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4.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5.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6.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7.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1.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2.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3.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4.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5.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6.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17.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18.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19.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8" r:id="rId2"/>
    <p:sldMasterId id="2147483691" r:id="rId3"/>
    <p:sldMasterId id="2147483700" r:id="rId4"/>
    <p:sldMasterId id="2147483713" r:id="rId5"/>
    <p:sldMasterId id="2147483726" r:id="rId6"/>
    <p:sldMasterId id="2147483738" r:id="rId7"/>
    <p:sldMasterId id="2147483751" r:id="rId8"/>
    <p:sldMasterId id="2147483763" r:id="rId9"/>
    <p:sldMasterId id="2147483787" r:id="rId10"/>
    <p:sldMasterId id="2147483801" r:id="rId11"/>
    <p:sldMasterId id="2147483831" r:id="rId12"/>
    <p:sldMasterId id="2147483843" r:id="rId13"/>
    <p:sldMasterId id="2147483855" r:id="rId14"/>
    <p:sldMasterId id="2147483867" r:id="rId15"/>
    <p:sldMasterId id="2147483879" r:id="rId16"/>
    <p:sldMasterId id="2147483911" r:id="rId17"/>
    <p:sldMasterId id="2147483923" r:id="rId18"/>
    <p:sldMasterId id="2147483935" r:id="rId19"/>
    <p:sldMasterId id="2147483967" r:id="rId20"/>
  </p:sldMasterIdLst>
  <p:notesMasterIdLst>
    <p:notesMasterId r:id="rId56"/>
  </p:notesMasterIdLst>
  <p:sldIdLst>
    <p:sldId id="257" r:id="rId21"/>
    <p:sldId id="261" r:id="rId22"/>
    <p:sldId id="262" r:id="rId23"/>
    <p:sldId id="265" r:id="rId24"/>
    <p:sldId id="267" r:id="rId25"/>
    <p:sldId id="266" r:id="rId26"/>
    <p:sldId id="268" r:id="rId27"/>
    <p:sldId id="269" r:id="rId28"/>
    <p:sldId id="270" r:id="rId29"/>
    <p:sldId id="272" r:id="rId30"/>
    <p:sldId id="273" r:id="rId31"/>
    <p:sldId id="274" r:id="rId32"/>
    <p:sldId id="276" r:id="rId33"/>
    <p:sldId id="277" r:id="rId34"/>
    <p:sldId id="278" r:id="rId35"/>
    <p:sldId id="280" r:id="rId36"/>
    <p:sldId id="281" r:id="rId37"/>
    <p:sldId id="283" r:id="rId38"/>
    <p:sldId id="282" r:id="rId39"/>
    <p:sldId id="279" r:id="rId40"/>
    <p:sldId id="284" r:id="rId41"/>
    <p:sldId id="285" r:id="rId42"/>
    <p:sldId id="289" r:id="rId43"/>
    <p:sldId id="291" r:id="rId44"/>
    <p:sldId id="292" r:id="rId45"/>
    <p:sldId id="286" r:id="rId46"/>
    <p:sldId id="287" r:id="rId47"/>
    <p:sldId id="288" r:id="rId48"/>
    <p:sldId id="293" r:id="rId49"/>
    <p:sldId id="271" r:id="rId50"/>
    <p:sldId id="294" r:id="rId51"/>
    <p:sldId id="295" r:id="rId52"/>
    <p:sldId id="296" r:id="rId53"/>
    <p:sldId id="298" r:id="rId54"/>
    <p:sldId id="297" r:id="rId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CC"/>
    <a:srgbClr val="000000"/>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91" d="100"/>
          <a:sy n="91" d="100"/>
        </p:scale>
        <p:origin x="534"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6.xml"/><Relationship Id="rId39" Type="http://schemas.openxmlformats.org/officeDocument/2006/relationships/slide" Target="slides/slide19.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slide" Target="slides/slide30.xml"/><Relationship Id="rId55" Type="http://schemas.openxmlformats.org/officeDocument/2006/relationships/slide" Target="slides/slide35.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Master" Target="slideMasters/slideMaster20.xml"/><Relationship Id="rId29" Type="http://schemas.openxmlformats.org/officeDocument/2006/relationships/slide" Target="slides/slide9.xml"/><Relationship Id="rId41" Type="http://schemas.openxmlformats.org/officeDocument/2006/relationships/slide" Target="slides/slide21.xml"/><Relationship Id="rId54" Type="http://schemas.openxmlformats.org/officeDocument/2006/relationships/slide" Target="slides/slide34.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presProps" Target="presProps.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notesMaster" Target="notesMasters/notesMaster1.xml"/><Relationship Id="rId8" Type="http://schemas.openxmlformats.org/officeDocument/2006/relationships/slideMaster" Target="slideMasters/slideMaster8.xml"/><Relationship Id="rId51" Type="http://schemas.openxmlformats.org/officeDocument/2006/relationships/slide" Target="slides/slide31.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A99F985-71C4-462F-8EBE-814D6761BA71}" type="datetimeFigureOut">
              <a:rPr lang="en-US" smtClean="0"/>
              <a:t>6/9/2025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4A33BB-9B81-40B0-85A4-9E9DAE2C5D88}" type="slidenum">
              <a:rPr lang="en-US" smtClean="0"/>
              <a:t>‹#›</a:t>
            </a:fld>
            <a:endParaRPr lang="en-US"/>
          </a:p>
        </p:txBody>
      </p:sp>
    </p:spTree>
    <p:extLst>
      <p:ext uri="{BB962C8B-B14F-4D97-AF65-F5344CB8AC3E}">
        <p14:creationId xmlns:p14="http://schemas.microsoft.com/office/powerpoint/2010/main" val="9771852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
        <p:cNvGrpSpPr/>
        <p:nvPr/>
      </p:nvGrpSpPr>
      <p:grpSpPr>
        <a:xfrm>
          <a:off x="0" y="0"/>
          <a:ext cx="0" cy="0"/>
          <a:chOff x="0" y="0"/>
          <a:chExt cx="0" cy="0"/>
        </a:xfrm>
      </p:grpSpPr>
      <p:sp>
        <p:nvSpPr>
          <p:cNvPr id="917" name="Google Shape;917;gba8bde453d_0_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8" name="Google Shape;918;gba8bde453d_0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00168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5522" name="Google Shape;310;g35ed75ccf_015: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5523" name="Google Shape;311;g35ed75ccf_015:notes"/>
          <p:cNvSpPr>
            <a:spLocks noGrp="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eaLnBrk="1" hangingPunct="1">
              <a:spcBef>
                <a:spcPct val="0"/>
              </a:spcBef>
            </a:pPr>
            <a:endParaRPr lang="en-US" altLang="en-US" smtClean="0"/>
          </a:p>
        </p:txBody>
      </p:sp>
    </p:spTree>
    <p:extLst>
      <p:ext uri="{BB962C8B-B14F-4D97-AF65-F5344CB8AC3E}">
        <p14:creationId xmlns:p14="http://schemas.microsoft.com/office/powerpoint/2010/main" val="1842433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Google Shape;1120;gd1bf8d60a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 name="Google Shape;1121;gd1bf8d60a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78188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7"/>
        <p:cNvGrpSpPr/>
        <p:nvPr/>
      </p:nvGrpSpPr>
      <p:grpSpPr>
        <a:xfrm>
          <a:off x="0" y="0"/>
          <a:ext cx="0" cy="0"/>
          <a:chOff x="0" y="0"/>
          <a:chExt cx="0" cy="0"/>
        </a:xfrm>
      </p:grpSpPr>
      <p:sp>
        <p:nvSpPr>
          <p:cNvPr id="3098" name="Google Shape;3098;g10b02ab652e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9" name="Google Shape;3099;g10b02ab652e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28358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10b17656a7b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10b17656a7b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50077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10b17656a7b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10b17656a7b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2527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10b17656a7b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10b17656a7b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16010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5522" name="Google Shape;310;g35ed75ccf_015: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5523" name="Google Shape;311;g35ed75ccf_015:notes"/>
          <p:cNvSpPr>
            <a:spLocks noGrp="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eaLnBrk="1" hangingPunct="1">
              <a:spcBef>
                <a:spcPct val="0"/>
              </a:spcBef>
            </a:pPr>
            <a:endParaRPr lang="en-US" altLang="en-US" smtClean="0"/>
          </a:p>
        </p:txBody>
      </p:sp>
    </p:spTree>
    <p:extLst>
      <p:ext uri="{BB962C8B-B14F-4D97-AF65-F5344CB8AC3E}">
        <p14:creationId xmlns:p14="http://schemas.microsoft.com/office/powerpoint/2010/main" val="4191862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baeab76d84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baeab76d84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49672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 name="Google Shape;291;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58590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
        <p:cNvGrpSpPr/>
        <p:nvPr/>
      </p:nvGrpSpPr>
      <p:grpSpPr>
        <a:xfrm>
          <a:off x="0" y="0"/>
          <a:ext cx="0" cy="0"/>
          <a:chOff x="0" y="0"/>
          <a:chExt cx="0" cy="0"/>
        </a:xfrm>
      </p:grpSpPr>
      <p:sp>
        <p:nvSpPr>
          <p:cNvPr id="1495" name="Google Shape;1495;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 name="Google Shape;1496;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56667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5522" name="Google Shape;310;g35ed75ccf_015: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5523" name="Google Shape;311;g35ed75ccf_015:notes"/>
          <p:cNvSpPr>
            <a:spLocks noGrp="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eaLnBrk="1" hangingPunct="1">
              <a:spcBef>
                <a:spcPct val="0"/>
              </a:spcBef>
            </a:pPr>
            <a:endParaRPr lang="en-US" altLang="en-US" smtClean="0"/>
          </a:p>
        </p:txBody>
      </p:sp>
    </p:spTree>
    <p:extLst>
      <p:ext uri="{BB962C8B-B14F-4D97-AF65-F5344CB8AC3E}">
        <p14:creationId xmlns:p14="http://schemas.microsoft.com/office/powerpoint/2010/main" val="15378322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5522" name="Google Shape;310;g35ed75ccf_015: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5523" name="Google Shape;311;g35ed75ccf_015:notes"/>
          <p:cNvSpPr>
            <a:spLocks noGrp="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eaLnBrk="1" hangingPunct="1">
              <a:spcBef>
                <a:spcPct val="0"/>
              </a:spcBef>
            </a:pPr>
            <a:endParaRPr lang="en-US" altLang="en-US" smtClean="0"/>
          </a:p>
        </p:txBody>
      </p:sp>
    </p:spTree>
    <p:extLst>
      <p:ext uri="{BB962C8B-B14F-4D97-AF65-F5344CB8AC3E}">
        <p14:creationId xmlns:p14="http://schemas.microsoft.com/office/powerpoint/2010/main" val="1251187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5522" name="Google Shape;310;g35ed75ccf_015:notes"/>
          <p:cNvSpPr>
            <a:spLocks noGrp="1" noRot="1" noChangeAspect="1" noTextEdit="1"/>
          </p:cNvSpPr>
          <p:nvPr>
            <p:ph type="sldImg" idx="2"/>
          </p:nvPr>
        </p:nvSpPr>
        <p:spPr bwMode="auto">
          <a:xfrm>
            <a:off x="381000" y="685800"/>
            <a:ext cx="6096000" cy="3429000"/>
          </a:xfrm>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5523" name="Google Shape;311;g35ed75ccf_015:notes"/>
          <p:cNvSpPr>
            <a:spLocks noGrp="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eaLnBrk="1" hangingPunct="1">
              <a:spcBef>
                <a:spcPct val="0"/>
              </a:spcBef>
            </a:pPr>
            <a:endParaRPr lang="en-US" altLang="en-US" smtClean="0"/>
          </a:p>
        </p:txBody>
      </p:sp>
    </p:spTree>
    <p:extLst>
      <p:ext uri="{BB962C8B-B14F-4D97-AF65-F5344CB8AC3E}">
        <p14:creationId xmlns:p14="http://schemas.microsoft.com/office/powerpoint/2010/main" val="8692568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
        <p:cNvGrpSpPr/>
        <p:nvPr/>
      </p:nvGrpSpPr>
      <p:grpSpPr>
        <a:xfrm>
          <a:off x="0" y="0"/>
          <a:ext cx="0" cy="0"/>
          <a:chOff x="0" y="0"/>
          <a:chExt cx="0" cy="0"/>
        </a:xfrm>
      </p:grpSpPr>
      <p:sp>
        <p:nvSpPr>
          <p:cNvPr id="1495" name="Google Shape;1495;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 name="Google Shape;1496;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23948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2.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xml"/><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1.xml"/><Relationship Id="rId4" Type="http://schemas.openxmlformats.org/officeDocument/2006/relationships/hyperlink" Target="http://bit.ly/2TtBDfr" TargetMode="Externa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jpe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9.jpeg"/><Relationship Id="rId1" Type="http://schemas.openxmlformats.org/officeDocument/2006/relationships/slideMaster" Target="../slideMasters/slideMaster2.xml"/><Relationship Id="rId5" Type="http://schemas.openxmlformats.org/officeDocument/2006/relationships/image" Target="../media/image19.jpeg"/><Relationship Id="rId4" Type="http://schemas.openxmlformats.org/officeDocument/2006/relationships/image" Target="../media/image14.jpe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6.xml"/><Relationship Id="rId4" Type="http://schemas.openxmlformats.org/officeDocument/2006/relationships/hyperlink" Target="http://bit.ly/2TtBDfr" TargetMode="Externa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9.xml"/><Relationship Id="rId4" Type="http://schemas.openxmlformats.org/officeDocument/2006/relationships/hyperlink" Target="http://bit.ly/2TtBDfr" TargetMode="Externa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9.jpg"/><Relationship Id="rId7" Type="http://schemas.openxmlformats.org/officeDocument/2006/relationships/image" Target="../media/image31.jpg"/><Relationship Id="rId2" Type="http://schemas.openxmlformats.org/officeDocument/2006/relationships/image" Target="../media/image28.jpg"/><Relationship Id="rId1" Type="http://schemas.openxmlformats.org/officeDocument/2006/relationships/slideMaster" Target="../slideMasters/slideMaster4.xml"/><Relationship Id="rId6" Type="http://schemas.openxmlformats.org/officeDocument/2006/relationships/image" Target="../media/image5.jpeg"/><Relationship Id="rId11" Type="http://schemas.openxmlformats.org/officeDocument/2006/relationships/image" Target="../media/image34.jpg"/><Relationship Id="rId5" Type="http://schemas.openxmlformats.org/officeDocument/2006/relationships/image" Target="../media/image4.jpeg"/><Relationship Id="rId10" Type="http://schemas.openxmlformats.org/officeDocument/2006/relationships/image" Target="../media/image33.jpg"/><Relationship Id="rId4" Type="http://schemas.openxmlformats.org/officeDocument/2006/relationships/image" Target="../media/image30.jpg"/><Relationship Id="rId9" Type="http://schemas.openxmlformats.org/officeDocument/2006/relationships/image" Target="../media/image32.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9.jpg"/><Relationship Id="rId7" Type="http://schemas.openxmlformats.org/officeDocument/2006/relationships/image" Target="../media/image31.jpg"/><Relationship Id="rId2" Type="http://schemas.openxmlformats.org/officeDocument/2006/relationships/image" Target="../media/image28.jpg"/><Relationship Id="rId1" Type="http://schemas.openxmlformats.org/officeDocument/2006/relationships/slideMaster" Target="../slideMasters/slideMaster4.xml"/><Relationship Id="rId6" Type="http://schemas.openxmlformats.org/officeDocument/2006/relationships/image" Target="../media/image5.jpeg"/><Relationship Id="rId11" Type="http://schemas.openxmlformats.org/officeDocument/2006/relationships/image" Target="../media/image34.jpg"/><Relationship Id="rId5" Type="http://schemas.openxmlformats.org/officeDocument/2006/relationships/image" Target="../media/image4.jpeg"/><Relationship Id="rId10" Type="http://schemas.openxmlformats.org/officeDocument/2006/relationships/image" Target="../media/image33.jpg"/><Relationship Id="rId4" Type="http://schemas.openxmlformats.org/officeDocument/2006/relationships/image" Target="../media/image30.jpg"/><Relationship Id="rId9" Type="http://schemas.openxmlformats.org/officeDocument/2006/relationships/image" Target="../media/image32.jp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35.jpg"/><Relationship Id="rId1" Type="http://schemas.openxmlformats.org/officeDocument/2006/relationships/slideMaster" Target="../slideMasters/slideMaster4.xml"/><Relationship Id="rId5" Type="http://schemas.openxmlformats.org/officeDocument/2006/relationships/image" Target="../media/image29.jpg"/><Relationship Id="rId4" Type="http://schemas.openxmlformats.org/officeDocument/2006/relationships/image" Target="../media/image37.jp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9.jp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30.jp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1.jp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32.jp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g"/><Relationship Id="rId1" Type="http://schemas.openxmlformats.org/officeDocument/2006/relationships/slideMaster" Target="../slideMasters/slideMaster4.xml"/><Relationship Id="rId5" Type="http://schemas.openxmlformats.org/officeDocument/2006/relationships/image" Target="../media/image38.jpg"/><Relationship Id="rId4" Type="http://schemas.openxmlformats.org/officeDocument/2006/relationships/image" Target="../media/image29.jp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9.jp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30.jp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31.jp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32.jp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5.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5.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xml"/><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9.jpeg"/><Relationship Id="rId1" Type="http://schemas.openxmlformats.org/officeDocument/2006/relationships/slideMaster" Target="../slideMasters/slideMaster5.xml"/><Relationship Id="rId5" Type="http://schemas.openxmlformats.org/officeDocument/2006/relationships/image" Target="../media/image19.jpeg"/><Relationship Id="rId4" Type="http://schemas.openxmlformats.org/officeDocument/2006/relationships/image" Target="../media/image14.jpe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7.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65.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7.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xml"/><Relationship Id="rId5" Type="http://schemas.openxmlformats.org/officeDocument/2006/relationships/image" Target="../media/image14.jpeg"/><Relationship Id="rId4" Type="http://schemas.openxmlformats.org/officeDocument/2006/relationships/image" Target="../media/image13.jpe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4.jpe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9.jpeg"/><Relationship Id="rId1" Type="http://schemas.openxmlformats.org/officeDocument/2006/relationships/slideMaster" Target="../slideMasters/slideMaster7.xml"/><Relationship Id="rId5" Type="http://schemas.openxmlformats.org/officeDocument/2006/relationships/image" Target="../media/image19.jpeg"/><Relationship Id="rId4" Type="http://schemas.openxmlformats.org/officeDocument/2006/relationships/image" Target="../media/image14.jpe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2.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43767" y="721617"/>
            <a:ext cx="6304400" cy="24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000" b="1"/>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522100" y="3158317"/>
            <a:ext cx="5148000" cy="562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9414090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38"/>
        <p:cNvGrpSpPr/>
        <p:nvPr/>
      </p:nvGrpSpPr>
      <p:grpSpPr>
        <a:xfrm>
          <a:off x="0" y="0"/>
          <a:ext cx="0" cy="0"/>
          <a:chOff x="0" y="0"/>
          <a:chExt cx="0" cy="0"/>
        </a:xfrm>
      </p:grpSpPr>
      <p:pic>
        <p:nvPicPr>
          <p:cNvPr id="4" name="Google Shape;39;p3"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40;p3"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41;p3"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42;p3"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Google Shape;43;p3"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Google Shape;44;p3"/>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45;p3"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46;p3"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47;p3"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48;p3"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49;p3"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50;p3"/>
          <p:cNvSpPr>
            <a:spLocks noChangeArrowheads="1"/>
          </p:cNvSpPr>
          <p:nvPr/>
        </p:nvSpPr>
        <p:spPr bwMode="auto">
          <a:xfrm flipH="1">
            <a:off x="1295400" y="-7938"/>
            <a:ext cx="1371600" cy="1371601"/>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51;p3"/>
          <p:cNvSpPr>
            <a:spLocks noChangeArrowheads="1"/>
          </p:cNvSpPr>
          <p:nvPr/>
        </p:nvSpPr>
        <p:spPr bwMode="auto">
          <a:xfrm flipH="1">
            <a:off x="2667000" y="54864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52;p3"/>
          <p:cNvSpPr>
            <a:spLocks noChangeArrowheads="1"/>
          </p:cNvSpPr>
          <p:nvPr/>
        </p:nvSpPr>
        <p:spPr bwMode="auto">
          <a:xfrm flipH="1">
            <a:off x="4038600" y="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53;p3"/>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54;p3"/>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55;p3"/>
          <p:cNvSpPr>
            <a:spLocks noChangeArrowheads="1"/>
          </p:cNvSpPr>
          <p:nvPr/>
        </p:nvSpPr>
        <p:spPr bwMode="auto">
          <a:xfrm flipH="1">
            <a:off x="8157633" y="-127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56;p3"/>
          <p:cNvSpPr>
            <a:spLocks noChangeArrowheads="1"/>
          </p:cNvSpPr>
          <p:nvPr/>
        </p:nvSpPr>
        <p:spPr bwMode="auto">
          <a:xfrm flipH="1">
            <a:off x="54102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57;p3"/>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58;p3"/>
          <p:cNvSpPr>
            <a:spLocks noChangeArrowheads="1"/>
          </p:cNvSpPr>
          <p:nvPr/>
        </p:nvSpPr>
        <p:spPr bwMode="auto">
          <a:xfrm>
            <a:off x="6087534"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59;p3"/>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60;p3"/>
          <p:cNvSpPr>
            <a:spLocks noChangeArrowheads="1"/>
          </p:cNvSpPr>
          <p:nvPr/>
        </p:nvSpPr>
        <p:spPr bwMode="auto">
          <a:xfrm>
            <a:off x="1286933" y="1358900"/>
            <a:ext cx="9609667"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63;p3"/>
          <p:cNvSpPr>
            <a:spLocks noChangeArrowheads="1"/>
          </p:cNvSpPr>
          <p:nvPr/>
        </p:nvSpPr>
        <p:spPr bwMode="auto">
          <a:xfrm>
            <a:off x="6762751" y="6153150"/>
            <a:ext cx="692149"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1" name="Google Shape;61;p3"/>
          <p:cNvSpPr txBox="1">
            <a:spLocks noGrp="1"/>
          </p:cNvSpPr>
          <p:nvPr>
            <p:ph type="ctrTitle"/>
          </p:nvPr>
        </p:nvSpPr>
        <p:spPr>
          <a:xfrm>
            <a:off x="2686100" y="2111133"/>
            <a:ext cx="6819600" cy="1546400"/>
          </a:xfrm>
          <a:prstGeom prst="rect">
            <a:avLst/>
          </a:prstGeom>
        </p:spPr>
        <p:txBody>
          <a:bodyPr spcFirstLastPara="1">
            <a:noAutofit/>
          </a:bodyPr>
          <a:lstStyle>
            <a:lvl1pPr lvl="0" algn="ctr" rtl="0">
              <a:spcBef>
                <a:spcPts val="0"/>
              </a:spcBef>
              <a:spcAft>
                <a:spcPts val="0"/>
              </a:spcAft>
              <a:buClr>
                <a:srgbClr val="4D778A"/>
              </a:buClr>
              <a:buSzPts val="1800"/>
              <a:buNone/>
              <a:defRPr sz="1800">
                <a:solidFill>
                  <a:srgbClr val="4D778A"/>
                </a:solidFill>
              </a:defRPr>
            </a:lvl1pPr>
            <a:lvl2pPr lvl="1" algn="ctr" rtl="0">
              <a:spcBef>
                <a:spcPts val="0"/>
              </a:spcBef>
              <a:spcAft>
                <a:spcPts val="0"/>
              </a:spcAft>
              <a:buClr>
                <a:srgbClr val="4D778A"/>
              </a:buClr>
              <a:buSzPts val="1800"/>
              <a:buNone/>
              <a:defRPr sz="1800">
                <a:solidFill>
                  <a:srgbClr val="4D778A"/>
                </a:solidFill>
              </a:defRPr>
            </a:lvl2pPr>
            <a:lvl3pPr lvl="2" algn="ctr" rtl="0">
              <a:spcBef>
                <a:spcPts val="0"/>
              </a:spcBef>
              <a:spcAft>
                <a:spcPts val="0"/>
              </a:spcAft>
              <a:buClr>
                <a:srgbClr val="4D778A"/>
              </a:buClr>
              <a:buSzPts val="1800"/>
              <a:buNone/>
              <a:defRPr sz="1800">
                <a:solidFill>
                  <a:srgbClr val="4D778A"/>
                </a:solidFill>
              </a:defRPr>
            </a:lvl3pPr>
            <a:lvl4pPr lvl="3" algn="ctr" rtl="0">
              <a:spcBef>
                <a:spcPts val="0"/>
              </a:spcBef>
              <a:spcAft>
                <a:spcPts val="0"/>
              </a:spcAft>
              <a:buClr>
                <a:srgbClr val="4D778A"/>
              </a:buClr>
              <a:buSzPts val="1800"/>
              <a:buNone/>
              <a:defRPr sz="1800">
                <a:solidFill>
                  <a:srgbClr val="4D778A"/>
                </a:solidFill>
              </a:defRPr>
            </a:lvl4pPr>
            <a:lvl5pPr lvl="4" algn="ctr" rtl="0">
              <a:spcBef>
                <a:spcPts val="0"/>
              </a:spcBef>
              <a:spcAft>
                <a:spcPts val="0"/>
              </a:spcAft>
              <a:buClr>
                <a:srgbClr val="4D778A"/>
              </a:buClr>
              <a:buSzPts val="1800"/>
              <a:buNone/>
              <a:defRPr sz="1800">
                <a:solidFill>
                  <a:srgbClr val="4D778A"/>
                </a:solidFill>
              </a:defRPr>
            </a:lvl5pPr>
            <a:lvl6pPr lvl="5" algn="ctr" rtl="0">
              <a:spcBef>
                <a:spcPts val="0"/>
              </a:spcBef>
              <a:spcAft>
                <a:spcPts val="0"/>
              </a:spcAft>
              <a:buClr>
                <a:srgbClr val="4D778A"/>
              </a:buClr>
              <a:buSzPts val="1800"/>
              <a:buNone/>
              <a:defRPr sz="1800">
                <a:solidFill>
                  <a:srgbClr val="4D778A"/>
                </a:solidFill>
              </a:defRPr>
            </a:lvl6pPr>
            <a:lvl7pPr lvl="6" algn="ctr" rtl="0">
              <a:spcBef>
                <a:spcPts val="0"/>
              </a:spcBef>
              <a:spcAft>
                <a:spcPts val="0"/>
              </a:spcAft>
              <a:buClr>
                <a:srgbClr val="4D778A"/>
              </a:buClr>
              <a:buSzPts val="1800"/>
              <a:buNone/>
              <a:defRPr sz="1800">
                <a:solidFill>
                  <a:srgbClr val="4D778A"/>
                </a:solidFill>
              </a:defRPr>
            </a:lvl7pPr>
            <a:lvl8pPr lvl="7" algn="ctr" rtl="0">
              <a:spcBef>
                <a:spcPts val="0"/>
              </a:spcBef>
              <a:spcAft>
                <a:spcPts val="0"/>
              </a:spcAft>
              <a:buClr>
                <a:srgbClr val="4D778A"/>
              </a:buClr>
              <a:buSzPts val="1800"/>
              <a:buNone/>
              <a:defRPr sz="1800">
                <a:solidFill>
                  <a:srgbClr val="4D778A"/>
                </a:solidFill>
              </a:defRPr>
            </a:lvl8pPr>
            <a:lvl9pPr lvl="8" algn="ctr" rtl="0">
              <a:spcBef>
                <a:spcPts val="0"/>
              </a:spcBef>
              <a:spcAft>
                <a:spcPts val="0"/>
              </a:spcAft>
              <a:buClr>
                <a:srgbClr val="4D778A"/>
              </a:buClr>
              <a:buSzPts val="1800"/>
              <a:buNone/>
              <a:defRPr sz="1800">
                <a:solidFill>
                  <a:srgbClr val="4D778A"/>
                </a:solidFill>
              </a:defRPr>
            </a:lvl9pPr>
          </a:lstStyle>
          <a:p>
            <a:endParaRPr/>
          </a:p>
        </p:txBody>
      </p:sp>
      <p:sp>
        <p:nvSpPr>
          <p:cNvPr id="62" name="Google Shape;62;p3"/>
          <p:cNvSpPr txBox="1">
            <a:spLocks noGrp="1"/>
          </p:cNvSpPr>
          <p:nvPr>
            <p:ph type="subTitle" idx="1"/>
          </p:nvPr>
        </p:nvSpPr>
        <p:spPr>
          <a:xfrm>
            <a:off x="2686100" y="3481939"/>
            <a:ext cx="6819600" cy="1046400"/>
          </a:xfrm>
          <a:prstGeom prst="rect">
            <a:avLst/>
          </a:prstGeom>
        </p:spPr>
        <p:txBody>
          <a:bodyPr spcFirstLastPara="1">
            <a:noAutofit/>
          </a:bodyPr>
          <a:lstStyle>
            <a:lvl1pPr lvl="0" algn="ctr" rtl="0">
              <a:spcBef>
                <a:spcPts val="0"/>
              </a:spcBef>
              <a:spcAft>
                <a:spcPts val="0"/>
              </a:spcAft>
              <a:buClr>
                <a:srgbClr val="7198A9"/>
              </a:buClr>
              <a:buSzPts val="1400"/>
              <a:buNone/>
              <a:defRPr sz="1400">
                <a:solidFill>
                  <a:srgbClr val="7198A9"/>
                </a:solidFill>
              </a:defRPr>
            </a:lvl1pPr>
            <a:lvl2pPr lvl="1" algn="ctr" rtl="0">
              <a:spcBef>
                <a:spcPts val="0"/>
              </a:spcBef>
              <a:spcAft>
                <a:spcPts val="0"/>
              </a:spcAft>
              <a:buClr>
                <a:srgbClr val="7198A9"/>
              </a:buClr>
              <a:buSzPts val="1400"/>
              <a:buNone/>
              <a:defRPr sz="1400">
                <a:solidFill>
                  <a:srgbClr val="7198A9"/>
                </a:solidFill>
              </a:defRPr>
            </a:lvl2pPr>
            <a:lvl3pPr lvl="2" algn="ctr" rtl="0">
              <a:spcBef>
                <a:spcPts val="0"/>
              </a:spcBef>
              <a:spcAft>
                <a:spcPts val="0"/>
              </a:spcAft>
              <a:buClr>
                <a:srgbClr val="7198A9"/>
              </a:buClr>
              <a:buSzPts val="1400"/>
              <a:buNone/>
              <a:defRPr sz="1400">
                <a:solidFill>
                  <a:srgbClr val="7198A9"/>
                </a:solidFill>
              </a:defRPr>
            </a:lvl3pPr>
            <a:lvl4pPr lvl="3" algn="ctr" rtl="0">
              <a:spcBef>
                <a:spcPts val="0"/>
              </a:spcBef>
              <a:spcAft>
                <a:spcPts val="0"/>
              </a:spcAft>
              <a:buClr>
                <a:srgbClr val="7198A9"/>
              </a:buClr>
              <a:buSzPts val="1400"/>
              <a:buNone/>
              <a:defRPr sz="1400">
                <a:solidFill>
                  <a:srgbClr val="7198A9"/>
                </a:solidFill>
              </a:defRPr>
            </a:lvl4pPr>
            <a:lvl5pPr lvl="4" algn="ctr" rtl="0">
              <a:spcBef>
                <a:spcPts val="0"/>
              </a:spcBef>
              <a:spcAft>
                <a:spcPts val="0"/>
              </a:spcAft>
              <a:buClr>
                <a:srgbClr val="7198A9"/>
              </a:buClr>
              <a:buSzPts val="1400"/>
              <a:buNone/>
              <a:defRPr sz="1400">
                <a:solidFill>
                  <a:srgbClr val="7198A9"/>
                </a:solidFill>
              </a:defRPr>
            </a:lvl5pPr>
            <a:lvl6pPr lvl="5" algn="ctr" rtl="0">
              <a:spcBef>
                <a:spcPts val="0"/>
              </a:spcBef>
              <a:spcAft>
                <a:spcPts val="0"/>
              </a:spcAft>
              <a:buClr>
                <a:srgbClr val="7198A9"/>
              </a:buClr>
              <a:buSzPts val="1400"/>
              <a:buNone/>
              <a:defRPr sz="1400">
                <a:solidFill>
                  <a:srgbClr val="7198A9"/>
                </a:solidFill>
              </a:defRPr>
            </a:lvl6pPr>
            <a:lvl7pPr lvl="6" algn="ctr" rtl="0">
              <a:spcBef>
                <a:spcPts val="0"/>
              </a:spcBef>
              <a:spcAft>
                <a:spcPts val="0"/>
              </a:spcAft>
              <a:buClr>
                <a:srgbClr val="7198A9"/>
              </a:buClr>
              <a:buSzPts val="1400"/>
              <a:buNone/>
              <a:defRPr sz="1400">
                <a:solidFill>
                  <a:srgbClr val="7198A9"/>
                </a:solidFill>
              </a:defRPr>
            </a:lvl7pPr>
            <a:lvl8pPr lvl="7" algn="ctr" rtl="0">
              <a:spcBef>
                <a:spcPts val="0"/>
              </a:spcBef>
              <a:spcAft>
                <a:spcPts val="0"/>
              </a:spcAft>
              <a:buClr>
                <a:srgbClr val="7198A9"/>
              </a:buClr>
              <a:buSzPts val="1400"/>
              <a:buNone/>
              <a:defRPr sz="1400">
                <a:solidFill>
                  <a:srgbClr val="7198A9"/>
                </a:solidFill>
              </a:defRPr>
            </a:lvl8pPr>
            <a:lvl9pPr lvl="8" algn="ctr" rtl="0">
              <a:spcBef>
                <a:spcPts val="0"/>
              </a:spcBef>
              <a:spcAft>
                <a:spcPts val="0"/>
              </a:spcAft>
              <a:buClr>
                <a:srgbClr val="7198A9"/>
              </a:buClr>
              <a:buSzPts val="1400"/>
              <a:buNone/>
              <a:defRPr sz="1400">
                <a:solidFill>
                  <a:srgbClr val="7198A9"/>
                </a:solidFill>
              </a:defRPr>
            </a:lvl9pPr>
          </a:lstStyle>
          <a:p>
            <a:endParaRPr/>
          </a:p>
        </p:txBody>
      </p:sp>
    </p:spTree>
    <p:extLst>
      <p:ext uri="{BB962C8B-B14F-4D97-AF65-F5344CB8AC3E}">
        <p14:creationId xmlns:p14="http://schemas.microsoft.com/office/powerpoint/2010/main" val="404961674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b="1">
                <a:solidFill>
                  <a:srgbClr val="57A920"/>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endParaRPr lang="vi-VN"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37685163"/>
      </p:ext>
    </p:extLst>
  </p:cSld>
  <p:clrMapOvr>
    <a:masterClrMapping/>
  </p:clrMapOvr>
  <p:transition spd="slow">
    <p:fade thruBlk="1"/>
  </p:transition>
  <p:extLst mod="1">
    <p:ext uri="{DCECCB84-F9BA-43D5-87BE-67443E8EF086}">
      <p15:sldGuideLst xmlns:p15="http://schemas.microsoft.com/office/powerpoint/2012/main">
        <p15:guide id="1" orient="horz" pos="144">
          <p15:clr>
            <a:srgbClr val="FBAE40"/>
          </p15:clr>
        </p15:guide>
        <p15:guide id="2" pos="240">
          <p15:clr>
            <a:srgbClr val="FBAE40"/>
          </p15:clr>
        </p15:guide>
        <p15:guide id="3" pos="7464">
          <p15:clr>
            <a:srgbClr val="FBAE40"/>
          </p15:clr>
        </p15:guide>
        <p15:guide id="4" orient="horz" pos="417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42464091"/>
      </p:ext>
    </p:extLst>
  </p:cSld>
  <p:clrMapOvr>
    <a:masterClrMapping/>
  </p:clrMapOvr>
  <p:transition spd="slow">
    <p:fade thruBlk="1"/>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5136215"/>
      </p:ext>
    </p:extLst>
  </p:cSld>
  <p:clrMapOvr>
    <a:masterClrMapping/>
  </p:clrMapOvr>
  <p:transition spd="slow">
    <p:fade thruBlk="1"/>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vi-VN"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58511879"/>
      </p:ext>
    </p:extLst>
  </p:cSld>
  <p:clrMapOvr>
    <a:masterClrMapping/>
  </p:clrMapOvr>
  <p:transition spd="slow">
    <p:fade thruBlk="1"/>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38689324"/>
      </p:ext>
    </p:extLst>
  </p:cSld>
  <p:clrMapOvr>
    <a:masterClrMapping/>
  </p:clrMapOvr>
  <p:transition spd="slow">
    <p:fade thruBlk="1"/>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07353372"/>
      </p:ext>
    </p:extLst>
  </p:cSld>
  <p:clrMapOvr>
    <a:masterClrMapping/>
  </p:clrMapOvr>
  <p:transition spd="slow">
    <p:fade thruBlk="1"/>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65503799"/>
      </p:ext>
    </p:extLst>
  </p:cSld>
  <p:clrMapOvr>
    <a:masterClrMapping/>
  </p:clrMapOvr>
  <p:transition spd="slow">
    <p:fade thruBlk="1"/>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01517995"/>
      </p:ext>
    </p:extLst>
  </p:cSld>
  <p:clrMapOvr>
    <a:masterClrMapping/>
  </p:clrMapOvr>
  <p:transition spd="slow">
    <p:fade thruBlk="1"/>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34957418"/>
      </p:ext>
    </p:extLst>
  </p:cSld>
  <p:clrMapOvr>
    <a:masterClrMapping/>
  </p:clrMapOvr>
  <p:transition spd="slow">
    <p:fade thruBlk="1"/>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97701576"/>
      </p:ext>
    </p:extLst>
  </p:cSld>
  <p:clrMapOvr>
    <a:masterClrMapping/>
  </p:clrMapOvr>
  <p:transition spd="slow">
    <p:fade thruBlk="1"/>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4"/>
        <p:cNvGrpSpPr/>
        <p:nvPr/>
      </p:nvGrpSpPr>
      <p:grpSpPr>
        <a:xfrm>
          <a:off x="0" y="0"/>
          <a:ext cx="0" cy="0"/>
          <a:chOff x="0" y="0"/>
          <a:chExt cx="0" cy="0"/>
        </a:xfrm>
      </p:grpSpPr>
      <p:pic>
        <p:nvPicPr>
          <p:cNvPr id="3" name="Google Shape;65;p4" descr="Death_to_stock_communicate_hands_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33" y="1327151"/>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66;p4" descr="DeathtoStock_Simplify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3" y="4087814"/>
            <a:ext cx="2770717"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67;p4"/>
          <p:cNvSpPr>
            <a:spLocks noChangeArrowheads="1"/>
          </p:cNvSpPr>
          <p:nvPr/>
        </p:nvSpPr>
        <p:spPr bwMode="auto">
          <a:xfrm>
            <a:off x="10809818" y="41465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6" name="Google Shape;68;p4" descr="DeathtoStock_Wired3.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27633" y="1384301"/>
            <a:ext cx="2779184" cy="277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Google Shape;70;p4"/>
          <p:cNvSpPr>
            <a:spLocks noChangeArrowheads="1"/>
          </p:cNvSpPr>
          <p:nvPr/>
        </p:nvSpPr>
        <p:spPr bwMode="auto">
          <a:xfrm>
            <a:off x="9427633" y="1384301"/>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71;p4"/>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72;p4"/>
          <p:cNvSpPr>
            <a:spLocks noChangeArrowheads="1"/>
          </p:cNvSpPr>
          <p:nvPr/>
        </p:nvSpPr>
        <p:spPr bwMode="auto">
          <a:xfrm>
            <a:off x="8735484" y="0"/>
            <a:ext cx="692149"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73;p4"/>
          <p:cNvSpPr>
            <a:spLocks noChangeArrowheads="1"/>
          </p:cNvSpPr>
          <p:nvPr/>
        </p:nvSpPr>
        <p:spPr bwMode="auto">
          <a:xfrm>
            <a:off x="10809818" y="4162425"/>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74;p4"/>
          <p:cNvSpPr>
            <a:spLocks noChangeArrowheads="1"/>
          </p:cNvSpPr>
          <p:nvPr/>
        </p:nvSpPr>
        <p:spPr bwMode="auto">
          <a:xfrm flipH="1">
            <a:off x="1377951" y="1327151"/>
            <a:ext cx="1382183"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75;p4"/>
          <p:cNvSpPr>
            <a:spLocks noChangeArrowheads="1"/>
          </p:cNvSpPr>
          <p:nvPr/>
        </p:nvSpPr>
        <p:spPr bwMode="auto">
          <a:xfrm flipH="1">
            <a:off x="-4233" y="2709863"/>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76;p4"/>
          <p:cNvSpPr>
            <a:spLocks noChangeArrowheads="1"/>
          </p:cNvSpPr>
          <p:nvPr/>
        </p:nvSpPr>
        <p:spPr bwMode="auto">
          <a:xfrm flipH="1">
            <a:off x="1377951" y="4087813"/>
            <a:ext cx="1382183" cy="138271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77;p4"/>
          <p:cNvSpPr>
            <a:spLocks noChangeArrowheads="1"/>
          </p:cNvSpPr>
          <p:nvPr/>
        </p:nvSpPr>
        <p:spPr bwMode="auto">
          <a:xfrm flipH="1">
            <a:off x="2760134" y="616585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78;p4"/>
          <p:cNvSpPr>
            <a:spLocks noChangeArrowheads="1"/>
          </p:cNvSpPr>
          <p:nvPr/>
        </p:nvSpPr>
        <p:spPr bwMode="auto">
          <a:xfrm flipH="1">
            <a:off x="2067984" y="2019301"/>
            <a:ext cx="692149" cy="69056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6" name="Google Shape;79;p4" descr="Death_to_stock_communicate_hands_2.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9818"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oogle Shape;80;p4"/>
          <p:cNvGrpSpPr>
            <a:grpSpLocks/>
          </p:cNvGrpSpPr>
          <p:nvPr/>
        </p:nvGrpSpPr>
        <p:grpSpPr bwMode="auto">
          <a:xfrm>
            <a:off x="1746251" y="4441825"/>
            <a:ext cx="643467" cy="674688"/>
            <a:chOff x="5961125" y="1623900"/>
            <a:chExt cx="427450" cy="448175"/>
          </a:xfrm>
        </p:grpSpPr>
        <p:sp>
          <p:nvSpPr>
            <p:cNvPr id="18" name="Google Shape;81;p4"/>
            <p:cNvSpPr>
              <a:spLocks/>
            </p:cNvSpPr>
            <p:nvPr/>
          </p:nvSpPr>
          <p:spPr bwMode="auto">
            <a:xfrm>
              <a:off x="5961125" y="1678700"/>
              <a:ext cx="376925" cy="376925"/>
            </a:xfrm>
            <a:custGeom>
              <a:avLst/>
              <a:gdLst>
                <a:gd name="T0" fmla="*/ 2147483646 w 15077"/>
                <a:gd name="T1" fmla="*/ 2147483646 h 15077"/>
                <a:gd name="T2" fmla="*/ 2147483646 w 15077"/>
                <a:gd name="T3" fmla="*/ 2147483646 h 15077"/>
                <a:gd name="T4" fmla="*/ 2147483646 w 15077"/>
                <a:gd name="T5" fmla="*/ 2147483646 h 15077"/>
                <a:gd name="T6" fmla="*/ 2147483646 w 15077"/>
                <a:gd name="T7" fmla="*/ 2147483646 h 15077"/>
                <a:gd name="T8" fmla="*/ 2147483646 w 15077"/>
                <a:gd name="T9" fmla="*/ 2147483646 h 15077"/>
                <a:gd name="T10" fmla="*/ 2147483646 w 15077"/>
                <a:gd name="T11" fmla="*/ 2147483646 h 15077"/>
                <a:gd name="T12" fmla="*/ 2147483646 w 15077"/>
                <a:gd name="T13" fmla="*/ 2147483646 h 15077"/>
                <a:gd name="T14" fmla="*/ 2147483646 w 15077"/>
                <a:gd name="T15" fmla="*/ 2147483646 h 15077"/>
                <a:gd name="T16" fmla="*/ 2147483646 w 15077"/>
                <a:gd name="T17" fmla="*/ 2147483646 h 15077"/>
                <a:gd name="T18" fmla="*/ 2147483646 w 15077"/>
                <a:gd name="T19" fmla="*/ 2147483646 h 15077"/>
                <a:gd name="T20" fmla="*/ 2147483646 w 15077"/>
                <a:gd name="T21" fmla="*/ 2147483646 h 15077"/>
                <a:gd name="T22" fmla="*/ 2147483646 w 15077"/>
                <a:gd name="T23" fmla="*/ 2147483646 h 15077"/>
                <a:gd name="T24" fmla="*/ 2147483646 w 15077"/>
                <a:gd name="T25" fmla="*/ 2147483646 h 15077"/>
                <a:gd name="T26" fmla="*/ 2147483646 w 15077"/>
                <a:gd name="T27" fmla="*/ 2147483646 h 15077"/>
                <a:gd name="T28" fmla="*/ 2147483646 w 15077"/>
                <a:gd name="T29" fmla="*/ 2147483646 h 15077"/>
                <a:gd name="T30" fmla="*/ 2147483646 w 15077"/>
                <a:gd name="T31" fmla="*/ 2147483646 h 15077"/>
                <a:gd name="T32" fmla="*/ 2147483646 w 15077"/>
                <a:gd name="T33" fmla="*/ 2147483646 h 15077"/>
                <a:gd name="T34" fmla="*/ 2147483646 w 15077"/>
                <a:gd name="T35" fmla="*/ 2147483646 h 15077"/>
                <a:gd name="T36" fmla="*/ 2147483646 w 15077"/>
                <a:gd name="T37" fmla="*/ 2147483646 h 15077"/>
                <a:gd name="T38" fmla="*/ 2147483646 w 15077"/>
                <a:gd name="T39" fmla="*/ 2147483646 h 15077"/>
                <a:gd name="T40" fmla="*/ 2147483646 w 15077"/>
                <a:gd name="T41" fmla="*/ 2147483646 h 15077"/>
                <a:gd name="T42" fmla="*/ 0 w 15077"/>
                <a:gd name="T43" fmla="*/ 2147483646 h 15077"/>
                <a:gd name="T44" fmla="*/ 2147483646 w 15077"/>
                <a:gd name="T45" fmla="*/ 2147483646 h 15077"/>
                <a:gd name="T46" fmla="*/ 2147483646 w 15077"/>
                <a:gd name="T47" fmla="*/ 2147483646 h 15077"/>
                <a:gd name="T48" fmla="*/ 2147483646 w 15077"/>
                <a:gd name="T49" fmla="*/ 2147483646 h 15077"/>
                <a:gd name="T50" fmla="*/ 2147483646 w 15077"/>
                <a:gd name="T51" fmla="*/ 2147483646 h 15077"/>
                <a:gd name="T52" fmla="*/ 2147483646 w 15077"/>
                <a:gd name="T53" fmla="*/ 2147483646 h 15077"/>
                <a:gd name="T54" fmla="*/ 2147483646 w 15077"/>
                <a:gd name="T55" fmla="*/ 2147483646 h 15077"/>
                <a:gd name="T56" fmla="*/ 2147483646 w 15077"/>
                <a:gd name="T57" fmla="*/ 2147483646 h 15077"/>
                <a:gd name="T58" fmla="*/ 2147483646 w 15077"/>
                <a:gd name="T59" fmla="*/ 2147483646 h 15077"/>
                <a:gd name="T60" fmla="*/ 2147483646 w 15077"/>
                <a:gd name="T61" fmla="*/ 2147483646 h 15077"/>
                <a:gd name="T62" fmla="*/ 2147483646 w 15077"/>
                <a:gd name="T63" fmla="*/ 2147483646 h 15077"/>
                <a:gd name="T64" fmla="*/ 2147483646 w 15077"/>
                <a:gd name="T65" fmla="*/ 2147483646 h 15077"/>
                <a:gd name="T66" fmla="*/ 2147483646 w 15077"/>
                <a:gd name="T67" fmla="*/ 2147483646 h 15077"/>
                <a:gd name="T68" fmla="*/ 2147483646 w 15077"/>
                <a:gd name="T69" fmla="*/ 2147483646 h 15077"/>
                <a:gd name="T70" fmla="*/ 2147483646 w 15077"/>
                <a:gd name="T71" fmla="*/ 2147483646 h 15077"/>
                <a:gd name="T72" fmla="*/ 2147483646 w 15077"/>
                <a:gd name="T73" fmla="*/ 2147483646 h 15077"/>
                <a:gd name="T74" fmla="*/ 2147483646 w 15077"/>
                <a:gd name="T75" fmla="*/ 2147483646 h 15077"/>
                <a:gd name="T76" fmla="*/ 2147483646 w 15077"/>
                <a:gd name="T77" fmla="*/ 2147483646 h 15077"/>
                <a:gd name="T78" fmla="*/ 2147483646 w 15077"/>
                <a:gd name="T79" fmla="*/ 2147483646 h 15077"/>
                <a:gd name="T80" fmla="*/ 2147483646 w 15077"/>
                <a:gd name="T81" fmla="*/ 2147483646 h 15077"/>
                <a:gd name="T82" fmla="*/ 2147483646 w 15077"/>
                <a:gd name="T83" fmla="*/ 2147483646 h 15077"/>
                <a:gd name="T84" fmla="*/ 2147483646 w 15077"/>
                <a:gd name="T85" fmla="*/ 2147483646 h 15077"/>
                <a:gd name="T86" fmla="*/ 2147483646 w 15077"/>
                <a:gd name="T87" fmla="*/ 2147483646 h 15077"/>
                <a:gd name="T88" fmla="*/ 2147483646 w 15077"/>
                <a:gd name="T89" fmla="*/ 2147483646 h 15077"/>
                <a:gd name="T90" fmla="*/ 2147483646 w 15077"/>
                <a:gd name="T91" fmla="*/ 2147483646 h 15077"/>
                <a:gd name="T92" fmla="*/ 2147483646 w 15077"/>
                <a:gd name="T93" fmla="*/ 2147483646 h 15077"/>
                <a:gd name="T94" fmla="*/ 2147483646 w 15077"/>
                <a:gd name="T95" fmla="*/ 2147483646 h 15077"/>
                <a:gd name="T96" fmla="*/ 2147483646 w 15077"/>
                <a:gd name="T97" fmla="*/ 2147483646 h 15077"/>
                <a:gd name="T98" fmla="*/ 2147483646 w 15077"/>
                <a:gd name="T99" fmla="*/ 2147483646 h 15077"/>
                <a:gd name="T100" fmla="*/ 2147483646 w 15077"/>
                <a:gd name="T101" fmla="*/ 2147483646 h 15077"/>
                <a:gd name="T102" fmla="*/ 2147483646 w 15077"/>
                <a:gd name="T103" fmla="*/ 2147483646 h 15077"/>
                <a:gd name="T104" fmla="*/ 2147483646 w 15077"/>
                <a:gd name="T105" fmla="*/ 2147483646 h 15077"/>
                <a:gd name="T106" fmla="*/ 2147483646 w 15077"/>
                <a:gd name="T107" fmla="*/ 2147483646 h 15077"/>
                <a:gd name="T108" fmla="*/ 2147483646 w 15077"/>
                <a:gd name="T109" fmla="*/ 2147483646 h 15077"/>
                <a:gd name="T110" fmla="*/ 2147483646 w 15077"/>
                <a:gd name="T111" fmla="*/ 2147483646 h 15077"/>
                <a:gd name="T112" fmla="*/ 2147483646 w 15077"/>
                <a:gd name="T113" fmla="*/ 2147483646 h 15077"/>
                <a:gd name="T114" fmla="*/ 2147483646 w 15077"/>
                <a:gd name="T115" fmla="*/ 2147483646 h 15077"/>
                <a:gd name="T116" fmla="*/ 2147483646 w 15077"/>
                <a:gd name="T117" fmla="*/ 2147483646 h 150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82;p4"/>
            <p:cNvSpPr>
              <a:spLocks/>
            </p:cNvSpPr>
            <p:nvPr/>
          </p:nvSpPr>
          <p:spPr bwMode="auto">
            <a:xfrm>
              <a:off x="6009825" y="1727425"/>
              <a:ext cx="279500" cy="279500"/>
            </a:xfrm>
            <a:custGeom>
              <a:avLst/>
              <a:gdLst>
                <a:gd name="T0" fmla="*/ 2147483646 w 11180"/>
                <a:gd name="T1" fmla="*/ 2147483646 h 11180"/>
                <a:gd name="T2" fmla="*/ 2147483646 w 11180"/>
                <a:gd name="T3" fmla="*/ 2147483646 h 11180"/>
                <a:gd name="T4" fmla="*/ 2147483646 w 11180"/>
                <a:gd name="T5" fmla="*/ 2147483646 h 11180"/>
                <a:gd name="T6" fmla="*/ 2147483646 w 11180"/>
                <a:gd name="T7" fmla="*/ 2147483646 h 11180"/>
                <a:gd name="T8" fmla="*/ 2147483646 w 11180"/>
                <a:gd name="T9" fmla="*/ 2147483646 h 11180"/>
                <a:gd name="T10" fmla="*/ 2147483646 w 11180"/>
                <a:gd name="T11" fmla="*/ 2147483646 h 11180"/>
                <a:gd name="T12" fmla="*/ 2147483646 w 11180"/>
                <a:gd name="T13" fmla="*/ 2147483646 h 11180"/>
                <a:gd name="T14" fmla="*/ 2147483646 w 11180"/>
                <a:gd name="T15" fmla="*/ 2147483646 h 11180"/>
                <a:gd name="T16" fmla="*/ 2147483646 w 11180"/>
                <a:gd name="T17" fmla="*/ 2147483646 h 11180"/>
                <a:gd name="T18" fmla="*/ 2147483646 w 11180"/>
                <a:gd name="T19" fmla="*/ 2147483646 h 11180"/>
                <a:gd name="T20" fmla="*/ 2147483646 w 11180"/>
                <a:gd name="T21" fmla="*/ 2147483646 h 11180"/>
                <a:gd name="T22" fmla="*/ 2147483646 w 11180"/>
                <a:gd name="T23" fmla="*/ 2147483646 h 11180"/>
                <a:gd name="T24" fmla="*/ 2147483646 w 11180"/>
                <a:gd name="T25" fmla="*/ 2147483646 h 11180"/>
                <a:gd name="T26" fmla="*/ 2147483646 w 11180"/>
                <a:gd name="T27" fmla="*/ 2147483646 h 11180"/>
                <a:gd name="T28" fmla="*/ 2147483646 w 11180"/>
                <a:gd name="T29" fmla="*/ 2147483646 h 11180"/>
                <a:gd name="T30" fmla="*/ 2147483646 w 11180"/>
                <a:gd name="T31" fmla="*/ 2147483646 h 11180"/>
                <a:gd name="T32" fmla="*/ 2147483646 w 11180"/>
                <a:gd name="T33" fmla="*/ 2147483646 h 11180"/>
                <a:gd name="T34" fmla="*/ 2147483646 w 11180"/>
                <a:gd name="T35" fmla="*/ 2147483646 h 11180"/>
                <a:gd name="T36" fmla="*/ 2147483646 w 11180"/>
                <a:gd name="T37" fmla="*/ 2147483646 h 11180"/>
                <a:gd name="T38" fmla="*/ 2147483646 w 11180"/>
                <a:gd name="T39" fmla="*/ 2147483646 h 11180"/>
                <a:gd name="T40" fmla="*/ 2147483646 w 11180"/>
                <a:gd name="T41" fmla="*/ 2147483646 h 11180"/>
                <a:gd name="T42" fmla="*/ 2147483646 w 11180"/>
                <a:gd name="T43" fmla="*/ 2147483646 h 11180"/>
                <a:gd name="T44" fmla="*/ 2147483646 w 11180"/>
                <a:gd name="T45" fmla="*/ 2147483646 h 11180"/>
                <a:gd name="T46" fmla="*/ 2147483646 w 11180"/>
                <a:gd name="T47" fmla="*/ 2147483646 h 11180"/>
                <a:gd name="T48" fmla="*/ 2147483646 w 11180"/>
                <a:gd name="T49" fmla="*/ 2147483646 h 11180"/>
                <a:gd name="T50" fmla="*/ 2147483646 w 11180"/>
                <a:gd name="T51" fmla="*/ 2147483646 h 11180"/>
                <a:gd name="T52" fmla="*/ 2147483646 w 11180"/>
                <a:gd name="T53" fmla="*/ 2147483646 h 11180"/>
                <a:gd name="T54" fmla="*/ 2147483646 w 11180"/>
                <a:gd name="T55" fmla="*/ 2147483646 h 11180"/>
                <a:gd name="T56" fmla="*/ 2147483646 w 11180"/>
                <a:gd name="T57" fmla="*/ 2147483646 h 11180"/>
                <a:gd name="T58" fmla="*/ 2147483646 w 11180"/>
                <a:gd name="T59" fmla="*/ 2147483646 h 11180"/>
                <a:gd name="T60" fmla="*/ 2147483646 w 11180"/>
                <a:gd name="T61" fmla="*/ 0 h 11180"/>
                <a:gd name="T62" fmla="*/ 2147483646 w 11180"/>
                <a:gd name="T63" fmla="*/ 2147483646 h 11180"/>
                <a:gd name="T64" fmla="*/ 2147483646 w 11180"/>
                <a:gd name="T65" fmla="*/ 2147483646 h 11180"/>
                <a:gd name="T66" fmla="*/ 2147483646 w 11180"/>
                <a:gd name="T67" fmla="*/ 2147483646 h 11180"/>
                <a:gd name="T68" fmla="*/ 2147483646 w 11180"/>
                <a:gd name="T69" fmla="*/ 2147483646 h 111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83;p4"/>
            <p:cNvSpPr>
              <a:spLocks/>
            </p:cNvSpPr>
            <p:nvPr/>
          </p:nvSpPr>
          <p:spPr bwMode="auto">
            <a:xfrm>
              <a:off x="6107250" y="1824850"/>
              <a:ext cx="84650" cy="84650"/>
            </a:xfrm>
            <a:custGeom>
              <a:avLst/>
              <a:gdLst>
                <a:gd name="T0" fmla="*/ 2147483646 w 3386"/>
                <a:gd name="T1" fmla="*/ 2147483646 h 3386"/>
                <a:gd name="T2" fmla="*/ 2147483646 w 3386"/>
                <a:gd name="T3" fmla="*/ 2147483646 h 3386"/>
                <a:gd name="T4" fmla="*/ 2147483646 w 3386"/>
                <a:gd name="T5" fmla="*/ 2147483646 h 3386"/>
                <a:gd name="T6" fmla="*/ 2147483646 w 3386"/>
                <a:gd name="T7" fmla="*/ 2147483646 h 3386"/>
                <a:gd name="T8" fmla="*/ 2147483646 w 3386"/>
                <a:gd name="T9" fmla="*/ 2147483646 h 3386"/>
                <a:gd name="T10" fmla="*/ 2147483646 w 3386"/>
                <a:gd name="T11" fmla="*/ 2147483646 h 3386"/>
                <a:gd name="T12" fmla="*/ 2147483646 w 3386"/>
                <a:gd name="T13" fmla="*/ 2147483646 h 3386"/>
                <a:gd name="T14" fmla="*/ 2147483646 w 3386"/>
                <a:gd name="T15" fmla="*/ 2147483646 h 3386"/>
                <a:gd name="T16" fmla="*/ 2147483646 w 3386"/>
                <a:gd name="T17" fmla="*/ 2147483646 h 3386"/>
                <a:gd name="T18" fmla="*/ 2147483646 w 3386"/>
                <a:gd name="T19" fmla="*/ 2147483646 h 3386"/>
                <a:gd name="T20" fmla="*/ 2147483646 w 3386"/>
                <a:gd name="T21" fmla="*/ 2147483646 h 3386"/>
                <a:gd name="T22" fmla="*/ 2147483646 w 3386"/>
                <a:gd name="T23" fmla="*/ 2147483646 h 3386"/>
                <a:gd name="T24" fmla="*/ 2147483646 w 3386"/>
                <a:gd name="T25" fmla="*/ 2147483646 h 3386"/>
                <a:gd name="T26" fmla="*/ 2147483646 w 3386"/>
                <a:gd name="T27" fmla="*/ 2147483646 h 3386"/>
                <a:gd name="T28" fmla="*/ 2147483646 w 3386"/>
                <a:gd name="T29" fmla="*/ 2147483646 h 3386"/>
                <a:gd name="T30" fmla="*/ 2147483646 w 3386"/>
                <a:gd name="T31" fmla="*/ 2147483646 h 3386"/>
                <a:gd name="T32" fmla="*/ 2147483646 w 3386"/>
                <a:gd name="T33" fmla="*/ 2147483646 h 3386"/>
                <a:gd name="T34" fmla="*/ 2147483646 w 3386"/>
                <a:gd name="T35" fmla="*/ 2147483646 h 3386"/>
                <a:gd name="T36" fmla="*/ 2147483646 w 3386"/>
                <a:gd name="T37" fmla="*/ 2147483646 h 3386"/>
                <a:gd name="T38" fmla="*/ 2147483646 w 3386"/>
                <a:gd name="T39" fmla="*/ 2147483646 h 3386"/>
                <a:gd name="T40" fmla="*/ 2147483646 w 3386"/>
                <a:gd name="T41" fmla="*/ 2147483646 h 3386"/>
                <a:gd name="T42" fmla="*/ 2147483646 w 3386"/>
                <a:gd name="T43" fmla="*/ 2147483646 h 3386"/>
                <a:gd name="T44" fmla="*/ 2147483646 w 3386"/>
                <a:gd name="T45" fmla="*/ 2147483646 h 3386"/>
                <a:gd name="T46" fmla="*/ 2147483646 w 3386"/>
                <a:gd name="T47" fmla="*/ 2147483646 h 3386"/>
                <a:gd name="T48" fmla="*/ 2147483646 w 3386"/>
                <a:gd name="T49" fmla="*/ 2147483646 h 3386"/>
                <a:gd name="T50" fmla="*/ 2147483646 w 3386"/>
                <a:gd name="T51" fmla="*/ 2147483646 h 3386"/>
                <a:gd name="T52" fmla="*/ 2147483646 w 3386"/>
                <a:gd name="T53" fmla="*/ 2147483646 h 3386"/>
                <a:gd name="T54" fmla="*/ 2147483646 w 3386"/>
                <a:gd name="T55" fmla="*/ 2147483646 h 3386"/>
                <a:gd name="T56" fmla="*/ 2147483646 w 3386"/>
                <a:gd name="T57" fmla="*/ 2147483646 h 3386"/>
                <a:gd name="T58" fmla="*/ 2147483646 w 3386"/>
                <a:gd name="T59" fmla="*/ 2147483646 h 3386"/>
                <a:gd name="T60" fmla="*/ 2147483646 w 3386"/>
                <a:gd name="T61" fmla="*/ 2147483646 h 3386"/>
                <a:gd name="T62" fmla="*/ 2147483646 w 3386"/>
                <a:gd name="T63" fmla="*/ 2147483646 h 3386"/>
                <a:gd name="T64" fmla="*/ 2147483646 w 3386"/>
                <a:gd name="T65" fmla="*/ 2147483646 h 3386"/>
                <a:gd name="T66" fmla="*/ 2147483646 w 3386"/>
                <a:gd name="T67" fmla="*/ 2147483646 h 3386"/>
                <a:gd name="T68" fmla="*/ 2147483646 w 3386"/>
                <a:gd name="T69" fmla="*/ 2147483646 h 3386"/>
                <a:gd name="T70" fmla="*/ 2147483646 w 3386"/>
                <a:gd name="T71" fmla="*/ 2147483646 h 3386"/>
                <a:gd name="T72" fmla="*/ 2147483646 w 3386"/>
                <a:gd name="T73" fmla="*/ 2147483646 h 3386"/>
                <a:gd name="T74" fmla="*/ 2147483646 w 3386"/>
                <a:gd name="T75" fmla="*/ 2147483646 h 3386"/>
                <a:gd name="T76" fmla="*/ 2147483646 w 3386"/>
                <a:gd name="T77" fmla="*/ 2147483646 h 3386"/>
                <a:gd name="T78" fmla="*/ 2147483646 w 3386"/>
                <a:gd name="T79" fmla="*/ 2147483646 h 3386"/>
                <a:gd name="T80" fmla="*/ 2147483646 w 3386"/>
                <a:gd name="T81" fmla="*/ 2147483646 h 3386"/>
                <a:gd name="T82" fmla="*/ 2147483646 w 3386"/>
                <a:gd name="T83" fmla="*/ 2147483646 h 3386"/>
                <a:gd name="T84" fmla="*/ 2147483646 w 3386"/>
                <a:gd name="T85" fmla="*/ 2147483646 h 3386"/>
                <a:gd name="T86" fmla="*/ 2147483646 w 3386"/>
                <a:gd name="T87" fmla="*/ 2147483646 h 3386"/>
                <a:gd name="T88" fmla="*/ 2147483646 w 3386"/>
                <a:gd name="T89" fmla="*/ 2147483646 h 3386"/>
                <a:gd name="T90" fmla="*/ 2147483646 w 3386"/>
                <a:gd name="T91" fmla="*/ 2147483646 h 3386"/>
                <a:gd name="T92" fmla="*/ 2147483646 w 3386"/>
                <a:gd name="T93" fmla="*/ 2147483646 h 3386"/>
                <a:gd name="T94" fmla="*/ 2147483646 w 3386"/>
                <a:gd name="T95" fmla="*/ 2147483646 h 3386"/>
                <a:gd name="T96" fmla="*/ 2147483646 w 3386"/>
                <a:gd name="T97" fmla="*/ 2147483646 h 3386"/>
                <a:gd name="T98" fmla="*/ 2147483646 w 3386"/>
                <a:gd name="T99" fmla="*/ 2147483646 h 3386"/>
                <a:gd name="T100" fmla="*/ 2147483646 w 3386"/>
                <a:gd name="T101" fmla="*/ 2147483646 h 3386"/>
                <a:gd name="T102" fmla="*/ 2147483646 w 3386"/>
                <a:gd name="T103" fmla="*/ 2147483646 h 3386"/>
                <a:gd name="T104" fmla="*/ 2147483646 w 3386"/>
                <a:gd name="T105" fmla="*/ 0 h 3386"/>
                <a:gd name="T106" fmla="*/ 2147483646 w 3386"/>
                <a:gd name="T107" fmla="*/ 0 h 3386"/>
                <a:gd name="T108" fmla="*/ 2147483646 w 3386"/>
                <a:gd name="T109" fmla="*/ 0 h 3386"/>
                <a:gd name="T110" fmla="*/ 2147483646 w 3386"/>
                <a:gd name="T111" fmla="*/ 2147483646 h 33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386" h="3386" fill="none" extrusionOk="0">
                  <a:moveTo>
                    <a:pt x="3362" y="1388"/>
                  </a:moveTo>
                  <a:lnTo>
                    <a:pt x="3362" y="1388"/>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998" y="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84;p4"/>
            <p:cNvSpPr>
              <a:spLocks/>
            </p:cNvSpPr>
            <p:nvPr/>
          </p:nvSpPr>
          <p:spPr bwMode="auto">
            <a:xfrm>
              <a:off x="6058550" y="1776125"/>
              <a:ext cx="182075" cy="182075"/>
            </a:xfrm>
            <a:custGeom>
              <a:avLst/>
              <a:gdLst>
                <a:gd name="T0" fmla="*/ 2147483646 w 7283"/>
                <a:gd name="T1" fmla="*/ 2147483646 h 7283"/>
                <a:gd name="T2" fmla="*/ 2147483646 w 7283"/>
                <a:gd name="T3" fmla="*/ 2147483646 h 7283"/>
                <a:gd name="T4" fmla="*/ 2147483646 w 7283"/>
                <a:gd name="T5" fmla="*/ 2147483646 h 7283"/>
                <a:gd name="T6" fmla="*/ 2147483646 w 7283"/>
                <a:gd name="T7" fmla="*/ 2147483646 h 7283"/>
                <a:gd name="T8" fmla="*/ 2147483646 w 7283"/>
                <a:gd name="T9" fmla="*/ 2147483646 h 7283"/>
                <a:gd name="T10" fmla="*/ 2147483646 w 7283"/>
                <a:gd name="T11" fmla="*/ 2147483646 h 7283"/>
                <a:gd name="T12" fmla="*/ 2147483646 w 7283"/>
                <a:gd name="T13" fmla="*/ 2147483646 h 7283"/>
                <a:gd name="T14" fmla="*/ 2147483646 w 7283"/>
                <a:gd name="T15" fmla="*/ 2147483646 h 7283"/>
                <a:gd name="T16" fmla="*/ 2147483646 w 7283"/>
                <a:gd name="T17" fmla="*/ 2147483646 h 7283"/>
                <a:gd name="T18" fmla="*/ 2147483646 w 7283"/>
                <a:gd name="T19" fmla="*/ 2147483646 h 7283"/>
                <a:gd name="T20" fmla="*/ 2147483646 w 7283"/>
                <a:gd name="T21" fmla="*/ 2147483646 h 7283"/>
                <a:gd name="T22" fmla="*/ 2147483646 w 7283"/>
                <a:gd name="T23" fmla="*/ 2147483646 h 7283"/>
                <a:gd name="T24" fmla="*/ 0 w 7283"/>
                <a:gd name="T25" fmla="*/ 2147483646 h 7283"/>
                <a:gd name="T26" fmla="*/ 2147483646 w 7283"/>
                <a:gd name="T27" fmla="*/ 2147483646 h 7283"/>
                <a:gd name="T28" fmla="*/ 2147483646 w 7283"/>
                <a:gd name="T29" fmla="*/ 2147483646 h 7283"/>
                <a:gd name="T30" fmla="*/ 2147483646 w 7283"/>
                <a:gd name="T31" fmla="*/ 2147483646 h 7283"/>
                <a:gd name="T32" fmla="*/ 2147483646 w 7283"/>
                <a:gd name="T33" fmla="*/ 2147483646 h 7283"/>
                <a:gd name="T34" fmla="*/ 2147483646 w 7283"/>
                <a:gd name="T35" fmla="*/ 2147483646 h 7283"/>
                <a:gd name="T36" fmla="*/ 2147483646 w 7283"/>
                <a:gd name="T37" fmla="*/ 2147483646 h 7283"/>
                <a:gd name="T38" fmla="*/ 2147483646 w 7283"/>
                <a:gd name="T39" fmla="*/ 2147483646 h 7283"/>
                <a:gd name="T40" fmla="*/ 2147483646 w 7283"/>
                <a:gd name="T41" fmla="*/ 2147483646 h 7283"/>
                <a:gd name="T42" fmla="*/ 2147483646 w 7283"/>
                <a:gd name="T43" fmla="*/ 2147483646 h 7283"/>
                <a:gd name="T44" fmla="*/ 2147483646 w 7283"/>
                <a:gd name="T45" fmla="*/ 2147483646 h 7283"/>
                <a:gd name="T46" fmla="*/ 2147483646 w 7283"/>
                <a:gd name="T47" fmla="*/ 2147483646 h 7283"/>
                <a:gd name="T48" fmla="*/ 2147483646 w 7283"/>
                <a:gd name="T49" fmla="*/ 2147483646 h 7283"/>
                <a:gd name="T50" fmla="*/ 2147483646 w 7283"/>
                <a:gd name="T51" fmla="*/ 2147483646 h 7283"/>
                <a:gd name="T52" fmla="*/ 2147483646 w 7283"/>
                <a:gd name="T53" fmla="*/ 2147483646 h 7283"/>
                <a:gd name="T54" fmla="*/ 2147483646 w 7283"/>
                <a:gd name="T55" fmla="*/ 2147483646 h 7283"/>
                <a:gd name="T56" fmla="*/ 2147483646 w 7283"/>
                <a:gd name="T57" fmla="*/ 2147483646 h 7283"/>
                <a:gd name="T58" fmla="*/ 2147483646 w 7283"/>
                <a:gd name="T59" fmla="*/ 2147483646 h 7283"/>
                <a:gd name="T60" fmla="*/ 2147483646 w 7283"/>
                <a:gd name="T61" fmla="*/ 2147483646 h 7283"/>
                <a:gd name="T62" fmla="*/ 2147483646 w 7283"/>
                <a:gd name="T63" fmla="*/ 2147483646 h 7283"/>
                <a:gd name="T64" fmla="*/ 2147483646 w 7283"/>
                <a:gd name="T65" fmla="*/ 2147483646 h 7283"/>
                <a:gd name="T66" fmla="*/ 2147483646 w 7283"/>
                <a:gd name="T67" fmla="*/ 2147483646 h 7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386"/>
                  </a:lnTo>
                  <a:lnTo>
                    <a:pt x="7258" y="3167"/>
                  </a:lnTo>
                  <a:lnTo>
                    <a:pt x="7234" y="2923"/>
                  </a:lnTo>
                  <a:lnTo>
                    <a:pt x="7161" y="2704"/>
                  </a:lnTo>
                  <a:lnTo>
                    <a:pt x="7112" y="2485"/>
                  </a:lnTo>
                  <a:lnTo>
                    <a:pt x="7014" y="2266"/>
                  </a:lnTo>
                  <a:lnTo>
                    <a:pt x="6820" y="185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85;p4"/>
            <p:cNvSpPr>
              <a:spLocks/>
            </p:cNvSpPr>
            <p:nvPr/>
          </p:nvSpPr>
          <p:spPr bwMode="auto">
            <a:xfrm>
              <a:off x="5971475" y="2001400"/>
              <a:ext cx="74925" cy="70675"/>
            </a:xfrm>
            <a:custGeom>
              <a:avLst/>
              <a:gdLst>
                <a:gd name="T0" fmla="*/ 2147483646 w 2997"/>
                <a:gd name="T1" fmla="*/ 2147483646 h 2827"/>
                <a:gd name="T2" fmla="*/ 2147483646 w 2997"/>
                <a:gd name="T3" fmla="*/ 2147483646 h 2827"/>
                <a:gd name="T4" fmla="*/ 2147483646 w 2997"/>
                <a:gd name="T5" fmla="*/ 2147483646 h 2827"/>
                <a:gd name="T6" fmla="*/ 2147483646 w 2997"/>
                <a:gd name="T7" fmla="*/ 2147483646 h 2827"/>
                <a:gd name="T8" fmla="*/ 2147483646 w 2997"/>
                <a:gd name="T9" fmla="*/ 2147483646 h 2827"/>
                <a:gd name="T10" fmla="*/ 2147483646 w 2997"/>
                <a:gd name="T11" fmla="*/ 2147483646 h 2827"/>
                <a:gd name="T12" fmla="*/ 2147483646 w 2997"/>
                <a:gd name="T13" fmla="*/ 2147483646 h 2827"/>
                <a:gd name="T14" fmla="*/ 2147483646 w 2997"/>
                <a:gd name="T15" fmla="*/ 2147483646 h 2827"/>
                <a:gd name="T16" fmla="*/ 2147483646 w 2997"/>
                <a:gd name="T17" fmla="*/ 2147483646 h 2827"/>
                <a:gd name="T18" fmla="*/ 2147483646 w 2997"/>
                <a:gd name="T19" fmla="*/ 2147483646 h 2827"/>
                <a:gd name="T20" fmla="*/ 2147483646 w 2997"/>
                <a:gd name="T21" fmla="*/ 2147483646 h 2827"/>
                <a:gd name="T22" fmla="*/ 2147483646 w 2997"/>
                <a:gd name="T23" fmla="*/ 2147483646 h 2827"/>
                <a:gd name="T24" fmla="*/ 2147483646 w 2997"/>
                <a:gd name="T25" fmla="*/ 2147483646 h 2827"/>
                <a:gd name="T26" fmla="*/ 2147483646 w 2997"/>
                <a:gd name="T27" fmla="*/ 2147483646 h 2827"/>
                <a:gd name="T28" fmla="*/ 2147483646 w 2997"/>
                <a:gd name="T29" fmla="*/ 2147483646 h 2827"/>
                <a:gd name="T30" fmla="*/ 2147483646 w 2997"/>
                <a:gd name="T31" fmla="*/ 2147483646 h 2827"/>
                <a:gd name="T32" fmla="*/ 2147483646 w 2997"/>
                <a:gd name="T33" fmla="*/ 2147483646 h 2827"/>
                <a:gd name="T34" fmla="*/ 2147483646 w 2997"/>
                <a:gd name="T35" fmla="*/ 2147483646 h 2827"/>
                <a:gd name="T36" fmla="*/ 2147483646 w 2997"/>
                <a:gd name="T37" fmla="*/ 2147483646 h 2827"/>
                <a:gd name="T38" fmla="*/ 2147483646 w 2997"/>
                <a:gd name="T39" fmla="*/ 2147483646 h 2827"/>
                <a:gd name="T40" fmla="*/ 2147483646 w 2997"/>
                <a:gd name="T41" fmla="*/ 2147483646 h 2827"/>
                <a:gd name="T42" fmla="*/ 2147483646 w 2997"/>
                <a:gd name="T43" fmla="*/ 2147483646 h 2827"/>
                <a:gd name="T44" fmla="*/ 2147483646 w 2997"/>
                <a:gd name="T45" fmla="*/ 2147483646 h 2827"/>
                <a:gd name="T46" fmla="*/ 2147483646 w 2997"/>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97" h="2827" fill="none" extrusionOk="0">
                  <a:moveTo>
                    <a:pt x="1462" y="1"/>
                  </a:moveTo>
                  <a:lnTo>
                    <a:pt x="293" y="1170"/>
                  </a:lnTo>
                  <a:lnTo>
                    <a:pt x="171" y="1316"/>
                  </a:lnTo>
                  <a:lnTo>
                    <a:pt x="74" y="1487"/>
                  </a:lnTo>
                  <a:lnTo>
                    <a:pt x="25" y="1657"/>
                  </a:lnTo>
                  <a:lnTo>
                    <a:pt x="1" y="1852"/>
                  </a:lnTo>
                  <a:lnTo>
                    <a:pt x="25" y="2047"/>
                  </a:lnTo>
                  <a:lnTo>
                    <a:pt x="74" y="2217"/>
                  </a:lnTo>
                  <a:lnTo>
                    <a:pt x="171" y="2388"/>
                  </a:lnTo>
                  <a:lnTo>
                    <a:pt x="293" y="2534"/>
                  </a:lnTo>
                  <a:lnTo>
                    <a:pt x="439" y="2656"/>
                  </a:lnTo>
                  <a:lnTo>
                    <a:pt x="609" y="2753"/>
                  </a:lnTo>
                  <a:lnTo>
                    <a:pt x="804" y="2802"/>
                  </a:lnTo>
                  <a:lnTo>
                    <a:pt x="975" y="2826"/>
                  </a:lnTo>
                  <a:lnTo>
                    <a:pt x="1170" y="2802"/>
                  </a:lnTo>
                  <a:lnTo>
                    <a:pt x="1340" y="2753"/>
                  </a:lnTo>
                  <a:lnTo>
                    <a:pt x="1511" y="2656"/>
                  </a:lnTo>
                  <a:lnTo>
                    <a:pt x="1681" y="2534"/>
                  </a:lnTo>
                  <a:lnTo>
                    <a:pt x="2850" y="1365"/>
                  </a:lnTo>
                  <a:lnTo>
                    <a:pt x="2996" y="11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86;p4"/>
            <p:cNvSpPr>
              <a:spLocks/>
            </p:cNvSpPr>
            <p:nvPr/>
          </p:nvSpPr>
          <p:spPr bwMode="auto">
            <a:xfrm>
              <a:off x="6253375" y="2001400"/>
              <a:ext cx="74325" cy="70675"/>
            </a:xfrm>
            <a:custGeom>
              <a:avLst/>
              <a:gdLst>
                <a:gd name="T0" fmla="*/ 2147483646 w 2973"/>
                <a:gd name="T1" fmla="*/ 2147483646 h 2827"/>
                <a:gd name="T2" fmla="*/ 2147483646 w 2973"/>
                <a:gd name="T3" fmla="*/ 2147483646 h 2827"/>
                <a:gd name="T4" fmla="*/ 2147483646 w 2973"/>
                <a:gd name="T5" fmla="*/ 2147483646 h 2827"/>
                <a:gd name="T6" fmla="*/ 2147483646 w 2973"/>
                <a:gd name="T7" fmla="*/ 2147483646 h 2827"/>
                <a:gd name="T8" fmla="*/ 2147483646 w 2973"/>
                <a:gd name="T9" fmla="*/ 2147483646 h 2827"/>
                <a:gd name="T10" fmla="*/ 2147483646 w 2973"/>
                <a:gd name="T11" fmla="*/ 2147483646 h 2827"/>
                <a:gd name="T12" fmla="*/ 2147483646 w 2973"/>
                <a:gd name="T13" fmla="*/ 2147483646 h 2827"/>
                <a:gd name="T14" fmla="*/ 2147483646 w 2973"/>
                <a:gd name="T15" fmla="*/ 2147483646 h 2827"/>
                <a:gd name="T16" fmla="*/ 2147483646 w 2973"/>
                <a:gd name="T17" fmla="*/ 2147483646 h 2827"/>
                <a:gd name="T18" fmla="*/ 2147483646 w 2973"/>
                <a:gd name="T19" fmla="*/ 2147483646 h 2827"/>
                <a:gd name="T20" fmla="*/ 2147483646 w 2973"/>
                <a:gd name="T21" fmla="*/ 2147483646 h 2827"/>
                <a:gd name="T22" fmla="*/ 2147483646 w 2973"/>
                <a:gd name="T23" fmla="*/ 2147483646 h 2827"/>
                <a:gd name="T24" fmla="*/ 2147483646 w 2973"/>
                <a:gd name="T25" fmla="*/ 2147483646 h 2827"/>
                <a:gd name="T26" fmla="*/ 2147483646 w 2973"/>
                <a:gd name="T27" fmla="*/ 2147483646 h 2827"/>
                <a:gd name="T28" fmla="*/ 2147483646 w 2973"/>
                <a:gd name="T29" fmla="*/ 2147483646 h 2827"/>
                <a:gd name="T30" fmla="*/ 2147483646 w 2973"/>
                <a:gd name="T31" fmla="*/ 2147483646 h 2827"/>
                <a:gd name="T32" fmla="*/ 2147483646 w 2973"/>
                <a:gd name="T33" fmla="*/ 2147483646 h 2827"/>
                <a:gd name="T34" fmla="*/ 2147483646 w 2973"/>
                <a:gd name="T35" fmla="*/ 2147483646 h 2827"/>
                <a:gd name="T36" fmla="*/ 2147483646 w 2973"/>
                <a:gd name="T37" fmla="*/ 2147483646 h 2827"/>
                <a:gd name="T38" fmla="*/ 2147483646 w 2973"/>
                <a:gd name="T39" fmla="*/ 2147483646 h 2827"/>
                <a:gd name="T40" fmla="*/ 2147483646 w 2973"/>
                <a:gd name="T41" fmla="*/ 2147483646 h 2827"/>
                <a:gd name="T42" fmla="*/ 2147483646 w 2973"/>
                <a:gd name="T43" fmla="*/ 2147483646 h 2827"/>
                <a:gd name="T44" fmla="*/ 2147483646 w 2973"/>
                <a:gd name="T45" fmla="*/ 2147483646 h 2827"/>
                <a:gd name="T46" fmla="*/ 2147483646 w 2973"/>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73" h="2827" fill="none" extrusionOk="0">
                  <a:moveTo>
                    <a:pt x="1" y="1194"/>
                  </a:moveTo>
                  <a:lnTo>
                    <a:pt x="1" y="1194"/>
                  </a:lnTo>
                  <a:lnTo>
                    <a:pt x="123" y="1365"/>
                  </a:lnTo>
                  <a:lnTo>
                    <a:pt x="1316" y="2534"/>
                  </a:lnTo>
                  <a:lnTo>
                    <a:pt x="1462" y="2656"/>
                  </a:lnTo>
                  <a:lnTo>
                    <a:pt x="1633" y="2753"/>
                  </a:lnTo>
                  <a:lnTo>
                    <a:pt x="1827" y="2802"/>
                  </a:lnTo>
                  <a:lnTo>
                    <a:pt x="1998" y="2826"/>
                  </a:lnTo>
                  <a:lnTo>
                    <a:pt x="2193" y="2802"/>
                  </a:lnTo>
                  <a:lnTo>
                    <a:pt x="2363" y="2753"/>
                  </a:lnTo>
                  <a:lnTo>
                    <a:pt x="2534" y="2656"/>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4" name="Google Shape;87;p4"/>
            <p:cNvSpPr>
              <a:spLocks/>
            </p:cNvSpPr>
            <p:nvPr/>
          </p:nvSpPr>
          <p:spPr bwMode="auto">
            <a:xfrm>
              <a:off x="6137700" y="1623900"/>
              <a:ext cx="250875" cy="255150"/>
            </a:xfrm>
            <a:custGeom>
              <a:avLst/>
              <a:gdLst>
                <a:gd name="T0" fmla="*/ 2147483646 w 10035"/>
                <a:gd name="T1" fmla="*/ 2147483646 h 10206"/>
                <a:gd name="T2" fmla="*/ 2147483646 w 10035"/>
                <a:gd name="T3" fmla="*/ 2147483646 h 10206"/>
                <a:gd name="T4" fmla="*/ 2147483646 w 10035"/>
                <a:gd name="T5" fmla="*/ 2147483646 h 10206"/>
                <a:gd name="T6" fmla="*/ 2147483646 w 10035"/>
                <a:gd name="T7" fmla="*/ 2147483646 h 10206"/>
                <a:gd name="T8" fmla="*/ 2147483646 w 10035"/>
                <a:gd name="T9" fmla="*/ 2147483646 h 10206"/>
                <a:gd name="T10" fmla="*/ 2147483646 w 10035"/>
                <a:gd name="T11" fmla="*/ 2147483646 h 10206"/>
                <a:gd name="T12" fmla="*/ 2147483646 w 10035"/>
                <a:gd name="T13" fmla="*/ 2147483646 h 10206"/>
                <a:gd name="T14" fmla="*/ 2147483646 w 10035"/>
                <a:gd name="T15" fmla="*/ 2147483646 h 10206"/>
                <a:gd name="T16" fmla="*/ 2147483646 w 10035"/>
                <a:gd name="T17" fmla="*/ 2147483646 h 10206"/>
                <a:gd name="T18" fmla="*/ 2147483646 w 10035"/>
                <a:gd name="T19" fmla="*/ 2147483646 h 10206"/>
                <a:gd name="T20" fmla="*/ 2147483646 w 10035"/>
                <a:gd name="T21" fmla="*/ 2147483646 h 10206"/>
                <a:gd name="T22" fmla="*/ 2147483646 w 10035"/>
                <a:gd name="T23" fmla="*/ 2147483646 h 10206"/>
                <a:gd name="T24" fmla="*/ 2147483646 w 10035"/>
                <a:gd name="T25" fmla="*/ 2147483646 h 10206"/>
                <a:gd name="T26" fmla="*/ 2147483646 w 10035"/>
                <a:gd name="T27" fmla="*/ 2147483646 h 10206"/>
                <a:gd name="T28" fmla="*/ 2147483646 w 10035"/>
                <a:gd name="T29" fmla="*/ 2147483646 h 10206"/>
                <a:gd name="T30" fmla="*/ 2147483646 w 10035"/>
                <a:gd name="T31" fmla="*/ 2147483646 h 10206"/>
                <a:gd name="T32" fmla="*/ 2147483646 w 10035"/>
                <a:gd name="T33" fmla="*/ 2147483646 h 10206"/>
                <a:gd name="T34" fmla="*/ 2147483646 w 10035"/>
                <a:gd name="T35" fmla="*/ 2147483646 h 10206"/>
                <a:gd name="T36" fmla="*/ 2147483646 w 10035"/>
                <a:gd name="T37" fmla="*/ 2147483646 h 10206"/>
                <a:gd name="T38" fmla="*/ 2147483646 w 10035"/>
                <a:gd name="T39" fmla="*/ 2147483646 h 10206"/>
                <a:gd name="T40" fmla="*/ 2147483646 w 10035"/>
                <a:gd name="T41" fmla="*/ 2147483646 h 10206"/>
                <a:gd name="T42" fmla="*/ 2147483646 w 10035"/>
                <a:gd name="T43" fmla="*/ 2147483646 h 10206"/>
                <a:gd name="T44" fmla="*/ 2147483646 w 10035"/>
                <a:gd name="T45" fmla="*/ 2147483646 h 10206"/>
                <a:gd name="T46" fmla="*/ 2147483646 w 10035"/>
                <a:gd name="T47" fmla="*/ 2147483646 h 10206"/>
                <a:gd name="T48" fmla="*/ 2147483646 w 10035"/>
                <a:gd name="T49" fmla="*/ 2147483646 h 10206"/>
                <a:gd name="T50" fmla="*/ 0 w 10035"/>
                <a:gd name="T51" fmla="*/ 2147483646 h 10206"/>
                <a:gd name="T52" fmla="*/ 0 w 10035"/>
                <a:gd name="T53" fmla="*/ 2147483646 h 10206"/>
                <a:gd name="T54" fmla="*/ 2147483646 w 10035"/>
                <a:gd name="T55" fmla="*/ 2147483646 h 10206"/>
                <a:gd name="T56" fmla="*/ 2147483646 w 10035"/>
                <a:gd name="T57" fmla="*/ 2147483646 h 10206"/>
                <a:gd name="T58" fmla="*/ 2147483646 w 10035"/>
                <a:gd name="T59" fmla="*/ 2147483646 h 10206"/>
                <a:gd name="T60" fmla="*/ 2147483646 w 10035"/>
                <a:gd name="T61" fmla="*/ 2147483646 h 10206"/>
                <a:gd name="T62" fmla="*/ 2147483646 w 10035"/>
                <a:gd name="T63" fmla="*/ 2147483646 h 10206"/>
                <a:gd name="T64" fmla="*/ 2147483646 w 10035"/>
                <a:gd name="T65" fmla="*/ 2147483646 h 10206"/>
                <a:gd name="T66" fmla="*/ 2147483646 w 10035"/>
                <a:gd name="T67" fmla="*/ 2147483646 h 10206"/>
                <a:gd name="T68" fmla="*/ 2147483646 w 10035"/>
                <a:gd name="T69" fmla="*/ 2147483646 h 10206"/>
                <a:gd name="T70" fmla="*/ 2147483646 w 10035"/>
                <a:gd name="T71" fmla="*/ 2147483646 h 10206"/>
                <a:gd name="T72" fmla="*/ 2147483646 w 10035"/>
                <a:gd name="T73" fmla="*/ 2147483646 h 10206"/>
                <a:gd name="T74" fmla="*/ 2147483646 w 10035"/>
                <a:gd name="T75" fmla="*/ 2147483646 h 10206"/>
                <a:gd name="T76" fmla="*/ 2147483646 w 10035"/>
                <a:gd name="T77" fmla="*/ 2147483646 h 10206"/>
                <a:gd name="T78" fmla="*/ 2147483646 w 10035"/>
                <a:gd name="T79" fmla="*/ 2147483646 h 10206"/>
                <a:gd name="T80" fmla="*/ 2147483646 w 10035"/>
                <a:gd name="T81" fmla="*/ 2147483646 h 10206"/>
                <a:gd name="T82" fmla="*/ 2147483646 w 10035"/>
                <a:gd name="T83" fmla="*/ 2147483646 h 10206"/>
                <a:gd name="T84" fmla="*/ 2147483646 w 10035"/>
                <a:gd name="T85" fmla="*/ 2147483646 h 10206"/>
                <a:gd name="T86" fmla="*/ 2147483646 w 10035"/>
                <a:gd name="T87" fmla="*/ 2147483646 h 10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35" h="10206" fill="none" extrusionOk="0">
                  <a:moveTo>
                    <a:pt x="9718" y="2412"/>
                  </a:moveTo>
                  <a:lnTo>
                    <a:pt x="8671" y="2217"/>
                  </a:lnTo>
                  <a:lnTo>
                    <a:pt x="9694" y="1194"/>
                  </a:lnTo>
                  <a:lnTo>
                    <a:pt x="9767" y="1121"/>
                  </a:lnTo>
                  <a:lnTo>
                    <a:pt x="9815" y="1024"/>
                  </a:lnTo>
                  <a:lnTo>
                    <a:pt x="9840" y="951"/>
                  </a:lnTo>
                  <a:lnTo>
                    <a:pt x="9840" y="853"/>
                  </a:lnTo>
                  <a:lnTo>
                    <a:pt x="9840" y="756"/>
                  </a:lnTo>
                  <a:lnTo>
                    <a:pt x="9815" y="658"/>
                  </a:lnTo>
                  <a:lnTo>
                    <a:pt x="9767" y="585"/>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18" y="148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83" y="4141"/>
                  </a:lnTo>
                  <a:lnTo>
                    <a:pt x="147" y="9378"/>
                  </a:lnTo>
                  <a:lnTo>
                    <a:pt x="73" y="9451"/>
                  </a:lnTo>
                  <a:lnTo>
                    <a:pt x="25" y="9548"/>
                  </a:lnTo>
                  <a:lnTo>
                    <a:pt x="0" y="9645"/>
                  </a:lnTo>
                  <a:lnTo>
                    <a:pt x="0" y="9718"/>
                  </a:lnTo>
                  <a:lnTo>
                    <a:pt x="0" y="9816"/>
                  </a:lnTo>
                  <a:lnTo>
                    <a:pt x="25" y="9913"/>
                  </a:lnTo>
                  <a:lnTo>
                    <a:pt x="73" y="9986"/>
                  </a:lnTo>
                  <a:lnTo>
                    <a:pt x="147" y="10059"/>
                  </a:lnTo>
                  <a:lnTo>
                    <a:pt x="220" y="10133"/>
                  </a:lnTo>
                  <a:lnTo>
                    <a:pt x="293" y="10181"/>
                  </a:lnTo>
                  <a:lnTo>
                    <a:pt x="390" y="10206"/>
                  </a:lnTo>
                  <a:lnTo>
                    <a:pt x="488" y="10206"/>
                  </a:lnTo>
                  <a:lnTo>
                    <a:pt x="585" y="10206"/>
                  </a:lnTo>
                  <a:lnTo>
                    <a:pt x="658" y="10181"/>
                  </a:lnTo>
                  <a:lnTo>
                    <a:pt x="755" y="10133"/>
                  </a:lnTo>
                  <a:lnTo>
                    <a:pt x="828" y="10059"/>
                  </a:lnTo>
                  <a:lnTo>
                    <a:pt x="6187" y="472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962" y="2875"/>
                  </a:lnTo>
                  <a:lnTo>
                    <a:pt x="10010" y="2777"/>
                  </a:lnTo>
                  <a:lnTo>
                    <a:pt x="10035" y="2704"/>
                  </a:lnTo>
                  <a:lnTo>
                    <a:pt x="10010" y="2607"/>
                  </a:lnTo>
                  <a:lnTo>
                    <a:pt x="9986" y="2558"/>
                  </a:lnTo>
                  <a:lnTo>
                    <a:pt x="9913" y="2485"/>
                  </a:lnTo>
                  <a:lnTo>
                    <a:pt x="9815" y="2436"/>
                  </a:lnTo>
                  <a:lnTo>
                    <a:pt x="9718" y="241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5" name="Google Shape;88;p4"/>
          <p:cNvSpPr>
            <a:spLocks/>
          </p:cNvSpPr>
          <p:nvPr/>
        </p:nvSpPr>
        <p:spPr bwMode="auto">
          <a:xfrm>
            <a:off x="9798052" y="1755776"/>
            <a:ext cx="639233" cy="639763"/>
          </a:xfrm>
          <a:custGeom>
            <a:avLst/>
            <a:gdLst>
              <a:gd name="T0" fmla="*/ 2147483646 w 16027"/>
              <a:gd name="T1" fmla="*/ 2147483646 h 16027"/>
              <a:gd name="T2" fmla="*/ 2147483646 w 16027"/>
              <a:gd name="T3" fmla="*/ 2147483646 h 16027"/>
              <a:gd name="T4" fmla="*/ 2147483646 w 16027"/>
              <a:gd name="T5" fmla="*/ 2147483646 h 16027"/>
              <a:gd name="T6" fmla="*/ 2147483646 w 16027"/>
              <a:gd name="T7" fmla="*/ 2147483646 h 16027"/>
              <a:gd name="T8" fmla="*/ 2147483646 w 16027"/>
              <a:gd name="T9" fmla="*/ 2147483646 h 16027"/>
              <a:gd name="T10" fmla="*/ 2147483646 w 16027"/>
              <a:gd name="T11" fmla="*/ 2147483646 h 16027"/>
              <a:gd name="T12" fmla="*/ 2147483646 w 16027"/>
              <a:gd name="T13" fmla="*/ 2147483646 h 16027"/>
              <a:gd name="T14" fmla="*/ 2147483646 w 16027"/>
              <a:gd name="T15" fmla="*/ 2147483646 h 16027"/>
              <a:gd name="T16" fmla="*/ 2147483646 w 16027"/>
              <a:gd name="T17" fmla="*/ 2147483646 h 16027"/>
              <a:gd name="T18" fmla="*/ 2147483646 w 16027"/>
              <a:gd name="T19" fmla="*/ 2147483646 h 16027"/>
              <a:gd name="T20" fmla="*/ 2147483646 w 16027"/>
              <a:gd name="T21" fmla="*/ 2147483646 h 16027"/>
              <a:gd name="T22" fmla="*/ 2147483646 w 16027"/>
              <a:gd name="T23" fmla="*/ 2147483646 h 16027"/>
              <a:gd name="T24" fmla="*/ 2147483646 w 16027"/>
              <a:gd name="T25" fmla="*/ 2147483646 h 16027"/>
              <a:gd name="T26" fmla="*/ 2147483646 w 16027"/>
              <a:gd name="T27" fmla="*/ 2147483646 h 16027"/>
              <a:gd name="T28" fmla="*/ 2147483646 w 16027"/>
              <a:gd name="T29" fmla="*/ 2147483646 h 16027"/>
              <a:gd name="T30" fmla="*/ 2147483646 w 16027"/>
              <a:gd name="T31" fmla="*/ 2147483646 h 16027"/>
              <a:gd name="T32" fmla="*/ 2147483646 w 16027"/>
              <a:gd name="T33" fmla="*/ 2147483646 h 16027"/>
              <a:gd name="T34" fmla="*/ 2147483646 w 16027"/>
              <a:gd name="T35" fmla="*/ 2147483646 h 16027"/>
              <a:gd name="T36" fmla="*/ 2147483646 w 16027"/>
              <a:gd name="T37" fmla="*/ 2147483646 h 16027"/>
              <a:gd name="T38" fmla="*/ 2147483646 w 16027"/>
              <a:gd name="T39" fmla="*/ 2147483646 h 16027"/>
              <a:gd name="T40" fmla="*/ 2147483646 w 16027"/>
              <a:gd name="T41" fmla="*/ 2147483646 h 16027"/>
              <a:gd name="T42" fmla="*/ 2147483646 w 16027"/>
              <a:gd name="T43" fmla="*/ 2147483646 h 16027"/>
              <a:gd name="T44" fmla="*/ 2147483646 w 16027"/>
              <a:gd name="T45" fmla="*/ 2147483646 h 16027"/>
              <a:gd name="T46" fmla="*/ 2147483646 w 16027"/>
              <a:gd name="T47" fmla="*/ 2147483646 h 16027"/>
              <a:gd name="T48" fmla="*/ 2147483646 w 16027"/>
              <a:gd name="T49" fmla="*/ 2147483646 h 16027"/>
              <a:gd name="T50" fmla="*/ 2147483646 w 16027"/>
              <a:gd name="T51" fmla="*/ 2147483646 h 16027"/>
              <a:gd name="T52" fmla="*/ 2147483646 w 16027"/>
              <a:gd name="T53" fmla="*/ 2147483646 h 16027"/>
              <a:gd name="T54" fmla="*/ 2147483646 w 16027"/>
              <a:gd name="T55" fmla="*/ 2147483646 h 16027"/>
              <a:gd name="T56" fmla="*/ 2147483646 w 16027"/>
              <a:gd name="T57" fmla="*/ 2147483646 h 16027"/>
              <a:gd name="T58" fmla="*/ 2147483646 w 16027"/>
              <a:gd name="T59" fmla="*/ 2147483646 h 16027"/>
              <a:gd name="T60" fmla="*/ 2147483646 w 16027"/>
              <a:gd name="T61" fmla="*/ 2147483646 h 16027"/>
              <a:gd name="T62" fmla="*/ 2147483646 w 16027"/>
              <a:gd name="T63" fmla="*/ 2147483646 h 16027"/>
              <a:gd name="T64" fmla="*/ 2147483646 w 16027"/>
              <a:gd name="T65" fmla="*/ 2147483646 h 16027"/>
              <a:gd name="T66" fmla="*/ 2147483646 w 16027"/>
              <a:gd name="T67" fmla="*/ 2147483646 h 16027"/>
              <a:gd name="T68" fmla="*/ 2147483646 w 16027"/>
              <a:gd name="T69" fmla="*/ 2147483646 h 16027"/>
              <a:gd name="T70" fmla="*/ 2147483646 w 16027"/>
              <a:gd name="T71" fmla="*/ 2147483646 h 16027"/>
              <a:gd name="T72" fmla="*/ 2147483646 w 16027"/>
              <a:gd name="T73" fmla="*/ 2147483646 h 16027"/>
              <a:gd name="T74" fmla="*/ 2147483646 w 16027"/>
              <a:gd name="T75" fmla="*/ 2147483646 h 16027"/>
              <a:gd name="T76" fmla="*/ 2147483646 w 16027"/>
              <a:gd name="T77" fmla="*/ 2147483646 h 16027"/>
              <a:gd name="T78" fmla="*/ 2147483646 w 16027"/>
              <a:gd name="T79" fmla="*/ 2147483646 h 16027"/>
              <a:gd name="T80" fmla="*/ 2147483646 w 16027"/>
              <a:gd name="T81" fmla="*/ 2147483646 h 16027"/>
              <a:gd name="T82" fmla="*/ 2147483646 w 16027"/>
              <a:gd name="T83" fmla="*/ 2147483646 h 16027"/>
              <a:gd name="T84" fmla="*/ 2147483646 w 16027"/>
              <a:gd name="T85" fmla="*/ 2147483646 h 16027"/>
              <a:gd name="T86" fmla="*/ 2147483646 w 16027"/>
              <a:gd name="T87" fmla="*/ 2147483646 h 16027"/>
              <a:gd name="T88" fmla="*/ 2147483646 w 16027"/>
              <a:gd name="T89" fmla="*/ 2147483646 h 16027"/>
              <a:gd name="T90" fmla="*/ 2147483646 w 16027"/>
              <a:gd name="T91" fmla="*/ 2147483646 h 16027"/>
              <a:gd name="T92" fmla="*/ 2147483646 w 16027"/>
              <a:gd name="T93" fmla="*/ 2147483646 h 16027"/>
              <a:gd name="T94" fmla="*/ 2147483646 w 16027"/>
              <a:gd name="T95" fmla="*/ 2147483646 h 16027"/>
              <a:gd name="T96" fmla="*/ 2147483646 w 16027"/>
              <a:gd name="T97" fmla="*/ 2147483646 h 16027"/>
              <a:gd name="T98" fmla="*/ 2147483646 w 16027"/>
              <a:gd name="T99" fmla="*/ 2147483646 h 16027"/>
              <a:gd name="T100" fmla="*/ 2147483646 w 16027"/>
              <a:gd name="T101" fmla="*/ 2147483646 h 16027"/>
              <a:gd name="T102" fmla="*/ 2147483646 w 16027"/>
              <a:gd name="T103" fmla="*/ 2147483646 h 16027"/>
              <a:gd name="T104" fmla="*/ 2147483646 w 16027"/>
              <a:gd name="T105" fmla="*/ 2147483646 h 16027"/>
              <a:gd name="T106" fmla="*/ 2147483646 w 16027"/>
              <a:gd name="T107" fmla="*/ 2147483646 h 16027"/>
              <a:gd name="T108" fmla="*/ 2147483646 w 16027"/>
              <a:gd name="T109" fmla="*/ 2147483646 h 16027"/>
              <a:gd name="T110" fmla="*/ 2147483646 w 16027"/>
              <a:gd name="T111" fmla="*/ 2147483646 h 16027"/>
              <a:gd name="T112" fmla="*/ 2147483646 w 16027"/>
              <a:gd name="T113" fmla="*/ 2147483646 h 16027"/>
              <a:gd name="T114" fmla="*/ 2147483646 w 16027"/>
              <a:gd name="T115" fmla="*/ 2147483646 h 160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832" y="2997"/>
                </a:lnTo>
                <a:lnTo>
                  <a:pt x="15929" y="2777"/>
                </a:lnTo>
                <a:lnTo>
                  <a:pt x="16002" y="2534"/>
                </a:lnTo>
                <a:lnTo>
                  <a:pt x="16026" y="2266"/>
                </a:lnTo>
                <a:lnTo>
                  <a:pt x="16002" y="2047"/>
                </a:lnTo>
                <a:lnTo>
                  <a:pt x="15978" y="1827"/>
                </a:lnTo>
                <a:lnTo>
                  <a:pt x="15905" y="1633"/>
                </a:lnTo>
                <a:lnTo>
                  <a:pt x="15807" y="1413"/>
                </a:lnTo>
                <a:lnTo>
                  <a:pt x="15710" y="1243"/>
                </a:lnTo>
                <a:lnTo>
                  <a:pt x="15588" y="1048"/>
                </a:lnTo>
                <a:lnTo>
                  <a:pt x="15466" y="878"/>
                </a:lnTo>
                <a:lnTo>
                  <a:pt x="15320" y="707"/>
                </a:lnTo>
                <a:lnTo>
                  <a:pt x="15150" y="561"/>
                </a:lnTo>
                <a:lnTo>
                  <a:pt x="14979" y="439"/>
                </a:lnTo>
                <a:lnTo>
                  <a:pt x="14784" y="317"/>
                </a:lnTo>
                <a:lnTo>
                  <a:pt x="14590" y="196"/>
                </a:lnTo>
                <a:lnTo>
                  <a:pt x="14395" y="123"/>
                </a:lnTo>
                <a:lnTo>
                  <a:pt x="14175" y="50"/>
                </a:lnTo>
                <a:lnTo>
                  <a:pt x="13981" y="25"/>
                </a:lnTo>
                <a:lnTo>
                  <a:pt x="13761" y="1"/>
                </a:lnTo>
                <a:lnTo>
                  <a:pt x="13494" y="25"/>
                </a:lnTo>
                <a:lnTo>
                  <a:pt x="13250" y="98"/>
                </a:lnTo>
                <a:lnTo>
                  <a:pt x="13031" y="196"/>
                </a:lnTo>
                <a:lnTo>
                  <a:pt x="12836" y="366"/>
                </a:lnTo>
                <a:lnTo>
                  <a:pt x="12665" y="561"/>
                </a:lnTo>
                <a:lnTo>
                  <a:pt x="12544" y="780"/>
                </a:lnTo>
                <a:lnTo>
                  <a:pt x="12471" y="975"/>
                </a:lnTo>
                <a:lnTo>
                  <a:pt x="12422" y="1194"/>
                </a:lnTo>
                <a:lnTo>
                  <a:pt x="12349" y="1413"/>
                </a:lnTo>
                <a:lnTo>
                  <a:pt x="12276" y="1608"/>
                </a:lnTo>
                <a:lnTo>
                  <a:pt x="12178" y="1827"/>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574" y="171"/>
                </a:lnTo>
                <a:lnTo>
                  <a:pt x="8379" y="74"/>
                </a:lnTo>
                <a:lnTo>
                  <a:pt x="8209" y="25"/>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797" y="3752"/>
                </a:lnTo>
                <a:lnTo>
                  <a:pt x="5992" y="3849"/>
                </a:lnTo>
                <a:lnTo>
                  <a:pt x="6187" y="3946"/>
                </a:lnTo>
                <a:lnTo>
                  <a:pt x="6406" y="3995"/>
                </a:lnTo>
                <a:lnTo>
                  <a:pt x="6625" y="4044"/>
                </a:lnTo>
                <a:lnTo>
                  <a:pt x="6845" y="4141"/>
                </a:lnTo>
                <a:lnTo>
                  <a:pt x="7039" y="4239"/>
                </a:lnTo>
                <a:lnTo>
                  <a:pt x="7234" y="4409"/>
                </a:lnTo>
                <a:lnTo>
                  <a:pt x="7405" y="4604"/>
                </a:lnTo>
                <a:lnTo>
                  <a:pt x="7502" y="4823"/>
                </a:lnTo>
                <a:lnTo>
                  <a:pt x="7575" y="5067"/>
                </a:lnTo>
                <a:lnTo>
                  <a:pt x="7600" y="5359"/>
                </a:lnTo>
                <a:lnTo>
                  <a:pt x="7575" y="5554"/>
                </a:lnTo>
                <a:lnTo>
                  <a:pt x="7551" y="5773"/>
                </a:lnTo>
                <a:lnTo>
                  <a:pt x="7478" y="5968"/>
                </a:lnTo>
                <a:lnTo>
                  <a:pt x="7405" y="6163"/>
                </a:lnTo>
                <a:lnTo>
                  <a:pt x="7307" y="6357"/>
                </a:lnTo>
                <a:lnTo>
                  <a:pt x="7186" y="6552"/>
                </a:lnTo>
                <a:lnTo>
                  <a:pt x="7039" y="6723"/>
                </a:lnTo>
                <a:lnTo>
                  <a:pt x="6893" y="6893"/>
                </a:lnTo>
                <a:lnTo>
                  <a:pt x="6723" y="7039"/>
                </a:lnTo>
                <a:lnTo>
                  <a:pt x="6552" y="7186"/>
                </a:lnTo>
                <a:lnTo>
                  <a:pt x="6382" y="7283"/>
                </a:lnTo>
                <a:lnTo>
                  <a:pt x="6187" y="7405"/>
                </a:lnTo>
                <a:lnTo>
                  <a:pt x="5992" y="7478"/>
                </a:lnTo>
                <a:lnTo>
                  <a:pt x="5773" y="7551"/>
                </a:lnTo>
                <a:lnTo>
                  <a:pt x="5554" y="7575"/>
                </a:lnTo>
                <a:lnTo>
                  <a:pt x="5359" y="7600"/>
                </a:lnTo>
                <a:lnTo>
                  <a:pt x="5091" y="7575"/>
                </a:lnTo>
                <a:lnTo>
                  <a:pt x="4848" y="7502"/>
                </a:lnTo>
                <a:lnTo>
                  <a:pt x="4604" y="7405"/>
                </a:lnTo>
                <a:lnTo>
                  <a:pt x="4409" y="7234"/>
                </a:lnTo>
                <a:lnTo>
                  <a:pt x="4239" y="7039"/>
                </a:lnTo>
                <a:lnTo>
                  <a:pt x="4117" y="6820"/>
                </a:lnTo>
                <a:lnTo>
                  <a:pt x="4044" y="6601"/>
                </a:lnTo>
                <a:lnTo>
                  <a:pt x="3971" y="6382"/>
                </a:lnTo>
                <a:lnTo>
                  <a:pt x="3922" y="6187"/>
                </a:lnTo>
                <a:lnTo>
                  <a:pt x="3849" y="5992"/>
                </a:lnTo>
                <a:lnTo>
                  <a:pt x="3752" y="5797"/>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25" y="8208"/>
                </a:lnTo>
                <a:lnTo>
                  <a:pt x="74" y="8379"/>
                </a:lnTo>
                <a:lnTo>
                  <a:pt x="171" y="8574"/>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828" y="12178"/>
                </a:lnTo>
                <a:lnTo>
                  <a:pt x="1633" y="12276"/>
                </a:lnTo>
                <a:lnTo>
                  <a:pt x="1413" y="12349"/>
                </a:lnTo>
                <a:lnTo>
                  <a:pt x="1219" y="12398"/>
                </a:lnTo>
                <a:lnTo>
                  <a:pt x="999" y="12446"/>
                </a:lnTo>
                <a:lnTo>
                  <a:pt x="780" y="12544"/>
                </a:lnTo>
                <a:lnTo>
                  <a:pt x="585" y="12665"/>
                </a:lnTo>
                <a:lnTo>
                  <a:pt x="366" y="12836"/>
                </a:lnTo>
                <a:lnTo>
                  <a:pt x="196" y="13031"/>
                </a:lnTo>
                <a:lnTo>
                  <a:pt x="98" y="13250"/>
                </a:lnTo>
                <a:lnTo>
                  <a:pt x="25" y="13493"/>
                </a:lnTo>
                <a:lnTo>
                  <a:pt x="1" y="13761"/>
                </a:lnTo>
                <a:lnTo>
                  <a:pt x="25" y="13981"/>
                </a:lnTo>
                <a:lnTo>
                  <a:pt x="50" y="14200"/>
                </a:lnTo>
                <a:lnTo>
                  <a:pt x="123" y="14395"/>
                </a:lnTo>
                <a:lnTo>
                  <a:pt x="220" y="14614"/>
                </a:lnTo>
                <a:lnTo>
                  <a:pt x="318" y="14784"/>
                </a:lnTo>
                <a:lnTo>
                  <a:pt x="439" y="14979"/>
                </a:lnTo>
                <a:lnTo>
                  <a:pt x="561" y="15150"/>
                </a:lnTo>
                <a:lnTo>
                  <a:pt x="707" y="15320"/>
                </a:lnTo>
                <a:lnTo>
                  <a:pt x="878" y="15466"/>
                </a:lnTo>
                <a:lnTo>
                  <a:pt x="1048" y="15588"/>
                </a:lnTo>
                <a:lnTo>
                  <a:pt x="1243" y="15710"/>
                </a:lnTo>
                <a:lnTo>
                  <a:pt x="1438" y="15832"/>
                </a:lnTo>
                <a:lnTo>
                  <a:pt x="1633" y="15905"/>
                </a:lnTo>
                <a:lnTo>
                  <a:pt x="1852" y="15978"/>
                </a:lnTo>
                <a:lnTo>
                  <a:pt x="2047" y="16002"/>
                </a:lnTo>
                <a:lnTo>
                  <a:pt x="2266" y="16026"/>
                </a:lnTo>
                <a:lnTo>
                  <a:pt x="2534" y="16002"/>
                </a:lnTo>
                <a:lnTo>
                  <a:pt x="2777" y="15929"/>
                </a:lnTo>
                <a:lnTo>
                  <a:pt x="2997" y="15832"/>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454" y="15856"/>
                </a:lnTo>
                <a:lnTo>
                  <a:pt x="7648" y="15953"/>
                </a:lnTo>
                <a:lnTo>
                  <a:pt x="7819" y="16002"/>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623" y="11423"/>
                </a:lnTo>
                <a:lnTo>
                  <a:pt x="8525" y="11204"/>
                </a:lnTo>
                <a:lnTo>
                  <a:pt x="8452" y="10961"/>
                </a:lnTo>
                <a:lnTo>
                  <a:pt x="8428" y="10668"/>
                </a:lnTo>
                <a:lnTo>
                  <a:pt x="8452" y="10473"/>
                </a:lnTo>
                <a:lnTo>
                  <a:pt x="8476" y="10254"/>
                </a:lnTo>
                <a:lnTo>
                  <a:pt x="8549" y="10059"/>
                </a:lnTo>
                <a:lnTo>
                  <a:pt x="8623" y="9865"/>
                </a:lnTo>
                <a:lnTo>
                  <a:pt x="8720" y="9670"/>
                </a:lnTo>
                <a:lnTo>
                  <a:pt x="8842" y="9475"/>
                </a:lnTo>
                <a:lnTo>
                  <a:pt x="8988" y="9304"/>
                </a:lnTo>
                <a:lnTo>
                  <a:pt x="9134" y="9134"/>
                </a:lnTo>
                <a:lnTo>
                  <a:pt x="9304" y="8988"/>
                </a:lnTo>
                <a:lnTo>
                  <a:pt x="9475" y="8866"/>
                </a:lnTo>
                <a:lnTo>
                  <a:pt x="9645" y="8744"/>
                </a:lnTo>
                <a:lnTo>
                  <a:pt x="9840" y="8622"/>
                </a:lnTo>
                <a:lnTo>
                  <a:pt x="10035" y="8549"/>
                </a:lnTo>
                <a:lnTo>
                  <a:pt x="10254" y="8476"/>
                </a:lnTo>
                <a:lnTo>
                  <a:pt x="10474" y="8452"/>
                </a:lnTo>
                <a:lnTo>
                  <a:pt x="10668" y="8428"/>
                </a:lnTo>
                <a:lnTo>
                  <a:pt x="10936" y="8452"/>
                </a:lnTo>
                <a:lnTo>
                  <a:pt x="11180" y="8525"/>
                </a:lnTo>
                <a:lnTo>
                  <a:pt x="11423" y="8622"/>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02" y="7819"/>
                </a:lnTo>
                <a:lnTo>
                  <a:pt x="15953" y="7648"/>
                </a:lnTo>
                <a:lnTo>
                  <a:pt x="15856" y="7453"/>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69" name="Google Shape;69;p4"/>
          <p:cNvSpPr txBox="1">
            <a:spLocks noGrp="1"/>
          </p:cNvSpPr>
          <p:nvPr>
            <p:ph type="body" idx="1"/>
          </p:nvPr>
        </p:nvSpPr>
        <p:spPr>
          <a:xfrm>
            <a:off x="3868500" y="2882400"/>
            <a:ext cx="4455200" cy="1093200"/>
          </a:xfrm>
          <a:prstGeom prst="rect">
            <a:avLst/>
          </a:prstGeom>
        </p:spPr>
        <p:txBody>
          <a:bodyPr spcFirstLastPara="1" anchor="ctr">
            <a:noAutofit/>
          </a:bodyPr>
          <a:lstStyle>
            <a:lvl1pPr marL="457200" lvl="0" indent="-330200" algn="ctr" rtl="0">
              <a:spcBef>
                <a:spcPts val="600"/>
              </a:spcBef>
              <a:spcAft>
                <a:spcPts val="0"/>
              </a:spcAft>
              <a:buSzPts val="1600"/>
              <a:buFont typeface="Arvo"/>
              <a:buChar char="■"/>
              <a:defRPr i="1">
                <a:latin typeface="Arvo"/>
                <a:ea typeface="Arvo"/>
                <a:cs typeface="Arvo"/>
                <a:sym typeface="Arvo"/>
              </a:defRPr>
            </a:lvl1pPr>
            <a:lvl2pPr marL="914400" lvl="1" indent="-330200" algn="ctr" rtl="0">
              <a:spcBef>
                <a:spcPts val="0"/>
              </a:spcBef>
              <a:spcAft>
                <a:spcPts val="0"/>
              </a:spcAft>
              <a:buSzPts val="1600"/>
              <a:buFont typeface="Arvo"/>
              <a:buChar char="□"/>
              <a:defRPr i="1">
                <a:latin typeface="Arvo"/>
                <a:ea typeface="Arvo"/>
                <a:cs typeface="Arvo"/>
                <a:sym typeface="Arvo"/>
              </a:defRPr>
            </a:lvl2pPr>
            <a:lvl3pPr marL="1371600" lvl="2" indent="-330200" algn="ctr" rtl="0">
              <a:spcBef>
                <a:spcPts val="0"/>
              </a:spcBef>
              <a:spcAft>
                <a:spcPts val="0"/>
              </a:spcAft>
              <a:buSzPts val="1600"/>
              <a:buFont typeface="Arvo"/>
              <a:buChar char="▫"/>
              <a:defRPr i="1">
                <a:latin typeface="Arvo"/>
                <a:ea typeface="Arvo"/>
                <a:cs typeface="Arvo"/>
                <a:sym typeface="Arvo"/>
              </a:defRPr>
            </a:lvl3pPr>
            <a:lvl4pPr marL="1828800" lvl="3" indent="-330200" algn="ctr" rtl="0">
              <a:spcBef>
                <a:spcPts val="0"/>
              </a:spcBef>
              <a:spcAft>
                <a:spcPts val="0"/>
              </a:spcAft>
              <a:buSzPts val="1600"/>
              <a:buFont typeface="Arvo"/>
              <a:buChar char="▫"/>
              <a:defRPr i="1">
                <a:latin typeface="Arvo"/>
                <a:ea typeface="Arvo"/>
                <a:cs typeface="Arvo"/>
                <a:sym typeface="Arvo"/>
              </a:defRPr>
            </a:lvl4pPr>
            <a:lvl5pPr marL="2286000" lvl="4" indent="-330200" algn="ctr" rtl="0">
              <a:spcBef>
                <a:spcPts val="0"/>
              </a:spcBef>
              <a:spcAft>
                <a:spcPts val="0"/>
              </a:spcAft>
              <a:buSzPts val="1600"/>
              <a:buFont typeface="Arvo"/>
              <a:buChar char="○"/>
              <a:defRPr i="1">
                <a:latin typeface="Arvo"/>
                <a:ea typeface="Arvo"/>
                <a:cs typeface="Arvo"/>
                <a:sym typeface="Arvo"/>
              </a:defRPr>
            </a:lvl5pPr>
            <a:lvl6pPr marL="2743200" lvl="5" indent="-330200" algn="ctr" rtl="0">
              <a:spcBef>
                <a:spcPts val="0"/>
              </a:spcBef>
              <a:spcAft>
                <a:spcPts val="0"/>
              </a:spcAft>
              <a:buSzPts val="1600"/>
              <a:buFont typeface="Arvo"/>
              <a:buChar char="■"/>
              <a:defRPr i="1">
                <a:latin typeface="Arvo"/>
                <a:ea typeface="Arvo"/>
                <a:cs typeface="Arvo"/>
                <a:sym typeface="Arvo"/>
              </a:defRPr>
            </a:lvl6pPr>
            <a:lvl7pPr marL="3200400" lvl="6" indent="-330200" algn="ctr" rtl="0">
              <a:spcBef>
                <a:spcPts val="0"/>
              </a:spcBef>
              <a:spcAft>
                <a:spcPts val="0"/>
              </a:spcAft>
              <a:buSzPts val="1600"/>
              <a:buFont typeface="Arvo"/>
              <a:buChar char="●"/>
              <a:defRPr i="1">
                <a:latin typeface="Arvo"/>
                <a:ea typeface="Arvo"/>
                <a:cs typeface="Arvo"/>
                <a:sym typeface="Arvo"/>
              </a:defRPr>
            </a:lvl7pPr>
            <a:lvl8pPr marL="3657600" lvl="7" indent="-330200" algn="ctr" rtl="0">
              <a:spcBef>
                <a:spcPts val="0"/>
              </a:spcBef>
              <a:spcAft>
                <a:spcPts val="0"/>
              </a:spcAft>
              <a:buSzPts val="1600"/>
              <a:buFont typeface="Arvo"/>
              <a:buChar char="○"/>
              <a:defRPr i="1">
                <a:latin typeface="Arvo"/>
                <a:ea typeface="Arvo"/>
                <a:cs typeface="Arvo"/>
                <a:sym typeface="Arvo"/>
              </a:defRPr>
            </a:lvl8pPr>
            <a:lvl9pPr marL="4114800" lvl="8" indent="-330200" algn="ctr">
              <a:spcBef>
                <a:spcPts val="0"/>
              </a:spcBef>
              <a:spcAft>
                <a:spcPts val="0"/>
              </a:spcAft>
              <a:buSzPts val="1600"/>
              <a:buFont typeface="Arvo"/>
              <a:buChar char="■"/>
              <a:defRPr i="1">
                <a:latin typeface="Arvo"/>
                <a:ea typeface="Arvo"/>
                <a:cs typeface="Arvo"/>
                <a:sym typeface="Arvo"/>
              </a:defRPr>
            </a:lvl9pPr>
          </a:lstStyle>
          <a:p>
            <a:endParaRPr/>
          </a:p>
        </p:txBody>
      </p:sp>
      <p:sp>
        <p:nvSpPr>
          <p:cNvPr id="26" name="Google Shape;89;p4"/>
          <p:cNvSpPr txBox="1">
            <a:spLocks noGrp="1"/>
          </p:cNvSpPr>
          <p:nvPr>
            <p:ph type="sldNum" idx="10"/>
          </p:nvPr>
        </p:nvSpPr>
        <p:spPr>
          <a:xfrm>
            <a:off x="5750985" y="6165850"/>
            <a:ext cx="690033" cy="692150"/>
          </a:xfrm>
        </p:spPr>
        <p:txBody>
          <a:bodyPr spcFirstLastPara="1">
            <a:noAutofit/>
          </a:bodyPr>
          <a:lstStyle>
            <a:lvl1pPr lvl="0" algn="ctr" rtl="0">
              <a:buClrTx/>
              <a:buNone/>
              <a:defRPr sz="1000">
                <a:solidFill>
                  <a:srgbClr val="7198A9"/>
                </a:solidFill>
                <a:latin typeface="Arvo"/>
                <a:ea typeface="Arvo"/>
                <a:cs typeface="Arvo"/>
                <a:sym typeface="Arvo"/>
              </a:defRPr>
            </a:lvl1pPr>
            <a:lvl2pPr lvl="1" algn="ctr" rtl="0">
              <a:buNone/>
              <a:defRPr sz="1000">
                <a:solidFill>
                  <a:srgbClr val="7198A9"/>
                </a:solidFill>
                <a:latin typeface="Arvo"/>
                <a:ea typeface="Arvo"/>
                <a:cs typeface="Arvo"/>
                <a:sym typeface="Arvo"/>
              </a:defRPr>
            </a:lvl2pPr>
            <a:lvl3pPr lvl="2" algn="ctr" rtl="0">
              <a:buNone/>
              <a:defRPr sz="1000">
                <a:solidFill>
                  <a:srgbClr val="7198A9"/>
                </a:solidFill>
                <a:latin typeface="Arvo"/>
                <a:ea typeface="Arvo"/>
                <a:cs typeface="Arvo"/>
                <a:sym typeface="Arvo"/>
              </a:defRPr>
            </a:lvl3pPr>
            <a:lvl4pPr lvl="3" algn="ctr" rtl="0">
              <a:buNone/>
              <a:defRPr sz="1000">
                <a:solidFill>
                  <a:srgbClr val="7198A9"/>
                </a:solidFill>
                <a:latin typeface="Arvo"/>
                <a:ea typeface="Arvo"/>
                <a:cs typeface="Arvo"/>
                <a:sym typeface="Arvo"/>
              </a:defRPr>
            </a:lvl4pPr>
            <a:lvl5pPr lvl="4" algn="ctr" rtl="0">
              <a:buNone/>
              <a:defRPr sz="1000">
                <a:solidFill>
                  <a:srgbClr val="7198A9"/>
                </a:solidFill>
                <a:latin typeface="Arvo"/>
                <a:ea typeface="Arvo"/>
                <a:cs typeface="Arvo"/>
                <a:sym typeface="Arvo"/>
              </a:defRPr>
            </a:lvl5pPr>
            <a:lvl6pPr lvl="5" algn="ctr" rtl="0">
              <a:buNone/>
              <a:defRPr sz="1000">
                <a:solidFill>
                  <a:srgbClr val="7198A9"/>
                </a:solidFill>
                <a:latin typeface="Arvo"/>
                <a:ea typeface="Arvo"/>
                <a:cs typeface="Arvo"/>
                <a:sym typeface="Arvo"/>
              </a:defRPr>
            </a:lvl6pPr>
            <a:lvl7pPr lvl="6" algn="ctr" rtl="0">
              <a:buNone/>
              <a:defRPr sz="1000">
                <a:solidFill>
                  <a:srgbClr val="7198A9"/>
                </a:solidFill>
                <a:latin typeface="Arvo"/>
                <a:ea typeface="Arvo"/>
                <a:cs typeface="Arvo"/>
                <a:sym typeface="Arvo"/>
              </a:defRPr>
            </a:lvl7pPr>
            <a:lvl8pPr lvl="7" algn="ctr" rtl="0">
              <a:buNone/>
              <a:defRPr sz="1000">
                <a:solidFill>
                  <a:srgbClr val="7198A9"/>
                </a:solidFill>
                <a:latin typeface="Arvo"/>
                <a:ea typeface="Arvo"/>
                <a:cs typeface="Arvo"/>
                <a:sym typeface="Arvo"/>
              </a:defRPr>
            </a:lvl8pPr>
            <a:lvl9pPr lvl="8" algn="ctr" rtl="0">
              <a:buNone/>
              <a:defRPr sz="1000">
                <a:solidFill>
                  <a:srgbClr val="7198A9"/>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16E93CA-2563-4645-A99E-4DC66C05B6CE}" type="slidenum">
              <a:rPr kumimoji="0" lang="en" sz="1000" b="0" i="0" u="none" strike="noStrike" kern="1200" cap="none" spc="0" normalizeH="0" baseline="0" noProof="0">
                <a:ln>
                  <a:noFill/>
                </a:ln>
                <a:solidFill>
                  <a:srgbClr val="7198A9"/>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7198A9"/>
              </a:solidFill>
              <a:effectLst/>
              <a:uLnTx/>
              <a:uFillTx/>
              <a:latin typeface="Arvo"/>
              <a:sym typeface="Arvo"/>
            </a:endParaRPr>
          </a:p>
        </p:txBody>
      </p:sp>
    </p:spTree>
    <p:extLst>
      <p:ext uri="{BB962C8B-B14F-4D97-AF65-F5344CB8AC3E}">
        <p14:creationId xmlns:p14="http://schemas.microsoft.com/office/powerpoint/2010/main" val="307629591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56242596"/>
      </p:ext>
    </p:extLst>
  </p:cSld>
  <p:clrMapOvr>
    <a:masterClrMapping/>
  </p:clrMapOvr>
  <p:transition spd="slow">
    <p:fade thruBlk="1"/>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591233" y="1622284"/>
            <a:ext cx="7010000" cy="29788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96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2591068" y="4601317"/>
            <a:ext cx="70100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 name="Google Shape;11;p2"/>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456758" y="4804385"/>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3;p2"/>
          <p:cNvSpPr/>
          <p:nvPr/>
        </p:nvSpPr>
        <p:spPr>
          <a:xfrm>
            <a:off x="9374444" y="331575"/>
            <a:ext cx="115856" cy="117813"/>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a:off x="3297071" y="434767"/>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69840856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1217167" y="3252100"/>
            <a:ext cx="4414400" cy="1122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1207867" y="2139300"/>
            <a:ext cx="1285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1217167" y="4152883"/>
            <a:ext cx="4414400" cy="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 name="Google Shape;19;p3"/>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 name="Google Shape;20;p3"/>
          <p:cNvGrpSpPr/>
          <p:nvPr/>
        </p:nvGrpSpPr>
        <p:grpSpPr>
          <a:xfrm>
            <a:off x="388191" y="268321"/>
            <a:ext cx="923423" cy="1906804"/>
            <a:chOff x="342568" y="3395115"/>
            <a:chExt cx="692567" cy="1430103"/>
          </a:xfrm>
        </p:grpSpPr>
        <p:sp>
          <p:nvSpPr>
            <p:cNvPr id="21" name="Google Shape;21;p3"/>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3"/>
            <p:cNvSpPr/>
            <p:nvPr/>
          </p:nvSpPr>
          <p:spPr>
            <a:xfrm>
              <a:off x="373758" y="4616433"/>
              <a:ext cx="208785" cy="208785"/>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3"/>
            <p:cNvSpPr/>
            <p:nvPr/>
          </p:nvSpPr>
          <p:spPr>
            <a:xfrm>
              <a:off x="883503" y="3395115"/>
              <a:ext cx="151632" cy="151632"/>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 name="Google Shape;24;p3"/>
          <p:cNvGrpSpPr/>
          <p:nvPr/>
        </p:nvGrpSpPr>
        <p:grpSpPr>
          <a:xfrm>
            <a:off x="11241032" y="507641"/>
            <a:ext cx="527553" cy="1106667"/>
            <a:chOff x="6722060" y="248681"/>
            <a:chExt cx="395665" cy="830000"/>
          </a:xfrm>
        </p:grpSpPr>
        <p:sp>
          <p:nvSpPr>
            <p:cNvPr id="25" name="Google Shape;25;p3"/>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3"/>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7" name="Google Shape;27;p3"/>
          <p:cNvGrpSpPr/>
          <p:nvPr/>
        </p:nvGrpSpPr>
        <p:grpSpPr>
          <a:xfrm>
            <a:off x="350871" y="3678800"/>
            <a:ext cx="550724" cy="1432043"/>
            <a:chOff x="2472803" y="326075"/>
            <a:chExt cx="413043" cy="1074032"/>
          </a:xfrm>
        </p:grpSpPr>
        <p:sp>
          <p:nvSpPr>
            <p:cNvPr id="28" name="Google Shape;28;p3"/>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3"/>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3"/>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 name="Google Shape;31;p3"/>
          <p:cNvGrpSpPr/>
          <p:nvPr/>
        </p:nvGrpSpPr>
        <p:grpSpPr>
          <a:xfrm>
            <a:off x="2347226" y="211420"/>
            <a:ext cx="3997109" cy="574877"/>
            <a:chOff x="8401944" y="164990"/>
            <a:chExt cx="2997832" cy="431158"/>
          </a:xfrm>
        </p:grpSpPr>
        <p:sp>
          <p:nvSpPr>
            <p:cNvPr id="32" name="Google Shape;32;p3"/>
            <p:cNvSpPr/>
            <p:nvPr/>
          </p:nvSpPr>
          <p:spPr>
            <a:xfrm>
              <a:off x="11183976" y="383633"/>
              <a:ext cx="215800" cy="212515"/>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3"/>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3"/>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4260910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5"/>
        <p:cNvGrpSpPr/>
        <p:nvPr/>
      </p:nvGrpSpPr>
      <p:grpSpPr>
        <a:xfrm>
          <a:off x="0" y="0"/>
          <a:ext cx="0" cy="0"/>
          <a:chOff x="0" y="0"/>
          <a:chExt cx="0" cy="0"/>
        </a:xfrm>
      </p:grpSpPr>
      <p:sp>
        <p:nvSpPr>
          <p:cNvPr id="36" name="Google Shape;36;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7" name="Google Shape;37;p4"/>
          <p:cNvSpPr txBox="1">
            <a:spLocks noGrp="1"/>
          </p:cNvSpPr>
          <p:nvPr>
            <p:ph type="body" idx="1"/>
          </p:nvPr>
        </p:nvSpPr>
        <p:spPr>
          <a:xfrm>
            <a:off x="960000" y="1621003"/>
            <a:ext cx="10272000" cy="4555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Font typeface="Catamaran Light"/>
              <a:buChar char="○"/>
              <a:defRPr/>
            </a:lvl2pPr>
            <a:lvl3pPr marL="1828754" lvl="2" indent="-423323" rtl="0">
              <a:lnSpc>
                <a:spcPct val="100000"/>
              </a:lnSpc>
              <a:spcBef>
                <a:spcPts val="0"/>
              </a:spcBef>
              <a:spcAft>
                <a:spcPts val="0"/>
              </a:spcAft>
              <a:buSzPts val="1400"/>
              <a:buFont typeface="Catamaran Light"/>
              <a:buChar char="■"/>
              <a:defRPr/>
            </a:lvl3pPr>
            <a:lvl4pPr marL="2438339" lvl="3" indent="-423323" rtl="0">
              <a:lnSpc>
                <a:spcPct val="100000"/>
              </a:lnSpc>
              <a:spcBef>
                <a:spcPts val="0"/>
              </a:spcBef>
              <a:spcAft>
                <a:spcPts val="0"/>
              </a:spcAft>
              <a:buSzPts val="1400"/>
              <a:buFont typeface="Catamaran Light"/>
              <a:buChar char="●"/>
              <a:defRPr/>
            </a:lvl4pPr>
            <a:lvl5pPr marL="3047924" lvl="4" indent="-423323" rtl="0">
              <a:lnSpc>
                <a:spcPct val="100000"/>
              </a:lnSpc>
              <a:spcBef>
                <a:spcPts val="0"/>
              </a:spcBef>
              <a:spcAft>
                <a:spcPts val="0"/>
              </a:spcAft>
              <a:buSzPts val="1400"/>
              <a:buFont typeface="Catamaran Light"/>
              <a:buChar char="○"/>
              <a:defRPr/>
            </a:lvl5pPr>
            <a:lvl6pPr marL="3657509" lvl="5" indent="-423323" rtl="0">
              <a:lnSpc>
                <a:spcPct val="100000"/>
              </a:lnSpc>
              <a:spcBef>
                <a:spcPts val="0"/>
              </a:spcBef>
              <a:spcAft>
                <a:spcPts val="0"/>
              </a:spcAft>
              <a:buSzPts val="1400"/>
              <a:buFont typeface="Catamaran Light"/>
              <a:buChar char="■"/>
              <a:defRPr/>
            </a:lvl6pPr>
            <a:lvl7pPr marL="4267093" lvl="6" indent="-423323" rtl="0">
              <a:lnSpc>
                <a:spcPct val="100000"/>
              </a:lnSpc>
              <a:spcBef>
                <a:spcPts val="0"/>
              </a:spcBef>
              <a:spcAft>
                <a:spcPts val="0"/>
              </a:spcAft>
              <a:buSzPts val="1400"/>
              <a:buFont typeface="Catamaran Light"/>
              <a:buChar char="●"/>
              <a:defRPr/>
            </a:lvl7pPr>
            <a:lvl8pPr marL="4876678" lvl="7" indent="-423323" rtl="0">
              <a:lnSpc>
                <a:spcPct val="100000"/>
              </a:lnSpc>
              <a:spcBef>
                <a:spcPts val="0"/>
              </a:spcBef>
              <a:spcAft>
                <a:spcPts val="0"/>
              </a:spcAft>
              <a:buSzPts val="1400"/>
              <a:buFont typeface="Catamaran Light"/>
              <a:buChar char="○"/>
              <a:defRPr/>
            </a:lvl8pPr>
            <a:lvl9pPr marL="5486263" lvl="8" indent="-423323" rtl="0">
              <a:lnSpc>
                <a:spcPct val="100000"/>
              </a:lnSpc>
              <a:spcBef>
                <a:spcPts val="0"/>
              </a:spcBef>
              <a:spcAft>
                <a:spcPts val="0"/>
              </a:spcAft>
              <a:buSzPts val="1400"/>
              <a:buFont typeface="Catamaran Light"/>
              <a:buChar char="■"/>
              <a:defRPr/>
            </a:lvl9pPr>
          </a:lstStyle>
          <a:p>
            <a:endParaRPr/>
          </a:p>
        </p:txBody>
      </p:sp>
      <p:sp>
        <p:nvSpPr>
          <p:cNvPr id="38" name="Google Shape;38;p4"/>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 name="Google Shape;39;p4"/>
          <p:cNvGrpSpPr/>
          <p:nvPr/>
        </p:nvGrpSpPr>
        <p:grpSpPr>
          <a:xfrm>
            <a:off x="210971" y="331567"/>
            <a:ext cx="550724" cy="1432043"/>
            <a:chOff x="2472803" y="326075"/>
            <a:chExt cx="413043" cy="1074032"/>
          </a:xfrm>
        </p:grpSpPr>
        <p:sp>
          <p:nvSpPr>
            <p:cNvPr id="40" name="Google Shape;40;p4"/>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4"/>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42;p4"/>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 name="Google Shape;43;p4"/>
          <p:cNvGrpSpPr/>
          <p:nvPr/>
        </p:nvGrpSpPr>
        <p:grpSpPr>
          <a:xfrm>
            <a:off x="11132999" y="494257"/>
            <a:ext cx="824868" cy="1106667"/>
            <a:chOff x="8349749" y="370693"/>
            <a:chExt cx="618651" cy="830000"/>
          </a:xfrm>
        </p:grpSpPr>
        <p:grpSp>
          <p:nvGrpSpPr>
            <p:cNvPr id="44" name="Google Shape;44;p4"/>
            <p:cNvGrpSpPr/>
            <p:nvPr/>
          </p:nvGrpSpPr>
          <p:grpSpPr>
            <a:xfrm>
              <a:off x="8572735" y="370693"/>
              <a:ext cx="395665" cy="830000"/>
              <a:chOff x="6722060" y="248681"/>
              <a:chExt cx="395665" cy="830000"/>
            </a:xfrm>
          </p:grpSpPr>
          <p:sp>
            <p:nvSpPr>
              <p:cNvPr id="45" name="Google Shape;45;p4"/>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6;p4"/>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 name="Google Shape;47;p4"/>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05496108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
        <p:cNvGrpSpPr/>
        <p:nvPr/>
      </p:nvGrpSpPr>
      <p:grpSpPr>
        <a:xfrm>
          <a:off x="0" y="0"/>
          <a:ext cx="0" cy="0"/>
          <a:chOff x="0" y="0"/>
          <a:chExt cx="0" cy="0"/>
        </a:xfrm>
      </p:grpSpPr>
      <p:sp>
        <p:nvSpPr>
          <p:cNvPr id="49" name="Google Shape;4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 name="Google Shape;50;p5"/>
          <p:cNvSpPr txBox="1">
            <a:spLocks noGrp="1"/>
          </p:cNvSpPr>
          <p:nvPr>
            <p:ph type="title" idx="2"/>
          </p:nvPr>
        </p:nvSpPr>
        <p:spPr>
          <a:xfrm>
            <a:off x="2057921" y="2816267"/>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4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 name="Google Shape;51;p5"/>
          <p:cNvSpPr txBox="1">
            <a:spLocks noGrp="1"/>
          </p:cNvSpPr>
          <p:nvPr>
            <p:ph type="title" idx="3"/>
          </p:nvPr>
        </p:nvSpPr>
        <p:spPr>
          <a:xfrm>
            <a:off x="6720075" y="2816267"/>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4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5"/>
          <p:cNvSpPr txBox="1">
            <a:spLocks noGrp="1"/>
          </p:cNvSpPr>
          <p:nvPr>
            <p:ph type="subTitle" idx="1"/>
          </p:nvPr>
        </p:nvSpPr>
        <p:spPr>
          <a:xfrm>
            <a:off x="6720079" y="336483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3" name="Google Shape;53;p5"/>
          <p:cNvSpPr txBox="1">
            <a:spLocks noGrp="1"/>
          </p:cNvSpPr>
          <p:nvPr>
            <p:ph type="subTitle" idx="4"/>
          </p:nvPr>
        </p:nvSpPr>
        <p:spPr>
          <a:xfrm>
            <a:off x="2057921" y="336483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4" name="Google Shape;54;p5"/>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5" name="Google Shape;55;p5"/>
          <p:cNvGrpSpPr/>
          <p:nvPr/>
        </p:nvGrpSpPr>
        <p:grpSpPr>
          <a:xfrm>
            <a:off x="409271" y="374451"/>
            <a:ext cx="550724" cy="1432043"/>
            <a:chOff x="2472803" y="326075"/>
            <a:chExt cx="413043" cy="1074032"/>
          </a:xfrm>
        </p:grpSpPr>
        <p:sp>
          <p:nvSpPr>
            <p:cNvPr id="56" name="Google Shape;56;p5"/>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5"/>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5"/>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 name="Google Shape;59;p5"/>
          <p:cNvGrpSpPr/>
          <p:nvPr/>
        </p:nvGrpSpPr>
        <p:grpSpPr>
          <a:xfrm>
            <a:off x="10781533" y="494257"/>
            <a:ext cx="824868" cy="1106667"/>
            <a:chOff x="8349749" y="370693"/>
            <a:chExt cx="618651" cy="830000"/>
          </a:xfrm>
        </p:grpSpPr>
        <p:grpSp>
          <p:nvGrpSpPr>
            <p:cNvPr id="60" name="Google Shape;60;p5"/>
            <p:cNvGrpSpPr/>
            <p:nvPr/>
          </p:nvGrpSpPr>
          <p:grpSpPr>
            <a:xfrm>
              <a:off x="8572735" y="370693"/>
              <a:ext cx="395665" cy="830000"/>
              <a:chOff x="6722060" y="248681"/>
              <a:chExt cx="395665" cy="830000"/>
            </a:xfrm>
          </p:grpSpPr>
          <p:sp>
            <p:nvSpPr>
              <p:cNvPr id="61" name="Google Shape;61;p5"/>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62;p5"/>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3" name="Google Shape;63;p5"/>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4" name="Google Shape;64;p5"/>
          <p:cNvSpPr/>
          <p:nvPr/>
        </p:nvSpPr>
        <p:spPr>
          <a:xfrm>
            <a:off x="1274283" y="494263"/>
            <a:ext cx="198912" cy="202176"/>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5910202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 name="Google Shape;67;p6"/>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 name="Google Shape;68;p6"/>
          <p:cNvGrpSpPr/>
          <p:nvPr/>
        </p:nvGrpSpPr>
        <p:grpSpPr>
          <a:xfrm>
            <a:off x="11202592" y="219987"/>
            <a:ext cx="626747" cy="1141567"/>
            <a:chOff x="8401944" y="164990"/>
            <a:chExt cx="470060" cy="856175"/>
          </a:xfrm>
        </p:grpSpPr>
        <p:sp>
          <p:nvSpPr>
            <p:cNvPr id="69" name="Google Shape;69;p6"/>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70;p6"/>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6"/>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oogle Shape;72;p6"/>
          <p:cNvGrpSpPr/>
          <p:nvPr/>
        </p:nvGrpSpPr>
        <p:grpSpPr>
          <a:xfrm>
            <a:off x="88624" y="5425399"/>
            <a:ext cx="777019" cy="609991"/>
            <a:chOff x="2496780" y="616449"/>
            <a:chExt cx="582764" cy="457493"/>
          </a:xfrm>
        </p:grpSpPr>
        <p:sp>
          <p:nvSpPr>
            <p:cNvPr id="73" name="Google Shape;73;p6"/>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 name="Google Shape;74;p6"/>
            <p:cNvGrpSpPr/>
            <p:nvPr/>
          </p:nvGrpSpPr>
          <p:grpSpPr>
            <a:xfrm>
              <a:off x="2496780" y="616449"/>
              <a:ext cx="398955" cy="457493"/>
              <a:chOff x="2496780" y="616449"/>
              <a:chExt cx="398955" cy="457493"/>
            </a:xfrm>
          </p:grpSpPr>
          <p:sp>
            <p:nvSpPr>
              <p:cNvPr id="75" name="Google Shape;75;p6"/>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6"/>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7" name="Google Shape;77;p6"/>
          <p:cNvGrpSpPr/>
          <p:nvPr/>
        </p:nvGrpSpPr>
        <p:grpSpPr>
          <a:xfrm>
            <a:off x="223147" y="219995"/>
            <a:ext cx="507999" cy="718039"/>
            <a:chOff x="537973" y="2680221"/>
            <a:chExt cx="380999" cy="538529"/>
          </a:xfrm>
        </p:grpSpPr>
        <p:sp>
          <p:nvSpPr>
            <p:cNvPr id="78" name="Google Shape;78;p6"/>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6"/>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50477086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
        <p:cNvGrpSpPr/>
        <p:nvPr/>
      </p:nvGrpSpPr>
      <p:grpSpPr>
        <a:xfrm>
          <a:off x="0" y="0"/>
          <a:ext cx="0" cy="0"/>
          <a:chOff x="0" y="0"/>
          <a:chExt cx="0" cy="0"/>
        </a:xfrm>
      </p:grpSpPr>
      <p:sp>
        <p:nvSpPr>
          <p:cNvPr id="81" name="Google Shape;81;p7"/>
          <p:cNvSpPr txBox="1">
            <a:spLocks noGrp="1"/>
          </p:cNvSpPr>
          <p:nvPr>
            <p:ph type="subTitle" idx="1"/>
          </p:nvPr>
        </p:nvSpPr>
        <p:spPr>
          <a:xfrm>
            <a:off x="3462000" y="1631167"/>
            <a:ext cx="5268000" cy="137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999999"/>
              </a:buClr>
              <a:buSzPts val="800"/>
              <a:buFont typeface="Open Sans"/>
              <a:buChar char="●"/>
              <a:defRPr sz="1867"/>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82" name="Google Shape;82;p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3" name="Google Shape;83;p7"/>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7"/>
          <p:cNvSpPr/>
          <p:nvPr/>
        </p:nvSpPr>
        <p:spPr>
          <a:xfrm rot="10800000">
            <a:off x="11194995" y="323391"/>
            <a:ext cx="280991" cy="277727"/>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7"/>
          <p:cNvSpPr/>
          <p:nvPr/>
        </p:nvSpPr>
        <p:spPr>
          <a:xfrm rot="10800000">
            <a:off x="11476001" y="1254784"/>
            <a:ext cx="216100" cy="2136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7"/>
          <p:cNvSpPr/>
          <p:nvPr/>
        </p:nvSpPr>
        <p:spPr>
          <a:xfrm>
            <a:off x="11505362" y="2048488"/>
            <a:ext cx="186751" cy="186744"/>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7"/>
          <p:cNvSpPr/>
          <p:nvPr/>
        </p:nvSpPr>
        <p:spPr>
          <a:xfrm>
            <a:off x="616565" y="323400"/>
            <a:ext cx="265600" cy="269965"/>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7"/>
          <p:cNvSpPr/>
          <p:nvPr/>
        </p:nvSpPr>
        <p:spPr>
          <a:xfrm>
            <a:off x="456632" y="974400"/>
            <a:ext cx="159933" cy="162565"/>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7"/>
          <p:cNvSpPr/>
          <p:nvPr/>
        </p:nvSpPr>
        <p:spPr>
          <a:xfrm>
            <a:off x="456632" y="2055400"/>
            <a:ext cx="159933" cy="162565"/>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2169188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0"/>
        <p:cNvGrpSpPr/>
        <p:nvPr/>
      </p:nvGrpSpPr>
      <p:grpSpPr>
        <a:xfrm>
          <a:off x="0" y="0"/>
          <a:ext cx="0" cy="0"/>
          <a:chOff x="0" y="0"/>
          <a:chExt cx="0" cy="0"/>
        </a:xfrm>
      </p:grpSpPr>
      <p:sp>
        <p:nvSpPr>
          <p:cNvPr id="91" name="Google Shape;91;p8"/>
          <p:cNvSpPr txBox="1">
            <a:spLocks noGrp="1"/>
          </p:cNvSpPr>
          <p:nvPr>
            <p:ph type="title"/>
          </p:nvPr>
        </p:nvSpPr>
        <p:spPr>
          <a:xfrm>
            <a:off x="2119967" y="1777933"/>
            <a:ext cx="7952000" cy="3038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92" name="Google Shape;92;p8"/>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93;p8"/>
          <p:cNvSpPr/>
          <p:nvPr/>
        </p:nvSpPr>
        <p:spPr>
          <a:xfrm>
            <a:off x="491058" y="785185"/>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94;p8"/>
          <p:cNvSpPr/>
          <p:nvPr/>
        </p:nvSpPr>
        <p:spPr>
          <a:xfrm>
            <a:off x="1186571" y="507620"/>
            <a:ext cx="202176" cy="202176"/>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95;p8"/>
          <p:cNvSpPr/>
          <p:nvPr/>
        </p:nvSpPr>
        <p:spPr>
          <a:xfrm>
            <a:off x="11363228" y="847075"/>
            <a:ext cx="115856" cy="117813"/>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8"/>
          <p:cNvSpPr/>
          <p:nvPr/>
        </p:nvSpPr>
        <p:spPr>
          <a:xfrm>
            <a:off x="11487065" y="2665772"/>
            <a:ext cx="202176" cy="201523"/>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8"/>
          <p:cNvSpPr/>
          <p:nvPr/>
        </p:nvSpPr>
        <p:spPr>
          <a:xfrm>
            <a:off x="7651068" y="588678"/>
            <a:ext cx="287733" cy="28335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8"/>
          <p:cNvSpPr/>
          <p:nvPr/>
        </p:nvSpPr>
        <p:spPr>
          <a:xfrm>
            <a:off x="3941692" y="624798"/>
            <a:ext cx="211399" cy="211100"/>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8"/>
          <p:cNvSpPr/>
          <p:nvPr/>
        </p:nvSpPr>
        <p:spPr>
          <a:xfrm>
            <a:off x="4367772" y="297154"/>
            <a:ext cx="116304" cy="116309"/>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21808207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0"/>
        <p:cNvGrpSpPr/>
        <p:nvPr/>
      </p:nvGrpSpPr>
      <p:grpSpPr>
        <a:xfrm>
          <a:off x="0" y="0"/>
          <a:ext cx="0" cy="0"/>
          <a:chOff x="0" y="0"/>
          <a:chExt cx="0" cy="0"/>
        </a:xfrm>
      </p:grpSpPr>
      <p:sp>
        <p:nvSpPr>
          <p:cNvPr id="101" name="Google Shape;101;p9"/>
          <p:cNvSpPr txBox="1">
            <a:spLocks noGrp="1"/>
          </p:cNvSpPr>
          <p:nvPr>
            <p:ph type="title"/>
          </p:nvPr>
        </p:nvSpPr>
        <p:spPr>
          <a:xfrm>
            <a:off x="960000" y="1668533"/>
            <a:ext cx="4822800" cy="101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6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9"/>
          <p:cNvSpPr txBox="1">
            <a:spLocks noGrp="1"/>
          </p:cNvSpPr>
          <p:nvPr>
            <p:ph type="subTitle" idx="1"/>
          </p:nvPr>
        </p:nvSpPr>
        <p:spPr>
          <a:xfrm>
            <a:off x="960000" y="2753467"/>
            <a:ext cx="4822800" cy="24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999999"/>
              </a:buClr>
              <a:buSzPts val="800"/>
              <a:buFont typeface="Open Sans"/>
              <a:buChar char="●"/>
              <a:defRPr sz="2400"/>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103" name="Google Shape;103;p9"/>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4" name="Google Shape;104;p9"/>
          <p:cNvGrpSpPr/>
          <p:nvPr/>
        </p:nvGrpSpPr>
        <p:grpSpPr>
          <a:xfrm>
            <a:off x="11202592" y="219987"/>
            <a:ext cx="626747" cy="1141567"/>
            <a:chOff x="8401944" y="164990"/>
            <a:chExt cx="470060" cy="856175"/>
          </a:xfrm>
        </p:grpSpPr>
        <p:sp>
          <p:nvSpPr>
            <p:cNvPr id="105" name="Google Shape;105;p9"/>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9"/>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9"/>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8" name="Google Shape;108;p9"/>
          <p:cNvGrpSpPr/>
          <p:nvPr/>
        </p:nvGrpSpPr>
        <p:grpSpPr>
          <a:xfrm>
            <a:off x="354407" y="291499"/>
            <a:ext cx="777019" cy="609991"/>
            <a:chOff x="2496780" y="616449"/>
            <a:chExt cx="582764" cy="457493"/>
          </a:xfrm>
        </p:grpSpPr>
        <p:sp>
          <p:nvSpPr>
            <p:cNvPr id="109" name="Google Shape;109;p9"/>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0" name="Google Shape;110;p9"/>
            <p:cNvGrpSpPr/>
            <p:nvPr/>
          </p:nvGrpSpPr>
          <p:grpSpPr>
            <a:xfrm>
              <a:off x="2496780" y="616449"/>
              <a:ext cx="398955" cy="457493"/>
              <a:chOff x="2496780" y="616449"/>
              <a:chExt cx="398955" cy="457493"/>
            </a:xfrm>
          </p:grpSpPr>
          <p:sp>
            <p:nvSpPr>
              <p:cNvPr id="111" name="Google Shape;111;p9"/>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9"/>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13" name="Google Shape;113;p9"/>
          <p:cNvSpPr/>
          <p:nvPr/>
        </p:nvSpPr>
        <p:spPr>
          <a:xfrm>
            <a:off x="431835" y="5432416"/>
            <a:ext cx="99132" cy="98800"/>
          </a:xfrm>
          <a:custGeom>
            <a:avLst/>
            <a:gdLst/>
            <a:ahLst/>
            <a:cxnLst/>
            <a:rect l="l" t="t" r="r" b="b"/>
            <a:pathLst>
              <a:path w="1239" h="1235" extrusionOk="0">
                <a:moveTo>
                  <a:pt x="625" y="1"/>
                </a:moveTo>
                <a:cubicBezTo>
                  <a:pt x="625" y="336"/>
                  <a:pt x="336" y="610"/>
                  <a:pt x="1" y="610"/>
                </a:cubicBezTo>
                <a:cubicBezTo>
                  <a:pt x="336" y="610"/>
                  <a:pt x="625" y="884"/>
                  <a:pt x="625" y="1235"/>
                </a:cubicBezTo>
                <a:cubicBezTo>
                  <a:pt x="625" y="884"/>
                  <a:pt x="899" y="610"/>
                  <a:pt x="1239" y="610"/>
                </a:cubicBezTo>
                <a:cubicBezTo>
                  <a:pt x="899" y="610"/>
                  <a:pt x="625" y="336"/>
                  <a:pt x="62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13327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14"/>
        <p:cNvGrpSpPr/>
        <p:nvPr/>
      </p:nvGrpSpPr>
      <p:grpSpPr>
        <a:xfrm>
          <a:off x="0" y="0"/>
          <a:ext cx="0" cy="0"/>
          <a:chOff x="0" y="0"/>
          <a:chExt cx="0" cy="0"/>
        </a:xfrm>
      </p:grpSpPr>
      <p:sp>
        <p:nvSpPr>
          <p:cNvPr id="115" name="Google Shape;115;p10"/>
          <p:cNvSpPr txBox="1">
            <a:spLocks noGrp="1"/>
          </p:cNvSpPr>
          <p:nvPr>
            <p:ph type="title"/>
          </p:nvPr>
        </p:nvSpPr>
        <p:spPr>
          <a:xfrm>
            <a:off x="6096000" y="719333"/>
            <a:ext cx="5136000" cy="1389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16" name="Google Shape;116;p10"/>
          <p:cNvGrpSpPr/>
          <p:nvPr/>
        </p:nvGrpSpPr>
        <p:grpSpPr>
          <a:xfrm>
            <a:off x="292925" y="282503"/>
            <a:ext cx="889479" cy="1181967"/>
            <a:chOff x="342568" y="3420577"/>
            <a:chExt cx="667109" cy="886475"/>
          </a:xfrm>
        </p:grpSpPr>
        <p:sp>
          <p:nvSpPr>
            <p:cNvPr id="117" name="Google Shape;117;p10"/>
            <p:cNvSpPr/>
            <p:nvPr/>
          </p:nvSpPr>
          <p:spPr>
            <a:xfrm>
              <a:off x="342568" y="3603288"/>
              <a:ext cx="208785" cy="208785"/>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8;p10"/>
            <p:cNvSpPr/>
            <p:nvPr/>
          </p:nvSpPr>
          <p:spPr>
            <a:xfrm>
              <a:off x="622700" y="4158950"/>
              <a:ext cx="148102" cy="148102"/>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10"/>
            <p:cNvSpPr/>
            <p:nvPr/>
          </p:nvSpPr>
          <p:spPr>
            <a:xfrm>
              <a:off x="908952" y="3420577"/>
              <a:ext cx="100725" cy="100700"/>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9437630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90"/>
        <p:cNvGrpSpPr/>
        <p:nvPr/>
      </p:nvGrpSpPr>
      <p:grpSpPr>
        <a:xfrm>
          <a:off x="0" y="0"/>
          <a:ext cx="0" cy="0"/>
          <a:chOff x="0" y="0"/>
          <a:chExt cx="0" cy="0"/>
        </a:xfrm>
      </p:grpSpPr>
      <p:pic>
        <p:nvPicPr>
          <p:cNvPr id="4" name="Google Shape;93;p5"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2760663"/>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94;p5" descr="Death_to_stock_communicate_hands_5.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95;p5"/>
          <p:cNvSpPr>
            <a:spLocks noChangeArrowheads="1"/>
          </p:cNvSpPr>
          <p:nvPr/>
        </p:nvSpPr>
        <p:spPr bwMode="auto">
          <a:xfrm>
            <a:off x="9427633" y="2763838"/>
            <a:ext cx="1382184" cy="138271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96;p5"/>
          <p:cNvSpPr>
            <a:spLocks noChangeArrowheads="1"/>
          </p:cNvSpPr>
          <p:nvPr/>
        </p:nvSpPr>
        <p:spPr bwMode="auto">
          <a:xfrm>
            <a:off x="10807701" y="4144963"/>
            <a:ext cx="1384300" cy="1382712"/>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97;p5"/>
          <p:cNvSpPr>
            <a:spLocks noChangeArrowheads="1"/>
          </p:cNvSpPr>
          <p:nvPr/>
        </p:nvSpPr>
        <p:spPr bwMode="auto">
          <a:xfrm>
            <a:off x="9427633" y="0"/>
            <a:ext cx="1382184"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98;p5"/>
          <p:cNvSpPr>
            <a:spLocks noChangeArrowheads="1"/>
          </p:cNvSpPr>
          <p:nvPr/>
        </p:nvSpPr>
        <p:spPr bwMode="auto">
          <a:xfrm>
            <a:off x="1" y="5473700"/>
            <a:ext cx="1384300" cy="13843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99;p5"/>
          <p:cNvSpPr>
            <a:spLocks noChangeArrowheads="1"/>
          </p:cNvSpPr>
          <p:nvPr/>
        </p:nvSpPr>
        <p:spPr bwMode="auto">
          <a:xfrm>
            <a:off x="1" y="4783138"/>
            <a:ext cx="692151" cy="69056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00;p5"/>
          <p:cNvSpPr>
            <a:spLocks noChangeArrowheads="1"/>
          </p:cNvSpPr>
          <p:nvPr/>
        </p:nvSpPr>
        <p:spPr bwMode="auto">
          <a:xfrm>
            <a:off x="692151" y="5473700"/>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01;p5"/>
          <p:cNvSpPr>
            <a:spLocks noChangeArrowheads="1"/>
          </p:cNvSpPr>
          <p:nvPr/>
        </p:nvSpPr>
        <p:spPr bwMode="auto">
          <a:xfrm>
            <a:off x="8735484" y="0"/>
            <a:ext cx="692149" cy="69215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02;p5"/>
          <p:cNvSpPr>
            <a:spLocks noChangeArrowheads="1"/>
          </p:cNvSpPr>
          <p:nvPr/>
        </p:nvSpPr>
        <p:spPr bwMode="auto">
          <a:xfrm>
            <a:off x="10117668" y="3444875"/>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4" name="Google Shape;103;p5"/>
          <p:cNvGrpSpPr>
            <a:grpSpLocks/>
          </p:cNvGrpSpPr>
          <p:nvPr/>
        </p:nvGrpSpPr>
        <p:grpSpPr bwMode="auto">
          <a:xfrm>
            <a:off x="9776885" y="360364"/>
            <a:ext cx="664633" cy="663575"/>
            <a:chOff x="1923675" y="1633650"/>
            <a:chExt cx="436000" cy="435975"/>
          </a:xfrm>
        </p:grpSpPr>
        <p:sp>
          <p:nvSpPr>
            <p:cNvPr id="15" name="Google Shape;104;p5"/>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05;p5"/>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06;p5"/>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07;p5"/>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08;p5"/>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09;p5"/>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91" name="Google Shape;91;p5"/>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5"/>
          <p:cNvSpPr txBox="1">
            <a:spLocks noGrp="1"/>
          </p:cNvSpPr>
          <p:nvPr>
            <p:ph type="body" idx="1"/>
          </p:nvPr>
        </p:nvSpPr>
        <p:spPr>
          <a:xfrm>
            <a:off x="2456633" y="2557708"/>
            <a:ext cx="5487200" cy="3603600"/>
          </a:xfrm>
          <a:prstGeom prst="rect">
            <a:avLst/>
          </a:prstGeom>
        </p:spPr>
        <p:txBody>
          <a:bodyPr spcFirstLastPara="1">
            <a:noAutofit/>
          </a:bodyPr>
          <a:lstStyle>
            <a:lvl1pPr marL="457200" lvl="0" indent="-330200">
              <a:spcBef>
                <a:spcPts val="60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21" name="Google Shape;110;p5"/>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B0A6D7F-7EBC-467C-838C-441577E7E1A5}"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99358187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20"/>
        <p:cNvGrpSpPr/>
        <p:nvPr/>
      </p:nvGrpSpPr>
      <p:grpSpPr>
        <a:xfrm>
          <a:off x="0" y="0"/>
          <a:ext cx="0" cy="0"/>
          <a:chOff x="0" y="0"/>
          <a:chExt cx="0" cy="0"/>
        </a:xfrm>
      </p:grpSpPr>
      <p:sp>
        <p:nvSpPr>
          <p:cNvPr id="121" name="Google Shape;121;p11"/>
          <p:cNvSpPr txBox="1">
            <a:spLocks noGrp="1"/>
          </p:cNvSpPr>
          <p:nvPr>
            <p:ph type="title" hasCustomPrompt="1"/>
          </p:nvPr>
        </p:nvSpPr>
        <p:spPr>
          <a:xfrm>
            <a:off x="2123284" y="2305667"/>
            <a:ext cx="7945600" cy="20644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12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22" name="Google Shape;122;p11"/>
          <p:cNvSpPr txBox="1">
            <a:spLocks noGrp="1"/>
          </p:cNvSpPr>
          <p:nvPr>
            <p:ph type="subTitle" idx="1"/>
          </p:nvPr>
        </p:nvSpPr>
        <p:spPr>
          <a:xfrm>
            <a:off x="2123284" y="4174204"/>
            <a:ext cx="79456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5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3" name="Google Shape;123;p11"/>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11"/>
          <p:cNvSpPr/>
          <p:nvPr/>
        </p:nvSpPr>
        <p:spPr>
          <a:xfrm>
            <a:off x="10600311" y="327724"/>
            <a:ext cx="115856" cy="117813"/>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11"/>
          <p:cNvSpPr/>
          <p:nvPr/>
        </p:nvSpPr>
        <p:spPr>
          <a:xfrm>
            <a:off x="1925471" y="434767"/>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26;p11"/>
          <p:cNvSpPr/>
          <p:nvPr/>
        </p:nvSpPr>
        <p:spPr>
          <a:xfrm>
            <a:off x="5359291" y="551851"/>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27;p11"/>
          <p:cNvSpPr/>
          <p:nvPr/>
        </p:nvSpPr>
        <p:spPr>
          <a:xfrm>
            <a:off x="6114470" y="308236"/>
            <a:ext cx="134300" cy="134267"/>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11"/>
          <p:cNvSpPr/>
          <p:nvPr/>
        </p:nvSpPr>
        <p:spPr>
          <a:xfrm>
            <a:off x="11759449" y="5184845"/>
            <a:ext cx="198912" cy="202176"/>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11"/>
          <p:cNvSpPr/>
          <p:nvPr/>
        </p:nvSpPr>
        <p:spPr>
          <a:xfrm>
            <a:off x="11407637" y="4190934"/>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11"/>
          <p:cNvSpPr/>
          <p:nvPr/>
        </p:nvSpPr>
        <p:spPr>
          <a:xfrm>
            <a:off x="11407637" y="5504509"/>
            <a:ext cx="115856" cy="11846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8377337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32"/>
        <p:cNvGrpSpPr/>
        <p:nvPr/>
      </p:nvGrpSpPr>
      <p:grpSpPr>
        <a:xfrm>
          <a:off x="0" y="0"/>
          <a:ext cx="0" cy="0"/>
          <a:chOff x="0" y="0"/>
          <a:chExt cx="0" cy="0"/>
        </a:xfrm>
      </p:grpSpPr>
      <p:sp>
        <p:nvSpPr>
          <p:cNvPr id="133" name="Google Shape;133;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4" name="Google Shape;134;p13"/>
          <p:cNvSpPr txBox="1">
            <a:spLocks noGrp="1"/>
          </p:cNvSpPr>
          <p:nvPr>
            <p:ph type="title" idx="2"/>
          </p:nvPr>
        </p:nvSpPr>
        <p:spPr>
          <a:xfrm>
            <a:off x="1028147" y="2651367"/>
            <a:ext cx="2755600" cy="646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5" name="Google Shape;135;p13"/>
          <p:cNvSpPr txBox="1">
            <a:spLocks noGrp="1"/>
          </p:cNvSpPr>
          <p:nvPr>
            <p:ph type="subTitle" idx="1"/>
          </p:nvPr>
        </p:nvSpPr>
        <p:spPr>
          <a:xfrm>
            <a:off x="1028125" y="3094565"/>
            <a:ext cx="27556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 name="Google Shape;136;p13"/>
          <p:cNvSpPr txBox="1">
            <a:spLocks noGrp="1"/>
          </p:cNvSpPr>
          <p:nvPr>
            <p:ph type="title" idx="3"/>
          </p:nvPr>
        </p:nvSpPr>
        <p:spPr>
          <a:xfrm>
            <a:off x="4664529" y="2651367"/>
            <a:ext cx="2755600" cy="646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7" name="Google Shape;137;p13"/>
          <p:cNvSpPr txBox="1">
            <a:spLocks noGrp="1"/>
          </p:cNvSpPr>
          <p:nvPr>
            <p:ph type="subTitle" idx="4"/>
          </p:nvPr>
        </p:nvSpPr>
        <p:spPr>
          <a:xfrm>
            <a:off x="4664509" y="3094565"/>
            <a:ext cx="27556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 name="Google Shape;138;p13"/>
          <p:cNvSpPr txBox="1">
            <a:spLocks noGrp="1"/>
          </p:cNvSpPr>
          <p:nvPr>
            <p:ph type="title" idx="5"/>
          </p:nvPr>
        </p:nvSpPr>
        <p:spPr>
          <a:xfrm>
            <a:off x="1028147" y="4912936"/>
            <a:ext cx="2755600" cy="646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9" name="Google Shape;139;p13"/>
          <p:cNvSpPr txBox="1">
            <a:spLocks noGrp="1"/>
          </p:cNvSpPr>
          <p:nvPr>
            <p:ph type="subTitle" idx="6"/>
          </p:nvPr>
        </p:nvSpPr>
        <p:spPr>
          <a:xfrm>
            <a:off x="1028125" y="5356135"/>
            <a:ext cx="27556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13"/>
          <p:cNvSpPr txBox="1">
            <a:spLocks noGrp="1"/>
          </p:cNvSpPr>
          <p:nvPr>
            <p:ph type="title" idx="7"/>
          </p:nvPr>
        </p:nvSpPr>
        <p:spPr>
          <a:xfrm>
            <a:off x="4664529" y="4912935"/>
            <a:ext cx="2755600" cy="646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b="0">
                <a:latin typeface="Anek Devanagari SemiBold"/>
                <a:ea typeface="Anek Devanagari SemiBold"/>
                <a:cs typeface="Anek Devanagari SemiBold"/>
                <a:sym typeface="Anek Devanagari SemiBold"/>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1" name="Google Shape;141;p13"/>
          <p:cNvSpPr txBox="1">
            <a:spLocks noGrp="1"/>
          </p:cNvSpPr>
          <p:nvPr>
            <p:ph type="subTitle" idx="8"/>
          </p:nvPr>
        </p:nvSpPr>
        <p:spPr>
          <a:xfrm>
            <a:off x="4664509" y="5356133"/>
            <a:ext cx="2755600" cy="6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13"/>
          <p:cNvSpPr txBox="1">
            <a:spLocks noGrp="1"/>
          </p:cNvSpPr>
          <p:nvPr>
            <p:ph type="title" idx="9" hasCustomPrompt="1"/>
          </p:nvPr>
        </p:nvSpPr>
        <p:spPr>
          <a:xfrm>
            <a:off x="1037143" y="1902833"/>
            <a:ext cx="1047600" cy="535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3" name="Google Shape;143;p13"/>
          <p:cNvSpPr txBox="1">
            <a:spLocks noGrp="1"/>
          </p:cNvSpPr>
          <p:nvPr>
            <p:ph type="title" idx="13" hasCustomPrompt="1"/>
          </p:nvPr>
        </p:nvSpPr>
        <p:spPr>
          <a:xfrm>
            <a:off x="1037143" y="4164349"/>
            <a:ext cx="1047600" cy="535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4" name="Google Shape;144;p13"/>
          <p:cNvSpPr txBox="1">
            <a:spLocks noGrp="1"/>
          </p:cNvSpPr>
          <p:nvPr>
            <p:ph type="title" idx="14" hasCustomPrompt="1"/>
          </p:nvPr>
        </p:nvSpPr>
        <p:spPr>
          <a:xfrm>
            <a:off x="4667209" y="1902833"/>
            <a:ext cx="1047600" cy="535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5" name="Google Shape;145;p13"/>
          <p:cNvSpPr txBox="1">
            <a:spLocks noGrp="1"/>
          </p:cNvSpPr>
          <p:nvPr>
            <p:ph type="title" idx="15" hasCustomPrompt="1"/>
          </p:nvPr>
        </p:nvSpPr>
        <p:spPr>
          <a:xfrm>
            <a:off x="4667209" y="4164349"/>
            <a:ext cx="1047600" cy="535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6" name="Google Shape;146;p13"/>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7" name="Google Shape;147;p13"/>
          <p:cNvGrpSpPr/>
          <p:nvPr/>
        </p:nvGrpSpPr>
        <p:grpSpPr>
          <a:xfrm>
            <a:off x="210971" y="331567"/>
            <a:ext cx="550724" cy="1432043"/>
            <a:chOff x="2472803" y="326075"/>
            <a:chExt cx="413043" cy="1074032"/>
          </a:xfrm>
        </p:grpSpPr>
        <p:sp>
          <p:nvSpPr>
            <p:cNvPr id="148" name="Google Shape;148;p13"/>
            <p:cNvSpPr/>
            <p:nvPr/>
          </p:nvSpPr>
          <p:spPr>
            <a:xfrm>
              <a:off x="2736662" y="10715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13"/>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13"/>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1" name="Google Shape;151;p13"/>
          <p:cNvGrpSpPr/>
          <p:nvPr/>
        </p:nvGrpSpPr>
        <p:grpSpPr>
          <a:xfrm>
            <a:off x="11132999" y="494257"/>
            <a:ext cx="824868" cy="1106667"/>
            <a:chOff x="8349749" y="370693"/>
            <a:chExt cx="618651" cy="830000"/>
          </a:xfrm>
        </p:grpSpPr>
        <p:grpSp>
          <p:nvGrpSpPr>
            <p:cNvPr id="152" name="Google Shape;152;p13"/>
            <p:cNvGrpSpPr/>
            <p:nvPr/>
          </p:nvGrpSpPr>
          <p:grpSpPr>
            <a:xfrm>
              <a:off x="8572735" y="370693"/>
              <a:ext cx="395665" cy="830000"/>
              <a:chOff x="6722060" y="248681"/>
              <a:chExt cx="395665" cy="830000"/>
            </a:xfrm>
          </p:grpSpPr>
          <p:sp>
            <p:nvSpPr>
              <p:cNvPr id="153" name="Google Shape;153;p13"/>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13"/>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5" name="Google Shape;155;p13"/>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59110879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6"/>
        <p:cNvGrpSpPr/>
        <p:nvPr/>
      </p:nvGrpSpPr>
      <p:grpSpPr>
        <a:xfrm>
          <a:off x="0" y="0"/>
          <a:ext cx="0" cy="0"/>
          <a:chOff x="0" y="0"/>
          <a:chExt cx="0" cy="0"/>
        </a:xfrm>
      </p:grpSpPr>
      <p:sp>
        <p:nvSpPr>
          <p:cNvPr id="157" name="Google Shape;157;p14"/>
          <p:cNvSpPr txBox="1">
            <a:spLocks noGrp="1"/>
          </p:cNvSpPr>
          <p:nvPr>
            <p:ph type="title"/>
          </p:nvPr>
        </p:nvSpPr>
        <p:spPr>
          <a:xfrm>
            <a:off x="4397133" y="4336109"/>
            <a:ext cx="68440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1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58" name="Google Shape;158;p14"/>
          <p:cNvSpPr txBox="1">
            <a:spLocks noGrp="1"/>
          </p:cNvSpPr>
          <p:nvPr>
            <p:ph type="subTitle" idx="1"/>
          </p:nvPr>
        </p:nvSpPr>
        <p:spPr>
          <a:xfrm>
            <a:off x="4397276" y="1778400"/>
            <a:ext cx="6844000" cy="2592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159" name="Google Shape;159;p14"/>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14"/>
          <p:cNvSpPr/>
          <p:nvPr/>
        </p:nvSpPr>
        <p:spPr>
          <a:xfrm>
            <a:off x="10636793" y="468631"/>
            <a:ext cx="211399" cy="211100"/>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14"/>
          <p:cNvSpPr/>
          <p:nvPr/>
        </p:nvSpPr>
        <p:spPr>
          <a:xfrm>
            <a:off x="11354339" y="468620"/>
            <a:ext cx="116304" cy="116309"/>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14"/>
          <p:cNvSpPr/>
          <p:nvPr/>
        </p:nvSpPr>
        <p:spPr>
          <a:xfrm>
            <a:off x="717298" y="3946799"/>
            <a:ext cx="345133" cy="344868"/>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10414197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63"/>
        <p:cNvGrpSpPr/>
        <p:nvPr/>
      </p:nvGrpSpPr>
      <p:grpSpPr>
        <a:xfrm>
          <a:off x="0" y="0"/>
          <a:ext cx="0" cy="0"/>
          <a:chOff x="0" y="0"/>
          <a:chExt cx="0" cy="0"/>
        </a:xfrm>
      </p:grpSpPr>
      <p:sp>
        <p:nvSpPr>
          <p:cNvPr id="164" name="Google Shape;164;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65" name="Google Shape;165;p15"/>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15"/>
          <p:cNvSpPr/>
          <p:nvPr/>
        </p:nvSpPr>
        <p:spPr>
          <a:xfrm>
            <a:off x="640424" y="534378"/>
            <a:ext cx="267109" cy="267109"/>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15"/>
          <p:cNvSpPr/>
          <p:nvPr/>
        </p:nvSpPr>
        <p:spPr>
          <a:xfrm>
            <a:off x="10881865" y="402926"/>
            <a:ext cx="260097" cy="260097"/>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15"/>
          <p:cNvSpPr/>
          <p:nvPr/>
        </p:nvSpPr>
        <p:spPr>
          <a:xfrm>
            <a:off x="11291792" y="2143588"/>
            <a:ext cx="260097" cy="260097"/>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15"/>
          <p:cNvSpPr/>
          <p:nvPr/>
        </p:nvSpPr>
        <p:spPr>
          <a:xfrm>
            <a:off x="11509335" y="1008702"/>
            <a:ext cx="116269" cy="114903"/>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15"/>
          <p:cNvSpPr/>
          <p:nvPr/>
        </p:nvSpPr>
        <p:spPr>
          <a:xfrm>
            <a:off x="11772284" y="1596606"/>
            <a:ext cx="188897" cy="188897"/>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15"/>
          <p:cNvSpPr/>
          <p:nvPr/>
        </p:nvSpPr>
        <p:spPr>
          <a:xfrm>
            <a:off x="393481" y="194306"/>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15"/>
          <p:cNvSpPr/>
          <p:nvPr/>
        </p:nvSpPr>
        <p:spPr>
          <a:xfrm>
            <a:off x="11443665" y="274274"/>
            <a:ext cx="108247" cy="110076"/>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15"/>
          <p:cNvSpPr/>
          <p:nvPr/>
        </p:nvSpPr>
        <p:spPr>
          <a:xfrm>
            <a:off x="1110605" y="275400"/>
            <a:ext cx="108247" cy="107789"/>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15"/>
          <p:cNvSpPr/>
          <p:nvPr/>
        </p:nvSpPr>
        <p:spPr>
          <a:xfrm>
            <a:off x="640438" y="1485910"/>
            <a:ext cx="108247" cy="110685"/>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15"/>
          <p:cNvSpPr/>
          <p:nvPr/>
        </p:nvSpPr>
        <p:spPr>
          <a:xfrm>
            <a:off x="246091" y="3626311"/>
            <a:ext cx="267109" cy="267109"/>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15"/>
          <p:cNvSpPr/>
          <p:nvPr/>
        </p:nvSpPr>
        <p:spPr>
          <a:xfrm>
            <a:off x="601648" y="3221090"/>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15"/>
          <p:cNvSpPr/>
          <p:nvPr/>
        </p:nvSpPr>
        <p:spPr>
          <a:xfrm>
            <a:off x="11643014" y="3221090"/>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14884798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78"/>
        <p:cNvGrpSpPr/>
        <p:nvPr/>
      </p:nvGrpSpPr>
      <p:grpSpPr>
        <a:xfrm>
          <a:off x="0" y="0"/>
          <a:ext cx="0" cy="0"/>
          <a:chOff x="0" y="0"/>
          <a:chExt cx="0" cy="0"/>
        </a:xfrm>
      </p:grpSpPr>
      <p:sp>
        <p:nvSpPr>
          <p:cNvPr id="179" name="Google Shape;17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0" name="Google Shape;180;p16"/>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16"/>
          <p:cNvSpPr/>
          <p:nvPr/>
        </p:nvSpPr>
        <p:spPr>
          <a:xfrm>
            <a:off x="222913" y="1160669"/>
            <a:ext cx="334220" cy="331737"/>
          </a:xfrm>
          <a:custGeom>
            <a:avLst/>
            <a:gdLst/>
            <a:ahLst/>
            <a:cxnLst/>
            <a:rect l="l" t="t" r="r" b="b"/>
            <a:pathLst>
              <a:path w="2558" h="2539" extrusionOk="0">
                <a:moveTo>
                  <a:pt x="1273" y="1"/>
                </a:moveTo>
                <a:cubicBezTo>
                  <a:pt x="1273" y="707"/>
                  <a:pt x="710" y="1270"/>
                  <a:pt x="0" y="1270"/>
                </a:cubicBezTo>
                <a:cubicBezTo>
                  <a:pt x="710" y="1270"/>
                  <a:pt x="1273" y="1848"/>
                  <a:pt x="1273" y="2539"/>
                </a:cubicBezTo>
                <a:cubicBezTo>
                  <a:pt x="1273" y="1848"/>
                  <a:pt x="1852" y="1270"/>
                  <a:pt x="2558" y="1270"/>
                </a:cubicBezTo>
                <a:cubicBezTo>
                  <a:pt x="1852" y="1270"/>
                  <a:pt x="1273" y="707"/>
                  <a:pt x="127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16"/>
          <p:cNvSpPr/>
          <p:nvPr/>
        </p:nvSpPr>
        <p:spPr>
          <a:xfrm>
            <a:off x="615450" y="1693283"/>
            <a:ext cx="159401" cy="161884"/>
          </a:xfrm>
          <a:custGeom>
            <a:avLst/>
            <a:gdLst/>
            <a:ahLst/>
            <a:cxnLst/>
            <a:rect l="l" t="t" r="r" b="b"/>
            <a:pathLst>
              <a:path w="1220" h="1239" extrusionOk="0">
                <a:moveTo>
                  <a:pt x="610" y="0"/>
                </a:moveTo>
                <a:cubicBezTo>
                  <a:pt x="610" y="340"/>
                  <a:pt x="336" y="614"/>
                  <a:pt x="1" y="614"/>
                </a:cubicBezTo>
                <a:cubicBezTo>
                  <a:pt x="336" y="614"/>
                  <a:pt x="610" y="888"/>
                  <a:pt x="610" y="1239"/>
                </a:cubicBezTo>
                <a:cubicBezTo>
                  <a:pt x="610" y="888"/>
                  <a:pt x="884" y="614"/>
                  <a:pt x="1220" y="614"/>
                </a:cubicBezTo>
                <a:cubicBezTo>
                  <a:pt x="884" y="614"/>
                  <a:pt x="610" y="340"/>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16"/>
          <p:cNvSpPr/>
          <p:nvPr/>
        </p:nvSpPr>
        <p:spPr>
          <a:xfrm>
            <a:off x="512713" y="518094"/>
            <a:ext cx="161884" cy="159401"/>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16"/>
          <p:cNvSpPr/>
          <p:nvPr/>
        </p:nvSpPr>
        <p:spPr>
          <a:xfrm>
            <a:off x="11633292" y="1497661"/>
            <a:ext cx="221777" cy="225420"/>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16"/>
          <p:cNvSpPr/>
          <p:nvPr/>
        </p:nvSpPr>
        <p:spPr>
          <a:xfrm>
            <a:off x="11356518" y="434454"/>
            <a:ext cx="328068" cy="326700"/>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16"/>
          <p:cNvSpPr/>
          <p:nvPr/>
        </p:nvSpPr>
        <p:spPr>
          <a:xfrm>
            <a:off x="11301070" y="1723080"/>
            <a:ext cx="129172" cy="13208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6028721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87"/>
        <p:cNvGrpSpPr/>
        <p:nvPr/>
      </p:nvGrpSpPr>
      <p:grpSpPr>
        <a:xfrm>
          <a:off x="0" y="0"/>
          <a:ext cx="0" cy="0"/>
          <a:chOff x="0" y="0"/>
          <a:chExt cx="0" cy="0"/>
        </a:xfrm>
      </p:grpSpPr>
      <p:sp>
        <p:nvSpPr>
          <p:cNvPr id="188" name="Google Shape;188;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89" name="Google Shape;189;p17"/>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0" name="Google Shape;190;p17"/>
          <p:cNvGrpSpPr/>
          <p:nvPr/>
        </p:nvGrpSpPr>
        <p:grpSpPr>
          <a:xfrm>
            <a:off x="11202592" y="219987"/>
            <a:ext cx="626747" cy="1141567"/>
            <a:chOff x="8401944" y="164990"/>
            <a:chExt cx="470060" cy="856175"/>
          </a:xfrm>
        </p:grpSpPr>
        <p:sp>
          <p:nvSpPr>
            <p:cNvPr id="191" name="Google Shape;191;p17"/>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17"/>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17"/>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94" name="Google Shape;194;p17"/>
          <p:cNvGrpSpPr/>
          <p:nvPr/>
        </p:nvGrpSpPr>
        <p:grpSpPr>
          <a:xfrm>
            <a:off x="471225" y="148900"/>
            <a:ext cx="823052" cy="1212657"/>
            <a:chOff x="2462255" y="616449"/>
            <a:chExt cx="617289" cy="909493"/>
          </a:xfrm>
        </p:grpSpPr>
        <p:sp>
          <p:nvSpPr>
            <p:cNvPr id="195" name="Google Shape;195;p17"/>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6" name="Google Shape;196;p17"/>
            <p:cNvGrpSpPr/>
            <p:nvPr/>
          </p:nvGrpSpPr>
          <p:grpSpPr>
            <a:xfrm>
              <a:off x="2462255" y="616449"/>
              <a:ext cx="156405" cy="909493"/>
              <a:chOff x="2462255" y="616449"/>
              <a:chExt cx="156405" cy="909493"/>
            </a:xfrm>
          </p:grpSpPr>
          <p:sp>
            <p:nvSpPr>
              <p:cNvPr id="197" name="Google Shape;197;p17"/>
              <p:cNvSpPr/>
              <p:nvPr/>
            </p:nvSpPr>
            <p:spPr>
              <a:xfrm>
                <a:off x="2462255" y="1371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17"/>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199;p17"/>
          <p:cNvGrpSpPr/>
          <p:nvPr/>
        </p:nvGrpSpPr>
        <p:grpSpPr>
          <a:xfrm>
            <a:off x="315114" y="2470529"/>
            <a:ext cx="507999" cy="718039"/>
            <a:chOff x="537973" y="2680221"/>
            <a:chExt cx="380999" cy="538529"/>
          </a:xfrm>
        </p:grpSpPr>
        <p:sp>
          <p:nvSpPr>
            <p:cNvPr id="200" name="Google Shape;200;p17"/>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17"/>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2" name="Google Shape;202;p17"/>
          <p:cNvSpPr/>
          <p:nvPr/>
        </p:nvSpPr>
        <p:spPr>
          <a:xfrm>
            <a:off x="11585647" y="3703166"/>
            <a:ext cx="345133" cy="344868"/>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05408954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03"/>
        <p:cNvGrpSpPr/>
        <p:nvPr/>
      </p:nvGrpSpPr>
      <p:grpSpPr>
        <a:xfrm>
          <a:off x="0" y="0"/>
          <a:ext cx="0" cy="0"/>
          <a:chOff x="0" y="0"/>
          <a:chExt cx="0" cy="0"/>
        </a:xfrm>
      </p:grpSpPr>
      <p:sp>
        <p:nvSpPr>
          <p:cNvPr id="204" name="Google Shape;204;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5" name="Google Shape;205;p18"/>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6" name="Google Shape;206;p18"/>
          <p:cNvGrpSpPr/>
          <p:nvPr/>
        </p:nvGrpSpPr>
        <p:grpSpPr>
          <a:xfrm>
            <a:off x="185837" y="434451"/>
            <a:ext cx="650291" cy="1432043"/>
            <a:chOff x="2472803" y="326075"/>
            <a:chExt cx="487718" cy="1074032"/>
          </a:xfrm>
        </p:grpSpPr>
        <p:sp>
          <p:nvSpPr>
            <p:cNvPr id="207" name="Google Shape;207;p18"/>
            <p:cNvSpPr/>
            <p:nvPr/>
          </p:nvSpPr>
          <p:spPr>
            <a:xfrm>
              <a:off x="2811337" y="747109"/>
              <a:ext cx="149184" cy="151632"/>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18"/>
            <p:cNvSpPr/>
            <p:nvPr/>
          </p:nvSpPr>
          <p:spPr>
            <a:xfrm>
              <a:off x="2472803" y="326075"/>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18"/>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 name="Google Shape;210;p18"/>
          <p:cNvGrpSpPr/>
          <p:nvPr/>
        </p:nvGrpSpPr>
        <p:grpSpPr>
          <a:xfrm>
            <a:off x="11004399" y="322824"/>
            <a:ext cx="824868" cy="1106667"/>
            <a:chOff x="8349749" y="370693"/>
            <a:chExt cx="618651" cy="830000"/>
          </a:xfrm>
        </p:grpSpPr>
        <p:grpSp>
          <p:nvGrpSpPr>
            <p:cNvPr id="211" name="Google Shape;211;p18"/>
            <p:cNvGrpSpPr/>
            <p:nvPr/>
          </p:nvGrpSpPr>
          <p:grpSpPr>
            <a:xfrm>
              <a:off x="8572735" y="370693"/>
              <a:ext cx="395665" cy="830000"/>
              <a:chOff x="6722060" y="248681"/>
              <a:chExt cx="395665" cy="830000"/>
            </a:xfrm>
          </p:grpSpPr>
          <p:sp>
            <p:nvSpPr>
              <p:cNvPr id="212" name="Google Shape;212;p18"/>
              <p:cNvSpPr/>
              <p:nvPr/>
            </p:nvSpPr>
            <p:spPr>
              <a:xfrm>
                <a:off x="6722060" y="870386"/>
                <a:ext cx="210743" cy="208295"/>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7030833" y="248681"/>
                <a:ext cx="86892" cy="88360"/>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4" name="Google Shape;214;p18"/>
            <p:cNvSpPr/>
            <p:nvPr/>
          </p:nvSpPr>
          <p:spPr>
            <a:xfrm>
              <a:off x="8349749" y="415774"/>
              <a:ext cx="162075" cy="1602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5" name="Google Shape;215;p18"/>
          <p:cNvSpPr/>
          <p:nvPr/>
        </p:nvSpPr>
        <p:spPr>
          <a:xfrm>
            <a:off x="1094249" y="434463"/>
            <a:ext cx="198912" cy="202176"/>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14239441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16"/>
        <p:cNvGrpSpPr/>
        <p:nvPr/>
      </p:nvGrpSpPr>
      <p:grpSpPr>
        <a:xfrm>
          <a:off x="0" y="0"/>
          <a:ext cx="0" cy="0"/>
          <a:chOff x="0" y="0"/>
          <a:chExt cx="0" cy="0"/>
        </a:xfrm>
      </p:grpSpPr>
      <p:sp>
        <p:nvSpPr>
          <p:cNvPr id="217" name="Google Shape;217;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18" name="Google Shape;218;p19"/>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9"/>
          <p:cNvSpPr/>
          <p:nvPr/>
        </p:nvSpPr>
        <p:spPr>
          <a:xfrm>
            <a:off x="11585106" y="2285468"/>
            <a:ext cx="372100" cy="366435"/>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9"/>
          <p:cNvSpPr/>
          <p:nvPr/>
        </p:nvSpPr>
        <p:spPr>
          <a:xfrm>
            <a:off x="10679659" y="388631"/>
            <a:ext cx="211399" cy="211100"/>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9"/>
          <p:cNvSpPr/>
          <p:nvPr/>
        </p:nvSpPr>
        <p:spPr>
          <a:xfrm>
            <a:off x="11840872" y="302738"/>
            <a:ext cx="116304" cy="116309"/>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22" name="Google Shape;222;p19"/>
          <p:cNvGrpSpPr/>
          <p:nvPr/>
        </p:nvGrpSpPr>
        <p:grpSpPr>
          <a:xfrm>
            <a:off x="813840" y="109333"/>
            <a:ext cx="777019" cy="609991"/>
            <a:chOff x="2496780" y="616449"/>
            <a:chExt cx="582764" cy="457493"/>
          </a:xfrm>
        </p:grpSpPr>
        <p:sp>
          <p:nvSpPr>
            <p:cNvPr id="223" name="Google Shape;223;p19"/>
            <p:cNvSpPr/>
            <p:nvPr/>
          </p:nvSpPr>
          <p:spPr>
            <a:xfrm>
              <a:off x="2923013" y="689308"/>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24" name="Google Shape;224;p19"/>
            <p:cNvGrpSpPr/>
            <p:nvPr/>
          </p:nvGrpSpPr>
          <p:grpSpPr>
            <a:xfrm>
              <a:off x="2496780" y="616449"/>
              <a:ext cx="398955" cy="457493"/>
              <a:chOff x="2496780" y="616449"/>
              <a:chExt cx="398955" cy="457493"/>
            </a:xfrm>
          </p:grpSpPr>
          <p:sp>
            <p:nvSpPr>
              <p:cNvPr id="225" name="Google Shape;225;p19"/>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9"/>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27" name="Google Shape;227;p19"/>
          <p:cNvGrpSpPr/>
          <p:nvPr/>
        </p:nvGrpSpPr>
        <p:grpSpPr>
          <a:xfrm>
            <a:off x="305831" y="2459162"/>
            <a:ext cx="507999" cy="718039"/>
            <a:chOff x="537973" y="2680221"/>
            <a:chExt cx="380999" cy="538529"/>
          </a:xfrm>
        </p:grpSpPr>
        <p:sp>
          <p:nvSpPr>
            <p:cNvPr id="228" name="Google Shape;228;p19"/>
            <p:cNvSpPr/>
            <p:nvPr/>
          </p:nvSpPr>
          <p:spPr>
            <a:xfrm>
              <a:off x="537973" y="2960099"/>
              <a:ext cx="258850" cy="25865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9"/>
            <p:cNvSpPr/>
            <p:nvPr/>
          </p:nvSpPr>
          <p:spPr>
            <a:xfrm>
              <a:off x="779822" y="2680221"/>
              <a:ext cx="139150" cy="139150"/>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5843365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30"/>
        <p:cNvGrpSpPr/>
        <p:nvPr/>
      </p:nvGrpSpPr>
      <p:grpSpPr>
        <a:xfrm>
          <a:off x="0" y="0"/>
          <a:ext cx="0" cy="0"/>
          <a:chOff x="0" y="0"/>
          <a:chExt cx="0" cy="0"/>
        </a:xfrm>
      </p:grpSpPr>
      <p:sp>
        <p:nvSpPr>
          <p:cNvPr id="231" name="Google Shape;231;p20"/>
          <p:cNvSpPr txBox="1">
            <a:spLocks noGrp="1"/>
          </p:cNvSpPr>
          <p:nvPr>
            <p:ph type="title"/>
          </p:nvPr>
        </p:nvSpPr>
        <p:spPr>
          <a:xfrm>
            <a:off x="960000" y="2867800"/>
            <a:ext cx="3454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32" name="Google Shape;232;p20"/>
          <p:cNvSpPr txBox="1">
            <a:spLocks noGrp="1"/>
          </p:cNvSpPr>
          <p:nvPr>
            <p:ph type="subTitle" idx="1"/>
          </p:nvPr>
        </p:nvSpPr>
        <p:spPr>
          <a:xfrm>
            <a:off x="960000" y="3751416"/>
            <a:ext cx="3454400" cy="12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20"/>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20"/>
          <p:cNvSpPr/>
          <p:nvPr/>
        </p:nvSpPr>
        <p:spPr>
          <a:xfrm>
            <a:off x="493591" y="4991185"/>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20"/>
          <p:cNvSpPr/>
          <p:nvPr/>
        </p:nvSpPr>
        <p:spPr>
          <a:xfrm>
            <a:off x="892753" y="5621069"/>
            <a:ext cx="202176" cy="202176"/>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36;p20"/>
          <p:cNvSpPr/>
          <p:nvPr/>
        </p:nvSpPr>
        <p:spPr>
          <a:xfrm>
            <a:off x="2105471" y="503367"/>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20"/>
          <p:cNvSpPr/>
          <p:nvPr/>
        </p:nvSpPr>
        <p:spPr>
          <a:xfrm>
            <a:off x="9915004" y="400500"/>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69812783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38"/>
        <p:cNvGrpSpPr/>
        <p:nvPr/>
      </p:nvGrpSpPr>
      <p:grpSpPr>
        <a:xfrm>
          <a:off x="0" y="0"/>
          <a:ext cx="0" cy="0"/>
          <a:chOff x="0" y="0"/>
          <a:chExt cx="0" cy="0"/>
        </a:xfrm>
      </p:grpSpPr>
      <p:sp>
        <p:nvSpPr>
          <p:cNvPr id="239" name="Google Shape;239;p21"/>
          <p:cNvSpPr txBox="1">
            <a:spLocks noGrp="1"/>
          </p:cNvSpPr>
          <p:nvPr>
            <p:ph type="title"/>
          </p:nvPr>
        </p:nvSpPr>
        <p:spPr>
          <a:xfrm>
            <a:off x="960000" y="2508900"/>
            <a:ext cx="5712800" cy="1481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40" name="Google Shape;240;p21"/>
          <p:cNvSpPr txBox="1">
            <a:spLocks noGrp="1"/>
          </p:cNvSpPr>
          <p:nvPr>
            <p:ph type="subTitle" idx="1"/>
          </p:nvPr>
        </p:nvSpPr>
        <p:spPr>
          <a:xfrm>
            <a:off x="960000" y="3871433"/>
            <a:ext cx="5712800" cy="95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 name="Google Shape;241;p21"/>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21"/>
          <p:cNvSpPr/>
          <p:nvPr/>
        </p:nvSpPr>
        <p:spPr>
          <a:xfrm>
            <a:off x="493591" y="4991185"/>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21"/>
          <p:cNvSpPr/>
          <p:nvPr/>
        </p:nvSpPr>
        <p:spPr>
          <a:xfrm>
            <a:off x="849871" y="5645936"/>
            <a:ext cx="202176" cy="202176"/>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4" name="Google Shape;244;p21"/>
          <p:cNvGrpSpPr/>
          <p:nvPr/>
        </p:nvGrpSpPr>
        <p:grpSpPr>
          <a:xfrm rot="10800000">
            <a:off x="289498" y="254767"/>
            <a:ext cx="908365" cy="1517735"/>
            <a:chOff x="2248798" y="326070"/>
            <a:chExt cx="681274" cy="1138301"/>
          </a:xfrm>
        </p:grpSpPr>
        <p:sp>
          <p:nvSpPr>
            <p:cNvPr id="245" name="Google Shape;245;p21"/>
            <p:cNvSpPr/>
            <p:nvPr/>
          </p:nvSpPr>
          <p:spPr>
            <a:xfrm>
              <a:off x="2692423" y="10265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21"/>
            <p:cNvSpPr/>
            <p:nvPr/>
          </p:nvSpPr>
          <p:spPr>
            <a:xfrm>
              <a:off x="2577721" y="326070"/>
              <a:ext cx="149150" cy="14852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21"/>
            <p:cNvSpPr/>
            <p:nvPr/>
          </p:nvSpPr>
          <p:spPr>
            <a:xfrm>
              <a:off x="2248798" y="1311824"/>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8" name="Google Shape;248;p21"/>
          <p:cNvGrpSpPr/>
          <p:nvPr/>
        </p:nvGrpSpPr>
        <p:grpSpPr>
          <a:xfrm rot="-5400000">
            <a:off x="10794016" y="4774501"/>
            <a:ext cx="1546128" cy="601067"/>
            <a:chOff x="2190923" y="565199"/>
            <a:chExt cx="1159596" cy="450800"/>
          </a:xfrm>
        </p:grpSpPr>
        <p:sp>
          <p:nvSpPr>
            <p:cNvPr id="249" name="Google Shape;249;p21"/>
            <p:cNvSpPr/>
            <p:nvPr/>
          </p:nvSpPr>
          <p:spPr>
            <a:xfrm>
              <a:off x="2660273" y="7744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21"/>
            <p:cNvSpPr/>
            <p:nvPr/>
          </p:nvSpPr>
          <p:spPr>
            <a:xfrm>
              <a:off x="3263628" y="598213"/>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21"/>
            <p:cNvSpPr/>
            <p:nvPr/>
          </p:nvSpPr>
          <p:spPr>
            <a:xfrm>
              <a:off x="2190923" y="565199"/>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7394926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11"/>
        <p:cNvGrpSpPr/>
        <p:nvPr/>
      </p:nvGrpSpPr>
      <p:grpSpPr>
        <a:xfrm>
          <a:off x="0" y="0"/>
          <a:ext cx="0" cy="0"/>
          <a:chOff x="0" y="0"/>
          <a:chExt cx="0" cy="0"/>
        </a:xfrm>
      </p:grpSpPr>
      <p:pic>
        <p:nvPicPr>
          <p:cNvPr id="5" name="Google Shape;112;p6"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1384301"/>
            <a:ext cx="2762249"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13;p6"/>
          <p:cNvSpPr>
            <a:spLocks noChangeArrowheads="1"/>
          </p:cNvSpPr>
          <p:nvPr/>
        </p:nvSpPr>
        <p:spPr bwMode="auto">
          <a:xfrm>
            <a:off x="9427633" y="2763838"/>
            <a:ext cx="1382184" cy="138271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7" name="Google Shape;114;p6"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03467"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18;p6"/>
          <p:cNvSpPr>
            <a:spLocks noChangeArrowheads="1"/>
          </p:cNvSpPr>
          <p:nvPr/>
        </p:nvSpPr>
        <p:spPr bwMode="auto">
          <a:xfrm>
            <a:off x="10803467" y="414655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19;p6"/>
          <p:cNvSpPr>
            <a:spLocks noChangeArrowheads="1"/>
          </p:cNvSpPr>
          <p:nvPr/>
        </p:nvSpPr>
        <p:spPr bwMode="auto">
          <a:xfrm>
            <a:off x="9427633" y="0"/>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20;p6"/>
          <p:cNvSpPr>
            <a:spLocks noChangeArrowheads="1"/>
          </p:cNvSpPr>
          <p:nvPr/>
        </p:nvSpPr>
        <p:spPr bwMode="auto">
          <a:xfrm>
            <a:off x="1" y="5473700"/>
            <a:ext cx="1384300" cy="13843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21;p6"/>
          <p:cNvSpPr>
            <a:spLocks noChangeArrowheads="1"/>
          </p:cNvSpPr>
          <p:nvPr/>
        </p:nvSpPr>
        <p:spPr bwMode="auto">
          <a:xfrm>
            <a:off x="1384301" y="616585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22;p6"/>
          <p:cNvSpPr>
            <a:spLocks noChangeArrowheads="1"/>
          </p:cNvSpPr>
          <p:nvPr/>
        </p:nvSpPr>
        <p:spPr bwMode="auto">
          <a:xfrm>
            <a:off x="1" y="54737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23;p6"/>
          <p:cNvSpPr>
            <a:spLocks noChangeArrowheads="1"/>
          </p:cNvSpPr>
          <p:nvPr/>
        </p:nvSpPr>
        <p:spPr bwMode="auto">
          <a:xfrm>
            <a:off x="11495618" y="5527675"/>
            <a:ext cx="692149" cy="69215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24;p6"/>
          <p:cNvSpPr>
            <a:spLocks noChangeArrowheads="1"/>
          </p:cNvSpPr>
          <p:nvPr/>
        </p:nvSpPr>
        <p:spPr bwMode="auto">
          <a:xfrm>
            <a:off x="11495618" y="4837113"/>
            <a:ext cx="692149"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5" name="Google Shape;125;p6"/>
          <p:cNvGrpSpPr>
            <a:grpSpLocks/>
          </p:cNvGrpSpPr>
          <p:nvPr/>
        </p:nvGrpSpPr>
        <p:grpSpPr bwMode="auto">
          <a:xfrm>
            <a:off x="9899651" y="3124201"/>
            <a:ext cx="438149" cy="696913"/>
            <a:chOff x="6718575" y="2318625"/>
            <a:chExt cx="256950" cy="407375"/>
          </a:xfrm>
        </p:grpSpPr>
        <p:sp>
          <p:nvSpPr>
            <p:cNvPr id="16" name="Google Shape;126;p6"/>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27;p6"/>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28;p6"/>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29;p6"/>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30;p6"/>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31;p6"/>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32;p6"/>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133;p6"/>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15" name="Google Shape;115;p6"/>
          <p:cNvSpPr txBox="1">
            <a:spLocks noGrp="1"/>
          </p:cNvSpPr>
          <p:nvPr>
            <p:ph type="title"/>
          </p:nvPr>
        </p:nvSpPr>
        <p:spPr>
          <a:xfrm>
            <a:off x="2456633" y="1596100"/>
            <a:ext cx="5875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 name="Google Shape;116;p6"/>
          <p:cNvSpPr txBox="1">
            <a:spLocks noGrp="1"/>
          </p:cNvSpPr>
          <p:nvPr>
            <p:ph type="body" idx="1"/>
          </p:nvPr>
        </p:nvSpPr>
        <p:spPr>
          <a:xfrm>
            <a:off x="2456633" y="2425300"/>
            <a:ext cx="28972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117" name="Google Shape;117;p6"/>
          <p:cNvSpPr txBox="1">
            <a:spLocks noGrp="1"/>
          </p:cNvSpPr>
          <p:nvPr>
            <p:ph type="body" idx="2"/>
          </p:nvPr>
        </p:nvSpPr>
        <p:spPr>
          <a:xfrm>
            <a:off x="5417515" y="2425300"/>
            <a:ext cx="29144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24" name="Google Shape;134;p6"/>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C70D8DE-BD12-4595-9A91-89AA00A4D817}"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782970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52"/>
        <p:cNvGrpSpPr/>
        <p:nvPr/>
      </p:nvGrpSpPr>
      <p:grpSpPr>
        <a:xfrm>
          <a:off x="0" y="0"/>
          <a:ext cx="0" cy="0"/>
          <a:chOff x="0" y="0"/>
          <a:chExt cx="0" cy="0"/>
        </a:xfrm>
      </p:grpSpPr>
      <p:sp>
        <p:nvSpPr>
          <p:cNvPr id="253" name="Google Shape;253;p22"/>
          <p:cNvSpPr txBox="1">
            <a:spLocks noGrp="1"/>
          </p:cNvSpPr>
          <p:nvPr>
            <p:ph type="subTitle" idx="1"/>
          </p:nvPr>
        </p:nvSpPr>
        <p:spPr>
          <a:xfrm>
            <a:off x="960000" y="2164400"/>
            <a:ext cx="5712800" cy="252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4" name="Google Shape;254;p22"/>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22"/>
          <p:cNvSpPr/>
          <p:nvPr/>
        </p:nvSpPr>
        <p:spPr>
          <a:xfrm>
            <a:off x="493591" y="4991185"/>
            <a:ext cx="278380" cy="278380"/>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22"/>
          <p:cNvSpPr/>
          <p:nvPr/>
        </p:nvSpPr>
        <p:spPr>
          <a:xfrm>
            <a:off x="849871" y="5645936"/>
            <a:ext cx="202176" cy="202176"/>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7" name="Google Shape;257;p22"/>
          <p:cNvGrpSpPr/>
          <p:nvPr/>
        </p:nvGrpSpPr>
        <p:grpSpPr>
          <a:xfrm rot="10800000">
            <a:off x="289498" y="254767"/>
            <a:ext cx="908365" cy="1517735"/>
            <a:chOff x="2248798" y="326070"/>
            <a:chExt cx="681274" cy="1138301"/>
          </a:xfrm>
        </p:grpSpPr>
        <p:sp>
          <p:nvSpPr>
            <p:cNvPr id="258" name="Google Shape;258;p22"/>
            <p:cNvSpPr/>
            <p:nvPr/>
          </p:nvSpPr>
          <p:spPr>
            <a:xfrm>
              <a:off x="2692423" y="10265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22"/>
            <p:cNvSpPr/>
            <p:nvPr/>
          </p:nvSpPr>
          <p:spPr>
            <a:xfrm>
              <a:off x="2577721" y="326070"/>
              <a:ext cx="149150" cy="14852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22"/>
            <p:cNvSpPr/>
            <p:nvPr/>
          </p:nvSpPr>
          <p:spPr>
            <a:xfrm>
              <a:off x="2248798" y="1311824"/>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1" name="Google Shape;261;p22"/>
          <p:cNvGrpSpPr/>
          <p:nvPr/>
        </p:nvGrpSpPr>
        <p:grpSpPr>
          <a:xfrm rot="-5400000">
            <a:off x="10794016" y="4774501"/>
            <a:ext cx="1546128" cy="601067"/>
            <a:chOff x="2190923" y="565199"/>
            <a:chExt cx="1159596" cy="450800"/>
          </a:xfrm>
        </p:grpSpPr>
        <p:sp>
          <p:nvSpPr>
            <p:cNvPr id="262" name="Google Shape;262;p22"/>
            <p:cNvSpPr/>
            <p:nvPr/>
          </p:nvSpPr>
          <p:spPr>
            <a:xfrm>
              <a:off x="2660273" y="774450"/>
              <a:ext cx="237650" cy="24154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22"/>
            <p:cNvSpPr/>
            <p:nvPr/>
          </p:nvSpPr>
          <p:spPr>
            <a:xfrm>
              <a:off x="3263628" y="598213"/>
              <a:ext cx="86892" cy="86524"/>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22"/>
            <p:cNvSpPr/>
            <p:nvPr/>
          </p:nvSpPr>
          <p:spPr>
            <a:xfrm>
              <a:off x="2190923" y="565199"/>
              <a:ext cx="149199" cy="15254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65" name="Google Shape;265;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405680282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6"/>
        <p:cNvGrpSpPr/>
        <p:nvPr/>
      </p:nvGrpSpPr>
      <p:grpSpPr>
        <a:xfrm>
          <a:off x="0" y="0"/>
          <a:ext cx="0" cy="0"/>
          <a:chOff x="0" y="0"/>
          <a:chExt cx="0" cy="0"/>
        </a:xfrm>
      </p:grpSpPr>
      <p:sp>
        <p:nvSpPr>
          <p:cNvPr id="267" name="Google Shape;267;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8" name="Google Shape;268;p23"/>
          <p:cNvSpPr txBox="1">
            <a:spLocks noGrp="1"/>
          </p:cNvSpPr>
          <p:nvPr>
            <p:ph type="title" idx="2"/>
          </p:nvPr>
        </p:nvSpPr>
        <p:spPr>
          <a:xfrm>
            <a:off x="3673569" y="3721133"/>
            <a:ext cx="48444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4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9" name="Google Shape;269;p23"/>
          <p:cNvSpPr txBox="1">
            <a:spLocks noGrp="1"/>
          </p:cNvSpPr>
          <p:nvPr>
            <p:ph type="title" idx="3"/>
          </p:nvPr>
        </p:nvSpPr>
        <p:spPr>
          <a:xfrm>
            <a:off x="3673567" y="1862167"/>
            <a:ext cx="48444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4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0" name="Google Shape;270;p23"/>
          <p:cNvSpPr txBox="1">
            <a:spLocks noGrp="1"/>
          </p:cNvSpPr>
          <p:nvPr>
            <p:ph type="subTitle" idx="1"/>
          </p:nvPr>
        </p:nvSpPr>
        <p:spPr>
          <a:xfrm>
            <a:off x="3673567" y="2410733"/>
            <a:ext cx="4844400" cy="109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1" name="Google Shape;271;p23"/>
          <p:cNvSpPr txBox="1">
            <a:spLocks noGrp="1"/>
          </p:cNvSpPr>
          <p:nvPr>
            <p:ph type="subTitle" idx="4"/>
          </p:nvPr>
        </p:nvSpPr>
        <p:spPr>
          <a:xfrm>
            <a:off x="3673567" y="4269700"/>
            <a:ext cx="4844400" cy="109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72" name="Google Shape;272;p23"/>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23"/>
          <p:cNvSpPr/>
          <p:nvPr/>
        </p:nvSpPr>
        <p:spPr>
          <a:xfrm>
            <a:off x="271791" y="841611"/>
            <a:ext cx="267109" cy="267109"/>
          </a:xfrm>
          <a:custGeom>
            <a:avLst/>
            <a:gdLst/>
            <a:ahLst/>
            <a:cxnLst/>
            <a:rect l="l" t="t" r="r" b="b"/>
            <a:pathLst>
              <a:path w="1752" h="1752" extrusionOk="0">
                <a:moveTo>
                  <a:pt x="884" y="1"/>
                </a:moveTo>
                <a:cubicBezTo>
                  <a:pt x="884" y="483"/>
                  <a:pt x="483" y="884"/>
                  <a:pt x="0" y="884"/>
                </a:cubicBezTo>
                <a:cubicBezTo>
                  <a:pt x="483" y="884"/>
                  <a:pt x="884" y="1270"/>
                  <a:pt x="884" y="1752"/>
                </a:cubicBezTo>
                <a:cubicBezTo>
                  <a:pt x="884" y="1270"/>
                  <a:pt x="1269" y="884"/>
                  <a:pt x="1752" y="884"/>
                </a:cubicBezTo>
                <a:cubicBezTo>
                  <a:pt x="1269" y="884"/>
                  <a:pt x="884" y="483"/>
                  <a:pt x="884"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23"/>
          <p:cNvSpPr/>
          <p:nvPr/>
        </p:nvSpPr>
        <p:spPr>
          <a:xfrm>
            <a:off x="11382892" y="934854"/>
            <a:ext cx="260097" cy="260097"/>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23"/>
          <p:cNvSpPr/>
          <p:nvPr/>
        </p:nvSpPr>
        <p:spPr>
          <a:xfrm>
            <a:off x="11828884" y="485573"/>
            <a:ext cx="188897" cy="188897"/>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23"/>
          <p:cNvSpPr/>
          <p:nvPr/>
        </p:nvSpPr>
        <p:spPr>
          <a:xfrm>
            <a:off x="393481" y="194306"/>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23"/>
          <p:cNvSpPr/>
          <p:nvPr/>
        </p:nvSpPr>
        <p:spPr>
          <a:xfrm>
            <a:off x="11443665" y="274274"/>
            <a:ext cx="108247" cy="110076"/>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23"/>
          <p:cNvSpPr/>
          <p:nvPr/>
        </p:nvSpPr>
        <p:spPr>
          <a:xfrm>
            <a:off x="682738" y="485567"/>
            <a:ext cx="108247" cy="107789"/>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23"/>
          <p:cNvSpPr/>
          <p:nvPr/>
        </p:nvSpPr>
        <p:spPr>
          <a:xfrm>
            <a:off x="453505" y="1674809"/>
            <a:ext cx="108247" cy="110685"/>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23"/>
          <p:cNvSpPr/>
          <p:nvPr/>
        </p:nvSpPr>
        <p:spPr>
          <a:xfrm>
            <a:off x="1321181" y="383190"/>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23"/>
          <p:cNvSpPr/>
          <p:nvPr/>
        </p:nvSpPr>
        <p:spPr>
          <a:xfrm>
            <a:off x="11643014" y="1969524"/>
            <a:ext cx="185849" cy="188897"/>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7768432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82"/>
        <p:cNvGrpSpPr/>
        <p:nvPr/>
      </p:nvGrpSpPr>
      <p:grpSpPr>
        <a:xfrm>
          <a:off x="0" y="0"/>
          <a:ext cx="0" cy="0"/>
          <a:chOff x="0" y="0"/>
          <a:chExt cx="0" cy="0"/>
        </a:xfrm>
      </p:grpSpPr>
      <p:sp>
        <p:nvSpPr>
          <p:cNvPr id="283" name="Google Shape;283;p24"/>
          <p:cNvSpPr txBox="1">
            <a:spLocks noGrp="1"/>
          </p:cNvSpPr>
          <p:nvPr>
            <p:ph type="title"/>
          </p:nvPr>
        </p:nvSpPr>
        <p:spPr>
          <a:xfrm>
            <a:off x="1453467" y="2959267"/>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84" name="Google Shape;284;p24"/>
          <p:cNvSpPr txBox="1">
            <a:spLocks noGrp="1"/>
          </p:cNvSpPr>
          <p:nvPr>
            <p:ph type="subTitle" idx="1"/>
          </p:nvPr>
        </p:nvSpPr>
        <p:spPr>
          <a:xfrm>
            <a:off x="1453467" y="3459667"/>
            <a:ext cx="2900400" cy="9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5" name="Google Shape;285;p24"/>
          <p:cNvSpPr txBox="1">
            <a:spLocks noGrp="1"/>
          </p:cNvSpPr>
          <p:nvPr>
            <p:ph type="title" idx="2"/>
          </p:nvPr>
        </p:nvSpPr>
        <p:spPr>
          <a:xfrm>
            <a:off x="4645892" y="2959267"/>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86" name="Google Shape;286;p24"/>
          <p:cNvSpPr txBox="1">
            <a:spLocks noGrp="1"/>
          </p:cNvSpPr>
          <p:nvPr>
            <p:ph type="subTitle" idx="3"/>
          </p:nvPr>
        </p:nvSpPr>
        <p:spPr>
          <a:xfrm>
            <a:off x="4645896" y="3459667"/>
            <a:ext cx="2900400" cy="9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7" name="Google Shape;287;p24"/>
          <p:cNvSpPr txBox="1">
            <a:spLocks noGrp="1"/>
          </p:cNvSpPr>
          <p:nvPr>
            <p:ph type="title" idx="4"/>
          </p:nvPr>
        </p:nvSpPr>
        <p:spPr>
          <a:xfrm>
            <a:off x="7838328" y="2959267"/>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88" name="Google Shape;288;p24"/>
          <p:cNvSpPr txBox="1">
            <a:spLocks noGrp="1"/>
          </p:cNvSpPr>
          <p:nvPr>
            <p:ph type="subTitle" idx="5"/>
          </p:nvPr>
        </p:nvSpPr>
        <p:spPr>
          <a:xfrm>
            <a:off x="7838333" y="3459667"/>
            <a:ext cx="2900400" cy="9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9" name="Google Shape;289;p24"/>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0" name="Google Shape;290;p24"/>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91" name="Google Shape;291;p24"/>
          <p:cNvGrpSpPr/>
          <p:nvPr/>
        </p:nvGrpSpPr>
        <p:grpSpPr>
          <a:xfrm>
            <a:off x="11202592" y="219987"/>
            <a:ext cx="626747" cy="1141567"/>
            <a:chOff x="8401944" y="164990"/>
            <a:chExt cx="470060" cy="856175"/>
          </a:xfrm>
        </p:grpSpPr>
        <p:sp>
          <p:nvSpPr>
            <p:cNvPr id="292" name="Google Shape;292;p24"/>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24"/>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24"/>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5" name="Google Shape;295;p24"/>
          <p:cNvGrpSpPr/>
          <p:nvPr/>
        </p:nvGrpSpPr>
        <p:grpSpPr>
          <a:xfrm>
            <a:off x="517274" y="220011"/>
            <a:ext cx="837052" cy="1142980"/>
            <a:chOff x="2496780" y="370733"/>
            <a:chExt cx="627789" cy="857235"/>
          </a:xfrm>
        </p:grpSpPr>
        <p:sp>
          <p:nvSpPr>
            <p:cNvPr id="296" name="Google Shape;296;p24"/>
            <p:cNvSpPr/>
            <p:nvPr/>
          </p:nvSpPr>
          <p:spPr>
            <a:xfrm>
              <a:off x="2968038" y="370733"/>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97" name="Google Shape;297;p24"/>
            <p:cNvGrpSpPr/>
            <p:nvPr/>
          </p:nvGrpSpPr>
          <p:grpSpPr>
            <a:xfrm>
              <a:off x="2496780" y="616449"/>
              <a:ext cx="215705" cy="611518"/>
              <a:chOff x="2496780" y="616449"/>
              <a:chExt cx="215705" cy="611518"/>
            </a:xfrm>
          </p:grpSpPr>
          <p:sp>
            <p:nvSpPr>
              <p:cNvPr id="298" name="Google Shape;298;p24"/>
              <p:cNvSpPr/>
              <p:nvPr/>
            </p:nvSpPr>
            <p:spPr>
              <a:xfrm>
                <a:off x="2556080" y="1073955"/>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24"/>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89807674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00"/>
        <p:cNvGrpSpPr/>
        <p:nvPr/>
      </p:nvGrpSpPr>
      <p:grpSpPr>
        <a:xfrm>
          <a:off x="0" y="0"/>
          <a:ext cx="0" cy="0"/>
          <a:chOff x="0" y="0"/>
          <a:chExt cx="0" cy="0"/>
        </a:xfrm>
      </p:grpSpPr>
      <p:sp>
        <p:nvSpPr>
          <p:cNvPr id="301" name="Google Shape;301;p25"/>
          <p:cNvSpPr txBox="1">
            <a:spLocks noGrp="1"/>
          </p:cNvSpPr>
          <p:nvPr>
            <p:ph type="title"/>
          </p:nvPr>
        </p:nvSpPr>
        <p:spPr>
          <a:xfrm>
            <a:off x="3793560" y="4399336"/>
            <a:ext cx="46256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2" name="Google Shape;302;p25"/>
          <p:cNvSpPr txBox="1">
            <a:spLocks noGrp="1"/>
          </p:cNvSpPr>
          <p:nvPr>
            <p:ph type="subTitle" idx="1"/>
          </p:nvPr>
        </p:nvSpPr>
        <p:spPr>
          <a:xfrm>
            <a:off x="3793567" y="4898464"/>
            <a:ext cx="4625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3" name="Google Shape;303;p25"/>
          <p:cNvSpPr txBox="1">
            <a:spLocks noGrp="1"/>
          </p:cNvSpPr>
          <p:nvPr>
            <p:ph type="title" idx="2"/>
          </p:nvPr>
        </p:nvSpPr>
        <p:spPr>
          <a:xfrm>
            <a:off x="3780949" y="3068060"/>
            <a:ext cx="46256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4" name="Google Shape;304;p25"/>
          <p:cNvSpPr txBox="1">
            <a:spLocks noGrp="1"/>
          </p:cNvSpPr>
          <p:nvPr>
            <p:ph type="subTitle" idx="3"/>
          </p:nvPr>
        </p:nvSpPr>
        <p:spPr>
          <a:xfrm>
            <a:off x="3780967" y="3567195"/>
            <a:ext cx="4625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5" name="Google Shape;305;p25"/>
          <p:cNvSpPr txBox="1">
            <a:spLocks noGrp="1"/>
          </p:cNvSpPr>
          <p:nvPr>
            <p:ph type="title" idx="4"/>
          </p:nvPr>
        </p:nvSpPr>
        <p:spPr>
          <a:xfrm>
            <a:off x="3793551" y="1736800"/>
            <a:ext cx="46256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6" name="Google Shape;306;p25"/>
          <p:cNvSpPr txBox="1">
            <a:spLocks noGrp="1"/>
          </p:cNvSpPr>
          <p:nvPr>
            <p:ph type="subTitle" idx="5"/>
          </p:nvPr>
        </p:nvSpPr>
        <p:spPr>
          <a:xfrm>
            <a:off x="3793567" y="2235929"/>
            <a:ext cx="4625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7" name="Google Shape;307;p25"/>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8" name="Google Shape;308;p25"/>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09" name="Google Shape;309;p25"/>
          <p:cNvGrpSpPr/>
          <p:nvPr/>
        </p:nvGrpSpPr>
        <p:grpSpPr>
          <a:xfrm>
            <a:off x="11202592" y="219987"/>
            <a:ext cx="626747" cy="1141567"/>
            <a:chOff x="8401944" y="164990"/>
            <a:chExt cx="470060" cy="856175"/>
          </a:xfrm>
        </p:grpSpPr>
        <p:sp>
          <p:nvSpPr>
            <p:cNvPr id="310" name="Google Shape;310;p25"/>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25"/>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25"/>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3" name="Google Shape;313;p25"/>
          <p:cNvSpPr/>
          <p:nvPr/>
        </p:nvSpPr>
        <p:spPr>
          <a:xfrm>
            <a:off x="1159751" y="220011"/>
            <a:ext cx="208708" cy="208548"/>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14" name="Google Shape;314;p25"/>
          <p:cNvGrpSpPr/>
          <p:nvPr/>
        </p:nvGrpSpPr>
        <p:grpSpPr>
          <a:xfrm>
            <a:off x="442307" y="593366"/>
            <a:ext cx="531940" cy="609991"/>
            <a:chOff x="2496780" y="616449"/>
            <a:chExt cx="398955" cy="457493"/>
          </a:xfrm>
        </p:grpSpPr>
        <p:sp>
          <p:nvSpPr>
            <p:cNvPr id="315" name="Google Shape;315;p25"/>
            <p:cNvSpPr/>
            <p:nvPr/>
          </p:nvSpPr>
          <p:spPr>
            <a:xfrm>
              <a:off x="2739330" y="919930"/>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25"/>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7" name="Google Shape;317;p25"/>
          <p:cNvSpPr/>
          <p:nvPr/>
        </p:nvSpPr>
        <p:spPr>
          <a:xfrm>
            <a:off x="651780" y="1975366"/>
            <a:ext cx="345133" cy="344868"/>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5"/>
          <p:cNvSpPr/>
          <p:nvPr/>
        </p:nvSpPr>
        <p:spPr>
          <a:xfrm>
            <a:off x="354012" y="5190662"/>
            <a:ext cx="185533" cy="185533"/>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61386534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19"/>
        <p:cNvGrpSpPr/>
        <p:nvPr/>
      </p:nvGrpSpPr>
      <p:grpSpPr>
        <a:xfrm>
          <a:off x="0" y="0"/>
          <a:ext cx="0" cy="0"/>
          <a:chOff x="0" y="0"/>
          <a:chExt cx="0" cy="0"/>
        </a:xfrm>
      </p:grpSpPr>
      <p:sp>
        <p:nvSpPr>
          <p:cNvPr id="320" name="Google Shape;320;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1" name="Google Shape;321;p26"/>
          <p:cNvSpPr txBox="1">
            <a:spLocks noGrp="1"/>
          </p:cNvSpPr>
          <p:nvPr>
            <p:ph type="title" idx="2"/>
          </p:nvPr>
        </p:nvSpPr>
        <p:spPr>
          <a:xfrm>
            <a:off x="950967" y="2037800"/>
            <a:ext cx="26376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22" name="Google Shape;322;p26"/>
          <p:cNvSpPr txBox="1">
            <a:spLocks noGrp="1"/>
          </p:cNvSpPr>
          <p:nvPr>
            <p:ph type="subTitle" idx="1"/>
          </p:nvPr>
        </p:nvSpPr>
        <p:spPr>
          <a:xfrm>
            <a:off x="950967" y="2538216"/>
            <a:ext cx="2637600" cy="8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3" name="Google Shape;323;p26"/>
          <p:cNvSpPr txBox="1">
            <a:spLocks noGrp="1"/>
          </p:cNvSpPr>
          <p:nvPr>
            <p:ph type="title" idx="3"/>
          </p:nvPr>
        </p:nvSpPr>
        <p:spPr>
          <a:xfrm>
            <a:off x="4039111" y="2037800"/>
            <a:ext cx="26376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24" name="Google Shape;324;p26"/>
          <p:cNvSpPr txBox="1">
            <a:spLocks noGrp="1"/>
          </p:cNvSpPr>
          <p:nvPr>
            <p:ph type="subTitle" idx="4"/>
          </p:nvPr>
        </p:nvSpPr>
        <p:spPr>
          <a:xfrm>
            <a:off x="4039105" y="2538216"/>
            <a:ext cx="2637600" cy="8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5" name="Google Shape;325;p26"/>
          <p:cNvSpPr txBox="1">
            <a:spLocks noGrp="1"/>
          </p:cNvSpPr>
          <p:nvPr>
            <p:ph type="title" idx="5"/>
          </p:nvPr>
        </p:nvSpPr>
        <p:spPr>
          <a:xfrm>
            <a:off x="950967" y="3949000"/>
            <a:ext cx="26376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26" name="Google Shape;326;p26"/>
          <p:cNvSpPr txBox="1">
            <a:spLocks noGrp="1"/>
          </p:cNvSpPr>
          <p:nvPr>
            <p:ph type="subTitle" idx="6"/>
          </p:nvPr>
        </p:nvSpPr>
        <p:spPr>
          <a:xfrm>
            <a:off x="950967" y="4449416"/>
            <a:ext cx="2637600" cy="8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7" name="Google Shape;327;p26"/>
          <p:cNvSpPr txBox="1">
            <a:spLocks noGrp="1"/>
          </p:cNvSpPr>
          <p:nvPr>
            <p:ph type="title" idx="7"/>
          </p:nvPr>
        </p:nvSpPr>
        <p:spPr>
          <a:xfrm>
            <a:off x="4039111" y="3949000"/>
            <a:ext cx="2637600" cy="703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28" name="Google Shape;328;p26"/>
          <p:cNvSpPr txBox="1">
            <a:spLocks noGrp="1"/>
          </p:cNvSpPr>
          <p:nvPr>
            <p:ph type="subTitle" idx="8"/>
          </p:nvPr>
        </p:nvSpPr>
        <p:spPr>
          <a:xfrm>
            <a:off x="4039105" y="4449416"/>
            <a:ext cx="2637600" cy="8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9" name="Google Shape;329;p26"/>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30" name="Google Shape;330;p26"/>
          <p:cNvGrpSpPr/>
          <p:nvPr/>
        </p:nvGrpSpPr>
        <p:grpSpPr>
          <a:xfrm>
            <a:off x="536738" y="744863"/>
            <a:ext cx="584060" cy="1018764"/>
            <a:chOff x="2472803" y="636034"/>
            <a:chExt cx="438045" cy="764073"/>
          </a:xfrm>
        </p:grpSpPr>
        <p:sp>
          <p:nvSpPr>
            <p:cNvPr id="331" name="Google Shape;331;p26"/>
            <p:cNvSpPr/>
            <p:nvPr/>
          </p:nvSpPr>
          <p:spPr>
            <a:xfrm>
              <a:off x="2711649" y="1046087"/>
              <a:ext cx="199200" cy="202474"/>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6"/>
            <p:cNvSpPr/>
            <p:nvPr/>
          </p:nvSpPr>
          <p:spPr>
            <a:xfrm>
              <a:off x="2524249" y="636034"/>
              <a:ext cx="111349" cy="11087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6"/>
            <p:cNvSpPr/>
            <p:nvPr/>
          </p:nvSpPr>
          <p:spPr>
            <a:xfrm>
              <a:off x="2472803" y="1311257"/>
              <a:ext cx="86892" cy="88850"/>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6"/>
          <p:cNvSpPr/>
          <p:nvPr/>
        </p:nvSpPr>
        <p:spPr>
          <a:xfrm rot="10800000">
            <a:off x="11113795" y="421825"/>
            <a:ext cx="280991" cy="277727"/>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6"/>
          <p:cNvSpPr/>
          <p:nvPr/>
        </p:nvSpPr>
        <p:spPr>
          <a:xfrm rot="10800000">
            <a:off x="11476001" y="1254784"/>
            <a:ext cx="216100" cy="213601"/>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5558820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36"/>
        <p:cNvGrpSpPr/>
        <p:nvPr/>
      </p:nvGrpSpPr>
      <p:grpSpPr>
        <a:xfrm>
          <a:off x="0" y="0"/>
          <a:ext cx="0" cy="0"/>
          <a:chOff x="0" y="0"/>
          <a:chExt cx="0" cy="0"/>
        </a:xfrm>
      </p:grpSpPr>
      <p:sp>
        <p:nvSpPr>
          <p:cNvPr id="337" name="Google Shape;337;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8" name="Google Shape;338;p27"/>
          <p:cNvSpPr txBox="1">
            <a:spLocks noGrp="1"/>
          </p:cNvSpPr>
          <p:nvPr>
            <p:ph type="title" idx="2"/>
          </p:nvPr>
        </p:nvSpPr>
        <p:spPr>
          <a:xfrm>
            <a:off x="1476300" y="23454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39" name="Google Shape;339;p27"/>
          <p:cNvSpPr txBox="1">
            <a:spLocks noGrp="1"/>
          </p:cNvSpPr>
          <p:nvPr>
            <p:ph type="subTitle" idx="1"/>
          </p:nvPr>
        </p:nvSpPr>
        <p:spPr>
          <a:xfrm>
            <a:off x="1468233" y="28470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0" name="Google Shape;340;p27"/>
          <p:cNvSpPr txBox="1">
            <a:spLocks noGrp="1"/>
          </p:cNvSpPr>
          <p:nvPr>
            <p:ph type="title" idx="3"/>
          </p:nvPr>
        </p:nvSpPr>
        <p:spPr>
          <a:xfrm>
            <a:off x="4775968" y="23454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1" name="Google Shape;341;p27"/>
          <p:cNvSpPr txBox="1">
            <a:spLocks noGrp="1"/>
          </p:cNvSpPr>
          <p:nvPr>
            <p:ph type="subTitle" idx="4"/>
          </p:nvPr>
        </p:nvSpPr>
        <p:spPr>
          <a:xfrm>
            <a:off x="4771931" y="28470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27"/>
          <p:cNvSpPr txBox="1">
            <a:spLocks noGrp="1"/>
          </p:cNvSpPr>
          <p:nvPr>
            <p:ph type="title" idx="5"/>
          </p:nvPr>
        </p:nvSpPr>
        <p:spPr>
          <a:xfrm>
            <a:off x="1476300" y="44598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3" name="Google Shape;343;p27"/>
          <p:cNvSpPr txBox="1">
            <a:spLocks noGrp="1"/>
          </p:cNvSpPr>
          <p:nvPr>
            <p:ph type="subTitle" idx="6"/>
          </p:nvPr>
        </p:nvSpPr>
        <p:spPr>
          <a:xfrm>
            <a:off x="1468233" y="49614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4" name="Google Shape;344;p27"/>
          <p:cNvSpPr txBox="1">
            <a:spLocks noGrp="1"/>
          </p:cNvSpPr>
          <p:nvPr>
            <p:ph type="title" idx="7"/>
          </p:nvPr>
        </p:nvSpPr>
        <p:spPr>
          <a:xfrm>
            <a:off x="4779997" y="44598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5" name="Google Shape;345;p27"/>
          <p:cNvSpPr txBox="1">
            <a:spLocks noGrp="1"/>
          </p:cNvSpPr>
          <p:nvPr>
            <p:ph type="subTitle" idx="8"/>
          </p:nvPr>
        </p:nvSpPr>
        <p:spPr>
          <a:xfrm>
            <a:off x="4771931" y="49614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6" name="Google Shape;346;p27"/>
          <p:cNvSpPr txBox="1">
            <a:spLocks noGrp="1"/>
          </p:cNvSpPr>
          <p:nvPr>
            <p:ph type="title" idx="9"/>
          </p:nvPr>
        </p:nvSpPr>
        <p:spPr>
          <a:xfrm>
            <a:off x="8075636" y="23454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7" name="Google Shape;347;p27"/>
          <p:cNvSpPr txBox="1">
            <a:spLocks noGrp="1"/>
          </p:cNvSpPr>
          <p:nvPr>
            <p:ph type="subTitle" idx="13"/>
          </p:nvPr>
        </p:nvSpPr>
        <p:spPr>
          <a:xfrm>
            <a:off x="8075636" y="28470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8" name="Google Shape;348;p27"/>
          <p:cNvSpPr txBox="1">
            <a:spLocks noGrp="1"/>
          </p:cNvSpPr>
          <p:nvPr>
            <p:ph type="title" idx="14"/>
          </p:nvPr>
        </p:nvSpPr>
        <p:spPr>
          <a:xfrm>
            <a:off x="8083703" y="4459800"/>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49" name="Google Shape;349;p27"/>
          <p:cNvSpPr txBox="1">
            <a:spLocks noGrp="1"/>
          </p:cNvSpPr>
          <p:nvPr>
            <p:ph type="subTitle" idx="15"/>
          </p:nvPr>
        </p:nvSpPr>
        <p:spPr>
          <a:xfrm>
            <a:off x="8075636" y="4961481"/>
            <a:ext cx="26480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0" name="Google Shape;350;p27"/>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1" name="Google Shape;351;p27"/>
          <p:cNvGrpSpPr/>
          <p:nvPr/>
        </p:nvGrpSpPr>
        <p:grpSpPr>
          <a:xfrm>
            <a:off x="11202592" y="219987"/>
            <a:ext cx="626747" cy="1141567"/>
            <a:chOff x="8401944" y="164990"/>
            <a:chExt cx="470060" cy="856175"/>
          </a:xfrm>
        </p:grpSpPr>
        <p:sp>
          <p:nvSpPr>
            <p:cNvPr id="352" name="Google Shape;352;p27"/>
            <p:cNvSpPr/>
            <p:nvPr/>
          </p:nvSpPr>
          <p:spPr>
            <a:xfrm>
              <a:off x="8592929" y="746338"/>
              <a:ext cx="279075" cy="274826"/>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27"/>
            <p:cNvSpPr/>
            <p:nvPr/>
          </p:nvSpPr>
          <p:spPr>
            <a:xfrm>
              <a:off x="8401944" y="410723"/>
              <a:ext cx="158549" cy="158325"/>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27"/>
            <p:cNvSpPr/>
            <p:nvPr/>
          </p:nvSpPr>
          <p:spPr>
            <a:xfrm>
              <a:off x="8721504" y="164990"/>
              <a:ext cx="87228" cy="87232"/>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5" name="Google Shape;355;p27"/>
          <p:cNvGrpSpPr/>
          <p:nvPr/>
        </p:nvGrpSpPr>
        <p:grpSpPr>
          <a:xfrm>
            <a:off x="517273" y="299211"/>
            <a:ext cx="777019" cy="1124247"/>
            <a:chOff x="2496780" y="430133"/>
            <a:chExt cx="582764" cy="843185"/>
          </a:xfrm>
        </p:grpSpPr>
        <p:sp>
          <p:nvSpPr>
            <p:cNvPr id="356" name="Google Shape;356;p27"/>
            <p:cNvSpPr/>
            <p:nvPr/>
          </p:nvSpPr>
          <p:spPr>
            <a:xfrm>
              <a:off x="2923013" y="430133"/>
              <a:ext cx="156531" cy="156411"/>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7" name="Google Shape;357;p27"/>
            <p:cNvGrpSpPr/>
            <p:nvPr/>
          </p:nvGrpSpPr>
          <p:grpSpPr>
            <a:xfrm>
              <a:off x="2496780" y="616449"/>
              <a:ext cx="325280" cy="656868"/>
              <a:chOff x="2496780" y="616449"/>
              <a:chExt cx="325280" cy="656868"/>
            </a:xfrm>
          </p:grpSpPr>
          <p:sp>
            <p:nvSpPr>
              <p:cNvPr id="358" name="Google Shape;358;p27"/>
              <p:cNvSpPr/>
              <p:nvPr/>
            </p:nvSpPr>
            <p:spPr>
              <a:xfrm>
                <a:off x="2665655" y="1119305"/>
                <a:ext cx="156405" cy="154013"/>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27"/>
              <p:cNvSpPr/>
              <p:nvPr/>
            </p:nvSpPr>
            <p:spPr>
              <a:xfrm>
                <a:off x="2496780" y="616449"/>
                <a:ext cx="87355" cy="87232"/>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11217598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60"/>
        <p:cNvGrpSpPr/>
        <p:nvPr/>
      </p:nvGrpSpPr>
      <p:grpSpPr>
        <a:xfrm>
          <a:off x="0" y="0"/>
          <a:ext cx="0" cy="0"/>
          <a:chOff x="0" y="0"/>
          <a:chExt cx="0" cy="0"/>
        </a:xfrm>
      </p:grpSpPr>
      <p:sp>
        <p:nvSpPr>
          <p:cNvPr id="361" name="Google Shape;361;p28"/>
          <p:cNvSpPr txBox="1">
            <a:spLocks noGrp="1"/>
          </p:cNvSpPr>
          <p:nvPr>
            <p:ph type="title"/>
          </p:nvPr>
        </p:nvSpPr>
        <p:spPr>
          <a:xfrm>
            <a:off x="1250267" y="4038133"/>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62" name="Google Shape;362;p28"/>
          <p:cNvSpPr txBox="1">
            <a:spLocks noGrp="1"/>
          </p:cNvSpPr>
          <p:nvPr>
            <p:ph type="subTitle" idx="1"/>
          </p:nvPr>
        </p:nvSpPr>
        <p:spPr>
          <a:xfrm>
            <a:off x="1250267" y="4538533"/>
            <a:ext cx="29004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3" name="Google Shape;363;p28"/>
          <p:cNvSpPr txBox="1">
            <a:spLocks noGrp="1"/>
          </p:cNvSpPr>
          <p:nvPr>
            <p:ph type="title" idx="2"/>
          </p:nvPr>
        </p:nvSpPr>
        <p:spPr>
          <a:xfrm>
            <a:off x="4645897" y="4038133"/>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64" name="Google Shape;364;p28"/>
          <p:cNvSpPr txBox="1">
            <a:spLocks noGrp="1"/>
          </p:cNvSpPr>
          <p:nvPr>
            <p:ph type="subTitle" idx="3"/>
          </p:nvPr>
        </p:nvSpPr>
        <p:spPr>
          <a:xfrm>
            <a:off x="4645896" y="4538533"/>
            <a:ext cx="29004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5" name="Google Shape;365;p28"/>
          <p:cNvSpPr txBox="1">
            <a:spLocks noGrp="1"/>
          </p:cNvSpPr>
          <p:nvPr>
            <p:ph type="title" idx="4"/>
          </p:nvPr>
        </p:nvSpPr>
        <p:spPr>
          <a:xfrm>
            <a:off x="8041528" y="4038133"/>
            <a:ext cx="2900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4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66" name="Google Shape;366;p28"/>
          <p:cNvSpPr txBox="1">
            <a:spLocks noGrp="1"/>
          </p:cNvSpPr>
          <p:nvPr>
            <p:ph type="subTitle" idx="5"/>
          </p:nvPr>
        </p:nvSpPr>
        <p:spPr>
          <a:xfrm>
            <a:off x="8041533" y="4538533"/>
            <a:ext cx="2900400" cy="70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7" name="Google Shape;367;p28"/>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8" name="Google Shape;368;p28"/>
          <p:cNvSpPr txBox="1">
            <a:spLocks noGrp="1"/>
          </p:cNvSpPr>
          <p:nvPr>
            <p:ph type="title" idx="7" hasCustomPrompt="1"/>
          </p:nvPr>
        </p:nvSpPr>
        <p:spPr>
          <a:xfrm>
            <a:off x="2071267" y="2811100"/>
            <a:ext cx="1258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369" name="Google Shape;369;p28"/>
          <p:cNvSpPr txBox="1">
            <a:spLocks noGrp="1"/>
          </p:cNvSpPr>
          <p:nvPr>
            <p:ph type="title" idx="8" hasCustomPrompt="1"/>
          </p:nvPr>
        </p:nvSpPr>
        <p:spPr>
          <a:xfrm>
            <a:off x="5466800" y="2811100"/>
            <a:ext cx="1258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370" name="Google Shape;370;p28"/>
          <p:cNvSpPr txBox="1">
            <a:spLocks noGrp="1"/>
          </p:cNvSpPr>
          <p:nvPr>
            <p:ph type="title" idx="9" hasCustomPrompt="1"/>
          </p:nvPr>
        </p:nvSpPr>
        <p:spPr>
          <a:xfrm>
            <a:off x="8868000" y="2811100"/>
            <a:ext cx="12584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3200"/>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371" name="Google Shape;371;p28"/>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28"/>
          <p:cNvSpPr/>
          <p:nvPr/>
        </p:nvSpPr>
        <p:spPr>
          <a:xfrm>
            <a:off x="11355580" y="2291098"/>
            <a:ext cx="354829" cy="352201"/>
          </a:xfrm>
          <a:custGeom>
            <a:avLst/>
            <a:gdLst/>
            <a:ahLst/>
            <a:cxnLst/>
            <a:rect l="l" t="t" r="r" b="b"/>
            <a:pathLst>
              <a:path w="2558" h="2539" extrusionOk="0">
                <a:moveTo>
                  <a:pt x="1273" y="1"/>
                </a:moveTo>
                <a:cubicBezTo>
                  <a:pt x="1273" y="707"/>
                  <a:pt x="710" y="1270"/>
                  <a:pt x="0" y="1270"/>
                </a:cubicBezTo>
                <a:cubicBezTo>
                  <a:pt x="710" y="1270"/>
                  <a:pt x="1273" y="1848"/>
                  <a:pt x="1273" y="2539"/>
                </a:cubicBezTo>
                <a:cubicBezTo>
                  <a:pt x="1273" y="1848"/>
                  <a:pt x="1852" y="1270"/>
                  <a:pt x="2558" y="1270"/>
                </a:cubicBezTo>
                <a:cubicBezTo>
                  <a:pt x="1852" y="1270"/>
                  <a:pt x="1273" y="707"/>
                  <a:pt x="127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28"/>
          <p:cNvSpPr/>
          <p:nvPr/>
        </p:nvSpPr>
        <p:spPr>
          <a:xfrm>
            <a:off x="11663250" y="1608891"/>
            <a:ext cx="171865" cy="169235"/>
          </a:xfrm>
          <a:custGeom>
            <a:avLst/>
            <a:gdLst/>
            <a:ahLst/>
            <a:cxnLst/>
            <a:rect l="l" t="t" r="r" b="b"/>
            <a:pathLst>
              <a:path w="1239" h="1220" extrusionOk="0">
                <a:moveTo>
                  <a:pt x="629" y="1"/>
                </a:moveTo>
                <a:cubicBezTo>
                  <a:pt x="629" y="337"/>
                  <a:pt x="355" y="610"/>
                  <a:pt x="0" y="610"/>
                </a:cubicBezTo>
                <a:cubicBezTo>
                  <a:pt x="355" y="610"/>
                  <a:pt x="629" y="884"/>
                  <a:pt x="629" y="1220"/>
                </a:cubicBezTo>
                <a:cubicBezTo>
                  <a:pt x="629" y="884"/>
                  <a:pt x="903" y="610"/>
                  <a:pt x="1238" y="610"/>
                </a:cubicBezTo>
                <a:cubicBezTo>
                  <a:pt x="903" y="610"/>
                  <a:pt x="629" y="337"/>
                  <a:pt x="62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28"/>
          <p:cNvSpPr/>
          <p:nvPr/>
        </p:nvSpPr>
        <p:spPr>
          <a:xfrm>
            <a:off x="11355567" y="386850"/>
            <a:ext cx="95989" cy="95853"/>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28"/>
          <p:cNvSpPr/>
          <p:nvPr/>
        </p:nvSpPr>
        <p:spPr>
          <a:xfrm>
            <a:off x="11441602" y="482685"/>
            <a:ext cx="236645" cy="236651"/>
          </a:xfrm>
          <a:custGeom>
            <a:avLst/>
            <a:gdLst/>
            <a:ahLst/>
            <a:cxnLst/>
            <a:rect l="l" t="t" r="r" b="b"/>
            <a:pathLst>
              <a:path w="1706" h="1706" extrusionOk="0">
                <a:moveTo>
                  <a:pt x="853" y="1"/>
                </a:moveTo>
                <a:cubicBezTo>
                  <a:pt x="853" y="467"/>
                  <a:pt x="467" y="853"/>
                  <a:pt x="1" y="853"/>
                </a:cubicBezTo>
                <a:cubicBezTo>
                  <a:pt x="467" y="853"/>
                  <a:pt x="853" y="1239"/>
                  <a:pt x="853" y="1706"/>
                </a:cubicBezTo>
                <a:cubicBezTo>
                  <a:pt x="853" y="1239"/>
                  <a:pt x="1223" y="853"/>
                  <a:pt x="1705" y="853"/>
                </a:cubicBezTo>
                <a:cubicBezTo>
                  <a:pt x="1223" y="853"/>
                  <a:pt x="853" y="467"/>
                  <a:pt x="85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28"/>
          <p:cNvSpPr/>
          <p:nvPr/>
        </p:nvSpPr>
        <p:spPr>
          <a:xfrm>
            <a:off x="314007" y="2315654"/>
            <a:ext cx="169092" cy="171869"/>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28"/>
          <p:cNvSpPr/>
          <p:nvPr/>
        </p:nvSpPr>
        <p:spPr>
          <a:xfrm>
            <a:off x="576854" y="1722637"/>
            <a:ext cx="236645" cy="236651"/>
          </a:xfrm>
          <a:custGeom>
            <a:avLst/>
            <a:gdLst/>
            <a:ahLst/>
            <a:cxnLst/>
            <a:rect l="l" t="t" r="r" b="b"/>
            <a:pathLst>
              <a:path w="1706" h="1706" extrusionOk="0">
                <a:moveTo>
                  <a:pt x="853" y="0"/>
                </a:moveTo>
                <a:cubicBezTo>
                  <a:pt x="853" y="467"/>
                  <a:pt x="467" y="853"/>
                  <a:pt x="0" y="853"/>
                </a:cubicBezTo>
                <a:cubicBezTo>
                  <a:pt x="467" y="853"/>
                  <a:pt x="853" y="1238"/>
                  <a:pt x="853" y="1705"/>
                </a:cubicBezTo>
                <a:cubicBezTo>
                  <a:pt x="853" y="1238"/>
                  <a:pt x="1238" y="853"/>
                  <a:pt x="1705" y="853"/>
                </a:cubicBezTo>
                <a:cubicBezTo>
                  <a:pt x="1238" y="853"/>
                  <a:pt x="853" y="467"/>
                  <a:pt x="85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28"/>
          <p:cNvSpPr/>
          <p:nvPr/>
        </p:nvSpPr>
        <p:spPr>
          <a:xfrm>
            <a:off x="279105" y="857117"/>
            <a:ext cx="238864" cy="236096"/>
          </a:xfrm>
          <a:custGeom>
            <a:avLst/>
            <a:gdLst/>
            <a:ahLst/>
            <a:cxnLst/>
            <a:rect l="l" t="t" r="r" b="b"/>
            <a:pathLst>
              <a:path w="1722" h="1702" extrusionOk="0">
                <a:moveTo>
                  <a:pt x="869" y="0"/>
                </a:moveTo>
                <a:cubicBezTo>
                  <a:pt x="869" y="463"/>
                  <a:pt x="483" y="849"/>
                  <a:pt x="1" y="849"/>
                </a:cubicBezTo>
                <a:cubicBezTo>
                  <a:pt x="483" y="849"/>
                  <a:pt x="869" y="1234"/>
                  <a:pt x="869" y="1701"/>
                </a:cubicBezTo>
                <a:cubicBezTo>
                  <a:pt x="869" y="1234"/>
                  <a:pt x="1239" y="849"/>
                  <a:pt x="1721" y="849"/>
                </a:cubicBezTo>
                <a:cubicBezTo>
                  <a:pt x="1239" y="849"/>
                  <a:pt x="869" y="463"/>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28"/>
          <p:cNvSpPr/>
          <p:nvPr/>
        </p:nvSpPr>
        <p:spPr>
          <a:xfrm>
            <a:off x="194074" y="386848"/>
            <a:ext cx="171865" cy="171869"/>
          </a:xfrm>
          <a:custGeom>
            <a:avLst/>
            <a:gdLst/>
            <a:ahLst/>
            <a:cxnLst/>
            <a:rect l="l" t="t" r="r" b="b"/>
            <a:pathLst>
              <a:path w="1239" h="1239" extrusionOk="0">
                <a:moveTo>
                  <a:pt x="610" y="0"/>
                </a:moveTo>
                <a:cubicBezTo>
                  <a:pt x="610" y="351"/>
                  <a:pt x="336" y="625"/>
                  <a:pt x="0" y="625"/>
                </a:cubicBezTo>
                <a:cubicBezTo>
                  <a:pt x="336" y="625"/>
                  <a:pt x="610" y="899"/>
                  <a:pt x="610" y="1238"/>
                </a:cubicBezTo>
                <a:cubicBezTo>
                  <a:pt x="610" y="899"/>
                  <a:pt x="884" y="625"/>
                  <a:pt x="1239" y="625"/>
                </a:cubicBezTo>
                <a:cubicBezTo>
                  <a:pt x="884" y="625"/>
                  <a:pt x="610" y="351"/>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380;p28"/>
          <p:cNvSpPr/>
          <p:nvPr/>
        </p:nvSpPr>
        <p:spPr>
          <a:xfrm>
            <a:off x="959999" y="384690"/>
            <a:ext cx="98487" cy="100153"/>
          </a:xfrm>
          <a:custGeom>
            <a:avLst/>
            <a:gdLst/>
            <a:ahLst/>
            <a:cxnLst/>
            <a:rect l="l" t="t" r="r" b="b"/>
            <a:pathLst>
              <a:path w="710" h="722" extrusionOk="0">
                <a:moveTo>
                  <a:pt x="355" y="0"/>
                </a:moveTo>
                <a:cubicBezTo>
                  <a:pt x="355" y="209"/>
                  <a:pt x="193" y="371"/>
                  <a:pt x="0" y="371"/>
                </a:cubicBezTo>
                <a:cubicBezTo>
                  <a:pt x="193" y="371"/>
                  <a:pt x="355" y="529"/>
                  <a:pt x="355" y="722"/>
                </a:cubicBezTo>
                <a:cubicBezTo>
                  <a:pt x="355" y="529"/>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31213623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81"/>
        <p:cNvGrpSpPr/>
        <p:nvPr/>
      </p:nvGrpSpPr>
      <p:grpSpPr>
        <a:xfrm>
          <a:off x="0" y="0"/>
          <a:ext cx="0" cy="0"/>
          <a:chOff x="0" y="0"/>
          <a:chExt cx="0" cy="0"/>
        </a:xfrm>
      </p:grpSpPr>
      <p:sp>
        <p:nvSpPr>
          <p:cNvPr id="382" name="Google Shape;382;p29"/>
          <p:cNvSpPr txBox="1">
            <a:spLocks noGrp="1"/>
          </p:cNvSpPr>
          <p:nvPr>
            <p:ph type="title"/>
          </p:nvPr>
        </p:nvSpPr>
        <p:spPr>
          <a:xfrm>
            <a:off x="3130584" y="840133"/>
            <a:ext cx="5930800" cy="141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3" name="Google Shape;383;p29"/>
          <p:cNvSpPr txBox="1">
            <a:spLocks noGrp="1"/>
          </p:cNvSpPr>
          <p:nvPr>
            <p:ph type="subTitle" idx="1"/>
          </p:nvPr>
        </p:nvSpPr>
        <p:spPr>
          <a:xfrm>
            <a:off x="3130533" y="2518707"/>
            <a:ext cx="5930800" cy="14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4" name="Google Shape;384;p29"/>
          <p:cNvSpPr txBox="1"/>
          <p:nvPr/>
        </p:nvSpPr>
        <p:spPr>
          <a:xfrm>
            <a:off x="2747133" y="4815933"/>
            <a:ext cx="6698000" cy="718400"/>
          </a:xfrm>
          <a:prstGeom prst="rect">
            <a:avLst/>
          </a:prstGeom>
          <a:noFill/>
          <a:ln>
            <a:noFill/>
          </a:ln>
        </p:spPr>
        <p:txBody>
          <a:bodyPr spcFirstLastPara="1" wrap="square" lIns="121900" tIns="121900" rIns="121900" bIns="121900" anchor="t" anchorCtr="0">
            <a:noAutofit/>
          </a:bodyPr>
          <a:lstStyle/>
          <a:p>
            <a:pPr marL="0" marR="0" lvl="0" indent="0" algn="ctr" defTabSz="914400" rtl="0" eaLnBrk="1" fontAlgn="auto" latinLnBrk="0" hangingPunct="1">
              <a:lnSpc>
                <a:spcPct val="100000"/>
              </a:lnSpc>
              <a:spcBef>
                <a:spcPts val="400"/>
              </a:spcBef>
              <a:spcAft>
                <a:spcPts val="0"/>
              </a:spcAft>
              <a:buClr>
                <a:srgbClr val="000000"/>
              </a:buClr>
              <a:buSzTx/>
              <a:buFont typeface="Arial"/>
              <a:buNone/>
              <a:tabLst/>
              <a:defRPr/>
            </a:pPr>
            <a:r>
              <a:rPr kumimoji="0" lang="en" sz="1600" b="1" i="0" u="none" strike="noStrike" kern="0" cap="none" spc="0" normalizeH="0" baseline="0" noProof="0">
                <a:ln>
                  <a:noFill/>
                </a:ln>
                <a:solidFill>
                  <a:srgbClr val="13304E"/>
                </a:solidFill>
                <a:effectLst/>
                <a:uLnTx/>
                <a:uFillTx/>
                <a:latin typeface="Catamaran"/>
                <a:ea typeface="Catamaran"/>
                <a:cs typeface="Catamaran"/>
                <a:sym typeface="Catamaran"/>
              </a:rPr>
              <a:t>CREDITS:</a:t>
            </a:r>
            <a:r>
              <a:rPr kumimoji="0" lang="en" sz="1600" b="0" i="0" u="none" strike="noStrike" kern="0" cap="none" spc="0" normalizeH="0" baseline="0" noProof="0">
                <a:ln>
                  <a:noFill/>
                </a:ln>
                <a:solidFill>
                  <a:srgbClr val="13304E"/>
                </a:solidFill>
                <a:effectLst/>
                <a:uLnTx/>
                <a:uFillTx/>
                <a:latin typeface="Catamaran"/>
                <a:ea typeface="Catamaran"/>
                <a:cs typeface="Catamaran"/>
                <a:sym typeface="Catamaran"/>
              </a:rPr>
              <a:t> This presentation template was created by </a:t>
            </a:r>
            <a:r>
              <a:rPr kumimoji="0" lang="en" sz="1600" b="1" i="0" u="sng" strike="noStrike" kern="0" cap="none" spc="0" normalizeH="0" baseline="0" noProof="0">
                <a:ln>
                  <a:noFill/>
                </a:ln>
                <a:solidFill>
                  <a:srgbClr val="13304E"/>
                </a:solidFill>
                <a:effectLst/>
                <a:uLnTx/>
                <a:uFillTx/>
                <a:latin typeface="Catamaran"/>
                <a:ea typeface="Catamaran"/>
                <a:cs typeface="Catamaran"/>
                <a:sym typeface="Catamaran"/>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kumimoji="0" lang="en" sz="1600" b="0" i="0" u="none" strike="noStrike" kern="0" cap="none" spc="0" normalizeH="0" baseline="0" noProof="0">
                <a:ln>
                  <a:noFill/>
                </a:ln>
                <a:solidFill>
                  <a:srgbClr val="13304E"/>
                </a:solidFill>
                <a:effectLst/>
                <a:uLnTx/>
                <a:uFillTx/>
                <a:latin typeface="Catamaran"/>
                <a:ea typeface="Catamaran"/>
                <a:cs typeface="Catamaran"/>
                <a:sym typeface="Catamaran"/>
              </a:rPr>
              <a:t>, and includes icons by </a:t>
            </a:r>
            <a:r>
              <a:rPr kumimoji="0" lang="en" sz="1600" b="1" i="0" u="sng" strike="noStrike" kern="0" cap="none" spc="0" normalizeH="0" baseline="0" noProof="0">
                <a:ln>
                  <a:noFill/>
                </a:ln>
                <a:solidFill>
                  <a:srgbClr val="13304E"/>
                </a:solidFill>
                <a:effectLst/>
                <a:uLnTx/>
                <a:uFillTx/>
                <a:latin typeface="Catamaran"/>
                <a:ea typeface="Catamaran"/>
                <a:cs typeface="Catamaran"/>
                <a:sym typeface="Catamaran"/>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kumimoji="0" lang="en" sz="1600" b="0" i="0" u="none" strike="noStrike" kern="0" cap="none" spc="0" normalizeH="0" baseline="0" noProof="0">
                <a:ln>
                  <a:noFill/>
                </a:ln>
                <a:solidFill>
                  <a:srgbClr val="13304E"/>
                </a:solidFill>
                <a:effectLst/>
                <a:uLnTx/>
                <a:uFillTx/>
                <a:latin typeface="Catamaran"/>
                <a:ea typeface="Catamaran"/>
                <a:cs typeface="Catamaran"/>
                <a:sym typeface="Catamaran"/>
              </a:rPr>
              <a:t>, and infographics &amp; images by </a:t>
            </a:r>
            <a:r>
              <a:rPr kumimoji="0" lang="en" sz="1600" b="1" i="0" u="sng" strike="noStrike" kern="0" cap="none" spc="0" normalizeH="0" baseline="0" noProof="0">
                <a:ln>
                  <a:noFill/>
                </a:ln>
                <a:solidFill>
                  <a:srgbClr val="13304E"/>
                </a:solidFill>
                <a:effectLst/>
                <a:uLnTx/>
                <a:uFillTx/>
                <a:latin typeface="Catamaran"/>
                <a:ea typeface="Catamaran"/>
                <a:cs typeface="Catamaran"/>
                <a:sym typeface="Catamaran"/>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kumimoji="0" lang="en" sz="1600" b="0" i="0" u="sng" strike="noStrike" kern="0" cap="none" spc="0" normalizeH="0" baseline="0" noProof="0">
                <a:ln>
                  <a:noFill/>
                </a:ln>
                <a:solidFill>
                  <a:srgbClr val="13304E"/>
                </a:solidFill>
                <a:effectLst/>
                <a:uLnTx/>
                <a:uFillTx/>
                <a:latin typeface="Catamaran"/>
                <a:ea typeface="Catamaran"/>
                <a:cs typeface="Catamaran"/>
                <a:sym typeface="Catamaran"/>
              </a:rPr>
              <a:t> </a:t>
            </a:r>
            <a:endParaRPr kumimoji="0" sz="1600" b="1" i="0" u="sng" strike="noStrike" kern="0" cap="none" spc="0" normalizeH="0" baseline="0" noProof="0">
              <a:ln>
                <a:noFill/>
              </a:ln>
              <a:solidFill>
                <a:srgbClr val="13304E"/>
              </a:solidFill>
              <a:effectLst/>
              <a:uLnTx/>
              <a:uFillTx/>
              <a:latin typeface="Catamaran"/>
              <a:ea typeface="Catamaran"/>
              <a:cs typeface="Catamaran"/>
              <a:sym typeface="Catamaran"/>
            </a:endParaRPr>
          </a:p>
        </p:txBody>
      </p:sp>
      <p:sp>
        <p:nvSpPr>
          <p:cNvPr id="385" name="Google Shape;385;p29"/>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386;p29"/>
          <p:cNvSpPr/>
          <p:nvPr/>
        </p:nvSpPr>
        <p:spPr>
          <a:xfrm>
            <a:off x="11563114" y="1611303"/>
            <a:ext cx="208540" cy="208548"/>
          </a:xfrm>
          <a:custGeom>
            <a:avLst/>
            <a:gdLst/>
            <a:ahLst/>
            <a:cxnLst/>
            <a:rect l="l" t="t" r="r" b="b"/>
            <a:pathLst>
              <a:path w="1239" h="1239" extrusionOk="0">
                <a:moveTo>
                  <a:pt x="626" y="0"/>
                </a:moveTo>
                <a:cubicBezTo>
                  <a:pt x="626" y="336"/>
                  <a:pt x="356" y="625"/>
                  <a:pt x="1" y="625"/>
                </a:cubicBezTo>
                <a:cubicBezTo>
                  <a:pt x="356" y="625"/>
                  <a:pt x="626" y="899"/>
                  <a:pt x="626" y="1238"/>
                </a:cubicBezTo>
                <a:cubicBezTo>
                  <a:pt x="626" y="899"/>
                  <a:pt x="899" y="625"/>
                  <a:pt x="1239" y="625"/>
                </a:cubicBezTo>
                <a:cubicBezTo>
                  <a:pt x="899" y="625"/>
                  <a:pt x="626" y="336"/>
                  <a:pt x="62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387;p29"/>
          <p:cNvSpPr/>
          <p:nvPr/>
        </p:nvSpPr>
        <p:spPr>
          <a:xfrm>
            <a:off x="10636793" y="468631"/>
            <a:ext cx="211399" cy="211100"/>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388;p29"/>
          <p:cNvSpPr/>
          <p:nvPr/>
        </p:nvSpPr>
        <p:spPr>
          <a:xfrm>
            <a:off x="11354339" y="468620"/>
            <a:ext cx="116304" cy="116309"/>
          </a:xfrm>
          <a:custGeom>
            <a:avLst/>
            <a:gdLst/>
            <a:ahLst/>
            <a:cxnLst/>
            <a:rect l="l" t="t" r="r" b="b"/>
            <a:pathLst>
              <a:path w="691" h="691" extrusionOk="0">
                <a:moveTo>
                  <a:pt x="355" y="0"/>
                </a:moveTo>
                <a:cubicBezTo>
                  <a:pt x="355" y="193"/>
                  <a:pt x="193" y="351"/>
                  <a:pt x="0" y="351"/>
                </a:cubicBezTo>
                <a:cubicBezTo>
                  <a:pt x="193" y="351"/>
                  <a:pt x="355" y="498"/>
                  <a:pt x="355" y="691"/>
                </a:cubicBezTo>
                <a:cubicBezTo>
                  <a:pt x="355" y="498"/>
                  <a:pt x="498" y="351"/>
                  <a:pt x="691" y="351"/>
                </a:cubicBezTo>
                <a:cubicBezTo>
                  <a:pt x="498" y="351"/>
                  <a:pt x="355" y="193"/>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29"/>
          <p:cNvSpPr/>
          <p:nvPr/>
        </p:nvSpPr>
        <p:spPr>
          <a:xfrm>
            <a:off x="1299794" y="506368"/>
            <a:ext cx="268356" cy="268152"/>
          </a:xfrm>
          <a:custGeom>
            <a:avLst/>
            <a:gdLst/>
            <a:ahLst/>
            <a:cxnLst/>
            <a:rect l="l" t="t" r="r" b="b"/>
            <a:pathLst>
              <a:path w="1240" h="1239" extrusionOk="0">
                <a:moveTo>
                  <a:pt x="610" y="1"/>
                </a:moveTo>
                <a:cubicBezTo>
                  <a:pt x="610" y="340"/>
                  <a:pt x="337" y="629"/>
                  <a:pt x="1" y="629"/>
                </a:cubicBezTo>
                <a:cubicBezTo>
                  <a:pt x="337" y="629"/>
                  <a:pt x="610" y="903"/>
                  <a:pt x="610" y="1239"/>
                </a:cubicBezTo>
                <a:cubicBezTo>
                  <a:pt x="610" y="903"/>
                  <a:pt x="884" y="629"/>
                  <a:pt x="1239" y="629"/>
                </a:cubicBezTo>
                <a:cubicBezTo>
                  <a:pt x="884" y="629"/>
                  <a:pt x="610" y="340"/>
                  <a:pt x="61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29"/>
          <p:cNvSpPr/>
          <p:nvPr/>
        </p:nvSpPr>
        <p:spPr>
          <a:xfrm>
            <a:off x="569060" y="381459"/>
            <a:ext cx="149760" cy="149551"/>
          </a:xfrm>
          <a:custGeom>
            <a:avLst/>
            <a:gdLst/>
            <a:ahLst/>
            <a:cxnLst/>
            <a:rect l="l" t="t" r="r" b="b"/>
            <a:pathLst>
              <a:path w="692" h="691" extrusionOk="0">
                <a:moveTo>
                  <a:pt x="356" y="0"/>
                </a:moveTo>
                <a:cubicBezTo>
                  <a:pt x="356" y="193"/>
                  <a:pt x="194" y="355"/>
                  <a:pt x="1" y="355"/>
                </a:cubicBezTo>
                <a:cubicBezTo>
                  <a:pt x="194" y="355"/>
                  <a:pt x="356" y="513"/>
                  <a:pt x="356" y="691"/>
                </a:cubicBezTo>
                <a:cubicBezTo>
                  <a:pt x="356" y="513"/>
                  <a:pt x="498" y="355"/>
                  <a:pt x="691" y="355"/>
                </a:cubicBezTo>
                <a:cubicBezTo>
                  <a:pt x="498" y="355"/>
                  <a:pt x="356" y="193"/>
                  <a:pt x="35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29"/>
          <p:cNvSpPr/>
          <p:nvPr/>
        </p:nvSpPr>
        <p:spPr>
          <a:xfrm>
            <a:off x="708516" y="2200479"/>
            <a:ext cx="198912" cy="202176"/>
          </a:xfrm>
          <a:custGeom>
            <a:avLst/>
            <a:gdLst/>
            <a:ahLst/>
            <a:cxnLst/>
            <a:rect l="l" t="t" r="r" b="b"/>
            <a:pathLst>
              <a:path w="1219" h="1239" extrusionOk="0">
                <a:moveTo>
                  <a:pt x="610" y="0"/>
                </a:moveTo>
                <a:cubicBezTo>
                  <a:pt x="610" y="336"/>
                  <a:pt x="336" y="609"/>
                  <a:pt x="0" y="609"/>
                </a:cubicBezTo>
                <a:cubicBezTo>
                  <a:pt x="336" y="609"/>
                  <a:pt x="610" y="883"/>
                  <a:pt x="610" y="1238"/>
                </a:cubicBezTo>
                <a:cubicBezTo>
                  <a:pt x="610" y="883"/>
                  <a:pt x="883" y="609"/>
                  <a:pt x="1219" y="609"/>
                </a:cubicBezTo>
                <a:cubicBezTo>
                  <a:pt x="883" y="609"/>
                  <a:pt x="610" y="336"/>
                  <a:pt x="6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29"/>
          <p:cNvSpPr/>
          <p:nvPr/>
        </p:nvSpPr>
        <p:spPr>
          <a:xfrm>
            <a:off x="356704" y="1206567"/>
            <a:ext cx="115856" cy="115365"/>
          </a:xfrm>
          <a:custGeom>
            <a:avLst/>
            <a:gdLst/>
            <a:ahLst/>
            <a:cxnLst/>
            <a:rect l="l" t="t" r="r" b="b"/>
            <a:pathLst>
              <a:path w="710" h="707" extrusionOk="0">
                <a:moveTo>
                  <a:pt x="355" y="1"/>
                </a:moveTo>
                <a:cubicBezTo>
                  <a:pt x="355" y="194"/>
                  <a:pt x="193" y="352"/>
                  <a:pt x="0" y="352"/>
                </a:cubicBezTo>
                <a:cubicBezTo>
                  <a:pt x="193" y="352"/>
                  <a:pt x="355" y="514"/>
                  <a:pt x="355" y="707"/>
                </a:cubicBezTo>
                <a:cubicBezTo>
                  <a:pt x="355" y="514"/>
                  <a:pt x="517" y="352"/>
                  <a:pt x="710" y="352"/>
                </a:cubicBezTo>
                <a:cubicBezTo>
                  <a:pt x="517" y="352"/>
                  <a:pt x="355" y="194"/>
                  <a:pt x="355"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29"/>
          <p:cNvSpPr/>
          <p:nvPr/>
        </p:nvSpPr>
        <p:spPr>
          <a:xfrm>
            <a:off x="356704" y="2520143"/>
            <a:ext cx="115856" cy="118467"/>
          </a:xfrm>
          <a:custGeom>
            <a:avLst/>
            <a:gdLst/>
            <a:ahLst/>
            <a:cxnLst/>
            <a:rect l="l" t="t" r="r" b="b"/>
            <a:pathLst>
              <a:path w="710" h="726" extrusionOk="0">
                <a:moveTo>
                  <a:pt x="355" y="0"/>
                </a:moveTo>
                <a:cubicBezTo>
                  <a:pt x="355" y="209"/>
                  <a:pt x="193" y="371"/>
                  <a:pt x="0" y="371"/>
                </a:cubicBezTo>
                <a:cubicBezTo>
                  <a:pt x="193" y="371"/>
                  <a:pt x="355" y="533"/>
                  <a:pt x="355" y="726"/>
                </a:cubicBezTo>
                <a:cubicBezTo>
                  <a:pt x="355" y="533"/>
                  <a:pt x="517" y="371"/>
                  <a:pt x="710" y="371"/>
                </a:cubicBezTo>
                <a:cubicBezTo>
                  <a:pt x="517" y="371"/>
                  <a:pt x="355" y="209"/>
                  <a:pt x="355"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7761660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94"/>
        <p:cNvGrpSpPr/>
        <p:nvPr/>
      </p:nvGrpSpPr>
      <p:grpSpPr>
        <a:xfrm>
          <a:off x="0" y="0"/>
          <a:ext cx="0" cy="0"/>
          <a:chOff x="0" y="0"/>
          <a:chExt cx="0" cy="0"/>
        </a:xfrm>
      </p:grpSpPr>
      <p:sp>
        <p:nvSpPr>
          <p:cNvPr id="395" name="Google Shape;395;p30"/>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6" name="Google Shape;396;p30"/>
          <p:cNvGrpSpPr/>
          <p:nvPr/>
        </p:nvGrpSpPr>
        <p:grpSpPr>
          <a:xfrm>
            <a:off x="1992016" y="815143"/>
            <a:ext cx="2476840" cy="1332004"/>
            <a:chOff x="1280485" y="1726490"/>
            <a:chExt cx="1454569" cy="782244"/>
          </a:xfrm>
        </p:grpSpPr>
        <p:grpSp>
          <p:nvGrpSpPr>
            <p:cNvPr id="397" name="Google Shape;397;p30"/>
            <p:cNvGrpSpPr/>
            <p:nvPr/>
          </p:nvGrpSpPr>
          <p:grpSpPr>
            <a:xfrm>
              <a:off x="1541269" y="1726490"/>
              <a:ext cx="1027759" cy="556406"/>
              <a:chOff x="7791997" y="2089174"/>
              <a:chExt cx="819587" cy="443706"/>
            </a:xfrm>
          </p:grpSpPr>
          <p:sp>
            <p:nvSpPr>
              <p:cNvPr id="398" name="Google Shape;398;p30"/>
              <p:cNvSpPr/>
              <p:nvPr/>
            </p:nvSpPr>
            <p:spPr>
              <a:xfrm>
                <a:off x="7844419" y="2135462"/>
                <a:ext cx="109539" cy="198565"/>
              </a:xfrm>
              <a:custGeom>
                <a:avLst/>
                <a:gdLst/>
                <a:ahLst/>
                <a:cxnLst/>
                <a:rect l="l" t="t" r="r" b="b"/>
                <a:pathLst>
                  <a:path w="1143" h="2072" extrusionOk="0">
                    <a:moveTo>
                      <a:pt x="1" y="0"/>
                    </a:moveTo>
                    <a:lnTo>
                      <a:pt x="1" y="0"/>
                    </a:lnTo>
                    <a:cubicBezTo>
                      <a:pt x="67" y="1508"/>
                      <a:pt x="1143" y="2071"/>
                      <a:pt x="1143" y="2071"/>
                    </a:cubicBezTo>
                    <a:cubicBezTo>
                      <a:pt x="1143" y="2071"/>
                      <a:pt x="1143" y="802"/>
                      <a:pt x="1" y="0"/>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30"/>
              <p:cNvSpPr/>
              <p:nvPr/>
            </p:nvSpPr>
            <p:spPr>
              <a:xfrm>
                <a:off x="7910641" y="2089174"/>
                <a:ext cx="123531" cy="226356"/>
              </a:xfrm>
              <a:custGeom>
                <a:avLst/>
                <a:gdLst/>
                <a:ahLst/>
                <a:cxnLst/>
                <a:rect l="l" t="t" r="r" b="b"/>
                <a:pathLst>
                  <a:path w="1289" h="2362" extrusionOk="0">
                    <a:moveTo>
                      <a:pt x="660" y="1"/>
                    </a:moveTo>
                    <a:lnTo>
                      <a:pt x="660" y="1"/>
                    </a:lnTo>
                    <a:cubicBezTo>
                      <a:pt x="0" y="1351"/>
                      <a:pt x="675" y="2361"/>
                      <a:pt x="675" y="2361"/>
                    </a:cubicBezTo>
                    <a:cubicBezTo>
                      <a:pt x="675" y="2361"/>
                      <a:pt x="1289" y="1235"/>
                      <a:pt x="66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30"/>
              <p:cNvSpPr/>
              <p:nvPr/>
            </p:nvSpPr>
            <p:spPr>
              <a:xfrm>
                <a:off x="8017115" y="2135462"/>
                <a:ext cx="109444" cy="198565"/>
              </a:xfrm>
              <a:custGeom>
                <a:avLst/>
                <a:gdLst/>
                <a:ahLst/>
                <a:cxnLst/>
                <a:rect l="l" t="t" r="r" b="b"/>
                <a:pathLst>
                  <a:path w="1142" h="2072" extrusionOk="0">
                    <a:moveTo>
                      <a:pt x="0" y="0"/>
                    </a:moveTo>
                    <a:lnTo>
                      <a:pt x="0" y="0"/>
                    </a:lnTo>
                    <a:cubicBezTo>
                      <a:pt x="62"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30"/>
              <p:cNvSpPr/>
              <p:nvPr/>
            </p:nvSpPr>
            <p:spPr>
              <a:xfrm>
                <a:off x="8083242" y="2089174"/>
                <a:ext cx="123244" cy="226356"/>
              </a:xfrm>
              <a:custGeom>
                <a:avLst/>
                <a:gdLst/>
                <a:ahLst/>
                <a:cxnLst/>
                <a:rect l="l" t="t" r="r" b="b"/>
                <a:pathLst>
                  <a:path w="1286" h="2362" extrusionOk="0">
                    <a:moveTo>
                      <a:pt x="645" y="1"/>
                    </a:moveTo>
                    <a:lnTo>
                      <a:pt x="645" y="1"/>
                    </a:lnTo>
                    <a:cubicBezTo>
                      <a:pt x="1" y="1351"/>
                      <a:pt x="676" y="2361"/>
                      <a:pt x="676" y="2361"/>
                    </a:cubicBezTo>
                    <a:cubicBezTo>
                      <a:pt x="676" y="2361"/>
                      <a:pt x="1285" y="1235"/>
                      <a:pt x="64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30"/>
              <p:cNvSpPr/>
              <p:nvPr/>
            </p:nvSpPr>
            <p:spPr>
              <a:xfrm>
                <a:off x="7986064" y="2110641"/>
                <a:ext cx="122094" cy="220415"/>
              </a:xfrm>
              <a:custGeom>
                <a:avLst/>
                <a:gdLst/>
                <a:ahLst/>
                <a:cxnLst/>
                <a:rect l="l" t="t" r="r" b="b"/>
                <a:pathLst>
                  <a:path w="1274" h="2300" extrusionOk="0">
                    <a:moveTo>
                      <a:pt x="965" y="1"/>
                    </a:moveTo>
                    <a:lnTo>
                      <a:pt x="965" y="1"/>
                    </a:lnTo>
                    <a:cubicBezTo>
                      <a:pt x="0" y="1158"/>
                      <a:pt x="405" y="2299"/>
                      <a:pt x="405" y="2299"/>
                    </a:cubicBezTo>
                    <a:cubicBezTo>
                      <a:pt x="405" y="2299"/>
                      <a:pt x="1273" y="1366"/>
                      <a:pt x="965" y="1"/>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30"/>
              <p:cNvSpPr/>
              <p:nvPr/>
            </p:nvSpPr>
            <p:spPr>
              <a:xfrm>
                <a:off x="8133939" y="2135462"/>
                <a:ext cx="110977" cy="198565"/>
              </a:xfrm>
              <a:custGeom>
                <a:avLst/>
                <a:gdLst/>
                <a:ahLst/>
                <a:cxnLst/>
                <a:rect l="l" t="t" r="r" b="b"/>
                <a:pathLst>
                  <a:path w="1158" h="2072" extrusionOk="0">
                    <a:moveTo>
                      <a:pt x="0" y="0"/>
                    </a:moveTo>
                    <a:cubicBezTo>
                      <a:pt x="81" y="1508"/>
                      <a:pt x="1157" y="2071"/>
                      <a:pt x="1157" y="2071"/>
                    </a:cubicBezTo>
                    <a:cubicBezTo>
                      <a:pt x="1157"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30"/>
              <p:cNvSpPr/>
              <p:nvPr/>
            </p:nvSpPr>
            <p:spPr>
              <a:xfrm>
                <a:off x="8201886" y="2089174"/>
                <a:ext cx="121710" cy="226356"/>
              </a:xfrm>
              <a:custGeom>
                <a:avLst/>
                <a:gdLst/>
                <a:ahLst/>
                <a:cxnLst/>
                <a:rect l="l" t="t" r="r" b="b"/>
                <a:pathLst>
                  <a:path w="1270" h="2362" extrusionOk="0">
                    <a:moveTo>
                      <a:pt x="641" y="1"/>
                    </a:moveTo>
                    <a:lnTo>
                      <a:pt x="641" y="1"/>
                    </a:lnTo>
                    <a:cubicBezTo>
                      <a:pt x="1" y="1351"/>
                      <a:pt x="676" y="2361"/>
                      <a:pt x="676" y="2361"/>
                    </a:cubicBezTo>
                    <a:cubicBezTo>
                      <a:pt x="676" y="2361"/>
                      <a:pt x="1270" y="1235"/>
                      <a:pt x="641" y="1"/>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30"/>
              <p:cNvSpPr/>
              <p:nvPr/>
            </p:nvSpPr>
            <p:spPr>
              <a:xfrm>
                <a:off x="8306539" y="2135462"/>
                <a:ext cx="109444" cy="198565"/>
              </a:xfrm>
              <a:custGeom>
                <a:avLst/>
                <a:gdLst/>
                <a:ahLst/>
                <a:cxnLst/>
                <a:rect l="l" t="t" r="r" b="b"/>
                <a:pathLst>
                  <a:path w="1142" h="2072" extrusionOk="0">
                    <a:moveTo>
                      <a:pt x="0" y="0"/>
                    </a:moveTo>
                    <a:cubicBezTo>
                      <a:pt x="81" y="1508"/>
                      <a:pt x="1142" y="2071"/>
                      <a:pt x="1142" y="2071"/>
                    </a:cubicBezTo>
                    <a:cubicBezTo>
                      <a:pt x="1142" y="2071"/>
                      <a:pt x="1142" y="802"/>
                      <a:pt x="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30"/>
              <p:cNvSpPr/>
              <p:nvPr/>
            </p:nvSpPr>
            <p:spPr>
              <a:xfrm>
                <a:off x="8372665" y="2135462"/>
                <a:ext cx="123531" cy="227698"/>
              </a:xfrm>
              <a:custGeom>
                <a:avLst/>
                <a:gdLst/>
                <a:ahLst/>
                <a:cxnLst/>
                <a:rect l="l" t="t" r="r" b="b"/>
                <a:pathLst>
                  <a:path w="1289" h="2376" extrusionOk="0">
                    <a:moveTo>
                      <a:pt x="660" y="0"/>
                    </a:moveTo>
                    <a:lnTo>
                      <a:pt x="660" y="0"/>
                    </a:lnTo>
                    <a:cubicBezTo>
                      <a:pt x="1" y="1365"/>
                      <a:pt x="676" y="2376"/>
                      <a:pt x="676" y="2376"/>
                    </a:cubicBezTo>
                    <a:cubicBezTo>
                      <a:pt x="676" y="2376"/>
                      <a:pt x="1289" y="1234"/>
                      <a:pt x="66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30"/>
              <p:cNvSpPr/>
              <p:nvPr/>
            </p:nvSpPr>
            <p:spPr>
              <a:xfrm>
                <a:off x="8275871" y="2110641"/>
                <a:ext cx="121710" cy="220415"/>
              </a:xfrm>
              <a:custGeom>
                <a:avLst/>
                <a:gdLst/>
                <a:ahLst/>
                <a:cxnLst/>
                <a:rect l="l" t="t" r="r" b="b"/>
                <a:pathLst>
                  <a:path w="1270" h="2300" extrusionOk="0">
                    <a:moveTo>
                      <a:pt x="980" y="1"/>
                    </a:moveTo>
                    <a:cubicBezTo>
                      <a:pt x="0" y="1158"/>
                      <a:pt x="401" y="2299"/>
                      <a:pt x="401" y="2299"/>
                    </a:cubicBezTo>
                    <a:cubicBezTo>
                      <a:pt x="401" y="2299"/>
                      <a:pt x="1269" y="1366"/>
                      <a:pt x="980" y="1"/>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30"/>
              <p:cNvSpPr/>
              <p:nvPr/>
            </p:nvSpPr>
            <p:spPr>
              <a:xfrm>
                <a:off x="7791997" y="2287741"/>
                <a:ext cx="798114" cy="245140"/>
              </a:xfrm>
              <a:custGeom>
                <a:avLst/>
                <a:gdLst/>
                <a:ahLst/>
                <a:cxnLst/>
                <a:rect l="l" t="t" r="r" b="b"/>
                <a:pathLst>
                  <a:path w="8328" h="2558" extrusionOk="0">
                    <a:moveTo>
                      <a:pt x="0" y="0"/>
                    </a:moveTo>
                    <a:lnTo>
                      <a:pt x="0" y="1898"/>
                    </a:lnTo>
                    <a:cubicBezTo>
                      <a:pt x="0" y="2268"/>
                      <a:pt x="309" y="2557"/>
                      <a:pt x="660" y="2557"/>
                    </a:cubicBezTo>
                    <a:lnTo>
                      <a:pt x="1015" y="2557"/>
                    </a:lnTo>
                    <a:cubicBezTo>
                      <a:pt x="1127" y="2557"/>
                      <a:pt x="1208" y="2476"/>
                      <a:pt x="1208" y="2365"/>
                    </a:cubicBezTo>
                    <a:lnTo>
                      <a:pt x="1208" y="2203"/>
                    </a:lnTo>
                    <a:cubicBezTo>
                      <a:pt x="1208" y="2091"/>
                      <a:pt x="1304" y="1994"/>
                      <a:pt x="1431" y="1994"/>
                    </a:cubicBezTo>
                    <a:cubicBezTo>
                      <a:pt x="1543" y="1994"/>
                      <a:pt x="1640" y="2091"/>
                      <a:pt x="1640" y="2203"/>
                    </a:cubicBezTo>
                    <a:lnTo>
                      <a:pt x="1640" y="2380"/>
                    </a:lnTo>
                    <a:cubicBezTo>
                      <a:pt x="1640" y="2476"/>
                      <a:pt x="1721" y="2557"/>
                      <a:pt x="1832" y="2557"/>
                    </a:cubicBezTo>
                    <a:cubicBezTo>
                      <a:pt x="1929" y="2557"/>
                      <a:pt x="2010" y="2476"/>
                      <a:pt x="2010" y="2380"/>
                    </a:cubicBezTo>
                    <a:lnTo>
                      <a:pt x="2010" y="2218"/>
                    </a:lnTo>
                    <a:cubicBezTo>
                      <a:pt x="2010" y="2091"/>
                      <a:pt x="2106" y="1994"/>
                      <a:pt x="2218" y="1994"/>
                    </a:cubicBezTo>
                    <a:cubicBezTo>
                      <a:pt x="2227" y="1993"/>
                      <a:pt x="2236" y="1993"/>
                      <a:pt x="2245" y="1993"/>
                    </a:cubicBezTo>
                    <a:cubicBezTo>
                      <a:pt x="2362" y="1993"/>
                      <a:pt x="2446" y="2084"/>
                      <a:pt x="2446" y="2203"/>
                    </a:cubicBezTo>
                    <a:lnTo>
                      <a:pt x="2446" y="2380"/>
                    </a:lnTo>
                    <a:cubicBezTo>
                      <a:pt x="2446" y="2476"/>
                      <a:pt x="2527" y="2557"/>
                      <a:pt x="2623" y="2557"/>
                    </a:cubicBezTo>
                    <a:cubicBezTo>
                      <a:pt x="2735" y="2557"/>
                      <a:pt x="2816" y="2476"/>
                      <a:pt x="2816" y="2380"/>
                    </a:cubicBezTo>
                    <a:lnTo>
                      <a:pt x="2816" y="2218"/>
                    </a:lnTo>
                    <a:cubicBezTo>
                      <a:pt x="2816" y="2091"/>
                      <a:pt x="2893" y="1994"/>
                      <a:pt x="3024" y="1994"/>
                    </a:cubicBezTo>
                    <a:cubicBezTo>
                      <a:pt x="3032" y="1993"/>
                      <a:pt x="3040" y="1993"/>
                      <a:pt x="3048" y="1993"/>
                    </a:cubicBezTo>
                    <a:cubicBezTo>
                      <a:pt x="3151" y="1993"/>
                      <a:pt x="3248" y="2084"/>
                      <a:pt x="3248" y="2203"/>
                    </a:cubicBezTo>
                    <a:lnTo>
                      <a:pt x="3248" y="2365"/>
                    </a:lnTo>
                    <a:cubicBezTo>
                      <a:pt x="3248" y="2476"/>
                      <a:pt x="3329" y="2557"/>
                      <a:pt x="3441" y="2557"/>
                    </a:cubicBezTo>
                    <a:lnTo>
                      <a:pt x="6943" y="2557"/>
                    </a:lnTo>
                    <a:cubicBezTo>
                      <a:pt x="7313" y="2557"/>
                      <a:pt x="7603" y="2268"/>
                      <a:pt x="7603" y="1898"/>
                    </a:cubicBezTo>
                    <a:lnTo>
                      <a:pt x="7603" y="1366"/>
                    </a:lnTo>
                    <a:lnTo>
                      <a:pt x="8328" y="1366"/>
                    </a:lnTo>
                    <a:lnTo>
                      <a:pt x="8328" y="370"/>
                    </a:lnTo>
                    <a:lnTo>
                      <a:pt x="7603" y="370"/>
                    </a:lnTo>
                    <a:lnTo>
                      <a:pt x="7603" y="0"/>
                    </a:ln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30"/>
              <p:cNvSpPr/>
              <p:nvPr/>
            </p:nvSpPr>
            <p:spPr>
              <a:xfrm>
                <a:off x="7826018" y="2287741"/>
                <a:ext cx="662412" cy="166365"/>
              </a:xfrm>
              <a:custGeom>
                <a:avLst/>
                <a:gdLst/>
                <a:ahLst/>
                <a:cxnLst/>
                <a:rect l="l" t="t" r="r" b="b"/>
                <a:pathLst>
                  <a:path w="6912" h="1736" extrusionOk="0">
                    <a:moveTo>
                      <a:pt x="0" y="0"/>
                    </a:moveTo>
                    <a:lnTo>
                      <a:pt x="0" y="1076"/>
                    </a:lnTo>
                    <a:cubicBezTo>
                      <a:pt x="0" y="1447"/>
                      <a:pt x="289" y="1736"/>
                      <a:pt x="660" y="1736"/>
                    </a:cubicBezTo>
                    <a:lnTo>
                      <a:pt x="6252" y="1736"/>
                    </a:lnTo>
                    <a:cubicBezTo>
                      <a:pt x="6607" y="1736"/>
                      <a:pt x="6912" y="1447"/>
                      <a:pt x="6912" y="1076"/>
                    </a:cubicBezTo>
                    <a:lnTo>
                      <a:pt x="6912"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30"/>
              <p:cNvSpPr/>
              <p:nvPr/>
            </p:nvSpPr>
            <p:spPr>
              <a:xfrm>
                <a:off x="8566733" y="2313999"/>
                <a:ext cx="44851" cy="115382"/>
              </a:xfrm>
              <a:custGeom>
                <a:avLst/>
                <a:gdLst/>
                <a:ahLst/>
                <a:cxnLst/>
                <a:rect l="l" t="t" r="r" b="b"/>
                <a:pathLst>
                  <a:path w="468" h="1204" extrusionOk="0">
                    <a:moveTo>
                      <a:pt x="132" y="0"/>
                    </a:moveTo>
                    <a:cubicBezTo>
                      <a:pt x="66" y="0"/>
                      <a:pt x="1" y="46"/>
                      <a:pt x="1" y="112"/>
                    </a:cubicBezTo>
                    <a:lnTo>
                      <a:pt x="1" y="1076"/>
                    </a:lnTo>
                    <a:cubicBezTo>
                      <a:pt x="1" y="1142"/>
                      <a:pt x="66" y="1203"/>
                      <a:pt x="132" y="1203"/>
                    </a:cubicBezTo>
                    <a:lnTo>
                      <a:pt x="356" y="1203"/>
                    </a:lnTo>
                    <a:cubicBezTo>
                      <a:pt x="421" y="1203"/>
                      <a:pt x="467" y="1142"/>
                      <a:pt x="467" y="1076"/>
                    </a:cubicBezTo>
                    <a:lnTo>
                      <a:pt x="467" y="112"/>
                    </a:lnTo>
                    <a:cubicBezTo>
                      <a:pt x="467" y="46"/>
                      <a:pt x="421" y="0"/>
                      <a:pt x="35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30"/>
              <p:cNvSpPr/>
              <p:nvPr/>
            </p:nvSpPr>
            <p:spPr>
              <a:xfrm>
                <a:off x="7826018" y="2366419"/>
                <a:ext cx="662412" cy="87687"/>
              </a:xfrm>
              <a:custGeom>
                <a:avLst/>
                <a:gdLst/>
                <a:ahLst/>
                <a:cxnLst/>
                <a:rect l="l" t="t" r="r" b="b"/>
                <a:pathLst>
                  <a:path w="6912" h="915" extrusionOk="0">
                    <a:moveTo>
                      <a:pt x="5720" y="448"/>
                    </a:moveTo>
                    <a:cubicBezTo>
                      <a:pt x="5755" y="448"/>
                      <a:pt x="5770" y="448"/>
                      <a:pt x="5786" y="464"/>
                    </a:cubicBezTo>
                    <a:cubicBezTo>
                      <a:pt x="5801" y="464"/>
                      <a:pt x="5817" y="483"/>
                      <a:pt x="5817" y="498"/>
                    </a:cubicBezTo>
                    <a:cubicBezTo>
                      <a:pt x="5867" y="579"/>
                      <a:pt x="5817" y="656"/>
                      <a:pt x="5720" y="656"/>
                    </a:cubicBezTo>
                    <a:cubicBezTo>
                      <a:pt x="5705" y="656"/>
                      <a:pt x="5689" y="656"/>
                      <a:pt x="5674" y="641"/>
                    </a:cubicBezTo>
                    <a:cubicBezTo>
                      <a:pt x="5658" y="641"/>
                      <a:pt x="5643" y="626"/>
                      <a:pt x="5643" y="610"/>
                    </a:cubicBezTo>
                    <a:cubicBezTo>
                      <a:pt x="5593" y="529"/>
                      <a:pt x="5643" y="448"/>
                      <a:pt x="5720" y="448"/>
                    </a:cubicBezTo>
                    <a:close/>
                    <a:moveTo>
                      <a:pt x="6156" y="386"/>
                    </a:moveTo>
                    <a:cubicBezTo>
                      <a:pt x="6187" y="386"/>
                      <a:pt x="6222" y="402"/>
                      <a:pt x="6252" y="417"/>
                    </a:cubicBezTo>
                    <a:cubicBezTo>
                      <a:pt x="6268" y="433"/>
                      <a:pt x="6283" y="433"/>
                      <a:pt x="6299" y="464"/>
                    </a:cubicBezTo>
                    <a:cubicBezTo>
                      <a:pt x="6380" y="595"/>
                      <a:pt x="6283" y="722"/>
                      <a:pt x="6156" y="722"/>
                    </a:cubicBezTo>
                    <a:cubicBezTo>
                      <a:pt x="6141" y="722"/>
                      <a:pt x="6106" y="707"/>
                      <a:pt x="6075" y="691"/>
                    </a:cubicBezTo>
                    <a:cubicBezTo>
                      <a:pt x="6044" y="676"/>
                      <a:pt x="6044" y="656"/>
                      <a:pt x="6029" y="641"/>
                    </a:cubicBezTo>
                    <a:cubicBezTo>
                      <a:pt x="5948" y="514"/>
                      <a:pt x="6044" y="386"/>
                      <a:pt x="6156" y="386"/>
                    </a:cubicBezTo>
                    <a:close/>
                    <a:moveTo>
                      <a:pt x="0" y="1"/>
                    </a:moveTo>
                    <a:lnTo>
                      <a:pt x="0" y="255"/>
                    </a:lnTo>
                    <a:cubicBezTo>
                      <a:pt x="0" y="626"/>
                      <a:pt x="289" y="915"/>
                      <a:pt x="660" y="915"/>
                    </a:cubicBezTo>
                    <a:lnTo>
                      <a:pt x="6252" y="915"/>
                    </a:lnTo>
                    <a:cubicBezTo>
                      <a:pt x="6607" y="915"/>
                      <a:pt x="6912" y="626"/>
                      <a:pt x="6912" y="255"/>
                    </a:cubicBezTo>
                    <a:lnTo>
                      <a:pt x="6912" y="62"/>
                    </a:lnTo>
                    <a:cubicBezTo>
                      <a:pt x="5898" y="271"/>
                      <a:pt x="4852" y="336"/>
                      <a:pt x="3873" y="336"/>
                    </a:cubicBezTo>
                    <a:cubicBezTo>
                      <a:pt x="2268" y="336"/>
                      <a:pt x="837" y="143"/>
                      <a:pt x="0"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30"/>
              <p:cNvSpPr/>
              <p:nvPr/>
            </p:nvSpPr>
            <p:spPr>
              <a:xfrm>
                <a:off x="7930575" y="2343132"/>
                <a:ext cx="26355" cy="21562"/>
              </a:xfrm>
              <a:custGeom>
                <a:avLst/>
                <a:gdLst/>
                <a:ahLst/>
                <a:cxnLst/>
                <a:rect l="l" t="t" r="r" b="b"/>
                <a:pathLst>
                  <a:path w="275" h="225" extrusionOk="0">
                    <a:moveTo>
                      <a:pt x="132" y="1"/>
                    </a:moveTo>
                    <a:cubicBezTo>
                      <a:pt x="51" y="1"/>
                      <a:pt x="1" y="82"/>
                      <a:pt x="51" y="178"/>
                    </a:cubicBezTo>
                    <a:cubicBezTo>
                      <a:pt x="51" y="194"/>
                      <a:pt x="66" y="194"/>
                      <a:pt x="82" y="209"/>
                    </a:cubicBezTo>
                    <a:cubicBezTo>
                      <a:pt x="97" y="209"/>
                      <a:pt x="116" y="224"/>
                      <a:pt x="132" y="224"/>
                    </a:cubicBezTo>
                    <a:cubicBezTo>
                      <a:pt x="213" y="224"/>
                      <a:pt x="275" y="128"/>
                      <a:pt x="228" y="51"/>
                    </a:cubicBezTo>
                    <a:cubicBezTo>
                      <a:pt x="228" y="32"/>
                      <a:pt x="213" y="32"/>
                      <a:pt x="194" y="16"/>
                    </a:cubicBezTo>
                    <a:cubicBezTo>
                      <a:pt x="178" y="1"/>
                      <a:pt x="163" y="1"/>
                      <a:pt x="132"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30"/>
              <p:cNvSpPr/>
              <p:nvPr/>
            </p:nvSpPr>
            <p:spPr>
              <a:xfrm>
                <a:off x="8326473" y="2349457"/>
                <a:ext cx="27792" cy="21466"/>
              </a:xfrm>
              <a:custGeom>
                <a:avLst/>
                <a:gdLst/>
                <a:ahLst/>
                <a:cxnLst/>
                <a:rect l="l" t="t" r="r" b="b"/>
                <a:pathLst>
                  <a:path w="290" h="224" extrusionOk="0">
                    <a:moveTo>
                      <a:pt x="147" y="0"/>
                    </a:moveTo>
                    <a:cubicBezTo>
                      <a:pt x="66" y="0"/>
                      <a:pt x="1" y="97"/>
                      <a:pt x="51" y="178"/>
                    </a:cubicBezTo>
                    <a:cubicBezTo>
                      <a:pt x="66" y="193"/>
                      <a:pt x="82" y="193"/>
                      <a:pt x="82" y="209"/>
                    </a:cubicBezTo>
                    <a:cubicBezTo>
                      <a:pt x="112" y="224"/>
                      <a:pt x="132" y="224"/>
                      <a:pt x="147" y="224"/>
                    </a:cubicBezTo>
                    <a:cubicBezTo>
                      <a:pt x="228" y="224"/>
                      <a:pt x="290" y="143"/>
                      <a:pt x="244" y="47"/>
                    </a:cubicBezTo>
                    <a:cubicBezTo>
                      <a:pt x="244" y="31"/>
                      <a:pt x="228" y="31"/>
                      <a:pt x="209" y="16"/>
                    </a:cubicBezTo>
                    <a:cubicBezTo>
                      <a:pt x="193" y="16"/>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30"/>
              <p:cNvSpPr/>
              <p:nvPr/>
            </p:nvSpPr>
            <p:spPr>
              <a:xfrm>
                <a:off x="8394516" y="2320228"/>
                <a:ext cx="27792" cy="21562"/>
              </a:xfrm>
              <a:custGeom>
                <a:avLst/>
                <a:gdLst/>
                <a:ahLst/>
                <a:cxnLst/>
                <a:rect l="l" t="t" r="r" b="b"/>
                <a:pathLst>
                  <a:path w="290" h="225" extrusionOk="0">
                    <a:moveTo>
                      <a:pt x="143" y="1"/>
                    </a:moveTo>
                    <a:cubicBezTo>
                      <a:pt x="62" y="1"/>
                      <a:pt x="0" y="97"/>
                      <a:pt x="47" y="174"/>
                    </a:cubicBezTo>
                    <a:cubicBezTo>
                      <a:pt x="62" y="193"/>
                      <a:pt x="77" y="209"/>
                      <a:pt x="77" y="209"/>
                    </a:cubicBezTo>
                    <a:cubicBezTo>
                      <a:pt x="112" y="224"/>
                      <a:pt x="128" y="224"/>
                      <a:pt x="143" y="224"/>
                    </a:cubicBezTo>
                    <a:cubicBezTo>
                      <a:pt x="224" y="224"/>
                      <a:pt x="290" y="143"/>
                      <a:pt x="239" y="62"/>
                    </a:cubicBezTo>
                    <a:cubicBezTo>
                      <a:pt x="239" y="47"/>
                      <a:pt x="224" y="31"/>
                      <a:pt x="209" y="31"/>
                    </a:cubicBezTo>
                    <a:cubicBezTo>
                      <a:pt x="193" y="16"/>
                      <a:pt x="158" y="1"/>
                      <a:pt x="143"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30"/>
              <p:cNvSpPr/>
              <p:nvPr/>
            </p:nvSpPr>
            <p:spPr>
              <a:xfrm>
                <a:off x="8361932" y="2409353"/>
                <a:ext cx="26355" cy="20029"/>
              </a:xfrm>
              <a:custGeom>
                <a:avLst/>
                <a:gdLst/>
                <a:ahLst/>
                <a:cxnLst/>
                <a:rect l="l" t="t" r="r" b="b"/>
                <a:pathLst>
                  <a:path w="275" h="209" extrusionOk="0">
                    <a:moveTo>
                      <a:pt x="128" y="0"/>
                    </a:moveTo>
                    <a:cubicBezTo>
                      <a:pt x="51" y="0"/>
                      <a:pt x="1" y="81"/>
                      <a:pt x="51" y="162"/>
                    </a:cubicBezTo>
                    <a:cubicBezTo>
                      <a:pt x="51" y="178"/>
                      <a:pt x="66" y="193"/>
                      <a:pt x="82" y="193"/>
                    </a:cubicBezTo>
                    <a:cubicBezTo>
                      <a:pt x="97" y="208"/>
                      <a:pt x="113" y="208"/>
                      <a:pt x="128" y="208"/>
                    </a:cubicBezTo>
                    <a:cubicBezTo>
                      <a:pt x="225" y="208"/>
                      <a:pt x="275" y="131"/>
                      <a:pt x="225" y="50"/>
                    </a:cubicBezTo>
                    <a:cubicBezTo>
                      <a:pt x="225" y="35"/>
                      <a:pt x="209" y="16"/>
                      <a:pt x="194" y="16"/>
                    </a:cubicBezTo>
                    <a:cubicBezTo>
                      <a:pt x="178" y="0"/>
                      <a:pt x="163" y="0"/>
                      <a:pt x="128" y="0"/>
                    </a:cubicBez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30"/>
              <p:cNvSpPr/>
              <p:nvPr/>
            </p:nvSpPr>
            <p:spPr>
              <a:xfrm>
                <a:off x="7980122" y="2330961"/>
                <a:ext cx="41497" cy="32200"/>
              </a:xfrm>
              <a:custGeom>
                <a:avLst/>
                <a:gdLst/>
                <a:ahLst/>
                <a:cxnLst/>
                <a:rect l="l" t="t" r="r" b="b"/>
                <a:pathLst>
                  <a:path w="433" h="336" extrusionOk="0">
                    <a:moveTo>
                      <a:pt x="224" y="0"/>
                    </a:moveTo>
                    <a:cubicBezTo>
                      <a:pt x="97" y="0"/>
                      <a:pt x="1" y="128"/>
                      <a:pt x="82" y="255"/>
                    </a:cubicBezTo>
                    <a:cubicBezTo>
                      <a:pt x="97" y="274"/>
                      <a:pt x="112" y="290"/>
                      <a:pt x="128" y="305"/>
                    </a:cubicBezTo>
                    <a:cubicBezTo>
                      <a:pt x="159" y="321"/>
                      <a:pt x="193" y="336"/>
                      <a:pt x="224" y="336"/>
                    </a:cubicBezTo>
                    <a:cubicBezTo>
                      <a:pt x="336" y="336"/>
                      <a:pt x="433" y="209"/>
                      <a:pt x="352" y="81"/>
                    </a:cubicBezTo>
                    <a:cubicBezTo>
                      <a:pt x="336" y="62"/>
                      <a:pt x="336" y="47"/>
                      <a:pt x="305" y="31"/>
                    </a:cubicBezTo>
                    <a:cubicBezTo>
                      <a:pt x="274" y="16"/>
                      <a:pt x="240" y="0"/>
                      <a:pt x="224"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30"/>
              <p:cNvSpPr/>
              <p:nvPr/>
            </p:nvSpPr>
            <p:spPr>
              <a:xfrm>
                <a:off x="8395953" y="2403411"/>
                <a:ext cx="41497" cy="32200"/>
              </a:xfrm>
              <a:custGeom>
                <a:avLst/>
                <a:gdLst/>
                <a:ahLst/>
                <a:cxnLst/>
                <a:rect l="l" t="t" r="r" b="b"/>
                <a:pathLst>
                  <a:path w="433" h="336" extrusionOk="0">
                    <a:moveTo>
                      <a:pt x="209" y="0"/>
                    </a:moveTo>
                    <a:cubicBezTo>
                      <a:pt x="97" y="0"/>
                      <a:pt x="1" y="128"/>
                      <a:pt x="82" y="255"/>
                    </a:cubicBezTo>
                    <a:cubicBezTo>
                      <a:pt x="97" y="270"/>
                      <a:pt x="97" y="290"/>
                      <a:pt x="128" y="305"/>
                    </a:cubicBezTo>
                    <a:cubicBezTo>
                      <a:pt x="159" y="321"/>
                      <a:pt x="194" y="336"/>
                      <a:pt x="209" y="336"/>
                    </a:cubicBezTo>
                    <a:cubicBezTo>
                      <a:pt x="336" y="336"/>
                      <a:pt x="433" y="209"/>
                      <a:pt x="352" y="78"/>
                    </a:cubicBezTo>
                    <a:cubicBezTo>
                      <a:pt x="336" y="47"/>
                      <a:pt x="321" y="47"/>
                      <a:pt x="305" y="31"/>
                    </a:cubicBezTo>
                    <a:cubicBezTo>
                      <a:pt x="275" y="16"/>
                      <a:pt x="240" y="0"/>
                      <a:pt x="209" y="0"/>
                    </a:cubicBez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30"/>
              <p:cNvSpPr/>
              <p:nvPr/>
            </p:nvSpPr>
            <p:spPr>
              <a:xfrm>
                <a:off x="7862915" y="2315436"/>
                <a:ext cx="41880" cy="32583"/>
              </a:xfrm>
              <a:custGeom>
                <a:avLst/>
                <a:gdLst/>
                <a:ahLst/>
                <a:cxnLst/>
                <a:rect l="l" t="t" r="r" b="b"/>
                <a:pathLst>
                  <a:path w="437" h="340" extrusionOk="0">
                    <a:moveTo>
                      <a:pt x="209" y="0"/>
                    </a:moveTo>
                    <a:cubicBezTo>
                      <a:pt x="97" y="0"/>
                      <a:pt x="1" y="128"/>
                      <a:pt x="82" y="259"/>
                    </a:cubicBezTo>
                    <a:cubicBezTo>
                      <a:pt x="97" y="274"/>
                      <a:pt x="97" y="290"/>
                      <a:pt x="128" y="305"/>
                    </a:cubicBezTo>
                    <a:cubicBezTo>
                      <a:pt x="163" y="321"/>
                      <a:pt x="194" y="340"/>
                      <a:pt x="209" y="340"/>
                    </a:cubicBezTo>
                    <a:cubicBezTo>
                      <a:pt x="340" y="340"/>
                      <a:pt x="437" y="193"/>
                      <a:pt x="356" y="81"/>
                    </a:cubicBezTo>
                    <a:cubicBezTo>
                      <a:pt x="340" y="51"/>
                      <a:pt x="321" y="31"/>
                      <a:pt x="306" y="31"/>
                    </a:cubicBezTo>
                    <a:cubicBezTo>
                      <a:pt x="275" y="16"/>
                      <a:pt x="244" y="0"/>
                      <a:pt x="209"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30"/>
              <p:cNvSpPr/>
              <p:nvPr/>
            </p:nvSpPr>
            <p:spPr>
              <a:xfrm>
                <a:off x="7840010" y="2357220"/>
                <a:ext cx="29326" cy="116916"/>
              </a:xfrm>
              <a:custGeom>
                <a:avLst/>
                <a:gdLst/>
                <a:ahLst/>
                <a:cxnLst/>
                <a:rect l="l" t="t" r="r" b="b"/>
                <a:pathLst>
                  <a:path w="306" h="1220" extrusionOk="0">
                    <a:moveTo>
                      <a:pt x="159" y="0"/>
                    </a:moveTo>
                    <a:cubicBezTo>
                      <a:pt x="62" y="0"/>
                      <a:pt x="1" y="62"/>
                      <a:pt x="1" y="143"/>
                    </a:cubicBezTo>
                    <a:lnTo>
                      <a:pt x="1" y="1076"/>
                    </a:lnTo>
                    <a:cubicBezTo>
                      <a:pt x="1" y="1157"/>
                      <a:pt x="62" y="1219"/>
                      <a:pt x="159" y="1219"/>
                    </a:cubicBezTo>
                    <a:cubicBezTo>
                      <a:pt x="240" y="1219"/>
                      <a:pt x="305" y="1157"/>
                      <a:pt x="305" y="1076"/>
                    </a:cubicBezTo>
                    <a:lnTo>
                      <a:pt x="305" y="143"/>
                    </a:lnTo>
                    <a:cubicBezTo>
                      <a:pt x="305" y="62"/>
                      <a:pt x="240" y="0"/>
                      <a:pt x="159"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20" name="Google Shape;420;p30"/>
            <p:cNvGrpSpPr/>
            <p:nvPr/>
          </p:nvGrpSpPr>
          <p:grpSpPr>
            <a:xfrm>
              <a:off x="1280485" y="2246871"/>
              <a:ext cx="1454569" cy="261862"/>
              <a:chOff x="5997971" y="2910579"/>
              <a:chExt cx="886259" cy="159542"/>
            </a:xfrm>
          </p:grpSpPr>
          <p:sp>
            <p:nvSpPr>
              <p:cNvPr id="421" name="Google Shape;42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2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2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2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2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28" name="Google Shape;428;p30"/>
          <p:cNvGrpSpPr/>
          <p:nvPr/>
        </p:nvGrpSpPr>
        <p:grpSpPr>
          <a:xfrm>
            <a:off x="950948" y="2543757"/>
            <a:ext cx="2476840" cy="1344912"/>
            <a:chOff x="1280485" y="2627172"/>
            <a:chExt cx="1454569" cy="789824"/>
          </a:xfrm>
        </p:grpSpPr>
        <p:grpSp>
          <p:nvGrpSpPr>
            <p:cNvPr id="429" name="Google Shape;429;p30"/>
            <p:cNvGrpSpPr/>
            <p:nvPr/>
          </p:nvGrpSpPr>
          <p:grpSpPr>
            <a:xfrm>
              <a:off x="1337526" y="2627172"/>
              <a:ext cx="1357645" cy="531289"/>
              <a:chOff x="7655239" y="3053994"/>
              <a:chExt cx="1082655" cy="423677"/>
            </a:xfrm>
          </p:grpSpPr>
          <p:sp>
            <p:nvSpPr>
              <p:cNvPr id="430" name="Google Shape;430;p30"/>
              <p:cNvSpPr/>
              <p:nvPr/>
            </p:nvSpPr>
            <p:spPr>
              <a:xfrm>
                <a:off x="7681115" y="3226589"/>
                <a:ext cx="229621" cy="251081"/>
              </a:xfrm>
              <a:custGeom>
                <a:avLst/>
                <a:gdLst/>
                <a:ahLst/>
                <a:cxnLst/>
                <a:rect l="l" t="t" r="r" b="b"/>
                <a:pathLst>
                  <a:path w="2396" h="2620" extrusionOk="0">
                    <a:moveTo>
                      <a:pt x="0" y="1"/>
                    </a:moveTo>
                    <a:lnTo>
                      <a:pt x="50" y="757"/>
                    </a:lnTo>
                    <a:lnTo>
                      <a:pt x="147" y="2620"/>
                    </a:lnTo>
                    <a:lnTo>
                      <a:pt x="2237" y="2620"/>
                    </a:lnTo>
                    <a:lnTo>
                      <a:pt x="2349" y="757"/>
                    </a:lnTo>
                    <a:lnTo>
                      <a:pt x="2395" y="1"/>
                    </a:ln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1;p30"/>
              <p:cNvSpPr/>
              <p:nvPr/>
            </p:nvSpPr>
            <p:spPr>
              <a:xfrm>
                <a:off x="7681115" y="3226589"/>
                <a:ext cx="229621" cy="72545"/>
              </a:xfrm>
              <a:custGeom>
                <a:avLst/>
                <a:gdLst/>
                <a:ahLst/>
                <a:cxnLst/>
                <a:rect l="l" t="t" r="r" b="b"/>
                <a:pathLst>
                  <a:path w="2396" h="757" extrusionOk="0">
                    <a:moveTo>
                      <a:pt x="0" y="1"/>
                    </a:moveTo>
                    <a:lnTo>
                      <a:pt x="50" y="757"/>
                    </a:lnTo>
                    <a:lnTo>
                      <a:pt x="2349" y="757"/>
                    </a:lnTo>
                    <a:lnTo>
                      <a:pt x="2395" y="1"/>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30"/>
              <p:cNvSpPr/>
              <p:nvPr/>
            </p:nvSpPr>
            <p:spPr>
              <a:xfrm>
                <a:off x="7655239" y="3200427"/>
                <a:ext cx="281755" cy="52516"/>
              </a:xfrm>
              <a:custGeom>
                <a:avLst/>
                <a:gdLst/>
                <a:ahLst/>
                <a:cxnLst/>
                <a:rect l="l" t="t" r="r" b="b"/>
                <a:pathLst>
                  <a:path w="2940" h="548" extrusionOk="0">
                    <a:moveTo>
                      <a:pt x="174" y="0"/>
                    </a:moveTo>
                    <a:cubicBezTo>
                      <a:pt x="77" y="0"/>
                      <a:pt x="0" y="81"/>
                      <a:pt x="0" y="177"/>
                    </a:cubicBezTo>
                    <a:lnTo>
                      <a:pt x="0" y="355"/>
                    </a:lnTo>
                    <a:cubicBezTo>
                      <a:pt x="0" y="467"/>
                      <a:pt x="77" y="548"/>
                      <a:pt x="174" y="548"/>
                    </a:cubicBezTo>
                    <a:lnTo>
                      <a:pt x="2746" y="548"/>
                    </a:lnTo>
                    <a:cubicBezTo>
                      <a:pt x="2858" y="548"/>
                      <a:pt x="2939" y="467"/>
                      <a:pt x="2939" y="355"/>
                    </a:cubicBezTo>
                    <a:lnTo>
                      <a:pt x="2939" y="177"/>
                    </a:lnTo>
                    <a:cubicBezTo>
                      <a:pt x="2939" y="81"/>
                      <a:pt x="2858" y="0"/>
                      <a:pt x="2746"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30"/>
              <p:cNvSpPr/>
              <p:nvPr/>
            </p:nvSpPr>
            <p:spPr>
              <a:xfrm>
                <a:off x="7713603" y="3342356"/>
                <a:ext cx="21563" cy="86153"/>
              </a:xfrm>
              <a:custGeom>
                <a:avLst/>
                <a:gdLst/>
                <a:ahLst/>
                <a:cxnLst/>
                <a:rect l="l" t="t" r="r" b="b"/>
                <a:pathLst>
                  <a:path w="225" h="899" extrusionOk="0">
                    <a:moveTo>
                      <a:pt x="112" y="0"/>
                    </a:moveTo>
                    <a:cubicBezTo>
                      <a:pt x="47" y="0"/>
                      <a:pt x="1" y="193"/>
                      <a:pt x="1" y="448"/>
                    </a:cubicBezTo>
                    <a:cubicBezTo>
                      <a:pt x="1" y="691"/>
                      <a:pt x="47" y="899"/>
                      <a:pt x="112" y="899"/>
                    </a:cubicBezTo>
                    <a:cubicBezTo>
                      <a:pt x="178" y="899"/>
                      <a:pt x="224" y="691"/>
                      <a:pt x="224" y="448"/>
                    </a:cubicBezTo>
                    <a:cubicBezTo>
                      <a:pt x="224" y="193"/>
                      <a:pt x="178" y="0"/>
                      <a:pt x="112"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30"/>
              <p:cNvSpPr/>
              <p:nvPr/>
            </p:nvSpPr>
            <p:spPr>
              <a:xfrm>
                <a:off x="7761329" y="3342356"/>
                <a:ext cx="23384" cy="86153"/>
              </a:xfrm>
              <a:custGeom>
                <a:avLst/>
                <a:gdLst/>
                <a:ahLst/>
                <a:cxnLst/>
                <a:rect l="l" t="t" r="r" b="b"/>
                <a:pathLst>
                  <a:path w="244" h="899" extrusionOk="0">
                    <a:moveTo>
                      <a:pt x="127" y="0"/>
                    </a:moveTo>
                    <a:cubicBezTo>
                      <a:pt x="66" y="0"/>
                      <a:pt x="0" y="193"/>
                      <a:pt x="0" y="448"/>
                    </a:cubicBezTo>
                    <a:cubicBezTo>
                      <a:pt x="0" y="691"/>
                      <a:pt x="66" y="899"/>
                      <a:pt x="127" y="899"/>
                    </a:cubicBezTo>
                    <a:cubicBezTo>
                      <a:pt x="193" y="899"/>
                      <a:pt x="243" y="691"/>
                      <a:pt x="243" y="448"/>
                    </a:cubicBezTo>
                    <a:cubicBezTo>
                      <a:pt x="243" y="193"/>
                      <a:pt x="193" y="0"/>
                      <a:pt x="127"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30"/>
              <p:cNvSpPr/>
              <p:nvPr/>
            </p:nvSpPr>
            <p:spPr>
              <a:xfrm>
                <a:off x="7810493" y="3342356"/>
                <a:ext cx="23384" cy="86153"/>
              </a:xfrm>
              <a:custGeom>
                <a:avLst/>
                <a:gdLst/>
                <a:ahLst/>
                <a:cxnLst/>
                <a:rect l="l" t="t" r="r" b="b"/>
                <a:pathLst>
                  <a:path w="244" h="899" extrusionOk="0">
                    <a:moveTo>
                      <a:pt x="116" y="0"/>
                    </a:moveTo>
                    <a:cubicBezTo>
                      <a:pt x="50" y="0"/>
                      <a:pt x="0" y="193"/>
                      <a:pt x="0" y="448"/>
                    </a:cubicBezTo>
                    <a:cubicBezTo>
                      <a:pt x="0" y="691"/>
                      <a:pt x="50" y="899"/>
                      <a:pt x="116" y="899"/>
                    </a:cubicBezTo>
                    <a:cubicBezTo>
                      <a:pt x="178" y="899"/>
                      <a:pt x="243" y="691"/>
                      <a:pt x="243" y="448"/>
                    </a:cubicBezTo>
                    <a:cubicBezTo>
                      <a:pt x="243" y="193"/>
                      <a:pt x="178" y="0"/>
                      <a:pt x="116"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30"/>
              <p:cNvSpPr/>
              <p:nvPr/>
            </p:nvSpPr>
            <p:spPr>
              <a:xfrm>
                <a:off x="7859944" y="3342356"/>
                <a:ext cx="21563" cy="86153"/>
              </a:xfrm>
              <a:custGeom>
                <a:avLst/>
                <a:gdLst/>
                <a:ahLst/>
                <a:cxnLst/>
                <a:rect l="l" t="t" r="r" b="b"/>
                <a:pathLst>
                  <a:path w="225" h="899" extrusionOk="0">
                    <a:moveTo>
                      <a:pt x="113" y="0"/>
                    </a:moveTo>
                    <a:cubicBezTo>
                      <a:pt x="47" y="0"/>
                      <a:pt x="1" y="193"/>
                      <a:pt x="1" y="448"/>
                    </a:cubicBezTo>
                    <a:cubicBezTo>
                      <a:pt x="1" y="691"/>
                      <a:pt x="47" y="899"/>
                      <a:pt x="113" y="899"/>
                    </a:cubicBezTo>
                    <a:cubicBezTo>
                      <a:pt x="178" y="899"/>
                      <a:pt x="225" y="691"/>
                      <a:pt x="225" y="448"/>
                    </a:cubicBezTo>
                    <a:cubicBezTo>
                      <a:pt x="225" y="193"/>
                      <a:pt x="178" y="0"/>
                      <a:pt x="113"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30"/>
              <p:cNvSpPr/>
              <p:nvPr/>
            </p:nvSpPr>
            <p:spPr>
              <a:xfrm>
                <a:off x="8366724" y="3316098"/>
                <a:ext cx="364940" cy="158603"/>
              </a:xfrm>
              <a:custGeom>
                <a:avLst/>
                <a:gdLst/>
                <a:ahLst/>
                <a:cxnLst/>
                <a:rect l="l" t="t" r="r" b="b"/>
                <a:pathLst>
                  <a:path w="3808" h="1655" extrusionOk="0">
                    <a:moveTo>
                      <a:pt x="1" y="0"/>
                    </a:moveTo>
                    <a:lnTo>
                      <a:pt x="1" y="1300"/>
                    </a:lnTo>
                    <a:cubicBezTo>
                      <a:pt x="1" y="1493"/>
                      <a:pt x="159" y="1655"/>
                      <a:pt x="352" y="1655"/>
                    </a:cubicBezTo>
                    <a:lnTo>
                      <a:pt x="3472" y="1655"/>
                    </a:lnTo>
                    <a:cubicBezTo>
                      <a:pt x="3665" y="1655"/>
                      <a:pt x="3808" y="1493"/>
                      <a:pt x="3808" y="1300"/>
                    </a:cubicBezTo>
                    <a:lnTo>
                      <a:pt x="3808" y="0"/>
                    </a:ln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30"/>
              <p:cNvSpPr/>
              <p:nvPr/>
            </p:nvSpPr>
            <p:spPr>
              <a:xfrm>
                <a:off x="8607080" y="3154140"/>
                <a:ext cx="36992" cy="212652"/>
              </a:xfrm>
              <a:custGeom>
                <a:avLst/>
                <a:gdLst/>
                <a:ahLst/>
                <a:cxnLst/>
                <a:rect l="l" t="t" r="r" b="b"/>
                <a:pathLst>
                  <a:path w="386" h="2219" extrusionOk="0">
                    <a:moveTo>
                      <a:pt x="305" y="1"/>
                    </a:moveTo>
                    <a:cubicBezTo>
                      <a:pt x="270" y="1"/>
                      <a:pt x="224" y="16"/>
                      <a:pt x="224" y="66"/>
                    </a:cubicBezTo>
                    <a:lnTo>
                      <a:pt x="0" y="2122"/>
                    </a:lnTo>
                    <a:cubicBezTo>
                      <a:pt x="0" y="2172"/>
                      <a:pt x="31" y="2203"/>
                      <a:pt x="62" y="2219"/>
                    </a:cubicBezTo>
                    <a:lnTo>
                      <a:pt x="77" y="2219"/>
                    </a:lnTo>
                    <a:cubicBezTo>
                      <a:pt x="112" y="2219"/>
                      <a:pt x="143" y="2188"/>
                      <a:pt x="158" y="2138"/>
                    </a:cubicBezTo>
                    <a:lnTo>
                      <a:pt x="366" y="82"/>
                    </a:lnTo>
                    <a:cubicBezTo>
                      <a:pt x="386" y="36"/>
                      <a:pt x="351" y="1"/>
                      <a:pt x="30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30"/>
              <p:cNvSpPr/>
              <p:nvPr/>
            </p:nvSpPr>
            <p:spPr>
              <a:xfrm>
                <a:off x="8546607" y="3232723"/>
                <a:ext cx="75710" cy="55966"/>
              </a:xfrm>
              <a:custGeom>
                <a:avLst/>
                <a:gdLst/>
                <a:ahLst/>
                <a:cxnLst/>
                <a:rect l="l" t="t" r="r" b="b"/>
                <a:pathLst>
                  <a:path w="790" h="584" extrusionOk="0">
                    <a:moveTo>
                      <a:pt x="150" y="0"/>
                    </a:moveTo>
                    <a:cubicBezTo>
                      <a:pt x="118" y="0"/>
                      <a:pt x="99" y="2"/>
                      <a:pt x="99" y="2"/>
                    </a:cubicBezTo>
                    <a:cubicBezTo>
                      <a:pt x="99" y="2"/>
                      <a:pt x="1" y="584"/>
                      <a:pt x="528" y="584"/>
                    </a:cubicBezTo>
                    <a:cubicBezTo>
                      <a:pt x="602" y="584"/>
                      <a:pt x="689" y="572"/>
                      <a:pt x="789" y="546"/>
                    </a:cubicBezTo>
                    <a:cubicBezTo>
                      <a:pt x="723" y="45"/>
                      <a:pt x="298" y="0"/>
                      <a:pt x="15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30"/>
              <p:cNvSpPr/>
              <p:nvPr/>
            </p:nvSpPr>
            <p:spPr>
              <a:xfrm>
                <a:off x="8465051" y="3200427"/>
                <a:ext cx="84814" cy="100241"/>
              </a:xfrm>
              <a:custGeom>
                <a:avLst/>
                <a:gdLst/>
                <a:ahLst/>
                <a:cxnLst/>
                <a:rect l="l" t="t" r="r" b="b"/>
                <a:pathLst>
                  <a:path w="885" h="1046" extrusionOk="0">
                    <a:moveTo>
                      <a:pt x="691" y="0"/>
                    </a:moveTo>
                    <a:cubicBezTo>
                      <a:pt x="691" y="0"/>
                      <a:pt x="1" y="208"/>
                      <a:pt x="132" y="1045"/>
                    </a:cubicBezTo>
                    <a:cubicBezTo>
                      <a:pt x="884" y="852"/>
                      <a:pt x="691" y="0"/>
                      <a:pt x="69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30"/>
              <p:cNvSpPr/>
              <p:nvPr/>
            </p:nvSpPr>
            <p:spPr>
              <a:xfrm>
                <a:off x="8622222" y="3273931"/>
                <a:ext cx="81747" cy="49737"/>
              </a:xfrm>
              <a:custGeom>
                <a:avLst/>
                <a:gdLst/>
                <a:ahLst/>
                <a:cxnLst/>
                <a:rect l="l" t="t" r="r" b="b"/>
                <a:pathLst>
                  <a:path w="853" h="519" extrusionOk="0">
                    <a:moveTo>
                      <a:pt x="452" y="0"/>
                    </a:moveTo>
                    <a:cubicBezTo>
                      <a:pt x="295" y="0"/>
                      <a:pt x="123" y="99"/>
                      <a:pt x="0" y="440"/>
                    </a:cubicBezTo>
                    <a:cubicBezTo>
                      <a:pt x="112" y="496"/>
                      <a:pt x="214" y="519"/>
                      <a:pt x="305" y="519"/>
                    </a:cubicBezTo>
                    <a:cubicBezTo>
                      <a:pt x="660" y="519"/>
                      <a:pt x="853" y="182"/>
                      <a:pt x="853" y="182"/>
                    </a:cubicBezTo>
                    <a:cubicBezTo>
                      <a:pt x="853" y="182"/>
                      <a:pt x="666" y="0"/>
                      <a:pt x="452"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30"/>
              <p:cNvSpPr/>
              <p:nvPr/>
            </p:nvSpPr>
            <p:spPr>
              <a:xfrm>
                <a:off x="8540761" y="3057156"/>
                <a:ext cx="197133" cy="159849"/>
              </a:xfrm>
              <a:custGeom>
                <a:avLst/>
                <a:gdLst/>
                <a:ahLst/>
                <a:cxnLst/>
                <a:rect l="l" t="t" r="r" b="b"/>
                <a:pathLst>
                  <a:path w="2057" h="1668" extrusionOk="0">
                    <a:moveTo>
                      <a:pt x="1022" y="1"/>
                    </a:moveTo>
                    <a:cubicBezTo>
                      <a:pt x="440" y="1"/>
                      <a:pt x="0" y="610"/>
                      <a:pt x="287" y="1240"/>
                    </a:cubicBezTo>
                    <a:cubicBezTo>
                      <a:pt x="353" y="1383"/>
                      <a:pt x="480" y="1510"/>
                      <a:pt x="627" y="1576"/>
                    </a:cubicBezTo>
                    <a:cubicBezTo>
                      <a:pt x="761" y="1639"/>
                      <a:pt x="894" y="1668"/>
                      <a:pt x="1021" y="1668"/>
                    </a:cubicBezTo>
                    <a:cubicBezTo>
                      <a:pt x="1610" y="1668"/>
                      <a:pt x="2057" y="1056"/>
                      <a:pt x="1768" y="434"/>
                    </a:cubicBezTo>
                    <a:cubicBezTo>
                      <a:pt x="1703" y="292"/>
                      <a:pt x="1575" y="161"/>
                      <a:pt x="1429" y="99"/>
                    </a:cubicBezTo>
                    <a:cubicBezTo>
                      <a:pt x="1290" y="31"/>
                      <a:pt x="1153" y="1"/>
                      <a:pt x="1022"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30"/>
              <p:cNvSpPr/>
              <p:nvPr/>
            </p:nvSpPr>
            <p:spPr>
              <a:xfrm>
                <a:off x="8582929" y="3091944"/>
                <a:ext cx="112894" cy="90945"/>
              </a:xfrm>
              <a:custGeom>
                <a:avLst/>
                <a:gdLst/>
                <a:ahLst/>
                <a:cxnLst/>
                <a:rect l="l" t="t" r="r" b="b"/>
                <a:pathLst>
                  <a:path w="1178" h="949" extrusionOk="0">
                    <a:moveTo>
                      <a:pt x="580" y="1"/>
                    </a:moveTo>
                    <a:cubicBezTo>
                      <a:pt x="248" y="1"/>
                      <a:pt x="1" y="344"/>
                      <a:pt x="171" y="700"/>
                    </a:cubicBezTo>
                    <a:cubicBezTo>
                      <a:pt x="202" y="781"/>
                      <a:pt x="267" y="858"/>
                      <a:pt x="364" y="893"/>
                    </a:cubicBezTo>
                    <a:cubicBezTo>
                      <a:pt x="443" y="931"/>
                      <a:pt x="522" y="948"/>
                      <a:pt x="596" y="948"/>
                    </a:cubicBezTo>
                    <a:cubicBezTo>
                      <a:pt x="929" y="948"/>
                      <a:pt x="1178" y="605"/>
                      <a:pt x="1004" y="249"/>
                    </a:cubicBezTo>
                    <a:cubicBezTo>
                      <a:pt x="973" y="152"/>
                      <a:pt x="892" y="87"/>
                      <a:pt x="811" y="56"/>
                    </a:cubicBezTo>
                    <a:cubicBezTo>
                      <a:pt x="732" y="18"/>
                      <a:pt x="654" y="1"/>
                      <a:pt x="580" y="1"/>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30"/>
              <p:cNvSpPr/>
              <p:nvPr/>
            </p:nvSpPr>
            <p:spPr>
              <a:xfrm>
                <a:off x="8613117" y="3116286"/>
                <a:ext cx="52230" cy="41879"/>
              </a:xfrm>
              <a:custGeom>
                <a:avLst/>
                <a:gdLst/>
                <a:ahLst/>
                <a:cxnLst/>
                <a:rect l="l" t="t" r="r" b="b"/>
                <a:pathLst>
                  <a:path w="545" h="437" extrusionOk="0">
                    <a:moveTo>
                      <a:pt x="274" y="0"/>
                    </a:moveTo>
                    <a:cubicBezTo>
                      <a:pt x="116" y="0"/>
                      <a:pt x="1" y="161"/>
                      <a:pt x="80" y="334"/>
                    </a:cubicBezTo>
                    <a:cubicBezTo>
                      <a:pt x="95" y="365"/>
                      <a:pt x="130" y="396"/>
                      <a:pt x="161" y="411"/>
                    </a:cubicBezTo>
                    <a:cubicBezTo>
                      <a:pt x="199" y="429"/>
                      <a:pt x="236" y="437"/>
                      <a:pt x="272" y="437"/>
                    </a:cubicBezTo>
                    <a:cubicBezTo>
                      <a:pt x="430" y="437"/>
                      <a:pt x="544" y="277"/>
                      <a:pt x="465" y="107"/>
                    </a:cubicBezTo>
                    <a:cubicBezTo>
                      <a:pt x="450" y="76"/>
                      <a:pt x="419" y="45"/>
                      <a:pt x="384" y="26"/>
                    </a:cubicBezTo>
                    <a:cubicBezTo>
                      <a:pt x="347" y="8"/>
                      <a:pt x="309" y="0"/>
                      <a:pt x="274"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30"/>
              <p:cNvSpPr/>
              <p:nvPr/>
            </p:nvSpPr>
            <p:spPr>
              <a:xfrm>
                <a:off x="8437354" y="3205794"/>
                <a:ext cx="66318" cy="171732"/>
              </a:xfrm>
              <a:custGeom>
                <a:avLst/>
                <a:gdLst/>
                <a:ahLst/>
                <a:cxnLst/>
                <a:rect l="l" t="t" r="r" b="b"/>
                <a:pathLst>
                  <a:path w="692" h="1792" extrusionOk="0">
                    <a:moveTo>
                      <a:pt x="101" y="0"/>
                    </a:moveTo>
                    <a:cubicBezTo>
                      <a:pt x="85" y="0"/>
                      <a:pt x="68" y="4"/>
                      <a:pt x="51" y="10"/>
                    </a:cubicBezTo>
                    <a:cubicBezTo>
                      <a:pt x="16" y="25"/>
                      <a:pt x="1" y="75"/>
                      <a:pt x="35" y="106"/>
                    </a:cubicBezTo>
                    <a:cubicBezTo>
                      <a:pt x="35" y="121"/>
                      <a:pt x="467" y="877"/>
                      <a:pt x="548" y="1730"/>
                    </a:cubicBezTo>
                    <a:cubicBezTo>
                      <a:pt x="548" y="1761"/>
                      <a:pt x="579" y="1792"/>
                      <a:pt x="614" y="1792"/>
                    </a:cubicBezTo>
                    <a:lnTo>
                      <a:pt x="629" y="1792"/>
                    </a:lnTo>
                    <a:cubicBezTo>
                      <a:pt x="660" y="1792"/>
                      <a:pt x="691" y="1745"/>
                      <a:pt x="691" y="1714"/>
                    </a:cubicBezTo>
                    <a:cubicBezTo>
                      <a:pt x="614" y="827"/>
                      <a:pt x="178" y="75"/>
                      <a:pt x="163" y="40"/>
                    </a:cubicBezTo>
                    <a:cubicBezTo>
                      <a:pt x="153" y="11"/>
                      <a:pt x="129" y="0"/>
                      <a:pt x="10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30"/>
              <p:cNvSpPr/>
              <p:nvPr/>
            </p:nvSpPr>
            <p:spPr>
              <a:xfrm>
                <a:off x="8303568" y="3053994"/>
                <a:ext cx="234029" cy="166174"/>
              </a:xfrm>
              <a:custGeom>
                <a:avLst/>
                <a:gdLst/>
                <a:ahLst/>
                <a:cxnLst/>
                <a:rect l="l" t="t" r="r" b="b"/>
                <a:pathLst>
                  <a:path w="2442" h="1734" extrusionOk="0">
                    <a:moveTo>
                      <a:pt x="1879" y="1"/>
                    </a:moveTo>
                    <a:lnTo>
                      <a:pt x="1447" y="645"/>
                    </a:lnTo>
                    <a:lnTo>
                      <a:pt x="772" y="97"/>
                    </a:lnTo>
                    <a:lnTo>
                      <a:pt x="772" y="903"/>
                    </a:lnTo>
                    <a:lnTo>
                      <a:pt x="0" y="934"/>
                    </a:lnTo>
                    <a:cubicBezTo>
                      <a:pt x="0" y="934"/>
                      <a:pt x="422" y="1734"/>
                      <a:pt x="1102" y="1734"/>
                    </a:cubicBezTo>
                    <a:cubicBezTo>
                      <a:pt x="1229" y="1734"/>
                      <a:pt x="1365" y="1706"/>
                      <a:pt x="1509" y="1640"/>
                    </a:cubicBezTo>
                    <a:cubicBezTo>
                      <a:pt x="2442" y="1223"/>
                      <a:pt x="1879" y="1"/>
                      <a:pt x="1879"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30"/>
              <p:cNvSpPr/>
              <p:nvPr/>
            </p:nvSpPr>
            <p:spPr>
              <a:xfrm>
                <a:off x="8401895" y="3342356"/>
                <a:ext cx="295843" cy="106182"/>
              </a:xfrm>
              <a:custGeom>
                <a:avLst/>
                <a:gdLst/>
                <a:ahLst/>
                <a:cxnLst/>
                <a:rect l="l" t="t" r="r" b="b"/>
                <a:pathLst>
                  <a:path w="3087" h="1108" extrusionOk="0">
                    <a:moveTo>
                      <a:pt x="0" y="0"/>
                    </a:moveTo>
                    <a:lnTo>
                      <a:pt x="0" y="833"/>
                    </a:lnTo>
                    <a:cubicBezTo>
                      <a:pt x="0" y="980"/>
                      <a:pt x="116" y="1107"/>
                      <a:pt x="259" y="1107"/>
                    </a:cubicBezTo>
                    <a:lnTo>
                      <a:pt x="2816" y="1107"/>
                    </a:lnTo>
                    <a:cubicBezTo>
                      <a:pt x="2974" y="1107"/>
                      <a:pt x="3086" y="980"/>
                      <a:pt x="3086" y="833"/>
                    </a:cubicBezTo>
                    <a:lnTo>
                      <a:pt x="3086"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30"/>
              <p:cNvSpPr/>
              <p:nvPr/>
            </p:nvSpPr>
            <p:spPr>
              <a:xfrm>
                <a:off x="8401895" y="3380785"/>
                <a:ext cx="295843" cy="67754"/>
              </a:xfrm>
              <a:custGeom>
                <a:avLst/>
                <a:gdLst/>
                <a:ahLst/>
                <a:cxnLst/>
                <a:rect l="l" t="t" r="r" b="b"/>
                <a:pathLst>
                  <a:path w="3087" h="707" extrusionOk="0">
                    <a:moveTo>
                      <a:pt x="0" y="0"/>
                    </a:moveTo>
                    <a:lnTo>
                      <a:pt x="0" y="706"/>
                    </a:lnTo>
                    <a:lnTo>
                      <a:pt x="3086" y="706"/>
                    </a:lnTo>
                    <a:lnTo>
                      <a:pt x="3086"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30"/>
              <p:cNvSpPr/>
              <p:nvPr/>
            </p:nvSpPr>
            <p:spPr>
              <a:xfrm>
                <a:off x="8422212" y="3354527"/>
                <a:ext cx="27792" cy="72545"/>
              </a:xfrm>
              <a:custGeom>
                <a:avLst/>
                <a:gdLst/>
                <a:ahLst/>
                <a:cxnLst/>
                <a:rect l="l" t="t" r="r" b="b"/>
                <a:pathLst>
                  <a:path w="290" h="757" extrusionOk="0">
                    <a:moveTo>
                      <a:pt x="143" y="0"/>
                    </a:moveTo>
                    <a:cubicBezTo>
                      <a:pt x="62" y="0"/>
                      <a:pt x="1" y="66"/>
                      <a:pt x="1" y="162"/>
                    </a:cubicBezTo>
                    <a:lnTo>
                      <a:pt x="1" y="594"/>
                    </a:lnTo>
                    <a:cubicBezTo>
                      <a:pt x="1" y="691"/>
                      <a:pt x="62" y="756"/>
                      <a:pt x="143" y="756"/>
                    </a:cubicBezTo>
                    <a:cubicBezTo>
                      <a:pt x="224" y="756"/>
                      <a:pt x="290" y="691"/>
                      <a:pt x="290" y="594"/>
                    </a:cubicBezTo>
                    <a:lnTo>
                      <a:pt x="290" y="162"/>
                    </a:lnTo>
                    <a:cubicBezTo>
                      <a:pt x="290" y="66"/>
                      <a:pt x="224" y="0"/>
                      <a:pt x="143"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30"/>
              <p:cNvSpPr/>
              <p:nvPr/>
            </p:nvSpPr>
            <p:spPr>
              <a:xfrm>
                <a:off x="8038486" y="3268373"/>
                <a:ext cx="166465" cy="209298"/>
              </a:xfrm>
              <a:custGeom>
                <a:avLst/>
                <a:gdLst/>
                <a:ahLst/>
                <a:cxnLst/>
                <a:rect l="l" t="t" r="r" b="b"/>
                <a:pathLst>
                  <a:path w="1737" h="2184" extrusionOk="0">
                    <a:moveTo>
                      <a:pt x="128" y="1"/>
                    </a:moveTo>
                    <a:cubicBezTo>
                      <a:pt x="67" y="1"/>
                      <a:pt x="1" y="47"/>
                      <a:pt x="1" y="128"/>
                    </a:cubicBezTo>
                    <a:lnTo>
                      <a:pt x="1" y="2057"/>
                    </a:lnTo>
                    <a:cubicBezTo>
                      <a:pt x="1" y="2122"/>
                      <a:pt x="67" y="2184"/>
                      <a:pt x="128" y="2184"/>
                    </a:cubicBezTo>
                    <a:lnTo>
                      <a:pt x="1609" y="2184"/>
                    </a:lnTo>
                    <a:cubicBezTo>
                      <a:pt x="1690" y="2184"/>
                      <a:pt x="1737" y="2122"/>
                      <a:pt x="1737" y="2057"/>
                    </a:cubicBezTo>
                    <a:lnTo>
                      <a:pt x="1737" y="128"/>
                    </a:lnTo>
                    <a:cubicBezTo>
                      <a:pt x="1737" y="47"/>
                      <a:pt x="1690" y="1"/>
                      <a:pt x="1609" y="1"/>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30"/>
              <p:cNvSpPr/>
              <p:nvPr/>
            </p:nvSpPr>
            <p:spPr>
              <a:xfrm>
                <a:off x="8112471" y="3197456"/>
                <a:ext cx="24821" cy="132441"/>
              </a:xfrm>
              <a:custGeom>
                <a:avLst/>
                <a:gdLst/>
                <a:ahLst/>
                <a:cxnLst/>
                <a:rect l="l" t="t" r="r" b="b"/>
                <a:pathLst>
                  <a:path w="259" h="1382" extrusionOk="0">
                    <a:moveTo>
                      <a:pt x="193" y="0"/>
                    </a:moveTo>
                    <a:cubicBezTo>
                      <a:pt x="162" y="0"/>
                      <a:pt x="112" y="16"/>
                      <a:pt x="112" y="66"/>
                    </a:cubicBezTo>
                    <a:cubicBezTo>
                      <a:pt x="97" y="81"/>
                      <a:pt x="0" y="610"/>
                      <a:pt x="16" y="1319"/>
                    </a:cubicBezTo>
                    <a:cubicBezTo>
                      <a:pt x="31" y="1350"/>
                      <a:pt x="66" y="1381"/>
                      <a:pt x="97" y="1381"/>
                    </a:cubicBezTo>
                    <a:cubicBezTo>
                      <a:pt x="147" y="1381"/>
                      <a:pt x="178" y="1350"/>
                      <a:pt x="178" y="1300"/>
                    </a:cubicBezTo>
                    <a:cubicBezTo>
                      <a:pt x="147" y="625"/>
                      <a:pt x="259" y="97"/>
                      <a:pt x="259" y="97"/>
                    </a:cubicBezTo>
                    <a:cubicBezTo>
                      <a:pt x="259" y="46"/>
                      <a:pt x="243" y="16"/>
                      <a:pt x="193"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30"/>
              <p:cNvSpPr/>
              <p:nvPr/>
            </p:nvSpPr>
            <p:spPr>
              <a:xfrm>
                <a:off x="8043374" y="3141969"/>
                <a:ext cx="99860" cy="106182"/>
              </a:xfrm>
              <a:custGeom>
                <a:avLst/>
                <a:gdLst/>
                <a:ahLst/>
                <a:cxnLst/>
                <a:rect l="l" t="t" r="r" b="b"/>
                <a:pathLst>
                  <a:path w="1042" h="1108" extrusionOk="0">
                    <a:moveTo>
                      <a:pt x="255" y="1"/>
                    </a:moveTo>
                    <a:cubicBezTo>
                      <a:pt x="255" y="1"/>
                      <a:pt x="0" y="676"/>
                      <a:pt x="721" y="1108"/>
                    </a:cubicBezTo>
                    <a:cubicBezTo>
                      <a:pt x="1041" y="386"/>
                      <a:pt x="255" y="1"/>
                      <a:pt x="255"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30"/>
              <p:cNvSpPr/>
              <p:nvPr/>
            </p:nvSpPr>
            <p:spPr>
              <a:xfrm>
                <a:off x="8126463" y="3190173"/>
                <a:ext cx="95547" cy="66604"/>
              </a:xfrm>
              <a:custGeom>
                <a:avLst/>
                <a:gdLst/>
                <a:ahLst/>
                <a:cxnLst/>
                <a:rect l="l" t="t" r="r" b="b"/>
                <a:pathLst>
                  <a:path w="997" h="695" extrusionOk="0">
                    <a:moveTo>
                      <a:pt x="871" y="1"/>
                    </a:moveTo>
                    <a:cubicBezTo>
                      <a:pt x="654" y="1"/>
                      <a:pt x="214" y="78"/>
                      <a:pt x="1" y="670"/>
                    </a:cubicBezTo>
                    <a:cubicBezTo>
                      <a:pt x="73" y="687"/>
                      <a:pt x="140" y="695"/>
                      <a:pt x="203" y="695"/>
                    </a:cubicBezTo>
                    <a:cubicBezTo>
                      <a:pt x="797" y="695"/>
                      <a:pt x="996" y="11"/>
                      <a:pt x="996" y="11"/>
                    </a:cubicBezTo>
                    <a:cubicBezTo>
                      <a:pt x="996" y="11"/>
                      <a:pt x="947" y="1"/>
                      <a:pt x="871"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30"/>
              <p:cNvSpPr/>
              <p:nvPr/>
            </p:nvSpPr>
            <p:spPr>
              <a:xfrm>
                <a:off x="8058516" y="3288402"/>
                <a:ext cx="126502" cy="167899"/>
              </a:xfrm>
              <a:custGeom>
                <a:avLst/>
                <a:gdLst/>
                <a:ahLst/>
                <a:cxnLst/>
                <a:rect l="l" t="t" r="r" b="b"/>
                <a:pathLst>
                  <a:path w="1320" h="1752" extrusionOk="0">
                    <a:moveTo>
                      <a:pt x="147" y="0"/>
                    </a:moveTo>
                    <a:cubicBezTo>
                      <a:pt x="66" y="0"/>
                      <a:pt x="0" y="62"/>
                      <a:pt x="0" y="143"/>
                    </a:cubicBezTo>
                    <a:lnTo>
                      <a:pt x="0" y="1605"/>
                    </a:lnTo>
                    <a:cubicBezTo>
                      <a:pt x="0" y="1686"/>
                      <a:pt x="66" y="1751"/>
                      <a:pt x="147" y="1751"/>
                    </a:cubicBezTo>
                    <a:lnTo>
                      <a:pt x="1173" y="1751"/>
                    </a:lnTo>
                    <a:cubicBezTo>
                      <a:pt x="1254" y="1751"/>
                      <a:pt x="1319" y="1686"/>
                      <a:pt x="1319" y="1605"/>
                    </a:cubicBezTo>
                    <a:lnTo>
                      <a:pt x="1319" y="143"/>
                    </a:lnTo>
                    <a:cubicBezTo>
                      <a:pt x="1319" y="62"/>
                      <a:pt x="1254" y="0"/>
                      <a:pt x="1173"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30"/>
              <p:cNvSpPr/>
              <p:nvPr/>
            </p:nvSpPr>
            <p:spPr>
              <a:xfrm>
                <a:off x="8058516" y="3408481"/>
                <a:ext cx="126502" cy="47820"/>
              </a:xfrm>
              <a:custGeom>
                <a:avLst/>
                <a:gdLst/>
                <a:ahLst/>
                <a:cxnLst/>
                <a:rect l="l" t="t" r="r" b="b"/>
                <a:pathLst>
                  <a:path w="1320" h="499" extrusionOk="0">
                    <a:moveTo>
                      <a:pt x="0" y="1"/>
                    </a:moveTo>
                    <a:lnTo>
                      <a:pt x="0" y="352"/>
                    </a:lnTo>
                    <a:cubicBezTo>
                      <a:pt x="0" y="433"/>
                      <a:pt x="66" y="498"/>
                      <a:pt x="147" y="498"/>
                    </a:cubicBezTo>
                    <a:lnTo>
                      <a:pt x="1173" y="498"/>
                    </a:lnTo>
                    <a:cubicBezTo>
                      <a:pt x="1254" y="498"/>
                      <a:pt x="1319" y="433"/>
                      <a:pt x="1319" y="352"/>
                    </a:cubicBezTo>
                    <a:lnTo>
                      <a:pt x="1319" y="82"/>
                    </a:lnTo>
                    <a:cubicBezTo>
                      <a:pt x="1157" y="143"/>
                      <a:pt x="980" y="178"/>
                      <a:pt x="806" y="178"/>
                    </a:cubicBezTo>
                    <a:cubicBezTo>
                      <a:pt x="517" y="178"/>
                      <a:pt x="228" y="97"/>
                      <a:pt x="0"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30"/>
              <p:cNvSpPr/>
              <p:nvPr/>
            </p:nvSpPr>
            <p:spPr>
              <a:xfrm>
                <a:off x="8132405" y="3375993"/>
                <a:ext cx="32680" cy="26354"/>
              </a:xfrm>
              <a:custGeom>
                <a:avLst/>
                <a:gdLst/>
                <a:ahLst/>
                <a:cxnLst/>
                <a:rect l="l" t="t" r="r" b="b"/>
                <a:pathLst>
                  <a:path w="341" h="275" extrusionOk="0">
                    <a:moveTo>
                      <a:pt x="178" y="0"/>
                    </a:moveTo>
                    <a:cubicBezTo>
                      <a:pt x="82" y="0"/>
                      <a:pt x="1" y="112"/>
                      <a:pt x="51" y="208"/>
                    </a:cubicBezTo>
                    <a:cubicBezTo>
                      <a:pt x="66" y="228"/>
                      <a:pt x="82" y="259"/>
                      <a:pt x="112" y="274"/>
                    </a:cubicBezTo>
                    <a:lnTo>
                      <a:pt x="178" y="274"/>
                    </a:lnTo>
                    <a:cubicBezTo>
                      <a:pt x="259" y="274"/>
                      <a:pt x="340" y="178"/>
                      <a:pt x="290" y="81"/>
                    </a:cubicBezTo>
                    <a:cubicBezTo>
                      <a:pt x="274" y="50"/>
                      <a:pt x="259" y="35"/>
                      <a:pt x="228" y="16"/>
                    </a:cubicBezTo>
                    <a:cubicBezTo>
                      <a:pt x="209" y="16"/>
                      <a:pt x="193" y="0"/>
                      <a:pt x="178"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30"/>
              <p:cNvSpPr/>
              <p:nvPr/>
            </p:nvSpPr>
            <p:spPr>
              <a:xfrm>
                <a:off x="8077012" y="3353089"/>
                <a:ext cx="40347" cy="32200"/>
              </a:xfrm>
              <a:custGeom>
                <a:avLst/>
                <a:gdLst/>
                <a:ahLst/>
                <a:cxnLst/>
                <a:rect l="l" t="t" r="r" b="b"/>
                <a:pathLst>
                  <a:path w="421" h="336" extrusionOk="0">
                    <a:moveTo>
                      <a:pt x="208" y="0"/>
                    </a:moveTo>
                    <a:cubicBezTo>
                      <a:pt x="97" y="0"/>
                      <a:pt x="0" y="143"/>
                      <a:pt x="81" y="255"/>
                    </a:cubicBezTo>
                    <a:cubicBezTo>
                      <a:pt x="81" y="289"/>
                      <a:pt x="97" y="305"/>
                      <a:pt x="112" y="305"/>
                    </a:cubicBezTo>
                    <a:cubicBezTo>
                      <a:pt x="147" y="320"/>
                      <a:pt x="177" y="336"/>
                      <a:pt x="208" y="336"/>
                    </a:cubicBezTo>
                    <a:cubicBezTo>
                      <a:pt x="339" y="336"/>
                      <a:pt x="420" y="208"/>
                      <a:pt x="355" y="81"/>
                    </a:cubicBezTo>
                    <a:cubicBezTo>
                      <a:pt x="339" y="62"/>
                      <a:pt x="324" y="46"/>
                      <a:pt x="305" y="31"/>
                    </a:cubicBezTo>
                    <a:cubicBezTo>
                      <a:pt x="274" y="15"/>
                      <a:pt x="243" y="0"/>
                      <a:pt x="208"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30"/>
              <p:cNvSpPr/>
              <p:nvPr/>
            </p:nvSpPr>
            <p:spPr>
              <a:xfrm>
                <a:off x="8067716" y="3308335"/>
                <a:ext cx="27792" cy="95449"/>
              </a:xfrm>
              <a:custGeom>
                <a:avLst/>
                <a:gdLst/>
                <a:ahLst/>
                <a:cxnLst/>
                <a:rect l="l" t="t" r="r" b="b"/>
                <a:pathLst>
                  <a:path w="290" h="996" extrusionOk="0">
                    <a:moveTo>
                      <a:pt x="147" y="0"/>
                    </a:moveTo>
                    <a:cubicBezTo>
                      <a:pt x="66" y="0"/>
                      <a:pt x="1" y="66"/>
                      <a:pt x="1" y="162"/>
                    </a:cubicBezTo>
                    <a:lnTo>
                      <a:pt x="1" y="853"/>
                    </a:lnTo>
                    <a:cubicBezTo>
                      <a:pt x="1" y="934"/>
                      <a:pt x="66" y="995"/>
                      <a:pt x="147" y="995"/>
                    </a:cubicBezTo>
                    <a:cubicBezTo>
                      <a:pt x="228" y="995"/>
                      <a:pt x="290" y="934"/>
                      <a:pt x="290" y="853"/>
                    </a:cubicBezTo>
                    <a:lnTo>
                      <a:pt x="290" y="162"/>
                    </a:lnTo>
                    <a:cubicBezTo>
                      <a:pt x="290" y="66"/>
                      <a:pt x="228" y="0"/>
                      <a:pt x="147" y="0"/>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30"/>
              <p:cNvSpPr/>
              <p:nvPr/>
            </p:nvSpPr>
            <p:spPr>
              <a:xfrm>
                <a:off x="8132405" y="3334593"/>
                <a:ext cx="26355" cy="18592"/>
              </a:xfrm>
              <a:custGeom>
                <a:avLst/>
                <a:gdLst/>
                <a:ahLst/>
                <a:cxnLst/>
                <a:rect l="l" t="t" r="r" b="b"/>
                <a:pathLst>
                  <a:path w="275" h="194" extrusionOk="0">
                    <a:moveTo>
                      <a:pt x="147" y="0"/>
                    </a:moveTo>
                    <a:cubicBezTo>
                      <a:pt x="66" y="0"/>
                      <a:pt x="1" y="81"/>
                      <a:pt x="51" y="158"/>
                    </a:cubicBezTo>
                    <a:cubicBezTo>
                      <a:pt x="66" y="158"/>
                      <a:pt x="66" y="178"/>
                      <a:pt x="82" y="178"/>
                    </a:cubicBezTo>
                    <a:cubicBezTo>
                      <a:pt x="97" y="193"/>
                      <a:pt x="112" y="193"/>
                      <a:pt x="147" y="193"/>
                    </a:cubicBezTo>
                    <a:cubicBezTo>
                      <a:pt x="209" y="193"/>
                      <a:pt x="274" y="112"/>
                      <a:pt x="228" y="31"/>
                    </a:cubicBezTo>
                    <a:cubicBezTo>
                      <a:pt x="228" y="31"/>
                      <a:pt x="209" y="16"/>
                      <a:pt x="193" y="16"/>
                    </a:cubicBezTo>
                    <a:cubicBezTo>
                      <a:pt x="178" y="0"/>
                      <a:pt x="163" y="0"/>
                      <a:pt x="147"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0" name="Google Shape;460;p30"/>
            <p:cNvGrpSpPr/>
            <p:nvPr/>
          </p:nvGrpSpPr>
          <p:grpSpPr>
            <a:xfrm>
              <a:off x="1280485" y="3155134"/>
              <a:ext cx="1454569" cy="261862"/>
              <a:chOff x="5997971" y="2910579"/>
              <a:chExt cx="886259" cy="159542"/>
            </a:xfrm>
          </p:grpSpPr>
          <p:sp>
            <p:nvSpPr>
              <p:cNvPr id="461" name="Google Shape;46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68" name="Google Shape;468;p30"/>
          <p:cNvGrpSpPr/>
          <p:nvPr/>
        </p:nvGrpSpPr>
        <p:grpSpPr>
          <a:xfrm>
            <a:off x="1808251" y="3958497"/>
            <a:ext cx="2713199" cy="1889432"/>
            <a:chOff x="6980724" y="3152574"/>
            <a:chExt cx="1593375" cy="1109603"/>
          </a:xfrm>
        </p:grpSpPr>
        <p:grpSp>
          <p:nvGrpSpPr>
            <p:cNvPr id="469" name="Google Shape;469;p30"/>
            <p:cNvGrpSpPr/>
            <p:nvPr/>
          </p:nvGrpSpPr>
          <p:grpSpPr>
            <a:xfrm>
              <a:off x="7628399" y="3342801"/>
              <a:ext cx="923816" cy="628412"/>
              <a:chOff x="6358218" y="3496678"/>
              <a:chExt cx="513840" cy="349532"/>
            </a:xfrm>
          </p:grpSpPr>
          <p:sp>
            <p:nvSpPr>
              <p:cNvPr id="470" name="Google Shape;470;p30"/>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30"/>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30"/>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30"/>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30"/>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30"/>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30"/>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30"/>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30"/>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30"/>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30"/>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30"/>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30"/>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30"/>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30"/>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30"/>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30"/>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30"/>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30"/>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30"/>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30"/>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30"/>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30"/>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30"/>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30"/>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30"/>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30"/>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30"/>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98;p30"/>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99;p30"/>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500;p30"/>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501;p30"/>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502;p30"/>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503;p30"/>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504;p30"/>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505;p30"/>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30"/>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30"/>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30"/>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30"/>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30"/>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30"/>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30"/>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30"/>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30"/>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30"/>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30"/>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30"/>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30"/>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30"/>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30"/>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30"/>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30"/>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30"/>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30"/>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30"/>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30"/>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30"/>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30"/>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30"/>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30"/>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30"/>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30"/>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30"/>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30"/>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30"/>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30"/>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30"/>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30"/>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30"/>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30"/>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30"/>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30"/>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3" name="Google Shape;543;p30"/>
            <p:cNvGrpSpPr/>
            <p:nvPr/>
          </p:nvGrpSpPr>
          <p:grpSpPr>
            <a:xfrm>
              <a:off x="7030397" y="3152574"/>
              <a:ext cx="457141" cy="822746"/>
              <a:chOff x="6025600" y="3390870"/>
              <a:chExt cx="254269" cy="457624"/>
            </a:xfrm>
          </p:grpSpPr>
          <p:sp>
            <p:nvSpPr>
              <p:cNvPr id="544" name="Google Shape;544;p30"/>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30"/>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30"/>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30"/>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30"/>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30"/>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30"/>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30"/>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30"/>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30"/>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30"/>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30"/>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30"/>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30"/>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30"/>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30"/>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30"/>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30"/>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30"/>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30"/>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30"/>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30"/>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30"/>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30"/>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30"/>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30"/>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30"/>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30"/>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30"/>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30"/>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30"/>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30"/>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30"/>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30"/>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30"/>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30"/>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30"/>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30"/>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30"/>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30"/>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30"/>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30"/>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30"/>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30"/>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30"/>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30"/>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90" name="Google Shape;590;p30"/>
            <p:cNvGrpSpPr/>
            <p:nvPr/>
          </p:nvGrpSpPr>
          <p:grpSpPr>
            <a:xfrm>
              <a:off x="6980724" y="3975342"/>
              <a:ext cx="1593375" cy="286835"/>
              <a:chOff x="5997971" y="2910579"/>
              <a:chExt cx="886259" cy="159542"/>
            </a:xfrm>
          </p:grpSpPr>
          <p:sp>
            <p:nvSpPr>
              <p:cNvPr id="591" name="Google Shape;591;p30"/>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30"/>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30"/>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30"/>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30"/>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30"/>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30"/>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98" name="Google Shape;598;p30"/>
          <p:cNvGrpSpPr/>
          <p:nvPr/>
        </p:nvGrpSpPr>
        <p:grpSpPr>
          <a:xfrm>
            <a:off x="4300362" y="2342081"/>
            <a:ext cx="1683881" cy="1186252"/>
            <a:chOff x="7634076" y="2594473"/>
            <a:chExt cx="988890" cy="696648"/>
          </a:xfrm>
        </p:grpSpPr>
        <p:grpSp>
          <p:nvGrpSpPr>
            <p:cNvPr id="599" name="Google Shape;599;p30"/>
            <p:cNvGrpSpPr/>
            <p:nvPr/>
          </p:nvGrpSpPr>
          <p:grpSpPr>
            <a:xfrm>
              <a:off x="8194418" y="2594473"/>
              <a:ext cx="270614" cy="409851"/>
              <a:chOff x="6673046" y="1861217"/>
              <a:chExt cx="150520" cy="227966"/>
            </a:xfrm>
          </p:grpSpPr>
          <p:sp>
            <p:nvSpPr>
              <p:cNvPr id="600" name="Google Shape;600;p30"/>
              <p:cNvSpPr/>
              <p:nvPr/>
            </p:nvSpPr>
            <p:spPr>
              <a:xfrm>
                <a:off x="6707949" y="1871649"/>
                <a:ext cx="84296" cy="42571"/>
              </a:xfrm>
              <a:custGeom>
                <a:avLst/>
                <a:gdLst/>
                <a:ahLst/>
                <a:cxnLst/>
                <a:rect l="l" t="t" r="r" b="b"/>
                <a:pathLst>
                  <a:path w="2990" h="1510" extrusionOk="0">
                    <a:moveTo>
                      <a:pt x="2588" y="1"/>
                    </a:moveTo>
                    <a:cubicBezTo>
                      <a:pt x="1929" y="352"/>
                      <a:pt x="1801" y="1062"/>
                      <a:pt x="1801" y="1062"/>
                    </a:cubicBezTo>
                    <a:lnTo>
                      <a:pt x="1238" y="930"/>
                    </a:lnTo>
                    <a:cubicBezTo>
                      <a:pt x="1238" y="930"/>
                      <a:pt x="1045" y="225"/>
                      <a:pt x="563" y="63"/>
                    </a:cubicBezTo>
                    <a:cubicBezTo>
                      <a:pt x="0" y="788"/>
                      <a:pt x="532" y="1509"/>
                      <a:pt x="532" y="1509"/>
                    </a:cubicBezTo>
                    <a:lnTo>
                      <a:pt x="2588" y="1254"/>
                    </a:lnTo>
                    <a:cubicBezTo>
                      <a:pt x="2588" y="1254"/>
                      <a:pt x="2989" y="579"/>
                      <a:pt x="2588" y="1"/>
                    </a:cubicBezTo>
                    <a:close/>
                  </a:path>
                </a:pathLst>
              </a:custGeom>
              <a:solidFill>
                <a:srgbClr val="5487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30"/>
              <p:cNvSpPr/>
              <p:nvPr/>
            </p:nvSpPr>
            <p:spPr>
              <a:xfrm>
                <a:off x="6717957" y="1861217"/>
                <a:ext cx="61657" cy="48970"/>
              </a:xfrm>
              <a:custGeom>
                <a:avLst/>
                <a:gdLst/>
                <a:ahLst/>
                <a:cxnLst/>
                <a:rect l="l" t="t" r="r" b="b"/>
                <a:pathLst>
                  <a:path w="2187" h="1737" extrusionOk="0">
                    <a:moveTo>
                      <a:pt x="899" y="1"/>
                    </a:moveTo>
                    <a:cubicBezTo>
                      <a:pt x="0" y="838"/>
                      <a:pt x="467" y="1736"/>
                      <a:pt x="467" y="1736"/>
                    </a:cubicBezTo>
                    <a:lnTo>
                      <a:pt x="1975" y="1223"/>
                    </a:lnTo>
                    <a:cubicBezTo>
                      <a:pt x="1975" y="1204"/>
                      <a:pt x="2187" y="467"/>
                      <a:pt x="899" y="1"/>
                    </a:cubicBezTo>
                    <a:close/>
                  </a:path>
                </a:pathLst>
              </a:custGeom>
              <a:solidFill>
                <a:srgbClr val="5487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30"/>
              <p:cNvSpPr/>
              <p:nvPr/>
            </p:nvSpPr>
            <p:spPr>
              <a:xfrm>
                <a:off x="6693035" y="1874383"/>
                <a:ext cx="117760" cy="72004"/>
              </a:xfrm>
              <a:custGeom>
                <a:avLst/>
                <a:gdLst/>
                <a:ahLst/>
                <a:cxnLst/>
                <a:rect l="l" t="t" r="r" b="b"/>
                <a:pathLst>
                  <a:path w="4177" h="2554" extrusionOk="0">
                    <a:moveTo>
                      <a:pt x="2090" y="0"/>
                    </a:moveTo>
                    <a:cubicBezTo>
                      <a:pt x="2084" y="0"/>
                      <a:pt x="2078" y="0"/>
                      <a:pt x="2072" y="0"/>
                    </a:cubicBezTo>
                    <a:cubicBezTo>
                      <a:pt x="1478" y="16"/>
                      <a:pt x="1204" y="756"/>
                      <a:pt x="1204" y="756"/>
                    </a:cubicBezTo>
                    <a:cubicBezTo>
                      <a:pt x="1204" y="756"/>
                      <a:pt x="965" y="336"/>
                      <a:pt x="352" y="255"/>
                    </a:cubicBezTo>
                    <a:lnTo>
                      <a:pt x="352" y="255"/>
                    </a:lnTo>
                    <a:cubicBezTo>
                      <a:pt x="1" y="1204"/>
                      <a:pt x="818" y="2538"/>
                      <a:pt x="2041" y="2554"/>
                    </a:cubicBezTo>
                    <a:cubicBezTo>
                      <a:pt x="2048" y="2554"/>
                      <a:pt x="2056" y="2554"/>
                      <a:pt x="2063" y="2554"/>
                    </a:cubicBezTo>
                    <a:cubicBezTo>
                      <a:pt x="3479" y="2554"/>
                      <a:pt x="4176" y="1042"/>
                      <a:pt x="3823" y="274"/>
                    </a:cubicBezTo>
                    <a:lnTo>
                      <a:pt x="3823" y="274"/>
                    </a:lnTo>
                    <a:cubicBezTo>
                      <a:pt x="3437" y="320"/>
                      <a:pt x="2924" y="756"/>
                      <a:pt x="2924" y="756"/>
                    </a:cubicBezTo>
                    <a:cubicBezTo>
                      <a:pt x="2924" y="756"/>
                      <a:pt x="2671" y="0"/>
                      <a:pt x="2090"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30"/>
              <p:cNvSpPr/>
              <p:nvPr/>
            </p:nvSpPr>
            <p:spPr>
              <a:xfrm>
                <a:off x="6690328" y="1889720"/>
                <a:ext cx="122355" cy="58528"/>
              </a:xfrm>
              <a:custGeom>
                <a:avLst/>
                <a:gdLst/>
                <a:ahLst/>
                <a:cxnLst/>
                <a:rect l="l" t="t" r="r" b="b"/>
                <a:pathLst>
                  <a:path w="4340" h="2076" extrusionOk="0">
                    <a:moveTo>
                      <a:pt x="2183" y="0"/>
                    </a:moveTo>
                    <a:cubicBezTo>
                      <a:pt x="2178" y="0"/>
                      <a:pt x="2173" y="0"/>
                      <a:pt x="2168" y="0"/>
                    </a:cubicBezTo>
                    <a:cubicBezTo>
                      <a:pt x="1508" y="0"/>
                      <a:pt x="1219" y="949"/>
                      <a:pt x="1219" y="949"/>
                    </a:cubicBezTo>
                    <a:cubicBezTo>
                      <a:pt x="1219" y="949"/>
                      <a:pt x="913" y="418"/>
                      <a:pt x="339" y="418"/>
                    </a:cubicBezTo>
                    <a:cubicBezTo>
                      <a:pt x="243" y="418"/>
                      <a:pt x="141" y="433"/>
                      <a:pt x="31" y="467"/>
                    </a:cubicBezTo>
                    <a:cubicBezTo>
                      <a:pt x="0" y="1528"/>
                      <a:pt x="787" y="2060"/>
                      <a:pt x="2137" y="2075"/>
                    </a:cubicBezTo>
                    <a:cubicBezTo>
                      <a:pt x="2163" y="2076"/>
                      <a:pt x="2189" y="2076"/>
                      <a:pt x="2214" y="2076"/>
                    </a:cubicBezTo>
                    <a:cubicBezTo>
                      <a:pt x="3731" y="2076"/>
                      <a:pt x="4340" y="1620"/>
                      <a:pt x="4340" y="451"/>
                    </a:cubicBezTo>
                    <a:cubicBezTo>
                      <a:pt x="4234" y="432"/>
                      <a:pt x="4137" y="423"/>
                      <a:pt x="4047" y="423"/>
                    </a:cubicBezTo>
                    <a:cubicBezTo>
                      <a:pt x="3330" y="423"/>
                      <a:pt x="3101" y="984"/>
                      <a:pt x="3101" y="984"/>
                    </a:cubicBezTo>
                    <a:cubicBezTo>
                      <a:pt x="3101" y="984"/>
                      <a:pt x="2817" y="0"/>
                      <a:pt x="2183"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30"/>
              <p:cNvSpPr/>
              <p:nvPr/>
            </p:nvSpPr>
            <p:spPr>
              <a:xfrm>
                <a:off x="6683900" y="1929528"/>
                <a:ext cx="128783" cy="42740"/>
              </a:xfrm>
              <a:custGeom>
                <a:avLst/>
                <a:gdLst/>
                <a:ahLst/>
                <a:cxnLst/>
                <a:rect l="l" t="t" r="r" b="b"/>
                <a:pathLst>
                  <a:path w="4568" h="1516" extrusionOk="0">
                    <a:moveTo>
                      <a:pt x="2108" y="1"/>
                    </a:moveTo>
                    <a:cubicBezTo>
                      <a:pt x="247" y="1"/>
                      <a:pt x="1" y="1516"/>
                      <a:pt x="1" y="1516"/>
                    </a:cubicBezTo>
                    <a:lnTo>
                      <a:pt x="4568" y="1516"/>
                    </a:lnTo>
                    <a:cubicBezTo>
                      <a:pt x="4568" y="1516"/>
                      <a:pt x="4244" y="85"/>
                      <a:pt x="2253" y="4"/>
                    </a:cubicBezTo>
                    <a:cubicBezTo>
                      <a:pt x="2204" y="2"/>
                      <a:pt x="2156" y="1"/>
                      <a:pt x="2108"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30"/>
              <p:cNvSpPr/>
              <p:nvPr/>
            </p:nvSpPr>
            <p:spPr>
              <a:xfrm>
                <a:off x="6769606" y="1953210"/>
                <a:ext cx="20355" cy="16352"/>
              </a:xfrm>
              <a:custGeom>
                <a:avLst/>
                <a:gdLst/>
                <a:ahLst/>
                <a:cxnLst/>
                <a:rect l="l" t="t" r="r" b="b"/>
                <a:pathLst>
                  <a:path w="722" h="580" extrusionOk="0">
                    <a:moveTo>
                      <a:pt x="0" y="1"/>
                    </a:moveTo>
                    <a:lnTo>
                      <a:pt x="0" y="579"/>
                    </a:lnTo>
                    <a:lnTo>
                      <a:pt x="721" y="579"/>
                    </a:lnTo>
                    <a:lnTo>
                      <a:pt x="721" y="1"/>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30"/>
              <p:cNvSpPr/>
              <p:nvPr/>
            </p:nvSpPr>
            <p:spPr>
              <a:xfrm>
                <a:off x="6749702" y="1972240"/>
                <a:ext cx="451" cy="28"/>
              </a:xfrm>
              <a:custGeom>
                <a:avLst/>
                <a:gdLst/>
                <a:ahLst/>
                <a:cxnLst/>
                <a:rect l="l" t="t" r="r" b="b"/>
                <a:pathLst>
                  <a:path w="16" h="1" extrusionOk="0">
                    <a:moveTo>
                      <a:pt x="16" y="1"/>
                    </a:moveTo>
                    <a:lnTo>
                      <a:pt x="0" y="1"/>
                    </a:lnTo>
                    <a:lnTo>
                      <a:pt x="16" y="1"/>
                    </a:lnTo>
                    <a:close/>
                  </a:path>
                </a:pathLst>
              </a:custGeom>
              <a:solidFill>
                <a:srgbClr val="D0D6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30"/>
              <p:cNvSpPr/>
              <p:nvPr/>
            </p:nvSpPr>
            <p:spPr>
              <a:xfrm>
                <a:off x="6734252" y="1946359"/>
                <a:ext cx="31773" cy="25909"/>
              </a:xfrm>
              <a:custGeom>
                <a:avLst/>
                <a:gdLst/>
                <a:ahLst/>
                <a:cxnLst/>
                <a:rect l="l" t="t" r="r" b="b"/>
                <a:pathLst>
                  <a:path w="1127" h="919" extrusionOk="0">
                    <a:moveTo>
                      <a:pt x="564" y="1"/>
                    </a:moveTo>
                    <a:cubicBezTo>
                      <a:pt x="483" y="1"/>
                      <a:pt x="417" y="16"/>
                      <a:pt x="336" y="66"/>
                    </a:cubicBezTo>
                    <a:cubicBezTo>
                      <a:pt x="259" y="97"/>
                      <a:pt x="193" y="163"/>
                      <a:pt x="163" y="244"/>
                    </a:cubicBezTo>
                    <a:cubicBezTo>
                      <a:pt x="1" y="579"/>
                      <a:pt x="240" y="903"/>
                      <a:pt x="548" y="919"/>
                    </a:cubicBezTo>
                    <a:lnTo>
                      <a:pt x="564" y="919"/>
                    </a:lnTo>
                    <a:cubicBezTo>
                      <a:pt x="625" y="903"/>
                      <a:pt x="706" y="884"/>
                      <a:pt x="772" y="853"/>
                    </a:cubicBezTo>
                    <a:cubicBezTo>
                      <a:pt x="853" y="822"/>
                      <a:pt x="915" y="757"/>
                      <a:pt x="965" y="676"/>
                    </a:cubicBezTo>
                    <a:cubicBezTo>
                      <a:pt x="1127" y="340"/>
                      <a:pt x="868" y="1"/>
                      <a:pt x="564"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30"/>
              <p:cNvSpPr/>
              <p:nvPr/>
            </p:nvSpPr>
            <p:spPr>
              <a:xfrm>
                <a:off x="6673046" y="1955494"/>
                <a:ext cx="150520" cy="133689"/>
              </a:xfrm>
              <a:custGeom>
                <a:avLst/>
                <a:gdLst/>
                <a:ahLst/>
                <a:cxnLst/>
                <a:rect l="l" t="t" r="r" b="b"/>
                <a:pathLst>
                  <a:path w="5339" h="4742" extrusionOk="0">
                    <a:moveTo>
                      <a:pt x="0" y="1"/>
                    </a:moveTo>
                    <a:lnTo>
                      <a:pt x="502" y="2361"/>
                    </a:lnTo>
                    <a:lnTo>
                      <a:pt x="0" y="4741"/>
                    </a:lnTo>
                    <a:lnTo>
                      <a:pt x="5049" y="4741"/>
                    </a:lnTo>
                    <a:lnTo>
                      <a:pt x="5145" y="3584"/>
                    </a:lnTo>
                    <a:lnTo>
                      <a:pt x="4470" y="3198"/>
                    </a:lnTo>
                    <a:lnTo>
                      <a:pt x="5338" y="1559"/>
                    </a:lnTo>
                    <a:lnTo>
                      <a:pt x="5095" y="305"/>
                    </a:lnTo>
                    <a:lnTo>
                      <a:pt x="0" y="1"/>
                    </a:ln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30"/>
              <p:cNvSpPr/>
              <p:nvPr/>
            </p:nvSpPr>
            <p:spPr>
              <a:xfrm>
                <a:off x="6678036" y="1978104"/>
                <a:ext cx="143669" cy="9501"/>
              </a:xfrm>
              <a:custGeom>
                <a:avLst/>
                <a:gdLst/>
                <a:ahLst/>
                <a:cxnLst/>
                <a:rect l="l" t="t" r="r" b="b"/>
                <a:pathLst>
                  <a:path w="5096" h="337" extrusionOk="0">
                    <a:moveTo>
                      <a:pt x="1" y="1"/>
                    </a:moveTo>
                    <a:lnTo>
                      <a:pt x="82" y="337"/>
                    </a:lnTo>
                    <a:lnTo>
                      <a:pt x="5096" y="337"/>
                    </a:lnTo>
                    <a:lnTo>
                      <a:pt x="5030" y="1"/>
                    </a:ln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30"/>
              <p:cNvSpPr/>
              <p:nvPr/>
            </p:nvSpPr>
            <p:spPr>
              <a:xfrm>
                <a:off x="6683900" y="2004436"/>
                <a:ext cx="137382" cy="9473"/>
              </a:xfrm>
              <a:custGeom>
                <a:avLst/>
                <a:gdLst/>
                <a:ahLst/>
                <a:cxnLst/>
                <a:rect l="l" t="t" r="r" b="b"/>
                <a:pathLst>
                  <a:path w="4873" h="336" extrusionOk="0">
                    <a:moveTo>
                      <a:pt x="1" y="0"/>
                    </a:moveTo>
                    <a:lnTo>
                      <a:pt x="66" y="336"/>
                    </a:lnTo>
                    <a:lnTo>
                      <a:pt x="4695" y="336"/>
                    </a:lnTo>
                    <a:lnTo>
                      <a:pt x="4872" y="0"/>
                    </a:ln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30"/>
              <p:cNvSpPr/>
              <p:nvPr/>
            </p:nvSpPr>
            <p:spPr>
              <a:xfrm>
                <a:off x="6683900" y="2030627"/>
                <a:ext cx="123793" cy="9614"/>
              </a:xfrm>
              <a:custGeom>
                <a:avLst/>
                <a:gdLst/>
                <a:ahLst/>
                <a:cxnLst/>
                <a:rect l="l" t="t" r="r" b="b"/>
                <a:pathLst>
                  <a:path w="4391" h="341" extrusionOk="0">
                    <a:moveTo>
                      <a:pt x="66" y="1"/>
                    </a:moveTo>
                    <a:lnTo>
                      <a:pt x="1" y="340"/>
                    </a:lnTo>
                    <a:lnTo>
                      <a:pt x="4213" y="340"/>
                    </a:lnTo>
                    <a:lnTo>
                      <a:pt x="4390" y="1"/>
                    </a:ln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30"/>
              <p:cNvSpPr/>
              <p:nvPr/>
            </p:nvSpPr>
            <p:spPr>
              <a:xfrm>
                <a:off x="6678036" y="2056959"/>
                <a:ext cx="140089" cy="9473"/>
              </a:xfrm>
              <a:custGeom>
                <a:avLst/>
                <a:gdLst/>
                <a:ahLst/>
                <a:cxnLst/>
                <a:rect l="l" t="t" r="r" b="b"/>
                <a:pathLst>
                  <a:path w="4969" h="336" extrusionOk="0">
                    <a:moveTo>
                      <a:pt x="82" y="0"/>
                    </a:moveTo>
                    <a:lnTo>
                      <a:pt x="1" y="336"/>
                    </a:lnTo>
                    <a:lnTo>
                      <a:pt x="4953" y="336"/>
                    </a:lnTo>
                    <a:lnTo>
                      <a:pt x="4968" y="0"/>
                    </a:ln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30"/>
              <p:cNvSpPr/>
              <p:nvPr/>
            </p:nvSpPr>
            <p:spPr>
              <a:xfrm>
                <a:off x="6673046" y="1983546"/>
                <a:ext cx="150520" cy="105637"/>
              </a:xfrm>
              <a:custGeom>
                <a:avLst/>
                <a:gdLst/>
                <a:ahLst/>
                <a:cxnLst/>
                <a:rect l="l" t="t" r="r" b="b"/>
                <a:pathLst>
                  <a:path w="5339" h="3747" extrusionOk="0">
                    <a:moveTo>
                      <a:pt x="5226" y="1"/>
                    </a:moveTo>
                    <a:cubicBezTo>
                      <a:pt x="4677" y="580"/>
                      <a:pt x="3197" y="2674"/>
                      <a:pt x="441" y="2674"/>
                    </a:cubicBezTo>
                    <a:cubicBezTo>
                      <a:pt x="371" y="2674"/>
                      <a:pt x="300" y="2673"/>
                      <a:pt x="228" y="2670"/>
                    </a:cubicBezTo>
                    <a:lnTo>
                      <a:pt x="0" y="3746"/>
                    </a:lnTo>
                    <a:lnTo>
                      <a:pt x="5049" y="3746"/>
                    </a:lnTo>
                    <a:lnTo>
                      <a:pt x="5145" y="2589"/>
                    </a:lnTo>
                    <a:lnTo>
                      <a:pt x="4470" y="2203"/>
                    </a:lnTo>
                    <a:lnTo>
                      <a:pt x="5338" y="564"/>
                    </a:lnTo>
                    <a:lnTo>
                      <a:pt x="5226" y="1"/>
                    </a:ln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4" name="Google Shape;614;p30"/>
            <p:cNvGrpSpPr/>
            <p:nvPr/>
          </p:nvGrpSpPr>
          <p:grpSpPr>
            <a:xfrm>
              <a:off x="7634076" y="3004286"/>
              <a:ext cx="988890" cy="286835"/>
              <a:chOff x="6361375" y="2370463"/>
              <a:chExt cx="550036" cy="159542"/>
            </a:xfrm>
          </p:grpSpPr>
          <p:sp>
            <p:nvSpPr>
              <p:cNvPr id="615" name="Google Shape;615;p30"/>
              <p:cNvSpPr/>
              <p:nvPr/>
            </p:nvSpPr>
            <p:spPr>
              <a:xfrm>
                <a:off x="6388581" y="2426228"/>
                <a:ext cx="490662" cy="40823"/>
              </a:xfrm>
              <a:custGeom>
                <a:avLst/>
                <a:gdLst/>
                <a:ahLst/>
                <a:cxnLst/>
                <a:rect l="l" t="t" r="r" b="b"/>
                <a:pathLst>
                  <a:path w="17404" h="1448" extrusionOk="0">
                    <a:moveTo>
                      <a:pt x="0" y="1"/>
                    </a:moveTo>
                    <a:lnTo>
                      <a:pt x="0" y="579"/>
                    </a:lnTo>
                    <a:cubicBezTo>
                      <a:pt x="0" y="1062"/>
                      <a:pt x="370" y="1447"/>
                      <a:pt x="852" y="1447"/>
                    </a:cubicBezTo>
                    <a:lnTo>
                      <a:pt x="3182" y="1447"/>
                    </a:lnTo>
                    <a:lnTo>
                      <a:pt x="3182" y="1"/>
                    </a:lnTo>
                    <a:close/>
                    <a:moveTo>
                      <a:pt x="5654" y="1"/>
                    </a:moveTo>
                    <a:lnTo>
                      <a:pt x="5654" y="900"/>
                    </a:lnTo>
                    <a:lnTo>
                      <a:pt x="5654" y="1447"/>
                    </a:lnTo>
                    <a:lnTo>
                      <a:pt x="11922" y="1447"/>
                    </a:lnTo>
                    <a:lnTo>
                      <a:pt x="11922" y="1"/>
                    </a:lnTo>
                    <a:close/>
                    <a:moveTo>
                      <a:pt x="14398" y="1"/>
                    </a:moveTo>
                    <a:lnTo>
                      <a:pt x="14398" y="900"/>
                    </a:lnTo>
                    <a:lnTo>
                      <a:pt x="14398" y="1447"/>
                    </a:lnTo>
                    <a:lnTo>
                      <a:pt x="16551" y="1447"/>
                    </a:lnTo>
                    <a:cubicBezTo>
                      <a:pt x="17017" y="1447"/>
                      <a:pt x="17403" y="1062"/>
                      <a:pt x="17403" y="579"/>
                    </a:cubicBezTo>
                    <a:lnTo>
                      <a:pt x="17403" y="1"/>
                    </a:lnTo>
                    <a:close/>
                  </a:path>
                </a:pathLst>
              </a:custGeom>
              <a:solidFill>
                <a:srgbClr val="38516A">
                  <a:alpha val="34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Google Shape;616;p30"/>
              <p:cNvSpPr/>
              <p:nvPr/>
            </p:nvSpPr>
            <p:spPr>
              <a:xfrm>
                <a:off x="6478291" y="2424818"/>
                <a:ext cx="69720" cy="105186"/>
              </a:xfrm>
              <a:custGeom>
                <a:avLst/>
                <a:gdLst/>
                <a:ahLst/>
                <a:cxnLst/>
                <a:rect l="l" t="t" r="r" b="b"/>
                <a:pathLst>
                  <a:path w="2473" h="3731" extrusionOk="0">
                    <a:moveTo>
                      <a:pt x="0" y="1"/>
                    </a:moveTo>
                    <a:lnTo>
                      <a:pt x="0" y="3086"/>
                    </a:lnTo>
                    <a:cubicBezTo>
                      <a:pt x="0" y="3441"/>
                      <a:pt x="274" y="3731"/>
                      <a:pt x="625" y="3731"/>
                    </a:cubicBezTo>
                    <a:lnTo>
                      <a:pt x="1832" y="3731"/>
                    </a:lnTo>
                    <a:cubicBezTo>
                      <a:pt x="2183" y="3731"/>
                      <a:pt x="2472" y="3441"/>
                      <a:pt x="2472" y="3086"/>
                    </a:cubicBezTo>
                    <a:lnTo>
                      <a:pt x="2472"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30"/>
              <p:cNvSpPr/>
              <p:nvPr/>
            </p:nvSpPr>
            <p:spPr>
              <a:xfrm>
                <a:off x="6478291" y="2426228"/>
                <a:ext cx="69720" cy="25373"/>
              </a:xfrm>
              <a:custGeom>
                <a:avLst/>
                <a:gdLst/>
                <a:ahLst/>
                <a:cxnLst/>
                <a:rect l="l" t="t" r="r" b="b"/>
                <a:pathLst>
                  <a:path w="2473" h="900" extrusionOk="0">
                    <a:moveTo>
                      <a:pt x="0" y="1"/>
                    </a:moveTo>
                    <a:lnTo>
                      <a:pt x="0" y="900"/>
                    </a:lnTo>
                    <a:lnTo>
                      <a:pt x="2472" y="900"/>
                    </a:lnTo>
                    <a:lnTo>
                      <a:pt x="2472" y="1"/>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30"/>
              <p:cNvSpPr/>
              <p:nvPr/>
            </p:nvSpPr>
            <p:spPr>
              <a:xfrm>
                <a:off x="6724695" y="2424818"/>
                <a:ext cx="69833" cy="105186"/>
              </a:xfrm>
              <a:custGeom>
                <a:avLst/>
                <a:gdLst/>
                <a:ahLst/>
                <a:cxnLst/>
                <a:rect l="l" t="t" r="r" b="b"/>
                <a:pathLst>
                  <a:path w="2477" h="3731" extrusionOk="0">
                    <a:moveTo>
                      <a:pt x="0" y="1"/>
                    </a:moveTo>
                    <a:lnTo>
                      <a:pt x="0" y="3086"/>
                    </a:lnTo>
                    <a:cubicBezTo>
                      <a:pt x="0" y="3441"/>
                      <a:pt x="289" y="3731"/>
                      <a:pt x="629" y="3731"/>
                    </a:cubicBezTo>
                    <a:lnTo>
                      <a:pt x="1852" y="3731"/>
                    </a:lnTo>
                    <a:cubicBezTo>
                      <a:pt x="2187" y="3731"/>
                      <a:pt x="2476" y="3441"/>
                      <a:pt x="2476" y="3086"/>
                    </a:cubicBezTo>
                    <a:lnTo>
                      <a:pt x="2476"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30"/>
              <p:cNvSpPr/>
              <p:nvPr/>
            </p:nvSpPr>
            <p:spPr>
              <a:xfrm>
                <a:off x="6724695" y="2426228"/>
                <a:ext cx="69833" cy="25373"/>
              </a:xfrm>
              <a:custGeom>
                <a:avLst/>
                <a:gdLst/>
                <a:ahLst/>
                <a:cxnLst/>
                <a:rect l="l" t="t" r="r" b="b"/>
                <a:pathLst>
                  <a:path w="2477" h="900" extrusionOk="0">
                    <a:moveTo>
                      <a:pt x="0" y="1"/>
                    </a:moveTo>
                    <a:lnTo>
                      <a:pt x="0" y="900"/>
                    </a:lnTo>
                    <a:lnTo>
                      <a:pt x="2476" y="900"/>
                    </a:lnTo>
                    <a:lnTo>
                      <a:pt x="2476" y="1"/>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30"/>
              <p:cNvSpPr/>
              <p:nvPr/>
            </p:nvSpPr>
            <p:spPr>
              <a:xfrm>
                <a:off x="6361375" y="2370463"/>
                <a:ext cx="550036" cy="55793"/>
              </a:xfrm>
              <a:custGeom>
                <a:avLst/>
                <a:gdLst/>
                <a:ahLst/>
                <a:cxnLst/>
                <a:rect l="l" t="t" r="r" b="b"/>
                <a:pathLst>
                  <a:path w="19510" h="1979" extrusionOk="0">
                    <a:moveTo>
                      <a:pt x="996" y="0"/>
                    </a:moveTo>
                    <a:cubicBezTo>
                      <a:pt x="722" y="0"/>
                      <a:pt x="468" y="112"/>
                      <a:pt x="290" y="290"/>
                    </a:cubicBezTo>
                    <a:cubicBezTo>
                      <a:pt x="113" y="467"/>
                      <a:pt x="1" y="725"/>
                      <a:pt x="1" y="999"/>
                    </a:cubicBezTo>
                    <a:lnTo>
                      <a:pt x="1" y="1142"/>
                    </a:lnTo>
                    <a:cubicBezTo>
                      <a:pt x="82" y="1624"/>
                      <a:pt x="498" y="1979"/>
                      <a:pt x="996" y="1979"/>
                    </a:cubicBezTo>
                    <a:lnTo>
                      <a:pt x="18515" y="1979"/>
                    </a:lnTo>
                    <a:cubicBezTo>
                      <a:pt x="18788" y="1979"/>
                      <a:pt x="19043" y="1882"/>
                      <a:pt x="19220" y="1690"/>
                    </a:cubicBezTo>
                    <a:cubicBezTo>
                      <a:pt x="19367" y="1543"/>
                      <a:pt x="19463" y="1350"/>
                      <a:pt x="19494" y="1142"/>
                    </a:cubicBezTo>
                    <a:cubicBezTo>
                      <a:pt x="19510" y="1096"/>
                      <a:pt x="19510" y="1046"/>
                      <a:pt x="19510" y="999"/>
                    </a:cubicBezTo>
                    <a:cubicBezTo>
                      <a:pt x="19510" y="436"/>
                      <a:pt x="19058" y="0"/>
                      <a:pt x="18515" y="0"/>
                    </a:cubicBezTo>
                    <a:close/>
                  </a:path>
                </a:pathLst>
              </a:custGeom>
              <a:solidFill>
                <a:srgbClr val="38516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30"/>
              <p:cNvSpPr/>
              <p:nvPr/>
            </p:nvSpPr>
            <p:spPr>
              <a:xfrm>
                <a:off x="6361375" y="2402631"/>
                <a:ext cx="549613" cy="23625"/>
              </a:xfrm>
              <a:custGeom>
                <a:avLst/>
                <a:gdLst/>
                <a:ahLst/>
                <a:cxnLst/>
                <a:rect l="l" t="t" r="r" b="b"/>
                <a:pathLst>
                  <a:path w="19495" h="838" extrusionOk="0">
                    <a:moveTo>
                      <a:pt x="1" y="1"/>
                    </a:moveTo>
                    <a:cubicBezTo>
                      <a:pt x="82" y="483"/>
                      <a:pt x="498" y="838"/>
                      <a:pt x="996" y="838"/>
                    </a:cubicBezTo>
                    <a:lnTo>
                      <a:pt x="18515" y="838"/>
                    </a:lnTo>
                    <a:cubicBezTo>
                      <a:pt x="18788" y="838"/>
                      <a:pt x="19043" y="741"/>
                      <a:pt x="19220" y="549"/>
                    </a:cubicBezTo>
                    <a:cubicBezTo>
                      <a:pt x="19367" y="402"/>
                      <a:pt x="19463" y="209"/>
                      <a:pt x="19494" y="1"/>
                    </a:cubicBezTo>
                    <a:close/>
                  </a:path>
                </a:pathLst>
              </a:custGeom>
              <a:solidFill>
                <a:srgbClr val="2E44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2" name="Google Shape;622;p30"/>
            <p:cNvGrpSpPr/>
            <p:nvPr/>
          </p:nvGrpSpPr>
          <p:grpSpPr>
            <a:xfrm>
              <a:off x="7766064" y="2613227"/>
              <a:ext cx="224084" cy="391098"/>
              <a:chOff x="6434789" y="1871649"/>
              <a:chExt cx="124639" cy="217535"/>
            </a:xfrm>
          </p:grpSpPr>
          <p:sp>
            <p:nvSpPr>
              <p:cNvPr id="623" name="Google Shape;623;p30"/>
              <p:cNvSpPr/>
              <p:nvPr/>
            </p:nvSpPr>
            <p:spPr>
              <a:xfrm>
                <a:off x="6464702" y="1880980"/>
                <a:ext cx="67549" cy="75838"/>
              </a:xfrm>
              <a:custGeom>
                <a:avLst/>
                <a:gdLst/>
                <a:ahLst/>
                <a:cxnLst/>
                <a:rect l="l" t="t" r="r" b="b"/>
                <a:pathLst>
                  <a:path w="2396" h="2690" extrusionOk="0">
                    <a:moveTo>
                      <a:pt x="1182" y="1"/>
                    </a:moveTo>
                    <a:cubicBezTo>
                      <a:pt x="588" y="1"/>
                      <a:pt x="0" y="318"/>
                      <a:pt x="0" y="954"/>
                    </a:cubicBezTo>
                    <a:cubicBezTo>
                      <a:pt x="0" y="2239"/>
                      <a:pt x="721" y="2690"/>
                      <a:pt x="721" y="2690"/>
                    </a:cubicBezTo>
                    <a:lnTo>
                      <a:pt x="1720" y="2690"/>
                    </a:lnTo>
                    <a:cubicBezTo>
                      <a:pt x="1720" y="2690"/>
                      <a:pt x="2395" y="2273"/>
                      <a:pt x="2395" y="985"/>
                    </a:cubicBezTo>
                    <a:cubicBezTo>
                      <a:pt x="2395" y="329"/>
                      <a:pt x="1786" y="1"/>
                      <a:pt x="1182"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30"/>
              <p:cNvSpPr/>
              <p:nvPr/>
            </p:nvSpPr>
            <p:spPr>
              <a:xfrm>
                <a:off x="6468705" y="1881121"/>
                <a:ext cx="57118" cy="55821"/>
              </a:xfrm>
              <a:custGeom>
                <a:avLst/>
                <a:gdLst/>
                <a:ahLst/>
                <a:cxnLst/>
                <a:rect l="l" t="t" r="r" b="b"/>
                <a:pathLst>
                  <a:path w="2026" h="1980" extrusionOk="0">
                    <a:moveTo>
                      <a:pt x="1046" y="0"/>
                    </a:moveTo>
                    <a:cubicBezTo>
                      <a:pt x="1046" y="0"/>
                      <a:pt x="1" y="386"/>
                      <a:pt x="869" y="1979"/>
                    </a:cubicBezTo>
                    <a:lnTo>
                      <a:pt x="1289" y="1979"/>
                    </a:lnTo>
                    <a:cubicBezTo>
                      <a:pt x="1289" y="1979"/>
                      <a:pt x="2026" y="467"/>
                      <a:pt x="1046"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30"/>
              <p:cNvSpPr/>
              <p:nvPr/>
            </p:nvSpPr>
            <p:spPr>
              <a:xfrm>
                <a:off x="6514490" y="1871649"/>
                <a:ext cx="30814" cy="30814"/>
              </a:xfrm>
              <a:custGeom>
                <a:avLst/>
                <a:gdLst/>
                <a:ahLst/>
                <a:cxnLst/>
                <a:rect l="l" t="t" r="r" b="b"/>
                <a:pathLst>
                  <a:path w="1093" h="1093" extrusionOk="0">
                    <a:moveTo>
                      <a:pt x="548" y="1"/>
                    </a:moveTo>
                    <a:cubicBezTo>
                      <a:pt x="244" y="1"/>
                      <a:pt x="1" y="240"/>
                      <a:pt x="1" y="545"/>
                    </a:cubicBezTo>
                    <a:cubicBezTo>
                      <a:pt x="1" y="676"/>
                      <a:pt x="31" y="788"/>
                      <a:pt x="112" y="884"/>
                    </a:cubicBezTo>
                    <a:cubicBezTo>
                      <a:pt x="209" y="1011"/>
                      <a:pt x="371" y="1092"/>
                      <a:pt x="548" y="1092"/>
                    </a:cubicBezTo>
                    <a:cubicBezTo>
                      <a:pt x="838" y="1092"/>
                      <a:pt x="1092" y="853"/>
                      <a:pt x="1092" y="545"/>
                    </a:cubicBezTo>
                    <a:cubicBezTo>
                      <a:pt x="1092" y="433"/>
                      <a:pt x="1046" y="321"/>
                      <a:pt x="996" y="240"/>
                    </a:cubicBezTo>
                    <a:cubicBezTo>
                      <a:pt x="899" y="97"/>
                      <a:pt x="726" y="1"/>
                      <a:pt x="548"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30"/>
              <p:cNvSpPr/>
              <p:nvPr/>
            </p:nvSpPr>
            <p:spPr>
              <a:xfrm>
                <a:off x="6456526" y="1903309"/>
                <a:ext cx="15901" cy="15478"/>
              </a:xfrm>
              <a:custGeom>
                <a:avLst/>
                <a:gdLst/>
                <a:ahLst/>
                <a:cxnLst/>
                <a:rect l="l" t="t" r="r" b="b"/>
                <a:pathLst>
                  <a:path w="564" h="549" extrusionOk="0">
                    <a:moveTo>
                      <a:pt x="290" y="0"/>
                    </a:moveTo>
                    <a:cubicBezTo>
                      <a:pt x="178" y="0"/>
                      <a:pt x="97" y="50"/>
                      <a:pt x="47" y="131"/>
                    </a:cubicBezTo>
                    <a:cubicBezTo>
                      <a:pt x="16" y="178"/>
                      <a:pt x="1" y="228"/>
                      <a:pt x="1" y="274"/>
                    </a:cubicBezTo>
                    <a:cubicBezTo>
                      <a:pt x="1" y="436"/>
                      <a:pt x="128" y="548"/>
                      <a:pt x="290" y="548"/>
                    </a:cubicBezTo>
                    <a:cubicBezTo>
                      <a:pt x="402" y="548"/>
                      <a:pt x="514" y="482"/>
                      <a:pt x="545" y="371"/>
                    </a:cubicBezTo>
                    <a:cubicBezTo>
                      <a:pt x="545" y="340"/>
                      <a:pt x="564" y="309"/>
                      <a:pt x="564" y="274"/>
                    </a:cubicBezTo>
                    <a:cubicBezTo>
                      <a:pt x="564" y="131"/>
                      <a:pt x="433" y="0"/>
                      <a:pt x="290"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30"/>
              <p:cNvSpPr/>
              <p:nvPr/>
            </p:nvSpPr>
            <p:spPr>
              <a:xfrm>
                <a:off x="6456526" y="1907002"/>
                <a:ext cx="15365" cy="11784"/>
              </a:xfrm>
              <a:custGeom>
                <a:avLst/>
                <a:gdLst/>
                <a:ahLst/>
                <a:cxnLst/>
                <a:rect l="l" t="t" r="r" b="b"/>
                <a:pathLst>
                  <a:path w="545" h="418" extrusionOk="0">
                    <a:moveTo>
                      <a:pt x="47" y="0"/>
                    </a:moveTo>
                    <a:cubicBezTo>
                      <a:pt x="16" y="47"/>
                      <a:pt x="1" y="97"/>
                      <a:pt x="1" y="143"/>
                    </a:cubicBezTo>
                    <a:cubicBezTo>
                      <a:pt x="1" y="305"/>
                      <a:pt x="128" y="417"/>
                      <a:pt x="290" y="417"/>
                    </a:cubicBezTo>
                    <a:cubicBezTo>
                      <a:pt x="402" y="417"/>
                      <a:pt x="514" y="351"/>
                      <a:pt x="545" y="240"/>
                    </a:cubicBezTo>
                    <a:cubicBezTo>
                      <a:pt x="336" y="209"/>
                      <a:pt x="178" y="97"/>
                      <a:pt x="47" y="0"/>
                    </a:cubicBezTo>
                    <a:close/>
                  </a:path>
                </a:pathLst>
              </a:custGeom>
              <a:solidFill>
                <a:srgbClr val="5D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30"/>
              <p:cNvSpPr/>
              <p:nvPr/>
            </p:nvSpPr>
            <p:spPr>
              <a:xfrm>
                <a:off x="6517648" y="1878415"/>
                <a:ext cx="27657" cy="24048"/>
              </a:xfrm>
              <a:custGeom>
                <a:avLst/>
                <a:gdLst/>
                <a:ahLst/>
                <a:cxnLst/>
                <a:rect l="l" t="t" r="r" b="b"/>
                <a:pathLst>
                  <a:path w="981" h="853" extrusionOk="0">
                    <a:moveTo>
                      <a:pt x="884" y="0"/>
                    </a:moveTo>
                    <a:cubicBezTo>
                      <a:pt x="660" y="467"/>
                      <a:pt x="209" y="594"/>
                      <a:pt x="0" y="644"/>
                    </a:cubicBezTo>
                    <a:cubicBezTo>
                      <a:pt x="97" y="771"/>
                      <a:pt x="259" y="852"/>
                      <a:pt x="436" y="852"/>
                    </a:cubicBezTo>
                    <a:cubicBezTo>
                      <a:pt x="726" y="852"/>
                      <a:pt x="980" y="613"/>
                      <a:pt x="980" y="305"/>
                    </a:cubicBezTo>
                    <a:cubicBezTo>
                      <a:pt x="980" y="193"/>
                      <a:pt x="934" y="81"/>
                      <a:pt x="884" y="0"/>
                    </a:cubicBezTo>
                    <a:close/>
                  </a:path>
                </a:pathLst>
              </a:custGeom>
              <a:solidFill>
                <a:srgbClr val="5D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30"/>
              <p:cNvSpPr/>
              <p:nvPr/>
            </p:nvSpPr>
            <p:spPr>
              <a:xfrm>
                <a:off x="6446094" y="1925976"/>
                <a:ext cx="107357" cy="35410"/>
              </a:xfrm>
              <a:custGeom>
                <a:avLst/>
                <a:gdLst/>
                <a:ahLst/>
                <a:cxnLst/>
                <a:rect l="l" t="t" r="r" b="b"/>
                <a:pathLst>
                  <a:path w="3808" h="1256" extrusionOk="0">
                    <a:moveTo>
                      <a:pt x="2047" y="0"/>
                    </a:moveTo>
                    <a:cubicBezTo>
                      <a:pt x="2008" y="0"/>
                      <a:pt x="1969" y="1"/>
                      <a:pt x="1929" y="2"/>
                    </a:cubicBezTo>
                    <a:cubicBezTo>
                      <a:pt x="274" y="64"/>
                      <a:pt x="0" y="1256"/>
                      <a:pt x="0" y="1256"/>
                    </a:cubicBezTo>
                    <a:lnTo>
                      <a:pt x="3807" y="1256"/>
                    </a:lnTo>
                    <a:cubicBezTo>
                      <a:pt x="3807" y="1256"/>
                      <a:pt x="3594" y="0"/>
                      <a:pt x="2047"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30"/>
              <p:cNvSpPr/>
              <p:nvPr/>
            </p:nvSpPr>
            <p:spPr>
              <a:xfrm>
                <a:off x="6524047" y="1936915"/>
                <a:ext cx="8627" cy="6766"/>
              </a:xfrm>
              <a:custGeom>
                <a:avLst/>
                <a:gdLst/>
                <a:ahLst/>
                <a:cxnLst/>
                <a:rect l="l" t="t" r="r" b="b"/>
                <a:pathLst>
                  <a:path w="306" h="240" extrusionOk="0">
                    <a:moveTo>
                      <a:pt x="159" y="0"/>
                    </a:moveTo>
                    <a:cubicBezTo>
                      <a:pt x="63" y="0"/>
                      <a:pt x="1" y="97"/>
                      <a:pt x="47" y="193"/>
                    </a:cubicBezTo>
                    <a:cubicBezTo>
                      <a:pt x="63" y="193"/>
                      <a:pt x="78" y="208"/>
                      <a:pt x="78" y="224"/>
                    </a:cubicBezTo>
                    <a:cubicBezTo>
                      <a:pt x="113" y="224"/>
                      <a:pt x="128" y="239"/>
                      <a:pt x="159" y="239"/>
                    </a:cubicBezTo>
                    <a:cubicBezTo>
                      <a:pt x="240" y="239"/>
                      <a:pt x="306" y="143"/>
                      <a:pt x="256" y="46"/>
                    </a:cubicBezTo>
                    <a:cubicBezTo>
                      <a:pt x="256" y="31"/>
                      <a:pt x="240" y="16"/>
                      <a:pt x="225" y="16"/>
                    </a:cubicBezTo>
                    <a:cubicBezTo>
                      <a:pt x="209" y="0"/>
                      <a:pt x="175" y="0"/>
                      <a:pt x="159"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30"/>
              <p:cNvSpPr/>
              <p:nvPr/>
            </p:nvSpPr>
            <p:spPr>
              <a:xfrm>
                <a:off x="6498166" y="1961358"/>
                <a:ext cx="28" cy="28"/>
              </a:xfrm>
              <a:custGeom>
                <a:avLst/>
                <a:gdLst/>
                <a:ahLst/>
                <a:cxnLst/>
                <a:rect l="l" t="t" r="r" b="b"/>
                <a:pathLst>
                  <a:path w="1" h="1" extrusionOk="0">
                    <a:moveTo>
                      <a:pt x="1" y="1"/>
                    </a:moveTo>
                    <a:lnTo>
                      <a:pt x="1" y="1"/>
                    </a:lnTo>
                    <a:lnTo>
                      <a:pt x="1" y="1"/>
                    </a:lnTo>
                    <a:close/>
                  </a:path>
                </a:pathLst>
              </a:custGeom>
              <a:solidFill>
                <a:srgbClr val="D0D6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30"/>
              <p:cNvSpPr/>
              <p:nvPr/>
            </p:nvSpPr>
            <p:spPr>
              <a:xfrm>
                <a:off x="6485029" y="1940072"/>
                <a:ext cx="26783" cy="21314"/>
              </a:xfrm>
              <a:custGeom>
                <a:avLst/>
                <a:gdLst/>
                <a:ahLst/>
                <a:cxnLst/>
                <a:rect l="l" t="t" r="r" b="b"/>
                <a:pathLst>
                  <a:path w="950" h="756" extrusionOk="0">
                    <a:moveTo>
                      <a:pt x="467" y="0"/>
                    </a:moveTo>
                    <a:cubicBezTo>
                      <a:pt x="193" y="0"/>
                      <a:pt x="0" y="289"/>
                      <a:pt x="147" y="579"/>
                    </a:cubicBezTo>
                    <a:cubicBezTo>
                      <a:pt x="178" y="625"/>
                      <a:pt x="209" y="675"/>
                      <a:pt x="274" y="706"/>
                    </a:cubicBezTo>
                    <a:cubicBezTo>
                      <a:pt x="340" y="741"/>
                      <a:pt x="401" y="756"/>
                      <a:pt x="467" y="756"/>
                    </a:cubicBezTo>
                    <a:cubicBezTo>
                      <a:pt x="741" y="756"/>
                      <a:pt x="949" y="467"/>
                      <a:pt x="787" y="177"/>
                    </a:cubicBezTo>
                    <a:cubicBezTo>
                      <a:pt x="756" y="127"/>
                      <a:pt x="725" y="81"/>
                      <a:pt x="660" y="46"/>
                    </a:cubicBezTo>
                    <a:cubicBezTo>
                      <a:pt x="594" y="15"/>
                      <a:pt x="533" y="0"/>
                      <a:pt x="467"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30"/>
              <p:cNvSpPr/>
              <p:nvPr/>
            </p:nvSpPr>
            <p:spPr>
              <a:xfrm>
                <a:off x="6434789" y="1954535"/>
                <a:ext cx="124639" cy="134647"/>
              </a:xfrm>
              <a:custGeom>
                <a:avLst/>
                <a:gdLst/>
                <a:ahLst/>
                <a:cxnLst/>
                <a:rect l="l" t="t" r="r" b="b"/>
                <a:pathLst>
                  <a:path w="4421" h="4776" extrusionOk="0">
                    <a:moveTo>
                      <a:pt x="97" y="0"/>
                    </a:moveTo>
                    <a:lnTo>
                      <a:pt x="290" y="1416"/>
                    </a:lnTo>
                    <a:lnTo>
                      <a:pt x="660" y="2172"/>
                    </a:lnTo>
                    <a:lnTo>
                      <a:pt x="0" y="3151"/>
                    </a:lnTo>
                    <a:lnTo>
                      <a:pt x="97" y="4775"/>
                    </a:lnTo>
                    <a:lnTo>
                      <a:pt x="4420" y="4775"/>
                    </a:lnTo>
                    <a:lnTo>
                      <a:pt x="4289" y="710"/>
                    </a:lnTo>
                    <a:lnTo>
                      <a:pt x="4420" y="0"/>
                    </a:ln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30"/>
              <p:cNvSpPr/>
              <p:nvPr/>
            </p:nvSpPr>
            <p:spPr>
              <a:xfrm>
                <a:off x="6440653" y="1977681"/>
                <a:ext cx="115505" cy="9050"/>
              </a:xfrm>
              <a:custGeom>
                <a:avLst/>
                <a:gdLst/>
                <a:ahLst/>
                <a:cxnLst/>
                <a:rect l="l" t="t" r="r" b="b"/>
                <a:pathLst>
                  <a:path w="4097" h="321" extrusionOk="0">
                    <a:moveTo>
                      <a:pt x="1" y="1"/>
                    </a:moveTo>
                    <a:lnTo>
                      <a:pt x="47" y="321"/>
                    </a:lnTo>
                    <a:lnTo>
                      <a:pt x="4097" y="321"/>
                    </a:lnTo>
                    <a:lnTo>
                      <a:pt x="4081" y="1"/>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30"/>
              <p:cNvSpPr/>
              <p:nvPr/>
            </p:nvSpPr>
            <p:spPr>
              <a:xfrm>
                <a:off x="6447391" y="2003901"/>
                <a:ext cx="109331" cy="9585"/>
              </a:xfrm>
              <a:custGeom>
                <a:avLst/>
                <a:gdLst/>
                <a:ahLst/>
                <a:cxnLst/>
                <a:rect l="l" t="t" r="r" b="b"/>
                <a:pathLst>
                  <a:path w="3878" h="340" extrusionOk="0">
                    <a:moveTo>
                      <a:pt x="1" y="0"/>
                    </a:moveTo>
                    <a:lnTo>
                      <a:pt x="163" y="340"/>
                    </a:lnTo>
                    <a:lnTo>
                      <a:pt x="3877" y="340"/>
                    </a:lnTo>
                    <a:lnTo>
                      <a:pt x="3877" y="0"/>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30"/>
              <p:cNvSpPr/>
              <p:nvPr/>
            </p:nvSpPr>
            <p:spPr>
              <a:xfrm>
                <a:off x="6437073" y="2030205"/>
                <a:ext cx="120495" cy="9585"/>
              </a:xfrm>
              <a:custGeom>
                <a:avLst/>
                <a:gdLst/>
                <a:ahLst/>
                <a:cxnLst/>
                <a:rect l="l" t="t" r="r" b="b"/>
                <a:pathLst>
                  <a:path w="4274" h="340" extrusionOk="0">
                    <a:moveTo>
                      <a:pt x="224" y="1"/>
                    </a:moveTo>
                    <a:lnTo>
                      <a:pt x="0" y="340"/>
                    </a:lnTo>
                    <a:lnTo>
                      <a:pt x="4274" y="340"/>
                    </a:lnTo>
                    <a:lnTo>
                      <a:pt x="4274" y="1"/>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30"/>
              <p:cNvSpPr/>
              <p:nvPr/>
            </p:nvSpPr>
            <p:spPr>
              <a:xfrm>
                <a:off x="6435212" y="2056508"/>
                <a:ext cx="123229" cy="9501"/>
              </a:xfrm>
              <a:custGeom>
                <a:avLst/>
                <a:gdLst/>
                <a:ahLst/>
                <a:cxnLst/>
                <a:rect l="l" t="t" r="r" b="b"/>
                <a:pathLst>
                  <a:path w="4371" h="337" extrusionOk="0">
                    <a:moveTo>
                      <a:pt x="1" y="1"/>
                    </a:moveTo>
                    <a:lnTo>
                      <a:pt x="32" y="336"/>
                    </a:lnTo>
                    <a:lnTo>
                      <a:pt x="4371" y="336"/>
                    </a:lnTo>
                    <a:lnTo>
                      <a:pt x="4355" y="1"/>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30"/>
              <p:cNvSpPr/>
              <p:nvPr/>
            </p:nvSpPr>
            <p:spPr>
              <a:xfrm>
                <a:off x="6436537" y="2034349"/>
                <a:ext cx="122891" cy="54834"/>
              </a:xfrm>
              <a:custGeom>
                <a:avLst/>
                <a:gdLst/>
                <a:ahLst/>
                <a:cxnLst/>
                <a:rect l="l" t="t" r="r" b="b"/>
                <a:pathLst>
                  <a:path w="4359" h="1945" extrusionOk="0">
                    <a:moveTo>
                      <a:pt x="4293" y="0"/>
                    </a:moveTo>
                    <a:cubicBezTo>
                      <a:pt x="3314" y="1242"/>
                      <a:pt x="2075" y="1521"/>
                      <a:pt x="1075" y="1521"/>
                    </a:cubicBezTo>
                    <a:cubicBezTo>
                      <a:pt x="665" y="1521"/>
                      <a:pt x="295" y="1474"/>
                      <a:pt x="0" y="1427"/>
                    </a:cubicBezTo>
                    <a:lnTo>
                      <a:pt x="0" y="1427"/>
                    </a:lnTo>
                    <a:lnTo>
                      <a:pt x="35" y="1944"/>
                    </a:lnTo>
                    <a:lnTo>
                      <a:pt x="4358" y="1944"/>
                    </a:lnTo>
                    <a:lnTo>
                      <a:pt x="4293" y="0"/>
                    </a:lnTo>
                    <a:close/>
                  </a:path>
                </a:pathLst>
              </a:custGeom>
              <a:solidFill>
                <a:srgbClr val="FB7E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19470200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39"/>
        <p:cNvGrpSpPr/>
        <p:nvPr/>
      </p:nvGrpSpPr>
      <p:grpSpPr>
        <a:xfrm>
          <a:off x="0" y="0"/>
          <a:ext cx="0" cy="0"/>
          <a:chOff x="0" y="0"/>
          <a:chExt cx="0" cy="0"/>
        </a:xfrm>
      </p:grpSpPr>
      <p:sp>
        <p:nvSpPr>
          <p:cNvPr id="640" name="Google Shape;640;p31"/>
          <p:cNvSpPr/>
          <p:nvPr/>
        </p:nvSpPr>
        <p:spPr>
          <a:xfrm>
            <a:off x="-4000" y="6144800"/>
            <a:ext cx="12200000" cy="713200"/>
          </a:xfrm>
          <a:prstGeom prst="rect">
            <a:avLst/>
          </a:pr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31"/>
          <p:cNvSpPr/>
          <p:nvPr/>
        </p:nvSpPr>
        <p:spPr>
          <a:xfrm>
            <a:off x="7664451" y="6260033"/>
            <a:ext cx="2460400" cy="316800"/>
          </a:xfrm>
          <a:prstGeom prst="ellipse">
            <a:avLst/>
          </a:prstGeom>
          <a:solidFill>
            <a:srgbClr val="13304E">
              <a:alpha val="5324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42" name="Google Shape;642;p31"/>
          <p:cNvGrpSpPr/>
          <p:nvPr/>
        </p:nvGrpSpPr>
        <p:grpSpPr>
          <a:xfrm>
            <a:off x="7817217" y="4860527"/>
            <a:ext cx="2154895" cy="1574141"/>
            <a:chOff x="1591700" y="2665330"/>
            <a:chExt cx="522407" cy="381616"/>
          </a:xfrm>
        </p:grpSpPr>
        <p:sp>
          <p:nvSpPr>
            <p:cNvPr id="643" name="Google Shape;643;p31"/>
            <p:cNvSpPr/>
            <p:nvPr/>
          </p:nvSpPr>
          <p:spPr>
            <a:xfrm>
              <a:off x="1661083" y="2980384"/>
              <a:ext cx="109190" cy="66562"/>
            </a:xfrm>
            <a:custGeom>
              <a:avLst/>
              <a:gdLst/>
              <a:ahLst/>
              <a:cxnLst/>
              <a:rect l="l" t="t" r="r" b="b"/>
              <a:pathLst>
                <a:path w="3873" h="2361" extrusionOk="0">
                  <a:moveTo>
                    <a:pt x="0" y="0"/>
                  </a:moveTo>
                  <a:lnTo>
                    <a:pt x="112" y="641"/>
                  </a:lnTo>
                  <a:lnTo>
                    <a:pt x="336" y="2041"/>
                  </a:lnTo>
                  <a:cubicBezTo>
                    <a:pt x="351" y="2234"/>
                    <a:pt x="513" y="2361"/>
                    <a:pt x="706" y="2361"/>
                  </a:cubicBezTo>
                  <a:lnTo>
                    <a:pt x="3182" y="2361"/>
                  </a:lnTo>
                  <a:cubicBezTo>
                    <a:pt x="3360" y="2361"/>
                    <a:pt x="3518" y="2234"/>
                    <a:pt x="3553" y="2041"/>
                  </a:cubicBezTo>
                  <a:lnTo>
                    <a:pt x="3776"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31"/>
            <p:cNvSpPr/>
            <p:nvPr/>
          </p:nvSpPr>
          <p:spPr>
            <a:xfrm>
              <a:off x="1756233" y="2980384"/>
              <a:ext cx="14040" cy="18071"/>
            </a:xfrm>
            <a:custGeom>
              <a:avLst/>
              <a:gdLst/>
              <a:ahLst/>
              <a:cxnLst/>
              <a:rect l="l" t="t" r="r" b="b"/>
              <a:pathLst>
                <a:path w="498" h="641" extrusionOk="0">
                  <a:moveTo>
                    <a:pt x="97" y="0"/>
                  </a:moveTo>
                  <a:lnTo>
                    <a:pt x="0" y="641"/>
                  </a:lnTo>
                  <a:lnTo>
                    <a:pt x="401" y="641"/>
                  </a:lnTo>
                  <a:lnTo>
                    <a:pt x="498" y="0"/>
                  </a:lnTo>
                  <a:close/>
                </a:path>
              </a:pathLst>
            </a:custGeom>
            <a:solidFill>
              <a:srgbClr val="E96A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31"/>
            <p:cNvSpPr/>
            <p:nvPr/>
          </p:nvSpPr>
          <p:spPr>
            <a:xfrm>
              <a:off x="1935200" y="2980384"/>
              <a:ext cx="109218" cy="66562"/>
            </a:xfrm>
            <a:custGeom>
              <a:avLst/>
              <a:gdLst/>
              <a:ahLst/>
              <a:cxnLst/>
              <a:rect l="l" t="t" r="r" b="b"/>
              <a:pathLst>
                <a:path w="3874" h="2361" extrusionOk="0">
                  <a:moveTo>
                    <a:pt x="1" y="0"/>
                  </a:moveTo>
                  <a:lnTo>
                    <a:pt x="113" y="641"/>
                  </a:lnTo>
                  <a:lnTo>
                    <a:pt x="321" y="2041"/>
                  </a:lnTo>
                  <a:cubicBezTo>
                    <a:pt x="352" y="2234"/>
                    <a:pt x="514" y="2361"/>
                    <a:pt x="691" y="2361"/>
                  </a:cubicBezTo>
                  <a:lnTo>
                    <a:pt x="3164" y="2361"/>
                  </a:lnTo>
                  <a:cubicBezTo>
                    <a:pt x="3356" y="2361"/>
                    <a:pt x="3518" y="2234"/>
                    <a:pt x="3549" y="2041"/>
                  </a:cubicBezTo>
                  <a:lnTo>
                    <a:pt x="3761" y="641"/>
                  </a:lnTo>
                  <a:lnTo>
                    <a:pt x="3873" y="0"/>
                  </a:lnTo>
                  <a:close/>
                </a:path>
              </a:pathLst>
            </a:custGeom>
            <a:solidFill>
              <a:srgbClr val="FB7E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31"/>
            <p:cNvSpPr/>
            <p:nvPr/>
          </p:nvSpPr>
          <p:spPr>
            <a:xfrm>
              <a:off x="1935200" y="2980384"/>
              <a:ext cx="14068" cy="18071"/>
            </a:xfrm>
            <a:custGeom>
              <a:avLst/>
              <a:gdLst/>
              <a:ahLst/>
              <a:cxnLst/>
              <a:rect l="l" t="t" r="r" b="b"/>
              <a:pathLst>
                <a:path w="499" h="641" extrusionOk="0">
                  <a:moveTo>
                    <a:pt x="1" y="0"/>
                  </a:moveTo>
                  <a:lnTo>
                    <a:pt x="113" y="641"/>
                  </a:lnTo>
                  <a:lnTo>
                    <a:pt x="498" y="641"/>
                  </a:lnTo>
                  <a:lnTo>
                    <a:pt x="402" y="0"/>
                  </a:lnTo>
                  <a:close/>
                </a:path>
              </a:pathLst>
            </a:custGeom>
            <a:solidFill>
              <a:srgbClr val="E96A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31"/>
            <p:cNvSpPr/>
            <p:nvPr/>
          </p:nvSpPr>
          <p:spPr>
            <a:xfrm>
              <a:off x="1619329" y="2702545"/>
              <a:ext cx="466727" cy="233378"/>
            </a:xfrm>
            <a:custGeom>
              <a:avLst/>
              <a:gdLst/>
              <a:ahLst/>
              <a:cxnLst/>
              <a:rect l="l" t="t" r="r" b="b"/>
              <a:pathLst>
                <a:path w="16555" h="8278" extrusionOk="0">
                  <a:moveTo>
                    <a:pt x="964" y="1"/>
                  </a:moveTo>
                  <a:cubicBezTo>
                    <a:pt x="436" y="1"/>
                    <a:pt x="0" y="437"/>
                    <a:pt x="0" y="965"/>
                  </a:cubicBezTo>
                  <a:lnTo>
                    <a:pt x="0" y="7298"/>
                  </a:lnTo>
                  <a:cubicBezTo>
                    <a:pt x="0" y="7846"/>
                    <a:pt x="436" y="8278"/>
                    <a:pt x="964" y="8278"/>
                  </a:cubicBezTo>
                  <a:lnTo>
                    <a:pt x="15590" y="8278"/>
                  </a:lnTo>
                  <a:cubicBezTo>
                    <a:pt x="16123" y="8278"/>
                    <a:pt x="16555" y="7846"/>
                    <a:pt x="16555" y="7298"/>
                  </a:cubicBezTo>
                  <a:lnTo>
                    <a:pt x="16555" y="965"/>
                  </a:lnTo>
                  <a:cubicBezTo>
                    <a:pt x="16555" y="437"/>
                    <a:pt x="16123" y="1"/>
                    <a:pt x="15590"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31"/>
            <p:cNvSpPr/>
            <p:nvPr/>
          </p:nvSpPr>
          <p:spPr>
            <a:xfrm>
              <a:off x="1645633" y="2723859"/>
              <a:ext cx="105609" cy="85282"/>
            </a:xfrm>
            <a:custGeom>
              <a:avLst/>
              <a:gdLst/>
              <a:ahLst/>
              <a:cxnLst/>
              <a:rect l="l" t="t" r="r" b="b"/>
              <a:pathLst>
                <a:path w="3746" h="3025" extrusionOk="0">
                  <a:moveTo>
                    <a:pt x="514" y="1"/>
                  </a:moveTo>
                  <a:cubicBezTo>
                    <a:pt x="244" y="1"/>
                    <a:pt x="1" y="228"/>
                    <a:pt x="1" y="518"/>
                  </a:cubicBezTo>
                  <a:lnTo>
                    <a:pt x="1" y="2508"/>
                  </a:lnTo>
                  <a:cubicBezTo>
                    <a:pt x="1" y="2797"/>
                    <a:pt x="244" y="3025"/>
                    <a:pt x="514" y="3025"/>
                  </a:cubicBezTo>
                  <a:lnTo>
                    <a:pt x="3233" y="3025"/>
                  </a:lnTo>
                  <a:cubicBezTo>
                    <a:pt x="3522" y="3025"/>
                    <a:pt x="3746" y="2797"/>
                    <a:pt x="3746" y="2508"/>
                  </a:cubicBezTo>
                  <a:lnTo>
                    <a:pt x="3746" y="518"/>
                  </a:lnTo>
                  <a:cubicBezTo>
                    <a:pt x="3746" y="228"/>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31"/>
            <p:cNvSpPr/>
            <p:nvPr/>
          </p:nvSpPr>
          <p:spPr>
            <a:xfrm>
              <a:off x="1645633" y="2831724"/>
              <a:ext cx="105609" cy="85170"/>
            </a:xfrm>
            <a:custGeom>
              <a:avLst/>
              <a:gdLst/>
              <a:ahLst/>
              <a:cxnLst/>
              <a:rect l="l" t="t" r="r" b="b"/>
              <a:pathLst>
                <a:path w="3746" h="3021" extrusionOk="0">
                  <a:moveTo>
                    <a:pt x="514" y="1"/>
                  </a:moveTo>
                  <a:cubicBezTo>
                    <a:pt x="244" y="1"/>
                    <a:pt x="1" y="225"/>
                    <a:pt x="1" y="514"/>
                  </a:cubicBezTo>
                  <a:lnTo>
                    <a:pt x="1" y="2508"/>
                  </a:lnTo>
                  <a:cubicBezTo>
                    <a:pt x="1" y="2782"/>
                    <a:pt x="244" y="3021"/>
                    <a:pt x="514" y="3021"/>
                  </a:cubicBezTo>
                  <a:lnTo>
                    <a:pt x="3233" y="3021"/>
                  </a:lnTo>
                  <a:cubicBezTo>
                    <a:pt x="3522" y="3021"/>
                    <a:pt x="3746" y="2782"/>
                    <a:pt x="3746" y="2508"/>
                  </a:cubicBezTo>
                  <a:lnTo>
                    <a:pt x="3746" y="514"/>
                  </a:lnTo>
                  <a:cubicBezTo>
                    <a:pt x="3746" y="225"/>
                    <a:pt x="3522" y="1"/>
                    <a:pt x="323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31"/>
            <p:cNvSpPr/>
            <p:nvPr/>
          </p:nvSpPr>
          <p:spPr>
            <a:xfrm>
              <a:off x="1629309" y="2838039"/>
              <a:ext cx="72567" cy="75725"/>
            </a:xfrm>
            <a:custGeom>
              <a:avLst/>
              <a:gdLst/>
              <a:ahLst/>
              <a:cxnLst/>
              <a:rect l="l" t="t" r="r" b="b"/>
              <a:pathLst>
                <a:path w="2574" h="2686" extrusionOk="0">
                  <a:moveTo>
                    <a:pt x="209" y="1"/>
                  </a:moveTo>
                  <a:lnTo>
                    <a:pt x="209" y="1"/>
                  </a:lnTo>
                  <a:cubicBezTo>
                    <a:pt x="1" y="2330"/>
                    <a:pt x="2122" y="2685"/>
                    <a:pt x="2122" y="2685"/>
                  </a:cubicBezTo>
                  <a:cubicBezTo>
                    <a:pt x="2122" y="2685"/>
                    <a:pt x="2574" y="517"/>
                    <a:pt x="20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31"/>
            <p:cNvSpPr/>
            <p:nvPr/>
          </p:nvSpPr>
          <p:spPr>
            <a:xfrm>
              <a:off x="1647917" y="2855942"/>
              <a:ext cx="43529" cy="59655"/>
            </a:xfrm>
            <a:custGeom>
              <a:avLst/>
              <a:gdLst/>
              <a:ahLst/>
              <a:cxnLst/>
              <a:rect l="l" t="t" r="r" b="b"/>
              <a:pathLst>
                <a:path w="1544" h="2116" extrusionOk="0">
                  <a:moveTo>
                    <a:pt x="80" y="0"/>
                  </a:moveTo>
                  <a:cubicBezTo>
                    <a:pt x="66" y="0"/>
                    <a:pt x="50" y="4"/>
                    <a:pt x="31" y="10"/>
                  </a:cubicBezTo>
                  <a:cubicBezTo>
                    <a:pt x="1" y="41"/>
                    <a:pt x="1" y="91"/>
                    <a:pt x="16" y="122"/>
                  </a:cubicBezTo>
                  <a:lnTo>
                    <a:pt x="1397" y="2081"/>
                  </a:lnTo>
                  <a:cubicBezTo>
                    <a:pt x="1416" y="2116"/>
                    <a:pt x="1432" y="2116"/>
                    <a:pt x="1462" y="2116"/>
                  </a:cubicBezTo>
                  <a:cubicBezTo>
                    <a:pt x="1478" y="2116"/>
                    <a:pt x="1493" y="2116"/>
                    <a:pt x="1513" y="2100"/>
                  </a:cubicBezTo>
                  <a:cubicBezTo>
                    <a:pt x="1543" y="2081"/>
                    <a:pt x="1543" y="2035"/>
                    <a:pt x="1528" y="2004"/>
                  </a:cubicBezTo>
                  <a:lnTo>
                    <a:pt x="143" y="41"/>
                  </a:lnTo>
                  <a:cubicBezTo>
                    <a:pt x="124" y="11"/>
                    <a:pt x="104" y="0"/>
                    <a:pt x="8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31"/>
            <p:cNvSpPr/>
            <p:nvPr/>
          </p:nvSpPr>
          <p:spPr>
            <a:xfrm>
              <a:off x="1676955" y="2818135"/>
              <a:ext cx="85592" cy="89314"/>
            </a:xfrm>
            <a:custGeom>
              <a:avLst/>
              <a:gdLst/>
              <a:ahLst/>
              <a:cxnLst/>
              <a:rect l="l" t="t" r="r" b="b"/>
              <a:pathLst>
                <a:path w="3036" h="3168" extrusionOk="0">
                  <a:moveTo>
                    <a:pt x="1929" y="1"/>
                  </a:moveTo>
                  <a:lnTo>
                    <a:pt x="1929" y="1"/>
                  </a:lnTo>
                  <a:cubicBezTo>
                    <a:pt x="0" y="1320"/>
                    <a:pt x="1076" y="3167"/>
                    <a:pt x="1076" y="3167"/>
                  </a:cubicBezTo>
                  <a:cubicBezTo>
                    <a:pt x="1076" y="3167"/>
                    <a:pt x="3036" y="2138"/>
                    <a:pt x="192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31"/>
            <p:cNvSpPr/>
            <p:nvPr/>
          </p:nvSpPr>
          <p:spPr>
            <a:xfrm>
              <a:off x="1658348" y="2776917"/>
              <a:ext cx="33098" cy="34395"/>
            </a:xfrm>
            <a:custGeom>
              <a:avLst/>
              <a:gdLst/>
              <a:ahLst/>
              <a:cxnLst/>
              <a:rect l="l" t="t" r="r" b="b"/>
              <a:pathLst>
                <a:path w="1174" h="1220" extrusionOk="0">
                  <a:moveTo>
                    <a:pt x="159" y="1"/>
                  </a:moveTo>
                  <a:cubicBezTo>
                    <a:pt x="1" y="996"/>
                    <a:pt x="915" y="1220"/>
                    <a:pt x="915" y="1220"/>
                  </a:cubicBezTo>
                  <a:cubicBezTo>
                    <a:pt x="915" y="1220"/>
                    <a:pt x="1173" y="290"/>
                    <a:pt x="15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31"/>
            <p:cNvSpPr/>
            <p:nvPr/>
          </p:nvSpPr>
          <p:spPr>
            <a:xfrm>
              <a:off x="1684116" y="2798231"/>
              <a:ext cx="30927" cy="25937"/>
            </a:xfrm>
            <a:custGeom>
              <a:avLst/>
              <a:gdLst/>
              <a:ahLst/>
              <a:cxnLst/>
              <a:rect l="l" t="t" r="r" b="b"/>
              <a:pathLst>
                <a:path w="1097" h="920" extrusionOk="0">
                  <a:moveTo>
                    <a:pt x="1096" y="1"/>
                  </a:moveTo>
                  <a:cubicBezTo>
                    <a:pt x="82" y="1"/>
                    <a:pt x="1" y="915"/>
                    <a:pt x="1" y="915"/>
                  </a:cubicBezTo>
                  <a:cubicBezTo>
                    <a:pt x="1" y="915"/>
                    <a:pt x="38" y="920"/>
                    <a:pt x="99" y="920"/>
                  </a:cubicBezTo>
                  <a:cubicBezTo>
                    <a:pt x="348" y="920"/>
                    <a:pt x="991" y="838"/>
                    <a:pt x="1096"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31"/>
            <p:cNvSpPr/>
            <p:nvPr/>
          </p:nvSpPr>
          <p:spPr>
            <a:xfrm>
              <a:off x="1705007" y="2840210"/>
              <a:ext cx="22639" cy="69523"/>
            </a:xfrm>
            <a:custGeom>
              <a:avLst/>
              <a:gdLst/>
              <a:ahLst/>
              <a:cxnLst/>
              <a:rect l="l" t="t" r="r" b="b"/>
              <a:pathLst>
                <a:path w="803" h="2466" extrusionOk="0">
                  <a:moveTo>
                    <a:pt x="716" y="1"/>
                  </a:moveTo>
                  <a:cubicBezTo>
                    <a:pt x="680" y="1"/>
                    <a:pt x="657" y="26"/>
                    <a:pt x="645" y="55"/>
                  </a:cubicBezTo>
                  <a:lnTo>
                    <a:pt x="16" y="2369"/>
                  </a:lnTo>
                  <a:cubicBezTo>
                    <a:pt x="0" y="2415"/>
                    <a:pt x="31" y="2446"/>
                    <a:pt x="66" y="2465"/>
                  </a:cubicBezTo>
                  <a:lnTo>
                    <a:pt x="81" y="2465"/>
                  </a:lnTo>
                  <a:cubicBezTo>
                    <a:pt x="112" y="2465"/>
                    <a:pt x="143" y="2446"/>
                    <a:pt x="162" y="2415"/>
                  </a:cubicBezTo>
                  <a:lnTo>
                    <a:pt x="787" y="86"/>
                  </a:lnTo>
                  <a:cubicBezTo>
                    <a:pt x="803" y="55"/>
                    <a:pt x="772" y="5"/>
                    <a:pt x="741" y="5"/>
                  </a:cubicBezTo>
                  <a:cubicBezTo>
                    <a:pt x="732" y="2"/>
                    <a:pt x="723" y="1"/>
                    <a:pt x="716"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31"/>
            <p:cNvSpPr/>
            <p:nvPr/>
          </p:nvSpPr>
          <p:spPr>
            <a:xfrm>
              <a:off x="1668243" y="2764428"/>
              <a:ext cx="37665" cy="140286"/>
            </a:xfrm>
            <a:custGeom>
              <a:avLst/>
              <a:gdLst/>
              <a:ahLst/>
              <a:cxnLst/>
              <a:rect l="l" t="t" r="r" b="b"/>
              <a:pathLst>
                <a:path w="1336" h="4976" extrusionOk="0">
                  <a:moveTo>
                    <a:pt x="1249" y="0"/>
                  </a:moveTo>
                  <a:cubicBezTo>
                    <a:pt x="1228" y="0"/>
                    <a:pt x="1208" y="8"/>
                    <a:pt x="1193" y="24"/>
                  </a:cubicBezTo>
                  <a:cubicBezTo>
                    <a:pt x="630" y="637"/>
                    <a:pt x="421" y="1663"/>
                    <a:pt x="579" y="3047"/>
                  </a:cubicBezTo>
                  <a:cubicBezTo>
                    <a:pt x="711" y="4058"/>
                    <a:pt x="1000" y="4910"/>
                    <a:pt x="1000" y="4926"/>
                  </a:cubicBezTo>
                  <a:cubicBezTo>
                    <a:pt x="1015" y="4961"/>
                    <a:pt x="1046" y="4976"/>
                    <a:pt x="1081" y="4976"/>
                  </a:cubicBezTo>
                  <a:lnTo>
                    <a:pt x="1096" y="4976"/>
                  </a:lnTo>
                  <a:cubicBezTo>
                    <a:pt x="1142" y="4961"/>
                    <a:pt x="1158" y="4910"/>
                    <a:pt x="1142" y="4880"/>
                  </a:cubicBezTo>
                  <a:cubicBezTo>
                    <a:pt x="1127" y="4845"/>
                    <a:pt x="1" y="1520"/>
                    <a:pt x="1304" y="120"/>
                  </a:cubicBezTo>
                  <a:cubicBezTo>
                    <a:pt x="1335" y="89"/>
                    <a:pt x="1335" y="43"/>
                    <a:pt x="1304" y="24"/>
                  </a:cubicBezTo>
                  <a:cubicBezTo>
                    <a:pt x="1289" y="8"/>
                    <a:pt x="1269" y="0"/>
                    <a:pt x="1249"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31"/>
            <p:cNvSpPr/>
            <p:nvPr/>
          </p:nvSpPr>
          <p:spPr>
            <a:xfrm>
              <a:off x="1688260" y="2730568"/>
              <a:ext cx="51818" cy="45644"/>
            </a:xfrm>
            <a:custGeom>
              <a:avLst/>
              <a:gdLst/>
              <a:ahLst/>
              <a:cxnLst/>
              <a:rect l="l" t="t" r="r" b="b"/>
              <a:pathLst>
                <a:path w="1838" h="1619" extrusionOk="0">
                  <a:moveTo>
                    <a:pt x="522" y="1"/>
                  </a:moveTo>
                  <a:cubicBezTo>
                    <a:pt x="465" y="1"/>
                    <a:pt x="403" y="20"/>
                    <a:pt x="336" y="67"/>
                  </a:cubicBezTo>
                  <a:cubicBezTo>
                    <a:pt x="1" y="295"/>
                    <a:pt x="128" y="1066"/>
                    <a:pt x="209" y="1437"/>
                  </a:cubicBezTo>
                  <a:cubicBezTo>
                    <a:pt x="235" y="1544"/>
                    <a:pt x="318" y="1618"/>
                    <a:pt x="422" y="1618"/>
                  </a:cubicBezTo>
                  <a:cubicBezTo>
                    <a:pt x="442" y="1618"/>
                    <a:pt x="462" y="1616"/>
                    <a:pt x="483" y="1610"/>
                  </a:cubicBezTo>
                  <a:cubicBezTo>
                    <a:pt x="884" y="1548"/>
                    <a:pt x="1721" y="1356"/>
                    <a:pt x="1782" y="970"/>
                  </a:cubicBezTo>
                  <a:cubicBezTo>
                    <a:pt x="1838" y="641"/>
                    <a:pt x="1450" y="588"/>
                    <a:pt x="1199" y="588"/>
                  </a:cubicBezTo>
                  <a:cubicBezTo>
                    <a:pt x="1083" y="588"/>
                    <a:pt x="996" y="600"/>
                    <a:pt x="996" y="600"/>
                  </a:cubicBezTo>
                  <a:cubicBezTo>
                    <a:pt x="996" y="600"/>
                    <a:pt x="836" y="1"/>
                    <a:pt x="522"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31"/>
            <p:cNvSpPr/>
            <p:nvPr/>
          </p:nvSpPr>
          <p:spPr>
            <a:xfrm>
              <a:off x="1702921" y="2736884"/>
              <a:ext cx="26811" cy="21173"/>
            </a:xfrm>
            <a:custGeom>
              <a:avLst/>
              <a:gdLst/>
              <a:ahLst/>
              <a:cxnLst/>
              <a:rect l="l" t="t" r="r" b="b"/>
              <a:pathLst>
                <a:path w="951" h="751" extrusionOk="0">
                  <a:moveTo>
                    <a:pt x="479" y="1"/>
                  </a:moveTo>
                  <a:cubicBezTo>
                    <a:pt x="412" y="1"/>
                    <a:pt x="340" y="18"/>
                    <a:pt x="267" y="56"/>
                  </a:cubicBezTo>
                  <a:cubicBezTo>
                    <a:pt x="217" y="71"/>
                    <a:pt x="171" y="117"/>
                    <a:pt x="155" y="167"/>
                  </a:cubicBezTo>
                  <a:cubicBezTo>
                    <a:pt x="0" y="465"/>
                    <a:pt x="197" y="750"/>
                    <a:pt x="465" y="750"/>
                  </a:cubicBezTo>
                  <a:cubicBezTo>
                    <a:pt x="530" y="750"/>
                    <a:pt x="599" y="734"/>
                    <a:pt x="668" y="696"/>
                  </a:cubicBezTo>
                  <a:cubicBezTo>
                    <a:pt x="734" y="665"/>
                    <a:pt x="765" y="634"/>
                    <a:pt x="796" y="569"/>
                  </a:cubicBezTo>
                  <a:cubicBezTo>
                    <a:pt x="951" y="283"/>
                    <a:pt x="755" y="1"/>
                    <a:pt x="47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31"/>
            <p:cNvSpPr/>
            <p:nvPr/>
          </p:nvSpPr>
          <p:spPr>
            <a:xfrm>
              <a:off x="1648339" y="2896990"/>
              <a:ext cx="102903" cy="48519"/>
            </a:xfrm>
            <a:custGeom>
              <a:avLst/>
              <a:gdLst/>
              <a:ahLst/>
              <a:cxnLst/>
              <a:rect l="l" t="t" r="r" b="b"/>
              <a:pathLst>
                <a:path w="3650" h="1721" extrusionOk="0">
                  <a:moveTo>
                    <a:pt x="1787" y="0"/>
                  </a:moveTo>
                  <a:cubicBezTo>
                    <a:pt x="549" y="0"/>
                    <a:pt x="1" y="1639"/>
                    <a:pt x="1" y="1639"/>
                  </a:cubicBezTo>
                  <a:lnTo>
                    <a:pt x="3650" y="1720"/>
                  </a:lnTo>
                  <a:cubicBezTo>
                    <a:pt x="3650" y="1720"/>
                    <a:pt x="3006" y="0"/>
                    <a:pt x="1787"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31"/>
            <p:cNvSpPr/>
            <p:nvPr/>
          </p:nvSpPr>
          <p:spPr>
            <a:xfrm>
              <a:off x="1800157" y="2723859"/>
              <a:ext cx="105186" cy="85282"/>
            </a:xfrm>
            <a:custGeom>
              <a:avLst/>
              <a:gdLst/>
              <a:ahLst/>
              <a:cxnLst/>
              <a:rect l="l" t="t" r="r" b="b"/>
              <a:pathLst>
                <a:path w="3731" h="3025" extrusionOk="0">
                  <a:moveTo>
                    <a:pt x="513" y="1"/>
                  </a:moveTo>
                  <a:cubicBezTo>
                    <a:pt x="224" y="1"/>
                    <a:pt x="0" y="228"/>
                    <a:pt x="0" y="518"/>
                  </a:cubicBezTo>
                  <a:lnTo>
                    <a:pt x="0" y="2508"/>
                  </a:lnTo>
                  <a:cubicBezTo>
                    <a:pt x="0" y="2797"/>
                    <a:pt x="224" y="3025"/>
                    <a:pt x="513" y="3025"/>
                  </a:cubicBezTo>
                  <a:lnTo>
                    <a:pt x="3229" y="3025"/>
                  </a:lnTo>
                  <a:cubicBezTo>
                    <a:pt x="3503" y="3025"/>
                    <a:pt x="3730" y="2797"/>
                    <a:pt x="3730" y="2508"/>
                  </a:cubicBezTo>
                  <a:lnTo>
                    <a:pt x="3730" y="518"/>
                  </a:lnTo>
                  <a:cubicBezTo>
                    <a:pt x="3730" y="228"/>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31"/>
            <p:cNvSpPr/>
            <p:nvPr/>
          </p:nvSpPr>
          <p:spPr>
            <a:xfrm>
              <a:off x="1800157" y="2831724"/>
              <a:ext cx="105186" cy="85170"/>
            </a:xfrm>
            <a:custGeom>
              <a:avLst/>
              <a:gdLst/>
              <a:ahLst/>
              <a:cxnLst/>
              <a:rect l="l" t="t" r="r" b="b"/>
              <a:pathLst>
                <a:path w="3731" h="3021" extrusionOk="0">
                  <a:moveTo>
                    <a:pt x="513" y="1"/>
                  </a:moveTo>
                  <a:cubicBezTo>
                    <a:pt x="224" y="1"/>
                    <a:pt x="0" y="225"/>
                    <a:pt x="0" y="514"/>
                  </a:cubicBezTo>
                  <a:lnTo>
                    <a:pt x="0" y="2508"/>
                  </a:lnTo>
                  <a:cubicBezTo>
                    <a:pt x="0" y="2782"/>
                    <a:pt x="224" y="3021"/>
                    <a:pt x="513" y="3021"/>
                  </a:cubicBezTo>
                  <a:lnTo>
                    <a:pt x="3229" y="3021"/>
                  </a:lnTo>
                  <a:cubicBezTo>
                    <a:pt x="3503" y="3021"/>
                    <a:pt x="3730" y="2782"/>
                    <a:pt x="3730" y="2508"/>
                  </a:cubicBezTo>
                  <a:lnTo>
                    <a:pt x="3730" y="514"/>
                  </a:lnTo>
                  <a:cubicBezTo>
                    <a:pt x="3730" y="225"/>
                    <a:pt x="3503" y="1"/>
                    <a:pt x="3229"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31"/>
            <p:cNvSpPr/>
            <p:nvPr/>
          </p:nvSpPr>
          <p:spPr>
            <a:xfrm>
              <a:off x="1865395" y="2753771"/>
              <a:ext cx="50267" cy="30081"/>
            </a:xfrm>
            <a:custGeom>
              <a:avLst/>
              <a:gdLst/>
              <a:ahLst/>
              <a:cxnLst/>
              <a:rect l="l" t="t" r="r" b="b"/>
              <a:pathLst>
                <a:path w="1783" h="1067" extrusionOk="0">
                  <a:moveTo>
                    <a:pt x="1303" y="0"/>
                  </a:moveTo>
                  <a:cubicBezTo>
                    <a:pt x="273" y="0"/>
                    <a:pt x="1" y="1015"/>
                    <a:pt x="1" y="1015"/>
                  </a:cubicBezTo>
                  <a:cubicBezTo>
                    <a:pt x="1" y="1015"/>
                    <a:pt x="169" y="1067"/>
                    <a:pt x="408" y="1067"/>
                  </a:cubicBezTo>
                  <a:cubicBezTo>
                    <a:pt x="822" y="1067"/>
                    <a:pt x="1448" y="912"/>
                    <a:pt x="1783" y="66"/>
                  </a:cubicBezTo>
                  <a:cubicBezTo>
                    <a:pt x="1607" y="20"/>
                    <a:pt x="1448" y="0"/>
                    <a:pt x="1303"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31"/>
            <p:cNvSpPr/>
            <p:nvPr/>
          </p:nvSpPr>
          <p:spPr>
            <a:xfrm>
              <a:off x="1834637" y="2763779"/>
              <a:ext cx="30786" cy="25937"/>
            </a:xfrm>
            <a:custGeom>
              <a:avLst/>
              <a:gdLst/>
              <a:ahLst/>
              <a:cxnLst/>
              <a:rect l="l" t="t" r="r" b="b"/>
              <a:pathLst>
                <a:path w="1092" h="920" extrusionOk="0">
                  <a:moveTo>
                    <a:pt x="0" y="0"/>
                  </a:moveTo>
                  <a:cubicBezTo>
                    <a:pt x="114" y="836"/>
                    <a:pt x="743" y="920"/>
                    <a:pt x="991" y="920"/>
                  </a:cubicBezTo>
                  <a:cubicBezTo>
                    <a:pt x="1053" y="920"/>
                    <a:pt x="1092" y="914"/>
                    <a:pt x="1092" y="914"/>
                  </a:cubicBezTo>
                  <a:cubicBezTo>
                    <a:pt x="1092" y="914"/>
                    <a:pt x="1011" y="0"/>
                    <a:pt x="0"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31"/>
            <p:cNvSpPr/>
            <p:nvPr/>
          </p:nvSpPr>
          <p:spPr>
            <a:xfrm>
              <a:off x="1853667" y="2815851"/>
              <a:ext cx="45249" cy="47674"/>
            </a:xfrm>
            <a:custGeom>
              <a:avLst/>
              <a:gdLst/>
              <a:ahLst/>
              <a:cxnLst/>
              <a:rect l="l" t="t" r="r" b="b"/>
              <a:pathLst>
                <a:path w="1605" h="1691" extrusionOk="0">
                  <a:moveTo>
                    <a:pt x="1524" y="1"/>
                  </a:moveTo>
                  <a:lnTo>
                    <a:pt x="1524" y="1"/>
                  </a:lnTo>
                  <a:cubicBezTo>
                    <a:pt x="0" y="290"/>
                    <a:pt x="255" y="1690"/>
                    <a:pt x="255" y="1690"/>
                  </a:cubicBezTo>
                  <a:cubicBezTo>
                    <a:pt x="255" y="1690"/>
                    <a:pt x="1605" y="1497"/>
                    <a:pt x="1524"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31"/>
            <p:cNvSpPr/>
            <p:nvPr/>
          </p:nvSpPr>
          <p:spPr>
            <a:xfrm>
              <a:off x="1854964" y="2872547"/>
              <a:ext cx="35804" cy="21060"/>
            </a:xfrm>
            <a:custGeom>
              <a:avLst/>
              <a:gdLst/>
              <a:ahLst/>
              <a:cxnLst/>
              <a:rect l="l" t="t" r="r" b="b"/>
              <a:pathLst>
                <a:path w="1270" h="747" extrusionOk="0">
                  <a:moveTo>
                    <a:pt x="932" y="1"/>
                  </a:moveTo>
                  <a:cubicBezTo>
                    <a:pt x="199" y="1"/>
                    <a:pt x="0" y="705"/>
                    <a:pt x="0" y="705"/>
                  </a:cubicBezTo>
                  <a:cubicBezTo>
                    <a:pt x="0" y="705"/>
                    <a:pt x="127" y="747"/>
                    <a:pt x="305" y="747"/>
                  </a:cubicBezTo>
                  <a:cubicBezTo>
                    <a:pt x="598" y="747"/>
                    <a:pt x="1030" y="635"/>
                    <a:pt x="1269" y="46"/>
                  </a:cubicBezTo>
                  <a:cubicBezTo>
                    <a:pt x="1146" y="14"/>
                    <a:pt x="1034" y="1"/>
                    <a:pt x="932"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31"/>
            <p:cNvSpPr/>
            <p:nvPr/>
          </p:nvSpPr>
          <p:spPr>
            <a:xfrm>
              <a:off x="1832776" y="2834882"/>
              <a:ext cx="33944" cy="35804"/>
            </a:xfrm>
            <a:custGeom>
              <a:avLst/>
              <a:gdLst/>
              <a:ahLst/>
              <a:cxnLst/>
              <a:rect l="l" t="t" r="r" b="b"/>
              <a:pathLst>
                <a:path w="1204" h="1270" extrusionOk="0">
                  <a:moveTo>
                    <a:pt x="274" y="1"/>
                  </a:moveTo>
                  <a:cubicBezTo>
                    <a:pt x="1" y="1015"/>
                    <a:pt x="934" y="1270"/>
                    <a:pt x="934" y="1270"/>
                  </a:cubicBezTo>
                  <a:cubicBezTo>
                    <a:pt x="934" y="1270"/>
                    <a:pt x="1204" y="386"/>
                    <a:pt x="274"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31"/>
            <p:cNvSpPr/>
            <p:nvPr/>
          </p:nvSpPr>
          <p:spPr>
            <a:xfrm>
              <a:off x="1812872" y="2792311"/>
              <a:ext cx="52551" cy="29123"/>
            </a:xfrm>
            <a:custGeom>
              <a:avLst/>
              <a:gdLst/>
              <a:ahLst/>
              <a:cxnLst/>
              <a:rect l="l" t="t" r="r" b="b"/>
              <a:pathLst>
                <a:path w="1864" h="1033" extrusionOk="0">
                  <a:moveTo>
                    <a:pt x="527" y="1"/>
                  </a:moveTo>
                  <a:cubicBezTo>
                    <a:pt x="368" y="1"/>
                    <a:pt x="193" y="24"/>
                    <a:pt x="1" y="80"/>
                  </a:cubicBezTo>
                  <a:cubicBezTo>
                    <a:pt x="336" y="863"/>
                    <a:pt x="888" y="1033"/>
                    <a:pt x="1304" y="1033"/>
                  </a:cubicBezTo>
                  <a:cubicBezTo>
                    <a:pt x="1624" y="1033"/>
                    <a:pt x="1864" y="932"/>
                    <a:pt x="1864" y="932"/>
                  </a:cubicBezTo>
                  <a:cubicBezTo>
                    <a:pt x="1864" y="932"/>
                    <a:pt x="1517" y="1"/>
                    <a:pt x="527"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31"/>
            <p:cNvSpPr/>
            <p:nvPr/>
          </p:nvSpPr>
          <p:spPr>
            <a:xfrm>
              <a:off x="1851383" y="2725719"/>
              <a:ext cx="18607" cy="193457"/>
            </a:xfrm>
            <a:custGeom>
              <a:avLst/>
              <a:gdLst/>
              <a:ahLst/>
              <a:cxnLst/>
              <a:rect l="l" t="t" r="r" b="b"/>
              <a:pathLst>
                <a:path w="660" h="6862" extrusionOk="0">
                  <a:moveTo>
                    <a:pt x="544" y="0"/>
                  </a:moveTo>
                  <a:cubicBezTo>
                    <a:pt x="513" y="0"/>
                    <a:pt x="467" y="31"/>
                    <a:pt x="467" y="81"/>
                  </a:cubicBezTo>
                  <a:cubicBezTo>
                    <a:pt x="498" y="3279"/>
                    <a:pt x="15" y="6735"/>
                    <a:pt x="0" y="6766"/>
                  </a:cubicBezTo>
                  <a:cubicBezTo>
                    <a:pt x="0" y="6816"/>
                    <a:pt x="31" y="6847"/>
                    <a:pt x="62" y="6862"/>
                  </a:cubicBezTo>
                  <a:lnTo>
                    <a:pt x="81" y="6862"/>
                  </a:lnTo>
                  <a:cubicBezTo>
                    <a:pt x="112" y="6862"/>
                    <a:pt x="143" y="6831"/>
                    <a:pt x="158" y="6796"/>
                  </a:cubicBezTo>
                  <a:cubicBezTo>
                    <a:pt x="158" y="6750"/>
                    <a:pt x="660" y="3279"/>
                    <a:pt x="625" y="81"/>
                  </a:cubicBezTo>
                  <a:cubicBezTo>
                    <a:pt x="625" y="31"/>
                    <a:pt x="594" y="0"/>
                    <a:pt x="544"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31"/>
            <p:cNvSpPr/>
            <p:nvPr/>
          </p:nvSpPr>
          <p:spPr>
            <a:xfrm>
              <a:off x="1819610" y="2668093"/>
              <a:ext cx="93345" cy="70002"/>
            </a:xfrm>
            <a:custGeom>
              <a:avLst/>
              <a:gdLst/>
              <a:ahLst/>
              <a:cxnLst/>
              <a:rect l="l" t="t" r="r" b="b"/>
              <a:pathLst>
                <a:path w="3311" h="2483" extrusionOk="0">
                  <a:moveTo>
                    <a:pt x="691" y="0"/>
                  </a:moveTo>
                  <a:cubicBezTo>
                    <a:pt x="530" y="0"/>
                    <a:pt x="385" y="69"/>
                    <a:pt x="290" y="258"/>
                  </a:cubicBezTo>
                  <a:cubicBezTo>
                    <a:pt x="1" y="837"/>
                    <a:pt x="934" y="1898"/>
                    <a:pt x="1401" y="2364"/>
                  </a:cubicBezTo>
                  <a:cubicBezTo>
                    <a:pt x="1476" y="2442"/>
                    <a:pt x="1574" y="2482"/>
                    <a:pt x="1673" y="2482"/>
                  </a:cubicBezTo>
                  <a:cubicBezTo>
                    <a:pt x="1762" y="2482"/>
                    <a:pt x="1853" y="2449"/>
                    <a:pt x="1929" y="2380"/>
                  </a:cubicBezTo>
                  <a:cubicBezTo>
                    <a:pt x="2396" y="1963"/>
                    <a:pt x="3310" y="1065"/>
                    <a:pt x="3071" y="420"/>
                  </a:cubicBezTo>
                  <a:cubicBezTo>
                    <a:pt x="2982" y="173"/>
                    <a:pt x="2816" y="87"/>
                    <a:pt x="2630" y="87"/>
                  </a:cubicBezTo>
                  <a:cubicBezTo>
                    <a:pt x="2212" y="87"/>
                    <a:pt x="1690" y="517"/>
                    <a:pt x="1690" y="517"/>
                  </a:cubicBezTo>
                  <a:cubicBezTo>
                    <a:pt x="1690" y="517"/>
                    <a:pt x="1130" y="0"/>
                    <a:pt x="691"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31"/>
            <p:cNvSpPr/>
            <p:nvPr/>
          </p:nvSpPr>
          <p:spPr>
            <a:xfrm>
              <a:off x="1849523" y="2665330"/>
              <a:ext cx="35804" cy="34902"/>
            </a:xfrm>
            <a:custGeom>
              <a:avLst/>
              <a:gdLst/>
              <a:ahLst/>
              <a:cxnLst/>
              <a:rect l="l" t="t" r="r" b="b"/>
              <a:pathLst>
                <a:path w="1270" h="1238" extrusionOk="0">
                  <a:moveTo>
                    <a:pt x="633" y="1"/>
                  </a:moveTo>
                  <a:cubicBezTo>
                    <a:pt x="347" y="1"/>
                    <a:pt x="71" y="195"/>
                    <a:pt x="16" y="549"/>
                  </a:cubicBezTo>
                  <a:cubicBezTo>
                    <a:pt x="0" y="665"/>
                    <a:pt x="16" y="777"/>
                    <a:pt x="66" y="873"/>
                  </a:cubicBezTo>
                  <a:cubicBezTo>
                    <a:pt x="197" y="1122"/>
                    <a:pt x="418" y="1237"/>
                    <a:pt x="634" y="1237"/>
                  </a:cubicBezTo>
                  <a:cubicBezTo>
                    <a:pt x="920" y="1237"/>
                    <a:pt x="1199" y="1036"/>
                    <a:pt x="1254" y="680"/>
                  </a:cubicBezTo>
                  <a:cubicBezTo>
                    <a:pt x="1269" y="569"/>
                    <a:pt x="1254" y="453"/>
                    <a:pt x="1208" y="356"/>
                  </a:cubicBezTo>
                  <a:cubicBezTo>
                    <a:pt x="1074" y="114"/>
                    <a:pt x="851" y="1"/>
                    <a:pt x="633"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31"/>
            <p:cNvSpPr/>
            <p:nvPr/>
          </p:nvSpPr>
          <p:spPr>
            <a:xfrm>
              <a:off x="1801031" y="2911453"/>
              <a:ext cx="102903" cy="48068"/>
            </a:xfrm>
            <a:custGeom>
              <a:avLst/>
              <a:gdLst/>
              <a:ahLst/>
              <a:cxnLst/>
              <a:rect l="l" t="t" r="r" b="b"/>
              <a:pathLst>
                <a:path w="3650" h="1705" extrusionOk="0">
                  <a:moveTo>
                    <a:pt x="1867" y="0"/>
                  </a:moveTo>
                  <a:cubicBezTo>
                    <a:pt x="629" y="0"/>
                    <a:pt x="0" y="1705"/>
                    <a:pt x="0" y="1705"/>
                  </a:cubicBezTo>
                  <a:lnTo>
                    <a:pt x="3649" y="1639"/>
                  </a:lnTo>
                  <a:cubicBezTo>
                    <a:pt x="3649" y="1639"/>
                    <a:pt x="3101" y="0"/>
                    <a:pt x="1867"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31"/>
            <p:cNvSpPr/>
            <p:nvPr/>
          </p:nvSpPr>
          <p:spPr>
            <a:xfrm>
              <a:off x="1954682" y="2723859"/>
              <a:ext cx="105073" cy="85282"/>
            </a:xfrm>
            <a:custGeom>
              <a:avLst/>
              <a:gdLst/>
              <a:ahLst/>
              <a:cxnLst/>
              <a:rect l="l" t="t" r="r" b="b"/>
              <a:pathLst>
                <a:path w="3727" h="3025" extrusionOk="0">
                  <a:moveTo>
                    <a:pt x="513" y="1"/>
                  </a:moveTo>
                  <a:cubicBezTo>
                    <a:pt x="224" y="1"/>
                    <a:pt x="0" y="228"/>
                    <a:pt x="0" y="518"/>
                  </a:cubicBezTo>
                  <a:lnTo>
                    <a:pt x="0" y="2508"/>
                  </a:lnTo>
                  <a:cubicBezTo>
                    <a:pt x="0" y="2797"/>
                    <a:pt x="224" y="3025"/>
                    <a:pt x="513" y="3025"/>
                  </a:cubicBezTo>
                  <a:lnTo>
                    <a:pt x="3213" y="3025"/>
                  </a:lnTo>
                  <a:cubicBezTo>
                    <a:pt x="3502" y="3025"/>
                    <a:pt x="3726" y="2797"/>
                    <a:pt x="3726" y="2508"/>
                  </a:cubicBezTo>
                  <a:lnTo>
                    <a:pt x="3726" y="518"/>
                  </a:lnTo>
                  <a:cubicBezTo>
                    <a:pt x="3726" y="228"/>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31"/>
            <p:cNvSpPr/>
            <p:nvPr/>
          </p:nvSpPr>
          <p:spPr>
            <a:xfrm>
              <a:off x="1954682" y="2831724"/>
              <a:ext cx="105073" cy="85170"/>
            </a:xfrm>
            <a:custGeom>
              <a:avLst/>
              <a:gdLst/>
              <a:ahLst/>
              <a:cxnLst/>
              <a:rect l="l" t="t" r="r" b="b"/>
              <a:pathLst>
                <a:path w="3727" h="3021" extrusionOk="0">
                  <a:moveTo>
                    <a:pt x="513" y="1"/>
                  </a:moveTo>
                  <a:cubicBezTo>
                    <a:pt x="224" y="1"/>
                    <a:pt x="0" y="225"/>
                    <a:pt x="0" y="514"/>
                  </a:cubicBezTo>
                  <a:lnTo>
                    <a:pt x="0" y="2508"/>
                  </a:lnTo>
                  <a:cubicBezTo>
                    <a:pt x="0" y="2782"/>
                    <a:pt x="224" y="3021"/>
                    <a:pt x="513" y="3021"/>
                  </a:cubicBezTo>
                  <a:lnTo>
                    <a:pt x="3213" y="3021"/>
                  </a:lnTo>
                  <a:cubicBezTo>
                    <a:pt x="3502" y="3021"/>
                    <a:pt x="3726" y="2782"/>
                    <a:pt x="3726" y="2508"/>
                  </a:cubicBezTo>
                  <a:lnTo>
                    <a:pt x="3726" y="514"/>
                  </a:lnTo>
                  <a:cubicBezTo>
                    <a:pt x="3726" y="225"/>
                    <a:pt x="3502" y="1"/>
                    <a:pt x="3213" y="1"/>
                  </a:cubicBezTo>
                  <a:close/>
                </a:path>
              </a:pathLst>
            </a:custGeom>
            <a:solidFill>
              <a:srgbClr val="FB7E2D">
                <a:alpha val="310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31"/>
            <p:cNvSpPr/>
            <p:nvPr/>
          </p:nvSpPr>
          <p:spPr>
            <a:xfrm>
              <a:off x="2009488" y="2821434"/>
              <a:ext cx="55257" cy="28221"/>
            </a:xfrm>
            <a:custGeom>
              <a:avLst/>
              <a:gdLst/>
              <a:ahLst/>
              <a:cxnLst/>
              <a:rect l="l" t="t" r="r" b="b"/>
              <a:pathLst>
                <a:path w="1960" h="1001" extrusionOk="0">
                  <a:moveTo>
                    <a:pt x="1279" y="1"/>
                  </a:moveTo>
                  <a:cubicBezTo>
                    <a:pt x="357" y="1"/>
                    <a:pt x="0" y="879"/>
                    <a:pt x="0" y="879"/>
                  </a:cubicBezTo>
                  <a:cubicBezTo>
                    <a:pt x="0" y="879"/>
                    <a:pt x="267" y="1000"/>
                    <a:pt x="625" y="1000"/>
                  </a:cubicBezTo>
                  <a:cubicBezTo>
                    <a:pt x="1038" y="1000"/>
                    <a:pt x="1573" y="839"/>
                    <a:pt x="1960" y="142"/>
                  </a:cubicBezTo>
                  <a:cubicBezTo>
                    <a:pt x="1705" y="42"/>
                    <a:pt x="1479" y="1"/>
                    <a:pt x="127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31"/>
            <p:cNvSpPr/>
            <p:nvPr/>
          </p:nvSpPr>
          <p:spPr>
            <a:xfrm>
              <a:off x="2007205" y="2828595"/>
              <a:ext cx="44939" cy="19904"/>
            </a:xfrm>
            <a:custGeom>
              <a:avLst/>
              <a:gdLst/>
              <a:ahLst/>
              <a:cxnLst/>
              <a:rect l="l" t="t" r="r" b="b"/>
              <a:pathLst>
                <a:path w="1594" h="706" extrusionOk="0">
                  <a:moveTo>
                    <a:pt x="1477" y="0"/>
                  </a:moveTo>
                  <a:lnTo>
                    <a:pt x="50" y="563"/>
                  </a:lnTo>
                  <a:cubicBezTo>
                    <a:pt x="16" y="579"/>
                    <a:pt x="0" y="609"/>
                    <a:pt x="16" y="660"/>
                  </a:cubicBezTo>
                  <a:cubicBezTo>
                    <a:pt x="16" y="690"/>
                    <a:pt x="50" y="706"/>
                    <a:pt x="81" y="706"/>
                  </a:cubicBezTo>
                  <a:cubicBezTo>
                    <a:pt x="97" y="706"/>
                    <a:pt x="97" y="706"/>
                    <a:pt x="112" y="690"/>
                  </a:cubicBezTo>
                  <a:lnTo>
                    <a:pt x="1528" y="143"/>
                  </a:lnTo>
                  <a:cubicBezTo>
                    <a:pt x="1574" y="127"/>
                    <a:pt x="1593" y="96"/>
                    <a:pt x="1574" y="46"/>
                  </a:cubicBezTo>
                  <a:cubicBezTo>
                    <a:pt x="1558" y="15"/>
                    <a:pt x="1528" y="0"/>
                    <a:pt x="1477"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31"/>
            <p:cNvSpPr/>
            <p:nvPr/>
          </p:nvSpPr>
          <p:spPr>
            <a:xfrm>
              <a:off x="1950114" y="2824873"/>
              <a:ext cx="52551" cy="53115"/>
            </a:xfrm>
            <a:custGeom>
              <a:avLst/>
              <a:gdLst/>
              <a:ahLst/>
              <a:cxnLst/>
              <a:rect l="l" t="t" r="r" b="b"/>
              <a:pathLst>
                <a:path w="1864" h="1884" extrusionOk="0">
                  <a:moveTo>
                    <a:pt x="0" y="1"/>
                  </a:moveTo>
                  <a:lnTo>
                    <a:pt x="0" y="1"/>
                  </a:lnTo>
                  <a:cubicBezTo>
                    <a:pt x="76" y="1826"/>
                    <a:pt x="1632" y="1883"/>
                    <a:pt x="1828" y="1883"/>
                  </a:cubicBezTo>
                  <a:cubicBezTo>
                    <a:pt x="1841" y="1883"/>
                    <a:pt x="1848" y="1883"/>
                    <a:pt x="1848" y="1883"/>
                  </a:cubicBezTo>
                  <a:cubicBezTo>
                    <a:pt x="1848" y="1883"/>
                    <a:pt x="1863" y="163"/>
                    <a:pt x="0"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31"/>
            <p:cNvSpPr/>
            <p:nvPr/>
          </p:nvSpPr>
          <p:spPr>
            <a:xfrm>
              <a:off x="2004047" y="2774211"/>
              <a:ext cx="33070" cy="33944"/>
            </a:xfrm>
            <a:custGeom>
              <a:avLst/>
              <a:gdLst/>
              <a:ahLst/>
              <a:cxnLst/>
              <a:rect l="l" t="t" r="r" b="b"/>
              <a:pathLst>
                <a:path w="1173" h="1204" extrusionOk="0">
                  <a:moveTo>
                    <a:pt x="995" y="0"/>
                  </a:moveTo>
                  <a:cubicBezTo>
                    <a:pt x="0" y="290"/>
                    <a:pt x="259" y="1204"/>
                    <a:pt x="259" y="1204"/>
                  </a:cubicBezTo>
                  <a:cubicBezTo>
                    <a:pt x="259" y="1204"/>
                    <a:pt x="1173" y="996"/>
                    <a:pt x="995"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31"/>
            <p:cNvSpPr/>
            <p:nvPr/>
          </p:nvSpPr>
          <p:spPr>
            <a:xfrm>
              <a:off x="1961420" y="2837391"/>
              <a:ext cx="43078" cy="42881"/>
            </a:xfrm>
            <a:custGeom>
              <a:avLst/>
              <a:gdLst/>
              <a:ahLst/>
              <a:cxnLst/>
              <a:rect l="l" t="t" r="r" b="b"/>
              <a:pathLst>
                <a:path w="1528" h="1521" extrusionOk="0">
                  <a:moveTo>
                    <a:pt x="90" y="0"/>
                  </a:moveTo>
                  <a:cubicBezTo>
                    <a:pt x="70" y="0"/>
                    <a:pt x="51" y="8"/>
                    <a:pt x="35" y="24"/>
                  </a:cubicBezTo>
                  <a:cubicBezTo>
                    <a:pt x="0" y="58"/>
                    <a:pt x="0" y="105"/>
                    <a:pt x="35" y="120"/>
                  </a:cubicBezTo>
                  <a:lnTo>
                    <a:pt x="1400" y="1485"/>
                  </a:lnTo>
                  <a:cubicBezTo>
                    <a:pt x="1416" y="1505"/>
                    <a:pt x="1431" y="1520"/>
                    <a:pt x="1447" y="1520"/>
                  </a:cubicBezTo>
                  <a:cubicBezTo>
                    <a:pt x="1462" y="1520"/>
                    <a:pt x="1481" y="1505"/>
                    <a:pt x="1497" y="1485"/>
                  </a:cubicBezTo>
                  <a:cubicBezTo>
                    <a:pt x="1528" y="1470"/>
                    <a:pt x="1528" y="1424"/>
                    <a:pt x="1497" y="1389"/>
                  </a:cubicBezTo>
                  <a:lnTo>
                    <a:pt x="147" y="24"/>
                  </a:lnTo>
                  <a:cubicBezTo>
                    <a:pt x="130" y="8"/>
                    <a:pt x="109" y="0"/>
                    <a:pt x="9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31"/>
            <p:cNvSpPr/>
            <p:nvPr/>
          </p:nvSpPr>
          <p:spPr>
            <a:xfrm>
              <a:off x="1989584" y="2761637"/>
              <a:ext cx="37552" cy="140370"/>
            </a:xfrm>
            <a:custGeom>
              <a:avLst/>
              <a:gdLst/>
              <a:ahLst/>
              <a:cxnLst/>
              <a:rect l="l" t="t" r="r" b="b"/>
              <a:pathLst>
                <a:path w="1332" h="4979" extrusionOk="0">
                  <a:moveTo>
                    <a:pt x="77" y="1"/>
                  </a:moveTo>
                  <a:cubicBezTo>
                    <a:pt x="60" y="1"/>
                    <a:pt x="44" y="4"/>
                    <a:pt x="31" y="11"/>
                  </a:cubicBezTo>
                  <a:cubicBezTo>
                    <a:pt x="0" y="45"/>
                    <a:pt x="0" y="92"/>
                    <a:pt x="31" y="123"/>
                  </a:cubicBezTo>
                  <a:cubicBezTo>
                    <a:pt x="1331" y="1523"/>
                    <a:pt x="209" y="4847"/>
                    <a:pt x="193" y="4882"/>
                  </a:cubicBezTo>
                  <a:cubicBezTo>
                    <a:pt x="174" y="4913"/>
                    <a:pt x="193" y="4963"/>
                    <a:pt x="240" y="4979"/>
                  </a:cubicBezTo>
                  <a:lnTo>
                    <a:pt x="255" y="4979"/>
                  </a:lnTo>
                  <a:cubicBezTo>
                    <a:pt x="290" y="4979"/>
                    <a:pt x="320" y="4963"/>
                    <a:pt x="336" y="4928"/>
                  </a:cubicBezTo>
                  <a:cubicBezTo>
                    <a:pt x="336" y="4913"/>
                    <a:pt x="625" y="4061"/>
                    <a:pt x="752" y="3035"/>
                  </a:cubicBezTo>
                  <a:cubicBezTo>
                    <a:pt x="914" y="1650"/>
                    <a:pt x="706" y="639"/>
                    <a:pt x="143" y="26"/>
                  </a:cubicBezTo>
                  <a:cubicBezTo>
                    <a:pt x="125" y="8"/>
                    <a:pt x="100" y="1"/>
                    <a:pt x="77"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31"/>
            <p:cNvSpPr/>
            <p:nvPr/>
          </p:nvSpPr>
          <p:spPr>
            <a:xfrm>
              <a:off x="1965536" y="2738152"/>
              <a:ext cx="55285" cy="45193"/>
            </a:xfrm>
            <a:custGeom>
              <a:avLst/>
              <a:gdLst/>
              <a:ahLst/>
              <a:cxnLst/>
              <a:rect l="l" t="t" r="r" b="b"/>
              <a:pathLst>
                <a:path w="1961" h="1603" extrusionOk="0">
                  <a:moveTo>
                    <a:pt x="1472" y="1"/>
                  </a:moveTo>
                  <a:cubicBezTo>
                    <a:pt x="1191" y="1"/>
                    <a:pt x="915" y="443"/>
                    <a:pt x="915" y="443"/>
                  </a:cubicBezTo>
                  <a:cubicBezTo>
                    <a:pt x="915" y="443"/>
                    <a:pt x="631" y="317"/>
                    <a:pt x="387" y="317"/>
                  </a:cubicBezTo>
                  <a:cubicBezTo>
                    <a:pt x="221" y="317"/>
                    <a:pt x="74" y="375"/>
                    <a:pt x="47" y="570"/>
                  </a:cubicBezTo>
                  <a:cubicBezTo>
                    <a:pt x="1" y="956"/>
                    <a:pt x="757" y="1391"/>
                    <a:pt x="1108" y="1584"/>
                  </a:cubicBezTo>
                  <a:cubicBezTo>
                    <a:pt x="1138" y="1597"/>
                    <a:pt x="1170" y="1602"/>
                    <a:pt x="1202" y="1602"/>
                  </a:cubicBezTo>
                  <a:cubicBezTo>
                    <a:pt x="1291" y="1602"/>
                    <a:pt x="1379" y="1559"/>
                    <a:pt x="1413" y="1488"/>
                  </a:cubicBezTo>
                  <a:cubicBezTo>
                    <a:pt x="1605" y="1148"/>
                    <a:pt x="1960" y="443"/>
                    <a:pt x="1702" y="122"/>
                  </a:cubicBezTo>
                  <a:cubicBezTo>
                    <a:pt x="1629" y="35"/>
                    <a:pt x="1550" y="1"/>
                    <a:pt x="1472"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31"/>
            <p:cNvSpPr/>
            <p:nvPr/>
          </p:nvSpPr>
          <p:spPr>
            <a:xfrm>
              <a:off x="1979378" y="2740267"/>
              <a:ext cx="23992" cy="21229"/>
            </a:xfrm>
            <a:custGeom>
              <a:avLst/>
              <a:gdLst/>
              <a:ahLst/>
              <a:cxnLst/>
              <a:rect l="l" t="t" r="r" b="b"/>
              <a:pathLst>
                <a:path w="851" h="753" extrusionOk="0">
                  <a:moveTo>
                    <a:pt x="423" y="1"/>
                  </a:moveTo>
                  <a:cubicBezTo>
                    <a:pt x="199" y="1"/>
                    <a:pt x="0" y="201"/>
                    <a:pt x="54" y="479"/>
                  </a:cubicBezTo>
                  <a:cubicBezTo>
                    <a:pt x="73" y="530"/>
                    <a:pt x="104" y="591"/>
                    <a:pt x="135" y="626"/>
                  </a:cubicBezTo>
                  <a:cubicBezTo>
                    <a:pt x="223" y="714"/>
                    <a:pt x="326" y="753"/>
                    <a:pt x="424" y="753"/>
                  </a:cubicBezTo>
                  <a:cubicBezTo>
                    <a:pt x="649" y="753"/>
                    <a:pt x="851" y="550"/>
                    <a:pt x="794" y="271"/>
                  </a:cubicBezTo>
                  <a:cubicBezTo>
                    <a:pt x="779" y="225"/>
                    <a:pt x="763" y="159"/>
                    <a:pt x="713" y="128"/>
                  </a:cubicBezTo>
                  <a:cubicBezTo>
                    <a:pt x="625" y="40"/>
                    <a:pt x="521" y="1"/>
                    <a:pt x="423"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31"/>
            <p:cNvSpPr/>
            <p:nvPr/>
          </p:nvSpPr>
          <p:spPr>
            <a:xfrm>
              <a:off x="1944222" y="2894707"/>
              <a:ext cx="114208" cy="48068"/>
            </a:xfrm>
            <a:custGeom>
              <a:avLst/>
              <a:gdLst/>
              <a:ahLst/>
              <a:cxnLst/>
              <a:rect l="l" t="t" r="r" b="b"/>
              <a:pathLst>
                <a:path w="4051" h="1705" extrusionOk="0">
                  <a:moveTo>
                    <a:pt x="1976" y="0"/>
                  </a:moveTo>
                  <a:cubicBezTo>
                    <a:pt x="610" y="0"/>
                    <a:pt x="1" y="1639"/>
                    <a:pt x="1" y="1639"/>
                  </a:cubicBezTo>
                  <a:lnTo>
                    <a:pt x="4051" y="1705"/>
                  </a:lnTo>
                  <a:cubicBezTo>
                    <a:pt x="4051" y="1705"/>
                    <a:pt x="3345" y="0"/>
                    <a:pt x="1976"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31"/>
            <p:cNvSpPr/>
            <p:nvPr/>
          </p:nvSpPr>
          <p:spPr>
            <a:xfrm>
              <a:off x="1650200" y="2980384"/>
              <a:ext cx="108767" cy="66562"/>
            </a:xfrm>
            <a:custGeom>
              <a:avLst/>
              <a:gdLst/>
              <a:ahLst/>
              <a:cxnLst/>
              <a:rect l="l" t="t" r="r" b="b"/>
              <a:pathLst>
                <a:path w="3858" h="2361" extrusionOk="0">
                  <a:moveTo>
                    <a:pt x="1" y="0"/>
                  </a:moveTo>
                  <a:lnTo>
                    <a:pt x="97" y="641"/>
                  </a:lnTo>
                  <a:lnTo>
                    <a:pt x="321" y="2041"/>
                  </a:lnTo>
                  <a:cubicBezTo>
                    <a:pt x="352" y="2234"/>
                    <a:pt x="514" y="2361"/>
                    <a:pt x="691" y="2361"/>
                  </a:cubicBezTo>
                  <a:lnTo>
                    <a:pt x="3167" y="2361"/>
                  </a:lnTo>
                  <a:cubicBezTo>
                    <a:pt x="3360" y="2361"/>
                    <a:pt x="3518" y="2234"/>
                    <a:pt x="3534"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31"/>
            <p:cNvSpPr/>
            <p:nvPr/>
          </p:nvSpPr>
          <p:spPr>
            <a:xfrm>
              <a:off x="1798297" y="2980384"/>
              <a:ext cx="108767" cy="66562"/>
            </a:xfrm>
            <a:custGeom>
              <a:avLst/>
              <a:gdLst/>
              <a:ahLst/>
              <a:cxnLst/>
              <a:rect l="l" t="t" r="r" b="b"/>
              <a:pathLst>
                <a:path w="3858" h="2361" extrusionOk="0">
                  <a:moveTo>
                    <a:pt x="1" y="0"/>
                  </a:moveTo>
                  <a:lnTo>
                    <a:pt x="97" y="641"/>
                  </a:lnTo>
                  <a:lnTo>
                    <a:pt x="325" y="2041"/>
                  </a:lnTo>
                  <a:cubicBezTo>
                    <a:pt x="356" y="2234"/>
                    <a:pt x="518" y="2361"/>
                    <a:pt x="691" y="2361"/>
                  </a:cubicBezTo>
                  <a:lnTo>
                    <a:pt x="3167" y="2361"/>
                  </a:lnTo>
                  <a:cubicBezTo>
                    <a:pt x="3360" y="2361"/>
                    <a:pt x="3507" y="2234"/>
                    <a:pt x="3538" y="2041"/>
                  </a:cubicBezTo>
                  <a:lnTo>
                    <a:pt x="3761"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31"/>
            <p:cNvSpPr/>
            <p:nvPr/>
          </p:nvSpPr>
          <p:spPr>
            <a:xfrm>
              <a:off x="1946506" y="2980384"/>
              <a:ext cx="108795" cy="66562"/>
            </a:xfrm>
            <a:custGeom>
              <a:avLst/>
              <a:gdLst/>
              <a:ahLst/>
              <a:cxnLst/>
              <a:rect l="l" t="t" r="r" b="b"/>
              <a:pathLst>
                <a:path w="3859" h="2361" extrusionOk="0">
                  <a:moveTo>
                    <a:pt x="1" y="0"/>
                  </a:moveTo>
                  <a:lnTo>
                    <a:pt x="97" y="641"/>
                  </a:lnTo>
                  <a:lnTo>
                    <a:pt x="321" y="2041"/>
                  </a:lnTo>
                  <a:cubicBezTo>
                    <a:pt x="352" y="2234"/>
                    <a:pt x="514" y="2361"/>
                    <a:pt x="691" y="2361"/>
                  </a:cubicBezTo>
                  <a:lnTo>
                    <a:pt x="3168" y="2361"/>
                  </a:lnTo>
                  <a:cubicBezTo>
                    <a:pt x="3360" y="2361"/>
                    <a:pt x="3503" y="2234"/>
                    <a:pt x="3534" y="2041"/>
                  </a:cubicBezTo>
                  <a:lnTo>
                    <a:pt x="3762" y="641"/>
                  </a:lnTo>
                  <a:lnTo>
                    <a:pt x="3858" y="0"/>
                  </a:ln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31"/>
            <p:cNvSpPr/>
            <p:nvPr/>
          </p:nvSpPr>
          <p:spPr>
            <a:xfrm>
              <a:off x="1650200"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31"/>
            <p:cNvSpPr/>
            <p:nvPr/>
          </p:nvSpPr>
          <p:spPr>
            <a:xfrm>
              <a:off x="1798297" y="2980384"/>
              <a:ext cx="108767" cy="18071"/>
            </a:xfrm>
            <a:custGeom>
              <a:avLst/>
              <a:gdLst/>
              <a:ahLst/>
              <a:cxnLst/>
              <a:rect l="l" t="t" r="r" b="b"/>
              <a:pathLst>
                <a:path w="3858" h="641" extrusionOk="0">
                  <a:moveTo>
                    <a:pt x="1" y="0"/>
                  </a:moveTo>
                  <a:lnTo>
                    <a:pt x="97" y="641"/>
                  </a:lnTo>
                  <a:lnTo>
                    <a:pt x="3761"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31"/>
            <p:cNvSpPr/>
            <p:nvPr/>
          </p:nvSpPr>
          <p:spPr>
            <a:xfrm>
              <a:off x="1946506" y="2980384"/>
              <a:ext cx="108795" cy="18071"/>
            </a:xfrm>
            <a:custGeom>
              <a:avLst/>
              <a:gdLst/>
              <a:ahLst/>
              <a:cxnLst/>
              <a:rect l="l" t="t" r="r" b="b"/>
              <a:pathLst>
                <a:path w="3859" h="641" extrusionOk="0">
                  <a:moveTo>
                    <a:pt x="1" y="0"/>
                  </a:moveTo>
                  <a:lnTo>
                    <a:pt x="97" y="641"/>
                  </a:lnTo>
                  <a:lnTo>
                    <a:pt x="3762" y="641"/>
                  </a:lnTo>
                  <a:lnTo>
                    <a:pt x="3858" y="0"/>
                  </a:lnTo>
                  <a:close/>
                </a:path>
              </a:pathLst>
            </a:custGeom>
            <a:solidFill>
              <a:srgbClr val="E99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Google Shape;689;p31"/>
            <p:cNvSpPr/>
            <p:nvPr/>
          </p:nvSpPr>
          <p:spPr>
            <a:xfrm>
              <a:off x="1591700" y="2931893"/>
              <a:ext cx="522407" cy="53960"/>
            </a:xfrm>
            <a:custGeom>
              <a:avLst/>
              <a:gdLst/>
              <a:ahLst/>
              <a:cxnLst/>
              <a:rect l="l" t="t" r="r" b="b"/>
              <a:pathLst>
                <a:path w="18530" h="1914" extrusionOk="0">
                  <a:moveTo>
                    <a:pt x="949" y="0"/>
                  </a:moveTo>
                  <a:cubicBezTo>
                    <a:pt x="421" y="0"/>
                    <a:pt x="0" y="432"/>
                    <a:pt x="0" y="964"/>
                  </a:cubicBezTo>
                  <a:cubicBezTo>
                    <a:pt x="0" y="1493"/>
                    <a:pt x="421" y="1913"/>
                    <a:pt x="949" y="1913"/>
                  </a:cubicBezTo>
                  <a:lnTo>
                    <a:pt x="17565" y="1913"/>
                  </a:lnTo>
                  <a:cubicBezTo>
                    <a:pt x="18098" y="1913"/>
                    <a:pt x="18530" y="1493"/>
                    <a:pt x="18530" y="964"/>
                  </a:cubicBezTo>
                  <a:cubicBezTo>
                    <a:pt x="18530" y="432"/>
                    <a:pt x="18098" y="0"/>
                    <a:pt x="17565"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90" name="Google Shape;690;p31"/>
          <p:cNvGrpSpPr/>
          <p:nvPr/>
        </p:nvGrpSpPr>
        <p:grpSpPr>
          <a:xfrm>
            <a:off x="7001642" y="-37938"/>
            <a:ext cx="1050228" cy="2968459"/>
            <a:chOff x="4221490" y="3070967"/>
            <a:chExt cx="251845" cy="702560"/>
          </a:xfrm>
        </p:grpSpPr>
        <p:sp>
          <p:nvSpPr>
            <p:cNvPr id="691" name="Google Shape;691;p31"/>
            <p:cNvSpPr/>
            <p:nvPr/>
          </p:nvSpPr>
          <p:spPr>
            <a:xfrm>
              <a:off x="4221490" y="3466089"/>
              <a:ext cx="232391" cy="307439"/>
            </a:xfrm>
            <a:custGeom>
              <a:avLst/>
              <a:gdLst/>
              <a:ahLst/>
              <a:cxnLst/>
              <a:rect l="l" t="t" r="r" b="b"/>
              <a:pathLst>
                <a:path w="8243" h="10905" extrusionOk="0">
                  <a:moveTo>
                    <a:pt x="2603" y="0"/>
                  </a:moveTo>
                  <a:cubicBezTo>
                    <a:pt x="2386" y="0"/>
                    <a:pt x="2190" y="148"/>
                    <a:pt x="2137" y="368"/>
                  </a:cubicBezTo>
                  <a:lnTo>
                    <a:pt x="1959" y="1140"/>
                  </a:lnTo>
                  <a:cubicBezTo>
                    <a:pt x="1929" y="1221"/>
                    <a:pt x="1975" y="1286"/>
                    <a:pt x="2056" y="1317"/>
                  </a:cubicBezTo>
                  <a:lnTo>
                    <a:pt x="2071" y="1317"/>
                  </a:lnTo>
                  <a:cubicBezTo>
                    <a:pt x="2249" y="1363"/>
                    <a:pt x="2376" y="1556"/>
                    <a:pt x="2330" y="1734"/>
                  </a:cubicBezTo>
                  <a:cubicBezTo>
                    <a:pt x="2295" y="1830"/>
                    <a:pt x="2249" y="1911"/>
                    <a:pt x="2168" y="1961"/>
                  </a:cubicBezTo>
                  <a:cubicBezTo>
                    <a:pt x="2115" y="1991"/>
                    <a:pt x="2057" y="2008"/>
                    <a:pt x="1996" y="2008"/>
                  </a:cubicBezTo>
                  <a:cubicBezTo>
                    <a:pt x="1962" y="2008"/>
                    <a:pt x="1928" y="2003"/>
                    <a:pt x="1894" y="1992"/>
                  </a:cubicBezTo>
                  <a:cubicBezTo>
                    <a:pt x="1884" y="1990"/>
                    <a:pt x="1873" y="1989"/>
                    <a:pt x="1863" y="1989"/>
                  </a:cubicBezTo>
                  <a:cubicBezTo>
                    <a:pt x="1794" y="1989"/>
                    <a:pt x="1733" y="2033"/>
                    <a:pt x="1717" y="2104"/>
                  </a:cubicBezTo>
                  <a:lnTo>
                    <a:pt x="1686" y="2231"/>
                  </a:lnTo>
                  <a:cubicBezTo>
                    <a:pt x="1670" y="2312"/>
                    <a:pt x="1717" y="2378"/>
                    <a:pt x="1782" y="2393"/>
                  </a:cubicBezTo>
                  <a:lnTo>
                    <a:pt x="1798" y="2409"/>
                  </a:lnTo>
                  <a:cubicBezTo>
                    <a:pt x="1990" y="2443"/>
                    <a:pt x="2102" y="2636"/>
                    <a:pt x="2056" y="2829"/>
                  </a:cubicBezTo>
                  <a:cubicBezTo>
                    <a:pt x="2040" y="2926"/>
                    <a:pt x="1975" y="3003"/>
                    <a:pt x="1894" y="3053"/>
                  </a:cubicBezTo>
                  <a:cubicBezTo>
                    <a:pt x="1841" y="3083"/>
                    <a:pt x="1783" y="3101"/>
                    <a:pt x="1721" y="3101"/>
                  </a:cubicBezTo>
                  <a:cubicBezTo>
                    <a:pt x="1688" y="3101"/>
                    <a:pt x="1654" y="3096"/>
                    <a:pt x="1620" y="3084"/>
                  </a:cubicBezTo>
                  <a:cubicBezTo>
                    <a:pt x="1612" y="3082"/>
                    <a:pt x="1604" y="3081"/>
                    <a:pt x="1596" y="3081"/>
                  </a:cubicBezTo>
                  <a:cubicBezTo>
                    <a:pt x="1539" y="3081"/>
                    <a:pt x="1475" y="3126"/>
                    <a:pt x="1462" y="3180"/>
                  </a:cubicBezTo>
                  <a:lnTo>
                    <a:pt x="1427" y="3327"/>
                  </a:lnTo>
                  <a:cubicBezTo>
                    <a:pt x="1412" y="3408"/>
                    <a:pt x="1462" y="3469"/>
                    <a:pt x="1524" y="3485"/>
                  </a:cubicBezTo>
                  <a:cubicBezTo>
                    <a:pt x="1717" y="3535"/>
                    <a:pt x="1832" y="3728"/>
                    <a:pt x="1782" y="3921"/>
                  </a:cubicBezTo>
                  <a:cubicBezTo>
                    <a:pt x="1767" y="4017"/>
                    <a:pt x="1701" y="4098"/>
                    <a:pt x="1620" y="4129"/>
                  </a:cubicBezTo>
                  <a:cubicBezTo>
                    <a:pt x="1574" y="4167"/>
                    <a:pt x="1507" y="4185"/>
                    <a:pt x="1436" y="4185"/>
                  </a:cubicBezTo>
                  <a:cubicBezTo>
                    <a:pt x="1413" y="4185"/>
                    <a:pt x="1389" y="4183"/>
                    <a:pt x="1366" y="4179"/>
                  </a:cubicBezTo>
                  <a:cubicBezTo>
                    <a:pt x="1354" y="4176"/>
                    <a:pt x="1342" y="4175"/>
                    <a:pt x="1331" y="4175"/>
                  </a:cubicBezTo>
                  <a:cubicBezTo>
                    <a:pt x="1266" y="4175"/>
                    <a:pt x="1217" y="4220"/>
                    <a:pt x="1204" y="4276"/>
                  </a:cubicBezTo>
                  <a:lnTo>
                    <a:pt x="787" y="6011"/>
                  </a:lnTo>
                  <a:lnTo>
                    <a:pt x="46" y="9062"/>
                  </a:lnTo>
                  <a:cubicBezTo>
                    <a:pt x="0" y="9321"/>
                    <a:pt x="143" y="9560"/>
                    <a:pt x="401" y="9625"/>
                  </a:cubicBezTo>
                  <a:lnTo>
                    <a:pt x="5527" y="10894"/>
                  </a:lnTo>
                  <a:cubicBezTo>
                    <a:pt x="5561" y="10901"/>
                    <a:pt x="5595" y="10904"/>
                    <a:pt x="5628" y="10904"/>
                  </a:cubicBezTo>
                  <a:cubicBezTo>
                    <a:pt x="5846" y="10904"/>
                    <a:pt x="6033" y="10764"/>
                    <a:pt x="6090" y="10543"/>
                  </a:cubicBezTo>
                  <a:lnTo>
                    <a:pt x="6827" y="7488"/>
                  </a:lnTo>
                  <a:lnTo>
                    <a:pt x="7247" y="5737"/>
                  </a:lnTo>
                  <a:cubicBezTo>
                    <a:pt x="7263" y="5672"/>
                    <a:pt x="7213" y="5606"/>
                    <a:pt x="7167" y="5606"/>
                  </a:cubicBezTo>
                  <a:lnTo>
                    <a:pt x="7151" y="5591"/>
                  </a:lnTo>
                  <a:cubicBezTo>
                    <a:pt x="6958" y="5545"/>
                    <a:pt x="6846" y="5367"/>
                    <a:pt x="6893" y="5174"/>
                  </a:cubicBezTo>
                  <a:cubicBezTo>
                    <a:pt x="6908" y="5078"/>
                    <a:pt x="6974" y="4997"/>
                    <a:pt x="7055" y="4951"/>
                  </a:cubicBezTo>
                  <a:cubicBezTo>
                    <a:pt x="7107" y="4918"/>
                    <a:pt x="7167" y="4900"/>
                    <a:pt x="7223" y="4900"/>
                  </a:cubicBezTo>
                  <a:cubicBezTo>
                    <a:pt x="7253" y="4900"/>
                    <a:pt x="7282" y="4905"/>
                    <a:pt x="7309" y="4916"/>
                  </a:cubicBezTo>
                  <a:lnTo>
                    <a:pt x="7328" y="4916"/>
                  </a:lnTo>
                  <a:cubicBezTo>
                    <a:pt x="7337" y="4918"/>
                    <a:pt x="7345" y="4919"/>
                    <a:pt x="7353" y="4919"/>
                  </a:cubicBezTo>
                  <a:cubicBezTo>
                    <a:pt x="7403" y="4919"/>
                    <a:pt x="7442" y="4878"/>
                    <a:pt x="7456" y="4835"/>
                  </a:cubicBezTo>
                  <a:lnTo>
                    <a:pt x="7502" y="4642"/>
                  </a:lnTo>
                  <a:cubicBezTo>
                    <a:pt x="7521" y="4580"/>
                    <a:pt x="7487" y="4530"/>
                    <a:pt x="7425" y="4515"/>
                  </a:cubicBezTo>
                  <a:cubicBezTo>
                    <a:pt x="7232" y="4468"/>
                    <a:pt x="7116" y="4276"/>
                    <a:pt x="7151" y="4083"/>
                  </a:cubicBezTo>
                  <a:cubicBezTo>
                    <a:pt x="7182" y="3986"/>
                    <a:pt x="7247" y="3905"/>
                    <a:pt x="7309" y="3855"/>
                  </a:cubicBezTo>
                  <a:cubicBezTo>
                    <a:pt x="7366" y="3833"/>
                    <a:pt x="7431" y="3812"/>
                    <a:pt x="7499" y="3812"/>
                  </a:cubicBezTo>
                  <a:cubicBezTo>
                    <a:pt x="7527" y="3812"/>
                    <a:pt x="7555" y="3815"/>
                    <a:pt x="7583" y="3824"/>
                  </a:cubicBezTo>
                  <a:cubicBezTo>
                    <a:pt x="7594" y="3827"/>
                    <a:pt x="7605" y="3828"/>
                    <a:pt x="7616" y="3828"/>
                  </a:cubicBezTo>
                  <a:cubicBezTo>
                    <a:pt x="7670" y="3828"/>
                    <a:pt x="7717" y="3798"/>
                    <a:pt x="7730" y="3743"/>
                  </a:cubicBezTo>
                  <a:lnTo>
                    <a:pt x="7776" y="3550"/>
                  </a:lnTo>
                  <a:cubicBezTo>
                    <a:pt x="7776" y="3485"/>
                    <a:pt x="7745" y="3439"/>
                    <a:pt x="7679" y="3423"/>
                  </a:cubicBezTo>
                  <a:cubicBezTo>
                    <a:pt x="7487" y="3373"/>
                    <a:pt x="7375" y="3180"/>
                    <a:pt x="7425" y="2987"/>
                  </a:cubicBezTo>
                  <a:cubicBezTo>
                    <a:pt x="7456" y="2891"/>
                    <a:pt x="7502" y="2829"/>
                    <a:pt x="7583" y="2779"/>
                  </a:cubicBezTo>
                  <a:cubicBezTo>
                    <a:pt x="7643" y="2745"/>
                    <a:pt x="7711" y="2725"/>
                    <a:pt x="7782" y="2725"/>
                  </a:cubicBezTo>
                  <a:cubicBezTo>
                    <a:pt x="7807" y="2725"/>
                    <a:pt x="7832" y="2728"/>
                    <a:pt x="7857" y="2733"/>
                  </a:cubicBezTo>
                  <a:cubicBezTo>
                    <a:pt x="7866" y="2737"/>
                    <a:pt x="7874" y="2739"/>
                    <a:pt x="7881" y="2739"/>
                  </a:cubicBezTo>
                  <a:cubicBezTo>
                    <a:pt x="7900" y="2739"/>
                    <a:pt x="7916" y="2727"/>
                    <a:pt x="7938" y="2713"/>
                  </a:cubicBezTo>
                  <a:cubicBezTo>
                    <a:pt x="7953" y="2698"/>
                    <a:pt x="7984" y="2683"/>
                    <a:pt x="7984" y="2652"/>
                  </a:cubicBezTo>
                  <a:lnTo>
                    <a:pt x="8177" y="1830"/>
                  </a:lnTo>
                  <a:cubicBezTo>
                    <a:pt x="8243" y="1591"/>
                    <a:pt x="8081" y="1333"/>
                    <a:pt x="7841" y="1267"/>
                  </a:cubicBezTo>
                  <a:lnTo>
                    <a:pt x="2715" y="14"/>
                  </a:lnTo>
                  <a:cubicBezTo>
                    <a:pt x="2678" y="4"/>
                    <a:pt x="2640" y="0"/>
                    <a:pt x="2603" y="0"/>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31"/>
            <p:cNvSpPr/>
            <p:nvPr/>
          </p:nvSpPr>
          <p:spPr>
            <a:xfrm>
              <a:off x="4398625" y="3294761"/>
              <a:ext cx="74710" cy="49929"/>
            </a:xfrm>
            <a:custGeom>
              <a:avLst/>
              <a:gdLst/>
              <a:ahLst/>
              <a:cxnLst/>
              <a:rect l="l" t="t" r="r" b="b"/>
              <a:pathLst>
                <a:path w="2650" h="1771" extrusionOk="0">
                  <a:moveTo>
                    <a:pt x="899" y="0"/>
                  </a:moveTo>
                  <a:cubicBezTo>
                    <a:pt x="255" y="81"/>
                    <a:pt x="62" y="629"/>
                    <a:pt x="0" y="644"/>
                  </a:cubicBezTo>
                  <a:lnTo>
                    <a:pt x="2137" y="1771"/>
                  </a:lnTo>
                  <a:cubicBezTo>
                    <a:pt x="2650" y="1238"/>
                    <a:pt x="2203" y="517"/>
                    <a:pt x="2203" y="517"/>
                  </a:cubicBezTo>
                  <a:lnTo>
                    <a:pt x="2203" y="517"/>
                  </a:lnTo>
                  <a:lnTo>
                    <a:pt x="1396" y="710"/>
                  </a:lnTo>
                  <a:cubicBezTo>
                    <a:pt x="1396" y="710"/>
                    <a:pt x="1366" y="691"/>
                    <a:pt x="899" y="0"/>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31"/>
            <p:cNvSpPr/>
            <p:nvPr/>
          </p:nvSpPr>
          <p:spPr>
            <a:xfrm>
              <a:off x="4354673" y="3341787"/>
              <a:ext cx="69297" cy="218097"/>
            </a:xfrm>
            <a:custGeom>
              <a:avLst/>
              <a:gdLst/>
              <a:ahLst/>
              <a:cxnLst/>
              <a:rect l="l" t="t" r="r" b="b"/>
              <a:pathLst>
                <a:path w="2458" h="7736" extrusionOk="0">
                  <a:moveTo>
                    <a:pt x="2341" y="1"/>
                  </a:moveTo>
                  <a:cubicBezTo>
                    <a:pt x="2292" y="1"/>
                    <a:pt x="2247" y="31"/>
                    <a:pt x="2234" y="68"/>
                  </a:cubicBezTo>
                  <a:cubicBezTo>
                    <a:pt x="884" y="3346"/>
                    <a:pt x="16" y="7558"/>
                    <a:pt x="1" y="7589"/>
                  </a:cubicBezTo>
                  <a:cubicBezTo>
                    <a:pt x="1" y="7655"/>
                    <a:pt x="32" y="7720"/>
                    <a:pt x="97" y="7736"/>
                  </a:cubicBezTo>
                  <a:lnTo>
                    <a:pt x="113" y="7736"/>
                  </a:lnTo>
                  <a:cubicBezTo>
                    <a:pt x="175" y="7736"/>
                    <a:pt x="209" y="7686"/>
                    <a:pt x="225" y="7639"/>
                  </a:cubicBezTo>
                  <a:cubicBezTo>
                    <a:pt x="240" y="7589"/>
                    <a:pt x="1093" y="3412"/>
                    <a:pt x="2427" y="149"/>
                  </a:cubicBezTo>
                  <a:cubicBezTo>
                    <a:pt x="2458" y="103"/>
                    <a:pt x="2427" y="37"/>
                    <a:pt x="2377" y="6"/>
                  </a:cubicBezTo>
                  <a:cubicBezTo>
                    <a:pt x="2365" y="2"/>
                    <a:pt x="2353" y="1"/>
                    <a:pt x="2341"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31"/>
            <p:cNvSpPr/>
            <p:nvPr/>
          </p:nvSpPr>
          <p:spPr>
            <a:xfrm>
              <a:off x="4358281" y="3433836"/>
              <a:ext cx="101916" cy="107893"/>
            </a:xfrm>
            <a:custGeom>
              <a:avLst/>
              <a:gdLst/>
              <a:ahLst/>
              <a:cxnLst/>
              <a:rect l="l" t="t" r="r" b="b"/>
              <a:pathLst>
                <a:path w="3615" h="3827" extrusionOk="0">
                  <a:moveTo>
                    <a:pt x="3614" y="0"/>
                  </a:moveTo>
                  <a:cubicBezTo>
                    <a:pt x="1397" y="1447"/>
                    <a:pt x="0" y="3827"/>
                    <a:pt x="0" y="3827"/>
                  </a:cubicBezTo>
                  <a:cubicBezTo>
                    <a:pt x="0" y="3827"/>
                    <a:pt x="2989" y="2766"/>
                    <a:pt x="3614"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31"/>
            <p:cNvSpPr/>
            <p:nvPr/>
          </p:nvSpPr>
          <p:spPr>
            <a:xfrm>
              <a:off x="4312919" y="3395325"/>
              <a:ext cx="58105" cy="146855"/>
            </a:xfrm>
            <a:custGeom>
              <a:avLst/>
              <a:gdLst/>
              <a:ahLst/>
              <a:cxnLst/>
              <a:rect l="l" t="t" r="r" b="b"/>
              <a:pathLst>
                <a:path w="2061" h="5209" extrusionOk="0">
                  <a:moveTo>
                    <a:pt x="1077" y="1"/>
                  </a:moveTo>
                  <a:lnTo>
                    <a:pt x="1077" y="1"/>
                  </a:lnTo>
                  <a:cubicBezTo>
                    <a:pt x="1" y="2620"/>
                    <a:pt x="1818" y="5208"/>
                    <a:pt x="1818" y="5208"/>
                  </a:cubicBezTo>
                  <a:cubicBezTo>
                    <a:pt x="1818" y="5208"/>
                    <a:pt x="2061" y="2462"/>
                    <a:pt x="1077"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31"/>
            <p:cNvSpPr/>
            <p:nvPr/>
          </p:nvSpPr>
          <p:spPr>
            <a:xfrm>
              <a:off x="4376438" y="3400766"/>
              <a:ext cx="72004" cy="75725"/>
            </a:xfrm>
            <a:custGeom>
              <a:avLst/>
              <a:gdLst/>
              <a:ahLst/>
              <a:cxnLst/>
              <a:rect l="l" t="t" r="r" b="b"/>
              <a:pathLst>
                <a:path w="2554" h="2686" extrusionOk="0">
                  <a:moveTo>
                    <a:pt x="2554" y="1"/>
                  </a:moveTo>
                  <a:lnTo>
                    <a:pt x="2554" y="1"/>
                  </a:lnTo>
                  <a:cubicBezTo>
                    <a:pt x="980" y="1015"/>
                    <a:pt x="0" y="2685"/>
                    <a:pt x="0" y="2685"/>
                  </a:cubicBezTo>
                  <a:cubicBezTo>
                    <a:pt x="0" y="2685"/>
                    <a:pt x="2102" y="1945"/>
                    <a:pt x="2554"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31"/>
            <p:cNvSpPr/>
            <p:nvPr/>
          </p:nvSpPr>
          <p:spPr>
            <a:xfrm>
              <a:off x="4381879" y="3400766"/>
              <a:ext cx="66562" cy="73864"/>
            </a:xfrm>
            <a:custGeom>
              <a:avLst/>
              <a:gdLst/>
              <a:ahLst/>
              <a:cxnLst/>
              <a:rect l="l" t="t" r="r" b="b"/>
              <a:pathLst>
                <a:path w="2361" h="2620" extrusionOk="0">
                  <a:moveTo>
                    <a:pt x="2361" y="1"/>
                  </a:moveTo>
                  <a:lnTo>
                    <a:pt x="0" y="2620"/>
                  </a:lnTo>
                  <a:cubicBezTo>
                    <a:pt x="0" y="2620"/>
                    <a:pt x="1863" y="1945"/>
                    <a:pt x="2361"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31"/>
            <p:cNvSpPr/>
            <p:nvPr/>
          </p:nvSpPr>
          <p:spPr>
            <a:xfrm>
              <a:off x="4357830" y="3347820"/>
              <a:ext cx="40823" cy="104622"/>
            </a:xfrm>
            <a:custGeom>
              <a:avLst/>
              <a:gdLst/>
              <a:ahLst/>
              <a:cxnLst/>
              <a:rect l="l" t="t" r="r" b="b"/>
              <a:pathLst>
                <a:path w="1448" h="3711" extrusionOk="0">
                  <a:moveTo>
                    <a:pt x="1011" y="0"/>
                  </a:moveTo>
                  <a:lnTo>
                    <a:pt x="1011" y="0"/>
                  </a:lnTo>
                  <a:cubicBezTo>
                    <a:pt x="1" y="1721"/>
                    <a:pt x="996" y="3711"/>
                    <a:pt x="996" y="3711"/>
                  </a:cubicBezTo>
                  <a:cubicBezTo>
                    <a:pt x="996" y="3711"/>
                    <a:pt x="1447" y="1833"/>
                    <a:pt x="101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31"/>
            <p:cNvSpPr/>
            <p:nvPr/>
          </p:nvSpPr>
          <p:spPr>
            <a:xfrm>
              <a:off x="4357830" y="3347820"/>
              <a:ext cx="28531" cy="96926"/>
            </a:xfrm>
            <a:custGeom>
              <a:avLst/>
              <a:gdLst/>
              <a:ahLst/>
              <a:cxnLst/>
              <a:rect l="l" t="t" r="r" b="b"/>
              <a:pathLst>
                <a:path w="1012" h="3438" extrusionOk="0">
                  <a:moveTo>
                    <a:pt x="1011" y="0"/>
                  </a:moveTo>
                  <a:cubicBezTo>
                    <a:pt x="1" y="1624"/>
                    <a:pt x="884" y="3437"/>
                    <a:pt x="884" y="3437"/>
                  </a:cubicBezTo>
                  <a:lnTo>
                    <a:pt x="1011" y="0"/>
                  </a:ln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31"/>
            <p:cNvSpPr/>
            <p:nvPr/>
          </p:nvSpPr>
          <p:spPr>
            <a:xfrm>
              <a:off x="4392197" y="3307223"/>
              <a:ext cx="71694" cy="49280"/>
            </a:xfrm>
            <a:custGeom>
              <a:avLst/>
              <a:gdLst/>
              <a:ahLst/>
              <a:cxnLst/>
              <a:rect l="l" t="t" r="r" b="b"/>
              <a:pathLst>
                <a:path w="2543" h="1748" extrusionOk="0">
                  <a:moveTo>
                    <a:pt x="950" y="1"/>
                  </a:moveTo>
                  <a:cubicBezTo>
                    <a:pt x="612" y="1"/>
                    <a:pt x="317" y="139"/>
                    <a:pt x="194" y="395"/>
                  </a:cubicBezTo>
                  <a:cubicBezTo>
                    <a:pt x="1" y="796"/>
                    <a:pt x="309" y="1329"/>
                    <a:pt x="853" y="1599"/>
                  </a:cubicBezTo>
                  <a:cubicBezTo>
                    <a:pt x="1070" y="1698"/>
                    <a:pt x="1313" y="1747"/>
                    <a:pt x="1541" y="1747"/>
                  </a:cubicBezTo>
                  <a:cubicBezTo>
                    <a:pt x="1905" y="1747"/>
                    <a:pt x="2231" y="1622"/>
                    <a:pt x="2350" y="1375"/>
                  </a:cubicBezTo>
                  <a:cubicBezTo>
                    <a:pt x="2542" y="974"/>
                    <a:pt x="2107" y="411"/>
                    <a:pt x="1543" y="137"/>
                  </a:cubicBezTo>
                  <a:cubicBezTo>
                    <a:pt x="1347" y="45"/>
                    <a:pt x="1142" y="1"/>
                    <a:pt x="950"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31"/>
            <p:cNvSpPr/>
            <p:nvPr/>
          </p:nvSpPr>
          <p:spPr>
            <a:xfrm>
              <a:off x="4383599" y="3298455"/>
              <a:ext cx="88440" cy="68959"/>
            </a:xfrm>
            <a:custGeom>
              <a:avLst/>
              <a:gdLst/>
              <a:ahLst/>
              <a:cxnLst/>
              <a:rect l="l" t="t" r="r" b="b"/>
              <a:pathLst>
                <a:path w="3137" h="2446" extrusionOk="0">
                  <a:moveTo>
                    <a:pt x="580" y="0"/>
                  </a:moveTo>
                  <a:lnTo>
                    <a:pt x="580" y="0"/>
                  </a:lnTo>
                  <a:cubicBezTo>
                    <a:pt x="51" y="432"/>
                    <a:pt x="1" y="1813"/>
                    <a:pt x="1062" y="2315"/>
                  </a:cubicBezTo>
                  <a:cubicBezTo>
                    <a:pt x="1254" y="2405"/>
                    <a:pt x="1453" y="2446"/>
                    <a:pt x="1649" y="2446"/>
                  </a:cubicBezTo>
                  <a:cubicBezTo>
                    <a:pt x="2387" y="2446"/>
                    <a:pt x="3073" y="1869"/>
                    <a:pt x="3137" y="1219"/>
                  </a:cubicBezTo>
                  <a:cubicBezTo>
                    <a:pt x="3011" y="1178"/>
                    <a:pt x="2896" y="1163"/>
                    <a:pt x="2794" y="1163"/>
                  </a:cubicBezTo>
                  <a:cubicBezTo>
                    <a:pt x="2507" y="1163"/>
                    <a:pt x="2331" y="1285"/>
                    <a:pt x="2331" y="1285"/>
                  </a:cubicBezTo>
                  <a:cubicBezTo>
                    <a:pt x="2331" y="1285"/>
                    <a:pt x="2446" y="529"/>
                    <a:pt x="2010" y="305"/>
                  </a:cubicBezTo>
                  <a:cubicBezTo>
                    <a:pt x="1944" y="269"/>
                    <a:pt x="1875" y="253"/>
                    <a:pt x="1806" y="253"/>
                  </a:cubicBezTo>
                  <a:cubicBezTo>
                    <a:pt x="1442" y="253"/>
                    <a:pt x="1077" y="675"/>
                    <a:pt x="1077" y="675"/>
                  </a:cubicBezTo>
                  <a:cubicBezTo>
                    <a:pt x="1077" y="675"/>
                    <a:pt x="853" y="159"/>
                    <a:pt x="58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31"/>
            <p:cNvSpPr/>
            <p:nvPr/>
          </p:nvSpPr>
          <p:spPr>
            <a:xfrm>
              <a:off x="4249091" y="3532257"/>
              <a:ext cx="165434" cy="223369"/>
            </a:xfrm>
            <a:custGeom>
              <a:avLst/>
              <a:gdLst/>
              <a:ahLst/>
              <a:cxnLst/>
              <a:rect l="l" t="t" r="r" b="b"/>
              <a:pathLst>
                <a:path w="5868" h="7923" extrusionOk="0">
                  <a:moveTo>
                    <a:pt x="1686" y="0"/>
                  </a:moveTo>
                  <a:lnTo>
                    <a:pt x="1" y="6893"/>
                  </a:lnTo>
                  <a:lnTo>
                    <a:pt x="4178" y="7922"/>
                  </a:lnTo>
                  <a:lnTo>
                    <a:pt x="5867" y="1026"/>
                  </a:lnTo>
                  <a:lnTo>
                    <a:pt x="1686"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31"/>
            <p:cNvSpPr/>
            <p:nvPr/>
          </p:nvSpPr>
          <p:spPr>
            <a:xfrm>
              <a:off x="4255829" y="3596931"/>
              <a:ext cx="143246" cy="131941"/>
            </a:xfrm>
            <a:custGeom>
              <a:avLst/>
              <a:gdLst/>
              <a:ahLst/>
              <a:cxnLst/>
              <a:rect l="l" t="t" r="r" b="b"/>
              <a:pathLst>
                <a:path w="5081" h="4680" extrusionOk="0">
                  <a:moveTo>
                    <a:pt x="884" y="1"/>
                  </a:moveTo>
                  <a:lnTo>
                    <a:pt x="325" y="2284"/>
                  </a:lnTo>
                  <a:lnTo>
                    <a:pt x="4502" y="3279"/>
                  </a:lnTo>
                  <a:lnTo>
                    <a:pt x="4390" y="3796"/>
                  </a:lnTo>
                  <a:lnTo>
                    <a:pt x="5081" y="919"/>
                  </a:lnTo>
                  <a:lnTo>
                    <a:pt x="4776" y="853"/>
                  </a:lnTo>
                  <a:cubicBezTo>
                    <a:pt x="4776" y="1289"/>
                    <a:pt x="4437" y="1594"/>
                    <a:pt x="4051" y="1594"/>
                  </a:cubicBezTo>
                  <a:cubicBezTo>
                    <a:pt x="3873" y="1594"/>
                    <a:pt x="3715" y="1544"/>
                    <a:pt x="3553" y="1417"/>
                  </a:cubicBezTo>
                  <a:cubicBezTo>
                    <a:pt x="3441" y="1320"/>
                    <a:pt x="3360" y="1193"/>
                    <a:pt x="3345" y="1062"/>
                  </a:cubicBezTo>
                  <a:cubicBezTo>
                    <a:pt x="3295" y="869"/>
                    <a:pt x="3330" y="695"/>
                    <a:pt x="3391" y="549"/>
                  </a:cubicBezTo>
                  <a:lnTo>
                    <a:pt x="884" y="1"/>
                  </a:lnTo>
                  <a:close/>
                  <a:moveTo>
                    <a:pt x="163" y="2990"/>
                  </a:moveTo>
                  <a:lnTo>
                    <a:pt x="1" y="3650"/>
                  </a:lnTo>
                  <a:lnTo>
                    <a:pt x="4163" y="4680"/>
                  </a:lnTo>
                  <a:lnTo>
                    <a:pt x="4325" y="4005"/>
                  </a:lnTo>
                  <a:lnTo>
                    <a:pt x="163" y="299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31"/>
            <p:cNvSpPr/>
            <p:nvPr/>
          </p:nvSpPr>
          <p:spPr>
            <a:xfrm>
              <a:off x="4351431" y="3601075"/>
              <a:ext cx="39047" cy="19932"/>
            </a:xfrm>
            <a:custGeom>
              <a:avLst/>
              <a:gdLst/>
              <a:ahLst/>
              <a:cxnLst/>
              <a:rect l="l" t="t" r="r" b="b"/>
              <a:pathLst>
                <a:path w="1385" h="707" extrusionOk="0">
                  <a:moveTo>
                    <a:pt x="660" y="1"/>
                  </a:moveTo>
                  <a:cubicBezTo>
                    <a:pt x="371" y="1"/>
                    <a:pt x="131" y="163"/>
                    <a:pt x="0" y="402"/>
                  </a:cubicBezTo>
                  <a:lnTo>
                    <a:pt x="1385" y="706"/>
                  </a:lnTo>
                  <a:cubicBezTo>
                    <a:pt x="1385" y="660"/>
                    <a:pt x="1370" y="595"/>
                    <a:pt x="1370" y="548"/>
                  </a:cubicBezTo>
                  <a:cubicBezTo>
                    <a:pt x="1335" y="402"/>
                    <a:pt x="1254" y="274"/>
                    <a:pt x="1142" y="178"/>
                  </a:cubicBezTo>
                  <a:cubicBezTo>
                    <a:pt x="984" y="66"/>
                    <a:pt x="822" y="1"/>
                    <a:pt x="660"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31"/>
            <p:cNvSpPr/>
            <p:nvPr/>
          </p:nvSpPr>
          <p:spPr>
            <a:xfrm>
              <a:off x="4348696" y="3612381"/>
              <a:ext cx="41781" cy="29489"/>
            </a:xfrm>
            <a:custGeom>
              <a:avLst/>
              <a:gdLst/>
              <a:ahLst/>
              <a:cxnLst/>
              <a:rect l="l" t="t" r="r" b="b"/>
              <a:pathLst>
                <a:path w="1482" h="1046" extrusionOk="0">
                  <a:moveTo>
                    <a:pt x="97" y="1"/>
                  </a:moveTo>
                  <a:cubicBezTo>
                    <a:pt x="36" y="147"/>
                    <a:pt x="1" y="321"/>
                    <a:pt x="51" y="514"/>
                  </a:cubicBezTo>
                  <a:cubicBezTo>
                    <a:pt x="66" y="645"/>
                    <a:pt x="147" y="772"/>
                    <a:pt x="259" y="869"/>
                  </a:cubicBezTo>
                  <a:cubicBezTo>
                    <a:pt x="421" y="996"/>
                    <a:pt x="579" y="1046"/>
                    <a:pt x="757" y="1046"/>
                  </a:cubicBezTo>
                  <a:cubicBezTo>
                    <a:pt x="1143" y="1046"/>
                    <a:pt x="1482" y="741"/>
                    <a:pt x="1482" y="305"/>
                  </a:cubicBezTo>
                  <a:lnTo>
                    <a:pt x="97" y="1"/>
                  </a:ln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31"/>
            <p:cNvSpPr/>
            <p:nvPr/>
          </p:nvSpPr>
          <p:spPr>
            <a:xfrm>
              <a:off x="4324253" y="3577901"/>
              <a:ext cx="24048" cy="20919"/>
            </a:xfrm>
            <a:custGeom>
              <a:avLst/>
              <a:gdLst/>
              <a:ahLst/>
              <a:cxnLst/>
              <a:rect l="l" t="t" r="r" b="b"/>
              <a:pathLst>
                <a:path w="853" h="742" extrusionOk="0">
                  <a:moveTo>
                    <a:pt x="420" y="1"/>
                  </a:moveTo>
                  <a:cubicBezTo>
                    <a:pt x="193" y="1"/>
                    <a:pt x="0" y="213"/>
                    <a:pt x="66" y="483"/>
                  </a:cubicBezTo>
                  <a:cubicBezTo>
                    <a:pt x="81" y="549"/>
                    <a:pt x="116" y="599"/>
                    <a:pt x="162" y="630"/>
                  </a:cubicBezTo>
                  <a:cubicBezTo>
                    <a:pt x="243" y="711"/>
                    <a:pt x="339" y="742"/>
                    <a:pt x="420" y="742"/>
                  </a:cubicBezTo>
                  <a:cubicBezTo>
                    <a:pt x="644" y="742"/>
                    <a:pt x="852" y="533"/>
                    <a:pt x="771" y="259"/>
                  </a:cubicBezTo>
                  <a:cubicBezTo>
                    <a:pt x="771" y="194"/>
                    <a:pt x="741" y="148"/>
                    <a:pt x="694" y="117"/>
                  </a:cubicBezTo>
                  <a:cubicBezTo>
                    <a:pt x="613" y="36"/>
                    <a:pt x="517" y="1"/>
                    <a:pt x="420"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31"/>
            <p:cNvSpPr/>
            <p:nvPr/>
          </p:nvSpPr>
          <p:spPr>
            <a:xfrm>
              <a:off x="4353714" y="3571163"/>
              <a:ext cx="13166" cy="11784"/>
            </a:xfrm>
            <a:custGeom>
              <a:avLst/>
              <a:gdLst/>
              <a:ahLst/>
              <a:cxnLst/>
              <a:rect l="l" t="t" r="r" b="b"/>
              <a:pathLst>
                <a:path w="467" h="418" extrusionOk="0">
                  <a:moveTo>
                    <a:pt x="228" y="1"/>
                  </a:moveTo>
                  <a:cubicBezTo>
                    <a:pt x="112" y="1"/>
                    <a:pt x="0" y="113"/>
                    <a:pt x="35" y="275"/>
                  </a:cubicBezTo>
                  <a:cubicBezTo>
                    <a:pt x="35" y="306"/>
                    <a:pt x="66" y="336"/>
                    <a:pt x="97" y="371"/>
                  </a:cubicBezTo>
                  <a:cubicBezTo>
                    <a:pt x="131" y="402"/>
                    <a:pt x="178" y="417"/>
                    <a:pt x="228" y="417"/>
                  </a:cubicBezTo>
                  <a:cubicBezTo>
                    <a:pt x="355" y="417"/>
                    <a:pt x="467" y="306"/>
                    <a:pt x="436" y="163"/>
                  </a:cubicBezTo>
                  <a:cubicBezTo>
                    <a:pt x="421" y="113"/>
                    <a:pt x="401" y="82"/>
                    <a:pt x="371" y="66"/>
                  </a:cubicBezTo>
                  <a:cubicBezTo>
                    <a:pt x="324" y="16"/>
                    <a:pt x="274" y="1"/>
                    <a:pt x="228"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31"/>
            <p:cNvSpPr/>
            <p:nvPr/>
          </p:nvSpPr>
          <p:spPr>
            <a:xfrm>
              <a:off x="4377734" y="3703951"/>
              <a:ext cx="1889" cy="5892"/>
            </a:xfrm>
            <a:custGeom>
              <a:avLst/>
              <a:gdLst/>
              <a:ahLst/>
              <a:cxnLst/>
              <a:rect l="l" t="t" r="r" b="b"/>
              <a:pathLst>
                <a:path w="67" h="209" extrusionOk="0">
                  <a:moveTo>
                    <a:pt x="66" y="0"/>
                  </a:moveTo>
                  <a:lnTo>
                    <a:pt x="1" y="209"/>
                  </a:lnTo>
                  <a:lnTo>
                    <a:pt x="16" y="209"/>
                  </a:lnTo>
                  <a:lnTo>
                    <a:pt x="66"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31"/>
            <p:cNvSpPr/>
            <p:nvPr/>
          </p:nvSpPr>
          <p:spPr>
            <a:xfrm>
              <a:off x="4260396" y="3661323"/>
              <a:ext cx="122384" cy="48519"/>
            </a:xfrm>
            <a:custGeom>
              <a:avLst/>
              <a:gdLst/>
              <a:ahLst/>
              <a:cxnLst/>
              <a:rect l="l" t="t" r="r" b="b"/>
              <a:pathLst>
                <a:path w="4341" h="1721" extrusionOk="0">
                  <a:moveTo>
                    <a:pt x="163" y="0"/>
                  </a:moveTo>
                  <a:lnTo>
                    <a:pt x="1" y="706"/>
                  </a:lnTo>
                  <a:lnTo>
                    <a:pt x="4163" y="1721"/>
                  </a:lnTo>
                  <a:lnTo>
                    <a:pt x="4228" y="1512"/>
                  </a:lnTo>
                  <a:lnTo>
                    <a:pt x="4340" y="995"/>
                  </a:lnTo>
                  <a:lnTo>
                    <a:pt x="163" y="0"/>
                  </a:ln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31"/>
            <p:cNvSpPr/>
            <p:nvPr/>
          </p:nvSpPr>
          <p:spPr>
            <a:xfrm>
              <a:off x="4222787" y="3693519"/>
              <a:ext cx="177162" cy="79728"/>
            </a:xfrm>
            <a:custGeom>
              <a:avLst/>
              <a:gdLst/>
              <a:ahLst/>
              <a:cxnLst/>
              <a:rect l="l" t="t" r="r" b="b"/>
              <a:pathLst>
                <a:path w="6284" h="2828" extrusionOk="0">
                  <a:moveTo>
                    <a:pt x="243" y="0"/>
                  </a:moveTo>
                  <a:lnTo>
                    <a:pt x="0" y="995"/>
                  </a:lnTo>
                  <a:lnTo>
                    <a:pt x="0" y="1107"/>
                  </a:lnTo>
                  <a:cubicBezTo>
                    <a:pt x="0" y="1319"/>
                    <a:pt x="128" y="1512"/>
                    <a:pt x="355" y="1558"/>
                  </a:cubicBezTo>
                  <a:lnTo>
                    <a:pt x="5481" y="2827"/>
                  </a:lnTo>
                  <a:lnTo>
                    <a:pt x="5593" y="2827"/>
                  </a:lnTo>
                  <a:cubicBezTo>
                    <a:pt x="5801" y="2827"/>
                    <a:pt x="5994" y="2685"/>
                    <a:pt x="6044" y="2476"/>
                  </a:cubicBezTo>
                  <a:lnTo>
                    <a:pt x="6284" y="1477"/>
                  </a:lnTo>
                  <a:lnTo>
                    <a:pt x="5354" y="1254"/>
                  </a:lnTo>
                  <a:lnTo>
                    <a:pt x="5111" y="2202"/>
                  </a:lnTo>
                  <a:lnTo>
                    <a:pt x="934" y="1173"/>
                  </a:lnTo>
                  <a:lnTo>
                    <a:pt x="1158" y="224"/>
                  </a:lnTo>
                  <a:lnTo>
                    <a:pt x="243" y="0"/>
                  </a:lnTo>
                  <a:close/>
                </a:path>
              </a:pathLst>
            </a:custGeom>
            <a:solidFill>
              <a:srgbClr val="5F8343">
                <a:alpha val="316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31"/>
            <p:cNvSpPr/>
            <p:nvPr/>
          </p:nvSpPr>
          <p:spPr>
            <a:xfrm>
              <a:off x="4366852" y="3728845"/>
              <a:ext cx="6879" cy="26783"/>
            </a:xfrm>
            <a:custGeom>
              <a:avLst/>
              <a:gdLst/>
              <a:ahLst/>
              <a:cxnLst/>
              <a:rect l="l" t="t" r="r" b="b"/>
              <a:pathLst>
                <a:path w="244" h="950" extrusionOk="0">
                  <a:moveTo>
                    <a:pt x="225" y="1"/>
                  </a:moveTo>
                  <a:lnTo>
                    <a:pt x="1" y="949"/>
                  </a:lnTo>
                  <a:lnTo>
                    <a:pt x="244" y="1"/>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31"/>
            <p:cNvSpPr/>
            <p:nvPr/>
          </p:nvSpPr>
          <p:spPr>
            <a:xfrm>
              <a:off x="4249091" y="3699806"/>
              <a:ext cx="124103" cy="55821"/>
            </a:xfrm>
            <a:custGeom>
              <a:avLst/>
              <a:gdLst/>
              <a:ahLst/>
              <a:cxnLst/>
              <a:rect l="l" t="t" r="r" b="b"/>
              <a:pathLst>
                <a:path w="4402" h="1980" extrusionOk="0">
                  <a:moveTo>
                    <a:pt x="240" y="1"/>
                  </a:moveTo>
                  <a:lnTo>
                    <a:pt x="1" y="950"/>
                  </a:lnTo>
                  <a:lnTo>
                    <a:pt x="4178" y="1979"/>
                  </a:lnTo>
                  <a:lnTo>
                    <a:pt x="4402" y="1031"/>
                  </a:lnTo>
                  <a:lnTo>
                    <a:pt x="240" y="1"/>
                  </a:lnTo>
                  <a:close/>
                </a:path>
              </a:pathLst>
            </a:custGeom>
            <a:solidFill>
              <a:srgbClr val="0C22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31"/>
            <p:cNvSpPr/>
            <p:nvPr/>
          </p:nvSpPr>
          <p:spPr>
            <a:xfrm>
              <a:off x="4280751" y="3513565"/>
              <a:ext cx="41781" cy="139637"/>
            </a:xfrm>
            <a:custGeom>
              <a:avLst/>
              <a:gdLst/>
              <a:ahLst/>
              <a:cxnLst/>
              <a:rect l="l" t="t" r="r" b="b"/>
              <a:pathLst>
                <a:path w="1482" h="4953" extrusionOk="0">
                  <a:moveTo>
                    <a:pt x="1320" y="1"/>
                  </a:moveTo>
                  <a:cubicBezTo>
                    <a:pt x="1253" y="1"/>
                    <a:pt x="1190" y="45"/>
                    <a:pt x="1177" y="115"/>
                  </a:cubicBezTo>
                  <a:lnTo>
                    <a:pt x="35" y="4759"/>
                  </a:lnTo>
                  <a:cubicBezTo>
                    <a:pt x="0" y="4840"/>
                    <a:pt x="66" y="4921"/>
                    <a:pt x="131" y="4952"/>
                  </a:cubicBezTo>
                  <a:lnTo>
                    <a:pt x="178" y="4952"/>
                  </a:lnTo>
                  <a:cubicBezTo>
                    <a:pt x="243" y="4952"/>
                    <a:pt x="309" y="4906"/>
                    <a:pt x="324" y="4840"/>
                  </a:cubicBezTo>
                  <a:lnTo>
                    <a:pt x="1466" y="196"/>
                  </a:lnTo>
                  <a:cubicBezTo>
                    <a:pt x="1481" y="115"/>
                    <a:pt x="1431" y="34"/>
                    <a:pt x="1350" y="3"/>
                  </a:cubicBezTo>
                  <a:cubicBezTo>
                    <a:pt x="1340" y="1"/>
                    <a:pt x="1330" y="1"/>
                    <a:pt x="1320" y="1"/>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31"/>
            <p:cNvSpPr/>
            <p:nvPr/>
          </p:nvSpPr>
          <p:spPr>
            <a:xfrm>
              <a:off x="4277143" y="3461324"/>
              <a:ext cx="184041" cy="55257"/>
            </a:xfrm>
            <a:custGeom>
              <a:avLst/>
              <a:gdLst/>
              <a:ahLst/>
              <a:cxnLst/>
              <a:rect l="l" t="t" r="r" b="b"/>
              <a:pathLst>
                <a:path w="6528" h="1960" extrusionOk="0">
                  <a:moveTo>
                    <a:pt x="261" y="1"/>
                  </a:moveTo>
                  <a:cubicBezTo>
                    <a:pt x="156" y="1"/>
                    <a:pt x="61" y="75"/>
                    <a:pt x="32" y="183"/>
                  </a:cubicBezTo>
                  <a:lnTo>
                    <a:pt x="32" y="202"/>
                  </a:lnTo>
                  <a:cubicBezTo>
                    <a:pt x="1" y="329"/>
                    <a:pt x="82" y="456"/>
                    <a:pt x="209" y="491"/>
                  </a:cubicBezTo>
                  <a:lnTo>
                    <a:pt x="6203" y="1953"/>
                  </a:lnTo>
                  <a:cubicBezTo>
                    <a:pt x="6222" y="1957"/>
                    <a:pt x="6241" y="1959"/>
                    <a:pt x="6259" y="1959"/>
                  </a:cubicBezTo>
                  <a:cubicBezTo>
                    <a:pt x="6369" y="1959"/>
                    <a:pt x="6466" y="1884"/>
                    <a:pt x="6492" y="1775"/>
                  </a:cubicBezTo>
                  <a:cubicBezTo>
                    <a:pt x="6527" y="1648"/>
                    <a:pt x="6461" y="1517"/>
                    <a:pt x="6334" y="1486"/>
                  </a:cubicBezTo>
                  <a:lnTo>
                    <a:pt x="321" y="9"/>
                  </a:lnTo>
                  <a:cubicBezTo>
                    <a:pt x="301" y="3"/>
                    <a:pt x="281" y="1"/>
                    <a:pt x="261" y="1"/>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31"/>
            <p:cNvSpPr/>
            <p:nvPr/>
          </p:nvSpPr>
          <p:spPr>
            <a:xfrm>
              <a:off x="4279426" y="3474603"/>
              <a:ext cx="172623" cy="53538"/>
            </a:xfrm>
            <a:custGeom>
              <a:avLst/>
              <a:gdLst/>
              <a:ahLst/>
              <a:cxnLst/>
              <a:rect l="l" t="t" r="r" b="b"/>
              <a:pathLst>
                <a:path w="6123" h="1899" extrusionOk="0">
                  <a:moveTo>
                    <a:pt x="97" y="1"/>
                  </a:moveTo>
                  <a:cubicBezTo>
                    <a:pt x="97" y="20"/>
                    <a:pt x="97" y="36"/>
                    <a:pt x="82" y="51"/>
                  </a:cubicBezTo>
                  <a:lnTo>
                    <a:pt x="82" y="66"/>
                  </a:lnTo>
                  <a:lnTo>
                    <a:pt x="1" y="421"/>
                  </a:lnTo>
                  <a:lnTo>
                    <a:pt x="2300" y="984"/>
                  </a:lnTo>
                  <a:cubicBezTo>
                    <a:pt x="2250" y="822"/>
                    <a:pt x="2203" y="676"/>
                    <a:pt x="2153" y="502"/>
                  </a:cubicBezTo>
                  <a:lnTo>
                    <a:pt x="97" y="1"/>
                  </a:lnTo>
                  <a:close/>
                  <a:moveTo>
                    <a:pt x="3006" y="710"/>
                  </a:moveTo>
                  <a:cubicBezTo>
                    <a:pt x="3006" y="869"/>
                    <a:pt x="3021" y="1015"/>
                    <a:pt x="3021" y="1158"/>
                  </a:cubicBezTo>
                  <a:lnTo>
                    <a:pt x="3071" y="1158"/>
                  </a:lnTo>
                  <a:cubicBezTo>
                    <a:pt x="3102" y="1031"/>
                    <a:pt x="3133" y="903"/>
                    <a:pt x="3168" y="757"/>
                  </a:cubicBezTo>
                  <a:lnTo>
                    <a:pt x="3006" y="710"/>
                  </a:lnTo>
                  <a:close/>
                  <a:moveTo>
                    <a:pt x="3391" y="807"/>
                  </a:moveTo>
                  <a:cubicBezTo>
                    <a:pt x="3360" y="950"/>
                    <a:pt x="3326" y="1096"/>
                    <a:pt x="3295" y="1223"/>
                  </a:cubicBezTo>
                  <a:lnTo>
                    <a:pt x="3553" y="1289"/>
                  </a:lnTo>
                  <a:cubicBezTo>
                    <a:pt x="3650" y="1177"/>
                    <a:pt x="3746" y="1046"/>
                    <a:pt x="3843" y="919"/>
                  </a:cubicBezTo>
                  <a:lnTo>
                    <a:pt x="3391" y="807"/>
                  </a:lnTo>
                  <a:close/>
                  <a:moveTo>
                    <a:pt x="4807" y="1158"/>
                  </a:moveTo>
                  <a:cubicBezTo>
                    <a:pt x="4660" y="1274"/>
                    <a:pt x="4533" y="1385"/>
                    <a:pt x="4386" y="1497"/>
                  </a:cubicBezTo>
                  <a:lnTo>
                    <a:pt x="6026" y="1898"/>
                  </a:lnTo>
                  <a:lnTo>
                    <a:pt x="6122" y="1482"/>
                  </a:lnTo>
                  <a:lnTo>
                    <a:pt x="4807" y="1158"/>
                  </a:lnTo>
                  <a:close/>
                </a:path>
              </a:pathLst>
            </a:custGeom>
            <a:solidFill>
              <a:srgbClr val="5F8343">
                <a:alpha val="316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31"/>
            <p:cNvSpPr/>
            <p:nvPr/>
          </p:nvSpPr>
          <p:spPr>
            <a:xfrm>
              <a:off x="4366006" y="3495917"/>
              <a:ext cx="9050" cy="13194"/>
            </a:xfrm>
            <a:custGeom>
              <a:avLst/>
              <a:gdLst/>
              <a:ahLst/>
              <a:cxnLst/>
              <a:rect l="l" t="t" r="r" b="b"/>
              <a:pathLst>
                <a:path w="321" h="468" extrusionOk="0">
                  <a:moveTo>
                    <a:pt x="97" y="1"/>
                  </a:moveTo>
                  <a:cubicBezTo>
                    <a:pt x="62" y="147"/>
                    <a:pt x="31" y="275"/>
                    <a:pt x="0" y="402"/>
                  </a:cubicBezTo>
                  <a:lnTo>
                    <a:pt x="224" y="467"/>
                  </a:lnTo>
                  <a:cubicBezTo>
                    <a:pt x="255" y="340"/>
                    <a:pt x="289" y="194"/>
                    <a:pt x="320" y="51"/>
                  </a:cubicBezTo>
                  <a:lnTo>
                    <a:pt x="97" y="1"/>
                  </a:lnTo>
                  <a:close/>
                </a:path>
              </a:pathLst>
            </a:custGeom>
            <a:solidFill>
              <a:srgbClr val="86AC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31"/>
            <p:cNvSpPr/>
            <p:nvPr/>
          </p:nvSpPr>
          <p:spPr>
            <a:xfrm>
              <a:off x="4379595" y="3500484"/>
              <a:ext cx="35353" cy="16352"/>
            </a:xfrm>
            <a:custGeom>
              <a:avLst/>
              <a:gdLst/>
              <a:ahLst/>
              <a:cxnLst/>
              <a:rect l="l" t="t" r="r" b="b"/>
              <a:pathLst>
                <a:path w="1254" h="580" extrusionOk="0">
                  <a:moveTo>
                    <a:pt x="290" y="1"/>
                  </a:moveTo>
                  <a:cubicBezTo>
                    <a:pt x="193" y="128"/>
                    <a:pt x="97" y="259"/>
                    <a:pt x="0" y="371"/>
                  </a:cubicBezTo>
                  <a:lnTo>
                    <a:pt x="833" y="579"/>
                  </a:lnTo>
                  <a:cubicBezTo>
                    <a:pt x="980" y="467"/>
                    <a:pt x="1107" y="356"/>
                    <a:pt x="1254" y="240"/>
                  </a:cubicBezTo>
                  <a:lnTo>
                    <a:pt x="290" y="1"/>
                  </a:lnTo>
                  <a:close/>
                </a:path>
              </a:pathLst>
            </a:custGeom>
            <a:solidFill>
              <a:srgbClr val="86AC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31"/>
            <p:cNvSpPr/>
            <p:nvPr/>
          </p:nvSpPr>
          <p:spPr>
            <a:xfrm>
              <a:off x="4340125" y="3488756"/>
              <a:ext cx="24471" cy="18494"/>
            </a:xfrm>
            <a:custGeom>
              <a:avLst/>
              <a:gdLst/>
              <a:ahLst/>
              <a:cxnLst/>
              <a:rect l="l" t="t" r="r" b="b"/>
              <a:pathLst>
                <a:path w="868" h="656" extrusionOk="0">
                  <a:moveTo>
                    <a:pt x="0" y="0"/>
                  </a:moveTo>
                  <a:cubicBezTo>
                    <a:pt x="50" y="174"/>
                    <a:pt x="97" y="320"/>
                    <a:pt x="147" y="482"/>
                  </a:cubicBezTo>
                  <a:lnTo>
                    <a:pt x="868" y="656"/>
                  </a:lnTo>
                  <a:cubicBezTo>
                    <a:pt x="868" y="513"/>
                    <a:pt x="853" y="367"/>
                    <a:pt x="853" y="208"/>
                  </a:cubicBezTo>
                  <a:lnTo>
                    <a:pt x="0" y="0"/>
                  </a:lnTo>
                  <a:close/>
                </a:path>
              </a:pathLst>
            </a:custGeom>
            <a:solidFill>
              <a:srgbClr val="86AC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31"/>
            <p:cNvSpPr/>
            <p:nvPr/>
          </p:nvSpPr>
          <p:spPr>
            <a:xfrm>
              <a:off x="4281287" y="3070967"/>
              <a:ext cx="172172" cy="446287"/>
            </a:xfrm>
            <a:custGeom>
              <a:avLst/>
              <a:gdLst/>
              <a:ahLst/>
              <a:cxnLst/>
              <a:rect l="l" t="t" r="r" b="b"/>
              <a:pathLst>
                <a:path w="6107" h="15830" extrusionOk="0">
                  <a:moveTo>
                    <a:pt x="174" y="0"/>
                  </a:moveTo>
                  <a:cubicBezTo>
                    <a:pt x="159" y="0"/>
                    <a:pt x="143" y="16"/>
                    <a:pt x="143" y="47"/>
                  </a:cubicBezTo>
                  <a:lnTo>
                    <a:pt x="0" y="14318"/>
                  </a:lnTo>
                  <a:cubicBezTo>
                    <a:pt x="0" y="14337"/>
                    <a:pt x="16" y="14353"/>
                    <a:pt x="31" y="14353"/>
                  </a:cubicBezTo>
                  <a:lnTo>
                    <a:pt x="6056" y="15830"/>
                  </a:lnTo>
                  <a:cubicBezTo>
                    <a:pt x="6075" y="15830"/>
                    <a:pt x="6091" y="15830"/>
                    <a:pt x="6106" y="15814"/>
                  </a:cubicBezTo>
                  <a:cubicBezTo>
                    <a:pt x="6106" y="15783"/>
                    <a:pt x="6091" y="15764"/>
                    <a:pt x="6075" y="15764"/>
                  </a:cubicBezTo>
                  <a:lnTo>
                    <a:pt x="78" y="14287"/>
                  </a:lnTo>
                  <a:lnTo>
                    <a:pt x="209" y="47"/>
                  </a:lnTo>
                  <a:cubicBezTo>
                    <a:pt x="209" y="16"/>
                    <a:pt x="193" y="0"/>
                    <a:pt x="174"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31"/>
            <p:cNvSpPr/>
            <p:nvPr/>
          </p:nvSpPr>
          <p:spPr>
            <a:xfrm>
              <a:off x="4297611" y="3070967"/>
              <a:ext cx="1748" cy="73413"/>
            </a:xfrm>
            <a:custGeom>
              <a:avLst/>
              <a:gdLst/>
              <a:ahLst/>
              <a:cxnLst/>
              <a:rect l="l" t="t" r="r" b="b"/>
              <a:pathLst>
                <a:path w="62" h="2604" extrusionOk="0">
                  <a:moveTo>
                    <a:pt x="31" y="0"/>
                  </a:moveTo>
                  <a:cubicBezTo>
                    <a:pt x="15" y="0"/>
                    <a:pt x="0" y="16"/>
                    <a:pt x="0" y="47"/>
                  </a:cubicBezTo>
                  <a:lnTo>
                    <a:pt x="0" y="2573"/>
                  </a:lnTo>
                  <a:cubicBezTo>
                    <a:pt x="0" y="2588"/>
                    <a:pt x="15" y="2604"/>
                    <a:pt x="31" y="2604"/>
                  </a:cubicBezTo>
                  <a:cubicBezTo>
                    <a:pt x="46" y="2604"/>
                    <a:pt x="62" y="2588"/>
                    <a:pt x="62" y="2573"/>
                  </a:cubicBezTo>
                  <a:lnTo>
                    <a:pt x="62" y="47"/>
                  </a:lnTo>
                  <a:cubicBezTo>
                    <a:pt x="62" y="16"/>
                    <a:pt x="46" y="0"/>
                    <a:pt x="31"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31"/>
            <p:cNvSpPr/>
            <p:nvPr/>
          </p:nvSpPr>
          <p:spPr>
            <a:xfrm>
              <a:off x="4430060" y="3288108"/>
              <a:ext cx="9896" cy="8091"/>
            </a:xfrm>
            <a:custGeom>
              <a:avLst/>
              <a:gdLst/>
              <a:ahLst/>
              <a:cxnLst/>
              <a:rect l="l" t="t" r="r" b="b"/>
              <a:pathLst>
                <a:path w="351" h="287" extrusionOk="0">
                  <a:moveTo>
                    <a:pt x="173" y="1"/>
                  </a:moveTo>
                  <a:cubicBezTo>
                    <a:pt x="72" y="1"/>
                    <a:pt x="0" y="99"/>
                    <a:pt x="42" y="205"/>
                  </a:cubicBezTo>
                  <a:cubicBezTo>
                    <a:pt x="58" y="236"/>
                    <a:pt x="73" y="271"/>
                    <a:pt x="104" y="271"/>
                  </a:cubicBezTo>
                  <a:cubicBezTo>
                    <a:pt x="128" y="282"/>
                    <a:pt x="151" y="287"/>
                    <a:pt x="173" y="287"/>
                  </a:cubicBezTo>
                  <a:cubicBezTo>
                    <a:pt x="275" y="287"/>
                    <a:pt x="351" y="183"/>
                    <a:pt x="297" y="78"/>
                  </a:cubicBezTo>
                  <a:cubicBezTo>
                    <a:pt x="281" y="59"/>
                    <a:pt x="266" y="28"/>
                    <a:pt x="235" y="13"/>
                  </a:cubicBezTo>
                  <a:cubicBezTo>
                    <a:pt x="214" y="4"/>
                    <a:pt x="193" y="1"/>
                    <a:pt x="173"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31"/>
            <p:cNvSpPr/>
            <p:nvPr/>
          </p:nvSpPr>
          <p:spPr>
            <a:xfrm>
              <a:off x="4446525" y="3284302"/>
              <a:ext cx="7866" cy="6033"/>
            </a:xfrm>
            <a:custGeom>
              <a:avLst/>
              <a:gdLst/>
              <a:ahLst/>
              <a:cxnLst/>
              <a:rect l="l" t="t" r="r" b="b"/>
              <a:pathLst>
                <a:path w="279" h="214" extrusionOk="0">
                  <a:moveTo>
                    <a:pt x="134" y="1"/>
                  </a:moveTo>
                  <a:cubicBezTo>
                    <a:pt x="60" y="1"/>
                    <a:pt x="0" y="87"/>
                    <a:pt x="52" y="163"/>
                  </a:cubicBezTo>
                  <a:cubicBezTo>
                    <a:pt x="52" y="178"/>
                    <a:pt x="68" y="194"/>
                    <a:pt x="83" y="194"/>
                  </a:cubicBezTo>
                  <a:cubicBezTo>
                    <a:pt x="103" y="207"/>
                    <a:pt x="124" y="213"/>
                    <a:pt x="143" y="213"/>
                  </a:cubicBezTo>
                  <a:cubicBezTo>
                    <a:pt x="218" y="213"/>
                    <a:pt x="279" y="124"/>
                    <a:pt x="230" y="36"/>
                  </a:cubicBezTo>
                  <a:cubicBezTo>
                    <a:pt x="230" y="36"/>
                    <a:pt x="214" y="20"/>
                    <a:pt x="195" y="20"/>
                  </a:cubicBezTo>
                  <a:cubicBezTo>
                    <a:pt x="175" y="7"/>
                    <a:pt x="154" y="1"/>
                    <a:pt x="134"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23" name="Google Shape;723;p31"/>
          <p:cNvSpPr/>
          <p:nvPr/>
        </p:nvSpPr>
        <p:spPr>
          <a:xfrm>
            <a:off x="7917610" y="1053226"/>
            <a:ext cx="31860" cy="25729"/>
          </a:xfrm>
          <a:custGeom>
            <a:avLst/>
            <a:gdLst/>
            <a:ahLst/>
            <a:cxnLst/>
            <a:rect l="l" t="t" r="r" b="b"/>
            <a:pathLst>
              <a:path w="271" h="216" extrusionOk="0">
                <a:moveTo>
                  <a:pt x="134" y="1"/>
                </a:moveTo>
                <a:cubicBezTo>
                  <a:pt x="53" y="1"/>
                  <a:pt x="1" y="87"/>
                  <a:pt x="41" y="163"/>
                </a:cubicBezTo>
                <a:cubicBezTo>
                  <a:pt x="56" y="182"/>
                  <a:pt x="56" y="198"/>
                  <a:pt x="71" y="198"/>
                </a:cubicBezTo>
                <a:cubicBezTo>
                  <a:pt x="94" y="210"/>
                  <a:pt x="115" y="216"/>
                  <a:pt x="136" y="216"/>
                </a:cubicBezTo>
                <a:cubicBezTo>
                  <a:pt x="216" y="216"/>
                  <a:pt x="271" y="128"/>
                  <a:pt x="233" y="51"/>
                </a:cubicBezTo>
                <a:cubicBezTo>
                  <a:pt x="218" y="36"/>
                  <a:pt x="218" y="20"/>
                  <a:pt x="203" y="20"/>
                </a:cubicBezTo>
                <a:cubicBezTo>
                  <a:pt x="178" y="7"/>
                  <a:pt x="155" y="1"/>
                  <a:pt x="134"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31"/>
          <p:cNvSpPr/>
          <p:nvPr/>
        </p:nvSpPr>
        <p:spPr>
          <a:xfrm>
            <a:off x="7866584" y="1065615"/>
            <a:ext cx="37739" cy="31567"/>
          </a:xfrm>
          <a:custGeom>
            <a:avLst/>
            <a:gdLst/>
            <a:ahLst/>
            <a:cxnLst/>
            <a:rect l="l" t="t" r="r" b="b"/>
            <a:pathLst>
              <a:path w="321" h="265" extrusionOk="0">
                <a:moveTo>
                  <a:pt x="161" y="1"/>
                </a:moveTo>
                <a:cubicBezTo>
                  <a:pt x="72" y="1"/>
                  <a:pt x="0" y="97"/>
                  <a:pt x="39" y="190"/>
                </a:cubicBezTo>
                <a:cubicBezTo>
                  <a:pt x="58" y="206"/>
                  <a:pt x="73" y="237"/>
                  <a:pt x="104" y="252"/>
                </a:cubicBezTo>
                <a:cubicBezTo>
                  <a:pt x="123" y="260"/>
                  <a:pt x="142" y="264"/>
                  <a:pt x="160" y="264"/>
                </a:cubicBezTo>
                <a:cubicBezTo>
                  <a:pt x="249" y="264"/>
                  <a:pt x="320" y="171"/>
                  <a:pt x="282" y="78"/>
                </a:cubicBezTo>
                <a:cubicBezTo>
                  <a:pt x="266" y="44"/>
                  <a:pt x="251" y="28"/>
                  <a:pt x="216" y="13"/>
                </a:cubicBezTo>
                <a:cubicBezTo>
                  <a:pt x="198" y="5"/>
                  <a:pt x="179" y="1"/>
                  <a:pt x="161"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5" name="Google Shape;725;p31"/>
          <p:cNvGrpSpPr/>
          <p:nvPr/>
        </p:nvGrpSpPr>
        <p:grpSpPr>
          <a:xfrm>
            <a:off x="9512562" y="-94192"/>
            <a:ext cx="1016365" cy="3247912"/>
            <a:chOff x="5200568" y="3081850"/>
            <a:chExt cx="243725" cy="768700"/>
          </a:xfrm>
        </p:grpSpPr>
        <p:sp>
          <p:nvSpPr>
            <p:cNvPr id="726" name="Google Shape;726;p31"/>
            <p:cNvSpPr/>
            <p:nvPr/>
          </p:nvSpPr>
          <p:spPr>
            <a:xfrm>
              <a:off x="5340967" y="3084979"/>
              <a:ext cx="2312" cy="405972"/>
            </a:xfrm>
            <a:custGeom>
              <a:avLst/>
              <a:gdLst/>
              <a:ahLst/>
              <a:cxnLst/>
              <a:rect l="l" t="t" r="r" b="b"/>
              <a:pathLst>
                <a:path w="82" h="14400" extrusionOk="0">
                  <a:moveTo>
                    <a:pt x="50" y="1"/>
                  </a:moveTo>
                  <a:cubicBezTo>
                    <a:pt x="20" y="1"/>
                    <a:pt x="0" y="16"/>
                    <a:pt x="0" y="32"/>
                  </a:cubicBezTo>
                  <a:lnTo>
                    <a:pt x="0" y="14368"/>
                  </a:lnTo>
                  <a:cubicBezTo>
                    <a:pt x="0" y="14384"/>
                    <a:pt x="20" y="14399"/>
                    <a:pt x="50" y="14399"/>
                  </a:cubicBezTo>
                  <a:cubicBezTo>
                    <a:pt x="66" y="14399"/>
                    <a:pt x="81" y="14384"/>
                    <a:pt x="81" y="14368"/>
                  </a:cubicBezTo>
                  <a:lnTo>
                    <a:pt x="81" y="32"/>
                  </a:lnTo>
                  <a:cubicBezTo>
                    <a:pt x="81" y="16"/>
                    <a:pt x="66" y="1"/>
                    <a:pt x="50"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31"/>
            <p:cNvSpPr/>
            <p:nvPr/>
          </p:nvSpPr>
          <p:spPr>
            <a:xfrm>
              <a:off x="5280297" y="3486021"/>
              <a:ext cx="163996" cy="364529"/>
            </a:xfrm>
            <a:custGeom>
              <a:avLst/>
              <a:gdLst/>
              <a:ahLst/>
              <a:cxnLst/>
              <a:rect l="l" t="t" r="r" b="b"/>
              <a:pathLst>
                <a:path w="5817" h="12930" extrusionOk="0">
                  <a:moveTo>
                    <a:pt x="2249" y="1"/>
                  </a:moveTo>
                  <a:lnTo>
                    <a:pt x="498" y="336"/>
                  </a:lnTo>
                  <a:lnTo>
                    <a:pt x="853" y="2168"/>
                  </a:lnTo>
                  <a:cubicBezTo>
                    <a:pt x="949" y="2604"/>
                    <a:pt x="802" y="3036"/>
                    <a:pt x="467" y="3407"/>
                  </a:cubicBezTo>
                  <a:cubicBezTo>
                    <a:pt x="127" y="3777"/>
                    <a:pt x="0" y="4224"/>
                    <a:pt x="81" y="4645"/>
                  </a:cubicBezTo>
                  <a:lnTo>
                    <a:pt x="1558" y="12324"/>
                  </a:lnTo>
                  <a:cubicBezTo>
                    <a:pt x="1627" y="12679"/>
                    <a:pt x="2003" y="12929"/>
                    <a:pt x="2448" y="12929"/>
                  </a:cubicBezTo>
                  <a:cubicBezTo>
                    <a:pt x="2530" y="12929"/>
                    <a:pt x="2615" y="12921"/>
                    <a:pt x="2700" y="12903"/>
                  </a:cubicBezTo>
                  <a:lnTo>
                    <a:pt x="4872" y="12486"/>
                  </a:lnTo>
                  <a:cubicBezTo>
                    <a:pt x="5431" y="12374"/>
                    <a:pt x="5817" y="11938"/>
                    <a:pt x="5739" y="11522"/>
                  </a:cubicBezTo>
                  <a:lnTo>
                    <a:pt x="4258" y="3839"/>
                  </a:lnTo>
                  <a:cubicBezTo>
                    <a:pt x="4162" y="3422"/>
                    <a:pt x="3873" y="3052"/>
                    <a:pt x="3425" y="2843"/>
                  </a:cubicBezTo>
                  <a:cubicBezTo>
                    <a:pt x="2989" y="2620"/>
                    <a:pt x="2685" y="2265"/>
                    <a:pt x="2604" y="1833"/>
                  </a:cubicBezTo>
                  <a:lnTo>
                    <a:pt x="2249" y="1"/>
                  </a:ln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31"/>
            <p:cNvSpPr/>
            <p:nvPr/>
          </p:nvSpPr>
          <p:spPr>
            <a:xfrm>
              <a:off x="5272121" y="3291914"/>
              <a:ext cx="88891" cy="372141"/>
            </a:xfrm>
            <a:custGeom>
              <a:avLst/>
              <a:gdLst/>
              <a:ahLst/>
              <a:cxnLst/>
              <a:rect l="l" t="t" r="r" b="b"/>
              <a:pathLst>
                <a:path w="3153" h="13200" extrusionOk="0">
                  <a:moveTo>
                    <a:pt x="124" y="1"/>
                  </a:moveTo>
                  <a:cubicBezTo>
                    <a:pt x="115" y="1"/>
                    <a:pt x="106" y="2"/>
                    <a:pt x="97" y="5"/>
                  </a:cubicBezTo>
                  <a:cubicBezTo>
                    <a:pt x="32" y="40"/>
                    <a:pt x="1" y="101"/>
                    <a:pt x="16" y="151"/>
                  </a:cubicBezTo>
                  <a:cubicBezTo>
                    <a:pt x="1208" y="3476"/>
                    <a:pt x="2894" y="13007"/>
                    <a:pt x="2909" y="13103"/>
                  </a:cubicBezTo>
                  <a:cubicBezTo>
                    <a:pt x="2924" y="13169"/>
                    <a:pt x="2975" y="13200"/>
                    <a:pt x="3021" y="13200"/>
                  </a:cubicBezTo>
                  <a:lnTo>
                    <a:pt x="3040" y="13200"/>
                  </a:lnTo>
                  <a:cubicBezTo>
                    <a:pt x="3102" y="13184"/>
                    <a:pt x="3152" y="13134"/>
                    <a:pt x="3137" y="13073"/>
                  </a:cubicBezTo>
                  <a:cubicBezTo>
                    <a:pt x="3117" y="12976"/>
                    <a:pt x="1416" y="3414"/>
                    <a:pt x="244" y="86"/>
                  </a:cubicBezTo>
                  <a:cubicBezTo>
                    <a:pt x="215" y="31"/>
                    <a:pt x="168" y="1"/>
                    <a:pt x="124"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31"/>
            <p:cNvSpPr/>
            <p:nvPr/>
          </p:nvSpPr>
          <p:spPr>
            <a:xfrm>
              <a:off x="5244943" y="3349568"/>
              <a:ext cx="68000" cy="79390"/>
            </a:xfrm>
            <a:custGeom>
              <a:avLst/>
              <a:gdLst/>
              <a:ahLst/>
              <a:cxnLst/>
              <a:rect l="l" t="t" r="r" b="b"/>
              <a:pathLst>
                <a:path w="2412" h="2816" extrusionOk="0">
                  <a:moveTo>
                    <a:pt x="1" y="0"/>
                  </a:moveTo>
                  <a:lnTo>
                    <a:pt x="1" y="0"/>
                  </a:lnTo>
                  <a:cubicBezTo>
                    <a:pt x="355" y="1963"/>
                    <a:pt x="2411" y="2816"/>
                    <a:pt x="2411" y="2816"/>
                  </a:cubicBezTo>
                  <a:cubicBezTo>
                    <a:pt x="2411" y="2816"/>
                    <a:pt x="1513" y="1096"/>
                    <a:pt x="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31"/>
            <p:cNvSpPr/>
            <p:nvPr/>
          </p:nvSpPr>
          <p:spPr>
            <a:xfrm>
              <a:off x="5308348" y="3332822"/>
              <a:ext cx="51677" cy="92020"/>
            </a:xfrm>
            <a:custGeom>
              <a:avLst/>
              <a:gdLst/>
              <a:ahLst/>
              <a:cxnLst/>
              <a:rect l="l" t="t" r="r" b="b"/>
              <a:pathLst>
                <a:path w="1833" h="3264" extrusionOk="0">
                  <a:moveTo>
                    <a:pt x="1786" y="0"/>
                  </a:moveTo>
                  <a:lnTo>
                    <a:pt x="1786" y="0"/>
                  </a:lnTo>
                  <a:cubicBezTo>
                    <a:pt x="517" y="1385"/>
                    <a:pt x="0" y="3263"/>
                    <a:pt x="0" y="3263"/>
                  </a:cubicBezTo>
                  <a:cubicBezTo>
                    <a:pt x="0" y="3263"/>
                    <a:pt x="1832" y="1994"/>
                    <a:pt x="1786"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31"/>
            <p:cNvSpPr/>
            <p:nvPr/>
          </p:nvSpPr>
          <p:spPr>
            <a:xfrm>
              <a:off x="5315199" y="3380890"/>
              <a:ext cx="87453" cy="78403"/>
            </a:xfrm>
            <a:custGeom>
              <a:avLst/>
              <a:gdLst/>
              <a:ahLst/>
              <a:cxnLst/>
              <a:rect l="l" t="t" r="r" b="b"/>
              <a:pathLst>
                <a:path w="3102" h="2781" extrusionOk="0">
                  <a:moveTo>
                    <a:pt x="3101" y="0"/>
                  </a:moveTo>
                  <a:lnTo>
                    <a:pt x="3101" y="0"/>
                  </a:lnTo>
                  <a:cubicBezTo>
                    <a:pt x="1254" y="995"/>
                    <a:pt x="0" y="2781"/>
                    <a:pt x="0" y="2781"/>
                  </a:cubicBezTo>
                  <a:cubicBezTo>
                    <a:pt x="0" y="2781"/>
                    <a:pt x="2411" y="2137"/>
                    <a:pt x="3101"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31"/>
            <p:cNvSpPr/>
            <p:nvPr/>
          </p:nvSpPr>
          <p:spPr>
            <a:xfrm>
              <a:off x="5321063" y="3380890"/>
              <a:ext cx="81589" cy="76571"/>
            </a:xfrm>
            <a:custGeom>
              <a:avLst/>
              <a:gdLst/>
              <a:ahLst/>
              <a:cxnLst/>
              <a:rect l="l" t="t" r="r" b="b"/>
              <a:pathLst>
                <a:path w="2894" h="2716" extrusionOk="0">
                  <a:moveTo>
                    <a:pt x="2893" y="0"/>
                  </a:moveTo>
                  <a:lnTo>
                    <a:pt x="1" y="2715"/>
                  </a:lnTo>
                  <a:cubicBezTo>
                    <a:pt x="2523" y="1878"/>
                    <a:pt x="2893" y="0"/>
                    <a:pt x="2893"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31"/>
            <p:cNvSpPr/>
            <p:nvPr/>
          </p:nvSpPr>
          <p:spPr>
            <a:xfrm>
              <a:off x="5212747" y="3431101"/>
              <a:ext cx="110204" cy="40964"/>
            </a:xfrm>
            <a:custGeom>
              <a:avLst/>
              <a:gdLst/>
              <a:ahLst/>
              <a:cxnLst/>
              <a:rect l="l" t="t" r="r" b="b"/>
              <a:pathLst>
                <a:path w="3909" h="1453" extrusionOk="0">
                  <a:moveTo>
                    <a:pt x="1" y="1"/>
                  </a:moveTo>
                  <a:cubicBezTo>
                    <a:pt x="1049" y="1286"/>
                    <a:pt x="2686" y="1453"/>
                    <a:pt x="3466" y="1453"/>
                  </a:cubicBezTo>
                  <a:cubicBezTo>
                    <a:pt x="3740" y="1453"/>
                    <a:pt x="3908" y="1432"/>
                    <a:pt x="3908" y="1432"/>
                  </a:cubicBezTo>
                  <a:cubicBezTo>
                    <a:pt x="3908" y="1432"/>
                    <a:pt x="2076" y="244"/>
                    <a:pt x="1"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31"/>
            <p:cNvSpPr/>
            <p:nvPr/>
          </p:nvSpPr>
          <p:spPr>
            <a:xfrm>
              <a:off x="5212747" y="3431101"/>
              <a:ext cx="105186" cy="41781"/>
            </a:xfrm>
            <a:custGeom>
              <a:avLst/>
              <a:gdLst/>
              <a:ahLst/>
              <a:cxnLst/>
              <a:rect l="l" t="t" r="r" b="b"/>
              <a:pathLst>
                <a:path w="3731" h="1482" extrusionOk="0">
                  <a:moveTo>
                    <a:pt x="1" y="1"/>
                  </a:moveTo>
                  <a:cubicBezTo>
                    <a:pt x="995" y="1325"/>
                    <a:pt x="2642" y="1482"/>
                    <a:pt x="3368" y="1482"/>
                  </a:cubicBezTo>
                  <a:cubicBezTo>
                    <a:pt x="3594" y="1482"/>
                    <a:pt x="3731" y="1467"/>
                    <a:pt x="3731" y="1467"/>
                  </a:cubicBezTo>
                  <a:lnTo>
                    <a:pt x="1" y="1"/>
                  </a:ln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31"/>
            <p:cNvSpPr/>
            <p:nvPr/>
          </p:nvSpPr>
          <p:spPr>
            <a:xfrm>
              <a:off x="5200568" y="3223631"/>
              <a:ext cx="114659" cy="72567"/>
            </a:xfrm>
            <a:custGeom>
              <a:avLst/>
              <a:gdLst/>
              <a:ahLst/>
              <a:cxnLst/>
              <a:rect l="l" t="t" r="r" b="b"/>
              <a:pathLst>
                <a:path w="4067" h="2574" extrusionOk="0">
                  <a:moveTo>
                    <a:pt x="2747" y="1"/>
                  </a:moveTo>
                  <a:cubicBezTo>
                    <a:pt x="1991" y="1015"/>
                    <a:pt x="1929" y="1015"/>
                    <a:pt x="1929" y="1015"/>
                  </a:cubicBezTo>
                  <a:lnTo>
                    <a:pt x="738" y="660"/>
                  </a:lnTo>
                  <a:cubicBezTo>
                    <a:pt x="738" y="660"/>
                    <a:pt x="1" y="1736"/>
                    <a:pt x="722" y="2573"/>
                  </a:cubicBezTo>
                  <a:lnTo>
                    <a:pt x="4066" y="1031"/>
                  </a:lnTo>
                  <a:cubicBezTo>
                    <a:pt x="3970" y="1015"/>
                    <a:pt x="3727" y="163"/>
                    <a:pt x="2747" y="1"/>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31"/>
            <p:cNvSpPr/>
            <p:nvPr/>
          </p:nvSpPr>
          <p:spPr>
            <a:xfrm>
              <a:off x="5214608" y="3242379"/>
              <a:ext cx="108767" cy="74005"/>
            </a:xfrm>
            <a:custGeom>
              <a:avLst/>
              <a:gdLst/>
              <a:ahLst/>
              <a:cxnLst/>
              <a:rect l="l" t="t" r="r" b="b"/>
              <a:pathLst>
                <a:path w="3858" h="2625" extrusionOk="0">
                  <a:moveTo>
                    <a:pt x="2406" y="0"/>
                  </a:moveTo>
                  <a:cubicBezTo>
                    <a:pt x="2135" y="0"/>
                    <a:pt x="1844" y="56"/>
                    <a:pt x="1559" y="173"/>
                  </a:cubicBezTo>
                  <a:cubicBezTo>
                    <a:pt x="691" y="524"/>
                    <a:pt x="0" y="1361"/>
                    <a:pt x="259" y="1989"/>
                  </a:cubicBezTo>
                  <a:cubicBezTo>
                    <a:pt x="426" y="2400"/>
                    <a:pt x="971" y="2624"/>
                    <a:pt x="1571" y="2624"/>
                  </a:cubicBezTo>
                  <a:cubicBezTo>
                    <a:pt x="1883" y="2624"/>
                    <a:pt x="2210" y="2564"/>
                    <a:pt x="2508" y="2437"/>
                  </a:cubicBezTo>
                  <a:cubicBezTo>
                    <a:pt x="3375" y="2086"/>
                    <a:pt x="3858" y="1280"/>
                    <a:pt x="3599" y="655"/>
                  </a:cubicBezTo>
                  <a:cubicBezTo>
                    <a:pt x="3428" y="233"/>
                    <a:pt x="2958" y="0"/>
                    <a:pt x="2406" y="0"/>
                  </a:cubicBezTo>
                  <a:close/>
                </a:path>
              </a:pathLst>
            </a:custGeom>
            <a:solidFill>
              <a:srgbClr val="5F8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31"/>
            <p:cNvSpPr/>
            <p:nvPr/>
          </p:nvSpPr>
          <p:spPr>
            <a:xfrm>
              <a:off x="5201893" y="3230482"/>
              <a:ext cx="134647" cy="102846"/>
            </a:xfrm>
            <a:custGeom>
              <a:avLst/>
              <a:gdLst/>
              <a:ahLst/>
              <a:cxnLst/>
              <a:rect l="l" t="t" r="r" b="b"/>
              <a:pathLst>
                <a:path w="4776" h="3648" extrusionOk="0">
                  <a:moveTo>
                    <a:pt x="4004" y="1"/>
                  </a:moveTo>
                  <a:lnTo>
                    <a:pt x="4004" y="1"/>
                  </a:lnTo>
                  <a:cubicBezTo>
                    <a:pt x="3568" y="240"/>
                    <a:pt x="3198" y="980"/>
                    <a:pt x="3198" y="980"/>
                  </a:cubicBezTo>
                  <a:cubicBezTo>
                    <a:pt x="3198" y="980"/>
                    <a:pt x="2653" y="291"/>
                    <a:pt x="2072" y="291"/>
                  </a:cubicBezTo>
                  <a:cubicBezTo>
                    <a:pt x="1977" y="291"/>
                    <a:pt x="1881" y="309"/>
                    <a:pt x="1786" y="352"/>
                  </a:cubicBezTo>
                  <a:cubicBezTo>
                    <a:pt x="1111" y="676"/>
                    <a:pt x="1223" y="1833"/>
                    <a:pt x="1223" y="1833"/>
                  </a:cubicBezTo>
                  <a:cubicBezTo>
                    <a:pt x="1223" y="1833"/>
                    <a:pt x="935" y="1621"/>
                    <a:pt x="462" y="1621"/>
                  </a:cubicBezTo>
                  <a:cubicBezTo>
                    <a:pt x="323" y="1621"/>
                    <a:pt x="168" y="1639"/>
                    <a:pt x="0" y="1686"/>
                  </a:cubicBezTo>
                  <a:cubicBezTo>
                    <a:pt x="54" y="2694"/>
                    <a:pt x="1116" y="3648"/>
                    <a:pt x="2273" y="3648"/>
                  </a:cubicBezTo>
                  <a:cubicBezTo>
                    <a:pt x="2537" y="3648"/>
                    <a:pt x="2807" y="3598"/>
                    <a:pt x="3070" y="3487"/>
                  </a:cubicBezTo>
                  <a:cubicBezTo>
                    <a:pt x="4725" y="2812"/>
                    <a:pt x="4775" y="722"/>
                    <a:pt x="4004"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31"/>
            <p:cNvSpPr/>
            <p:nvPr/>
          </p:nvSpPr>
          <p:spPr>
            <a:xfrm>
              <a:off x="5296169" y="3495494"/>
              <a:ext cx="51226" cy="18184"/>
            </a:xfrm>
            <a:custGeom>
              <a:avLst/>
              <a:gdLst/>
              <a:ahLst/>
              <a:cxnLst/>
              <a:rect l="l" t="t" r="r" b="b"/>
              <a:pathLst>
                <a:path w="1817" h="645" extrusionOk="0">
                  <a:moveTo>
                    <a:pt x="0" y="340"/>
                  </a:moveTo>
                  <a:lnTo>
                    <a:pt x="0" y="340"/>
                  </a:lnTo>
                  <a:lnTo>
                    <a:pt x="66" y="644"/>
                  </a:lnTo>
                  <a:close/>
                  <a:moveTo>
                    <a:pt x="1751" y="0"/>
                  </a:moveTo>
                  <a:lnTo>
                    <a:pt x="1751" y="0"/>
                  </a:lnTo>
                  <a:lnTo>
                    <a:pt x="1817" y="305"/>
                  </a:lnTo>
                  <a:lnTo>
                    <a:pt x="1817" y="305"/>
                  </a:lnTo>
                  <a:close/>
                </a:path>
              </a:pathLst>
            </a:custGeom>
            <a:solidFill>
              <a:srgbClr val="D0D6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31"/>
            <p:cNvSpPr/>
            <p:nvPr/>
          </p:nvSpPr>
          <p:spPr>
            <a:xfrm>
              <a:off x="5296169" y="3495494"/>
              <a:ext cx="51226" cy="18184"/>
            </a:xfrm>
            <a:custGeom>
              <a:avLst/>
              <a:gdLst/>
              <a:ahLst/>
              <a:cxnLst/>
              <a:rect l="l" t="t" r="r" b="b"/>
              <a:pathLst>
                <a:path w="1817" h="645" extrusionOk="0">
                  <a:moveTo>
                    <a:pt x="1751" y="0"/>
                  </a:moveTo>
                  <a:lnTo>
                    <a:pt x="1173" y="112"/>
                  </a:lnTo>
                  <a:cubicBezTo>
                    <a:pt x="1188" y="209"/>
                    <a:pt x="1223" y="305"/>
                    <a:pt x="1238" y="417"/>
                  </a:cubicBezTo>
                  <a:lnTo>
                    <a:pt x="1817" y="305"/>
                  </a:lnTo>
                  <a:lnTo>
                    <a:pt x="1751" y="0"/>
                  </a:lnTo>
                  <a:close/>
                  <a:moveTo>
                    <a:pt x="949" y="162"/>
                  </a:moveTo>
                  <a:lnTo>
                    <a:pt x="0" y="340"/>
                  </a:lnTo>
                  <a:lnTo>
                    <a:pt x="66" y="644"/>
                  </a:lnTo>
                  <a:lnTo>
                    <a:pt x="1011" y="452"/>
                  </a:lnTo>
                  <a:cubicBezTo>
                    <a:pt x="995" y="355"/>
                    <a:pt x="980" y="259"/>
                    <a:pt x="949" y="162"/>
                  </a:cubicBezTo>
                  <a:close/>
                </a:path>
              </a:pathLst>
            </a:custGeom>
            <a:solidFill>
              <a:srgbClr val="5F8343">
                <a:alpha val="316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31"/>
            <p:cNvSpPr/>
            <p:nvPr/>
          </p:nvSpPr>
          <p:spPr>
            <a:xfrm>
              <a:off x="5322924" y="3498651"/>
              <a:ext cx="8176" cy="9585"/>
            </a:xfrm>
            <a:custGeom>
              <a:avLst/>
              <a:gdLst/>
              <a:ahLst/>
              <a:cxnLst/>
              <a:rect l="l" t="t" r="r" b="b"/>
              <a:pathLst>
                <a:path w="290" h="340" extrusionOk="0">
                  <a:moveTo>
                    <a:pt x="224" y="0"/>
                  </a:moveTo>
                  <a:lnTo>
                    <a:pt x="0" y="50"/>
                  </a:lnTo>
                  <a:cubicBezTo>
                    <a:pt x="31" y="147"/>
                    <a:pt x="46" y="243"/>
                    <a:pt x="62" y="340"/>
                  </a:cubicBezTo>
                  <a:lnTo>
                    <a:pt x="289" y="305"/>
                  </a:lnTo>
                  <a:cubicBezTo>
                    <a:pt x="274" y="193"/>
                    <a:pt x="239" y="97"/>
                    <a:pt x="224" y="0"/>
                  </a:cubicBezTo>
                  <a:close/>
                </a:path>
              </a:pathLst>
            </a:custGeom>
            <a:solidFill>
              <a:srgbClr val="86AC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31"/>
            <p:cNvSpPr/>
            <p:nvPr/>
          </p:nvSpPr>
          <p:spPr>
            <a:xfrm>
              <a:off x="5302033" y="3625547"/>
              <a:ext cx="126923" cy="209611"/>
            </a:xfrm>
            <a:custGeom>
              <a:avLst/>
              <a:gdLst/>
              <a:ahLst/>
              <a:cxnLst/>
              <a:rect l="l" t="t" r="r" b="b"/>
              <a:pathLst>
                <a:path w="4502" h="7435" extrusionOk="0">
                  <a:moveTo>
                    <a:pt x="3198" y="0"/>
                  </a:moveTo>
                  <a:lnTo>
                    <a:pt x="1" y="610"/>
                  </a:lnTo>
                  <a:lnTo>
                    <a:pt x="1269" y="7136"/>
                  </a:lnTo>
                  <a:cubicBezTo>
                    <a:pt x="1299" y="7315"/>
                    <a:pt x="1447" y="7435"/>
                    <a:pt x="1610" y="7435"/>
                  </a:cubicBezTo>
                  <a:cubicBezTo>
                    <a:pt x="1637" y="7435"/>
                    <a:pt x="1663" y="7432"/>
                    <a:pt x="1690" y="7425"/>
                  </a:cubicBezTo>
                  <a:lnTo>
                    <a:pt x="4162" y="6959"/>
                  </a:lnTo>
                  <a:cubicBezTo>
                    <a:pt x="4355" y="6912"/>
                    <a:pt x="4502" y="6719"/>
                    <a:pt x="4452" y="6527"/>
                  </a:cubicBezTo>
                  <a:lnTo>
                    <a:pt x="3198"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31"/>
            <p:cNvSpPr/>
            <p:nvPr/>
          </p:nvSpPr>
          <p:spPr>
            <a:xfrm>
              <a:off x="5306178" y="3610013"/>
              <a:ext cx="37524" cy="156919"/>
            </a:xfrm>
            <a:custGeom>
              <a:avLst/>
              <a:gdLst/>
              <a:ahLst/>
              <a:cxnLst/>
              <a:rect l="l" t="t" r="r" b="b"/>
              <a:pathLst>
                <a:path w="1331" h="5566" extrusionOk="0">
                  <a:moveTo>
                    <a:pt x="157" y="1"/>
                  </a:moveTo>
                  <a:cubicBezTo>
                    <a:pt x="147" y="1"/>
                    <a:pt x="137" y="2"/>
                    <a:pt x="127" y="4"/>
                  </a:cubicBezTo>
                  <a:cubicBezTo>
                    <a:pt x="46" y="19"/>
                    <a:pt x="0" y="100"/>
                    <a:pt x="16" y="181"/>
                  </a:cubicBezTo>
                  <a:lnTo>
                    <a:pt x="1026" y="5454"/>
                  </a:lnTo>
                  <a:cubicBezTo>
                    <a:pt x="1041" y="5515"/>
                    <a:pt x="1092" y="5566"/>
                    <a:pt x="1173" y="5566"/>
                  </a:cubicBezTo>
                  <a:lnTo>
                    <a:pt x="1203" y="5566"/>
                  </a:lnTo>
                  <a:cubicBezTo>
                    <a:pt x="1284" y="5550"/>
                    <a:pt x="1331" y="5469"/>
                    <a:pt x="1315" y="5388"/>
                  </a:cubicBezTo>
                  <a:lnTo>
                    <a:pt x="305" y="116"/>
                  </a:lnTo>
                  <a:cubicBezTo>
                    <a:pt x="291" y="48"/>
                    <a:pt x="227" y="1"/>
                    <a:pt x="157" y="1"/>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31"/>
            <p:cNvSpPr/>
            <p:nvPr/>
          </p:nvSpPr>
          <p:spPr>
            <a:xfrm>
              <a:off x="5332369" y="3799524"/>
              <a:ext cx="5469" cy="27206"/>
            </a:xfrm>
            <a:custGeom>
              <a:avLst/>
              <a:gdLst/>
              <a:ahLst/>
              <a:cxnLst/>
              <a:rect l="l" t="t" r="r" b="b"/>
              <a:pathLst>
                <a:path w="194" h="965" extrusionOk="0">
                  <a:moveTo>
                    <a:pt x="1" y="1"/>
                  </a:moveTo>
                  <a:lnTo>
                    <a:pt x="193" y="965"/>
                  </a:lnTo>
                  <a:lnTo>
                    <a:pt x="1" y="1"/>
                  </a:ln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31"/>
            <p:cNvSpPr/>
            <p:nvPr/>
          </p:nvSpPr>
          <p:spPr>
            <a:xfrm>
              <a:off x="5332369" y="3796367"/>
              <a:ext cx="95601" cy="38962"/>
            </a:xfrm>
            <a:custGeom>
              <a:avLst/>
              <a:gdLst/>
              <a:ahLst/>
              <a:cxnLst/>
              <a:rect l="l" t="t" r="r" b="b"/>
              <a:pathLst>
                <a:path w="3391" h="1382" extrusionOk="0">
                  <a:moveTo>
                    <a:pt x="3279" y="1"/>
                  </a:moveTo>
                  <a:cubicBezTo>
                    <a:pt x="2701" y="225"/>
                    <a:pt x="2107" y="306"/>
                    <a:pt x="1559" y="306"/>
                  </a:cubicBezTo>
                  <a:cubicBezTo>
                    <a:pt x="965" y="306"/>
                    <a:pt x="436" y="209"/>
                    <a:pt x="1" y="113"/>
                  </a:cubicBezTo>
                  <a:lnTo>
                    <a:pt x="1" y="113"/>
                  </a:lnTo>
                  <a:lnTo>
                    <a:pt x="193" y="1077"/>
                  </a:lnTo>
                  <a:cubicBezTo>
                    <a:pt x="228" y="1254"/>
                    <a:pt x="371" y="1382"/>
                    <a:pt x="548" y="1382"/>
                  </a:cubicBezTo>
                  <a:cubicBezTo>
                    <a:pt x="564" y="1382"/>
                    <a:pt x="595" y="1382"/>
                    <a:pt x="614" y="1366"/>
                  </a:cubicBezTo>
                  <a:lnTo>
                    <a:pt x="3086" y="900"/>
                  </a:lnTo>
                  <a:cubicBezTo>
                    <a:pt x="3264" y="869"/>
                    <a:pt x="3391" y="707"/>
                    <a:pt x="3391" y="529"/>
                  </a:cubicBezTo>
                  <a:cubicBezTo>
                    <a:pt x="3391" y="514"/>
                    <a:pt x="3376" y="498"/>
                    <a:pt x="3376" y="468"/>
                  </a:cubicBezTo>
                  <a:lnTo>
                    <a:pt x="3279" y="1"/>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31"/>
            <p:cNvSpPr/>
            <p:nvPr/>
          </p:nvSpPr>
          <p:spPr>
            <a:xfrm>
              <a:off x="5388162" y="3775504"/>
              <a:ext cx="14040" cy="10882"/>
            </a:xfrm>
            <a:custGeom>
              <a:avLst/>
              <a:gdLst/>
              <a:ahLst/>
              <a:cxnLst/>
              <a:rect l="l" t="t" r="r" b="b"/>
              <a:pathLst>
                <a:path w="498" h="386" extrusionOk="0">
                  <a:moveTo>
                    <a:pt x="255" y="0"/>
                  </a:moveTo>
                  <a:cubicBezTo>
                    <a:pt x="97" y="0"/>
                    <a:pt x="0" y="178"/>
                    <a:pt x="97" y="320"/>
                  </a:cubicBezTo>
                  <a:cubicBezTo>
                    <a:pt x="128" y="340"/>
                    <a:pt x="158" y="371"/>
                    <a:pt x="193" y="371"/>
                  </a:cubicBezTo>
                  <a:cubicBezTo>
                    <a:pt x="209" y="386"/>
                    <a:pt x="224" y="386"/>
                    <a:pt x="239" y="386"/>
                  </a:cubicBezTo>
                  <a:cubicBezTo>
                    <a:pt x="401" y="386"/>
                    <a:pt x="498" y="209"/>
                    <a:pt x="401" y="66"/>
                  </a:cubicBezTo>
                  <a:cubicBezTo>
                    <a:pt x="371" y="50"/>
                    <a:pt x="336" y="16"/>
                    <a:pt x="305" y="16"/>
                  </a:cubicBezTo>
                  <a:cubicBezTo>
                    <a:pt x="290" y="0"/>
                    <a:pt x="274" y="0"/>
                    <a:pt x="255"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31"/>
            <p:cNvSpPr/>
            <p:nvPr/>
          </p:nvSpPr>
          <p:spPr>
            <a:xfrm>
              <a:off x="5337810" y="3688078"/>
              <a:ext cx="14068" cy="10882"/>
            </a:xfrm>
            <a:custGeom>
              <a:avLst/>
              <a:gdLst/>
              <a:ahLst/>
              <a:cxnLst/>
              <a:rect l="l" t="t" r="r" b="b"/>
              <a:pathLst>
                <a:path w="499" h="386" extrusionOk="0">
                  <a:moveTo>
                    <a:pt x="259" y="0"/>
                  </a:moveTo>
                  <a:cubicBezTo>
                    <a:pt x="97" y="0"/>
                    <a:pt x="0" y="178"/>
                    <a:pt x="97" y="320"/>
                  </a:cubicBezTo>
                  <a:cubicBezTo>
                    <a:pt x="132" y="336"/>
                    <a:pt x="162" y="370"/>
                    <a:pt x="193" y="370"/>
                  </a:cubicBezTo>
                  <a:cubicBezTo>
                    <a:pt x="209" y="386"/>
                    <a:pt x="228" y="386"/>
                    <a:pt x="243" y="386"/>
                  </a:cubicBezTo>
                  <a:cubicBezTo>
                    <a:pt x="402" y="386"/>
                    <a:pt x="498" y="208"/>
                    <a:pt x="402" y="66"/>
                  </a:cubicBezTo>
                  <a:cubicBezTo>
                    <a:pt x="371" y="46"/>
                    <a:pt x="340" y="16"/>
                    <a:pt x="305" y="16"/>
                  </a:cubicBezTo>
                  <a:cubicBezTo>
                    <a:pt x="290" y="0"/>
                    <a:pt x="274" y="0"/>
                    <a:pt x="259"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31"/>
            <p:cNvSpPr/>
            <p:nvPr/>
          </p:nvSpPr>
          <p:spPr>
            <a:xfrm>
              <a:off x="5348692" y="3764622"/>
              <a:ext cx="35804" cy="27206"/>
            </a:xfrm>
            <a:custGeom>
              <a:avLst/>
              <a:gdLst/>
              <a:ahLst/>
              <a:cxnLst/>
              <a:rect l="l" t="t" r="r" b="b"/>
              <a:pathLst>
                <a:path w="1270" h="965" extrusionOk="0">
                  <a:moveTo>
                    <a:pt x="644" y="1"/>
                  </a:moveTo>
                  <a:cubicBezTo>
                    <a:pt x="243" y="1"/>
                    <a:pt x="0" y="436"/>
                    <a:pt x="259" y="787"/>
                  </a:cubicBezTo>
                  <a:cubicBezTo>
                    <a:pt x="324" y="868"/>
                    <a:pt x="401" y="919"/>
                    <a:pt x="482" y="934"/>
                  </a:cubicBezTo>
                  <a:cubicBezTo>
                    <a:pt x="532" y="949"/>
                    <a:pt x="579" y="965"/>
                    <a:pt x="629" y="965"/>
                  </a:cubicBezTo>
                  <a:cubicBezTo>
                    <a:pt x="1030" y="965"/>
                    <a:pt x="1269" y="514"/>
                    <a:pt x="1015" y="163"/>
                  </a:cubicBezTo>
                  <a:cubicBezTo>
                    <a:pt x="949" y="97"/>
                    <a:pt x="868" y="31"/>
                    <a:pt x="787" y="16"/>
                  </a:cubicBezTo>
                  <a:cubicBezTo>
                    <a:pt x="741" y="1"/>
                    <a:pt x="691" y="1"/>
                    <a:pt x="644" y="1"/>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31"/>
            <p:cNvSpPr/>
            <p:nvPr/>
          </p:nvSpPr>
          <p:spPr>
            <a:xfrm>
              <a:off x="5364114" y="3728422"/>
              <a:ext cx="40823" cy="31237"/>
            </a:xfrm>
            <a:custGeom>
              <a:avLst/>
              <a:gdLst/>
              <a:ahLst/>
              <a:cxnLst/>
              <a:rect l="l" t="t" r="r" b="b"/>
              <a:pathLst>
                <a:path w="1448" h="1108" extrusionOk="0">
                  <a:moveTo>
                    <a:pt x="722" y="0"/>
                  </a:moveTo>
                  <a:cubicBezTo>
                    <a:pt x="275" y="0"/>
                    <a:pt x="1" y="513"/>
                    <a:pt x="306" y="914"/>
                  </a:cubicBezTo>
                  <a:cubicBezTo>
                    <a:pt x="371" y="995"/>
                    <a:pt x="452" y="1045"/>
                    <a:pt x="549" y="1076"/>
                  </a:cubicBezTo>
                  <a:cubicBezTo>
                    <a:pt x="610" y="1092"/>
                    <a:pt x="660" y="1107"/>
                    <a:pt x="722" y="1107"/>
                  </a:cubicBezTo>
                  <a:cubicBezTo>
                    <a:pt x="1173" y="1107"/>
                    <a:pt x="1447" y="594"/>
                    <a:pt x="1143" y="193"/>
                  </a:cubicBezTo>
                  <a:cubicBezTo>
                    <a:pt x="1077" y="112"/>
                    <a:pt x="996" y="46"/>
                    <a:pt x="900" y="31"/>
                  </a:cubicBezTo>
                  <a:cubicBezTo>
                    <a:pt x="838" y="16"/>
                    <a:pt x="788" y="0"/>
                    <a:pt x="722"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31"/>
            <p:cNvSpPr/>
            <p:nvPr/>
          </p:nvSpPr>
          <p:spPr>
            <a:xfrm>
              <a:off x="5283426" y="3475308"/>
              <a:ext cx="71694" cy="30786"/>
            </a:xfrm>
            <a:custGeom>
              <a:avLst/>
              <a:gdLst/>
              <a:ahLst/>
              <a:cxnLst/>
              <a:rect l="l" t="t" r="r" b="b"/>
              <a:pathLst>
                <a:path w="2543" h="1092" extrusionOk="0">
                  <a:moveTo>
                    <a:pt x="2126" y="1"/>
                  </a:moveTo>
                  <a:cubicBezTo>
                    <a:pt x="2098" y="1"/>
                    <a:pt x="2070" y="4"/>
                    <a:pt x="2041" y="11"/>
                  </a:cubicBezTo>
                  <a:lnTo>
                    <a:pt x="340" y="331"/>
                  </a:lnTo>
                  <a:cubicBezTo>
                    <a:pt x="132" y="381"/>
                    <a:pt x="1" y="574"/>
                    <a:pt x="36" y="782"/>
                  </a:cubicBezTo>
                  <a:cubicBezTo>
                    <a:pt x="77" y="969"/>
                    <a:pt x="238" y="1091"/>
                    <a:pt x="421" y="1091"/>
                  </a:cubicBezTo>
                  <a:cubicBezTo>
                    <a:pt x="442" y="1091"/>
                    <a:pt x="462" y="1090"/>
                    <a:pt x="483" y="1087"/>
                  </a:cubicBezTo>
                  <a:lnTo>
                    <a:pt x="2188" y="747"/>
                  </a:lnTo>
                  <a:cubicBezTo>
                    <a:pt x="2396" y="716"/>
                    <a:pt x="2543" y="508"/>
                    <a:pt x="2493" y="315"/>
                  </a:cubicBezTo>
                  <a:cubicBezTo>
                    <a:pt x="2466" y="135"/>
                    <a:pt x="2306" y="1"/>
                    <a:pt x="2126" y="1"/>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31"/>
            <p:cNvSpPr/>
            <p:nvPr/>
          </p:nvSpPr>
          <p:spPr>
            <a:xfrm>
              <a:off x="5295718" y="3495494"/>
              <a:ext cx="50718" cy="11333"/>
            </a:xfrm>
            <a:custGeom>
              <a:avLst/>
              <a:gdLst/>
              <a:ahLst/>
              <a:cxnLst/>
              <a:rect l="l" t="t" r="r" b="b"/>
              <a:pathLst>
                <a:path w="1799" h="402" extrusionOk="0">
                  <a:moveTo>
                    <a:pt x="1752" y="0"/>
                  </a:moveTo>
                  <a:lnTo>
                    <a:pt x="47" y="320"/>
                  </a:lnTo>
                  <a:cubicBezTo>
                    <a:pt x="16" y="340"/>
                    <a:pt x="1" y="355"/>
                    <a:pt x="16" y="371"/>
                  </a:cubicBezTo>
                  <a:cubicBezTo>
                    <a:pt x="16" y="386"/>
                    <a:pt x="32" y="401"/>
                    <a:pt x="47" y="401"/>
                  </a:cubicBezTo>
                  <a:lnTo>
                    <a:pt x="1767" y="81"/>
                  </a:lnTo>
                  <a:cubicBezTo>
                    <a:pt x="1783" y="66"/>
                    <a:pt x="1798" y="50"/>
                    <a:pt x="1798" y="31"/>
                  </a:cubicBezTo>
                  <a:cubicBezTo>
                    <a:pt x="1783" y="16"/>
                    <a:pt x="1767" y="0"/>
                    <a:pt x="1752"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31"/>
            <p:cNvSpPr/>
            <p:nvPr/>
          </p:nvSpPr>
          <p:spPr>
            <a:xfrm>
              <a:off x="5331495" y="3081850"/>
              <a:ext cx="2312" cy="32196"/>
            </a:xfrm>
            <a:custGeom>
              <a:avLst/>
              <a:gdLst/>
              <a:ahLst/>
              <a:cxnLst/>
              <a:rect l="l" t="t" r="r" b="b"/>
              <a:pathLst>
                <a:path w="82" h="1142" extrusionOk="0">
                  <a:moveTo>
                    <a:pt x="32" y="0"/>
                  </a:moveTo>
                  <a:cubicBezTo>
                    <a:pt x="16" y="0"/>
                    <a:pt x="1" y="16"/>
                    <a:pt x="1" y="31"/>
                  </a:cubicBezTo>
                  <a:lnTo>
                    <a:pt x="1" y="1092"/>
                  </a:lnTo>
                  <a:cubicBezTo>
                    <a:pt x="1" y="1126"/>
                    <a:pt x="16" y="1142"/>
                    <a:pt x="32" y="1142"/>
                  </a:cubicBezTo>
                  <a:cubicBezTo>
                    <a:pt x="66" y="1142"/>
                    <a:pt x="82" y="1126"/>
                    <a:pt x="82" y="1092"/>
                  </a:cubicBezTo>
                  <a:lnTo>
                    <a:pt x="82" y="31"/>
                  </a:lnTo>
                  <a:cubicBezTo>
                    <a:pt x="82" y="16"/>
                    <a:pt x="66" y="0"/>
                    <a:pt x="32"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2" name="Google Shape;752;p31"/>
          <p:cNvGrpSpPr/>
          <p:nvPr/>
        </p:nvGrpSpPr>
        <p:grpSpPr>
          <a:xfrm>
            <a:off x="7905811" y="-61179"/>
            <a:ext cx="432644" cy="3388604"/>
            <a:chOff x="4538574" y="3056505"/>
            <a:chExt cx="103748" cy="801999"/>
          </a:xfrm>
        </p:grpSpPr>
        <p:sp>
          <p:nvSpPr>
            <p:cNvPr id="753" name="Google Shape;753;p31"/>
            <p:cNvSpPr/>
            <p:nvPr/>
          </p:nvSpPr>
          <p:spPr>
            <a:xfrm>
              <a:off x="4603389" y="3056505"/>
              <a:ext cx="1861" cy="759365"/>
            </a:xfrm>
            <a:custGeom>
              <a:avLst/>
              <a:gdLst/>
              <a:ahLst/>
              <a:cxnLst/>
              <a:rect l="l" t="t" r="r" b="b"/>
              <a:pathLst>
                <a:path w="66" h="26935" extrusionOk="0">
                  <a:moveTo>
                    <a:pt x="31" y="0"/>
                  </a:moveTo>
                  <a:cubicBezTo>
                    <a:pt x="15" y="0"/>
                    <a:pt x="0" y="16"/>
                    <a:pt x="0" y="31"/>
                  </a:cubicBezTo>
                  <a:lnTo>
                    <a:pt x="0" y="26903"/>
                  </a:lnTo>
                  <a:cubicBezTo>
                    <a:pt x="0" y="26919"/>
                    <a:pt x="15" y="26934"/>
                    <a:pt x="31" y="26934"/>
                  </a:cubicBezTo>
                  <a:cubicBezTo>
                    <a:pt x="50" y="26934"/>
                    <a:pt x="66" y="26919"/>
                    <a:pt x="66" y="26903"/>
                  </a:cubicBezTo>
                  <a:lnTo>
                    <a:pt x="66" y="31"/>
                  </a:lnTo>
                  <a:cubicBezTo>
                    <a:pt x="66" y="16"/>
                    <a:pt x="50" y="0"/>
                    <a:pt x="31"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31"/>
            <p:cNvSpPr/>
            <p:nvPr/>
          </p:nvSpPr>
          <p:spPr>
            <a:xfrm>
              <a:off x="4544494" y="3738656"/>
              <a:ext cx="91569" cy="73244"/>
            </a:xfrm>
            <a:custGeom>
              <a:avLst/>
              <a:gdLst/>
              <a:ahLst/>
              <a:cxnLst/>
              <a:rect l="l" t="t" r="r" b="b"/>
              <a:pathLst>
                <a:path w="3248" h="2598" extrusionOk="0">
                  <a:moveTo>
                    <a:pt x="1636" y="1"/>
                  </a:moveTo>
                  <a:cubicBezTo>
                    <a:pt x="1426" y="1"/>
                    <a:pt x="1204" y="52"/>
                    <a:pt x="982" y="166"/>
                  </a:cubicBezTo>
                  <a:cubicBezTo>
                    <a:pt x="770" y="262"/>
                    <a:pt x="596" y="439"/>
                    <a:pt x="500" y="648"/>
                  </a:cubicBezTo>
                  <a:cubicBezTo>
                    <a:pt x="0" y="1619"/>
                    <a:pt x="699" y="2597"/>
                    <a:pt x="1625" y="2597"/>
                  </a:cubicBezTo>
                  <a:cubicBezTo>
                    <a:pt x="1836" y="2597"/>
                    <a:pt x="2059" y="2547"/>
                    <a:pt x="2282" y="2434"/>
                  </a:cubicBezTo>
                  <a:cubicBezTo>
                    <a:pt x="2490" y="2337"/>
                    <a:pt x="2652" y="2160"/>
                    <a:pt x="2764" y="1951"/>
                  </a:cubicBezTo>
                  <a:cubicBezTo>
                    <a:pt x="3247" y="970"/>
                    <a:pt x="2552" y="1"/>
                    <a:pt x="1636"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31"/>
            <p:cNvSpPr/>
            <p:nvPr/>
          </p:nvSpPr>
          <p:spPr>
            <a:xfrm>
              <a:off x="4561664" y="3752076"/>
              <a:ext cx="57259" cy="46433"/>
            </a:xfrm>
            <a:custGeom>
              <a:avLst/>
              <a:gdLst/>
              <a:ahLst/>
              <a:cxnLst/>
              <a:rect l="l" t="t" r="r" b="b"/>
              <a:pathLst>
                <a:path w="2031" h="1647" extrusionOk="0">
                  <a:moveTo>
                    <a:pt x="1013" y="1"/>
                  </a:moveTo>
                  <a:cubicBezTo>
                    <a:pt x="889" y="1"/>
                    <a:pt x="759" y="29"/>
                    <a:pt x="628" y="91"/>
                  </a:cubicBezTo>
                  <a:cubicBezTo>
                    <a:pt x="485" y="172"/>
                    <a:pt x="354" y="284"/>
                    <a:pt x="292" y="430"/>
                  </a:cubicBezTo>
                  <a:cubicBezTo>
                    <a:pt x="0" y="1040"/>
                    <a:pt x="440" y="1647"/>
                    <a:pt x="1024" y="1647"/>
                  </a:cubicBezTo>
                  <a:cubicBezTo>
                    <a:pt x="1149" y="1647"/>
                    <a:pt x="1281" y="1619"/>
                    <a:pt x="1414" y="1556"/>
                  </a:cubicBezTo>
                  <a:cubicBezTo>
                    <a:pt x="1561" y="1475"/>
                    <a:pt x="1673" y="1364"/>
                    <a:pt x="1754" y="1217"/>
                  </a:cubicBezTo>
                  <a:cubicBezTo>
                    <a:pt x="2030" y="607"/>
                    <a:pt x="1590" y="1"/>
                    <a:pt x="1013" y="1"/>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31"/>
            <p:cNvSpPr/>
            <p:nvPr/>
          </p:nvSpPr>
          <p:spPr>
            <a:xfrm>
              <a:off x="4589349" y="3787232"/>
              <a:ext cx="2312" cy="17761"/>
            </a:xfrm>
            <a:custGeom>
              <a:avLst/>
              <a:gdLst/>
              <a:ahLst/>
              <a:cxnLst/>
              <a:rect l="l" t="t" r="r" b="b"/>
              <a:pathLst>
                <a:path w="82" h="630" extrusionOk="0">
                  <a:moveTo>
                    <a:pt x="31" y="1"/>
                  </a:moveTo>
                  <a:cubicBezTo>
                    <a:pt x="16" y="1"/>
                    <a:pt x="0" y="20"/>
                    <a:pt x="0" y="36"/>
                  </a:cubicBezTo>
                  <a:lnTo>
                    <a:pt x="0" y="599"/>
                  </a:lnTo>
                  <a:cubicBezTo>
                    <a:pt x="0" y="614"/>
                    <a:pt x="16" y="630"/>
                    <a:pt x="31" y="630"/>
                  </a:cubicBezTo>
                  <a:cubicBezTo>
                    <a:pt x="66" y="630"/>
                    <a:pt x="81" y="614"/>
                    <a:pt x="81" y="599"/>
                  </a:cubicBezTo>
                  <a:lnTo>
                    <a:pt x="81" y="36"/>
                  </a:lnTo>
                  <a:cubicBezTo>
                    <a:pt x="81" y="20"/>
                    <a:pt x="66" y="1"/>
                    <a:pt x="31"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31"/>
            <p:cNvSpPr/>
            <p:nvPr/>
          </p:nvSpPr>
          <p:spPr>
            <a:xfrm>
              <a:off x="4563045" y="3797241"/>
              <a:ext cx="54383" cy="34931"/>
            </a:xfrm>
            <a:custGeom>
              <a:avLst/>
              <a:gdLst/>
              <a:ahLst/>
              <a:cxnLst/>
              <a:rect l="l" t="t" r="r" b="b"/>
              <a:pathLst>
                <a:path w="1929" h="1239" extrusionOk="0">
                  <a:moveTo>
                    <a:pt x="208" y="1"/>
                  </a:moveTo>
                  <a:cubicBezTo>
                    <a:pt x="97" y="1"/>
                    <a:pt x="0" y="82"/>
                    <a:pt x="0" y="194"/>
                  </a:cubicBezTo>
                  <a:lnTo>
                    <a:pt x="0" y="1046"/>
                  </a:lnTo>
                  <a:cubicBezTo>
                    <a:pt x="0" y="1158"/>
                    <a:pt x="97" y="1239"/>
                    <a:pt x="208" y="1239"/>
                  </a:cubicBezTo>
                  <a:lnTo>
                    <a:pt x="1736" y="1239"/>
                  </a:lnTo>
                  <a:cubicBezTo>
                    <a:pt x="1848" y="1239"/>
                    <a:pt x="1929" y="1158"/>
                    <a:pt x="1929" y="1046"/>
                  </a:cubicBezTo>
                  <a:lnTo>
                    <a:pt x="1929" y="194"/>
                  </a:lnTo>
                  <a:cubicBezTo>
                    <a:pt x="1929" y="82"/>
                    <a:pt x="1848" y="1"/>
                    <a:pt x="1736" y="1"/>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31"/>
            <p:cNvSpPr/>
            <p:nvPr/>
          </p:nvSpPr>
          <p:spPr>
            <a:xfrm>
              <a:off x="4539533" y="3814974"/>
              <a:ext cx="101493" cy="43529"/>
            </a:xfrm>
            <a:custGeom>
              <a:avLst/>
              <a:gdLst/>
              <a:ahLst/>
              <a:cxnLst/>
              <a:rect l="l" t="t" r="r" b="b"/>
              <a:pathLst>
                <a:path w="3600" h="1544" extrusionOk="0">
                  <a:moveTo>
                    <a:pt x="1" y="0"/>
                  </a:moveTo>
                  <a:cubicBezTo>
                    <a:pt x="1" y="270"/>
                    <a:pt x="97" y="529"/>
                    <a:pt x="240" y="772"/>
                  </a:cubicBezTo>
                  <a:cubicBezTo>
                    <a:pt x="560" y="1219"/>
                    <a:pt x="1139" y="1543"/>
                    <a:pt x="1798" y="1543"/>
                  </a:cubicBezTo>
                  <a:cubicBezTo>
                    <a:pt x="2473" y="1543"/>
                    <a:pt x="3052" y="1219"/>
                    <a:pt x="3357" y="772"/>
                  </a:cubicBezTo>
                  <a:cubicBezTo>
                    <a:pt x="3519" y="529"/>
                    <a:pt x="3600" y="270"/>
                    <a:pt x="3600"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31"/>
            <p:cNvSpPr/>
            <p:nvPr/>
          </p:nvSpPr>
          <p:spPr>
            <a:xfrm>
              <a:off x="4546299" y="3836710"/>
              <a:ext cx="87876" cy="21793"/>
            </a:xfrm>
            <a:custGeom>
              <a:avLst/>
              <a:gdLst/>
              <a:ahLst/>
              <a:cxnLst/>
              <a:rect l="l" t="t" r="r" b="b"/>
              <a:pathLst>
                <a:path w="3117" h="773" extrusionOk="0">
                  <a:moveTo>
                    <a:pt x="0" y="1"/>
                  </a:moveTo>
                  <a:cubicBezTo>
                    <a:pt x="320" y="448"/>
                    <a:pt x="899" y="772"/>
                    <a:pt x="1558" y="772"/>
                  </a:cubicBezTo>
                  <a:cubicBezTo>
                    <a:pt x="2233"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31"/>
            <p:cNvSpPr/>
            <p:nvPr/>
          </p:nvSpPr>
          <p:spPr>
            <a:xfrm>
              <a:off x="4583908" y="3769189"/>
              <a:ext cx="13194" cy="19481"/>
            </a:xfrm>
            <a:custGeom>
              <a:avLst/>
              <a:gdLst/>
              <a:ahLst/>
              <a:cxnLst/>
              <a:rect l="l" t="t" r="r" b="b"/>
              <a:pathLst>
                <a:path w="468" h="691" extrusionOk="0">
                  <a:moveTo>
                    <a:pt x="224" y="1"/>
                  </a:moveTo>
                  <a:cubicBezTo>
                    <a:pt x="224" y="1"/>
                    <a:pt x="1" y="336"/>
                    <a:pt x="1" y="467"/>
                  </a:cubicBezTo>
                  <a:cubicBezTo>
                    <a:pt x="1" y="579"/>
                    <a:pt x="97" y="691"/>
                    <a:pt x="224" y="691"/>
                  </a:cubicBezTo>
                  <a:cubicBezTo>
                    <a:pt x="355" y="691"/>
                    <a:pt x="467" y="579"/>
                    <a:pt x="467" y="467"/>
                  </a:cubicBezTo>
                  <a:cubicBezTo>
                    <a:pt x="467" y="336"/>
                    <a:pt x="224" y="1"/>
                    <a:pt x="224"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31"/>
            <p:cNvSpPr/>
            <p:nvPr/>
          </p:nvSpPr>
          <p:spPr>
            <a:xfrm>
              <a:off x="4538574" y="3813564"/>
              <a:ext cx="103748" cy="2312"/>
            </a:xfrm>
            <a:custGeom>
              <a:avLst/>
              <a:gdLst/>
              <a:ahLst/>
              <a:cxnLst/>
              <a:rect l="l" t="t" r="r" b="b"/>
              <a:pathLst>
                <a:path w="3680" h="82" extrusionOk="0">
                  <a:moveTo>
                    <a:pt x="35" y="0"/>
                  </a:moveTo>
                  <a:cubicBezTo>
                    <a:pt x="16" y="0"/>
                    <a:pt x="0" y="16"/>
                    <a:pt x="0" y="50"/>
                  </a:cubicBezTo>
                  <a:cubicBezTo>
                    <a:pt x="0" y="66"/>
                    <a:pt x="16" y="81"/>
                    <a:pt x="35" y="81"/>
                  </a:cubicBezTo>
                  <a:lnTo>
                    <a:pt x="3634" y="81"/>
                  </a:lnTo>
                  <a:cubicBezTo>
                    <a:pt x="3664" y="81"/>
                    <a:pt x="3680" y="66"/>
                    <a:pt x="3680" y="50"/>
                  </a:cubicBezTo>
                  <a:cubicBezTo>
                    <a:pt x="3680" y="16"/>
                    <a:pt x="3664" y="0"/>
                    <a:pt x="3634"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2" name="Google Shape;762;p31"/>
          <p:cNvGrpSpPr/>
          <p:nvPr/>
        </p:nvGrpSpPr>
        <p:grpSpPr>
          <a:xfrm>
            <a:off x="9232392" y="-111707"/>
            <a:ext cx="430881" cy="3049947"/>
            <a:chOff x="5045620" y="3052360"/>
            <a:chExt cx="103326" cy="721847"/>
          </a:xfrm>
        </p:grpSpPr>
        <p:sp>
          <p:nvSpPr>
            <p:cNvPr id="763" name="Google Shape;763;p31"/>
            <p:cNvSpPr/>
            <p:nvPr/>
          </p:nvSpPr>
          <p:spPr>
            <a:xfrm>
              <a:off x="5082271" y="3052360"/>
              <a:ext cx="2312" cy="679242"/>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2" name="Google Shape;772;p31"/>
          <p:cNvGrpSpPr/>
          <p:nvPr/>
        </p:nvGrpSpPr>
        <p:grpSpPr>
          <a:xfrm>
            <a:off x="10664692" y="-80832"/>
            <a:ext cx="430881" cy="3427939"/>
            <a:chOff x="5045620" y="2962899"/>
            <a:chExt cx="103326" cy="811308"/>
          </a:xfrm>
        </p:grpSpPr>
        <p:sp>
          <p:nvSpPr>
            <p:cNvPr id="773" name="Google Shape;773;p31"/>
            <p:cNvSpPr/>
            <p:nvPr/>
          </p:nvSpPr>
          <p:spPr>
            <a:xfrm>
              <a:off x="5082720" y="2962899"/>
              <a:ext cx="1862" cy="768687"/>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2" name="Google Shape;782;p31"/>
          <p:cNvGrpSpPr/>
          <p:nvPr/>
        </p:nvGrpSpPr>
        <p:grpSpPr>
          <a:xfrm>
            <a:off x="6517992" y="-80832"/>
            <a:ext cx="430881" cy="3427939"/>
            <a:chOff x="5045620" y="2962899"/>
            <a:chExt cx="103326" cy="811308"/>
          </a:xfrm>
        </p:grpSpPr>
        <p:sp>
          <p:nvSpPr>
            <p:cNvPr id="783" name="Google Shape;783;p31"/>
            <p:cNvSpPr/>
            <p:nvPr/>
          </p:nvSpPr>
          <p:spPr>
            <a:xfrm>
              <a:off x="5082720" y="2962899"/>
              <a:ext cx="1862" cy="768687"/>
            </a:xfrm>
            <a:custGeom>
              <a:avLst/>
              <a:gdLst/>
              <a:ahLst/>
              <a:cxnLst/>
              <a:rect l="l" t="t" r="r" b="b"/>
              <a:pathLst>
                <a:path w="82" h="24093" extrusionOk="0">
                  <a:moveTo>
                    <a:pt x="35" y="1"/>
                  </a:moveTo>
                  <a:cubicBezTo>
                    <a:pt x="16" y="1"/>
                    <a:pt x="0" y="16"/>
                    <a:pt x="0" y="32"/>
                  </a:cubicBezTo>
                  <a:lnTo>
                    <a:pt x="0" y="24042"/>
                  </a:lnTo>
                  <a:cubicBezTo>
                    <a:pt x="0" y="24077"/>
                    <a:pt x="16" y="24092"/>
                    <a:pt x="35" y="24092"/>
                  </a:cubicBezTo>
                  <a:cubicBezTo>
                    <a:pt x="66" y="24092"/>
                    <a:pt x="81" y="24077"/>
                    <a:pt x="81" y="24042"/>
                  </a:cubicBezTo>
                  <a:lnTo>
                    <a:pt x="81" y="32"/>
                  </a:lnTo>
                  <a:cubicBezTo>
                    <a:pt x="81" y="16"/>
                    <a:pt x="66"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31"/>
            <p:cNvSpPr/>
            <p:nvPr/>
          </p:nvSpPr>
          <p:spPr>
            <a:xfrm>
              <a:off x="5051484" y="3654388"/>
              <a:ext cx="91541" cy="73216"/>
            </a:xfrm>
            <a:custGeom>
              <a:avLst/>
              <a:gdLst/>
              <a:ahLst/>
              <a:cxnLst/>
              <a:rect l="l" t="t" r="r" b="b"/>
              <a:pathLst>
                <a:path w="3247" h="2597" extrusionOk="0">
                  <a:moveTo>
                    <a:pt x="1621" y="0"/>
                  </a:moveTo>
                  <a:cubicBezTo>
                    <a:pt x="695" y="0"/>
                    <a:pt x="0" y="969"/>
                    <a:pt x="483" y="1951"/>
                  </a:cubicBezTo>
                  <a:cubicBezTo>
                    <a:pt x="595" y="2159"/>
                    <a:pt x="757" y="2337"/>
                    <a:pt x="965" y="2433"/>
                  </a:cubicBezTo>
                  <a:cubicBezTo>
                    <a:pt x="1188" y="2546"/>
                    <a:pt x="1411" y="2597"/>
                    <a:pt x="1622" y="2597"/>
                  </a:cubicBezTo>
                  <a:cubicBezTo>
                    <a:pt x="2548" y="2597"/>
                    <a:pt x="3247" y="1618"/>
                    <a:pt x="2747" y="647"/>
                  </a:cubicBezTo>
                  <a:cubicBezTo>
                    <a:pt x="2651" y="439"/>
                    <a:pt x="2493" y="262"/>
                    <a:pt x="2284" y="165"/>
                  </a:cubicBezTo>
                  <a:cubicBezTo>
                    <a:pt x="2059" y="52"/>
                    <a:pt x="1834" y="0"/>
                    <a:pt x="1621"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31"/>
            <p:cNvSpPr/>
            <p:nvPr/>
          </p:nvSpPr>
          <p:spPr>
            <a:xfrm>
              <a:off x="5068710" y="3667779"/>
              <a:ext cx="57174" cy="46461"/>
            </a:xfrm>
            <a:custGeom>
              <a:avLst/>
              <a:gdLst/>
              <a:ahLst/>
              <a:cxnLst/>
              <a:rect l="l" t="t" r="r" b="b"/>
              <a:pathLst>
                <a:path w="2028" h="1648" extrusionOk="0">
                  <a:moveTo>
                    <a:pt x="1009" y="0"/>
                  </a:moveTo>
                  <a:cubicBezTo>
                    <a:pt x="435" y="0"/>
                    <a:pt x="1" y="597"/>
                    <a:pt x="289" y="1218"/>
                  </a:cubicBezTo>
                  <a:cubicBezTo>
                    <a:pt x="354" y="1364"/>
                    <a:pt x="466" y="1476"/>
                    <a:pt x="628" y="1557"/>
                  </a:cubicBezTo>
                  <a:cubicBezTo>
                    <a:pt x="758" y="1619"/>
                    <a:pt x="888" y="1647"/>
                    <a:pt x="1012" y="1647"/>
                  </a:cubicBezTo>
                  <a:cubicBezTo>
                    <a:pt x="1588" y="1647"/>
                    <a:pt x="2027" y="1040"/>
                    <a:pt x="1735" y="431"/>
                  </a:cubicBezTo>
                  <a:cubicBezTo>
                    <a:pt x="1673" y="284"/>
                    <a:pt x="1542" y="157"/>
                    <a:pt x="1399" y="91"/>
                  </a:cubicBezTo>
                  <a:cubicBezTo>
                    <a:pt x="1267" y="29"/>
                    <a:pt x="1135" y="0"/>
                    <a:pt x="1009" y="0"/>
                  </a:cubicBezTo>
                  <a:close/>
                </a:path>
              </a:pathLst>
            </a:custGeom>
            <a:solidFill>
              <a:srgbClr val="FBB6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31"/>
            <p:cNvSpPr/>
            <p:nvPr/>
          </p:nvSpPr>
          <p:spPr>
            <a:xfrm>
              <a:off x="5096311" y="3702964"/>
              <a:ext cx="1861" cy="17761"/>
            </a:xfrm>
            <a:custGeom>
              <a:avLst/>
              <a:gdLst/>
              <a:ahLst/>
              <a:cxnLst/>
              <a:rect l="l" t="t" r="r" b="b"/>
              <a:pathLst>
                <a:path w="66" h="630" extrusionOk="0">
                  <a:moveTo>
                    <a:pt x="35" y="1"/>
                  </a:moveTo>
                  <a:cubicBezTo>
                    <a:pt x="19" y="1"/>
                    <a:pt x="0" y="20"/>
                    <a:pt x="0" y="35"/>
                  </a:cubicBezTo>
                  <a:lnTo>
                    <a:pt x="0" y="598"/>
                  </a:lnTo>
                  <a:cubicBezTo>
                    <a:pt x="0" y="614"/>
                    <a:pt x="19" y="629"/>
                    <a:pt x="35" y="629"/>
                  </a:cubicBezTo>
                  <a:cubicBezTo>
                    <a:pt x="50" y="629"/>
                    <a:pt x="66" y="614"/>
                    <a:pt x="66" y="598"/>
                  </a:cubicBezTo>
                  <a:lnTo>
                    <a:pt x="66" y="35"/>
                  </a:lnTo>
                  <a:cubicBezTo>
                    <a:pt x="66" y="20"/>
                    <a:pt x="50" y="1"/>
                    <a:pt x="35"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31"/>
            <p:cNvSpPr/>
            <p:nvPr/>
          </p:nvSpPr>
          <p:spPr>
            <a:xfrm>
              <a:off x="5070092" y="3712972"/>
              <a:ext cx="54383" cy="34931"/>
            </a:xfrm>
            <a:custGeom>
              <a:avLst/>
              <a:gdLst/>
              <a:ahLst/>
              <a:cxnLst/>
              <a:rect l="l" t="t" r="r" b="b"/>
              <a:pathLst>
                <a:path w="1929" h="1239" extrusionOk="0">
                  <a:moveTo>
                    <a:pt x="193" y="0"/>
                  </a:moveTo>
                  <a:cubicBezTo>
                    <a:pt x="81" y="0"/>
                    <a:pt x="0" y="81"/>
                    <a:pt x="0" y="193"/>
                  </a:cubicBezTo>
                  <a:lnTo>
                    <a:pt x="0" y="1046"/>
                  </a:lnTo>
                  <a:cubicBezTo>
                    <a:pt x="0" y="1158"/>
                    <a:pt x="81" y="1239"/>
                    <a:pt x="193" y="1239"/>
                  </a:cubicBezTo>
                  <a:lnTo>
                    <a:pt x="1721" y="1239"/>
                  </a:lnTo>
                  <a:cubicBezTo>
                    <a:pt x="1833" y="1239"/>
                    <a:pt x="1929" y="1158"/>
                    <a:pt x="1929" y="1046"/>
                  </a:cubicBezTo>
                  <a:lnTo>
                    <a:pt x="1929" y="193"/>
                  </a:lnTo>
                  <a:cubicBezTo>
                    <a:pt x="1929" y="81"/>
                    <a:pt x="1833" y="0"/>
                    <a:pt x="1721" y="0"/>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31"/>
            <p:cNvSpPr/>
            <p:nvPr/>
          </p:nvSpPr>
          <p:spPr>
            <a:xfrm>
              <a:off x="5046494" y="3730142"/>
              <a:ext cx="101493" cy="44065"/>
            </a:xfrm>
            <a:custGeom>
              <a:avLst/>
              <a:gdLst/>
              <a:ahLst/>
              <a:cxnLst/>
              <a:rect l="l" t="t" r="r" b="b"/>
              <a:pathLst>
                <a:path w="3600" h="1563" extrusionOk="0">
                  <a:moveTo>
                    <a:pt x="0" y="1"/>
                  </a:moveTo>
                  <a:cubicBezTo>
                    <a:pt x="0" y="290"/>
                    <a:pt x="81" y="549"/>
                    <a:pt x="243" y="792"/>
                  </a:cubicBezTo>
                  <a:cubicBezTo>
                    <a:pt x="548" y="1239"/>
                    <a:pt x="1127" y="1563"/>
                    <a:pt x="1802" y="1563"/>
                  </a:cubicBezTo>
                  <a:cubicBezTo>
                    <a:pt x="2461" y="1563"/>
                    <a:pt x="3055" y="1239"/>
                    <a:pt x="3360" y="792"/>
                  </a:cubicBezTo>
                  <a:cubicBezTo>
                    <a:pt x="3503" y="549"/>
                    <a:pt x="3599" y="290"/>
                    <a:pt x="3599" y="1"/>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31"/>
            <p:cNvSpPr/>
            <p:nvPr/>
          </p:nvSpPr>
          <p:spPr>
            <a:xfrm>
              <a:off x="5053345" y="3752442"/>
              <a:ext cx="87876" cy="21765"/>
            </a:xfrm>
            <a:custGeom>
              <a:avLst/>
              <a:gdLst/>
              <a:ahLst/>
              <a:cxnLst/>
              <a:rect l="l" t="t" r="r" b="b"/>
              <a:pathLst>
                <a:path w="3117" h="772" extrusionOk="0">
                  <a:moveTo>
                    <a:pt x="0" y="1"/>
                  </a:moveTo>
                  <a:cubicBezTo>
                    <a:pt x="305" y="448"/>
                    <a:pt x="884" y="772"/>
                    <a:pt x="1559" y="772"/>
                  </a:cubicBezTo>
                  <a:cubicBezTo>
                    <a:pt x="2218" y="772"/>
                    <a:pt x="2812" y="448"/>
                    <a:pt x="3117" y="1"/>
                  </a:cubicBezTo>
                  <a:close/>
                </a:path>
              </a:pathLst>
            </a:custGeom>
            <a:solidFill>
              <a:srgbClr val="5A8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31"/>
            <p:cNvSpPr/>
            <p:nvPr/>
          </p:nvSpPr>
          <p:spPr>
            <a:xfrm>
              <a:off x="5090870" y="3684921"/>
              <a:ext cx="12743" cy="19481"/>
            </a:xfrm>
            <a:custGeom>
              <a:avLst/>
              <a:gdLst/>
              <a:ahLst/>
              <a:cxnLst/>
              <a:rect l="l" t="t" r="r" b="b"/>
              <a:pathLst>
                <a:path w="452" h="691" extrusionOk="0">
                  <a:moveTo>
                    <a:pt x="228" y="0"/>
                  </a:moveTo>
                  <a:cubicBezTo>
                    <a:pt x="228" y="0"/>
                    <a:pt x="0" y="336"/>
                    <a:pt x="0" y="467"/>
                  </a:cubicBezTo>
                  <a:cubicBezTo>
                    <a:pt x="0" y="579"/>
                    <a:pt x="97" y="691"/>
                    <a:pt x="228" y="691"/>
                  </a:cubicBezTo>
                  <a:cubicBezTo>
                    <a:pt x="355" y="691"/>
                    <a:pt x="451" y="579"/>
                    <a:pt x="451" y="467"/>
                  </a:cubicBezTo>
                  <a:cubicBezTo>
                    <a:pt x="451" y="336"/>
                    <a:pt x="228" y="0"/>
                    <a:pt x="228"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31"/>
            <p:cNvSpPr/>
            <p:nvPr/>
          </p:nvSpPr>
          <p:spPr>
            <a:xfrm>
              <a:off x="5045620" y="3729296"/>
              <a:ext cx="103326" cy="2312"/>
            </a:xfrm>
            <a:custGeom>
              <a:avLst/>
              <a:gdLst/>
              <a:ahLst/>
              <a:cxnLst/>
              <a:rect l="l" t="t" r="r" b="b"/>
              <a:pathLst>
                <a:path w="3665" h="82" extrusionOk="0">
                  <a:moveTo>
                    <a:pt x="31" y="0"/>
                  </a:moveTo>
                  <a:cubicBezTo>
                    <a:pt x="16" y="0"/>
                    <a:pt x="1" y="15"/>
                    <a:pt x="1" y="31"/>
                  </a:cubicBezTo>
                  <a:cubicBezTo>
                    <a:pt x="1" y="66"/>
                    <a:pt x="16" y="81"/>
                    <a:pt x="31" y="81"/>
                  </a:cubicBezTo>
                  <a:lnTo>
                    <a:pt x="3630" y="81"/>
                  </a:lnTo>
                  <a:cubicBezTo>
                    <a:pt x="3649" y="81"/>
                    <a:pt x="3665" y="66"/>
                    <a:pt x="3665" y="31"/>
                  </a:cubicBezTo>
                  <a:cubicBezTo>
                    <a:pt x="3665" y="15"/>
                    <a:pt x="3649" y="0"/>
                    <a:pt x="3630" y="0"/>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2" name="Google Shape;792;p31"/>
          <p:cNvGrpSpPr/>
          <p:nvPr/>
        </p:nvGrpSpPr>
        <p:grpSpPr>
          <a:xfrm>
            <a:off x="8335628" y="-94207"/>
            <a:ext cx="893168" cy="2780653"/>
            <a:chOff x="-1219367" y="1063258"/>
            <a:chExt cx="669876" cy="2085490"/>
          </a:xfrm>
        </p:grpSpPr>
        <p:sp>
          <p:nvSpPr>
            <p:cNvPr id="793" name="Google Shape;793;p31"/>
            <p:cNvSpPr/>
            <p:nvPr/>
          </p:nvSpPr>
          <p:spPr>
            <a:xfrm>
              <a:off x="-829871" y="1806131"/>
              <a:ext cx="192728" cy="666229"/>
            </a:xfrm>
            <a:custGeom>
              <a:avLst/>
              <a:gdLst/>
              <a:ahLst/>
              <a:cxnLst/>
              <a:rect l="l" t="t" r="r" b="b"/>
              <a:pathLst>
                <a:path w="1980" h="6844" extrusionOk="0">
                  <a:moveTo>
                    <a:pt x="421" y="1"/>
                  </a:moveTo>
                  <a:cubicBezTo>
                    <a:pt x="405" y="1"/>
                    <a:pt x="388" y="4"/>
                    <a:pt x="371" y="13"/>
                  </a:cubicBezTo>
                  <a:cubicBezTo>
                    <a:pt x="321" y="28"/>
                    <a:pt x="290" y="94"/>
                    <a:pt x="305" y="155"/>
                  </a:cubicBezTo>
                  <a:cubicBezTo>
                    <a:pt x="1721" y="3723"/>
                    <a:pt x="51" y="6651"/>
                    <a:pt x="31" y="6682"/>
                  </a:cubicBezTo>
                  <a:cubicBezTo>
                    <a:pt x="1" y="6732"/>
                    <a:pt x="16" y="6793"/>
                    <a:pt x="66" y="6828"/>
                  </a:cubicBezTo>
                  <a:cubicBezTo>
                    <a:pt x="82" y="6844"/>
                    <a:pt x="112" y="6844"/>
                    <a:pt x="128" y="6844"/>
                  </a:cubicBezTo>
                  <a:cubicBezTo>
                    <a:pt x="163" y="6844"/>
                    <a:pt x="193" y="6828"/>
                    <a:pt x="224" y="6793"/>
                  </a:cubicBezTo>
                  <a:cubicBezTo>
                    <a:pt x="244" y="6763"/>
                    <a:pt x="1979" y="3758"/>
                    <a:pt x="514" y="78"/>
                  </a:cubicBezTo>
                  <a:cubicBezTo>
                    <a:pt x="502" y="30"/>
                    <a:pt x="466" y="1"/>
                    <a:pt x="421"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31"/>
            <p:cNvSpPr/>
            <p:nvPr/>
          </p:nvSpPr>
          <p:spPr>
            <a:xfrm>
              <a:off x="-931590" y="1654274"/>
              <a:ext cx="215992" cy="170840"/>
            </a:xfrm>
            <a:custGeom>
              <a:avLst/>
              <a:gdLst/>
              <a:ahLst/>
              <a:cxnLst/>
              <a:rect l="l" t="t" r="r" b="b"/>
              <a:pathLst>
                <a:path w="2219" h="1755" extrusionOk="0">
                  <a:moveTo>
                    <a:pt x="1098" y="1"/>
                  </a:moveTo>
                  <a:cubicBezTo>
                    <a:pt x="988" y="1"/>
                    <a:pt x="878" y="19"/>
                    <a:pt x="772" y="61"/>
                  </a:cubicBezTo>
                  <a:cubicBezTo>
                    <a:pt x="243" y="254"/>
                    <a:pt x="0" y="963"/>
                    <a:pt x="162" y="1349"/>
                  </a:cubicBezTo>
                  <a:cubicBezTo>
                    <a:pt x="262" y="1605"/>
                    <a:pt x="561" y="1754"/>
                    <a:pt x="913" y="1754"/>
                  </a:cubicBezTo>
                  <a:cubicBezTo>
                    <a:pt x="1064" y="1754"/>
                    <a:pt x="1225" y="1727"/>
                    <a:pt x="1385" y="1669"/>
                  </a:cubicBezTo>
                  <a:cubicBezTo>
                    <a:pt x="1913" y="1461"/>
                    <a:pt x="2218" y="979"/>
                    <a:pt x="2075" y="593"/>
                  </a:cubicBezTo>
                  <a:cubicBezTo>
                    <a:pt x="1958" y="297"/>
                    <a:pt x="1535" y="1"/>
                    <a:pt x="1098" y="1"/>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31"/>
            <p:cNvSpPr/>
            <p:nvPr/>
          </p:nvSpPr>
          <p:spPr>
            <a:xfrm>
              <a:off x="-952907" y="1682309"/>
              <a:ext cx="290552" cy="212212"/>
            </a:xfrm>
            <a:custGeom>
              <a:avLst/>
              <a:gdLst/>
              <a:ahLst/>
              <a:cxnLst/>
              <a:rect l="l" t="t" r="r" b="b"/>
              <a:pathLst>
                <a:path w="2985" h="2180" extrusionOk="0">
                  <a:moveTo>
                    <a:pt x="2487" y="0"/>
                  </a:moveTo>
                  <a:cubicBezTo>
                    <a:pt x="2067" y="224"/>
                    <a:pt x="2020" y="579"/>
                    <a:pt x="2020" y="579"/>
                  </a:cubicBezTo>
                  <a:cubicBezTo>
                    <a:pt x="2020" y="579"/>
                    <a:pt x="1721" y="242"/>
                    <a:pt x="1369" y="242"/>
                  </a:cubicBezTo>
                  <a:cubicBezTo>
                    <a:pt x="1313" y="242"/>
                    <a:pt x="1256" y="251"/>
                    <a:pt x="1199" y="270"/>
                  </a:cubicBezTo>
                  <a:cubicBezTo>
                    <a:pt x="767" y="417"/>
                    <a:pt x="798" y="1042"/>
                    <a:pt x="798" y="1042"/>
                  </a:cubicBezTo>
                  <a:cubicBezTo>
                    <a:pt x="798" y="1042"/>
                    <a:pt x="475" y="925"/>
                    <a:pt x="199" y="925"/>
                  </a:cubicBezTo>
                  <a:cubicBezTo>
                    <a:pt x="138" y="925"/>
                    <a:pt x="79" y="931"/>
                    <a:pt x="26" y="945"/>
                  </a:cubicBezTo>
                  <a:cubicBezTo>
                    <a:pt x="1" y="1469"/>
                    <a:pt x="620" y="2180"/>
                    <a:pt x="1414" y="2180"/>
                  </a:cubicBezTo>
                  <a:cubicBezTo>
                    <a:pt x="1573" y="2180"/>
                    <a:pt x="1739" y="2151"/>
                    <a:pt x="1909" y="2087"/>
                  </a:cubicBezTo>
                  <a:cubicBezTo>
                    <a:pt x="2761" y="1751"/>
                    <a:pt x="2985" y="579"/>
                    <a:pt x="2487"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31"/>
            <p:cNvSpPr/>
            <p:nvPr/>
          </p:nvSpPr>
          <p:spPr>
            <a:xfrm>
              <a:off x="-912804" y="1971422"/>
              <a:ext cx="164500" cy="334964"/>
            </a:xfrm>
            <a:custGeom>
              <a:avLst/>
              <a:gdLst/>
              <a:ahLst/>
              <a:cxnLst/>
              <a:rect l="l" t="t" r="r" b="b"/>
              <a:pathLst>
                <a:path w="1690" h="3441" extrusionOk="0">
                  <a:moveTo>
                    <a:pt x="305" y="0"/>
                  </a:moveTo>
                  <a:lnTo>
                    <a:pt x="305" y="0"/>
                  </a:lnTo>
                  <a:cubicBezTo>
                    <a:pt x="0" y="1979"/>
                    <a:pt x="1689" y="3441"/>
                    <a:pt x="1689" y="3441"/>
                  </a:cubicBezTo>
                  <a:cubicBezTo>
                    <a:pt x="1689" y="3441"/>
                    <a:pt x="1400" y="1528"/>
                    <a:pt x="305"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31"/>
            <p:cNvSpPr/>
            <p:nvPr/>
          </p:nvSpPr>
          <p:spPr>
            <a:xfrm>
              <a:off x="-1159850" y="1821220"/>
              <a:ext cx="203533" cy="167823"/>
            </a:xfrm>
            <a:custGeom>
              <a:avLst/>
              <a:gdLst/>
              <a:ahLst/>
              <a:cxnLst/>
              <a:rect l="l" t="t" r="r" b="b"/>
              <a:pathLst>
                <a:path w="2091" h="1724" extrusionOk="0">
                  <a:moveTo>
                    <a:pt x="1053" y="0"/>
                  </a:moveTo>
                  <a:cubicBezTo>
                    <a:pt x="500" y="0"/>
                    <a:pt x="46" y="538"/>
                    <a:pt x="16" y="934"/>
                  </a:cubicBezTo>
                  <a:cubicBezTo>
                    <a:pt x="0" y="1350"/>
                    <a:pt x="451" y="1705"/>
                    <a:pt x="1011" y="1721"/>
                  </a:cubicBezTo>
                  <a:cubicBezTo>
                    <a:pt x="1040" y="1722"/>
                    <a:pt x="1068" y="1723"/>
                    <a:pt x="1097" y="1723"/>
                  </a:cubicBezTo>
                  <a:cubicBezTo>
                    <a:pt x="1622" y="1723"/>
                    <a:pt x="2057" y="1425"/>
                    <a:pt x="2071" y="1030"/>
                  </a:cubicBezTo>
                  <a:cubicBezTo>
                    <a:pt x="2091" y="629"/>
                    <a:pt x="1655" y="35"/>
                    <a:pt x="1076" y="0"/>
                  </a:cubicBezTo>
                  <a:cubicBezTo>
                    <a:pt x="1069" y="0"/>
                    <a:pt x="1061" y="0"/>
                    <a:pt x="1053" y="0"/>
                  </a:cubicBezTo>
                  <a:close/>
                </a:path>
              </a:pathLst>
            </a:custGeom>
            <a:solidFill>
              <a:srgbClr val="FFDE2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31"/>
            <p:cNvSpPr/>
            <p:nvPr/>
          </p:nvSpPr>
          <p:spPr>
            <a:xfrm>
              <a:off x="-1213191" y="1874564"/>
              <a:ext cx="306321" cy="189433"/>
            </a:xfrm>
            <a:custGeom>
              <a:avLst/>
              <a:gdLst/>
              <a:ahLst/>
              <a:cxnLst/>
              <a:rect l="l" t="t" r="r" b="b"/>
              <a:pathLst>
                <a:path w="3147" h="1946" extrusionOk="0">
                  <a:moveTo>
                    <a:pt x="1593" y="0"/>
                  </a:moveTo>
                  <a:cubicBezTo>
                    <a:pt x="1142" y="0"/>
                    <a:pt x="918" y="563"/>
                    <a:pt x="918" y="563"/>
                  </a:cubicBezTo>
                  <a:cubicBezTo>
                    <a:pt x="918" y="563"/>
                    <a:pt x="756" y="243"/>
                    <a:pt x="290" y="162"/>
                  </a:cubicBezTo>
                  <a:lnTo>
                    <a:pt x="290" y="162"/>
                  </a:lnTo>
                  <a:cubicBezTo>
                    <a:pt x="0" y="868"/>
                    <a:pt x="579" y="1898"/>
                    <a:pt x="1512" y="1944"/>
                  </a:cubicBezTo>
                  <a:cubicBezTo>
                    <a:pt x="1535" y="1945"/>
                    <a:pt x="1558" y="1946"/>
                    <a:pt x="1581" y="1946"/>
                  </a:cubicBezTo>
                  <a:cubicBezTo>
                    <a:pt x="2612" y="1946"/>
                    <a:pt x="3146" y="840"/>
                    <a:pt x="2909" y="274"/>
                  </a:cubicBezTo>
                  <a:lnTo>
                    <a:pt x="2909" y="274"/>
                  </a:lnTo>
                  <a:cubicBezTo>
                    <a:pt x="2604" y="289"/>
                    <a:pt x="2218" y="594"/>
                    <a:pt x="2218" y="594"/>
                  </a:cubicBezTo>
                  <a:cubicBezTo>
                    <a:pt x="2218" y="594"/>
                    <a:pt x="2041" y="16"/>
                    <a:pt x="1593" y="0"/>
                  </a:cubicBezTo>
                  <a:close/>
                </a:path>
              </a:pathLst>
            </a:custGeom>
            <a:solidFill>
              <a:srgbClr val="6EA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31"/>
            <p:cNvSpPr/>
            <p:nvPr/>
          </p:nvSpPr>
          <p:spPr>
            <a:xfrm>
              <a:off x="-1009753" y="2090377"/>
              <a:ext cx="123619" cy="288141"/>
            </a:xfrm>
            <a:custGeom>
              <a:avLst/>
              <a:gdLst/>
              <a:ahLst/>
              <a:cxnLst/>
              <a:rect l="l" t="t" r="r" b="b"/>
              <a:pathLst>
                <a:path w="1270" h="2960" extrusionOk="0">
                  <a:moveTo>
                    <a:pt x="564" y="1"/>
                  </a:moveTo>
                  <a:cubicBezTo>
                    <a:pt x="1" y="1447"/>
                    <a:pt x="194" y="2959"/>
                    <a:pt x="194" y="2959"/>
                  </a:cubicBezTo>
                  <a:cubicBezTo>
                    <a:pt x="194" y="2959"/>
                    <a:pt x="1270" y="1366"/>
                    <a:pt x="564"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31"/>
            <p:cNvSpPr/>
            <p:nvPr/>
          </p:nvSpPr>
          <p:spPr>
            <a:xfrm>
              <a:off x="-1209785" y="2121624"/>
              <a:ext cx="201683" cy="208416"/>
            </a:xfrm>
            <a:custGeom>
              <a:avLst/>
              <a:gdLst/>
              <a:ahLst/>
              <a:cxnLst/>
              <a:rect l="l" t="t" r="r" b="b"/>
              <a:pathLst>
                <a:path w="2072" h="2141" extrusionOk="0">
                  <a:moveTo>
                    <a:pt x="0" y="0"/>
                  </a:moveTo>
                  <a:lnTo>
                    <a:pt x="0" y="0"/>
                  </a:lnTo>
                  <a:cubicBezTo>
                    <a:pt x="270" y="1512"/>
                    <a:pt x="2071" y="2141"/>
                    <a:pt x="2071" y="2141"/>
                  </a:cubicBezTo>
                  <a:cubicBezTo>
                    <a:pt x="2071" y="2141"/>
                    <a:pt x="1331" y="822"/>
                    <a:pt x="0" y="0"/>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01" name="Google Shape;801;p31"/>
            <p:cNvGrpSpPr/>
            <p:nvPr/>
          </p:nvGrpSpPr>
          <p:grpSpPr>
            <a:xfrm>
              <a:off x="-1219367" y="1063258"/>
              <a:ext cx="669876" cy="2085490"/>
              <a:chOff x="4742464" y="3046919"/>
              <a:chExt cx="194021" cy="604000"/>
            </a:xfrm>
          </p:grpSpPr>
          <p:sp>
            <p:nvSpPr>
              <p:cNvPr id="802" name="Google Shape;802;p31"/>
              <p:cNvSpPr/>
              <p:nvPr/>
            </p:nvSpPr>
            <p:spPr>
              <a:xfrm>
                <a:off x="4909252" y="3493210"/>
                <a:ext cx="18522" cy="16323"/>
              </a:xfrm>
              <a:custGeom>
                <a:avLst/>
                <a:gdLst/>
                <a:ahLst/>
                <a:cxnLst/>
                <a:rect l="l" t="t" r="r" b="b"/>
                <a:pathLst>
                  <a:path w="657" h="579" extrusionOk="0">
                    <a:moveTo>
                      <a:pt x="1" y="0"/>
                    </a:moveTo>
                    <a:lnTo>
                      <a:pt x="1" y="579"/>
                    </a:lnTo>
                    <a:lnTo>
                      <a:pt x="657" y="579"/>
                    </a:lnTo>
                    <a:lnTo>
                      <a:pt x="626" y="0"/>
                    </a:ln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31"/>
              <p:cNvSpPr/>
              <p:nvPr/>
            </p:nvSpPr>
            <p:spPr>
              <a:xfrm>
                <a:off x="4749738" y="3046919"/>
                <a:ext cx="178036" cy="447302"/>
              </a:xfrm>
              <a:custGeom>
                <a:avLst/>
                <a:gdLst/>
                <a:ahLst/>
                <a:cxnLst/>
                <a:rect l="l" t="t" r="r" b="b"/>
                <a:pathLst>
                  <a:path w="6315" h="15866" extrusionOk="0">
                    <a:moveTo>
                      <a:pt x="3167" y="244"/>
                    </a:moveTo>
                    <a:lnTo>
                      <a:pt x="6237" y="15799"/>
                    </a:lnTo>
                    <a:lnTo>
                      <a:pt x="97" y="15799"/>
                    </a:lnTo>
                    <a:lnTo>
                      <a:pt x="3167" y="244"/>
                    </a:lnTo>
                    <a:close/>
                    <a:moveTo>
                      <a:pt x="3167" y="1"/>
                    </a:moveTo>
                    <a:cubicBezTo>
                      <a:pt x="3152" y="1"/>
                      <a:pt x="3133" y="16"/>
                      <a:pt x="3133" y="32"/>
                    </a:cubicBezTo>
                    <a:lnTo>
                      <a:pt x="16" y="15830"/>
                    </a:lnTo>
                    <a:cubicBezTo>
                      <a:pt x="1" y="15830"/>
                      <a:pt x="16" y="15846"/>
                      <a:pt x="16" y="15846"/>
                    </a:cubicBezTo>
                    <a:cubicBezTo>
                      <a:pt x="31" y="15865"/>
                      <a:pt x="31" y="15865"/>
                      <a:pt x="47" y="15865"/>
                    </a:cubicBezTo>
                    <a:lnTo>
                      <a:pt x="6284" y="15865"/>
                    </a:lnTo>
                    <a:cubicBezTo>
                      <a:pt x="6299" y="15865"/>
                      <a:pt x="6299" y="15865"/>
                      <a:pt x="6315" y="15846"/>
                    </a:cubicBezTo>
                    <a:lnTo>
                      <a:pt x="6315" y="15830"/>
                    </a:lnTo>
                    <a:lnTo>
                      <a:pt x="3198" y="32"/>
                    </a:lnTo>
                    <a:cubicBezTo>
                      <a:pt x="3198" y="16"/>
                      <a:pt x="3183" y="1"/>
                      <a:pt x="3167"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31"/>
              <p:cNvSpPr/>
              <p:nvPr/>
            </p:nvSpPr>
            <p:spPr>
              <a:xfrm>
                <a:off x="4783682" y="3333667"/>
                <a:ext cx="79841" cy="180432"/>
              </a:xfrm>
              <a:custGeom>
                <a:avLst/>
                <a:gdLst/>
                <a:ahLst/>
                <a:cxnLst/>
                <a:rect l="l" t="t" r="r" b="b"/>
                <a:pathLst>
                  <a:path w="2832" h="6400" extrusionOk="0">
                    <a:moveTo>
                      <a:pt x="296" y="1"/>
                    </a:moveTo>
                    <a:cubicBezTo>
                      <a:pt x="246" y="1"/>
                      <a:pt x="212" y="45"/>
                      <a:pt x="212" y="101"/>
                    </a:cubicBezTo>
                    <a:cubicBezTo>
                      <a:pt x="0" y="4055"/>
                      <a:pt x="2604" y="6350"/>
                      <a:pt x="2638" y="6384"/>
                    </a:cubicBezTo>
                    <a:cubicBezTo>
                      <a:pt x="2654" y="6400"/>
                      <a:pt x="2685" y="6400"/>
                      <a:pt x="2719" y="6400"/>
                    </a:cubicBezTo>
                    <a:cubicBezTo>
                      <a:pt x="2750" y="6400"/>
                      <a:pt x="2766" y="6384"/>
                      <a:pt x="2796" y="6369"/>
                    </a:cubicBezTo>
                    <a:cubicBezTo>
                      <a:pt x="2831" y="6319"/>
                      <a:pt x="2831" y="6238"/>
                      <a:pt x="2781" y="6207"/>
                    </a:cubicBezTo>
                    <a:cubicBezTo>
                      <a:pt x="2766" y="6192"/>
                      <a:pt x="228" y="3958"/>
                      <a:pt x="436" y="117"/>
                    </a:cubicBezTo>
                    <a:cubicBezTo>
                      <a:pt x="436" y="51"/>
                      <a:pt x="386" y="5"/>
                      <a:pt x="324" y="5"/>
                    </a:cubicBezTo>
                    <a:cubicBezTo>
                      <a:pt x="314" y="2"/>
                      <a:pt x="305" y="1"/>
                      <a:pt x="296" y="1"/>
                    </a:cubicBezTo>
                    <a:close/>
                  </a:path>
                </a:pathLst>
              </a:custGeom>
              <a:solidFill>
                <a:srgbClr val="A4CD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31"/>
              <p:cNvSpPr/>
              <p:nvPr/>
            </p:nvSpPr>
            <p:spPr>
              <a:xfrm>
                <a:off x="4751034" y="3482779"/>
                <a:ext cx="176739" cy="168140"/>
              </a:xfrm>
              <a:custGeom>
                <a:avLst/>
                <a:gdLst/>
                <a:ahLst/>
                <a:cxnLst/>
                <a:rect l="l" t="t" r="r" b="b"/>
                <a:pathLst>
                  <a:path w="6269" h="5964" extrusionOk="0">
                    <a:moveTo>
                      <a:pt x="1" y="0"/>
                    </a:moveTo>
                    <a:lnTo>
                      <a:pt x="1" y="4146"/>
                    </a:lnTo>
                    <a:cubicBezTo>
                      <a:pt x="1" y="5145"/>
                      <a:pt x="807" y="5963"/>
                      <a:pt x="1818" y="5963"/>
                    </a:cubicBezTo>
                    <a:lnTo>
                      <a:pt x="4456" y="5963"/>
                    </a:lnTo>
                    <a:cubicBezTo>
                      <a:pt x="5451" y="5963"/>
                      <a:pt x="6269" y="5145"/>
                      <a:pt x="6269" y="4146"/>
                    </a:cubicBezTo>
                    <a:lnTo>
                      <a:pt x="6269" y="0"/>
                    </a:ln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31"/>
              <p:cNvSpPr/>
              <p:nvPr/>
            </p:nvSpPr>
            <p:spPr>
              <a:xfrm>
                <a:off x="4769642" y="3483737"/>
                <a:ext cx="139637" cy="150858"/>
              </a:xfrm>
              <a:custGeom>
                <a:avLst/>
                <a:gdLst/>
                <a:ahLst/>
                <a:cxnLst/>
                <a:rect l="l" t="t" r="r" b="b"/>
                <a:pathLst>
                  <a:path w="4953" h="5351" extrusionOk="0">
                    <a:moveTo>
                      <a:pt x="0" y="1"/>
                    </a:moveTo>
                    <a:lnTo>
                      <a:pt x="0" y="3873"/>
                    </a:lnTo>
                    <a:cubicBezTo>
                      <a:pt x="0" y="4691"/>
                      <a:pt x="660" y="5351"/>
                      <a:pt x="1462" y="5351"/>
                    </a:cubicBezTo>
                    <a:lnTo>
                      <a:pt x="3487" y="5351"/>
                    </a:lnTo>
                    <a:cubicBezTo>
                      <a:pt x="4228" y="5351"/>
                      <a:pt x="4856" y="4787"/>
                      <a:pt x="4934" y="4066"/>
                    </a:cubicBezTo>
                    <a:cubicBezTo>
                      <a:pt x="4953" y="4001"/>
                      <a:pt x="4953" y="3939"/>
                      <a:pt x="4953" y="3873"/>
                    </a:cubicBezTo>
                    <a:lnTo>
                      <a:pt x="4953" y="1"/>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31"/>
              <p:cNvSpPr/>
              <p:nvPr/>
            </p:nvSpPr>
            <p:spPr>
              <a:xfrm>
                <a:off x="4769642" y="3449709"/>
                <a:ext cx="139637" cy="72116"/>
              </a:xfrm>
              <a:custGeom>
                <a:avLst/>
                <a:gdLst/>
                <a:ahLst/>
                <a:cxnLst/>
                <a:rect l="l" t="t" r="r" b="b"/>
                <a:pathLst>
                  <a:path w="4953" h="2558" extrusionOk="0">
                    <a:moveTo>
                      <a:pt x="2477" y="1"/>
                    </a:moveTo>
                    <a:cubicBezTo>
                      <a:pt x="1111" y="1"/>
                      <a:pt x="0" y="1173"/>
                      <a:pt x="0" y="1173"/>
                    </a:cubicBezTo>
                    <a:cubicBezTo>
                      <a:pt x="0" y="1929"/>
                      <a:pt x="1111" y="2558"/>
                      <a:pt x="2477" y="2558"/>
                    </a:cubicBezTo>
                    <a:cubicBezTo>
                      <a:pt x="3842" y="2558"/>
                      <a:pt x="4953" y="1929"/>
                      <a:pt x="4953" y="1173"/>
                    </a:cubicBezTo>
                    <a:cubicBezTo>
                      <a:pt x="4953" y="1173"/>
                      <a:pt x="3842" y="1"/>
                      <a:pt x="2477" y="1"/>
                    </a:cubicBez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31"/>
              <p:cNvSpPr/>
              <p:nvPr/>
            </p:nvSpPr>
            <p:spPr>
              <a:xfrm>
                <a:off x="4783682" y="3514947"/>
                <a:ext cx="8711" cy="73441"/>
              </a:xfrm>
              <a:custGeom>
                <a:avLst/>
                <a:gdLst/>
                <a:ahLst/>
                <a:cxnLst/>
                <a:rect l="l" t="t" r="r" b="b"/>
                <a:pathLst>
                  <a:path w="309" h="2605" extrusionOk="0">
                    <a:moveTo>
                      <a:pt x="147" y="1"/>
                    </a:moveTo>
                    <a:cubicBezTo>
                      <a:pt x="66" y="1"/>
                      <a:pt x="0" y="82"/>
                      <a:pt x="0" y="163"/>
                    </a:cubicBezTo>
                    <a:lnTo>
                      <a:pt x="0" y="2462"/>
                    </a:lnTo>
                    <a:cubicBezTo>
                      <a:pt x="0" y="2543"/>
                      <a:pt x="66" y="2604"/>
                      <a:pt x="147" y="2604"/>
                    </a:cubicBezTo>
                    <a:cubicBezTo>
                      <a:pt x="243" y="2604"/>
                      <a:pt x="309" y="2543"/>
                      <a:pt x="309" y="2462"/>
                    </a:cubicBezTo>
                    <a:lnTo>
                      <a:pt x="309" y="163"/>
                    </a:lnTo>
                    <a:cubicBezTo>
                      <a:pt x="309" y="82"/>
                      <a:pt x="243" y="1"/>
                      <a:pt x="147" y="1"/>
                    </a:cubicBezTo>
                    <a:close/>
                  </a:path>
                </a:pathLst>
              </a:custGeom>
              <a:solidFill>
                <a:srgbClr val="F4FC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31"/>
              <p:cNvSpPr/>
              <p:nvPr/>
            </p:nvSpPr>
            <p:spPr>
              <a:xfrm>
                <a:off x="4742464" y="3474603"/>
                <a:ext cx="194021" cy="18635"/>
              </a:xfrm>
              <a:custGeom>
                <a:avLst/>
                <a:gdLst/>
                <a:ahLst/>
                <a:cxnLst/>
                <a:rect l="l" t="t" r="r" b="b"/>
                <a:pathLst>
                  <a:path w="6882" h="661" extrusionOk="0">
                    <a:moveTo>
                      <a:pt x="324" y="1"/>
                    </a:moveTo>
                    <a:cubicBezTo>
                      <a:pt x="147" y="1"/>
                      <a:pt x="0" y="147"/>
                      <a:pt x="0" y="325"/>
                    </a:cubicBezTo>
                    <a:cubicBezTo>
                      <a:pt x="0" y="518"/>
                      <a:pt x="147" y="660"/>
                      <a:pt x="324" y="660"/>
                    </a:cubicBezTo>
                    <a:lnTo>
                      <a:pt x="6542" y="660"/>
                    </a:lnTo>
                    <a:cubicBezTo>
                      <a:pt x="6719" y="660"/>
                      <a:pt x="6881" y="518"/>
                      <a:pt x="6881" y="325"/>
                    </a:cubicBezTo>
                    <a:cubicBezTo>
                      <a:pt x="6881" y="147"/>
                      <a:pt x="6719" y="1"/>
                      <a:pt x="6542" y="1"/>
                    </a:cubicBezTo>
                    <a:close/>
                  </a:path>
                </a:pathLst>
              </a:custGeom>
              <a:solidFill>
                <a:srgbClr val="DBEB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31"/>
              <p:cNvSpPr/>
              <p:nvPr/>
            </p:nvSpPr>
            <p:spPr>
              <a:xfrm>
                <a:off x="4889686" y="3493210"/>
                <a:ext cx="19594" cy="16323"/>
              </a:xfrm>
              <a:custGeom>
                <a:avLst/>
                <a:gdLst/>
                <a:ahLst/>
                <a:cxnLst/>
                <a:rect l="l" t="t" r="r" b="b"/>
                <a:pathLst>
                  <a:path w="695" h="579" extrusionOk="0">
                    <a:moveTo>
                      <a:pt x="598" y="0"/>
                    </a:moveTo>
                    <a:cubicBezTo>
                      <a:pt x="483" y="228"/>
                      <a:pt x="274" y="421"/>
                      <a:pt x="1" y="579"/>
                    </a:cubicBezTo>
                    <a:lnTo>
                      <a:pt x="695" y="579"/>
                    </a:lnTo>
                    <a:lnTo>
                      <a:pt x="695" y="0"/>
                    </a:ln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31"/>
              <p:cNvSpPr/>
              <p:nvPr/>
            </p:nvSpPr>
            <p:spPr>
              <a:xfrm>
                <a:off x="4751034"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31"/>
              <p:cNvSpPr/>
              <p:nvPr/>
            </p:nvSpPr>
            <p:spPr>
              <a:xfrm>
                <a:off x="4769642" y="3493210"/>
                <a:ext cx="19481" cy="16323"/>
              </a:xfrm>
              <a:custGeom>
                <a:avLst/>
                <a:gdLst/>
                <a:ahLst/>
                <a:cxnLst/>
                <a:rect l="l" t="t" r="r" b="b"/>
                <a:pathLst>
                  <a:path w="691" h="579" extrusionOk="0">
                    <a:moveTo>
                      <a:pt x="0" y="0"/>
                    </a:moveTo>
                    <a:lnTo>
                      <a:pt x="0" y="579"/>
                    </a:lnTo>
                    <a:lnTo>
                      <a:pt x="691" y="579"/>
                    </a:lnTo>
                    <a:cubicBezTo>
                      <a:pt x="421" y="421"/>
                      <a:pt x="209" y="228"/>
                      <a:pt x="97"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31"/>
              <p:cNvSpPr/>
              <p:nvPr/>
            </p:nvSpPr>
            <p:spPr>
              <a:xfrm>
                <a:off x="4772348" y="3493210"/>
                <a:ext cx="134224" cy="16323"/>
              </a:xfrm>
              <a:custGeom>
                <a:avLst/>
                <a:gdLst/>
                <a:ahLst/>
                <a:cxnLst/>
                <a:rect l="l" t="t" r="r" b="b"/>
                <a:pathLst>
                  <a:path w="4761" h="579" extrusionOk="0">
                    <a:moveTo>
                      <a:pt x="1" y="0"/>
                    </a:moveTo>
                    <a:cubicBezTo>
                      <a:pt x="113" y="228"/>
                      <a:pt x="325" y="421"/>
                      <a:pt x="595" y="579"/>
                    </a:cubicBezTo>
                    <a:lnTo>
                      <a:pt x="4163" y="579"/>
                    </a:lnTo>
                    <a:cubicBezTo>
                      <a:pt x="4436" y="421"/>
                      <a:pt x="4645" y="228"/>
                      <a:pt x="4760" y="0"/>
                    </a:cubicBezTo>
                    <a:close/>
                  </a:path>
                </a:pathLst>
              </a:custGeom>
              <a:solidFill>
                <a:srgbClr val="0F28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31"/>
              <p:cNvSpPr/>
              <p:nvPr/>
            </p:nvSpPr>
            <p:spPr>
              <a:xfrm>
                <a:off x="4751598" y="3493210"/>
                <a:ext cx="175301" cy="28"/>
              </a:xfrm>
              <a:custGeom>
                <a:avLst/>
                <a:gdLst/>
                <a:ahLst/>
                <a:cxnLst/>
                <a:rect l="l" t="t" r="r" b="b"/>
                <a:pathLst>
                  <a:path w="6218" h="1" extrusionOk="0">
                    <a:moveTo>
                      <a:pt x="6218" y="0"/>
                    </a:moveTo>
                    <a:lnTo>
                      <a:pt x="0" y="0"/>
                    </a:lnTo>
                    <a:lnTo>
                      <a:pt x="0" y="0"/>
                    </a:lnTo>
                    <a:lnTo>
                      <a:pt x="640" y="0"/>
                    </a:lnTo>
                    <a:lnTo>
                      <a:pt x="737" y="0"/>
                    </a:lnTo>
                    <a:lnTo>
                      <a:pt x="5496" y="0"/>
                    </a:lnTo>
                    <a:lnTo>
                      <a:pt x="5593" y="0"/>
                    </a:ln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31"/>
              <p:cNvSpPr/>
              <p:nvPr/>
            </p:nvSpPr>
            <p:spPr>
              <a:xfrm>
                <a:off x="4751034" y="3492336"/>
                <a:ext cx="175865" cy="1889"/>
              </a:xfrm>
              <a:custGeom>
                <a:avLst/>
                <a:gdLst/>
                <a:ahLst/>
                <a:cxnLst/>
                <a:rect l="l" t="t" r="r" b="b"/>
                <a:pathLst>
                  <a:path w="6238" h="67" extrusionOk="0">
                    <a:moveTo>
                      <a:pt x="1" y="0"/>
                    </a:moveTo>
                    <a:lnTo>
                      <a:pt x="1" y="66"/>
                    </a:lnTo>
                    <a:lnTo>
                      <a:pt x="6238" y="66"/>
                    </a:lnTo>
                    <a:lnTo>
                      <a:pt x="6238" y="0"/>
                    </a:lnTo>
                    <a:close/>
                  </a:path>
                </a:pathLst>
              </a:custGeom>
              <a:solidFill>
                <a:srgbClr val="1330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31"/>
              <p:cNvSpPr/>
              <p:nvPr/>
            </p:nvSpPr>
            <p:spPr>
              <a:xfrm>
                <a:off x="4908809" y="3493210"/>
                <a:ext cx="18635" cy="16323"/>
              </a:xfrm>
              <a:custGeom>
                <a:avLst/>
                <a:gdLst/>
                <a:ahLst/>
                <a:cxnLst/>
                <a:rect l="l" t="t" r="r" b="b"/>
                <a:pathLst>
                  <a:path w="661" h="579" extrusionOk="0">
                    <a:moveTo>
                      <a:pt x="1" y="0"/>
                    </a:moveTo>
                    <a:lnTo>
                      <a:pt x="36" y="579"/>
                    </a:lnTo>
                    <a:lnTo>
                      <a:pt x="660" y="579"/>
                    </a:lnTo>
                    <a:lnTo>
                      <a:pt x="660" y="0"/>
                    </a:lnTo>
                    <a:close/>
                  </a:path>
                </a:pathLst>
              </a:custGeom>
              <a:solidFill>
                <a:srgbClr val="B2C59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Tree>
    <p:extLst>
      <p:ext uri="{BB962C8B-B14F-4D97-AF65-F5344CB8AC3E}">
        <p14:creationId xmlns:p14="http://schemas.microsoft.com/office/powerpoint/2010/main" val="28903443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35"/>
        <p:cNvGrpSpPr/>
        <p:nvPr/>
      </p:nvGrpSpPr>
      <p:grpSpPr>
        <a:xfrm>
          <a:off x="0" y="0"/>
          <a:ext cx="0" cy="0"/>
          <a:chOff x="0" y="0"/>
          <a:chExt cx="0" cy="0"/>
        </a:xfrm>
      </p:grpSpPr>
      <p:pic>
        <p:nvPicPr>
          <p:cNvPr id="6" name="Google Shape;136;p7"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2760663"/>
            <a:ext cx="138218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37;p7" descr="Death_to_stock_communicate_hands_9-.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42;p7"/>
          <p:cNvSpPr>
            <a:spLocks noChangeArrowheads="1"/>
          </p:cNvSpPr>
          <p:nvPr/>
        </p:nvSpPr>
        <p:spPr bwMode="auto">
          <a:xfrm>
            <a:off x="8041218" y="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43;p7"/>
          <p:cNvSpPr>
            <a:spLocks noChangeArrowheads="1"/>
          </p:cNvSpPr>
          <p:nvPr/>
        </p:nvSpPr>
        <p:spPr bwMode="auto">
          <a:xfrm>
            <a:off x="10807701" y="27622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44;p7"/>
          <p:cNvSpPr>
            <a:spLocks noChangeArrowheads="1"/>
          </p:cNvSpPr>
          <p:nvPr/>
        </p:nvSpPr>
        <p:spPr bwMode="auto">
          <a:xfrm>
            <a:off x="10807701" y="1379538"/>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45;p7"/>
          <p:cNvSpPr>
            <a:spLocks noChangeArrowheads="1"/>
          </p:cNvSpPr>
          <p:nvPr/>
        </p:nvSpPr>
        <p:spPr bwMode="auto">
          <a:xfrm>
            <a:off x="0" y="4783138"/>
            <a:ext cx="1382184" cy="138271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46;p7"/>
          <p:cNvSpPr>
            <a:spLocks noChangeArrowheads="1"/>
          </p:cNvSpPr>
          <p:nvPr/>
        </p:nvSpPr>
        <p:spPr bwMode="auto">
          <a:xfrm>
            <a:off x="1" y="6165850"/>
            <a:ext cx="692151"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47;p7"/>
          <p:cNvSpPr>
            <a:spLocks noChangeArrowheads="1"/>
          </p:cNvSpPr>
          <p:nvPr/>
        </p:nvSpPr>
        <p:spPr bwMode="auto">
          <a:xfrm>
            <a:off x="1" y="4783138"/>
            <a:ext cx="692151"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48;p7"/>
          <p:cNvSpPr>
            <a:spLocks noChangeArrowheads="1"/>
          </p:cNvSpPr>
          <p:nvPr/>
        </p:nvSpPr>
        <p:spPr bwMode="auto">
          <a:xfrm>
            <a:off x="11499851" y="4151313"/>
            <a:ext cx="692149" cy="69056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149;p7"/>
          <p:cNvSpPr>
            <a:spLocks noChangeArrowheads="1"/>
          </p:cNvSpPr>
          <p:nvPr/>
        </p:nvSpPr>
        <p:spPr bwMode="auto">
          <a:xfrm>
            <a:off x="9423401"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6" name="Google Shape;150;p7"/>
          <p:cNvGrpSpPr>
            <a:grpSpLocks/>
          </p:cNvGrpSpPr>
          <p:nvPr/>
        </p:nvGrpSpPr>
        <p:grpSpPr bwMode="auto">
          <a:xfrm>
            <a:off x="11135784" y="1708150"/>
            <a:ext cx="728133" cy="727075"/>
            <a:chOff x="5941025" y="3634400"/>
            <a:chExt cx="467650" cy="467650"/>
          </a:xfrm>
        </p:grpSpPr>
        <p:sp>
          <p:nvSpPr>
            <p:cNvPr id="17" name="Google Shape;151;p7"/>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52;p7"/>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53;p7"/>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54;p7"/>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55;p7"/>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56;p7"/>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38" name="Google Shape;138;p7"/>
          <p:cNvSpPr txBox="1">
            <a:spLocks noGrp="1"/>
          </p:cNvSpPr>
          <p:nvPr>
            <p:ph type="title"/>
          </p:nvPr>
        </p:nvSpPr>
        <p:spPr>
          <a:xfrm>
            <a:off x="2456633" y="1596100"/>
            <a:ext cx="5922400" cy="829200"/>
          </a:xfrm>
          <a:prstGeom prst="rect">
            <a:avLst/>
          </a:prstGeom>
        </p:spPr>
        <p:txBody>
          <a:bodyPr spcFirstLastPara="1">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 name="Google Shape;139;p7"/>
          <p:cNvSpPr txBox="1">
            <a:spLocks noGrp="1"/>
          </p:cNvSpPr>
          <p:nvPr>
            <p:ph type="body" idx="1"/>
          </p:nvPr>
        </p:nvSpPr>
        <p:spPr>
          <a:xfrm>
            <a:off x="2456633"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0" name="Google Shape;140;p7"/>
          <p:cNvSpPr txBox="1">
            <a:spLocks noGrp="1"/>
          </p:cNvSpPr>
          <p:nvPr>
            <p:ph type="body" idx="2"/>
          </p:nvPr>
        </p:nvSpPr>
        <p:spPr>
          <a:xfrm>
            <a:off x="4463300"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1" name="Google Shape;141;p7"/>
          <p:cNvSpPr txBox="1">
            <a:spLocks noGrp="1"/>
          </p:cNvSpPr>
          <p:nvPr>
            <p:ph type="body" idx="3"/>
          </p:nvPr>
        </p:nvSpPr>
        <p:spPr>
          <a:xfrm>
            <a:off x="6469965"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3" name="Google Shape;157;p7"/>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91401F28-B835-48B4-A677-D916484C05E9}"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26423601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75201706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56144148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65199185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44293215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09630"/>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72320016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09630"/>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2526789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09630"/>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46490665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2213216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28771477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420357750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8"/>
        <p:cNvGrpSpPr/>
        <p:nvPr/>
      </p:nvGrpSpPr>
      <p:grpSpPr>
        <a:xfrm>
          <a:off x="0" y="0"/>
          <a:ext cx="0" cy="0"/>
          <a:chOff x="0" y="0"/>
          <a:chExt cx="0" cy="0"/>
        </a:xfrm>
      </p:grpSpPr>
      <p:pic>
        <p:nvPicPr>
          <p:cNvPr id="3" name="Google Shape;159;p8"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60;p8" descr="Death_to_stock_communicate_hands_4.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2760663"/>
            <a:ext cx="2770716"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162;p8"/>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163;p8"/>
          <p:cNvSpPr>
            <a:spLocks noChangeArrowheads="1"/>
          </p:cNvSpPr>
          <p:nvPr/>
        </p:nvSpPr>
        <p:spPr bwMode="auto">
          <a:xfrm>
            <a:off x="10807701" y="1384301"/>
            <a:ext cx="1384300"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64;p8"/>
          <p:cNvSpPr>
            <a:spLocks noChangeArrowheads="1"/>
          </p:cNvSpPr>
          <p:nvPr/>
        </p:nvSpPr>
        <p:spPr bwMode="auto">
          <a:xfrm>
            <a:off x="9427633" y="4137026"/>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65;p8"/>
          <p:cNvSpPr>
            <a:spLocks noChangeArrowheads="1"/>
          </p:cNvSpPr>
          <p:nvPr/>
        </p:nvSpPr>
        <p:spPr bwMode="auto">
          <a:xfrm>
            <a:off x="1" y="5473700"/>
            <a:ext cx="1384300" cy="13843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6;p8"/>
          <p:cNvSpPr>
            <a:spLocks noChangeArrowheads="1"/>
          </p:cNvSpPr>
          <p:nvPr/>
        </p:nvSpPr>
        <p:spPr bwMode="auto">
          <a:xfrm>
            <a:off x="1384301" y="547370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67;p8"/>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68;p8"/>
          <p:cNvSpPr>
            <a:spLocks noChangeArrowheads="1"/>
          </p:cNvSpPr>
          <p:nvPr/>
        </p:nvSpPr>
        <p:spPr bwMode="auto">
          <a:xfrm>
            <a:off x="10117668" y="1384301"/>
            <a:ext cx="690033" cy="690563"/>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69;p8"/>
          <p:cNvSpPr>
            <a:spLocks noChangeArrowheads="1"/>
          </p:cNvSpPr>
          <p:nvPr/>
        </p:nvSpPr>
        <p:spPr bwMode="auto">
          <a:xfrm>
            <a:off x="11499851" y="6921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70;p8"/>
          <p:cNvSpPr>
            <a:spLocks/>
          </p:cNvSpPr>
          <p:nvPr/>
        </p:nvSpPr>
        <p:spPr bwMode="auto">
          <a:xfrm>
            <a:off x="10039351" y="4587875"/>
            <a:ext cx="607483" cy="55245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171;p8"/>
          <p:cNvSpPr>
            <a:spLocks/>
          </p:cNvSpPr>
          <p:nvPr/>
        </p:nvSpPr>
        <p:spPr bwMode="auto">
          <a:xfrm flipH="1">
            <a:off x="9590617" y="4516438"/>
            <a:ext cx="404283" cy="3683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824532830 w 16173"/>
              <a:gd name="T21" fmla="*/ 2147483646 h 14711"/>
              <a:gd name="T22" fmla="*/ 824532830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824532830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1" name="Google Shape;161;p8"/>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 name="Google Shape;172;p8"/>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B8BE6FFE-1A4D-40FD-B0BE-748CC0A417A8}"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1436292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25929501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04235179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85669201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78523137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9500770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09630"/>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36393409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09630"/>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6189859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09630"/>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81988333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98677599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7924939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73"/>
        <p:cNvGrpSpPr/>
        <p:nvPr/>
      </p:nvGrpSpPr>
      <p:grpSpPr>
        <a:xfrm>
          <a:off x="0" y="0"/>
          <a:ext cx="0" cy="0"/>
          <a:chOff x="0" y="0"/>
          <a:chExt cx="0" cy="0"/>
        </a:xfrm>
      </p:grpSpPr>
      <p:pic>
        <p:nvPicPr>
          <p:cNvPr id="3" name="Google Shape;174;p9" descr="Death_to_stock_communicate_hands_1.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75;p9" descr="Death_to_stock_communicate_hands_3.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547370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77;p9" descr="Death_to_stock_communicate_hands_2.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09098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78;p9"/>
          <p:cNvSpPr>
            <a:spLocks noChangeArrowheads="1"/>
          </p:cNvSpPr>
          <p:nvPr/>
        </p:nvSpPr>
        <p:spPr bwMode="auto">
          <a:xfrm>
            <a:off x="10807701" y="1384301"/>
            <a:ext cx="1384300"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79;p9"/>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80;p9"/>
          <p:cNvSpPr>
            <a:spLocks noChangeArrowheads="1"/>
          </p:cNvSpPr>
          <p:nvPr/>
        </p:nvSpPr>
        <p:spPr bwMode="auto">
          <a:xfrm>
            <a:off x="9427633" y="1384301"/>
            <a:ext cx="1382184"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81;p9"/>
          <p:cNvSpPr>
            <a:spLocks noChangeArrowheads="1"/>
          </p:cNvSpPr>
          <p:nvPr/>
        </p:nvSpPr>
        <p:spPr bwMode="auto">
          <a:xfrm>
            <a:off x="692151" y="3398838"/>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82;p9"/>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83;p9"/>
          <p:cNvSpPr>
            <a:spLocks noChangeArrowheads="1"/>
          </p:cNvSpPr>
          <p:nvPr/>
        </p:nvSpPr>
        <p:spPr bwMode="auto">
          <a:xfrm>
            <a:off x="11497734" y="41529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84;p9"/>
          <p:cNvSpPr>
            <a:spLocks noChangeArrowheads="1"/>
          </p:cNvSpPr>
          <p:nvPr/>
        </p:nvSpPr>
        <p:spPr bwMode="auto">
          <a:xfrm>
            <a:off x="11497734" y="6921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3" name="Google Shape;185;p9" descr="DeathtoStock_CreativeSpace4-11.45.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7701" y="276383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oogle Shape;186;p9"/>
          <p:cNvGrpSpPr>
            <a:grpSpLocks/>
          </p:cNvGrpSpPr>
          <p:nvPr/>
        </p:nvGrpSpPr>
        <p:grpSpPr bwMode="auto">
          <a:xfrm>
            <a:off x="9774767" y="387350"/>
            <a:ext cx="685800" cy="609600"/>
            <a:chOff x="5292575" y="3681900"/>
            <a:chExt cx="420150" cy="373275"/>
          </a:xfrm>
        </p:grpSpPr>
        <p:sp>
          <p:nvSpPr>
            <p:cNvPr id="15" name="Google Shape;187;p9"/>
            <p:cNvSpPr>
              <a:spLocks/>
            </p:cNvSpPr>
            <p:nvPr/>
          </p:nvSpPr>
          <p:spPr bwMode="auto">
            <a:xfrm>
              <a:off x="5292575" y="3706875"/>
              <a:ext cx="420150" cy="266700"/>
            </a:xfrm>
            <a:custGeom>
              <a:avLst/>
              <a:gdLst>
                <a:gd name="T0" fmla="*/ 2147483646 w 16806"/>
                <a:gd name="T1" fmla="*/ 0 h 10668"/>
                <a:gd name="T2" fmla="*/ 2147483646 w 16806"/>
                <a:gd name="T3" fmla="*/ 0 h 10668"/>
                <a:gd name="T4" fmla="*/ 2147483646 w 16806"/>
                <a:gd name="T5" fmla="*/ 0 h 10668"/>
                <a:gd name="T6" fmla="*/ 2147483646 w 16806"/>
                <a:gd name="T7" fmla="*/ 0 h 10668"/>
                <a:gd name="T8" fmla="*/ 2147483646 w 16806"/>
                <a:gd name="T9" fmla="*/ 2147483646 h 10668"/>
                <a:gd name="T10" fmla="*/ 2147483646 w 16806"/>
                <a:gd name="T11" fmla="*/ 2147483646 h 10668"/>
                <a:gd name="T12" fmla="*/ 2147483646 w 16806"/>
                <a:gd name="T13" fmla="*/ 2147483646 h 10668"/>
                <a:gd name="T14" fmla="*/ 2147483646 w 16806"/>
                <a:gd name="T15" fmla="*/ 2147483646 h 10668"/>
                <a:gd name="T16" fmla="*/ 2147483646 w 16806"/>
                <a:gd name="T17" fmla="*/ 2147483646 h 10668"/>
                <a:gd name="T18" fmla="*/ 2147483646 w 16806"/>
                <a:gd name="T19" fmla="*/ 2147483646 h 10668"/>
                <a:gd name="T20" fmla="*/ 2147483646 w 16806"/>
                <a:gd name="T21" fmla="*/ 2147483646 h 10668"/>
                <a:gd name="T22" fmla="*/ 2147483646 w 16806"/>
                <a:gd name="T23" fmla="*/ 2147483646 h 10668"/>
                <a:gd name="T24" fmla="*/ 2147483646 w 16806"/>
                <a:gd name="T25" fmla="*/ 2147483646 h 10668"/>
                <a:gd name="T26" fmla="*/ 2147483646 w 16806"/>
                <a:gd name="T27" fmla="*/ 2147483646 h 10668"/>
                <a:gd name="T28" fmla="*/ 2147483646 w 16806"/>
                <a:gd name="T29" fmla="*/ 2147483646 h 10668"/>
                <a:gd name="T30" fmla="*/ 2147483646 w 16806"/>
                <a:gd name="T31" fmla="*/ 2147483646 h 10668"/>
                <a:gd name="T32" fmla="*/ 2147483646 w 16806"/>
                <a:gd name="T33" fmla="*/ 2147483646 h 10668"/>
                <a:gd name="T34" fmla="*/ 2147483646 w 16806"/>
                <a:gd name="T35" fmla="*/ 2147483646 h 10668"/>
                <a:gd name="T36" fmla="*/ 2147483646 w 16806"/>
                <a:gd name="T37" fmla="*/ 2147483646 h 10668"/>
                <a:gd name="T38" fmla="*/ 2147483646 w 16806"/>
                <a:gd name="T39" fmla="*/ 2147483646 h 10668"/>
                <a:gd name="T40" fmla="*/ 2147483646 w 16806"/>
                <a:gd name="T41" fmla="*/ 2147483646 h 10668"/>
                <a:gd name="T42" fmla="*/ 2147483646 w 16806"/>
                <a:gd name="T43" fmla="*/ 2147483646 h 10668"/>
                <a:gd name="T44" fmla="*/ 2147483646 w 16806"/>
                <a:gd name="T45" fmla="*/ 2147483646 h 10668"/>
                <a:gd name="T46" fmla="*/ 2147483646 w 16806"/>
                <a:gd name="T47" fmla="*/ 2147483646 h 10668"/>
                <a:gd name="T48" fmla="*/ 2147483646 w 16806"/>
                <a:gd name="T49" fmla="*/ 2147483646 h 10668"/>
                <a:gd name="T50" fmla="*/ 2147483646 w 16806"/>
                <a:gd name="T51" fmla="*/ 2147483646 h 10668"/>
                <a:gd name="T52" fmla="*/ 2147483646 w 16806"/>
                <a:gd name="T53" fmla="*/ 2147483646 h 10668"/>
                <a:gd name="T54" fmla="*/ 2147483646 w 16806"/>
                <a:gd name="T55" fmla="*/ 2147483646 h 10668"/>
                <a:gd name="T56" fmla="*/ 2147483646 w 16806"/>
                <a:gd name="T57" fmla="*/ 2147483646 h 10668"/>
                <a:gd name="T58" fmla="*/ 2147483646 w 16806"/>
                <a:gd name="T59" fmla="*/ 2147483646 h 10668"/>
                <a:gd name="T60" fmla="*/ 2147483646 w 16806"/>
                <a:gd name="T61" fmla="*/ 2147483646 h 10668"/>
                <a:gd name="T62" fmla="*/ 2147483646 w 16806"/>
                <a:gd name="T63" fmla="*/ 2147483646 h 10668"/>
                <a:gd name="T64" fmla="*/ 2147483646 w 16806"/>
                <a:gd name="T65" fmla="*/ 2147483646 h 10668"/>
                <a:gd name="T66" fmla="*/ 2147483646 w 16806"/>
                <a:gd name="T67" fmla="*/ 2147483646 h 10668"/>
                <a:gd name="T68" fmla="*/ 2147483646 w 16806"/>
                <a:gd name="T69" fmla="*/ 2147483646 h 10668"/>
                <a:gd name="T70" fmla="*/ 2147483646 w 16806"/>
                <a:gd name="T71" fmla="*/ 2147483646 h 10668"/>
                <a:gd name="T72" fmla="*/ 2147483646 w 16806"/>
                <a:gd name="T73" fmla="*/ 2147483646 h 10668"/>
                <a:gd name="T74" fmla="*/ 2147483646 w 16806"/>
                <a:gd name="T75" fmla="*/ 2147483646 h 10668"/>
                <a:gd name="T76" fmla="*/ 2147483646 w 16806"/>
                <a:gd name="T77" fmla="*/ 2147483646 h 10668"/>
                <a:gd name="T78" fmla="*/ 2147483646 w 16806"/>
                <a:gd name="T79" fmla="*/ 0 h 10668"/>
                <a:gd name="T80" fmla="*/ 2147483646 w 16806"/>
                <a:gd name="T81" fmla="*/ 0 h 10668"/>
                <a:gd name="T82" fmla="*/ 2147483646 w 16806"/>
                <a:gd name="T83" fmla="*/ 0 h 106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806" h="10668" fill="none" extrusionOk="0">
                  <a:moveTo>
                    <a:pt x="16319" y="0"/>
                  </a:moveTo>
                  <a:lnTo>
                    <a:pt x="488" y="0"/>
                  </a:lnTo>
                  <a:lnTo>
                    <a:pt x="390" y="0"/>
                  </a:lnTo>
                  <a:lnTo>
                    <a:pt x="293" y="25"/>
                  </a:lnTo>
                  <a:lnTo>
                    <a:pt x="196" y="73"/>
                  </a:lnTo>
                  <a:lnTo>
                    <a:pt x="123" y="146"/>
                  </a:lnTo>
                  <a:lnTo>
                    <a:pt x="74" y="219"/>
                  </a:lnTo>
                  <a:lnTo>
                    <a:pt x="25" y="292"/>
                  </a:lnTo>
                  <a:lnTo>
                    <a:pt x="1" y="390"/>
                  </a:lnTo>
                  <a:lnTo>
                    <a:pt x="1" y="487"/>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390"/>
                  </a:lnTo>
                  <a:lnTo>
                    <a:pt x="16781" y="292"/>
                  </a:lnTo>
                  <a:lnTo>
                    <a:pt x="16733" y="219"/>
                  </a:lnTo>
                  <a:lnTo>
                    <a:pt x="16684" y="146"/>
                  </a:lnTo>
                  <a:lnTo>
                    <a:pt x="16611" y="73"/>
                  </a:lnTo>
                  <a:lnTo>
                    <a:pt x="16513" y="25"/>
                  </a:lnTo>
                  <a:lnTo>
                    <a:pt x="16416" y="0"/>
                  </a:lnTo>
                  <a:lnTo>
                    <a:pt x="16319"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88;p9"/>
            <p:cNvSpPr>
              <a:spLocks/>
            </p:cNvSpPr>
            <p:nvPr/>
          </p:nvSpPr>
          <p:spPr bwMode="auto">
            <a:xfrm>
              <a:off x="5490475" y="3681900"/>
              <a:ext cx="24375" cy="25000"/>
            </a:xfrm>
            <a:custGeom>
              <a:avLst/>
              <a:gdLst>
                <a:gd name="T0" fmla="*/ 2147483646 w 975"/>
                <a:gd name="T1" fmla="*/ 2147483646 h 1000"/>
                <a:gd name="T2" fmla="*/ 2147483646 w 975"/>
                <a:gd name="T3" fmla="*/ 2147483646 h 1000"/>
                <a:gd name="T4" fmla="*/ 2147483646 w 975"/>
                <a:gd name="T5" fmla="*/ 2147483646 h 1000"/>
                <a:gd name="T6" fmla="*/ 2147483646 w 975"/>
                <a:gd name="T7" fmla="*/ 2147483646 h 1000"/>
                <a:gd name="T8" fmla="*/ 2147483646 w 975"/>
                <a:gd name="T9" fmla="*/ 2147483646 h 1000"/>
                <a:gd name="T10" fmla="*/ 2147483646 w 975"/>
                <a:gd name="T11" fmla="*/ 2147483646 h 1000"/>
                <a:gd name="T12" fmla="*/ 2147483646 w 975"/>
                <a:gd name="T13" fmla="*/ 2147483646 h 1000"/>
                <a:gd name="T14" fmla="*/ 2147483646 w 975"/>
                <a:gd name="T15" fmla="*/ 2147483646 h 1000"/>
                <a:gd name="T16" fmla="*/ 2147483646 w 975"/>
                <a:gd name="T17" fmla="*/ 2147483646 h 1000"/>
                <a:gd name="T18" fmla="*/ 2147483646 w 975"/>
                <a:gd name="T19" fmla="*/ 2147483646 h 1000"/>
                <a:gd name="T20" fmla="*/ 2147483646 w 975"/>
                <a:gd name="T21" fmla="*/ 2147483646 h 1000"/>
                <a:gd name="T22" fmla="*/ 2147483646 w 975"/>
                <a:gd name="T23" fmla="*/ 2147483646 h 1000"/>
                <a:gd name="T24" fmla="*/ 2147483646 w 975"/>
                <a:gd name="T25" fmla="*/ 2147483646 h 1000"/>
                <a:gd name="T26" fmla="*/ 2147483646 w 975"/>
                <a:gd name="T27" fmla="*/ 2147483646 h 1000"/>
                <a:gd name="T28" fmla="*/ 2147483646 w 975"/>
                <a:gd name="T29" fmla="*/ 2147483646 h 1000"/>
                <a:gd name="T30" fmla="*/ 2147483646 w 975"/>
                <a:gd name="T31" fmla="*/ 2147483646 h 1000"/>
                <a:gd name="T32" fmla="*/ 2147483646 w 975"/>
                <a:gd name="T33" fmla="*/ 2147483646 h 1000"/>
                <a:gd name="T34" fmla="*/ 2147483646 w 975"/>
                <a:gd name="T35" fmla="*/ 2147483646 h 1000"/>
                <a:gd name="T36" fmla="*/ 0 w 975"/>
                <a:gd name="T37" fmla="*/ 2147483646 h 1000"/>
                <a:gd name="T38" fmla="*/ 0 w 975"/>
                <a:gd name="T39" fmla="*/ 2147483646 h 1000"/>
                <a:gd name="T40" fmla="*/ 0 w 975"/>
                <a:gd name="T41" fmla="*/ 2147483646 h 1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75" h="1000" fill="none" extrusionOk="0">
                  <a:moveTo>
                    <a:pt x="974" y="999"/>
                  </a:moveTo>
                  <a:lnTo>
                    <a:pt x="974" y="488"/>
                  </a:lnTo>
                  <a:lnTo>
                    <a:pt x="974" y="390"/>
                  </a:lnTo>
                  <a:lnTo>
                    <a:pt x="926" y="293"/>
                  </a:lnTo>
                  <a:lnTo>
                    <a:pt x="901" y="220"/>
                  </a:lnTo>
                  <a:lnTo>
                    <a:pt x="828" y="147"/>
                  </a:lnTo>
                  <a:lnTo>
                    <a:pt x="755" y="74"/>
                  </a:lnTo>
                  <a:lnTo>
                    <a:pt x="682" y="49"/>
                  </a:lnTo>
                  <a:lnTo>
                    <a:pt x="585"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89;p9"/>
            <p:cNvSpPr>
              <a:spLocks/>
            </p:cNvSpPr>
            <p:nvPr/>
          </p:nvSpPr>
          <p:spPr bwMode="auto">
            <a:xfrm>
              <a:off x="5358350" y="3973550"/>
              <a:ext cx="60900" cy="81625"/>
            </a:xfrm>
            <a:custGeom>
              <a:avLst/>
              <a:gdLst>
                <a:gd name="T0" fmla="*/ 2147483646 w 2436"/>
                <a:gd name="T1" fmla="*/ 2147483646 h 3265"/>
                <a:gd name="T2" fmla="*/ 2147483646 w 2436"/>
                <a:gd name="T3" fmla="*/ 2147483646 h 3265"/>
                <a:gd name="T4" fmla="*/ 2147483646 w 2436"/>
                <a:gd name="T5" fmla="*/ 2147483646 h 3265"/>
                <a:gd name="T6" fmla="*/ 2147483646 w 2436"/>
                <a:gd name="T7" fmla="*/ 2147483646 h 3265"/>
                <a:gd name="T8" fmla="*/ 0 w 2436"/>
                <a:gd name="T9" fmla="*/ 2147483646 h 3265"/>
                <a:gd name="T10" fmla="*/ 0 w 2436"/>
                <a:gd name="T11" fmla="*/ 2147483646 h 3265"/>
                <a:gd name="T12" fmla="*/ 2147483646 w 2436"/>
                <a:gd name="T13" fmla="*/ 2147483646 h 3265"/>
                <a:gd name="T14" fmla="*/ 2147483646 w 2436"/>
                <a:gd name="T15" fmla="*/ 2147483646 h 3265"/>
                <a:gd name="T16" fmla="*/ 2147483646 w 2436"/>
                <a:gd name="T17" fmla="*/ 2147483646 h 3265"/>
                <a:gd name="T18" fmla="*/ 2147483646 w 2436"/>
                <a:gd name="T19" fmla="*/ 2147483646 h 3265"/>
                <a:gd name="T20" fmla="*/ 2147483646 w 2436"/>
                <a:gd name="T21" fmla="*/ 2147483646 h 3265"/>
                <a:gd name="T22" fmla="*/ 2147483646 w 2436"/>
                <a:gd name="T23" fmla="*/ 2147483646 h 3265"/>
                <a:gd name="T24" fmla="*/ 2147483646 w 2436"/>
                <a:gd name="T25" fmla="*/ 2147483646 h 3265"/>
                <a:gd name="T26" fmla="*/ 2147483646 w 2436"/>
                <a:gd name="T27" fmla="*/ 2147483646 h 3265"/>
                <a:gd name="T28" fmla="*/ 2147483646 w 2436"/>
                <a:gd name="T29" fmla="*/ 2147483646 h 3265"/>
                <a:gd name="T30" fmla="*/ 2147483646 w 2436"/>
                <a:gd name="T31" fmla="*/ 2147483646 h 3265"/>
                <a:gd name="T32" fmla="*/ 2147483646 w 2436"/>
                <a:gd name="T33" fmla="*/ 2147483646 h 3265"/>
                <a:gd name="T34" fmla="*/ 2147483646 w 2436"/>
                <a:gd name="T35" fmla="*/ 2147483646 h 3265"/>
                <a:gd name="T36" fmla="*/ 2147483646 w 2436"/>
                <a:gd name="T37" fmla="*/ 2147483646 h 3265"/>
                <a:gd name="T38" fmla="*/ 2147483646 w 2436"/>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6" h="3265" fill="none" extrusionOk="0">
                  <a:moveTo>
                    <a:pt x="1340" y="1"/>
                  </a:moveTo>
                  <a:lnTo>
                    <a:pt x="49" y="2558"/>
                  </a:lnTo>
                  <a:lnTo>
                    <a:pt x="24" y="2631"/>
                  </a:lnTo>
                  <a:lnTo>
                    <a:pt x="0" y="2728"/>
                  </a:lnTo>
                  <a:lnTo>
                    <a:pt x="0" y="2826"/>
                  </a:lnTo>
                  <a:lnTo>
                    <a:pt x="24" y="2923"/>
                  </a:lnTo>
                  <a:lnTo>
                    <a:pt x="73" y="2996"/>
                  </a:lnTo>
                  <a:lnTo>
                    <a:pt x="122" y="3094"/>
                  </a:lnTo>
                  <a:lnTo>
                    <a:pt x="195" y="3142"/>
                  </a:lnTo>
                  <a:lnTo>
                    <a:pt x="268" y="3215"/>
                  </a:lnTo>
                  <a:lnTo>
                    <a:pt x="390" y="3240"/>
                  </a:lnTo>
                  <a:lnTo>
                    <a:pt x="487" y="3264"/>
                  </a:lnTo>
                  <a:lnTo>
                    <a:pt x="633" y="3240"/>
                  </a:lnTo>
                  <a:lnTo>
                    <a:pt x="755" y="3191"/>
                  </a:lnTo>
                  <a:lnTo>
                    <a:pt x="853" y="3094"/>
                  </a:lnTo>
                  <a:lnTo>
                    <a:pt x="926" y="2996"/>
                  </a:lnTo>
                  <a:lnTo>
                    <a:pt x="2436"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90;p9"/>
            <p:cNvSpPr>
              <a:spLocks/>
            </p:cNvSpPr>
            <p:nvPr/>
          </p:nvSpPr>
          <p:spPr bwMode="auto">
            <a:xfrm>
              <a:off x="5586050" y="3973550"/>
              <a:ext cx="60925" cy="81625"/>
            </a:xfrm>
            <a:custGeom>
              <a:avLst/>
              <a:gdLst>
                <a:gd name="T0" fmla="*/ 2147483646 w 2437"/>
                <a:gd name="T1" fmla="*/ 2147483646 h 3265"/>
                <a:gd name="T2" fmla="*/ 2147483646 w 2437"/>
                <a:gd name="T3" fmla="*/ 2147483646 h 3265"/>
                <a:gd name="T4" fmla="*/ 2147483646 w 2437"/>
                <a:gd name="T5" fmla="*/ 2147483646 h 3265"/>
                <a:gd name="T6" fmla="*/ 2147483646 w 2437"/>
                <a:gd name="T7" fmla="*/ 2147483646 h 3265"/>
                <a:gd name="T8" fmla="*/ 2147483646 w 2437"/>
                <a:gd name="T9" fmla="*/ 2147483646 h 3265"/>
                <a:gd name="T10" fmla="*/ 2147483646 w 2437"/>
                <a:gd name="T11" fmla="*/ 2147483646 h 3265"/>
                <a:gd name="T12" fmla="*/ 2147483646 w 2437"/>
                <a:gd name="T13" fmla="*/ 2147483646 h 3265"/>
                <a:gd name="T14" fmla="*/ 2147483646 w 2437"/>
                <a:gd name="T15" fmla="*/ 2147483646 h 3265"/>
                <a:gd name="T16" fmla="*/ 2147483646 w 2437"/>
                <a:gd name="T17" fmla="*/ 2147483646 h 3265"/>
                <a:gd name="T18" fmla="*/ 2147483646 w 2437"/>
                <a:gd name="T19" fmla="*/ 2147483646 h 3265"/>
                <a:gd name="T20" fmla="*/ 2147483646 w 2437"/>
                <a:gd name="T21" fmla="*/ 2147483646 h 3265"/>
                <a:gd name="T22" fmla="*/ 2147483646 w 2437"/>
                <a:gd name="T23" fmla="*/ 2147483646 h 3265"/>
                <a:gd name="T24" fmla="*/ 2147483646 w 2437"/>
                <a:gd name="T25" fmla="*/ 2147483646 h 3265"/>
                <a:gd name="T26" fmla="*/ 2147483646 w 2437"/>
                <a:gd name="T27" fmla="*/ 2147483646 h 3265"/>
                <a:gd name="T28" fmla="*/ 2147483646 w 2437"/>
                <a:gd name="T29" fmla="*/ 2147483646 h 3265"/>
                <a:gd name="T30" fmla="*/ 2147483646 w 2437"/>
                <a:gd name="T31" fmla="*/ 2147483646 h 3265"/>
                <a:gd name="T32" fmla="*/ 2147483646 w 2437"/>
                <a:gd name="T33" fmla="*/ 2147483646 h 3265"/>
                <a:gd name="T34" fmla="*/ 2147483646 w 2437"/>
                <a:gd name="T35" fmla="*/ 2147483646 h 3265"/>
                <a:gd name="T36" fmla="*/ 2147483646 w 2437"/>
                <a:gd name="T37" fmla="*/ 2147483646 h 3265"/>
                <a:gd name="T38" fmla="*/ 2147483646 w 2437"/>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7" h="3265" fill="none" extrusionOk="0">
                  <a:moveTo>
                    <a:pt x="1" y="1"/>
                  </a:moveTo>
                  <a:lnTo>
                    <a:pt x="1511" y="2996"/>
                  </a:lnTo>
                  <a:lnTo>
                    <a:pt x="1584" y="3094"/>
                  </a:lnTo>
                  <a:lnTo>
                    <a:pt x="1681" y="3191"/>
                  </a:lnTo>
                  <a:lnTo>
                    <a:pt x="1803" y="3240"/>
                  </a:lnTo>
                  <a:lnTo>
                    <a:pt x="1949" y="3264"/>
                  </a:lnTo>
                  <a:lnTo>
                    <a:pt x="2047" y="3240"/>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91;p9"/>
            <p:cNvSpPr>
              <a:spLocks/>
            </p:cNvSpPr>
            <p:nvPr/>
          </p:nvSpPr>
          <p:spPr bwMode="auto">
            <a:xfrm>
              <a:off x="5316925" y="3731225"/>
              <a:ext cx="371450" cy="218000"/>
            </a:xfrm>
            <a:custGeom>
              <a:avLst/>
              <a:gdLst>
                <a:gd name="T0" fmla="*/ 2147483646 w 14858"/>
                <a:gd name="T1" fmla="*/ 0 h 8720"/>
                <a:gd name="T2" fmla="*/ 2147483646 w 14858"/>
                <a:gd name="T3" fmla="*/ 2147483646 h 8720"/>
                <a:gd name="T4" fmla="*/ 2147483646 w 14858"/>
                <a:gd name="T5" fmla="*/ 2147483646 h 8720"/>
                <a:gd name="T6" fmla="*/ 2147483646 w 14858"/>
                <a:gd name="T7" fmla="*/ 0 h 8720"/>
                <a:gd name="T8" fmla="*/ 2147483646 w 14858"/>
                <a:gd name="T9" fmla="*/ 0 h 8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58" h="8720" fill="none" extrusionOk="0">
                  <a:moveTo>
                    <a:pt x="1" y="0"/>
                  </a:moveTo>
                  <a:lnTo>
                    <a:pt x="1" y="8719"/>
                  </a:lnTo>
                  <a:lnTo>
                    <a:pt x="14857" y="8719"/>
                  </a:lnTo>
                  <a:lnTo>
                    <a:pt x="14857" y="0"/>
                  </a:lnTo>
                  <a:lnTo>
                    <a:pt x="1"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92;p9"/>
            <p:cNvSpPr>
              <a:spLocks/>
            </p:cNvSpPr>
            <p:nvPr/>
          </p:nvSpPr>
          <p:spPr bwMode="auto">
            <a:xfrm>
              <a:off x="5380250" y="3784800"/>
              <a:ext cx="230200" cy="115725"/>
            </a:xfrm>
            <a:custGeom>
              <a:avLst/>
              <a:gdLst>
                <a:gd name="T0" fmla="*/ 2147483646 w 9208"/>
                <a:gd name="T1" fmla="*/ 2147483646 h 4629"/>
                <a:gd name="T2" fmla="*/ 2147483646 w 9208"/>
                <a:gd name="T3" fmla="*/ 2147483646 h 4629"/>
                <a:gd name="T4" fmla="*/ 2147483646 w 9208"/>
                <a:gd name="T5" fmla="*/ 2147483646 h 4629"/>
                <a:gd name="T6" fmla="*/ 2147483646 w 9208"/>
                <a:gd name="T7" fmla="*/ 2147483646 h 4629"/>
                <a:gd name="T8" fmla="*/ 2147483646 w 9208"/>
                <a:gd name="T9" fmla="*/ 2147483646 h 4629"/>
                <a:gd name="T10" fmla="*/ 2147483646 w 9208"/>
                <a:gd name="T11" fmla="*/ 2147483646 h 4629"/>
                <a:gd name="T12" fmla="*/ 2147483646 w 9208"/>
                <a:gd name="T13" fmla="*/ 2147483646 h 4629"/>
                <a:gd name="T14" fmla="*/ 2147483646 w 9208"/>
                <a:gd name="T15" fmla="*/ 2147483646 h 4629"/>
                <a:gd name="T16" fmla="*/ 2147483646 w 9208"/>
                <a:gd name="T17" fmla="*/ 2147483646 h 4629"/>
                <a:gd name="T18" fmla="*/ 2147483646 w 9208"/>
                <a:gd name="T19" fmla="*/ 2147483646 h 4629"/>
                <a:gd name="T20" fmla="*/ 2147483646 w 9208"/>
                <a:gd name="T21" fmla="*/ 2147483646 h 4629"/>
                <a:gd name="T22" fmla="*/ 2147483646 w 9208"/>
                <a:gd name="T23" fmla="*/ 2147483646 h 4629"/>
                <a:gd name="T24" fmla="*/ 2147483646 w 9208"/>
                <a:gd name="T25" fmla="*/ 2147483646 h 46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08" h="4629" fill="none" extrusionOk="0">
                  <a:moveTo>
                    <a:pt x="9207" y="1"/>
                  </a:move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93;p9"/>
            <p:cNvSpPr>
              <a:spLocks/>
            </p:cNvSpPr>
            <p:nvPr/>
          </p:nvSpPr>
          <p:spPr bwMode="auto">
            <a:xfrm>
              <a:off x="5547700" y="3779925"/>
              <a:ext cx="68825" cy="68825"/>
            </a:xfrm>
            <a:custGeom>
              <a:avLst/>
              <a:gdLst>
                <a:gd name="T0" fmla="*/ 0 w 2753"/>
                <a:gd name="T1" fmla="*/ 2147483646 h 2753"/>
                <a:gd name="T2" fmla="*/ 2147483646 w 2753"/>
                <a:gd name="T3" fmla="*/ 2147483646 h 2753"/>
                <a:gd name="T4" fmla="*/ 2147483646 w 2753"/>
                <a:gd name="T5" fmla="*/ 2147483646 h 2753"/>
                <a:gd name="T6" fmla="*/ 2147483646 w 2753"/>
                <a:gd name="T7" fmla="*/ 2147483646 h 2753"/>
                <a:gd name="T8" fmla="*/ 2147483646 w 2753"/>
                <a:gd name="T9" fmla="*/ 2147483646 h 2753"/>
                <a:gd name="T10" fmla="*/ 2147483646 w 2753"/>
                <a:gd name="T11" fmla="*/ 2147483646 h 2753"/>
                <a:gd name="T12" fmla="*/ 2147483646 w 2753"/>
                <a:gd name="T13" fmla="*/ 2147483646 h 2753"/>
                <a:gd name="T14" fmla="*/ 2147483646 w 2753"/>
                <a:gd name="T15" fmla="*/ 2147483646 h 2753"/>
                <a:gd name="T16" fmla="*/ 2147483646 w 2753"/>
                <a:gd name="T17" fmla="*/ 2147483646 h 2753"/>
                <a:gd name="T18" fmla="*/ 2147483646 w 2753"/>
                <a:gd name="T19" fmla="*/ 2147483646 h 2753"/>
                <a:gd name="T20" fmla="*/ 2147483646 w 2753"/>
                <a:gd name="T21" fmla="*/ 2147483646 h 2753"/>
                <a:gd name="T22" fmla="*/ 2147483646 w 2753"/>
                <a:gd name="T23" fmla="*/ 2147483646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53" h="2753" fill="none" extrusionOk="0">
                  <a:moveTo>
                    <a:pt x="0" y="1"/>
                  </a:move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76" name="Google Shape;176;p9"/>
          <p:cNvSpPr txBox="1">
            <a:spLocks noGrp="1"/>
          </p:cNvSpPr>
          <p:nvPr>
            <p:ph type="body" idx="1"/>
          </p:nvPr>
        </p:nvSpPr>
        <p:spPr>
          <a:xfrm>
            <a:off x="1833633" y="5271200"/>
            <a:ext cx="2654000" cy="1093600"/>
          </a:xfrm>
          <a:prstGeom prst="rect">
            <a:avLst/>
          </a:prstGeom>
        </p:spPr>
        <p:txBody>
          <a:bodyPr spcFirstLastPara="1">
            <a:noAutofit/>
          </a:bodyPr>
          <a:lstStyle>
            <a:lvl1pPr marL="457200" lvl="0" indent="-228600">
              <a:spcBef>
                <a:spcPts val="360"/>
              </a:spcBef>
              <a:spcAft>
                <a:spcPts val="0"/>
              </a:spcAft>
              <a:buSzPts val="1400"/>
              <a:buNone/>
              <a:defRPr sz="1400"/>
            </a:lvl1pPr>
          </a:lstStyle>
          <a:p>
            <a:endParaRPr/>
          </a:p>
        </p:txBody>
      </p:sp>
      <p:sp>
        <p:nvSpPr>
          <p:cNvPr id="22" name="Google Shape;194;p9"/>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CC218E6-6879-419A-850A-5B0D1C180E3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1258722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15622313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56202404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404203503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5599588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18224372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6121551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09630"/>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732930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09630"/>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419783130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09630"/>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4928538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7223282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1" type="blank">
  <p:cSld name="Blank 1">
    <p:spTree>
      <p:nvGrpSpPr>
        <p:cNvPr id="1" name="Shape 195"/>
        <p:cNvGrpSpPr/>
        <p:nvPr/>
      </p:nvGrpSpPr>
      <p:grpSpPr>
        <a:xfrm>
          <a:off x="0" y="0"/>
          <a:ext cx="0" cy="0"/>
          <a:chOff x="0" y="0"/>
          <a:chExt cx="0" cy="0"/>
        </a:xfrm>
      </p:grpSpPr>
      <p:pic>
        <p:nvPicPr>
          <p:cNvPr id="2" name="Google Shape;196;p10"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51634" y="2476500"/>
            <a:ext cx="1240367" cy="123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197;p10" descr="Death_to_stock_communicate_hands_5.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7034" y="0"/>
            <a:ext cx="2484967" cy="248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198;p10"/>
          <p:cNvSpPr>
            <a:spLocks noChangeArrowheads="1"/>
          </p:cNvSpPr>
          <p:nvPr/>
        </p:nvSpPr>
        <p:spPr bwMode="auto">
          <a:xfrm>
            <a:off x="9711267" y="2478089"/>
            <a:ext cx="1242484" cy="12414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199;p10"/>
          <p:cNvSpPr>
            <a:spLocks noChangeArrowheads="1"/>
          </p:cNvSpPr>
          <p:nvPr/>
        </p:nvSpPr>
        <p:spPr bwMode="auto">
          <a:xfrm>
            <a:off x="10951634" y="3716339"/>
            <a:ext cx="1240367" cy="124142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00;p10"/>
          <p:cNvSpPr>
            <a:spLocks noChangeArrowheads="1"/>
          </p:cNvSpPr>
          <p:nvPr/>
        </p:nvSpPr>
        <p:spPr bwMode="auto">
          <a:xfrm>
            <a:off x="9711267" y="1"/>
            <a:ext cx="1242484" cy="124142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01;p10"/>
          <p:cNvSpPr>
            <a:spLocks noChangeArrowheads="1"/>
          </p:cNvSpPr>
          <p:nvPr/>
        </p:nvSpPr>
        <p:spPr bwMode="auto">
          <a:xfrm>
            <a:off x="1" y="5616576"/>
            <a:ext cx="1240367" cy="1241425"/>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02;p10"/>
          <p:cNvSpPr>
            <a:spLocks noChangeArrowheads="1"/>
          </p:cNvSpPr>
          <p:nvPr/>
        </p:nvSpPr>
        <p:spPr bwMode="auto">
          <a:xfrm>
            <a:off x="0" y="4997451"/>
            <a:ext cx="620184" cy="6191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03;p10"/>
          <p:cNvSpPr>
            <a:spLocks noChangeArrowheads="1"/>
          </p:cNvSpPr>
          <p:nvPr/>
        </p:nvSpPr>
        <p:spPr bwMode="auto">
          <a:xfrm>
            <a:off x="620185" y="56165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04;p10"/>
          <p:cNvSpPr>
            <a:spLocks noChangeArrowheads="1"/>
          </p:cNvSpPr>
          <p:nvPr/>
        </p:nvSpPr>
        <p:spPr bwMode="auto">
          <a:xfrm>
            <a:off x="9091085" y="1"/>
            <a:ext cx="620183" cy="620713"/>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05;p10"/>
          <p:cNvSpPr>
            <a:spLocks noChangeArrowheads="1"/>
          </p:cNvSpPr>
          <p:nvPr/>
        </p:nvSpPr>
        <p:spPr bwMode="auto">
          <a:xfrm>
            <a:off x="10331451" y="30892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06;p10"/>
          <p:cNvGrpSpPr>
            <a:grpSpLocks/>
          </p:cNvGrpSpPr>
          <p:nvPr/>
        </p:nvGrpSpPr>
        <p:grpSpPr bwMode="auto">
          <a:xfrm>
            <a:off x="10026651" y="322263"/>
            <a:ext cx="594783" cy="595312"/>
            <a:chOff x="1923675" y="1633650"/>
            <a:chExt cx="436000" cy="435975"/>
          </a:xfrm>
        </p:grpSpPr>
        <p:sp>
          <p:nvSpPr>
            <p:cNvPr id="13" name="Google Shape;207;p10"/>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08;p10"/>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09;p10"/>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10;p10"/>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11;p10"/>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12;p10"/>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13;p10"/>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C1A9BDAD-3FBB-4D92-9FBD-4F1C30E8CB66}"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43884564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37536296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9187270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8947956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7586" name="Rectangle 2"/>
          <p:cNvSpPr>
            <a:spLocks noGrp="1" noChangeArrowheads="1"/>
          </p:cNvSpPr>
          <p:nvPr>
            <p:ph type="ctrTitle"/>
          </p:nvPr>
        </p:nvSpPr>
        <p:spPr>
          <a:xfrm>
            <a:off x="1219201" y="1524000"/>
            <a:ext cx="10164233" cy="1752600"/>
          </a:xfrm>
        </p:spPr>
        <p:txBody>
          <a:bodyPr/>
          <a:lstStyle>
            <a:lvl1pPr>
              <a:defRPr sz="5000"/>
            </a:lvl1pPr>
          </a:lstStyle>
          <a:p>
            <a:pPr lvl="0"/>
            <a:r>
              <a:rPr lang="en-US" altLang="en-US" noProof="0" smtClean="0"/>
              <a:t>Click to edit Master title style</a:t>
            </a:r>
          </a:p>
        </p:txBody>
      </p:sp>
      <p:sp>
        <p:nvSpPr>
          <p:cNvPr id="67587" name="Rectangle 3"/>
          <p:cNvSpPr>
            <a:spLocks noGrp="1" noChangeArrowheads="1"/>
          </p:cNvSpPr>
          <p:nvPr>
            <p:ph type="subTitle" idx="1"/>
          </p:nvPr>
        </p:nvSpPr>
        <p:spPr>
          <a:xfrm>
            <a:off x="2641600" y="3962400"/>
            <a:ext cx="8737600" cy="1752600"/>
          </a:xfrm>
        </p:spPr>
        <p:txBody>
          <a:bodyPr/>
          <a:lstStyle>
            <a:lvl1pPr marL="0" indent="0">
              <a:buFont typeface="Wingdings" panose="05000000000000000000" pitchFamily="2" charset="2"/>
              <a:buNone/>
              <a:defRPr sz="2800"/>
            </a:lvl1pPr>
          </a:lstStyle>
          <a:p>
            <a:pPr lvl="0"/>
            <a:r>
              <a:rPr lang="en-US" altLang="en-US" noProof="0" smtClean="0"/>
              <a:t>Click to edit Master subtitle style</a:t>
            </a:r>
          </a:p>
        </p:txBody>
      </p:sp>
      <p:sp>
        <p:nvSpPr>
          <p:cNvPr id="67588" name="Rectangle 4"/>
          <p:cNvSpPr>
            <a:spLocks noGrp="1" noChangeArrowheads="1"/>
          </p:cNvSpPr>
          <p:nvPr>
            <p:ph type="dt" sz="half" idx="2"/>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89" name="Rectangle 5"/>
          <p:cNvSpPr>
            <a:spLocks noGrp="1" noChangeArrowheads="1"/>
          </p:cNvSpPr>
          <p:nvPr>
            <p:ph type="ftr" sz="quarter" idx="3"/>
          </p:nvPr>
        </p:nvSpPr>
        <p:spPr>
          <a:xfrm>
            <a:off x="4165600" y="6243638"/>
            <a:ext cx="3860800" cy="457200"/>
          </a:xfrm>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90" name="Rectangle 6"/>
          <p:cNvSpPr>
            <a:spLocks noGrp="1" noChangeArrowheads="1"/>
          </p:cNvSpPr>
          <p:nvPr>
            <p:ph type="sldNum" sz="quarter" idx="4"/>
          </p:nvPr>
        </p:nvSpPr>
        <p:spPr/>
        <p:txBody>
          <a:bodyPr/>
          <a:lstStyle>
            <a:lvl1pPr>
              <a:defRPr/>
            </a:lvl1pPr>
          </a:lstStyle>
          <a:p>
            <a:pPr fontAlgn="base">
              <a:spcBef>
                <a:spcPct val="0"/>
              </a:spcBef>
              <a:spcAft>
                <a:spcPct val="0"/>
              </a:spcAft>
            </a:pPr>
            <a:fld id="{0DEC8839-85E5-4BB4-BC0F-B15D5F5F7F42}"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7591" name="Freeform 7"/>
          <p:cNvSpPr>
            <a:spLocks noChangeArrowheads="1"/>
          </p:cNvSpPr>
          <p:nvPr/>
        </p:nvSpPr>
        <p:spPr bwMode="auto">
          <a:xfrm>
            <a:off x="812800" y="1219200"/>
            <a:ext cx="10566400" cy="9144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592"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56344730"/>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3893D2CF-FFFC-46F2-BEBE-0572B589BF9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11673149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smtClean="0"/>
              <a:t>Edit Master text styles</a:t>
            </a:r>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4D281B55-9153-4E91-BCFC-E2E667B0CB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03479195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0CF61106-8FE7-4641-8395-D3FCD41E2F7B}"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04386423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8" name="Footer Placeholder 7"/>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pPr fontAlgn="base">
              <a:spcBef>
                <a:spcPct val="0"/>
              </a:spcBef>
              <a:spcAft>
                <a:spcPct val="0"/>
              </a:spcAft>
            </a:pPr>
            <a:fld id="{3721D1DD-8E78-4278-BAD8-C2D42890A347}"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414214582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Footer Placeholder 3"/>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pPr fontAlgn="base">
              <a:spcBef>
                <a:spcPct val="0"/>
              </a:spcBef>
              <a:spcAft>
                <a:spcPct val="0"/>
              </a:spcAft>
            </a:pPr>
            <a:fld id="{368A17D7-7DDC-4643-9388-B5D4477FEEF4}"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41007824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3" name="Footer Placeholder 2"/>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pPr fontAlgn="base">
              <a:spcBef>
                <a:spcPct val="0"/>
              </a:spcBef>
              <a:spcAft>
                <a:spcPct val="0"/>
              </a:spcAft>
            </a:pPr>
            <a:fld id="{71EF14AD-D6D5-4384-B17F-7920CBCEBDC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0018294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2">
  <p:cSld name="Blank 2">
    <p:spTree>
      <p:nvGrpSpPr>
        <p:cNvPr id="1" name="Shape 214"/>
        <p:cNvGrpSpPr/>
        <p:nvPr/>
      </p:nvGrpSpPr>
      <p:grpSpPr>
        <a:xfrm>
          <a:off x="0" y="0"/>
          <a:ext cx="0" cy="0"/>
          <a:chOff x="0" y="0"/>
          <a:chExt cx="0" cy="0"/>
        </a:xfrm>
      </p:grpSpPr>
      <p:pic>
        <p:nvPicPr>
          <p:cNvPr id="2" name="Google Shape;215;p11"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98568" y="1249364"/>
            <a:ext cx="249343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Google Shape;216;p11"/>
          <p:cNvSpPr>
            <a:spLocks noChangeArrowheads="1"/>
          </p:cNvSpPr>
          <p:nvPr/>
        </p:nvSpPr>
        <p:spPr bwMode="auto">
          <a:xfrm>
            <a:off x="9700685" y="2493963"/>
            <a:ext cx="1248833" cy="124936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4" name="Google Shape;217;p11"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3168" y="1"/>
            <a:ext cx="1248833"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218;p11"/>
          <p:cNvSpPr>
            <a:spLocks noChangeArrowheads="1"/>
          </p:cNvSpPr>
          <p:nvPr/>
        </p:nvSpPr>
        <p:spPr bwMode="auto">
          <a:xfrm>
            <a:off x="10943168" y="3743326"/>
            <a:ext cx="1248833" cy="124936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19;p11"/>
          <p:cNvSpPr>
            <a:spLocks noChangeArrowheads="1"/>
          </p:cNvSpPr>
          <p:nvPr/>
        </p:nvSpPr>
        <p:spPr bwMode="auto">
          <a:xfrm>
            <a:off x="9700685" y="1"/>
            <a:ext cx="1248833" cy="124936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20;p11"/>
          <p:cNvSpPr>
            <a:spLocks noChangeArrowheads="1"/>
          </p:cNvSpPr>
          <p:nvPr/>
        </p:nvSpPr>
        <p:spPr bwMode="auto">
          <a:xfrm>
            <a:off x="1" y="5608638"/>
            <a:ext cx="1248833" cy="1249362"/>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21;p11"/>
          <p:cNvSpPr>
            <a:spLocks noChangeArrowheads="1"/>
          </p:cNvSpPr>
          <p:nvPr/>
        </p:nvSpPr>
        <p:spPr bwMode="auto">
          <a:xfrm>
            <a:off x="1248834" y="6232526"/>
            <a:ext cx="624417" cy="62547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22;p11"/>
          <p:cNvSpPr>
            <a:spLocks noChangeArrowheads="1"/>
          </p:cNvSpPr>
          <p:nvPr/>
        </p:nvSpPr>
        <p:spPr bwMode="auto">
          <a:xfrm>
            <a:off x="1" y="5608639"/>
            <a:ext cx="624417" cy="6254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23;p11"/>
          <p:cNvSpPr>
            <a:spLocks noChangeArrowheads="1"/>
          </p:cNvSpPr>
          <p:nvPr/>
        </p:nvSpPr>
        <p:spPr bwMode="auto">
          <a:xfrm>
            <a:off x="11567584" y="4991100"/>
            <a:ext cx="624416" cy="623888"/>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24;p11"/>
          <p:cNvSpPr>
            <a:spLocks noChangeArrowheads="1"/>
          </p:cNvSpPr>
          <p:nvPr/>
        </p:nvSpPr>
        <p:spPr bwMode="auto">
          <a:xfrm>
            <a:off x="11567584" y="4365626"/>
            <a:ext cx="624416" cy="62547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25;p11"/>
          <p:cNvGrpSpPr>
            <a:grpSpLocks/>
          </p:cNvGrpSpPr>
          <p:nvPr/>
        </p:nvGrpSpPr>
        <p:grpSpPr bwMode="auto">
          <a:xfrm>
            <a:off x="10126134" y="2820988"/>
            <a:ext cx="397933" cy="628650"/>
            <a:chOff x="6718575" y="2318625"/>
            <a:chExt cx="256950" cy="407375"/>
          </a:xfrm>
        </p:grpSpPr>
        <p:sp>
          <p:nvSpPr>
            <p:cNvPr id="13" name="Google Shape;226;p11"/>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27;p11"/>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28;p11"/>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29;p11"/>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30;p11"/>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31;p11"/>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232;p11"/>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233;p11"/>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1" name="Google Shape;234;p11"/>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9BFC88F-1FE1-47BA-87B5-75571F8A9C04}"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8120102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6F68F3C2-AE7F-419F-B0EE-28A7C9EA202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94918461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CC6BFD7F-8D52-4DD3-B29F-39385BBF214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78171378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21B6E989-0015-4ABA-B65A-07AE767BFC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78487740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AF88001B-1C9A-4F43-99FF-ED6674E4CF36}"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17123138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9079704" y="-386309"/>
            <a:ext cx="4498387" cy="7356973"/>
            <a:chOff x="6809778" y="-289732"/>
            <a:chExt cx="3373790" cy="5517730"/>
          </a:xfrm>
        </p:grpSpPr>
        <p:grpSp>
          <p:nvGrpSpPr>
            <p:cNvPr id="10" name="Google Shape;10;p2"/>
            <p:cNvGrpSpPr/>
            <p:nvPr/>
          </p:nvGrpSpPr>
          <p:grpSpPr>
            <a:xfrm>
              <a:off x="6809778" y="-289732"/>
              <a:ext cx="3373790" cy="5517730"/>
              <a:chOff x="6809778" y="-289732"/>
              <a:chExt cx="3373790" cy="5517730"/>
            </a:xfrm>
          </p:grpSpPr>
          <p:grpSp>
            <p:nvGrpSpPr>
              <p:cNvPr id="11" name="Google Shape;11;p2"/>
              <p:cNvGrpSpPr/>
              <p:nvPr/>
            </p:nvGrpSpPr>
            <p:grpSpPr>
              <a:xfrm>
                <a:off x="6809778" y="-289732"/>
                <a:ext cx="3373790" cy="5517730"/>
                <a:chOff x="-1419722" y="-275482"/>
                <a:chExt cx="3373790" cy="5517730"/>
              </a:xfrm>
            </p:grpSpPr>
            <p:grpSp>
              <p:nvGrpSpPr>
                <p:cNvPr id="12" name="Google Shape;12;p2"/>
                <p:cNvGrpSpPr/>
                <p:nvPr/>
              </p:nvGrpSpPr>
              <p:grpSpPr>
                <a:xfrm>
                  <a:off x="-1419722" y="-275482"/>
                  <a:ext cx="3373790" cy="5517730"/>
                  <a:chOff x="-1419722" y="-275482"/>
                  <a:chExt cx="3373790" cy="5517730"/>
                </a:xfrm>
              </p:grpSpPr>
              <p:grpSp>
                <p:nvGrpSpPr>
                  <p:cNvPr id="13" name="Google Shape;13;p2"/>
                  <p:cNvGrpSpPr/>
                  <p:nvPr/>
                </p:nvGrpSpPr>
                <p:grpSpPr>
                  <a:xfrm>
                    <a:off x="-1419722" y="-275482"/>
                    <a:ext cx="3373790" cy="5517730"/>
                    <a:chOff x="6021603" y="-289795"/>
                    <a:chExt cx="3373790" cy="5517730"/>
                  </a:xfrm>
                </p:grpSpPr>
                <p:sp>
                  <p:nvSpPr>
                    <p:cNvPr id="14" name="Google Shape;14;p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5" name="Google Shape;15;p2"/>
                    <p:cNvGrpSpPr/>
                    <p:nvPr/>
                  </p:nvGrpSpPr>
                  <p:grpSpPr>
                    <a:xfrm>
                      <a:off x="6021603" y="84387"/>
                      <a:ext cx="3373790" cy="5143549"/>
                      <a:chOff x="7040595" y="2720556"/>
                      <a:chExt cx="1293780" cy="1972446"/>
                    </a:xfrm>
                  </p:grpSpPr>
                  <p:sp>
                    <p:nvSpPr>
                      <p:cNvPr id="16" name="Google Shape;16;p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1" name="Google Shape;21;p2"/>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22" name="Google Shape;22;p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3" name="Google Shape;23;p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4" name="Google Shape;24;p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5" name="Google Shape;25;p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6" name="Google Shape;26;p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27" name="Google Shape;27;p2"/>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28" name="Google Shape;28;p2"/>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29" name="Google Shape;29;p2"/>
          <p:cNvGrpSpPr/>
          <p:nvPr/>
        </p:nvGrpSpPr>
        <p:grpSpPr>
          <a:xfrm>
            <a:off x="-1494155" y="6132975"/>
            <a:ext cx="15702988" cy="894876"/>
            <a:chOff x="-1120617" y="4599731"/>
            <a:chExt cx="11777241" cy="671157"/>
          </a:xfrm>
        </p:grpSpPr>
        <p:sp>
          <p:nvSpPr>
            <p:cNvPr id="30" name="Google Shape;30;p2"/>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 name="Google Shape;31;p2"/>
            <p:cNvGrpSpPr/>
            <p:nvPr/>
          </p:nvGrpSpPr>
          <p:grpSpPr>
            <a:xfrm flipH="1">
              <a:off x="-1120617" y="4599731"/>
              <a:ext cx="11777241" cy="419262"/>
              <a:chOff x="-1116350" y="4972775"/>
              <a:chExt cx="11777241" cy="250425"/>
            </a:xfrm>
          </p:grpSpPr>
          <p:sp>
            <p:nvSpPr>
              <p:cNvPr id="32" name="Google Shape;32;p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2613625"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 name="Google Shape;37;p2"/>
          <p:cNvGrpSpPr/>
          <p:nvPr/>
        </p:nvGrpSpPr>
        <p:grpSpPr>
          <a:xfrm>
            <a:off x="-2493496" y="-1218176"/>
            <a:ext cx="4498387" cy="7356973"/>
            <a:chOff x="-1419722" y="-275482"/>
            <a:chExt cx="3373790" cy="5517730"/>
          </a:xfrm>
        </p:grpSpPr>
        <p:grpSp>
          <p:nvGrpSpPr>
            <p:cNvPr id="38" name="Google Shape;38;p2"/>
            <p:cNvGrpSpPr/>
            <p:nvPr/>
          </p:nvGrpSpPr>
          <p:grpSpPr>
            <a:xfrm>
              <a:off x="-1419722" y="-275482"/>
              <a:ext cx="3373790" cy="5517730"/>
              <a:chOff x="-1419722" y="-275482"/>
              <a:chExt cx="3373790" cy="5517730"/>
            </a:xfrm>
          </p:grpSpPr>
          <p:grpSp>
            <p:nvGrpSpPr>
              <p:cNvPr id="39" name="Google Shape;39;p2"/>
              <p:cNvGrpSpPr/>
              <p:nvPr/>
            </p:nvGrpSpPr>
            <p:grpSpPr>
              <a:xfrm>
                <a:off x="-1419722" y="-275482"/>
                <a:ext cx="3373790" cy="5517730"/>
                <a:chOff x="6021603" y="-289795"/>
                <a:chExt cx="3373790" cy="5517730"/>
              </a:xfrm>
            </p:grpSpPr>
            <p:sp>
              <p:nvSpPr>
                <p:cNvPr id="40" name="Google Shape;40;p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1" name="Google Shape;41;p2"/>
                <p:cNvGrpSpPr/>
                <p:nvPr/>
              </p:nvGrpSpPr>
              <p:grpSpPr>
                <a:xfrm>
                  <a:off x="6021603" y="84387"/>
                  <a:ext cx="3373790" cy="5143549"/>
                  <a:chOff x="7040595" y="2720556"/>
                  <a:chExt cx="1293780" cy="1972446"/>
                </a:xfrm>
              </p:grpSpPr>
              <p:sp>
                <p:nvSpPr>
                  <p:cNvPr id="42" name="Google Shape;42;p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7" name="Google Shape;47;p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8" name="Google Shape;48;p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9" name="Google Shape;49;p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50" name="Google Shape;50;p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51" name="Google Shape;51;p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2" name="Google Shape;52;p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53" name="Google Shape;53;p2"/>
          <p:cNvSpPr txBox="1">
            <a:spLocks noGrp="1"/>
          </p:cNvSpPr>
          <p:nvPr>
            <p:ph type="ctrTitle"/>
          </p:nvPr>
        </p:nvSpPr>
        <p:spPr>
          <a:xfrm>
            <a:off x="950800" y="1451633"/>
            <a:ext cx="6196800" cy="35708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Clr>
                <a:srgbClr val="191919"/>
              </a:buClr>
              <a:buSzPts val="5200"/>
              <a:buNone/>
              <a:defRPr sz="9733" b="1"/>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54" name="Google Shape;54;p2"/>
          <p:cNvSpPr txBox="1">
            <a:spLocks noGrp="1"/>
          </p:cNvSpPr>
          <p:nvPr>
            <p:ph type="subTitle" idx="1"/>
          </p:nvPr>
        </p:nvSpPr>
        <p:spPr>
          <a:xfrm>
            <a:off x="950892" y="4614433"/>
            <a:ext cx="6196800" cy="6344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133">
                <a:latin typeface="Actor"/>
                <a:ea typeface="Actor"/>
                <a:cs typeface="Actor"/>
                <a:sym typeface="Actor"/>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5" name="Google Shape;55;p2"/>
          <p:cNvGrpSpPr/>
          <p:nvPr/>
        </p:nvGrpSpPr>
        <p:grpSpPr>
          <a:xfrm>
            <a:off x="3033068" y="250004"/>
            <a:ext cx="8953889" cy="3101483"/>
            <a:chOff x="2274800" y="187503"/>
            <a:chExt cx="6715417" cy="2326112"/>
          </a:xfrm>
        </p:grpSpPr>
        <p:sp>
          <p:nvSpPr>
            <p:cNvPr id="56" name="Google Shape;56;p2"/>
            <p:cNvSpPr/>
            <p:nvPr/>
          </p:nvSpPr>
          <p:spPr>
            <a:xfrm>
              <a:off x="8877773" y="2451115"/>
              <a:ext cx="112444" cy="62500"/>
            </a:xfrm>
            <a:custGeom>
              <a:avLst/>
              <a:gdLst/>
              <a:ahLst/>
              <a:cxnLst/>
              <a:rect l="l" t="t" r="r" b="b"/>
              <a:pathLst>
                <a:path w="2758" h="1533" extrusionOk="0">
                  <a:moveTo>
                    <a:pt x="574" y="1"/>
                  </a:moveTo>
                  <a:cubicBezTo>
                    <a:pt x="415" y="1"/>
                    <a:pt x="256" y="19"/>
                    <a:pt x="101" y="58"/>
                  </a:cubicBezTo>
                  <a:cubicBezTo>
                    <a:pt x="26" y="83"/>
                    <a:pt x="1" y="158"/>
                    <a:pt x="51" y="208"/>
                  </a:cubicBezTo>
                  <a:cubicBezTo>
                    <a:pt x="201" y="434"/>
                    <a:pt x="377" y="685"/>
                    <a:pt x="628" y="860"/>
                  </a:cubicBezTo>
                  <a:cubicBezTo>
                    <a:pt x="1007" y="1300"/>
                    <a:pt x="1610" y="1532"/>
                    <a:pt x="2207" y="1532"/>
                  </a:cubicBezTo>
                  <a:cubicBezTo>
                    <a:pt x="2359" y="1532"/>
                    <a:pt x="2510" y="1517"/>
                    <a:pt x="2658" y="1487"/>
                  </a:cubicBezTo>
                  <a:cubicBezTo>
                    <a:pt x="2733" y="1461"/>
                    <a:pt x="2758" y="1386"/>
                    <a:pt x="2708" y="1311"/>
                  </a:cubicBezTo>
                  <a:cubicBezTo>
                    <a:pt x="2326" y="549"/>
                    <a:pt x="1444" y="1"/>
                    <a:pt x="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flipH="1">
              <a:off x="2274800" y="449237"/>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flipH="1">
              <a:off x="6596632" y="1875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031515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9"/>
        <p:cNvGrpSpPr/>
        <p:nvPr/>
      </p:nvGrpSpPr>
      <p:grpSpPr>
        <a:xfrm>
          <a:off x="0" y="0"/>
          <a:ext cx="0" cy="0"/>
          <a:chOff x="0" y="0"/>
          <a:chExt cx="0" cy="0"/>
        </a:xfrm>
      </p:grpSpPr>
      <p:grpSp>
        <p:nvGrpSpPr>
          <p:cNvPr id="60" name="Google Shape;60;p3"/>
          <p:cNvGrpSpPr/>
          <p:nvPr/>
        </p:nvGrpSpPr>
        <p:grpSpPr>
          <a:xfrm>
            <a:off x="9346137" y="-1100009"/>
            <a:ext cx="4498387" cy="7356973"/>
            <a:chOff x="6809778" y="-289732"/>
            <a:chExt cx="3373790" cy="5517730"/>
          </a:xfrm>
        </p:grpSpPr>
        <p:grpSp>
          <p:nvGrpSpPr>
            <p:cNvPr id="61" name="Google Shape;61;p3"/>
            <p:cNvGrpSpPr/>
            <p:nvPr/>
          </p:nvGrpSpPr>
          <p:grpSpPr>
            <a:xfrm>
              <a:off x="6809778" y="-289732"/>
              <a:ext cx="3373790" cy="5517730"/>
              <a:chOff x="6809778" y="-289732"/>
              <a:chExt cx="3373790" cy="5517730"/>
            </a:xfrm>
          </p:grpSpPr>
          <p:grpSp>
            <p:nvGrpSpPr>
              <p:cNvPr id="62" name="Google Shape;62;p3"/>
              <p:cNvGrpSpPr/>
              <p:nvPr/>
            </p:nvGrpSpPr>
            <p:grpSpPr>
              <a:xfrm>
                <a:off x="6809778" y="-289732"/>
                <a:ext cx="3373790" cy="5517730"/>
                <a:chOff x="-1419722" y="-275482"/>
                <a:chExt cx="3373790" cy="5517730"/>
              </a:xfrm>
            </p:grpSpPr>
            <p:grpSp>
              <p:nvGrpSpPr>
                <p:cNvPr id="63" name="Google Shape;63;p3"/>
                <p:cNvGrpSpPr/>
                <p:nvPr/>
              </p:nvGrpSpPr>
              <p:grpSpPr>
                <a:xfrm>
                  <a:off x="-1419722" y="-275482"/>
                  <a:ext cx="3373790" cy="5517730"/>
                  <a:chOff x="-1419722" y="-275482"/>
                  <a:chExt cx="3373790" cy="5517730"/>
                </a:xfrm>
              </p:grpSpPr>
              <p:grpSp>
                <p:nvGrpSpPr>
                  <p:cNvPr id="64" name="Google Shape;64;p3"/>
                  <p:cNvGrpSpPr/>
                  <p:nvPr/>
                </p:nvGrpSpPr>
                <p:grpSpPr>
                  <a:xfrm>
                    <a:off x="-1419722" y="-275482"/>
                    <a:ext cx="3373790" cy="5517730"/>
                    <a:chOff x="6021603" y="-289795"/>
                    <a:chExt cx="3373790" cy="5517730"/>
                  </a:xfrm>
                </p:grpSpPr>
                <p:sp>
                  <p:nvSpPr>
                    <p:cNvPr id="65" name="Google Shape;65;p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 name="Google Shape;66;p3"/>
                    <p:cNvGrpSpPr/>
                    <p:nvPr/>
                  </p:nvGrpSpPr>
                  <p:grpSpPr>
                    <a:xfrm>
                      <a:off x="6021603" y="84387"/>
                      <a:ext cx="3373790" cy="5143549"/>
                      <a:chOff x="7040595" y="2720556"/>
                      <a:chExt cx="1293780" cy="1972446"/>
                    </a:xfrm>
                  </p:grpSpPr>
                  <p:sp>
                    <p:nvSpPr>
                      <p:cNvPr id="67" name="Google Shape;67;p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72" name="Google Shape;72;p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73" name="Google Shape;73;p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4" name="Google Shape;74;p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5" name="Google Shape;75;p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6" name="Google Shape;76;p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7" name="Google Shape;77;p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78" name="Google Shape;78;p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79" name="Google Shape;79;p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80" name="Google Shape;80;p3"/>
          <p:cNvGrpSpPr/>
          <p:nvPr/>
        </p:nvGrpSpPr>
        <p:grpSpPr>
          <a:xfrm flipH="1">
            <a:off x="-1971699" y="6098434"/>
            <a:ext cx="15702988" cy="929417"/>
            <a:chOff x="-1122575" y="4573825"/>
            <a:chExt cx="11777241" cy="697063"/>
          </a:xfrm>
        </p:grpSpPr>
        <p:sp>
          <p:nvSpPr>
            <p:cNvPr id="81" name="Google Shape;81;p3"/>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2" name="Google Shape;82;p3"/>
            <p:cNvGrpSpPr/>
            <p:nvPr/>
          </p:nvGrpSpPr>
          <p:grpSpPr>
            <a:xfrm flipH="1">
              <a:off x="-1122575" y="4573825"/>
              <a:ext cx="11777241" cy="250425"/>
              <a:chOff x="-1116350" y="4972775"/>
              <a:chExt cx="11777241" cy="250425"/>
            </a:xfrm>
          </p:grpSpPr>
          <p:sp>
            <p:nvSpPr>
              <p:cNvPr id="83" name="Google Shape;83;p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8" name="Google Shape;88;p3"/>
          <p:cNvGrpSpPr/>
          <p:nvPr/>
        </p:nvGrpSpPr>
        <p:grpSpPr>
          <a:xfrm>
            <a:off x="-2493496" y="-1218176"/>
            <a:ext cx="4498387" cy="7356973"/>
            <a:chOff x="-1419722" y="-275482"/>
            <a:chExt cx="3373790" cy="5517730"/>
          </a:xfrm>
        </p:grpSpPr>
        <p:grpSp>
          <p:nvGrpSpPr>
            <p:cNvPr id="89" name="Google Shape;89;p3"/>
            <p:cNvGrpSpPr/>
            <p:nvPr/>
          </p:nvGrpSpPr>
          <p:grpSpPr>
            <a:xfrm>
              <a:off x="-1419722" y="-275482"/>
              <a:ext cx="3373790" cy="5517730"/>
              <a:chOff x="-1419722" y="-275482"/>
              <a:chExt cx="3373790" cy="5517730"/>
            </a:xfrm>
          </p:grpSpPr>
          <p:grpSp>
            <p:nvGrpSpPr>
              <p:cNvPr id="90" name="Google Shape;90;p3"/>
              <p:cNvGrpSpPr/>
              <p:nvPr/>
            </p:nvGrpSpPr>
            <p:grpSpPr>
              <a:xfrm>
                <a:off x="-1419722" y="-275482"/>
                <a:ext cx="3373790" cy="5517730"/>
                <a:chOff x="6021603" y="-289795"/>
                <a:chExt cx="3373790" cy="5517730"/>
              </a:xfrm>
            </p:grpSpPr>
            <p:sp>
              <p:nvSpPr>
                <p:cNvPr id="91" name="Google Shape;91;p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2" name="Google Shape;92;p3"/>
                <p:cNvGrpSpPr/>
                <p:nvPr/>
              </p:nvGrpSpPr>
              <p:grpSpPr>
                <a:xfrm>
                  <a:off x="6021603" y="84387"/>
                  <a:ext cx="3373790" cy="5143549"/>
                  <a:chOff x="7040595" y="2720556"/>
                  <a:chExt cx="1293780" cy="1972446"/>
                </a:xfrm>
              </p:grpSpPr>
              <p:sp>
                <p:nvSpPr>
                  <p:cNvPr id="93" name="Google Shape;93;p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98" name="Google Shape;98;p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99" name="Google Shape;99;p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0" name="Google Shape;100;p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1" name="Google Shape;101;p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2" name="Google Shape;102;p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3" name="Google Shape;103;p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4" name="Google Shape;104;p3"/>
          <p:cNvGrpSpPr/>
          <p:nvPr/>
        </p:nvGrpSpPr>
        <p:grpSpPr>
          <a:xfrm>
            <a:off x="449434" y="172218"/>
            <a:ext cx="7436609" cy="4796615"/>
            <a:chOff x="337075" y="129163"/>
            <a:chExt cx="5577457" cy="3597461"/>
          </a:xfrm>
        </p:grpSpPr>
        <p:sp>
          <p:nvSpPr>
            <p:cNvPr id="105" name="Google Shape;105;p3"/>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3"/>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3"/>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3"/>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9" name="Google Shape;109;p3"/>
          <p:cNvSpPr txBox="1">
            <a:spLocks noGrp="1"/>
          </p:cNvSpPr>
          <p:nvPr>
            <p:ph type="title"/>
          </p:nvPr>
        </p:nvSpPr>
        <p:spPr>
          <a:xfrm>
            <a:off x="960000" y="3021584"/>
            <a:ext cx="5136000" cy="1122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solidFill>
                  <a:schemeClr val="lt1"/>
                </a:solidFill>
              </a:defRPr>
            </a:lvl1pPr>
            <a:lvl2pPr lvl="1">
              <a:spcBef>
                <a:spcPts val="0"/>
              </a:spcBef>
              <a:spcAft>
                <a:spcPts val="0"/>
              </a:spcAft>
              <a:buSzPts val="3600"/>
              <a:buNone/>
              <a:defRPr sz="4800"/>
            </a:lvl2pPr>
            <a:lvl3pPr lvl="2">
              <a:spcBef>
                <a:spcPts val="0"/>
              </a:spcBef>
              <a:spcAft>
                <a:spcPts val="0"/>
              </a:spcAft>
              <a:buSzPts val="3600"/>
              <a:buNone/>
              <a:defRPr sz="4800"/>
            </a:lvl3pPr>
            <a:lvl4pPr lvl="3">
              <a:spcBef>
                <a:spcPts val="0"/>
              </a:spcBef>
              <a:spcAft>
                <a:spcPts val="0"/>
              </a:spcAft>
              <a:buSzPts val="3600"/>
              <a:buNone/>
              <a:defRPr sz="4800"/>
            </a:lvl4pPr>
            <a:lvl5pPr lvl="4">
              <a:spcBef>
                <a:spcPts val="0"/>
              </a:spcBef>
              <a:spcAft>
                <a:spcPts val="0"/>
              </a:spcAft>
              <a:buSzPts val="3600"/>
              <a:buNone/>
              <a:defRPr sz="4800"/>
            </a:lvl5pPr>
            <a:lvl6pPr lvl="5">
              <a:spcBef>
                <a:spcPts val="0"/>
              </a:spcBef>
              <a:spcAft>
                <a:spcPts val="0"/>
              </a:spcAft>
              <a:buSzPts val="3600"/>
              <a:buNone/>
              <a:defRPr sz="4800"/>
            </a:lvl6pPr>
            <a:lvl7pPr lvl="6">
              <a:spcBef>
                <a:spcPts val="0"/>
              </a:spcBef>
              <a:spcAft>
                <a:spcPts val="0"/>
              </a:spcAft>
              <a:buSzPts val="3600"/>
              <a:buNone/>
              <a:defRPr sz="4800"/>
            </a:lvl7pPr>
            <a:lvl8pPr lvl="7">
              <a:spcBef>
                <a:spcPts val="0"/>
              </a:spcBef>
              <a:spcAft>
                <a:spcPts val="0"/>
              </a:spcAft>
              <a:buSzPts val="3600"/>
              <a:buNone/>
              <a:defRPr sz="4800"/>
            </a:lvl8pPr>
            <a:lvl9pPr lvl="8">
              <a:spcBef>
                <a:spcPts val="0"/>
              </a:spcBef>
              <a:spcAft>
                <a:spcPts val="0"/>
              </a:spcAft>
              <a:buSzPts val="3600"/>
              <a:buNone/>
              <a:defRPr sz="4800"/>
            </a:lvl9pPr>
          </a:lstStyle>
          <a:p>
            <a:endParaRPr/>
          </a:p>
        </p:txBody>
      </p:sp>
      <p:sp>
        <p:nvSpPr>
          <p:cNvPr id="110" name="Google Shape;110;p3"/>
          <p:cNvSpPr txBox="1">
            <a:spLocks noGrp="1"/>
          </p:cNvSpPr>
          <p:nvPr>
            <p:ph type="title" idx="2" hasCustomPrompt="1"/>
          </p:nvPr>
        </p:nvSpPr>
        <p:spPr>
          <a:xfrm>
            <a:off x="2693400" y="2267217"/>
            <a:ext cx="1669200" cy="754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11" name="Google Shape;111;p3"/>
          <p:cNvSpPr txBox="1">
            <a:spLocks noGrp="1"/>
          </p:cNvSpPr>
          <p:nvPr>
            <p:ph type="subTitle" idx="1"/>
          </p:nvPr>
        </p:nvSpPr>
        <p:spPr>
          <a:xfrm>
            <a:off x="960000" y="4143984"/>
            <a:ext cx="51360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50098800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12"/>
        <p:cNvGrpSpPr/>
        <p:nvPr/>
      </p:nvGrpSpPr>
      <p:grpSpPr>
        <a:xfrm>
          <a:off x="0" y="0"/>
          <a:ext cx="0" cy="0"/>
          <a:chOff x="0" y="0"/>
          <a:chExt cx="0" cy="0"/>
        </a:xfrm>
      </p:grpSpPr>
      <p:grpSp>
        <p:nvGrpSpPr>
          <p:cNvPr id="113" name="Google Shape;113;p4"/>
          <p:cNvGrpSpPr/>
          <p:nvPr/>
        </p:nvGrpSpPr>
        <p:grpSpPr>
          <a:xfrm flipH="1">
            <a:off x="-1488466" y="6630367"/>
            <a:ext cx="15702988" cy="333900"/>
            <a:chOff x="-1116350" y="4972775"/>
            <a:chExt cx="11777241" cy="250425"/>
          </a:xfrm>
        </p:grpSpPr>
        <p:sp>
          <p:nvSpPr>
            <p:cNvPr id="114" name="Google Shape;114;p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 name="Google Shape;119;p4"/>
          <p:cNvGrpSpPr/>
          <p:nvPr/>
        </p:nvGrpSpPr>
        <p:grpSpPr>
          <a:xfrm>
            <a:off x="11022145" y="478720"/>
            <a:ext cx="840824" cy="5634672"/>
            <a:chOff x="8266609" y="359040"/>
            <a:chExt cx="630618" cy="4226004"/>
          </a:xfrm>
        </p:grpSpPr>
        <p:grpSp>
          <p:nvGrpSpPr>
            <p:cNvPr id="120" name="Google Shape;120;p4"/>
            <p:cNvGrpSpPr/>
            <p:nvPr/>
          </p:nvGrpSpPr>
          <p:grpSpPr>
            <a:xfrm>
              <a:off x="8266609" y="359040"/>
              <a:ext cx="630618" cy="1824741"/>
              <a:chOff x="8266609" y="359040"/>
              <a:chExt cx="630618" cy="1824741"/>
            </a:xfrm>
          </p:grpSpPr>
          <p:sp>
            <p:nvSpPr>
              <p:cNvPr id="121" name="Google Shape;121;p4"/>
              <p:cNvSpPr/>
              <p:nvPr/>
            </p:nvSpPr>
            <p:spPr>
              <a:xfrm rot="9839179" flipH="1">
                <a:off x="8291449" y="376673"/>
                <a:ext cx="156261" cy="202078"/>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4"/>
              <p:cNvSpPr/>
              <p:nvPr/>
            </p:nvSpPr>
            <p:spPr>
              <a:xfrm flipH="1">
                <a:off x="8776598" y="753307"/>
                <a:ext cx="101354" cy="14983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4"/>
              <p:cNvSpPr/>
              <p:nvPr/>
            </p:nvSpPr>
            <p:spPr>
              <a:xfrm>
                <a:off x="8563920" y="1319328"/>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4"/>
              <p:cNvSpPr/>
              <p:nvPr/>
            </p:nvSpPr>
            <p:spPr>
              <a:xfrm rot="-7805402" flipH="1">
                <a:off x="8691484" y="1957901"/>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25" name="Google Shape;125;p4"/>
            <p:cNvSpPr/>
            <p:nvPr/>
          </p:nvSpPr>
          <p:spPr>
            <a:xfrm>
              <a:off x="8717483" y="3852553"/>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4"/>
            <p:cNvSpPr/>
            <p:nvPr/>
          </p:nvSpPr>
          <p:spPr>
            <a:xfrm rot="-7805402" flipH="1">
              <a:off x="8691484" y="4359163"/>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127;p4"/>
          <p:cNvGrpSpPr/>
          <p:nvPr/>
        </p:nvGrpSpPr>
        <p:grpSpPr>
          <a:xfrm>
            <a:off x="193638" y="478727"/>
            <a:ext cx="602601" cy="5117699"/>
            <a:chOff x="145228" y="359045"/>
            <a:chExt cx="451951" cy="3838274"/>
          </a:xfrm>
        </p:grpSpPr>
        <p:sp>
          <p:nvSpPr>
            <p:cNvPr id="128" name="Google Shape;128;p4"/>
            <p:cNvSpPr/>
            <p:nvPr/>
          </p:nvSpPr>
          <p:spPr>
            <a:xfrm flipH="1">
              <a:off x="399140" y="359045"/>
              <a:ext cx="198039" cy="256119"/>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rot="5134855" flipH="1">
              <a:off x="265202" y="1322539"/>
              <a:ext cx="128454" cy="189909"/>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4"/>
            <p:cNvSpPr/>
            <p:nvPr/>
          </p:nvSpPr>
          <p:spPr>
            <a:xfrm rot="402557" flipH="1">
              <a:off x="259698" y="2140335"/>
              <a:ext cx="139461" cy="127177"/>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4"/>
            <p:cNvSpPr/>
            <p:nvPr/>
          </p:nvSpPr>
          <p:spPr>
            <a:xfrm rot="402576" flipH="1">
              <a:off x="233706" y="626653"/>
              <a:ext cx="78272" cy="71394"/>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4"/>
            <p:cNvSpPr/>
            <p:nvPr/>
          </p:nvSpPr>
          <p:spPr>
            <a:xfrm rot="7805402">
              <a:off x="194709" y="3971438"/>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4"/>
            <p:cNvSpPr/>
            <p:nvPr/>
          </p:nvSpPr>
          <p:spPr>
            <a:xfrm>
              <a:off x="399158" y="3496153"/>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4" name="Google Shape;134;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 name="Google Shape;135;p4"/>
          <p:cNvSpPr txBox="1">
            <a:spLocks noGrp="1"/>
          </p:cNvSpPr>
          <p:nvPr>
            <p:ph type="body" idx="1"/>
          </p:nvPr>
        </p:nvSpPr>
        <p:spPr>
          <a:xfrm>
            <a:off x="960000" y="1621000"/>
            <a:ext cx="10272000" cy="4517600"/>
          </a:xfrm>
          <a:prstGeom prst="rect">
            <a:avLst/>
          </a:prstGeom>
        </p:spPr>
        <p:txBody>
          <a:bodyPr spcFirstLastPara="1" wrap="square" lIns="91425" tIns="91425" rIns="91425" bIns="91425" anchor="ctr" anchorCtr="0">
            <a:noAutofit/>
          </a:bodyPr>
          <a:lstStyle>
            <a:lvl1pPr marL="609585" lvl="0" indent="-406390" rtl="0">
              <a:lnSpc>
                <a:spcPct val="100000"/>
              </a:lnSpc>
              <a:spcBef>
                <a:spcPts val="0"/>
              </a:spcBef>
              <a:spcAft>
                <a:spcPts val="0"/>
              </a:spcAft>
              <a:buClr>
                <a:schemeClr val="lt1"/>
              </a:buClr>
              <a:buSzPts val="1200"/>
              <a:buAutoNum type="arabicPeriod"/>
              <a:defRPr sz="1667"/>
            </a:lvl1pPr>
            <a:lvl2pPr marL="1219170" lvl="1" indent="-406390" rtl="0">
              <a:lnSpc>
                <a:spcPct val="115000"/>
              </a:lnSpc>
              <a:spcBef>
                <a:spcPts val="2133"/>
              </a:spcBef>
              <a:spcAft>
                <a:spcPts val="0"/>
              </a:spcAft>
              <a:buClr>
                <a:srgbClr val="434343"/>
              </a:buClr>
              <a:buSzPts val="1200"/>
              <a:buFont typeface="Roboto Condensed Light"/>
              <a:buAutoNum type="alphaLcPeriod"/>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29171418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36"/>
        <p:cNvGrpSpPr/>
        <p:nvPr/>
      </p:nvGrpSpPr>
      <p:grpSpPr>
        <a:xfrm>
          <a:off x="0" y="0"/>
          <a:ext cx="0" cy="0"/>
          <a:chOff x="0" y="0"/>
          <a:chExt cx="0" cy="0"/>
        </a:xfrm>
      </p:grpSpPr>
      <p:grpSp>
        <p:nvGrpSpPr>
          <p:cNvPr id="137" name="Google Shape;137;p5"/>
          <p:cNvGrpSpPr/>
          <p:nvPr/>
        </p:nvGrpSpPr>
        <p:grpSpPr>
          <a:xfrm rot="209549">
            <a:off x="-1771083" y="-496532"/>
            <a:ext cx="3636317" cy="5437571"/>
            <a:chOff x="-1485626" y="98700"/>
            <a:chExt cx="3439693" cy="5143549"/>
          </a:xfrm>
        </p:grpSpPr>
        <p:grpSp>
          <p:nvGrpSpPr>
            <p:cNvPr id="138" name="Google Shape;138;p5"/>
            <p:cNvGrpSpPr/>
            <p:nvPr/>
          </p:nvGrpSpPr>
          <p:grpSpPr>
            <a:xfrm>
              <a:off x="-1485626" y="98700"/>
              <a:ext cx="3439693" cy="5143549"/>
              <a:chOff x="-1485626" y="98700"/>
              <a:chExt cx="3439693" cy="5143549"/>
            </a:xfrm>
          </p:grpSpPr>
          <p:grpSp>
            <p:nvGrpSpPr>
              <p:cNvPr id="139" name="Google Shape;139;p5"/>
              <p:cNvGrpSpPr/>
              <p:nvPr/>
            </p:nvGrpSpPr>
            <p:grpSpPr>
              <a:xfrm>
                <a:off x="-1485626" y="98700"/>
                <a:ext cx="3439693" cy="5143549"/>
                <a:chOff x="7015323" y="2720556"/>
                <a:chExt cx="1319052" cy="1972446"/>
              </a:xfrm>
            </p:grpSpPr>
            <p:sp>
              <p:nvSpPr>
                <p:cNvPr id="140" name="Google Shape;140;p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5" name="Google Shape;145;p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6" name="Google Shape;146;p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7" name="Google Shape;147;p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8" name="Google Shape;148;p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9" name="Google Shape;149;p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0" name="Google Shape;150;p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1" name="Google Shape;151;p5"/>
          <p:cNvGrpSpPr/>
          <p:nvPr/>
        </p:nvGrpSpPr>
        <p:grpSpPr>
          <a:xfrm flipH="1">
            <a:off x="-1488466" y="6630367"/>
            <a:ext cx="15702988" cy="333900"/>
            <a:chOff x="-1116350" y="4972775"/>
            <a:chExt cx="11777241" cy="250425"/>
          </a:xfrm>
        </p:grpSpPr>
        <p:sp>
          <p:nvSpPr>
            <p:cNvPr id="152" name="Google Shape;152;p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7" name="Google Shape;157;p5"/>
          <p:cNvGrpSpPr/>
          <p:nvPr/>
        </p:nvGrpSpPr>
        <p:grpSpPr>
          <a:xfrm rot="-2961104" flipH="1">
            <a:off x="157742" y="5733730"/>
            <a:ext cx="1289029" cy="1008021"/>
            <a:chOff x="7855564" y="2373778"/>
            <a:chExt cx="1588719" cy="1242379"/>
          </a:xfrm>
        </p:grpSpPr>
        <p:sp>
          <p:nvSpPr>
            <p:cNvPr id="158" name="Google Shape;158;p5"/>
            <p:cNvSpPr/>
            <p:nvPr/>
          </p:nvSpPr>
          <p:spPr>
            <a:xfrm>
              <a:off x="7855564" y="3262044"/>
              <a:ext cx="974098" cy="354113"/>
            </a:xfrm>
            <a:custGeom>
              <a:avLst/>
              <a:gdLst/>
              <a:ahLst/>
              <a:cxnLst/>
              <a:rect l="l" t="t" r="r" b="b"/>
              <a:pathLst>
                <a:path w="17795" h="6469" extrusionOk="0">
                  <a:moveTo>
                    <a:pt x="15307" y="0"/>
                  </a:moveTo>
                  <a:cubicBezTo>
                    <a:pt x="15293" y="0"/>
                    <a:pt x="15278" y="1"/>
                    <a:pt x="15263" y="2"/>
                  </a:cubicBezTo>
                  <a:cubicBezTo>
                    <a:pt x="14612" y="52"/>
                    <a:pt x="3058" y="2258"/>
                    <a:pt x="2506" y="2308"/>
                  </a:cubicBezTo>
                  <a:cubicBezTo>
                    <a:pt x="1930" y="2358"/>
                    <a:pt x="100" y="2583"/>
                    <a:pt x="50" y="2709"/>
                  </a:cubicBezTo>
                  <a:cubicBezTo>
                    <a:pt x="0" y="2833"/>
                    <a:pt x="3486" y="6469"/>
                    <a:pt x="3754" y="6469"/>
                  </a:cubicBezTo>
                  <a:cubicBezTo>
                    <a:pt x="3756" y="6469"/>
                    <a:pt x="3758" y="6468"/>
                    <a:pt x="3759" y="6468"/>
                  </a:cubicBezTo>
                  <a:cubicBezTo>
                    <a:pt x="3985" y="6418"/>
                    <a:pt x="4010" y="6167"/>
                    <a:pt x="3910" y="5616"/>
                  </a:cubicBezTo>
                  <a:cubicBezTo>
                    <a:pt x="3809" y="5040"/>
                    <a:pt x="3383" y="4488"/>
                    <a:pt x="3634" y="4413"/>
                  </a:cubicBezTo>
                  <a:cubicBezTo>
                    <a:pt x="3885" y="4313"/>
                    <a:pt x="16541" y="3235"/>
                    <a:pt x="17168" y="3085"/>
                  </a:cubicBezTo>
                  <a:cubicBezTo>
                    <a:pt x="17795" y="2934"/>
                    <a:pt x="17018" y="1230"/>
                    <a:pt x="16491" y="729"/>
                  </a:cubicBezTo>
                  <a:cubicBezTo>
                    <a:pt x="16011" y="272"/>
                    <a:pt x="15646" y="0"/>
                    <a:pt x="153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5"/>
            <p:cNvSpPr/>
            <p:nvPr/>
          </p:nvSpPr>
          <p:spPr>
            <a:xfrm>
              <a:off x="8658655" y="2373778"/>
              <a:ext cx="704668" cy="566012"/>
            </a:xfrm>
            <a:custGeom>
              <a:avLst/>
              <a:gdLst/>
              <a:ahLst/>
              <a:cxnLst/>
              <a:rect l="l" t="t" r="r" b="b"/>
              <a:pathLst>
                <a:path w="12873" h="10340" extrusionOk="0">
                  <a:moveTo>
                    <a:pt x="5482" y="1"/>
                  </a:moveTo>
                  <a:cubicBezTo>
                    <a:pt x="4662" y="1"/>
                    <a:pt x="3837" y="157"/>
                    <a:pt x="3048" y="489"/>
                  </a:cubicBezTo>
                  <a:cubicBezTo>
                    <a:pt x="2372" y="765"/>
                    <a:pt x="1770" y="1141"/>
                    <a:pt x="1219" y="1642"/>
                  </a:cubicBezTo>
                  <a:cubicBezTo>
                    <a:pt x="718" y="2119"/>
                    <a:pt x="191" y="2720"/>
                    <a:pt x="16" y="3422"/>
                  </a:cubicBezTo>
                  <a:cubicBezTo>
                    <a:pt x="1" y="3483"/>
                    <a:pt x="31" y="3516"/>
                    <a:pt x="69" y="3516"/>
                  </a:cubicBezTo>
                  <a:cubicBezTo>
                    <a:pt x="94" y="3516"/>
                    <a:pt x="121" y="3502"/>
                    <a:pt x="141" y="3472"/>
                  </a:cubicBezTo>
                  <a:cubicBezTo>
                    <a:pt x="517" y="2996"/>
                    <a:pt x="843" y="2469"/>
                    <a:pt x="1294" y="2018"/>
                  </a:cubicBezTo>
                  <a:cubicBezTo>
                    <a:pt x="1745" y="1592"/>
                    <a:pt x="2271" y="1216"/>
                    <a:pt x="2848" y="941"/>
                  </a:cubicBezTo>
                  <a:cubicBezTo>
                    <a:pt x="3689" y="529"/>
                    <a:pt x="4628" y="313"/>
                    <a:pt x="5571" y="313"/>
                  </a:cubicBezTo>
                  <a:cubicBezTo>
                    <a:pt x="5892" y="313"/>
                    <a:pt x="6214" y="338"/>
                    <a:pt x="6532" y="389"/>
                  </a:cubicBezTo>
                  <a:cubicBezTo>
                    <a:pt x="9189" y="840"/>
                    <a:pt x="11294" y="2921"/>
                    <a:pt x="12096" y="5452"/>
                  </a:cubicBezTo>
                  <a:cubicBezTo>
                    <a:pt x="12347" y="6204"/>
                    <a:pt x="12472" y="7006"/>
                    <a:pt x="12497" y="7808"/>
                  </a:cubicBezTo>
                  <a:cubicBezTo>
                    <a:pt x="12497" y="8209"/>
                    <a:pt x="12472" y="8585"/>
                    <a:pt x="12447" y="8986"/>
                  </a:cubicBezTo>
                  <a:cubicBezTo>
                    <a:pt x="12397" y="9387"/>
                    <a:pt x="12297" y="9763"/>
                    <a:pt x="12271" y="10164"/>
                  </a:cubicBezTo>
                  <a:cubicBezTo>
                    <a:pt x="12258" y="10284"/>
                    <a:pt x="12337" y="10340"/>
                    <a:pt x="12421" y="10340"/>
                  </a:cubicBezTo>
                  <a:cubicBezTo>
                    <a:pt x="12495" y="10340"/>
                    <a:pt x="12574" y="10296"/>
                    <a:pt x="12597" y="10214"/>
                  </a:cubicBezTo>
                  <a:cubicBezTo>
                    <a:pt x="12873" y="9537"/>
                    <a:pt x="12848" y="8710"/>
                    <a:pt x="12848" y="7983"/>
                  </a:cubicBezTo>
                  <a:cubicBezTo>
                    <a:pt x="12848" y="7231"/>
                    <a:pt x="12748" y="6505"/>
                    <a:pt x="12572" y="5803"/>
                  </a:cubicBezTo>
                  <a:cubicBezTo>
                    <a:pt x="12196" y="4399"/>
                    <a:pt x="11520" y="3146"/>
                    <a:pt x="10467" y="2119"/>
                  </a:cubicBezTo>
                  <a:cubicBezTo>
                    <a:pt x="9133" y="784"/>
                    <a:pt x="7319" y="1"/>
                    <a:pt x="54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5"/>
            <p:cNvSpPr/>
            <p:nvPr/>
          </p:nvSpPr>
          <p:spPr>
            <a:xfrm>
              <a:off x="8280839" y="2504771"/>
              <a:ext cx="1163444" cy="1070222"/>
            </a:xfrm>
            <a:custGeom>
              <a:avLst/>
              <a:gdLst/>
              <a:ahLst/>
              <a:cxnLst/>
              <a:rect l="l" t="t" r="r" b="b"/>
              <a:pathLst>
                <a:path w="21254" h="19551" extrusionOk="0">
                  <a:moveTo>
                    <a:pt x="7206" y="0"/>
                  </a:moveTo>
                  <a:cubicBezTo>
                    <a:pt x="6575" y="0"/>
                    <a:pt x="1653" y="5494"/>
                    <a:pt x="1354" y="6041"/>
                  </a:cubicBezTo>
                  <a:cubicBezTo>
                    <a:pt x="1053" y="6568"/>
                    <a:pt x="0" y="7495"/>
                    <a:pt x="201" y="7695"/>
                  </a:cubicBezTo>
                  <a:cubicBezTo>
                    <a:pt x="702" y="8272"/>
                    <a:pt x="4988" y="13335"/>
                    <a:pt x="5790" y="13886"/>
                  </a:cubicBezTo>
                  <a:cubicBezTo>
                    <a:pt x="6692" y="14488"/>
                    <a:pt x="11203" y="19525"/>
                    <a:pt x="11604" y="19550"/>
                  </a:cubicBezTo>
                  <a:cubicBezTo>
                    <a:pt x="11607" y="19550"/>
                    <a:pt x="11609" y="19551"/>
                    <a:pt x="11612" y="19551"/>
                  </a:cubicBezTo>
                  <a:cubicBezTo>
                    <a:pt x="12020" y="19551"/>
                    <a:pt x="15320" y="15408"/>
                    <a:pt x="16442" y="14187"/>
                  </a:cubicBezTo>
                  <a:cubicBezTo>
                    <a:pt x="17544" y="12959"/>
                    <a:pt x="21254" y="8498"/>
                    <a:pt x="21103" y="8071"/>
                  </a:cubicBezTo>
                  <a:cubicBezTo>
                    <a:pt x="20953" y="7645"/>
                    <a:pt x="7820" y="76"/>
                    <a:pt x="7218" y="1"/>
                  </a:cubicBezTo>
                  <a:cubicBezTo>
                    <a:pt x="7215" y="1"/>
                    <a:pt x="7211" y="0"/>
                    <a:pt x="7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5"/>
            <p:cNvSpPr/>
            <p:nvPr/>
          </p:nvSpPr>
          <p:spPr>
            <a:xfrm>
              <a:off x="8647378" y="2611459"/>
              <a:ext cx="549316" cy="333038"/>
            </a:xfrm>
            <a:custGeom>
              <a:avLst/>
              <a:gdLst/>
              <a:ahLst/>
              <a:cxnLst/>
              <a:rect l="l" t="t" r="r" b="b"/>
              <a:pathLst>
                <a:path w="10035" h="6084" extrusionOk="0">
                  <a:moveTo>
                    <a:pt x="69" y="0"/>
                  </a:moveTo>
                  <a:cubicBezTo>
                    <a:pt x="30" y="0"/>
                    <a:pt x="1" y="41"/>
                    <a:pt x="21" y="82"/>
                  </a:cubicBezTo>
                  <a:cubicBezTo>
                    <a:pt x="372" y="383"/>
                    <a:pt x="773" y="634"/>
                    <a:pt x="1174" y="884"/>
                  </a:cubicBezTo>
                  <a:cubicBezTo>
                    <a:pt x="1575" y="1135"/>
                    <a:pt x="2001" y="1386"/>
                    <a:pt x="2402" y="1661"/>
                  </a:cubicBezTo>
                  <a:cubicBezTo>
                    <a:pt x="3229" y="2163"/>
                    <a:pt x="4031" y="2664"/>
                    <a:pt x="4858" y="3165"/>
                  </a:cubicBezTo>
                  <a:cubicBezTo>
                    <a:pt x="5685" y="3666"/>
                    <a:pt x="6513" y="4142"/>
                    <a:pt x="7340" y="4619"/>
                  </a:cubicBezTo>
                  <a:cubicBezTo>
                    <a:pt x="7741" y="4869"/>
                    <a:pt x="8167" y="5120"/>
                    <a:pt x="8593" y="5371"/>
                  </a:cubicBezTo>
                  <a:cubicBezTo>
                    <a:pt x="9019" y="5596"/>
                    <a:pt x="9445" y="5872"/>
                    <a:pt x="9871" y="6072"/>
                  </a:cubicBezTo>
                  <a:cubicBezTo>
                    <a:pt x="9887" y="6080"/>
                    <a:pt x="9902" y="6084"/>
                    <a:pt x="9916" y="6084"/>
                  </a:cubicBezTo>
                  <a:cubicBezTo>
                    <a:pt x="9991" y="6084"/>
                    <a:pt x="10034" y="5985"/>
                    <a:pt x="9971" y="5922"/>
                  </a:cubicBezTo>
                  <a:cubicBezTo>
                    <a:pt x="9570" y="5646"/>
                    <a:pt x="9119" y="5421"/>
                    <a:pt x="8693" y="5170"/>
                  </a:cubicBezTo>
                  <a:cubicBezTo>
                    <a:pt x="8292" y="4944"/>
                    <a:pt x="7866" y="4694"/>
                    <a:pt x="7440" y="4443"/>
                  </a:cubicBezTo>
                  <a:cubicBezTo>
                    <a:pt x="6638" y="3967"/>
                    <a:pt x="5811" y="3491"/>
                    <a:pt x="5009" y="2990"/>
                  </a:cubicBezTo>
                  <a:cubicBezTo>
                    <a:pt x="4207" y="2488"/>
                    <a:pt x="3405" y="2012"/>
                    <a:pt x="2603" y="1511"/>
                  </a:cubicBezTo>
                  <a:cubicBezTo>
                    <a:pt x="2177" y="1260"/>
                    <a:pt x="1776" y="985"/>
                    <a:pt x="1350" y="734"/>
                  </a:cubicBezTo>
                  <a:cubicBezTo>
                    <a:pt x="949" y="483"/>
                    <a:pt x="548" y="208"/>
                    <a:pt x="96" y="7"/>
                  </a:cubicBezTo>
                  <a:cubicBezTo>
                    <a:pt x="87" y="3"/>
                    <a:pt x="78" y="0"/>
                    <a:pt x="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5"/>
            <p:cNvSpPr/>
            <p:nvPr/>
          </p:nvSpPr>
          <p:spPr>
            <a:xfrm>
              <a:off x="8619954" y="3283721"/>
              <a:ext cx="142488" cy="140353"/>
            </a:xfrm>
            <a:custGeom>
              <a:avLst/>
              <a:gdLst/>
              <a:ahLst/>
              <a:cxnLst/>
              <a:rect l="l" t="t" r="r" b="b"/>
              <a:pathLst>
                <a:path w="2603" h="2564" extrusionOk="0">
                  <a:moveTo>
                    <a:pt x="69" y="0"/>
                  </a:moveTo>
                  <a:cubicBezTo>
                    <a:pt x="30" y="0"/>
                    <a:pt x="1" y="41"/>
                    <a:pt x="21" y="82"/>
                  </a:cubicBezTo>
                  <a:cubicBezTo>
                    <a:pt x="171" y="333"/>
                    <a:pt x="422" y="508"/>
                    <a:pt x="622" y="709"/>
                  </a:cubicBezTo>
                  <a:lnTo>
                    <a:pt x="1274" y="1360"/>
                  </a:lnTo>
                  <a:cubicBezTo>
                    <a:pt x="1475" y="1561"/>
                    <a:pt x="1675" y="1761"/>
                    <a:pt x="1901" y="1987"/>
                  </a:cubicBezTo>
                  <a:cubicBezTo>
                    <a:pt x="2001" y="2087"/>
                    <a:pt x="2101" y="2187"/>
                    <a:pt x="2227" y="2313"/>
                  </a:cubicBezTo>
                  <a:cubicBezTo>
                    <a:pt x="2302" y="2388"/>
                    <a:pt x="2402" y="2538"/>
                    <a:pt x="2527" y="2563"/>
                  </a:cubicBezTo>
                  <a:cubicBezTo>
                    <a:pt x="2577" y="2563"/>
                    <a:pt x="2602" y="2538"/>
                    <a:pt x="2577" y="2488"/>
                  </a:cubicBezTo>
                  <a:cubicBezTo>
                    <a:pt x="2577" y="2388"/>
                    <a:pt x="2427" y="2288"/>
                    <a:pt x="2352" y="2212"/>
                  </a:cubicBezTo>
                  <a:cubicBezTo>
                    <a:pt x="2252" y="2112"/>
                    <a:pt x="2126" y="1987"/>
                    <a:pt x="2026" y="1887"/>
                  </a:cubicBezTo>
                  <a:lnTo>
                    <a:pt x="1374" y="1235"/>
                  </a:lnTo>
                  <a:lnTo>
                    <a:pt x="748" y="608"/>
                  </a:lnTo>
                  <a:cubicBezTo>
                    <a:pt x="547" y="408"/>
                    <a:pt x="347" y="157"/>
                    <a:pt x="96" y="7"/>
                  </a:cubicBezTo>
                  <a:cubicBezTo>
                    <a:pt x="87" y="2"/>
                    <a:pt x="78" y="0"/>
                    <a:pt x="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 name="Google Shape;163;p5"/>
          <p:cNvGrpSpPr/>
          <p:nvPr/>
        </p:nvGrpSpPr>
        <p:grpSpPr>
          <a:xfrm>
            <a:off x="10686800" y="5296667"/>
            <a:ext cx="1577971" cy="1478532"/>
            <a:chOff x="8015100" y="3972500"/>
            <a:chExt cx="1183478" cy="1108899"/>
          </a:xfrm>
        </p:grpSpPr>
        <p:sp>
          <p:nvSpPr>
            <p:cNvPr id="164" name="Google Shape;164;p5"/>
            <p:cNvSpPr/>
            <p:nvPr/>
          </p:nvSpPr>
          <p:spPr>
            <a:xfrm flipH="1">
              <a:off x="8059038" y="4667391"/>
              <a:ext cx="1139539" cy="414008"/>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5"/>
            <p:cNvSpPr/>
            <p:nvPr/>
          </p:nvSpPr>
          <p:spPr>
            <a:xfrm flipH="1">
              <a:off x="8588927" y="4757333"/>
              <a:ext cx="123682" cy="90712"/>
            </a:xfrm>
            <a:custGeom>
              <a:avLst/>
              <a:gdLst/>
              <a:ahLst/>
              <a:cxnLst/>
              <a:rect l="l" t="t" r="r" b="b"/>
              <a:pathLst>
                <a:path w="1129" h="828" extrusionOk="0">
                  <a:moveTo>
                    <a:pt x="401" y="1"/>
                  </a:moveTo>
                  <a:cubicBezTo>
                    <a:pt x="301" y="1"/>
                    <a:pt x="176" y="26"/>
                    <a:pt x="25" y="76"/>
                  </a:cubicBezTo>
                  <a:cubicBezTo>
                    <a:pt x="0" y="76"/>
                    <a:pt x="0" y="101"/>
                    <a:pt x="0" y="126"/>
                  </a:cubicBezTo>
                  <a:cubicBezTo>
                    <a:pt x="0" y="126"/>
                    <a:pt x="11" y="137"/>
                    <a:pt x="26" y="137"/>
                  </a:cubicBezTo>
                  <a:cubicBezTo>
                    <a:pt x="34" y="137"/>
                    <a:pt x="42" y="134"/>
                    <a:pt x="50" y="126"/>
                  </a:cubicBezTo>
                  <a:cubicBezTo>
                    <a:pt x="142" y="89"/>
                    <a:pt x="234" y="66"/>
                    <a:pt x="316" y="66"/>
                  </a:cubicBezTo>
                  <a:cubicBezTo>
                    <a:pt x="346" y="66"/>
                    <a:pt x="374" y="69"/>
                    <a:pt x="401" y="76"/>
                  </a:cubicBezTo>
                  <a:cubicBezTo>
                    <a:pt x="577" y="76"/>
                    <a:pt x="777" y="151"/>
                    <a:pt x="878" y="301"/>
                  </a:cubicBezTo>
                  <a:cubicBezTo>
                    <a:pt x="1003" y="427"/>
                    <a:pt x="1078" y="602"/>
                    <a:pt x="1053" y="778"/>
                  </a:cubicBezTo>
                  <a:cubicBezTo>
                    <a:pt x="1053" y="803"/>
                    <a:pt x="1078" y="828"/>
                    <a:pt x="1078" y="828"/>
                  </a:cubicBezTo>
                  <a:cubicBezTo>
                    <a:pt x="1103" y="828"/>
                    <a:pt x="1128" y="803"/>
                    <a:pt x="1128" y="803"/>
                  </a:cubicBezTo>
                  <a:cubicBezTo>
                    <a:pt x="1128" y="602"/>
                    <a:pt x="1078" y="402"/>
                    <a:pt x="928" y="251"/>
                  </a:cubicBezTo>
                  <a:cubicBezTo>
                    <a:pt x="802" y="101"/>
                    <a:pt x="602" y="1"/>
                    <a:pt x="4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5"/>
            <p:cNvSpPr/>
            <p:nvPr/>
          </p:nvSpPr>
          <p:spPr>
            <a:xfrm flipH="1">
              <a:off x="8844291" y="4872583"/>
              <a:ext cx="159395" cy="90821"/>
            </a:xfrm>
            <a:custGeom>
              <a:avLst/>
              <a:gdLst/>
              <a:ahLst/>
              <a:cxnLst/>
              <a:rect l="l" t="t" r="r" b="b"/>
              <a:pathLst>
                <a:path w="1455" h="829" extrusionOk="0">
                  <a:moveTo>
                    <a:pt x="1182" y="1"/>
                  </a:moveTo>
                  <a:cubicBezTo>
                    <a:pt x="912" y="1"/>
                    <a:pt x="656" y="87"/>
                    <a:pt x="502" y="202"/>
                  </a:cubicBezTo>
                  <a:cubicBezTo>
                    <a:pt x="251" y="352"/>
                    <a:pt x="126" y="578"/>
                    <a:pt x="1" y="778"/>
                  </a:cubicBezTo>
                  <a:cubicBezTo>
                    <a:pt x="1" y="803"/>
                    <a:pt x="1" y="828"/>
                    <a:pt x="26" y="828"/>
                  </a:cubicBezTo>
                  <a:cubicBezTo>
                    <a:pt x="51" y="828"/>
                    <a:pt x="51" y="828"/>
                    <a:pt x="51" y="803"/>
                  </a:cubicBezTo>
                  <a:cubicBezTo>
                    <a:pt x="176" y="603"/>
                    <a:pt x="301" y="402"/>
                    <a:pt x="527" y="252"/>
                  </a:cubicBezTo>
                  <a:cubicBezTo>
                    <a:pt x="686" y="153"/>
                    <a:pt x="954" y="54"/>
                    <a:pt x="1208" y="54"/>
                  </a:cubicBezTo>
                  <a:cubicBezTo>
                    <a:pt x="1275" y="54"/>
                    <a:pt x="1341" y="61"/>
                    <a:pt x="1404" y="76"/>
                  </a:cubicBezTo>
                  <a:cubicBezTo>
                    <a:pt x="1429" y="76"/>
                    <a:pt x="1454" y="76"/>
                    <a:pt x="1454" y="51"/>
                  </a:cubicBezTo>
                  <a:cubicBezTo>
                    <a:pt x="1454" y="51"/>
                    <a:pt x="1454" y="26"/>
                    <a:pt x="1429" y="26"/>
                  </a:cubicBezTo>
                  <a:cubicBezTo>
                    <a:pt x="1347" y="9"/>
                    <a:pt x="1264" y="1"/>
                    <a:pt x="11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5"/>
            <p:cNvSpPr/>
            <p:nvPr/>
          </p:nvSpPr>
          <p:spPr>
            <a:xfrm flipH="1">
              <a:off x="8015100" y="4065291"/>
              <a:ext cx="310355" cy="192707"/>
            </a:xfrm>
            <a:custGeom>
              <a:avLst/>
              <a:gdLst/>
              <a:ahLst/>
              <a:cxnLst/>
              <a:rect l="l" t="t" r="r" b="b"/>
              <a:pathLst>
                <a:path w="2833" h="1759" extrusionOk="0">
                  <a:moveTo>
                    <a:pt x="1991" y="1"/>
                  </a:moveTo>
                  <a:cubicBezTo>
                    <a:pt x="1845" y="1"/>
                    <a:pt x="1700" y="28"/>
                    <a:pt x="1554" y="77"/>
                  </a:cubicBezTo>
                  <a:cubicBezTo>
                    <a:pt x="1103" y="202"/>
                    <a:pt x="677" y="478"/>
                    <a:pt x="401" y="854"/>
                  </a:cubicBezTo>
                  <a:cubicBezTo>
                    <a:pt x="126" y="1230"/>
                    <a:pt x="0" y="1631"/>
                    <a:pt x="527" y="1706"/>
                  </a:cubicBezTo>
                  <a:cubicBezTo>
                    <a:pt x="695" y="1742"/>
                    <a:pt x="867" y="1758"/>
                    <a:pt x="1039" y="1758"/>
                  </a:cubicBezTo>
                  <a:cubicBezTo>
                    <a:pt x="1352" y="1758"/>
                    <a:pt x="1664" y="1703"/>
                    <a:pt x="1955" y="1606"/>
                  </a:cubicBezTo>
                  <a:cubicBezTo>
                    <a:pt x="2206" y="1506"/>
                    <a:pt x="2431" y="1380"/>
                    <a:pt x="2607" y="1180"/>
                  </a:cubicBezTo>
                  <a:cubicBezTo>
                    <a:pt x="2757" y="979"/>
                    <a:pt x="2832" y="704"/>
                    <a:pt x="2757" y="453"/>
                  </a:cubicBezTo>
                  <a:cubicBezTo>
                    <a:pt x="2657" y="252"/>
                    <a:pt x="2456" y="102"/>
                    <a:pt x="2231" y="27"/>
                  </a:cubicBezTo>
                  <a:cubicBezTo>
                    <a:pt x="2151" y="9"/>
                    <a:pt x="2071" y="1"/>
                    <a:pt x="19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5"/>
            <p:cNvSpPr/>
            <p:nvPr/>
          </p:nvSpPr>
          <p:spPr>
            <a:xfrm flipH="1">
              <a:off x="8223796" y="4198726"/>
              <a:ext cx="409169" cy="572425"/>
            </a:xfrm>
            <a:custGeom>
              <a:avLst/>
              <a:gdLst/>
              <a:ahLst/>
              <a:cxnLst/>
              <a:rect l="l" t="t" r="r" b="b"/>
              <a:pathLst>
                <a:path w="3735" h="5225" extrusionOk="0">
                  <a:moveTo>
                    <a:pt x="3709" y="1"/>
                  </a:moveTo>
                  <a:cubicBezTo>
                    <a:pt x="3701" y="1"/>
                    <a:pt x="3693" y="3"/>
                    <a:pt x="3684" y="12"/>
                  </a:cubicBezTo>
                  <a:cubicBezTo>
                    <a:pt x="3659" y="12"/>
                    <a:pt x="627" y="1290"/>
                    <a:pt x="0" y="5175"/>
                  </a:cubicBezTo>
                  <a:cubicBezTo>
                    <a:pt x="0" y="5200"/>
                    <a:pt x="25" y="5225"/>
                    <a:pt x="25" y="5225"/>
                  </a:cubicBezTo>
                  <a:cubicBezTo>
                    <a:pt x="50" y="5225"/>
                    <a:pt x="75" y="5200"/>
                    <a:pt x="75" y="5200"/>
                  </a:cubicBezTo>
                  <a:cubicBezTo>
                    <a:pt x="677" y="1315"/>
                    <a:pt x="3684" y="62"/>
                    <a:pt x="3709" y="62"/>
                  </a:cubicBezTo>
                  <a:cubicBezTo>
                    <a:pt x="3735" y="62"/>
                    <a:pt x="3735" y="37"/>
                    <a:pt x="3735" y="12"/>
                  </a:cubicBezTo>
                  <a:cubicBezTo>
                    <a:pt x="3735" y="12"/>
                    <a:pt x="3723"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5"/>
            <p:cNvSpPr/>
            <p:nvPr/>
          </p:nvSpPr>
          <p:spPr>
            <a:xfrm flipH="1">
              <a:off x="8479159" y="4172652"/>
              <a:ext cx="335004" cy="225136"/>
            </a:xfrm>
            <a:custGeom>
              <a:avLst/>
              <a:gdLst/>
              <a:ahLst/>
              <a:cxnLst/>
              <a:rect l="l" t="t" r="r" b="b"/>
              <a:pathLst>
                <a:path w="3058" h="2055" extrusionOk="0">
                  <a:moveTo>
                    <a:pt x="1143" y="0"/>
                  </a:moveTo>
                  <a:cubicBezTo>
                    <a:pt x="1013" y="0"/>
                    <a:pt x="882" y="16"/>
                    <a:pt x="752" y="49"/>
                  </a:cubicBezTo>
                  <a:cubicBezTo>
                    <a:pt x="551" y="99"/>
                    <a:pt x="376" y="175"/>
                    <a:pt x="226" y="325"/>
                  </a:cubicBezTo>
                  <a:cubicBezTo>
                    <a:pt x="75" y="475"/>
                    <a:pt x="0" y="676"/>
                    <a:pt x="25" y="876"/>
                  </a:cubicBezTo>
                  <a:cubicBezTo>
                    <a:pt x="50" y="1077"/>
                    <a:pt x="201" y="1252"/>
                    <a:pt x="376" y="1353"/>
                  </a:cubicBezTo>
                  <a:cubicBezTo>
                    <a:pt x="526" y="1478"/>
                    <a:pt x="727" y="1528"/>
                    <a:pt x="927" y="1603"/>
                  </a:cubicBezTo>
                  <a:cubicBezTo>
                    <a:pt x="1278" y="1729"/>
                    <a:pt x="1654" y="1829"/>
                    <a:pt x="2005" y="1954"/>
                  </a:cubicBezTo>
                  <a:cubicBezTo>
                    <a:pt x="2155" y="2004"/>
                    <a:pt x="2331" y="2054"/>
                    <a:pt x="2481" y="2054"/>
                  </a:cubicBezTo>
                  <a:cubicBezTo>
                    <a:pt x="2657" y="2054"/>
                    <a:pt x="2832" y="2004"/>
                    <a:pt x="2932" y="1879"/>
                  </a:cubicBezTo>
                  <a:cubicBezTo>
                    <a:pt x="3058" y="1678"/>
                    <a:pt x="2983" y="1428"/>
                    <a:pt x="2907" y="1227"/>
                  </a:cubicBezTo>
                  <a:cubicBezTo>
                    <a:pt x="2608" y="523"/>
                    <a:pt x="1891" y="0"/>
                    <a:pt x="114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5"/>
            <p:cNvSpPr/>
            <p:nvPr/>
          </p:nvSpPr>
          <p:spPr>
            <a:xfrm flipH="1">
              <a:off x="8473680" y="4253611"/>
              <a:ext cx="208693" cy="160608"/>
            </a:xfrm>
            <a:custGeom>
              <a:avLst/>
              <a:gdLst/>
              <a:ahLst/>
              <a:cxnLst/>
              <a:rect l="l" t="t" r="r" b="b"/>
              <a:pathLst>
                <a:path w="1905" h="1466" extrusionOk="0">
                  <a:moveTo>
                    <a:pt x="33" y="1"/>
                  </a:moveTo>
                  <a:cubicBezTo>
                    <a:pt x="25" y="1"/>
                    <a:pt x="25" y="12"/>
                    <a:pt x="25" y="12"/>
                  </a:cubicBezTo>
                  <a:cubicBezTo>
                    <a:pt x="0" y="37"/>
                    <a:pt x="25" y="62"/>
                    <a:pt x="25" y="62"/>
                  </a:cubicBezTo>
                  <a:cubicBezTo>
                    <a:pt x="777" y="288"/>
                    <a:pt x="1429" y="789"/>
                    <a:pt x="1830" y="1441"/>
                  </a:cubicBezTo>
                  <a:cubicBezTo>
                    <a:pt x="1855" y="1466"/>
                    <a:pt x="1855" y="1466"/>
                    <a:pt x="1855" y="1466"/>
                  </a:cubicBezTo>
                  <a:lnTo>
                    <a:pt x="1880" y="1466"/>
                  </a:lnTo>
                  <a:cubicBezTo>
                    <a:pt x="1905" y="1441"/>
                    <a:pt x="1905" y="1441"/>
                    <a:pt x="1905" y="1416"/>
                  </a:cubicBezTo>
                  <a:cubicBezTo>
                    <a:pt x="1479" y="739"/>
                    <a:pt x="802" y="238"/>
                    <a:pt x="50" y="12"/>
                  </a:cubicBezTo>
                  <a:cubicBezTo>
                    <a:pt x="42" y="4"/>
                    <a:pt x="36" y="1"/>
                    <a:pt x="3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5"/>
            <p:cNvSpPr/>
            <p:nvPr/>
          </p:nvSpPr>
          <p:spPr>
            <a:xfrm flipH="1">
              <a:off x="8116763" y="4319452"/>
              <a:ext cx="266426" cy="298428"/>
            </a:xfrm>
            <a:custGeom>
              <a:avLst/>
              <a:gdLst/>
              <a:ahLst/>
              <a:cxnLst/>
              <a:rect l="l" t="t" r="r" b="b"/>
              <a:pathLst>
                <a:path w="2432" h="2724" extrusionOk="0">
                  <a:moveTo>
                    <a:pt x="585" y="1"/>
                  </a:moveTo>
                  <a:cubicBezTo>
                    <a:pt x="410" y="1"/>
                    <a:pt x="235" y="36"/>
                    <a:pt x="126" y="163"/>
                  </a:cubicBezTo>
                  <a:cubicBezTo>
                    <a:pt x="26" y="288"/>
                    <a:pt x="1" y="464"/>
                    <a:pt x="51" y="614"/>
                  </a:cubicBezTo>
                  <a:cubicBezTo>
                    <a:pt x="76" y="790"/>
                    <a:pt x="176" y="915"/>
                    <a:pt x="252" y="1065"/>
                  </a:cubicBezTo>
                  <a:cubicBezTo>
                    <a:pt x="477" y="1391"/>
                    <a:pt x="678" y="1717"/>
                    <a:pt x="878" y="2043"/>
                  </a:cubicBezTo>
                  <a:cubicBezTo>
                    <a:pt x="978" y="2218"/>
                    <a:pt x="1104" y="2369"/>
                    <a:pt x="1254" y="2519"/>
                  </a:cubicBezTo>
                  <a:cubicBezTo>
                    <a:pt x="1389" y="2631"/>
                    <a:pt x="1564" y="2723"/>
                    <a:pt x="1743" y="2723"/>
                  </a:cubicBezTo>
                  <a:cubicBezTo>
                    <a:pt x="1764" y="2723"/>
                    <a:pt x="1784" y="2722"/>
                    <a:pt x="1805" y="2719"/>
                  </a:cubicBezTo>
                  <a:cubicBezTo>
                    <a:pt x="1981" y="2694"/>
                    <a:pt x="2181" y="2569"/>
                    <a:pt x="2282" y="2394"/>
                  </a:cubicBezTo>
                  <a:cubicBezTo>
                    <a:pt x="2382" y="2218"/>
                    <a:pt x="2432" y="2018"/>
                    <a:pt x="2432" y="1817"/>
                  </a:cubicBezTo>
                  <a:cubicBezTo>
                    <a:pt x="2432" y="915"/>
                    <a:pt x="1630" y="163"/>
                    <a:pt x="778" y="13"/>
                  </a:cubicBezTo>
                  <a:cubicBezTo>
                    <a:pt x="716" y="6"/>
                    <a:pt x="650" y="1"/>
                    <a:pt x="58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5"/>
            <p:cNvSpPr/>
            <p:nvPr/>
          </p:nvSpPr>
          <p:spPr>
            <a:xfrm flipH="1">
              <a:off x="8204622" y="4325040"/>
              <a:ext cx="203215" cy="163347"/>
            </a:xfrm>
            <a:custGeom>
              <a:avLst/>
              <a:gdLst/>
              <a:ahLst/>
              <a:cxnLst/>
              <a:rect l="l" t="t" r="r" b="b"/>
              <a:pathLst>
                <a:path w="1855" h="1491" extrusionOk="0">
                  <a:moveTo>
                    <a:pt x="19" y="1"/>
                  </a:moveTo>
                  <a:cubicBezTo>
                    <a:pt x="11" y="1"/>
                    <a:pt x="0" y="12"/>
                    <a:pt x="0" y="12"/>
                  </a:cubicBezTo>
                  <a:cubicBezTo>
                    <a:pt x="0" y="37"/>
                    <a:pt x="0" y="62"/>
                    <a:pt x="25" y="62"/>
                  </a:cubicBezTo>
                  <a:cubicBezTo>
                    <a:pt x="752" y="312"/>
                    <a:pt x="1404" y="814"/>
                    <a:pt x="1805" y="1490"/>
                  </a:cubicBezTo>
                  <a:lnTo>
                    <a:pt x="1830" y="1490"/>
                  </a:lnTo>
                  <a:cubicBezTo>
                    <a:pt x="1855" y="1490"/>
                    <a:pt x="1855" y="1465"/>
                    <a:pt x="1855" y="1440"/>
                  </a:cubicBezTo>
                  <a:cubicBezTo>
                    <a:pt x="1454" y="764"/>
                    <a:pt x="777" y="237"/>
                    <a:pt x="25" y="12"/>
                  </a:cubicBezTo>
                  <a:cubicBezTo>
                    <a:pt x="25" y="3"/>
                    <a:pt x="23" y="1"/>
                    <a:pt x="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5"/>
            <p:cNvSpPr/>
            <p:nvPr/>
          </p:nvSpPr>
          <p:spPr>
            <a:xfrm flipH="1">
              <a:off x="8347368" y="3972500"/>
              <a:ext cx="211541" cy="265014"/>
            </a:xfrm>
            <a:custGeom>
              <a:avLst/>
              <a:gdLst/>
              <a:ahLst/>
              <a:cxnLst/>
              <a:rect l="l" t="t" r="r" b="b"/>
              <a:pathLst>
                <a:path w="1931" h="2419" extrusionOk="0">
                  <a:moveTo>
                    <a:pt x="671" y="1"/>
                  </a:moveTo>
                  <a:cubicBezTo>
                    <a:pt x="613" y="1"/>
                    <a:pt x="556" y="7"/>
                    <a:pt x="502" y="22"/>
                  </a:cubicBezTo>
                  <a:cubicBezTo>
                    <a:pt x="26" y="172"/>
                    <a:pt x="1" y="799"/>
                    <a:pt x="126" y="1175"/>
                  </a:cubicBezTo>
                  <a:cubicBezTo>
                    <a:pt x="302" y="1651"/>
                    <a:pt x="627" y="2052"/>
                    <a:pt x="1028" y="2302"/>
                  </a:cubicBezTo>
                  <a:cubicBezTo>
                    <a:pt x="1126" y="2361"/>
                    <a:pt x="1238" y="2419"/>
                    <a:pt x="1353" y="2419"/>
                  </a:cubicBezTo>
                  <a:cubicBezTo>
                    <a:pt x="1387" y="2419"/>
                    <a:pt x="1421" y="2414"/>
                    <a:pt x="1455" y="2403"/>
                  </a:cubicBezTo>
                  <a:cubicBezTo>
                    <a:pt x="1530" y="2403"/>
                    <a:pt x="1605" y="2353"/>
                    <a:pt x="1655" y="2277"/>
                  </a:cubicBezTo>
                  <a:cubicBezTo>
                    <a:pt x="1856" y="2077"/>
                    <a:pt x="1931" y="1776"/>
                    <a:pt x="1931" y="1500"/>
                  </a:cubicBezTo>
                  <a:cubicBezTo>
                    <a:pt x="1931" y="1124"/>
                    <a:pt x="1830" y="749"/>
                    <a:pt x="1605" y="473"/>
                  </a:cubicBezTo>
                  <a:cubicBezTo>
                    <a:pt x="1412" y="237"/>
                    <a:pt x="1016" y="1"/>
                    <a:pt x="67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5"/>
            <p:cNvSpPr/>
            <p:nvPr/>
          </p:nvSpPr>
          <p:spPr>
            <a:xfrm flipH="1">
              <a:off x="8385819" y="4103853"/>
              <a:ext cx="74165" cy="208812"/>
            </a:xfrm>
            <a:custGeom>
              <a:avLst/>
              <a:gdLst/>
              <a:ahLst/>
              <a:cxnLst/>
              <a:rect l="l" t="t" r="r" b="b"/>
              <a:pathLst>
                <a:path w="677" h="1906" extrusionOk="0">
                  <a:moveTo>
                    <a:pt x="25" y="1"/>
                  </a:moveTo>
                  <a:cubicBezTo>
                    <a:pt x="0" y="26"/>
                    <a:pt x="0" y="51"/>
                    <a:pt x="0" y="51"/>
                  </a:cubicBezTo>
                  <a:cubicBezTo>
                    <a:pt x="376" y="602"/>
                    <a:pt x="577" y="1229"/>
                    <a:pt x="602" y="1880"/>
                  </a:cubicBezTo>
                  <a:cubicBezTo>
                    <a:pt x="602" y="1880"/>
                    <a:pt x="627" y="1905"/>
                    <a:pt x="652" y="1905"/>
                  </a:cubicBezTo>
                  <a:cubicBezTo>
                    <a:pt x="652" y="1905"/>
                    <a:pt x="677" y="1880"/>
                    <a:pt x="677" y="1880"/>
                  </a:cubicBezTo>
                  <a:cubicBezTo>
                    <a:pt x="627" y="1204"/>
                    <a:pt x="426" y="577"/>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5"/>
          <p:cNvGrpSpPr/>
          <p:nvPr/>
        </p:nvGrpSpPr>
        <p:grpSpPr>
          <a:xfrm>
            <a:off x="10686801" y="-602246"/>
            <a:ext cx="3847920" cy="6293156"/>
            <a:chOff x="8015101" y="-451685"/>
            <a:chExt cx="2885940" cy="4719867"/>
          </a:xfrm>
        </p:grpSpPr>
        <p:grpSp>
          <p:nvGrpSpPr>
            <p:cNvPr id="176" name="Google Shape;176;p5"/>
            <p:cNvGrpSpPr/>
            <p:nvPr/>
          </p:nvGrpSpPr>
          <p:grpSpPr>
            <a:xfrm>
              <a:off x="8015101" y="-451685"/>
              <a:ext cx="2885940" cy="4719867"/>
              <a:chOff x="-1419722" y="-275482"/>
              <a:chExt cx="3373790" cy="5517730"/>
            </a:xfrm>
          </p:grpSpPr>
          <p:grpSp>
            <p:nvGrpSpPr>
              <p:cNvPr id="177" name="Google Shape;177;p5"/>
              <p:cNvGrpSpPr/>
              <p:nvPr/>
            </p:nvGrpSpPr>
            <p:grpSpPr>
              <a:xfrm>
                <a:off x="-1419722" y="-275482"/>
                <a:ext cx="3373790" cy="5517730"/>
                <a:chOff x="-1419722" y="-275482"/>
                <a:chExt cx="3373790" cy="5517730"/>
              </a:xfrm>
            </p:grpSpPr>
            <p:grpSp>
              <p:nvGrpSpPr>
                <p:cNvPr id="178" name="Google Shape;178;p5"/>
                <p:cNvGrpSpPr/>
                <p:nvPr/>
              </p:nvGrpSpPr>
              <p:grpSpPr>
                <a:xfrm>
                  <a:off x="-1419722" y="-275482"/>
                  <a:ext cx="3373790" cy="5517730"/>
                  <a:chOff x="6021603" y="-289795"/>
                  <a:chExt cx="3373790" cy="5517730"/>
                </a:xfrm>
              </p:grpSpPr>
              <p:sp>
                <p:nvSpPr>
                  <p:cNvPr id="179" name="Google Shape;179;p5"/>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0" name="Google Shape;180;p5"/>
                  <p:cNvGrpSpPr/>
                  <p:nvPr/>
                </p:nvGrpSpPr>
                <p:grpSpPr>
                  <a:xfrm>
                    <a:off x="6021603" y="84387"/>
                    <a:ext cx="3373790" cy="5143549"/>
                    <a:chOff x="7040595" y="2720556"/>
                    <a:chExt cx="1293780" cy="1972446"/>
                  </a:xfrm>
                </p:grpSpPr>
                <p:sp>
                  <p:nvSpPr>
                    <p:cNvPr id="181" name="Google Shape;181;p5"/>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5"/>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6" name="Google Shape;186;p5"/>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87" name="Google Shape;187;p5"/>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88" name="Google Shape;188;p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9" name="Google Shape;189;p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0" name="Google Shape;190;p5"/>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1" name="Google Shape;191;p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2" name="Google Shape;192;p5"/>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93" name="Google Shape;193;p5"/>
          <p:cNvGrpSpPr/>
          <p:nvPr/>
        </p:nvGrpSpPr>
        <p:grpSpPr>
          <a:xfrm>
            <a:off x="286370" y="2303375"/>
            <a:ext cx="11472132" cy="2324441"/>
            <a:chOff x="214777" y="1727531"/>
            <a:chExt cx="8604099" cy="1743331"/>
          </a:xfrm>
        </p:grpSpPr>
        <p:sp>
          <p:nvSpPr>
            <p:cNvPr id="194" name="Google Shape;194;p5"/>
            <p:cNvSpPr/>
            <p:nvPr/>
          </p:nvSpPr>
          <p:spPr>
            <a:xfrm flipH="1">
              <a:off x="378716" y="1727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5"/>
            <p:cNvSpPr/>
            <p:nvPr/>
          </p:nvSpPr>
          <p:spPr>
            <a:xfrm flipH="1">
              <a:off x="214777" y="33436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5"/>
            <p:cNvSpPr/>
            <p:nvPr/>
          </p:nvSpPr>
          <p:spPr>
            <a:xfrm flipH="1">
              <a:off x="354232" y="22291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5"/>
            <p:cNvSpPr/>
            <p:nvPr/>
          </p:nvSpPr>
          <p:spPr>
            <a:xfrm flipH="1">
              <a:off x="8628819" y="20692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5"/>
            <p:cNvSpPr/>
            <p:nvPr/>
          </p:nvSpPr>
          <p:spPr>
            <a:xfrm flipH="1">
              <a:off x="8679432" y="27774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 name="Google Shape;19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0" name="Google Shape;200;p5"/>
          <p:cNvSpPr txBox="1">
            <a:spLocks noGrp="1"/>
          </p:cNvSpPr>
          <p:nvPr>
            <p:ph type="title" idx="2"/>
          </p:nvPr>
        </p:nvSpPr>
        <p:spPr>
          <a:xfrm>
            <a:off x="2177933" y="3743001"/>
            <a:ext cx="3658000" cy="40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933">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1" name="Google Shape;201;p5"/>
          <p:cNvSpPr txBox="1">
            <a:spLocks noGrp="1"/>
          </p:cNvSpPr>
          <p:nvPr>
            <p:ph type="title" idx="3"/>
          </p:nvPr>
        </p:nvSpPr>
        <p:spPr>
          <a:xfrm>
            <a:off x="6356061" y="3742733"/>
            <a:ext cx="3658000" cy="40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933">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2" name="Google Shape;202;p5"/>
          <p:cNvSpPr txBox="1">
            <a:spLocks noGrp="1"/>
          </p:cNvSpPr>
          <p:nvPr>
            <p:ph type="subTitle" idx="1"/>
          </p:nvPr>
        </p:nvSpPr>
        <p:spPr>
          <a:xfrm>
            <a:off x="6356061" y="4162568"/>
            <a:ext cx="3658000" cy="13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03" name="Google Shape;203;p5"/>
          <p:cNvSpPr txBox="1">
            <a:spLocks noGrp="1"/>
          </p:cNvSpPr>
          <p:nvPr>
            <p:ph type="subTitle" idx="4"/>
          </p:nvPr>
        </p:nvSpPr>
        <p:spPr>
          <a:xfrm>
            <a:off x="2177933" y="4162568"/>
            <a:ext cx="3658000" cy="13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8893752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4"/>
        <p:cNvGrpSpPr/>
        <p:nvPr/>
      </p:nvGrpSpPr>
      <p:grpSpPr>
        <a:xfrm>
          <a:off x="0" y="0"/>
          <a:ext cx="0" cy="0"/>
          <a:chOff x="0" y="0"/>
          <a:chExt cx="0" cy="0"/>
        </a:xfrm>
      </p:grpSpPr>
      <p:grpSp>
        <p:nvGrpSpPr>
          <p:cNvPr id="205" name="Google Shape;205;p6"/>
          <p:cNvGrpSpPr/>
          <p:nvPr/>
        </p:nvGrpSpPr>
        <p:grpSpPr>
          <a:xfrm rot="209549">
            <a:off x="-1771083" y="-496532"/>
            <a:ext cx="3636317" cy="5437571"/>
            <a:chOff x="-1485626" y="98700"/>
            <a:chExt cx="3439693" cy="5143549"/>
          </a:xfrm>
        </p:grpSpPr>
        <p:grpSp>
          <p:nvGrpSpPr>
            <p:cNvPr id="206" name="Google Shape;206;p6"/>
            <p:cNvGrpSpPr/>
            <p:nvPr/>
          </p:nvGrpSpPr>
          <p:grpSpPr>
            <a:xfrm>
              <a:off x="-1485626" y="98700"/>
              <a:ext cx="3439693" cy="5143549"/>
              <a:chOff x="-1485626" y="98700"/>
              <a:chExt cx="3439693" cy="5143549"/>
            </a:xfrm>
          </p:grpSpPr>
          <p:grpSp>
            <p:nvGrpSpPr>
              <p:cNvPr id="207" name="Google Shape;207;p6"/>
              <p:cNvGrpSpPr/>
              <p:nvPr/>
            </p:nvGrpSpPr>
            <p:grpSpPr>
              <a:xfrm>
                <a:off x="-1485626" y="98700"/>
                <a:ext cx="3439693" cy="5143549"/>
                <a:chOff x="7015323" y="2720556"/>
                <a:chExt cx="1319052" cy="1972446"/>
              </a:xfrm>
            </p:grpSpPr>
            <p:sp>
              <p:nvSpPr>
                <p:cNvPr id="208" name="Google Shape;208;p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13" name="Google Shape;213;p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14" name="Google Shape;214;p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15" name="Google Shape;215;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16" name="Google Shape;216;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17" name="Google Shape;217;p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18" name="Google Shape;218;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19" name="Google Shape;219;p6"/>
          <p:cNvGrpSpPr/>
          <p:nvPr/>
        </p:nvGrpSpPr>
        <p:grpSpPr>
          <a:xfrm>
            <a:off x="10513035" y="-497713"/>
            <a:ext cx="3847920" cy="6293156"/>
            <a:chOff x="8015101" y="-451685"/>
            <a:chExt cx="2885940" cy="4719867"/>
          </a:xfrm>
        </p:grpSpPr>
        <p:grpSp>
          <p:nvGrpSpPr>
            <p:cNvPr id="220" name="Google Shape;220;p6"/>
            <p:cNvGrpSpPr/>
            <p:nvPr/>
          </p:nvGrpSpPr>
          <p:grpSpPr>
            <a:xfrm>
              <a:off x="8015101" y="-451685"/>
              <a:ext cx="2885940" cy="4719867"/>
              <a:chOff x="-1419722" y="-275482"/>
              <a:chExt cx="3373790" cy="5517730"/>
            </a:xfrm>
          </p:grpSpPr>
          <p:grpSp>
            <p:nvGrpSpPr>
              <p:cNvPr id="221" name="Google Shape;221;p6"/>
              <p:cNvGrpSpPr/>
              <p:nvPr/>
            </p:nvGrpSpPr>
            <p:grpSpPr>
              <a:xfrm>
                <a:off x="-1419722" y="-275482"/>
                <a:ext cx="3373790" cy="5517730"/>
                <a:chOff x="-1419722" y="-275482"/>
                <a:chExt cx="3373790" cy="5517730"/>
              </a:xfrm>
            </p:grpSpPr>
            <p:grpSp>
              <p:nvGrpSpPr>
                <p:cNvPr id="222" name="Google Shape;222;p6"/>
                <p:cNvGrpSpPr/>
                <p:nvPr/>
              </p:nvGrpSpPr>
              <p:grpSpPr>
                <a:xfrm>
                  <a:off x="-1419722" y="-275482"/>
                  <a:ext cx="3373790" cy="5517730"/>
                  <a:chOff x="6021603" y="-289795"/>
                  <a:chExt cx="3373790" cy="5517730"/>
                </a:xfrm>
              </p:grpSpPr>
              <p:sp>
                <p:nvSpPr>
                  <p:cNvPr id="223" name="Google Shape;223;p6"/>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6"/>
                  <p:cNvGrpSpPr/>
                  <p:nvPr/>
                </p:nvGrpSpPr>
                <p:grpSpPr>
                  <a:xfrm>
                    <a:off x="6021603" y="84387"/>
                    <a:ext cx="3373790" cy="5143549"/>
                    <a:chOff x="7040595" y="2720556"/>
                    <a:chExt cx="1293780" cy="1972446"/>
                  </a:xfrm>
                </p:grpSpPr>
                <p:sp>
                  <p:nvSpPr>
                    <p:cNvPr id="225" name="Google Shape;225;p6"/>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6"/>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30" name="Google Shape;230;p6"/>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231" name="Google Shape;231;p6"/>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232" name="Google Shape;232;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33" name="Google Shape;233;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34" name="Google Shape;234;p6"/>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35" name="Google Shape;235;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236" name="Google Shape;236;p6"/>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237" name="Google Shape;237;p6"/>
          <p:cNvGrpSpPr/>
          <p:nvPr/>
        </p:nvGrpSpPr>
        <p:grpSpPr>
          <a:xfrm>
            <a:off x="-1522123" y="2289098"/>
            <a:ext cx="2748544" cy="4330183"/>
            <a:chOff x="-1485626" y="98700"/>
            <a:chExt cx="3439693" cy="5143549"/>
          </a:xfrm>
        </p:grpSpPr>
        <p:grpSp>
          <p:nvGrpSpPr>
            <p:cNvPr id="238" name="Google Shape;238;p6"/>
            <p:cNvGrpSpPr/>
            <p:nvPr/>
          </p:nvGrpSpPr>
          <p:grpSpPr>
            <a:xfrm>
              <a:off x="-1485626" y="98700"/>
              <a:ext cx="3439693" cy="5143549"/>
              <a:chOff x="-1485626" y="98700"/>
              <a:chExt cx="3439693" cy="5143549"/>
            </a:xfrm>
          </p:grpSpPr>
          <p:grpSp>
            <p:nvGrpSpPr>
              <p:cNvPr id="239" name="Google Shape;239;p6"/>
              <p:cNvGrpSpPr/>
              <p:nvPr/>
            </p:nvGrpSpPr>
            <p:grpSpPr>
              <a:xfrm>
                <a:off x="-1485626" y="98700"/>
                <a:ext cx="3439693" cy="5143549"/>
                <a:chOff x="7015323" y="2720556"/>
                <a:chExt cx="1319052" cy="1972446"/>
              </a:xfrm>
            </p:grpSpPr>
            <p:sp>
              <p:nvSpPr>
                <p:cNvPr id="240" name="Google Shape;240;p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45" name="Google Shape;245;p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46" name="Google Shape;246;p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47" name="Google Shape;247;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48" name="Google Shape;248;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49" name="Google Shape;249;p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50" name="Google Shape;250;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51" name="Google Shape;251;p6"/>
          <p:cNvGrpSpPr/>
          <p:nvPr/>
        </p:nvGrpSpPr>
        <p:grpSpPr>
          <a:xfrm flipH="1">
            <a:off x="-1488466" y="6630367"/>
            <a:ext cx="15702988" cy="333900"/>
            <a:chOff x="-1116350" y="4972775"/>
            <a:chExt cx="11777241" cy="250425"/>
          </a:xfrm>
        </p:grpSpPr>
        <p:sp>
          <p:nvSpPr>
            <p:cNvPr id="252" name="Google Shape;252;p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 name="Google Shape;257;p6"/>
          <p:cNvGrpSpPr/>
          <p:nvPr/>
        </p:nvGrpSpPr>
        <p:grpSpPr>
          <a:xfrm>
            <a:off x="11116185" y="4472533"/>
            <a:ext cx="1333515" cy="2491776"/>
            <a:chOff x="428700" y="3788475"/>
            <a:chExt cx="455975" cy="852025"/>
          </a:xfrm>
        </p:grpSpPr>
        <p:sp>
          <p:nvSpPr>
            <p:cNvPr id="258" name="Google Shape;258;p6"/>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6"/>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6"/>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6"/>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6"/>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6"/>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6"/>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6"/>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6"/>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6"/>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6"/>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6"/>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6"/>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6"/>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6"/>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6"/>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6"/>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6"/>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6"/>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 name="Google Shape;277;p6"/>
          <p:cNvGrpSpPr/>
          <p:nvPr/>
        </p:nvGrpSpPr>
        <p:grpSpPr>
          <a:xfrm>
            <a:off x="286370" y="2759001"/>
            <a:ext cx="11472132" cy="3777225"/>
            <a:chOff x="214777" y="2069250"/>
            <a:chExt cx="8604099" cy="2832919"/>
          </a:xfrm>
        </p:grpSpPr>
        <p:sp>
          <p:nvSpPr>
            <p:cNvPr id="278" name="Google Shape;278;p6"/>
            <p:cNvSpPr/>
            <p:nvPr/>
          </p:nvSpPr>
          <p:spPr>
            <a:xfrm flipH="1">
              <a:off x="561166" y="47684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6"/>
            <p:cNvSpPr/>
            <p:nvPr/>
          </p:nvSpPr>
          <p:spPr>
            <a:xfrm flipH="1">
              <a:off x="214777" y="33436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6"/>
            <p:cNvSpPr/>
            <p:nvPr/>
          </p:nvSpPr>
          <p:spPr>
            <a:xfrm flipH="1">
              <a:off x="329732" y="39083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6"/>
            <p:cNvSpPr/>
            <p:nvPr/>
          </p:nvSpPr>
          <p:spPr>
            <a:xfrm flipH="1">
              <a:off x="8628819" y="20692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6"/>
            <p:cNvSpPr/>
            <p:nvPr/>
          </p:nvSpPr>
          <p:spPr>
            <a:xfrm flipH="1">
              <a:off x="8679432" y="27774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3" name="Google Shape;283;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94861443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4"/>
        <p:cNvGrpSpPr/>
        <p:nvPr/>
      </p:nvGrpSpPr>
      <p:grpSpPr>
        <a:xfrm>
          <a:off x="0" y="0"/>
          <a:ext cx="0" cy="0"/>
          <a:chOff x="0" y="0"/>
          <a:chExt cx="0" cy="0"/>
        </a:xfrm>
      </p:grpSpPr>
      <p:grpSp>
        <p:nvGrpSpPr>
          <p:cNvPr id="285" name="Google Shape;285;p7"/>
          <p:cNvGrpSpPr/>
          <p:nvPr/>
        </p:nvGrpSpPr>
        <p:grpSpPr>
          <a:xfrm>
            <a:off x="-1488466" y="6630367"/>
            <a:ext cx="15702988" cy="333900"/>
            <a:chOff x="-1116350" y="4972775"/>
            <a:chExt cx="11777241" cy="250425"/>
          </a:xfrm>
        </p:grpSpPr>
        <p:sp>
          <p:nvSpPr>
            <p:cNvPr id="286" name="Google Shape;286;p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7"/>
          <p:cNvGrpSpPr/>
          <p:nvPr/>
        </p:nvGrpSpPr>
        <p:grpSpPr>
          <a:xfrm flipH="1">
            <a:off x="10298061" y="-415949"/>
            <a:ext cx="4090843" cy="6690432"/>
            <a:chOff x="-1419722" y="-275482"/>
            <a:chExt cx="3373798" cy="5517730"/>
          </a:xfrm>
        </p:grpSpPr>
        <p:grpSp>
          <p:nvGrpSpPr>
            <p:cNvPr id="292" name="Google Shape;292;p7"/>
            <p:cNvGrpSpPr/>
            <p:nvPr/>
          </p:nvGrpSpPr>
          <p:grpSpPr>
            <a:xfrm>
              <a:off x="-1419722" y="-275482"/>
              <a:ext cx="3373798" cy="5517730"/>
              <a:chOff x="-1419722" y="-275482"/>
              <a:chExt cx="3373798" cy="5517730"/>
            </a:xfrm>
          </p:grpSpPr>
          <p:grpSp>
            <p:nvGrpSpPr>
              <p:cNvPr id="293" name="Google Shape;293;p7"/>
              <p:cNvGrpSpPr/>
              <p:nvPr/>
            </p:nvGrpSpPr>
            <p:grpSpPr>
              <a:xfrm>
                <a:off x="-1419722" y="-275482"/>
                <a:ext cx="3373798" cy="5517730"/>
                <a:chOff x="6021603" y="-289795"/>
                <a:chExt cx="3373798" cy="5517730"/>
              </a:xfrm>
            </p:grpSpPr>
            <p:sp>
              <p:nvSpPr>
                <p:cNvPr id="294" name="Google Shape;294;p7"/>
                <p:cNvSpPr/>
                <p:nvPr/>
              </p:nvSpPr>
              <p:spPr>
                <a:xfrm>
                  <a:off x="6948821"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95" name="Google Shape;295;p7"/>
                <p:cNvGrpSpPr/>
                <p:nvPr/>
              </p:nvGrpSpPr>
              <p:grpSpPr>
                <a:xfrm>
                  <a:off x="6021603" y="84387"/>
                  <a:ext cx="3373790" cy="5143549"/>
                  <a:chOff x="7040595" y="2720556"/>
                  <a:chExt cx="1293780" cy="1972446"/>
                </a:xfrm>
              </p:grpSpPr>
              <p:sp>
                <p:nvSpPr>
                  <p:cNvPr id="296" name="Google Shape;296;p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301" name="Google Shape;301;p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02" name="Google Shape;302;p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03" name="Google Shape;303;p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04" name="Google Shape;304;p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05" name="Google Shape;305;p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06" name="Google Shape;306;p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07" name="Google Shape;307;p7"/>
          <p:cNvGrpSpPr/>
          <p:nvPr/>
        </p:nvGrpSpPr>
        <p:grpSpPr>
          <a:xfrm>
            <a:off x="286370" y="416491"/>
            <a:ext cx="11658065" cy="5585909"/>
            <a:chOff x="214777" y="312368"/>
            <a:chExt cx="8743549" cy="4189432"/>
          </a:xfrm>
        </p:grpSpPr>
        <p:sp>
          <p:nvSpPr>
            <p:cNvPr id="308" name="Google Shape;308;p7"/>
            <p:cNvSpPr/>
            <p:nvPr/>
          </p:nvSpPr>
          <p:spPr>
            <a:xfrm flipH="1">
              <a:off x="1224116" y="312368"/>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7"/>
            <p:cNvSpPr/>
            <p:nvPr/>
          </p:nvSpPr>
          <p:spPr>
            <a:xfrm flipH="1">
              <a:off x="214777" y="179114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7"/>
            <p:cNvSpPr/>
            <p:nvPr/>
          </p:nvSpPr>
          <p:spPr>
            <a:xfrm flipH="1">
              <a:off x="214782" y="10278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7"/>
            <p:cNvSpPr/>
            <p:nvPr/>
          </p:nvSpPr>
          <p:spPr>
            <a:xfrm flipH="1">
              <a:off x="8818869" y="303032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7"/>
            <p:cNvSpPr/>
            <p:nvPr/>
          </p:nvSpPr>
          <p:spPr>
            <a:xfrm flipH="1">
              <a:off x="8818882" y="3928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7"/>
            <p:cNvSpPr/>
            <p:nvPr/>
          </p:nvSpPr>
          <p:spPr>
            <a:xfrm flipH="1">
              <a:off x="378732" y="43214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4" name="Google Shape;314;p7"/>
          <p:cNvSpPr txBox="1">
            <a:spLocks noGrp="1"/>
          </p:cNvSpPr>
          <p:nvPr>
            <p:ph type="body" idx="1"/>
          </p:nvPr>
        </p:nvSpPr>
        <p:spPr>
          <a:xfrm>
            <a:off x="960000" y="2897433"/>
            <a:ext cx="4806400" cy="2801600"/>
          </a:xfrm>
          <a:prstGeom prst="rect">
            <a:avLst/>
          </a:prstGeom>
        </p:spPr>
        <p:txBody>
          <a:bodyPr spcFirstLastPara="1" wrap="square" lIns="91425" tIns="91425" rIns="91425" bIns="91425" anchor="ctr" anchorCtr="0">
            <a:noAutofit/>
          </a:bodyPr>
          <a:lstStyle>
            <a:lvl1pPr marL="609585" lvl="0" indent="-423323" rtl="0">
              <a:lnSpc>
                <a:spcPct val="100000"/>
              </a:lnSpc>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315" name="Google Shape;315;p7"/>
          <p:cNvSpPr txBox="1">
            <a:spLocks noGrp="1"/>
          </p:cNvSpPr>
          <p:nvPr>
            <p:ph type="title"/>
          </p:nvPr>
        </p:nvSpPr>
        <p:spPr>
          <a:xfrm>
            <a:off x="960000" y="1158967"/>
            <a:ext cx="4806400" cy="139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091150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3">
  <p:cSld name="Blank 3">
    <p:spTree>
      <p:nvGrpSpPr>
        <p:cNvPr id="1" name="Shape 235"/>
        <p:cNvGrpSpPr/>
        <p:nvPr/>
      </p:nvGrpSpPr>
      <p:grpSpPr>
        <a:xfrm>
          <a:off x="0" y="0"/>
          <a:ext cx="0" cy="0"/>
          <a:chOff x="0" y="0"/>
          <a:chExt cx="0" cy="0"/>
        </a:xfrm>
      </p:grpSpPr>
      <p:pic>
        <p:nvPicPr>
          <p:cNvPr id="2" name="Google Shape;236;p12"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02800" y="2482851"/>
            <a:ext cx="1244600" cy="124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37;p12" descr="Death_to_stock_communicate_hands_9-.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0685" y="0"/>
            <a:ext cx="2491316" cy="249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38;p12"/>
          <p:cNvSpPr>
            <a:spLocks noChangeArrowheads="1"/>
          </p:cNvSpPr>
          <p:nvPr/>
        </p:nvSpPr>
        <p:spPr bwMode="auto">
          <a:xfrm>
            <a:off x="8460317" y="0"/>
            <a:ext cx="1242483" cy="1244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39;p12"/>
          <p:cNvSpPr>
            <a:spLocks noChangeArrowheads="1"/>
          </p:cNvSpPr>
          <p:nvPr/>
        </p:nvSpPr>
        <p:spPr bwMode="auto">
          <a:xfrm>
            <a:off x="10947400" y="2482850"/>
            <a:ext cx="1244600" cy="1244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40;p12"/>
          <p:cNvSpPr>
            <a:spLocks noChangeArrowheads="1"/>
          </p:cNvSpPr>
          <p:nvPr/>
        </p:nvSpPr>
        <p:spPr bwMode="auto">
          <a:xfrm>
            <a:off x="10947400" y="1239838"/>
            <a:ext cx="1244600" cy="1244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41;p12"/>
          <p:cNvSpPr>
            <a:spLocks noChangeArrowheads="1"/>
          </p:cNvSpPr>
          <p:nvPr/>
        </p:nvSpPr>
        <p:spPr bwMode="auto">
          <a:xfrm>
            <a:off x="0" y="4991100"/>
            <a:ext cx="1244600" cy="12446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42;p12"/>
          <p:cNvSpPr>
            <a:spLocks noChangeArrowheads="1"/>
          </p:cNvSpPr>
          <p:nvPr/>
        </p:nvSpPr>
        <p:spPr bwMode="auto">
          <a:xfrm>
            <a:off x="1" y="6235700"/>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43;p12"/>
          <p:cNvSpPr>
            <a:spLocks noChangeArrowheads="1"/>
          </p:cNvSpPr>
          <p:nvPr/>
        </p:nvSpPr>
        <p:spPr bwMode="auto">
          <a:xfrm>
            <a:off x="1" y="499110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44;p12"/>
          <p:cNvSpPr>
            <a:spLocks noChangeArrowheads="1"/>
          </p:cNvSpPr>
          <p:nvPr/>
        </p:nvSpPr>
        <p:spPr bwMode="auto">
          <a:xfrm>
            <a:off x="11569701" y="3732213"/>
            <a:ext cx="622300" cy="6223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45;p12"/>
          <p:cNvSpPr>
            <a:spLocks noChangeArrowheads="1"/>
          </p:cNvSpPr>
          <p:nvPr/>
        </p:nvSpPr>
        <p:spPr bwMode="auto">
          <a:xfrm>
            <a:off x="9702801" y="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46;p12"/>
          <p:cNvGrpSpPr>
            <a:grpSpLocks/>
          </p:cNvGrpSpPr>
          <p:nvPr/>
        </p:nvGrpSpPr>
        <p:grpSpPr bwMode="auto">
          <a:xfrm>
            <a:off x="11241618" y="1535113"/>
            <a:ext cx="654049" cy="654050"/>
            <a:chOff x="5941025" y="3634400"/>
            <a:chExt cx="467650" cy="467650"/>
          </a:xfrm>
        </p:grpSpPr>
        <p:sp>
          <p:nvSpPr>
            <p:cNvPr id="13" name="Google Shape;247;p12"/>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48;p12"/>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49;p12"/>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50;p12"/>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51;p12"/>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52;p12"/>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53;p12"/>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F59BAE21-A4F9-4A21-B9FD-44E629B9FEEA}"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11484953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6"/>
        <p:cNvGrpSpPr/>
        <p:nvPr/>
      </p:nvGrpSpPr>
      <p:grpSpPr>
        <a:xfrm>
          <a:off x="0" y="0"/>
          <a:ext cx="0" cy="0"/>
          <a:chOff x="0" y="0"/>
          <a:chExt cx="0" cy="0"/>
        </a:xfrm>
      </p:grpSpPr>
      <p:grpSp>
        <p:nvGrpSpPr>
          <p:cNvPr id="317" name="Google Shape;317;p8"/>
          <p:cNvGrpSpPr/>
          <p:nvPr/>
        </p:nvGrpSpPr>
        <p:grpSpPr>
          <a:xfrm flipH="1">
            <a:off x="9416707" y="-580793"/>
            <a:ext cx="4498387" cy="7356973"/>
            <a:chOff x="-1419722" y="-275482"/>
            <a:chExt cx="3373790" cy="5517730"/>
          </a:xfrm>
        </p:grpSpPr>
        <p:grpSp>
          <p:nvGrpSpPr>
            <p:cNvPr id="318" name="Google Shape;318;p8"/>
            <p:cNvGrpSpPr/>
            <p:nvPr/>
          </p:nvGrpSpPr>
          <p:grpSpPr>
            <a:xfrm>
              <a:off x="-1419722" y="-275482"/>
              <a:ext cx="3373790" cy="5517730"/>
              <a:chOff x="-1419722" y="-275482"/>
              <a:chExt cx="3373790" cy="5517730"/>
            </a:xfrm>
          </p:grpSpPr>
          <p:grpSp>
            <p:nvGrpSpPr>
              <p:cNvPr id="319" name="Google Shape;319;p8"/>
              <p:cNvGrpSpPr/>
              <p:nvPr/>
            </p:nvGrpSpPr>
            <p:grpSpPr>
              <a:xfrm>
                <a:off x="-1419722" y="-275482"/>
                <a:ext cx="3373790" cy="5517730"/>
                <a:chOff x="6021603" y="-289795"/>
                <a:chExt cx="3373790" cy="5517730"/>
              </a:xfrm>
            </p:grpSpPr>
            <p:sp>
              <p:nvSpPr>
                <p:cNvPr id="320" name="Google Shape;320;p8"/>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1" name="Google Shape;321;p8"/>
                <p:cNvGrpSpPr/>
                <p:nvPr/>
              </p:nvGrpSpPr>
              <p:grpSpPr>
                <a:xfrm>
                  <a:off x="6021603" y="84387"/>
                  <a:ext cx="3373790" cy="5143549"/>
                  <a:chOff x="7040595" y="2720556"/>
                  <a:chExt cx="1293780" cy="1972446"/>
                </a:xfrm>
              </p:grpSpPr>
              <p:sp>
                <p:nvSpPr>
                  <p:cNvPr id="322" name="Google Shape;322;p8"/>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8"/>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327" name="Google Shape;327;p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28" name="Google Shape;328;p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29" name="Google Shape;329;p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30" name="Google Shape;330;p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31" name="Google Shape;331;p8"/>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32" name="Google Shape;332;p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33" name="Google Shape;333;p8"/>
          <p:cNvGrpSpPr/>
          <p:nvPr/>
        </p:nvGrpSpPr>
        <p:grpSpPr>
          <a:xfrm>
            <a:off x="-1755566" y="6630367"/>
            <a:ext cx="15702988" cy="333900"/>
            <a:chOff x="-1116350" y="4972775"/>
            <a:chExt cx="11777241" cy="250425"/>
          </a:xfrm>
        </p:grpSpPr>
        <p:sp>
          <p:nvSpPr>
            <p:cNvPr id="334" name="Google Shape;334;p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9" name="Google Shape;339;p8"/>
          <p:cNvGrpSpPr/>
          <p:nvPr/>
        </p:nvGrpSpPr>
        <p:grpSpPr>
          <a:xfrm rot="209594">
            <a:off x="-1918858" y="-315857"/>
            <a:ext cx="4004364" cy="5987929"/>
            <a:chOff x="-1485626" y="98700"/>
            <a:chExt cx="3439693" cy="5143549"/>
          </a:xfrm>
        </p:grpSpPr>
        <p:grpSp>
          <p:nvGrpSpPr>
            <p:cNvPr id="340" name="Google Shape;340;p8"/>
            <p:cNvGrpSpPr/>
            <p:nvPr/>
          </p:nvGrpSpPr>
          <p:grpSpPr>
            <a:xfrm>
              <a:off x="-1485626" y="98700"/>
              <a:ext cx="3439693" cy="5143549"/>
              <a:chOff x="-1485626" y="98700"/>
              <a:chExt cx="3439693" cy="5143549"/>
            </a:xfrm>
          </p:grpSpPr>
          <p:grpSp>
            <p:nvGrpSpPr>
              <p:cNvPr id="341" name="Google Shape;341;p8"/>
              <p:cNvGrpSpPr/>
              <p:nvPr/>
            </p:nvGrpSpPr>
            <p:grpSpPr>
              <a:xfrm>
                <a:off x="-1485626" y="98700"/>
                <a:ext cx="3439693" cy="5143549"/>
                <a:chOff x="7015323" y="2720556"/>
                <a:chExt cx="1319052" cy="1972446"/>
              </a:xfrm>
            </p:grpSpPr>
            <p:sp>
              <p:nvSpPr>
                <p:cNvPr id="342" name="Google Shape;342;p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347" name="Google Shape;347;p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48" name="Google Shape;348;p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49" name="Google Shape;349;p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50" name="Google Shape;350;p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51" name="Google Shape;351;p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52" name="Google Shape;352;p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53" name="Google Shape;353;p8"/>
          <p:cNvGrpSpPr/>
          <p:nvPr/>
        </p:nvGrpSpPr>
        <p:grpSpPr>
          <a:xfrm>
            <a:off x="60201" y="3767242"/>
            <a:ext cx="1781200" cy="3090597"/>
            <a:chOff x="5737300" y="2285475"/>
            <a:chExt cx="504475" cy="875325"/>
          </a:xfrm>
        </p:grpSpPr>
        <p:sp>
          <p:nvSpPr>
            <p:cNvPr id="354" name="Google Shape;354;p8"/>
            <p:cNvSpPr/>
            <p:nvPr/>
          </p:nvSpPr>
          <p:spPr>
            <a:xfrm>
              <a:off x="5753850" y="2525675"/>
              <a:ext cx="131275" cy="139250"/>
            </a:xfrm>
            <a:custGeom>
              <a:avLst/>
              <a:gdLst/>
              <a:ahLst/>
              <a:cxnLst/>
              <a:rect l="l" t="t" r="r" b="b"/>
              <a:pathLst>
                <a:path w="5251" h="5570" extrusionOk="0">
                  <a:moveTo>
                    <a:pt x="2876" y="0"/>
                  </a:moveTo>
                  <a:lnTo>
                    <a:pt x="2876" y="0"/>
                  </a:lnTo>
                  <a:cubicBezTo>
                    <a:pt x="0" y="4542"/>
                    <a:pt x="2808" y="5569"/>
                    <a:pt x="2808" y="5569"/>
                  </a:cubicBezTo>
                  <a:cubicBezTo>
                    <a:pt x="5250" y="4154"/>
                    <a:pt x="2877" y="0"/>
                    <a:pt x="28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a:off x="5737300" y="2689475"/>
              <a:ext cx="81625" cy="43425"/>
            </a:xfrm>
            <a:custGeom>
              <a:avLst/>
              <a:gdLst/>
              <a:ahLst/>
              <a:cxnLst/>
              <a:rect l="l" t="t" r="r" b="b"/>
              <a:pathLst>
                <a:path w="3265" h="1737" extrusionOk="0">
                  <a:moveTo>
                    <a:pt x="1789" y="1"/>
                  </a:moveTo>
                  <a:cubicBezTo>
                    <a:pt x="922" y="1"/>
                    <a:pt x="0" y="364"/>
                    <a:pt x="0" y="364"/>
                  </a:cubicBezTo>
                  <a:cubicBezTo>
                    <a:pt x="676" y="1424"/>
                    <a:pt x="1347" y="1736"/>
                    <a:pt x="1904" y="1736"/>
                  </a:cubicBezTo>
                  <a:cubicBezTo>
                    <a:pt x="2702" y="1736"/>
                    <a:pt x="3264" y="1095"/>
                    <a:pt x="3264" y="1095"/>
                  </a:cubicBezTo>
                  <a:cubicBezTo>
                    <a:pt x="3152" y="238"/>
                    <a:pt x="2489" y="1"/>
                    <a:pt x="17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a:off x="5813775" y="2606850"/>
              <a:ext cx="190600" cy="226400"/>
            </a:xfrm>
            <a:custGeom>
              <a:avLst/>
              <a:gdLst/>
              <a:ahLst/>
              <a:cxnLst/>
              <a:rect l="l" t="t" r="r" b="b"/>
              <a:pathLst>
                <a:path w="7624" h="9056" extrusionOk="0">
                  <a:moveTo>
                    <a:pt x="228" y="0"/>
                  </a:moveTo>
                  <a:cubicBezTo>
                    <a:pt x="217" y="0"/>
                    <a:pt x="205" y="6"/>
                    <a:pt x="205" y="17"/>
                  </a:cubicBezTo>
                  <a:lnTo>
                    <a:pt x="205" y="2459"/>
                  </a:lnTo>
                  <a:lnTo>
                    <a:pt x="23" y="2642"/>
                  </a:lnTo>
                  <a:cubicBezTo>
                    <a:pt x="23" y="2642"/>
                    <a:pt x="0" y="5084"/>
                    <a:pt x="2534" y="5655"/>
                  </a:cubicBezTo>
                  <a:cubicBezTo>
                    <a:pt x="4862" y="6157"/>
                    <a:pt x="7122" y="9056"/>
                    <a:pt x="7122" y="9056"/>
                  </a:cubicBezTo>
                  <a:lnTo>
                    <a:pt x="7624" y="7093"/>
                  </a:lnTo>
                  <a:cubicBezTo>
                    <a:pt x="6482" y="5997"/>
                    <a:pt x="4793" y="5358"/>
                    <a:pt x="3492" y="4970"/>
                  </a:cubicBezTo>
                  <a:cubicBezTo>
                    <a:pt x="2191" y="4582"/>
                    <a:pt x="1347" y="4148"/>
                    <a:pt x="936" y="3441"/>
                  </a:cubicBezTo>
                  <a:cubicBezTo>
                    <a:pt x="525" y="2711"/>
                    <a:pt x="594" y="1341"/>
                    <a:pt x="594" y="1341"/>
                  </a:cubicBezTo>
                  <a:lnTo>
                    <a:pt x="251" y="17"/>
                  </a:lnTo>
                  <a:cubicBezTo>
                    <a:pt x="251" y="6"/>
                    <a:pt x="240"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a:off x="5787525" y="2711125"/>
              <a:ext cx="97025" cy="32350"/>
            </a:xfrm>
            <a:custGeom>
              <a:avLst/>
              <a:gdLst/>
              <a:ahLst/>
              <a:cxnLst/>
              <a:rect l="l" t="t" r="r" b="b"/>
              <a:pathLst>
                <a:path w="3881" h="1294" extrusionOk="0">
                  <a:moveTo>
                    <a:pt x="0" y="0"/>
                  </a:moveTo>
                  <a:lnTo>
                    <a:pt x="0" y="137"/>
                  </a:lnTo>
                  <a:cubicBezTo>
                    <a:pt x="320" y="160"/>
                    <a:pt x="662" y="229"/>
                    <a:pt x="959" y="343"/>
                  </a:cubicBezTo>
                  <a:cubicBezTo>
                    <a:pt x="1278" y="434"/>
                    <a:pt x="1575" y="594"/>
                    <a:pt x="1826" y="754"/>
                  </a:cubicBezTo>
                  <a:cubicBezTo>
                    <a:pt x="2123" y="959"/>
                    <a:pt x="2442" y="1119"/>
                    <a:pt x="2785" y="1210"/>
                  </a:cubicBezTo>
                  <a:cubicBezTo>
                    <a:pt x="2967" y="1256"/>
                    <a:pt x="3150" y="1279"/>
                    <a:pt x="3310" y="1279"/>
                  </a:cubicBezTo>
                  <a:cubicBezTo>
                    <a:pt x="3385" y="1288"/>
                    <a:pt x="3461" y="1294"/>
                    <a:pt x="3538" y="1294"/>
                  </a:cubicBezTo>
                  <a:cubicBezTo>
                    <a:pt x="3648" y="1294"/>
                    <a:pt x="3760" y="1282"/>
                    <a:pt x="3880" y="1256"/>
                  </a:cubicBezTo>
                  <a:lnTo>
                    <a:pt x="3789" y="868"/>
                  </a:lnTo>
                  <a:cubicBezTo>
                    <a:pt x="3652" y="913"/>
                    <a:pt x="3492" y="913"/>
                    <a:pt x="3333" y="913"/>
                  </a:cubicBezTo>
                  <a:cubicBezTo>
                    <a:pt x="3173" y="913"/>
                    <a:pt x="3013" y="913"/>
                    <a:pt x="2853" y="891"/>
                  </a:cubicBezTo>
                  <a:cubicBezTo>
                    <a:pt x="2557" y="822"/>
                    <a:pt x="2260" y="708"/>
                    <a:pt x="1986" y="548"/>
                  </a:cubicBezTo>
                  <a:cubicBezTo>
                    <a:pt x="1689" y="366"/>
                    <a:pt x="1370" y="229"/>
                    <a:pt x="1027" y="137"/>
                  </a:cubicBezTo>
                  <a:cubicBezTo>
                    <a:pt x="685" y="46"/>
                    <a:pt x="365"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a:off x="5973550" y="2814325"/>
              <a:ext cx="164350" cy="269450"/>
            </a:xfrm>
            <a:custGeom>
              <a:avLst/>
              <a:gdLst/>
              <a:ahLst/>
              <a:cxnLst/>
              <a:rect l="l" t="t" r="r" b="b"/>
              <a:pathLst>
                <a:path w="6574" h="10778" extrusionOk="0">
                  <a:moveTo>
                    <a:pt x="4730" y="0"/>
                  </a:moveTo>
                  <a:cubicBezTo>
                    <a:pt x="4717" y="0"/>
                    <a:pt x="4702" y="13"/>
                    <a:pt x="4702" y="27"/>
                  </a:cubicBezTo>
                  <a:lnTo>
                    <a:pt x="4816" y="1396"/>
                  </a:lnTo>
                  <a:cubicBezTo>
                    <a:pt x="4816" y="1396"/>
                    <a:pt x="5318" y="2674"/>
                    <a:pt x="5159" y="3473"/>
                  </a:cubicBezTo>
                  <a:cubicBezTo>
                    <a:pt x="4999" y="4295"/>
                    <a:pt x="4337" y="4980"/>
                    <a:pt x="3241" y="5756"/>
                  </a:cubicBezTo>
                  <a:cubicBezTo>
                    <a:pt x="2123" y="6555"/>
                    <a:pt x="731" y="7696"/>
                    <a:pt x="0" y="9088"/>
                  </a:cubicBezTo>
                  <a:lnTo>
                    <a:pt x="1119" y="10777"/>
                  </a:lnTo>
                  <a:cubicBezTo>
                    <a:pt x="1119" y="10777"/>
                    <a:pt x="2328" y="7308"/>
                    <a:pt x="4360" y="6098"/>
                  </a:cubicBezTo>
                  <a:cubicBezTo>
                    <a:pt x="6574" y="4751"/>
                    <a:pt x="5775" y="2446"/>
                    <a:pt x="5775" y="2446"/>
                  </a:cubicBezTo>
                  <a:lnTo>
                    <a:pt x="5524" y="2332"/>
                  </a:lnTo>
                  <a:lnTo>
                    <a:pt x="4748" y="27"/>
                  </a:lnTo>
                  <a:cubicBezTo>
                    <a:pt x="4748" y="7"/>
                    <a:pt x="4740" y="0"/>
                    <a:pt x="47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a:off x="6159575" y="2891575"/>
              <a:ext cx="82200" cy="43525"/>
            </a:xfrm>
            <a:custGeom>
              <a:avLst/>
              <a:gdLst/>
              <a:ahLst/>
              <a:cxnLst/>
              <a:rect l="l" t="t" r="r" b="b"/>
              <a:pathLst>
                <a:path w="3288" h="1741" extrusionOk="0">
                  <a:moveTo>
                    <a:pt x="1509" y="1"/>
                  </a:moveTo>
                  <a:cubicBezTo>
                    <a:pt x="801" y="1"/>
                    <a:pt x="123" y="241"/>
                    <a:pt x="0" y="1114"/>
                  </a:cubicBezTo>
                  <a:cubicBezTo>
                    <a:pt x="0" y="1114"/>
                    <a:pt x="557" y="1741"/>
                    <a:pt x="1353" y="1741"/>
                  </a:cubicBezTo>
                  <a:cubicBezTo>
                    <a:pt x="1915" y="1741"/>
                    <a:pt x="2597" y="1428"/>
                    <a:pt x="3287" y="360"/>
                  </a:cubicBezTo>
                  <a:cubicBezTo>
                    <a:pt x="3287" y="360"/>
                    <a:pt x="2375" y="1"/>
                    <a:pt x="1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a:off x="6094525" y="2913550"/>
              <a:ext cx="96450" cy="32125"/>
            </a:xfrm>
            <a:custGeom>
              <a:avLst/>
              <a:gdLst/>
              <a:ahLst/>
              <a:cxnLst/>
              <a:rect l="l" t="t" r="r" b="b"/>
              <a:pathLst>
                <a:path w="3858" h="1285" extrusionOk="0">
                  <a:moveTo>
                    <a:pt x="3681" y="0"/>
                  </a:moveTo>
                  <a:cubicBezTo>
                    <a:pt x="3398" y="0"/>
                    <a:pt x="3118" y="45"/>
                    <a:pt x="2853" y="120"/>
                  </a:cubicBezTo>
                  <a:cubicBezTo>
                    <a:pt x="2511" y="212"/>
                    <a:pt x="2191" y="349"/>
                    <a:pt x="1895" y="531"/>
                  </a:cubicBezTo>
                  <a:cubicBezTo>
                    <a:pt x="1621" y="691"/>
                    <a:pt x="1324" y="805"/>
                    <a:pt x="1004" y="874"/>
                  </a:cubicBezTo>
                  <a:cubicBezTo>
                    <a:pt x="867" y="896"/>
                    <a:pt x="708" y="919"/>
                    <a:pt x="548" y="919"/>
                  </a:cubicBezTo>
                  <a:cubicBezTo>
                    <a:pt x="388" y="919"/>
                    <a:pt x="228" y="896"/>
                    <a:pt x="91" y="874"/>
                  </a:cubicBezTo>
                  <a:lnTo>
                    <a:pt x="0" y="1262"/>
                  </a:lnTo>
                  <a:cubicBezTo>
                    <a:pt x="206" y="1285"/>
                    <a:pt x="365" y="1285"/>
                    <a:pt x="548" y="1285"/>
                  </a:cubicBezTo>
                  <a:cubicBezTo>
                    <a:pt x="731" y="1262"/>
                    <a:pt x="913" y="1239"/>
                    <a:pt x="1073" y="1193"/>
                  </a:cubicBezTo>
                  <a:cubicBezTo>
                    <a:pt x="1438" y="1102"/>
                    <a:pt x="1758" y="965"/>
                    <a:pt x="2032" y="760"/>
                  </a:cubicBezTo>
                  <a:cubicBezTo>
                    <a:pt x="2305" y="577"/>
                    <a:pt x="2602" y="417"/>
                    <a:pt x="2899" y="326"/>
                  </a:cubicBezTo>
                  <a:cubicBezTo>
                    <a:pt x="3218" y="212"/>
                    <a:pt x="3538" y="143"/>
                    <a:pt x="3858" y="143"/>
                  </a:cubicBezTo>
                  <a:lnTo>
                    <a:pt x="3858" y="6"/>
                  </a:lnTo>
                  <a:cubicBezTo>
                    <a:pt x="3799" y="2"/>
                    <a:pt x="3740" y="0"/>
                    <a:pt x="3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a:off x="5967275" y="2477150"/>
              <a:ext cx="80475" cy="683650"/>
            </a:xfrm>
            <a:custGeom>
              <a:avLst/>
              <a:gdLst/>
              <a:ahLst/>
              <a:cxnLst/>
              <a:rect l="l" t="t" r="r" b="b"/>
              <a:pathLst>
                <a:path w="3219" h="27346" extrusionOk="0">
                  <a:moveTo>
                    <a:pt x="982" y="1"/>
                  </a:moveTo>
                  <a:cubicBezTo>
                    <a:pt x="730" y="11140"/>
                    <a:pt x="0" y="27346"/>
                    <a:pt x="0" y="27346"/>
                  </a:cubicBezTo>
                  <a:lnTo>
                    <a:pt x="3218" y="27300"/>
                  </a:lnTo>
                  <a:lnTo>
                    <a:pt x="173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a:off x="5767800" y="2285475"/>
              <a:ext cx="400350" cy="278175"/>
            </a:xfrm>
            <a:custGeom>
              <a:avLst/>
              <a:gdLst/>
              <a:ahLst/>
              <a:cxnLst/>
              <a:rect l="l" t="t" r="r" b="b"/>
              <a:pathLst>
                <a:path w="16014" h="11127" extrusionOk="0">
                  <a:moveTo>
                    <a:pt x="10818" y="0"/>
                  </a:moveTo>
                  <a:cubicBezTo>
                    <a:pt x="10512" y="0"/>
                    <a:pt x="10193" y="163"/>
                    <a:pt x="9874" y="569"/>
                  </a:cubicBezTo>
                  <a:cubicBezTo>
                    <a:pt x="9354" y="1250"/>
                    <a:pt x="8760" y="1442"/>
                    <a:pt x="8062" y="1442"/>
                  </a:cubicBezTo>
                  <a:cubicBezTo>
                    <a:pt x="7160" y="1442"/>
                    <a:pt x="6082" y="1121"/>
                    <a:pt x="4765" y="1121"/>
                  </a:cubicBezTo>
                  <a:cubicBezTo>
                    <a:pt x="4506" y="1121"/>
                    <a:pt x="4239" y="1133"/>
                    <a:pt x="3962" y="1163"/>
                  </a:cubicBezTo>
                  <a:cubicBezTo>
                    <a:pt x="1177" y="1459"/>
                    <a:pt x="3619" y="4199"/>
                    <a:pt x="1748" y="6093"/>
                  </a:cubicBezTo>
                  <a:cubicBezTo>
                    <a:pt x="1" y="7883"/>
                    <a:pt x="2728" y="8916"/>
                    <a:pt x="3971" y="8916"/>
                  </a:cubicBezTo>
                  <a:cubicBezTo>
                    <a:pt x="4060" y="8916"/>
                    <a:pt x="4141" y="8911"/>
                    <a:pt x="4213" y="8901"/>
                  </a:cubicBezTo>
                  <a:cubicBezTo>
                    <a:pt x="4265" y="8893"/>
                    <a:pt x="4315" y="8889"/>
                    <a:pt x="4361" y="8889"/>
                  </a:cubicBezTo>
                  <a:cubicBezTo>
                    <a:pt x="5248" y="8889"/>
                    <a:pt x="5142" y="10270"/>
                    <a:pt x="6313" y="10704"/>
                  </a:cubicBezTo>
                  <a:cubicBezTo>
                    <a:pt x="6598" y="10807"/>
                    <a:pt x="6852" y="10851"/>
                    <a:pt x="7083" y="10851"/>
                  </a:cubicBezTo>
                  <a:cubicBezTo>
                    <a:pt x="7872" y="10851"/>
                    <a:pt x="8396" y="10344"/>
                    <a:pt x="8961" y="9973"/>
                  </a:cubicBezTo>
                  <a:cubicBezTo>
                    <a:pt x="9104" y="9873"/>
                    <a:pt x="9248" y="9831"/>
                    <a:pt x="9393" y="9831"/>
                  </a:cubicBezTo>
                  <a:cubicBezTo>
                    <a:pt x="10007" y="9831"/>
                    <a:pt x="10625" y="10591"/>
                    <a:pt x="11197" y="10886"/>
                  </a:cubicBezTo>
                  <a:cubicBezTo>
                    <a:pt x="11533" y="11056"/>
                    <a:pt x="11784" y="11126"/>
                    <a:pt x="11976" y="11126"/>
                  </a:cubicBezTo>
                  <a:cubicBezTo>
                    <a:pt x="12874" y="11126"/>
                    <a:pt x="12484" y="9596"/>
                    <a:pt x="13458" y="9596"/>
                  </a:cubicBezTo>
                  <a:cubicBezTo>
                    <a:pt x="13508" y="9596"/>
                    <a:pt x="13560" y="9600"/>
                    <a:pt x="13617" y="9608"/>
                  </a:cubicBezTo>
                  <a:cubicBezTo>
                    <a:pt x="13699" y="9621"/>
                    <a:pt x="13775" y="9628"/>
                    <a:pt x="13846" y="9628"/>
                  </a:cubicBezTo>
                  <a:cubicBezTo>
                    <a:pt x="14993" y="9628"/>
                    <a:pt x="14676" y="7953"/>
                    <a:pt x="14461" y="7029"/>
                  </a:cubicBezTo>
                  <a:cubicBezTo>
                    <a:pt x="14210" y="6025"/>
                    <a:pt x="15580" y="6047"/>
                    <a:pt x="15808" y="4244"/>
                  </a:cubicBezTo>
                  <a:cubicBezTo>
                    <a:pt x="16014" y="2441"/>
                    <a:pt x="13252" y="3445"/>
                    <a:pt x="12909" y="2441"/>
                  </a:cubicBezTo>
                  <a:cubicBezTo>
                    <a:pt x="12648" y="1692"/>
                    <a:pt x="11802" y="0"/>
                    <a:pt x="108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a:off x="5968975" y="2433075"/>
              <a:ext cx="43975" cy="26600"/>
            </a:xfrm>
            <a:custGeom>
              <a:avLst/>
              <a:gdLst/>
              <a:ahLst/>
              <a:cxnLst/>
              <a:rect l="l" t="t" r="r" b="b"/>
              <a:pathLst>
                <a:path w="1759" h="1064" extrusionOk="0">
                  <a:moveTo>
                    <a:pt x="401" y="0"/>
                  </a:moveTo>
                  <a:cubicBezTo>
                    <a:pt x="397" y="0"/>
                    <a:pt x="393" y="2"/>
                    <a:pt x="389" y="6"/>
                  </a:cubicBezTo>
                  <a:cubicBezTo>
                    <a:pt x="252" y="98"/>
                    <a:pt x="138" y="235"/>
                    <a:pt x="69" y="394"/>
                  </a:cubicBezTo>
                  <a:cubicBezTo>
                    <a:pt x="46" y="463"/>
                    <a:pt x="23" y="554"/>
                    <a:pt x="23" y="646"/>
                  </a:cubicBezTo>
                  <a:cubicBezTo>
                    <a:pt x="23" y="714"/>
                    <a:pt x="1" y="805"/>
                    <a:pt x="46" y="874"/>
                  </a:cubicBezTo>
                  <a:cubicBezTo>
                    <a:pt x="92" y="919"/>
                    <a:pt x="160" y="942"/>
                    <a:pt x="229" y="942"/>
                  </a:cubicBezTo>
                  <a:cubicBezTo>
                    <a:pt x="297" y="919"/>
                    <a:pt x="366" y="874"/>
                    <a:pt x="411" y="805"/>
                  </a:cubicBezTo>
                  <a:cubicBezTo>
                    <a:pt x="457" y="737"/>
                    <a:pt x="503" y="646"/>
                    <a:pt x="548" y="554"/>
                  </a:cubicBezTo>
                  <a:lnTo>
                    <a:pt x="662" y="394"/>
                  </a:lnTo>
                  <a:cubicBezTo>
                    <a:pt x="662" y="509"/>
                    <a:pt x="685" y="600"/>
                    <a:pt x="685" y="714"/>
                  </a:cubicBezTo>
                  <a:cubicBezTo>
                    <a:pt x="708" y="805"/>
                    <a:pt x="731" y="965"/>
                    <a:pt x="845" y="988"/>
                  </a:cubicBezTo>
                  <a:cubicBezTo>
                    <a:pt x="853" y="990"/>
                    <a:pt x="861" y="991"/>
                    <a:pt x="869" y="991"/>
                  </a:cubicBezTo>
                  <a:cubicBezTo>
                    <a:pt x="948" y="991"/>
                    <a:pt x="1007" y="891"/>
                    <a:pt x="1028" y="828"/>
                  </a:cubicBezTo>
                  <a:cubicBezTo>
                    <a:pt x="1051" y="760"/>
                    <a:pt x="1073" y="691"/>
                    <a:pt x="1073" y="623"/>
                  </a:cubicBezTo>
                  <a:cubicBezTo>
                    <a:pt x="1096" y="600"/>
                    <a:pt x="1096" y="577"/>
                    <a:pt x="1096" y="554"/>
                  </a:cubicBezTo>
                  <a:cubicBezTo>
                    <a:pt x="1142" y="668"/>
                    <a:pt x="1187" y="760"/>
                    <a:pt x="1256" y="874"/>
                  </a:cubicBezTo>
                  <a:cubicBezTo>
                    <a:pt x="1309" y="962"/>
                    <a:pt x="1402" y="1063"/>
                    <a:pt x="1505" y="1063"/>
                  </a:cubicBezTo>
                  <a:cubicBezTo>
                    <a:pt x="1536" y="1063"/>
                    <a:pt x="1567" y="1054"/>
                    <a:pt x="1598" y="1034"/>
                  </a:cubicBezTo>
                  <a:cubicBezTo>
                    <a:pt x="1712" y="942"/>
                    <a:pt x="1735" y="760"/>
                    <a:pt x="1735" y="623"/>
                  </a:cubicBezTo>
                  <a:cubicBezTo>
                    <a:pt x="1758" y="417"/>
                    <a:pt x="1735" y="235"/>
                    <a:pt x="1667" y="52"/>
                  </a:cubicBezTo>
                  <a:cubicBezTo>
                    <a:pt x="1656" y="21"/>
                    <a:pt x="1632" y="9"/>
                    <a:pt x="1611" y="9"/>
                  </a:cubicBezTo>
                  <a:cubicBezTo>
                    <a:pt x="1585" y="9"/>
                    <a:pt x="1563" y="27"/>
                    <a:pt x="1575" y="52"/>
                  </a:cubicBezTo>
                  <a:cubicBezTo>
                    <a:pt x="1621" y="212"/>
                    <a:pt x="1667" y="372"/>
                    <a:pt x="1667" y="531"/>
                  </a:cubicBezTo>
                  <a:cubicBezTo>
                    <a:pt x="1667" y="646"/>
                    <a:pt x="1667" y="828"/>
                    <a:pt x="1575" y="919"/>
                  </a:cubicBezTo>
                  <a:cubicBezTo>
                    <a:pt x="1553" y="959"/>
                    <a:pt x="1528" y="975"/>
                    <a:pt x="1501" y="975"/>
                  </a:cubicBezTo>
                  <a:cubicBezTo>
                    <a:pt x="1422" y="975"/>
                    <a:pt x="1336" y="828"/>
                    <a:pt x="1302" y="760"/>
                  </a:cubicBezTo>
                  <a:cubicBezTo>
                    <a:pt x="1210" y="646"/>
                    <a:pt x="1165" y="509"/>
                    <a:pt x="1142" y="372"/>
                  </a:cubicBezTo>
                  <a:cubicBezTo>
                    <a:pt x="1128" y="345"/>
                    <a:pt x="1099" y="334"/>
                    <a:pt x="1078" y="334"/>
                  </a:cubicBezTo>
                  <a:cubicBezTo>
                    <a:pt x="1062" y="334"/>
                    <a:pt x="1051" y="339"/>
                    <a:pt x="1051" y="349"/>
                  </a:cubicBezTo>
                  <a:cubicBezTo>
                    <a:pt x="1028" y="486"/>
                    <a:pt x="1005" y="600"/>
                    <a:pt x="982" y="714"/>
                  </a:cubicBezTo>
                  <a:cubicBezTo>
                    <a:pt x="961" y="757"/>
                    <a:pt x="939" y="899"/>
                    <a:pt x="881" y="899"/>
                  </a:cubicBezTo>
                  <a:cubicBezTo>
                    <a:pt x="877" y="899"/>
                    <a:pt x="872" y="898"/>
                    <a:pt x="868" y="897"/>
                  </a:cubicBezTo>
                  <a:cubicBezTo>
                    <a:pt x="822" y="897"/>
                    <a:pt x="799" y="805"/>
                    <a:pt x="799" y="760"/>
                  </a:cubicBezTo>
                  <a:cubicBezTo>
                    <a:pt x="777" y="714"/>
                    <a:pt x="777" y="668"/>
                    <a:pt x="754" y="600"/>
                  </a:cubicBezTo>
                  <a:cubicBezTo>
                    <a:pt x="754" y="486"/>
                    <a:pt x="731" y="372"/>
                    <a:pt x="731" y="258"/>
                  </a:cubicBezTo>
                  <a:cubicBezTo>
                    <a:pt x="731" y="229"/>
                    <a:pt x="714" y="210"/>
                    <a:pt x="695" y="210"/>
                  </a:cubicBezTo>
                  <a:cubicBezTo>
                    <a:pt x="683" y="210"/>
                    <a:pt x="671" y="217"/>
                    <a:pt x="662" y="235"/>
                  </a:cubicBezTo>
                  <a:cubicBezTo>
                    <a:pt x="571" y="372"/>
                    <a:pt x="480" y="531"/>
                    <a:pt x="389" y="691"/>
                  </a:cubicBezTo>
                  <a:cubicBezTo>
                    <a:pt x="366" y="737"/>
                    <a:pt x="320" y="805"/>
                    <a:pt x="274" y="851"/>
                  </a:cubicBezTo>
                  <a:cubicBezTo>
                    <a:pt x="252" y="859"/>
                    <a:pt x="226" y="864"/>
                    <a:pt x="202" y="864"/>
                  </a:cubicBezTo>
                  <a:cubicBezTo>
                    <a:pt x="153" y="864"/>
                    <a:pt x="107" y="843"/>
                    <a:pt x="92" y="782"/>
                  </a:cubicBezTo>
                  <a:cubicBezTo>
                    <a:pt x="69" y="668"/>
                    <a:pt x="115" y="509"/>
                    <a:pt x="160" y="394"/>
                  </a:cubicBezTo>
                  <a:cubicBezTo>
                    <a:pt x="229" y="258"/>
                    <a:pt x="320" y="143"/>
                    <a:pt x="411" y="52"/>
                  </a:cubicBezTo>
                  <a:cubicBezTo>
                    <a:pt x="430" y="34"/>
                    <a:pt x="418" y="0"/>
                    <a:pt x="4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a:off x="5912475" y="2482250"/>
              <a:ext cx="47975" cy="47425"/>
            </a:xfrm>
            <a:custGeom>
              <a:avLst/>
              <a:gdLst/>
              <a:ahLst/>
              <a:cxnLst/>
              <a:rect l="l" t="t" r="r" b="b"/>
              <a:pathLst>
                <a:path w="1919" h="1897" extrusionOk="0">
                  <a:moveTo>
                    <a:pt x="399" y="0"/>
                  </a:moveTo>
                  <a:cubicBezTo>
                    <a:pt x="381" y="0"/>
                    <a:pt x="361" y="8"/>
                    <a:pt x="343" y="25"/>
                  </a:cubicBezTo>
                  <a:cubicBezTo>
                    <a:pt x="183" y="253"/>
                    <a:pt x="1" y="573"/>
                    <a:pt x="229" y="824"/>
                  </a:cubicBezTo>
                  <a:cubicBezTo>
                    <a:pt x="279" y="891"/>
                    <a:pt x="366" y="933"/>
                    <a:pt x="454" y="933"/>
                  </a:cubicBezTo>
                  <a:cubicBezTo>
                    <a:pt x="486" y="933"/>
                    <a:pt x="518" y="928"/>
                    <a:pt x="549" y="915"/>
                  </a:cubicBezTo>
                  <a:cubicBezTo>
                    <a:pt x="549" y="915"/>
                    <a:pt x="549" y="938"/>
                    <a:pt x="549" y="938"/>
                  </a:cubicBezTo>
                  <a:cubicBezTo>
                    <a:pt x="526" y="1075"/>
                    <a:pt x="571" y="1212"/>
                    <a:pt x="663" y="1281"/>
                  </a:cubicBezTo>
                  <a:cubicBezTo>
                    <a:pt x="720" y="1303"/>
                    <a:pt x="783" y="1315"/>
                    <a:pt x="843" y="1315"/>
                  </a:cubicBezTo>
                  <a:cubicBezTo>
                    <a:pt x="902" y="1315"/>
                    <a:pt x="960" y="1303"/>
                    <a:pt x="1005" y="1281"/>
                  </a:cubicBezTo>
                  <a:cubicBezTo>
                    <a:pt x="1096" y="1258"/>
                    <a:pt x="1165" y="1189"/>
                    <a:pt x="1233" y="1121"/>
                  </a:cubicBezTo>
                  <a:lnTo>
                    <a:pt x="1233" y="1121"/>
                  </a:lnTo>
                  <a:cubicBezTo>
                    <a:pt x="1211" y="1258"/>
                    <a:pt x="1233" y="1418"/>
                    <a:pt x="1279" y="1555"/>
                  </a:cubicBezTo>
                  <a:cubicBezTo>
                    <a:pt x="1302" y="1646"/>
                    <a:pt x="1325" y="1714"/>
                    <a:pt x="1370" y="1783"/>
                  </a:cubicBezTo>
                  <a:cubicBezTo>
                    <a:pt x="1393" y="1851"/>
                    <a:pt x="1439" y="1897"/>
                    <a:pt x="1507" y="1897"/>
                  </a:cubicBezTo>
                  <a:cubicBezTo>
                    <a:pt x="1644" y="1897"/>
                    <a:pt x="1736" y="1737"/>
                    <a:pt x="1781" y="1623"/>
                  </a:cubicBezTo>
                  <a:cubicBezTo>
                    <a:pt x="1918" y="1349"/>
                    <a:pt x="1918" y="1030"/>
                    <a:pt x="1827" y="733"/>
                  </a:cubicBezTo>
                  <a:cubicBezTo>
                    <a:pt x="1827" y="714"/>
                    <a:pt x="1819" y="706"/>
                    <a:pt x="1809" y="706"/>
                  </a:cubicBezTo>
                  <a:cubicBezTo>
                    <a:pt x="1796" y="706"/>
                    <a:pt x="1781" y="720"/>
                    <a:pt x="1781" y="733"/>
                  </a:cubicBezTo>
                  <a:cubicBezTo>
                    <a:pt x="1827" y="915"/>
                    <a:pt x="1850" y="1075"/>
                    <a:pt x="1827" y="1258"/>
                  </a:cubicBezTo>
                  <a:cubicBezTo>
                    <a:pt x="1804" y="1418"/>
                    <a:pt x="1736" y="1577"/>
                    <a:pt x="1644" y="1714"/>
                  </a:cubicBezTo>
                  <a:cubicBezTo>
                    <a:pt x="1612" y="1762"/>
                    <a:pt x="1558" y="1821"/>
                    <a:pt x="1505" y="1821"/>
                  </a:cubicBezTo>
                  <a:cubicBezTo>
                    <a:pt x="1482" y="1821"/>
                    <a:pt x="1459" y="1810"/>
                    <a:pt x="1439" y="1783"/>
                  </a:cubicBezTo>
                  <a:cubicBezTo>
                    <a:pt x="1393" y="1691"/>
                    <a:pt x="1370" y="1600"/>
                    <a:pt x="1348" y="1532"/>
                  </a:cubicBezTo>
                  <a:cubicBezTo>
                    <a:pt x="1302" y="1349"/>
                    <a:pt x="1302" y="1144"/>
                    <a:pt x="1325" y="961"/>
                  </a:cubicBezTo>
                  <a:cubicBezTo>
                    <a:pt x="1325" y="934"/>
                    <a:pt x="1301" y="923"/>
                    <a:pt x="1277" y="923"/>
                  </a:cubicBezTo>
                  <a:cubicBezTo>
                    <a:pt x="1260" y="923"/>
                    <a:pt x="1243" y="929"/>
                    <a:pt x="1233" y="938"/>
                  </a:cubicBezTo>
                  <a:cubicBezTo>
                    <a:pt x="1160" y="1084"/>
                    <a:pt x="1014" y="1245"/>
                    <a:pt x="854" y="1245"/>
                  </a:cubicBezTo>
                  <a:cubicBezTo>
                    <a:pt x="813" y="1245"/>
                    <a:pt x="772" y="1235"/>
                    <a:pt x="731" y="1212"/>
                  </a:cubicBezTo>
                  <a:cubicBezTo>
                    <a:pt x="617" y="1144"/>
                    <a:pt x="617" y="1030"/>
                    <a:pt x="640" y="915"/>
                  </a:cubicBezTo>
                  <a:cubicBezTo>
                    <a:pt x="640" y="893"/>
                    <a:pt x="663" y="870"/>
                    <a:pt x="663" y="847"/>
                  </a:cubicBezTo>
                  <a:cubicBezTo>
                    <a:pt x="754" y="778"/>
                    <a:pt x="800" y="710"/>
                    <a:pt x="845" y="619"/>
                  </a:cubicBezTo>
                  <a:cubicBezTo>
                    <a:pt x="862" y="586"/>
                    <a:pt x="832" y="554"/>
                    <a:pt x="805" y="554"/>
                  </a:cubicBezTo>
                  <a:cubicBezTo>
                    <a:pt x="794" y="554"/>
                    <a:pt x="784" y="560"/>
                    <a:pt x="777" y="573"/>
                  </a:cubicBezTo>
                  <a:cubicBezTo>
                    <a:pt x="708" y="642"/>
                    <a:pt x="640" y="710"/>
                    <a:pt x="594" y="778"/>
                  </a:cubicBezTo>
                  <a:cubicBezTo>
                    <a:pt x="594" y="801"/>
                    <a:pt x="571" y="824"/>
                    <a:pt x="549" y="824"/>
                  </a:cubicBezTo>
                  <a:cubicBezTo>
                    <a:pt x="518" y="836"/>
                    <a:pt x="487" y="842"/>
                    <a:pt x="458" y="842"/>
                  </a:cubicBezTo>
                  <a:cubicBezTo>
                    <a:pt x="378" y="842"/>
                    <a:pt x="308" y="800"/>
                    <a:pt x="275" y="733"/>
                  </a:cubicBezTo>
                  <a:cubicBezTo>
                    <a:pt x="115" y="505"/>
                    <a:pt x="298" y="253"/>
                    <a:pt x="435" y="48"/>
                  </a:cubicBezTo>
                  <a:cubicBezTo>
                    <a:pt x="449" y="20"/>
                    <a:pt x="428" y="0"/>
                    <a:pt x="3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a:off x="6027350" y="2389850"/>
              <a:ext cx="57500" cy="36225"/>
            </a:xfrm>
            <a:custGeom>
              <a:avLst/>
              <a:gdLst/>
              <a:ahLst/>
              <a:cxnLst/>
              <a:rect l="l" t="t" r="r" b="b"/>
              <a:pathLst>
                <a:path w="2300" h="1449" extrusionOk="0">
                  <a:moveTo>
                    <a:pt x="1386" y="1"/>
                  </a:moveTo>
                  <a:cubicBezTo>
                    <a:pt x="1340" y="1"/>
                    <a:pt x="1340" y="46"/>
                    <a:pt x="1363" y="46"/>
                  </a:cubicBezTo>
                  <a:cubicBezTo>
                    <a:pt x="1546" y="92"/>
                    <a:pt x="1706" y="160"/>
                    <a:pt x="1820" y="275"/>
                  </a:cubicBezTo>
                  <a:cubicBezTo>
                    <a:pt x="1957" y="389"/>
                    <a:pt x="2071" y="503"/>
                    <a:pt x="2139" y="663"/>
                  </a:cubicBezTo>
                  <a:cubicBezTo>
                    <a:pt x="2185" y="731"/>
                    <a:pt x="2208" y="868"/>
                    <a:pt x="2094" y="868"/>
                  </a:cubicBezTo>
                  <a:cubicBezTo>
                    <a:pt x="2002" y="868"/>
                    <a:pt x="1911" y="845"/>
                    <a:pt x="1843" y="822"/>
                  </a:cubicBezTo>
                  <a:cubicBezTo>
                    <a:pt x="1660" y="777"/>
                    <a:pt x="1477" y="685"/>
                    <a:pt x="1340" y="571"/>
                  </a:cubicBezTo>
                  <a:cubicBezTo>
                    <a:pt x="1332" y="567"/>
                    <a:pt x="1324" y="565"/>
                    <a:pt x="1316" y="565"/>
                  </a:cubicBezTo>
                  <a:cubicBezTo>
                    <a:pt x="1280" y="565"/>
                    <a:pt x="1253" y="603"/>
                    <a:pt x="1272" y="640"/>
                  </a:cubicBezTo>
                  <a:cubicBezTo>
                    <a:pt x="1363" y="800"/>
                    <a:pt x="1455" y="1073"/>
                    <a:pt x="1249" y="1210"/>
                  </a:cubicBezTo>
                  <a:cubicBezTo>
                    <a:pt x="1224" y="1223"/>
                    <a:pt x="1195" y="1229"/>
                    <a:pt x="1164" y="1229"/>
                  </a:cubicBezTo>
                  <a:cubicBezTo>
                    <a:pt x="1087" y="1229"/>
                    <a:pt x="1002" y="1191"/>
                    <a:pt x="952" y="1142"/>
                  </a:cubicBezTo>
                  <a:cubicBezTo>
                    <a:pt x="930" y="1119"/>
                    <a:pt x="930" y="1096"/>
                    <a:pt x="907" y="1073"/>
                  </a:cubicBezTo>
                  <a:cubicBezTo>
                    <a:pt x="884" y="982"/>
                    <a:pt x="838" y="891"/>
                    <a:pt x="793" y="822"/>
                  </a:cubicBezTo>
                  <a:cubicBezTo>
                    <a:pt x="784" y="805"/>
                    <a:pt x="769" y="798"/>
                    <a:pt x="754" y="798"/>
                  </a:cubicBezTo>
                  <a:cubicBezTo>
                    <a:pt x="731" y="798"/>
                    <a:pt x="710" y="817"/>
                    <a:pt x="724" y="845"/>
                  </a:cubicBezTo>
                  <a:cubicBezTo>
                    <a:pt x="747" y="937"/>
                    <a:pt x="770" y="1028"/>
                    <a:pt x="815" y="1096"/>
                  </a:cubicBezTo>
                  <a:cubicBezTo>
                    <a:pt x="815" y="1119"/>
                    <a:pt x="815" y="1165"/>
                    <a:pt x="815" y="1188"/>
                  </a:cubicBezTo>
                  <a:cubicBezTo>
                    <a:pt x="815" y="1302"/>
                    <a:pt x="724" y="1370"/>
                    <a:pt x="610" y="1370"/>
                  </a:cubicBezTo>
                  <a:cubicBezTo>
                    <a:pt x="600" y="1371"/>
                    <a:pt x="590" y="1371"/>
                    <a:pt x="581" y="1371"/>
                  </a:cubicBezTo>
                  <a:cubicBezTo>
                    <a:pt x="326" y="1371"/>
                    <a:pt x="196" y="1089"/>
                    <a:pt x="108" y="891"/>
                  </a:cubicBezTo>
                  <a:cubicBezTo>
                    <a:pt x="101" y="878"/>
                    <a:pt x="89" y="872"/>
                    <a:pt x="75" y="872"/>
                  </a:cubicBezTo>
                  <a:cubicBezTo>
                    <a:pt x="41" y="872"/>
                    <a:pt x="0" y="904"/>
                    <a:pt x="17" y="937"/>
                  </a:cubicBezTo>
                  <a:cubicBezTo>
                    <a:pt x="140" y="1183"/>
                    <a:pt x="300" y="1449"/>
                    <a:pt x="581" y="1449"/>
                  </a:cubicBezTo>
                  <a:cubicBezTo>
                    <a:pt x="612" y="1449"/>
                    <a:pt x="645" y="1445"/>
                    <a:pt x="678" y="1439"/>
                  </a:cubicBezTo>
                  <a:cubicBezTo>
                    <a:pt x="793" y="1416"/>
                    <a:pt x="884" y="1325"/>
                    <a:pt x="907" y="1210"/>
                  </a:cubicBezTo>
                  <a:cubicBezTo>
                    <a:pt x="907" y="1210"/>
                    <a:pt x="930" y="1233"/>
                    <a:pt x="930" y="1233"/>
                  </a:cubicBezTo>
                  <a:cubicBezTo>
                    <a:pt x="989" y="1278"/>
                    <a:pt x="1068" y="1313"/>
                    <a:pt x="1147" y="1313"/>
                  </a:cubicBezTo>
                  <a:cubicBezTo>
                    <a:pt x="1190" y="1313"/>
                    <a:pt x="1232" y="1303"/>
                    <a:pt x="1272" y="1279"/>
                  </a:cubicBezTo>
                  <a:cubicBezTo>
                    <a:pt x="1386" y="1233"/>
                    <a:pt x="1455" y="1119"/>
                    <a:pt x="1455" y="1005"/>
                  </a:cubicBezTo>
                  <a:cubicBezTo>
                    <a:pt x="1477" y="914"/>
                    <a:pt x="1455" y="822"/>
                    <a:pt x="1409" y="731"/>
                  </a:cubicBezTo>
                  <a:lnTo>
                    <a:pt x="1409" y="731"/>
                  </a:lnTo>
                  <a:cubicBezTo>
                    <a:pt x="1546" y="800"/>
                    <a:pt x="1683" y="868"/>
                    <a:pt x="1820" y="891"/>
                  </a:cubicBezTo>
                  <a:cubicBezTo>
                    <a:pt x="1911" y="914"/>
                    <a:pt x="1980" y="937"/>
                    <a:pt x="2071" y="937"/>
                  </a:cubicBezTo>
                  <a:cubicBezTo>
                    <a:pt x="2139" y="937"/>
                    <a:pt x="2185" y="937"/>
                    <a:pt x="2231" y="868"/>
                  </a:cubicBezTo>
                  <a:cubicBezTo>
                    <a:pt x="2299" y="754"/>
                    <a:pt x="2208" y="594"/>
                    <a:pt x="2139" y="503"/>
                  </a:cubicBezTo>
                  <a:cubicBezTo>
                    <a:pt x="1957" y="252"/>
                    <a:pt x="1683" y="69"/>
                    <a:pt x="13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a:off x="6020900" y="2468375"/>
              <a:ext cx="57650" cy="32200"/>
            </a:xfrm>
            <a:custGeom>
              <a:avLst/>
              <a:gdLst/>
              <a:ahLst/>
              <a:cxnLst/>
              <a:rect l="l" t="t" r="r" b="b"/>
              <a:pathLst>
                <a:path w="2306" h="1288" extrusionOk="0">
                  <a:moveTo>
                    <a:pt x="48" y="0"/>
                  </a:moveTo>
                  <a:cubicBezTo>
                    <a:pt x="39" y="0"/>
                    <a:pt x="30" y="3"/>
                    <a:pt x="23" y="10"/>
                  </a:cubicBezTo>
                  <a:cubicBezTo>
                    <a:pt x="23" y="124"/>
                    <a:pt x="1" y="261"/>
                    <a:pt x="46" y="352"/>
                  </a:cubicBezTo>
                  <a:cubicBezTo>
                    <a:pt x="92" y="420"/>
                    <a:pt x="160" y="466"/>
                    <a:pt x="252" y="466"/>
                  </a:cubicBezTo>
                  <a:cubicBezTo>
                    <a:pt x="252" y="603"/>
                    <a:pt x="275" y="763"/>
                    <a:pt x="412" y="808"/>
                  </a:cubicBezTo>
                  <a:cubicBezTo>
                    <a:pt x="427" y="812"/>
                    <a:pt x="442" y="813"/>
                    <a:pt x="456" y="813"/>
                  </a:cubicBezTo>
                  <a:cubicBezTo>
                    <a:pt x="549" y="813"/>
                    <a:pt x="623" y="754"/>
                    <a:pt x="663" y="694"/>
                  </a:cubicBezTo>
                  <a:cubicBezTo>
                    <a:pt x="708" y="877"/>
                    <a:pt x="777" y="1105"/>
                    <a:pt x="959" y="1128"/>
                  </a:cubicBezTo>
                  <a:cubicBezTo>
                    <a:pt x="1051" y="1128"/>
                    <a:pt x="1142" y="1060"/>
                    <a:pt x="1188" y="968"/>
                  </a:cubicBezTo>
                  <a:cubicBezTo>
                    <a:pt x="1188" y="945"/>
                    <a:pt x="1210" y="923"/>
                    <a:pt x="1210" y="900"/>
                  </a:cubicBezTo>
                  <a:cubicBezTo>
                    <a:pt x="1233" y="945"/>
                    <a:pt x="1256" y="1014"/>
                    <a:pt x="1302" y="1060"/>
                  </a:cubicBezTo>
                  <a:cubicBezTo>
                    <a:pt x="1347" y="1174"/>
                    <a:pt x="1439" y="1288"/>
                    <a:pt x="1576" y="1288"/>
                  </a:cubicBezTo>
                  <a:cubicBezTo>
                    <a:pt x="1690" y="1288"/>
                    <a:pt x="1758" y="1197"/>
                    <a:pt x="1781" y="1082"/>
                  </a:cubicBezTo>
                  <a:cubicBezTo>
                    <a:pt x="1781" y="1014"/>
                    <a:pt x="1781" y="945"/>
                    <a:pt x="1758" y="877"/>
                  </a:cubicBezTo>
                  <a:lnTo>
                    <a:pt x="1758" y="877"/>
                  </a:lnTo>
                  <a:cubicBezTo>
                    <a:pt x="1804" y="923"/>
                    <a:pt x="1850" y="968"/>
                    <a:pt x="1918" y="1014"/>
                  </a:cubicBezTo>
                  <a:cubicBezTo>
                    <a:pt x="1978" y="1059"/>
                    <a:pt x="2057" y="1104"/>
                    <a:pt x="2137" y="1104"/>
                  </a:cubicBezTo>
                  <a:cubicBezTo>
                    <a:pt x="2179" y="1104"/>
                    <a:pt x="2221" y="1091"/>
                    <a:pt x="2260" y="1060"/>
                  </a:cubicBezTo>
                  <a:cubicBezTo>
                    <a:pt x="2306" y="1014"/>
                    <a:pt x="2306" y="945"/>
                    <a:pt x="2283" y="877"/>
                  </a:cubicBezTo>
                  <a:cubicBezTo>
                    <a:pt x="2283" y="786"/>
                    <a:pt x="2260" y="717"/>
                    <a:pt x="2215" y="649"/>
                  </a:cubicBezTo>
                  <a:cubicBezTo>
                    <a:pt x="2146" y="512"/>
                    <a:pt x="2055" y="375"/>
                    <a:pt x="1918" y="283"/>
                  </a:cubicBezTo>
                  <a:cubicBezTo>
                    <a:pt x="1914" y="279"/>
                    <a:pt x="1909" y="277"/>
                    <a:pt x="1905" y="277"/>
                  </a:cubicBezTo>
                  <a:cubicBezTo>
                    <a:pt x="1888" y="277"/>
                    <a:pt x="1877" y="311"/>
                    <a:pt x="1895" y="329"/>
                  </a:cubicBezTo>
                  <a:cubicBezTo>
                    <a:pt x="1986" y="420"/>
                    <a:pt x="2078" y="512"/>
                    <a:pt x="2123" y="626"/>
                  </a:cubicBezTo>
                  <a:cubicBezTo>
                    <a:pt x="2169" y="694"/>
                    <a:pt x="2192" y="740"/>
                    <a:pt x="2215" y="808"/>
                  </a:cubicBezTo>
                  <a:cubicBezTo>
                    <a:pt x="2215" y="854"/>
                    <a:pt x="2260" y="945"/>
                    <a:pt x="2215" y="991"/>
                  </a:cubicBezTo>
                  <a:cubicBezTo>
                    <a:pt x="2203" y="1014"/>
                    <a:pt x="2180" y="1020"/>
                    <a:pt x="2155" y="1020"/>
                  </a:cubicBezTo>
                  <a:cubicBezTo>
                    <a:pt x="2129" y="1020"/>
                    <a:pt x="2101" y="1014"/>
                    <a:pt x="2078" y="1014"/>
                  </a:cubicBezTo>
                  <a:cubicBezTo>
                    <a:pt x="2009" y="991"/>
                    <a:pt x="1964" y="968"/>
                    <a:pt x="1918" y="923"/>
                  </a:cubicBezTo>
                  <a:cubicBezTo>
                    <a:pt x="1827" y="854"/>
                    <a:pt x="1758" y="740"/>
                    <a:pt x="1713" y="626"/>
                  </a:cubicBezTo>
                  <a:cubicBezTo>
                    <a:pt x="1713" y="608"/>
                    <a:pt x="1703" y="601"/>
                    <a:pt x="1690" y="601"/>
                  </a:cubicBezTo>
                  <a:cubicBezTo>
                    <a:pt x="1670" y="601"/>
                    <a:pt x="1644" y="620"/>
                    <a:pt x="1644" y="649"/>
                  </a:cubicBezTo>
                  <a:cubicBezTo>
                    <a:pt x="1665" y="752"/>
                    <a:pt x="1779" y="1212"/>
                    <a:pt x="1596" y="1212"/>
                  </a:cubicBezTo>
                  <a:cubicBezTo>
                    <a:pt x="1578" y="1212"/>
                    <a:pt x="1556" y="1207"/>
                    <a:pt x="1530" y="1197"/>
                  </a:cubicBezTo>
                  <a:cubicBezTo>
                    <a:pt x="1439" y="1174"/>
                    <a:pt x="1370" y="1037"/>
                    <a:pt x="1325" y="945"/>
                  </a:cubicBezTo>
                  <a:cubicBezTo>
                    <a:pt x="1256" y="854"/>
                    <a:pt x="1233" y="740"/>
                    <a:pt x="1188" y="626"/>
                  </a:cubicBezTo>
                  <a:cubicBezTo>
                    <a:pt x="1179" y="608"/>
                    <a:pt x="1163" y="601"/>
                    <a:pt x="1149" y="601"/>
                  </a:cubicBezTo>
                  <a:cubicBezTo>
                    <a:pt x="1126" y="601"/>
                    <a:pt x="1105" y="620"/>
                    <a:pt x="1119" y="649"/>
                  </a:cubicBezTo>
                  <a:cubicBezTo>
                    <a:pt x="1119" y="740"/>
                    <a:pt x="1142" y="831"/>
                    <a:pt x="1119" y="923"/>
                  </a:cubicBezTo>
                  <a:cubicBezTo>
                    <a:pt x="1099" y="982"/>
                    <a:pt x="1028" y="1041"/>
                    <a:pt x="965" y="1041"/>
                  </a:cubicBezTo>
                  <a:cubicBezTo>
                    <a:pt x="955" y="1041"/>
                    <a:pt x="946" y="1040"/>
                    <a:pt x="936" y="1037"/>
                  </a:cubicBezTo>
                  <a:cubicBezTo>
                    <a:pt x="868" y="1014"/>
                    <a:pt x="822" y="923"/>
                    <a:pt x="800" y="854"/>
                  </a:cubicBezTo>
                  <a:cubicBezTo>
                    <a:pt x="754" y="763"/>
                    <a:pt x="731" y="672"/>
                    <a:pt x="731" y="580"/>
                  </a:cubicBezTo>
                  <a:cubicBezTo>
                    <a:pt x="731" y="552"/>
                    <a:pt x="714" y="533"/>
                    <a:pt x="695" y="533"/>
                  </a:cubicBezTo>
                  <a:cubicBezTo>
                    <a:pt x="683" y="533"/>
                    <a:pt x="671" y="540"/>
                    <a:pt x="663" y="557"/>
                  </a:cubicBezTo>
                  <a:cubicBezTo>
                    <a:pt x="620" y="621"/>
                    <a:pt x="559" y="743"/>
                    <a:pt x="459" y="743"/>
                  </a:cubicBezTo>
                  <a:cubicBezTo>
                    <a:pt x="451" y="743"/>
                    <a:pt x="443" y="742"/>
                    <a:pt x="434" y="740"/>
                  </a:cubicBezTo>
                  <a:cubicBezTo>
                    <a:pt x="320" y="694"/>
                    <a:pt x="320" y="535"/>
                    <a:pt x="320" y="420"/>
                  </a:cubicBezTo>
                  <a:cubicBezTo>
                    <a:pt x="320" y="398"/>
                    <a:pt x="297" y="375"/>
                    <a:pt x="275" y="375"/>
                  </a:cubicBezTo>
                  <a:cubicBezTo>
                    <a:pt x="262" y="378"/>
                    <a:pt x="251" y="379"/>
                    <a:pt x="239" y="379"/>
                  </a:cubicBezTo>
                  <a:cubicBezTo>
                    <a:pt x="166" y="379"/>
                    <a:pt x="112" y="320"/>
                    <a:pt x="92" y="261"/>
                  </a:cubicBezTo>
                  <a:cubicBezTo>
                    <a:pt x="69" y="192"/>
                    <a:pt x="69" y="101"/>
                    <a:pt x="92" y="32"/>
                  </a:cubicBezTo>
                  <a:cubicBezTo>
                    <a:pt x="92" y="16"/>
                    <a:pt x="69" y="0"/>
                    <a:pt x="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a:off x="5864550" y="2410550"/>
              <a:ext cx="67350" cy="34675"/>
            </a:xfrm>
            <a:custGeom>
              <a:avLst/>
              <a:gdLst/>
              <a:ahLst/>
              <a:cxnLst/>
              <a:rect l="l" t="t" r="r" b="b"/>
              <a:pathLst>
                <a:path w="2694" h="1387" extrusionOk="0">
                  <a:moveTo>
                    <a:pt x="2645" y="0"/>
                  </a:moveTo>
                  <a:cubicBezTo>
                    <a:pt x="2631" y="0"/>
                    <a:pt x="2614" y="6"/>
                    <a:pt x="2603" y="17"/>
                  </a:cubicBezTo>
                  <a:cubicBezTo>
                    <a:pt x="2603" y="177"/>
                    <a:pt x="2603" y="314"/>
                    <a:pt x="2580" y="451"/>
                  </a:cubicBezTo>
                  <a:cubicBezTo>
                    <a:pt x="2580" y="497"/>
                    <a:pt x="2580" y="565"/>
                    <a:pt x="2557" y="611"/>
                  </a:cubicBezTo>
                  <a:cubicBezTo>
                    <a:pt x="2534" y="634"/>
                    <a:pt x="2511" y="656"/>
                    <a:pt x="2488" y="656"/>
                  </a:cubicBezTo>
                  <a:cubicBezTo>
                    <a:pt x="2466" y="656"/>
                    <a:pt x="2443" y="634"/>
                    <a:pt x="2466" y="611"/>
                  </a:cubicBezTo>
                  <a:cubicBezTo>
                    <a:pt x="2482" y="578"/>
                    <a:pt x="2452" y="546"/>
                    <a:pt x="2417" y="546"/>
                  </a:cubicBezTo>
                  <a:cubicBezTo>
                    <a:pt x="2403" y="546"/>
                    <a:pt x="2388" y="552"/>
                    <a:pt x="2374" y="565"/>
                  </a:cubicBezTo>
                  <a:cubicBezTo>
                    <a:pt x="2283" y="725"/>
                    <a:pt x="2192" y="885"/>
                    <a:pt x="2100" y="1022"/>
                  </a:cubicBezTo>
                  <a:cubicBezTo>
                    <a:pt x="2082" y="1059"/>
                    <a:pt x="2048" y="1096"/>
                    <a:pt x="2024" y="1096"/>
                  </a:cubicBezTo>
                  <a:cubicBezTo>
                    <a:pt x="2018" y="1096"/>
                    <a:pt x="2013" y="1094"/>
                    <a:pt x="2009" y="1090"/>
                  </a:cubicBezTo>
                  <a:cubicBezTo>
                    <a:pt x="1986" y="1044"/>
                    <a:pt x="1963" y="999"/>
                    <a:pt x="1963" y="976"/>
                  </a:cubicBezTo>
                  <a:cubicBezTo>
                    <a:pt x="1941" y="885"/>
                    <a:pt x="1963" y="816"/>
                    <a:pt x="2009" y="748"/>
                  </a:cubicBezTo>
                  <a:cubicBezTo>
                    <a:pt x="2025" y="715"/>
                    <a:pt x="1996" y="683"/>
                    <a:pt x="1969" y="683"/>
                  </a:cubicBezTo>
                  <a:cubicBezTo>
                    <a:pt x="1958" y="683"/>
                    <a:pt x="1947" y="689"/>
                    <a:pt x="1941" y="702"/>
                  </a:cubicBezTo>
                  <a:cubicBezTo>
                    <a:pt x="1872" y="839"/>
                    <a:pt x="1804" y="976"/>
                    <a:pt x="1735" y="1113"/>
                  </a:cubicBezTo>
                  <a:cubicBezTo>
                    <a:pt x="1682" y="1184"/>
                    <a:pt x="1615" y="1309"/>
                    <a:pt x="1535" y="1309"/>
                  </a:cubicBezTo>
                  <a:cubicBezTo>
                    <a:pt x="1512" y="1309"/>
                    <a:pt x="1487" y="1298"/>
                    <a:pt x="1461" y="1273"/>
                  </a:cubicBezTo>
                  <a:cubicBezTo>
                    <a:pt x="1370" y="1204"/>
                    <a:pt x="1347" y="1067"/>
                    <a:pt x="1324" y="953"/>
                  </a:cubicBezTo>
                  <a:cubicBezTo>
                    <a:pt x="1302" y="816"/>
                    <a:pt x="1324" y="679"/>
                    <a:pt x="1347" y="542"/>
                  </a:cubicBezTo>
                  <a:cubicBezTo>
                    <a:pt x="1360" y="505"/>
                    <a:pt x="1338" y="488"/>
                    <a:pt x="1315" y="488"/>
                  </a:cubicBezTo>
                  <a:cubicBezTo>
                    <a:pt x="1297" y="488"/>
                    <a:pt x="1279" y="499"/>
                    <a:pt x="1279" y="519"/>
                  </a:cubicBezTo>
                  <a:cubicBezTo>
                    <a:pt x="1233" y="679"/>
                    <a:pt x="1187" y="839"/>
                    <a:pt x="1119" y="976"/>
                  </a:cubicBezTo>
                  <a:cubicBezTo>
                    <a:pt x="1050" y="1113"/>
                    <a:pt x="936" y="1273"/>
                    <a:pt x="777" y="1295"/>
                  </a:cubicBezTo>
                  <a:cubicBezTo>
                    <a:pt x="594" y="1295"/>
                    <a:pt x="548" y="1113"/>
                    <a:pt x="548" y="953"/>
                  </a:cubicBezTo>
                  <a:cubicBezTo>
                    <a:pt x="548" y="793"/>
                    <a:pt x="617" y="611"/>
                    <a:pt x="662" y="451"/>
                  </a:cubicBezTo>
                  <a:cubicBezTo>
                    <a:pt x="662" y="423"/>
                    <a:pt x="636" y="403"/>
                    <a:pt x="611" y="403"/>
                  </a:cubicBezTo>
                  <a:cubicBezTo>
                    <a:pt x="595" y="403"/>
                    <a:pt x="580" y="411"/>
                    <a:pt x="571" y="428"/>
                  </a:cubicBezTo>
                  <a:cubicBezTo>
                    <a:pt x="571" y="519"/>
                    <a:pt x="526" y="588"/>
                    <a:pt x="457" y="634"/>
                  </a:cubicBezTo>
                  <a:cubicBezTo>
                    <a:pt x="409" y="666"/>
                    <a:pt x="349" y="698"/>
                    <a:pt x="294" y="698"/>
                  </a:cubicBezTo>
                  <a:cubicBezTo>
                    <a:pt x="271" y="698"/>
                    <a:pt x="249" y="693"/>
                    <a:pt x="229" y="679"/>
                  </a:cubicBezTo>
                  <a:cubicBezTo>
                    <a:pt x="69" y="588"/>
                    <a:pt x="137" y="382"/>
                    <a:pt x="183" y="245"/>
                  </a:cubicBezTo>
                  <a:cubicBezTo>
                    <a:pt x="199" y="229"/>
                    <a:pt x="170" y="213"/>
                    <a:pt x="151" y="213"/>
                  </a:cubicBezTo>
                  <a:cubicBezTo>
                    <a:pt x="143" y="213"/>
                    <a:pt x="137" y="216"/>
                    <a:pt x="137" y="223"/>
                  </a:cubicBezTo>
                  <a:cubicBezTo>
                    <a:pt x="69" y="382"/>
                    <a:pt x="1" y="656"/>
                    <a:pt x="229" y="748"/>
                  </a:cubicBezTo>
                  <a:cubicBezTo>
                    <a:pt x="253" y="760"/>
                    <a:pt x="279" y="766"/>
                    <a:pt x="306" y="766"/>
                  </a:cubicBezTo>
                  <a:cubicBezTo>
                    <a:pt x="380" y="766"/>
                    <a:pt x="459" y="723"/>
                    <a:pt x="526" y="656"/>
                  </a:cubicBezTo>
                  <a:lnTo>
                    <a:pt x="526" y="656"/>
                  </a:lnTo>
                  <a:cubicBezTo>
                    <a:pt x="503" y="770"/>
                    <a:pt x="480" y="885"/>
                    <a:pt x="480" y="999"/>
                  </a:cubicBezTo>
                  <a:cubicBezTo>
                    <a:pt x="480" y="1113"/>
                    <a:pt x="503" y="1250"/>
                    <a:pt x="594" y="1318"/>
                  </a:cubicBezTo>
                  <a:cubicBezTo>
                    <a:pt x="642" y="1347"/>
                    <a:pt x="694" y="1360"/>
                    <a:pt x="746" y="1360"/>
                  </a:cubicBezTo>
                  <a:cubicBezTo>
                    <a:pt x="819" y="1360"/>
                    <a:pt x="893" y="1335"/>
                    <a:pt x="959" y="1295"/>
                  </a:cubicBezTo>
                  <a:cubicBezTo>
                    <a:pt x="1096" y="1204"/>
                    <a:pt x="1187" y="1067"/>
                    <a:pt x="1233" y="907"/>
                  </a:cubicBezTo>
                  <a:cubicBezTo>
                    <a:pt x="1256" y="953"/>
                    <a:pt x="1256" y="999"/>
                    <a:pt x="1256" y="1022"/>
                  </a:cubicBezTo>
                  <a:cubicBezTo>
                    <a:pt x="1279" y="1159"/>
                    <a:pt x="1324" y="1295"/>
                    <a:pt x="1439" y="1364"/>
                  </a:cubicBezTo>
                  <a:cubicBezTo>
                    <a:pt x="1484" y="1387"/>
                    <a:pt x="1530" y="1387"/>
                    <a:pt x="1598" y="1387"/>
                  </a:cubicBezTo>
                  <a:cubicBezTo>
                    <a:pt x="1667" y="1364"/>
                    <a:pt x="1712" y="1295"/>
                    <a:pt x="1758" y="1227"/>
                  </a:cubicBezTo>
                  <a:cubicBezTo>
                    <a:pt x="1804" y="1159"/>
                    <a:pt x="1849" y="1067"/>
                    <a:pt x="1895" y="999"/>
                  </a:cubicBezTo>
                  <a:cubicBezTo>
                    <a:pt x="1895" y="1082"/>
                    <a:pt x="1933" y="1184"/>
                    <a:pt x="2009" y="1184"/>
                  </a:cubicBezTo>
                  <a:cubicBezTo>
                    <a:pt x="2016" y="1184"/>
                    <a:pt x="2024" y="1183"/>
                    <a:pt x="2032" y="1181"/>
                  </a:cubicBezTo>
                  <a:cubicBezTo>
                    <a:pt x="2146" y="1159"/>
                    <a:pt x="2192" y="1022"/>
                    <a:pt x="2260" y="953"/>
                  </a:cubicBezTo>
                  <a:cubicBezTo>
                    <a:pt x="2306" y="862"/>
                    <a:pt x="2352" y="770"/>
                    <a:pt x="2397" y="702"/>
                  </a:cubicBezTo>
                  <a:cubicBezTo>
                    <a:pt x="2420" y="702"/>
                    <a:pt x="2420" y="725"/>
                    <a:pt x="2443" y="725"/>
                  </a:cubicBezTo>
                  <a:cubicBezTo>
                    <a:pt x="2463" y="738"/>
                    <a:pt x="2483" y="744"/>
                    <a:pt x="2502" y="744"/>
                  </a:cubicBezTo>
                  <a:cubicBezTo>
                    <a:pt x="2549" y="744"/>
                    <a:pt x="2593" y="711"/>
                    <a:pt x="2625" y="679"/>
                  </a:cubicBezTo>
                  <a:cubicBezTo>
                    <a:pt x="2671" y="588"/>
                    <a:pt x="2671" y="474"/>
                    <a:pt x="2671" y="382"/>
                  </a:cubicBezTo>
                  <a:cubicBezTo>
                    <a:pt x="2694" y="268"/>
                    <a:pt x="2694" y="131"/>
                    <a:pt x="2671" y="17"/>
                  </a:cubicBezTo>
                  <a:cubicBezTo>
                    <a:pt x="2671" y="6"/>
                    <a:pt x="2660" y="0"/>
                    <a:pt x="26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a:off x="10574452" y="4248533"/>
            <a:ext cx="1333515" cy="2491776"/>
            <a:chOff x="428700" y="3788475"/>
            <a:chExt cx="455975" cy="852025"/>
          </a:xfrm>
        </p:grpSpPr>
        <p:sp>
          <p:nvSpPr>
            <p:cNvPr id="369" name="Google Shape;369;p8"/>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8"/>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8"/>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8"/>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8"/>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8"/>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8"/>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8"/>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8" name="Google Shape;388;p8"/>
          <p:cNvGrpSpPr/>
          <p:nvPr/>
        </p:nvGrpSpPr>
        <p:grpSpPr>
          <a:xfrm>
            <a:off x="449434" y="172217"/>
            <a:ext cx="10758084" cy="6110248"/>
            <a:chOff x="337075" y="129163"/>
            <a:chExt cx="8068563" cy="4582686"/>
          </a:xfrm>
        </p:grpSpPr>
        <p:grpSp>
          <p:nvGrpSpPr>
            <p:cNvPr id="389" name="Google Shape;389;p8"/>
            <p:cNvGrpSpPr/>
            <p:nvPr/>
          </p:nvGrpSpPr>
          <p:grpSpPr>
            <a:xfrm>
              <a:off x="337075" y="129163"/>
              <a:ext cx="5577457" cy="3597461"/>
              <a:chOff x="337075" y="129163"/>
              <a:chExt cx="5577457" cy="3597461"/>
            </a:xfrm>
          </p:grpSpPr>
          <p:sp>
            <p:nvSpPr>
              <p:cNvPr id="390" name="Google Shape;390;p8"/>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8"/>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8"/>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8"/>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94" name="Google Shape;394;p8"/>
            <p:cNvSpPr/>
            <p:nvPr/>
          </p:nvSpPr>
          <p:spPr>
            <a:xfrm flipH="1">
              <a:off x="8326858" y="269268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8"/>
            <p:cNvSpPr/>
            <p:nvPr/>
          </p:nvSpPr>
          <p:spPr>
            <a:xfrm flipH="1">
              <a:off x="3556850" y="45265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8"/>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97" name="Google Shape;397;p8"/>
          <p:cNvSpPr txBox="1">
            <a:spLocks noGrp="1"/>
          </p:cNvSpPr>
          <p:nvPr>
            <p:ph type="title"/>
          </p:nvPr>
        </p:nvSpPr>
        <p:spPr>
          <a:xfrm>
            <a:off x="2322800" y="1742800"/>
            <a:ext cx="7546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5500282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98"/>
        <p:cNvGrpSpPr/>
        <p:nvPr/>
      </p:nvGrpSpPr>
      <p:grpSpPr>
        <a:xfrm>
          <a:off x="0" y="0"/>
          <a:ext cx="0" cy="0"/>
          <a:chOff x="0" y="0"/>
          <a:chExt cx="0" cy="0"/>
        </a:xfrm>
      </p:grpSpPr>
      <p:grpSp>
        <p:nvGrpSpPr>
          <p:cNvPr id="399" name="Google Shape;399;p9"/>
          <p:cNvGrpSpPr/>
          <p:nvPr/>
        </p:nvGrpSpPr>
        <p:grpSpPr>
          <a:xfrm>
            <a:off x="-1496766" y="6098434"/>
            <a:ext cx="15702988" cy="929417"/>
            <a:chOff x="-1122575" y="4573825"/>
            <a:chExt cx="11777241" cy="697063"/>
          </a:xfrm>
        </p:grpSpPr>
        <p:sp>
          <p:nvSpPr>
            <p:cNvPr id="400" name="Google Shape;400;p9"/>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401;p9"/>
            <p:cNvGrpSpPr/>
            <p:nvPr/>
          </p:nvGrpSpPr>
          <p:grpSpPr>
            <a:xfrm flipH="1">
              <a:off x="-1122575" y="4573825"/>
              <a:ext cx="11777241" cy="250425"/>
              <a:chOff x="-1116350" y="4972775"/>
              <a:chExt cx="11777241" cy="250425"/>
            </a:xfrm>
          </p:grpSpPr>
          <p:sp>
            <p:nvSpPr>
              <p:cNvPr id="402" name="Google Shape;402;p9"/>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07" name="Google Shape;407;p9"/>
          <p:cNvGrpSpPr/>
          <p:nvPr/>
        </p:nvGrpSpPr>
        <p:grpSpPr>
          <a:xfrm flipH="1">
            <a:off x="-2059861" y="-689390"/>
            <a:ext cx="4067857" cy="5668935"/>
            <a:chOff x="7646079" y="-517043"/>
            <a:chExt cx="3050893" cy="4251701"/>
          </a:xfrm>
        </p:grpSpPr>
        <p:grpSp>
          <p:nvGrpSpPr>
            <p:cNvPr id="408" name="Google Shape;408;p9"/>
            <p:cNvGrpSpPr/>
            <p:nvPr/>
          </p:nvGrpSpPr>
          <p:grpSpPr>
            <a:xfrm rot="-225210">
              <a:off x="7776562" y="-430097"/>
              <a:ext cx="2789927" cy="4077808"/>
              <a:chOff x="-1565010" y="98700"/>
              <a:chExt cx="3519078" cy="5143549"/>
            </a:xfrm>
          </p:grpSpPr>
          <p:grpSp>
            <p:nvGrpSpPr>
              <p:cNvPr id="409" name="Google Shape;409;p9"/>
              <p:cNvGrpSpPr/>
              <p:nvPr/>
            </p:nvGrpSpPr>
            <p:grpSpPr>
              <a:xfrm>
                <a:off x="-1565010" y="98700"/>
                <a:ext cx="3519078" cy="5143549"/>
                <a:chOff x="-1565010" y="98700"/>
                <a:chExt cx="3519078" cy="5143549"/>
              </a:xfrm>
            </p:grpSpPr>
            <p:grpSp>
              <p:nvGrpSpPr>
                <p:cNvPr id="410" name="Google Shape;410;p9"/>
                <p:cNvGrpSpPr/>
                <p:nvPr/>
              </p:nvGrpSpPr>
              <p:grpSpPr>
                <a:xfrm>
                  <a:off x="-1565010" y="98700"/>
                  <a:ext cx="3519078" cy="5143549"/>
                  <a:chOff x="5876315" y="84387"/>
                  <a:chExt cx="3519078" cy="5143549"/>
                </a:xfrm>
              </p:grpSpPr>
              <p:sp>
                <p:nvSpPr>
                  <p:cNvPr id="411" name="Google Shape;411;p9"/>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12" name="Google Shape;412;p9"/>
                  <p:cNvGrpSpPr/>
                  <p:nvPr/>
                </p:nvGrpSpPr>
                <p:grpSpPr>
                  <a:xfrm>
                    <a:off x="5955699" y="84387"/>
                    <a:ext cx="3439693" cy="5143549"/>
                    <a:chOff x="7015323" y="2720556"/>
                    <a:chExt cx="1319052" cy="1972446"/>
                  </a:xfrm>
                </p:grpSpPr>
                <p:sp>
                  <p:nvSpPr>
                    <p:cNvPr id="413" name="Google Shape;413;p9"/>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18" name="Google Shape;418;p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19" name="Google Shape;419;p9"/>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420" name="Google Shape;420;p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21" name="Google Shape;421;p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22" name="Google Shape;422;p9"/>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423" name="Google Shape;423;p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424" name="Google Shape;424;p9"/>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grpSp>
        <p:nvGrpSpPr>
          <p:cNvPr id="425" name="Google Shape;425;p9"/>
          <p:cNvGrpSpPr/>
          <p:nvPr/>
        </p:nvGrpSpPr>
        <p:grpSpPr>
          <a:xfrm rot="-180912" flipH="1">
            <a:off x="9887541" y="-1684503"/>
            <a:ext cx="4498316" cy="7356859"/>
            <a:chOff x="-1419722" y="-275482"/>
            <a:chExt cx="3373790" cy="5517730"/>
          </a:xfrm>
        </p:grpSpPr>
        <p:grpSp>
          <p:nvGrpSpPr>
            <p:cNvPr id="426" name="Google Shape;426;p9"/>
            <p:cNvGrpSpPr/>
            <p:nvPr/>
          </p:nvGrpSpPr>
          <p:grpSpPr>
            <a:xfrm>
              <a:off x="-1419722" y="-275482"/>
              <a:ext cx="3373790" cy="5517730"/>
              <a:chOff x="-1419722" y="-275482"/>
              <a:chExt cx="3373790" cy="5517730"/>
            </a:xfrm>
          </p:grpSpPr>
          <p:grpSp>
            <p:nvGrpSpPr>
              <p:cNvPr id="427" name="Google Shape;427;p9"/>
              <p:cNvGrpSpPr/>
              <p:nvPr/>
            </p:nvGrpSpPr>
            <p:grpSpPr>
              <a:xfrm>
                <a:off x="-1419722" y="-275482"/>
                <a:ext cx="3373790" cy="5517730"/>
                <a:chOff x="6021603" y="-289795"/>
                <a:chExt cx="3373790" cy="5517730"/>
              </a:xfrm>
            </p:grpSpPr>
            <p:sp>
              <p:nvSpPr>
                <p:cNvPr id="428" name="Google Shape;428;p9"/>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6021603" y="84387"/>
                  <a:ext cx="3373790" cy="5143549"/>
                  <a:chOff x="7040595" y="2720556"/>
                  <a:chExt cx="1293780" cy="1972446"/>
                </a:xfrm>
              </p:grpSpPr>
              <p:sp>
                <p:nvSpPr>
                  <p:cNvPr id="430" name="Google Shape;430;p9"/>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35" name="Google Shape;435;p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36" name="Google Shape;436;p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37" name="Google Shape;437;p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38" name="Google Shape;438;p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39" name="Google Shape;439;p9"/>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440" name="Google Shape;440;p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441" name="Google Shape;441;p9"/>
          <p:cNvGrpSpPr/>
          <p:nvPr/>
        </p:nvGrpSpPr>
        <p:grpSpPr>
          <a:xfrm>
            <a:off x="298623" y="185066"/>
            <a:ext cx="11379343" cy="5512525"/>
            <a:chOff x="223967" y="138799"/>
            <a:chExt cx="8534507" cy="4134394"/>
          </a:xfrm>
        </p:grpSpPr>
        <p:sp>
          <p:nvSpPr>
            <p:cNvPr id="442" name="Google Shape;442;p9"/>
            <p:cNvSpPr/>
            <p:nvPr/>
          </p:nvSpPr>
          <p:spPr>
            <a:xfrm flipH="1">
              <a:off x="3740310" y="3356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074381" flipH="1">
              <a:off x="272698" y="2894452"/>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914041" flipH="1">
              <a:off x="6229974" y="123827"/>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46" name="Google Shape;446;p9"/>
          <p:cNvSpPr txBox="1">
            <a:spLocks noGrp="1"/>
          </p:cNvSpPr>
          <p:nvPr>
            <p:ph type="title"/>
          </p:nvPr>
        </p:nvSpPr>
        <p:spPr>
          <a:xfrm>
            <a:off x="5806433" y="2176267"/>
            <a:ext cx="5434800" cy="94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47" name="Google Shape;447;p9"/>
          <p:cNvSpPr txBox="1">
            <a:spLocks noGrp="1"/>
          </p:cNvSpPr>
          <p:nvPr>
            <p:ph type="subTitle" idx="1"/>
          </p:nvPr>
        </p:nvSpPr>
        <p:spPr>
          <a:xfrm>
            <a:off x="5806433" y="3116167"/>
            <a:ext cx="5434800" cy="156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00032566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82"/>
        <p:cNvGrpSpPr/>
        <p:nvPr/>
      </p:nvGrpSpPr>
      <p:grpSpPr>
        <a:xfrm>
          <a:off x="0" y="0"/>
          <a:ext cx="0" cy="0"/>
          <a:chOff x="0" y="0"/>
          <a:chExt cx="0" cy="0"/>
        </a:xfrm>
      </p:grpSpPr>
      <p:grpSp>
        <p:nvGrpSpPr>
          <p:cNvPr id="483" name="Google Shape;483;p11"/>
          <p:cNvGrpSpPr/>
          <p:nvPr/>
        </p:nvGrpSpPr>
        <p:grpSpPr>
          <a:xfrm>
            <a:off x="9416707" y="-386309"/>
            <a:ext cx="4498387" cy="7356973"/>
            <a:chOff x="6809778" y="-289732"/>
            <a:chExt cx="3373790" cy="5517730"/>
          </a:xfrm>
        </p:grpSpPr>
        <p:grpSp>
          <p:nvGrpSpPr>
            <p:cNvPr id="484" name="Google Shape;484;p11"/>
            <p:cNvGrpSpPr/>
            <p:nvPr/>
          </p:nvGrpSpPr>
          <p:grpSpPr>
            <a:xfrm>
              <a:off x="6809778" y="-289732"/>
              <a:ext cx="3373790" cy="5517730"/>
              <a:chOff x="6809778" y="-289732"/>
              <a:chExt cx="3373790" cy="5517730"/>
            </a:xfrm>
          </p:grpSpPr>
          <p:grpSp>
            <p:nvGrpSpPr>
              <p:cNvPr id="485" name="Google Shape;485;p11"/>
              <p:cNvGrpSpPr/>
              <p:nvPr/>
            </p:nvGrpSpPr>
            <p:grpSpPr>
              <a:xfrm>
                <a:off x="6809778" y="-289732"/>
                <a:ext cx="3373790" cy="5517730"/>
                <a:chOff x="-1419722" y="-275482"/>
                <a:chExt cx="3373790" cy="5517730"/>
              </a:xfrm>
            </p:grpSpPr>
            <p:grpSp>
              <p:nvGrpSpPr>
                <p:cNvPr id="486" name="Google Shape;486;p11"/>
                <p:cNvGrpSpPr/>
                <p:nvPr/>
              </p:nvGrpSpPr>
              <p:grpSpPr>
                <a:xfrm>
                  <a:off x="-1419722" y="-275482"/>
                  <a:ext cx="3373790" cy="5517730"/>
                  <a:chOff x="-1419722" y="-275482"/>
                  <a:chExt cx="3373790" cy="5517730"/>
                </a:xfrm>
              </p:grpSpPr>
              <p:grpSp>
                <p:nvGrpSpPr>
                  <p:cNvPr id="487" name="Google Shape;487;p11"/>
                  <p:cNvGrpSpPr/>
                  <p:nvPr/>
                </p:nvGrpSpPr>
                <p:grpSpPr>
                  <a:xfrm>
                    <a:off x="-1419722" y="-275482"/>
                    <a:ext cx="3373790" cy="5517730"/>
                    <a:chOff x="6021603" y="-289795"/>
                    <a:chExt cx="3373790" cy="5517730"/>
                  </a:xfrm>
                </p:grpSpPr>
                <p:sp>
                  <p:nvSpPr>
                    <p:cNvPr id="488" name="Google Shape;488;p1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89" name="Google Shape;489;p11"/>
                    <p:cNvGrpSpPr/>
                    <p:nvPr/>
                  </p:nvGrpSpPr>
                  <p:grpSpPr>
                    <a:xfrm>
                      <a:off x="6021603" y="84387"/>
                      <a:ext cx="3373790" cy="5143549"/>
                      <a:chOff x="7040595" y="2720556"/>
                      <a:chExt cx="1293780" cy="1972446"/>
                    </a:xfrm>
                  </p:grpSpPr>
                  <p:sp>
                    <p:nvSpPr>
                      <p:cNvPr id="490" name="Google Shape;490;p1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491;p1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1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1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1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95" name="Google Shape;495;p11"/>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496" name="Google Shape;496;p1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97" name="Google Shape;497;p1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98" name="Google Shape;498;p1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99" name="Google Shape;499;p1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00" name="Google Shape;500;p1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501" name="Google Shape;501;p11"/>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502" name="Google Shape;502;p11"/>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503" name="Google Shape;503;p11"/>
          <p:cNvGrpSpPr/>
          <p:nvPr/>
        </p:nvGrpSpPr>
        <p:grpSpPr>
          <a:xfrm>
            <a:off x="-1723094" y="-580793"/>
            <a:ext cx="4498387" cy="7356973"/>
            <a:chOff x="-1419722" y="-275482"/>
            <a:chExt cx="3373790" cy="5517730"/>
          </a:xfrm>
        </p:grpSpPr>
        <p:grpSp>
          <p:nvGrpSpPr>
            <p:cNvPr id="504" name="Google Shape;504;p11"/>
            <p:cNvGrpSpPr/>
            <p:nvPr/>
          </p:nvGrpSpPr>
          <p:grpSpPr>
            <a:xfrm>
              <a:off x="-1419722" y="-275482"/>
              <a:ext cx="3373790" cy="5517730"/>
              <a:chOff x="-1419722" y="-275482"/>
              <a:chExt cx="3373790" cy="5517730"/>
            </a:xfrm>
          </p:grpSpPr>
          <p:grpSp>
            <p:nvGrpSpPr>
              <p:cNvPr id="505" name="Google Shape;505;p11"/>
              <p:cNvGrpSpPr/>
              <p:nvPr/>
            </p:nvGrpSpPr>
            <p:grpSpPr>
              <a:xfrm>
                <a:off x="-1419722" y="-275482"/>
                <a:ext cx="3373790" cy="5517730"/>
                <a:chOff x="6021603" y="-289795"/>
                <a:chExt cx="3373790" cy="5517730"/>
              </a:xfrm>
            </p:grpSpPr>
            <p:sp>
              <p:nvSpPr>
                <p:cNvPr id="506" name="Google Shape;506;p1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07" name="Google Shape;507;p11"/>
                <p:cNvGrpSpPr/>
                <p:nvPr/>
              </p:nvGrpSpPr>
              <p:grpSpPr>
                <a:xfrm>
                  <a:off x="6021603" y="84387"/>
                  <a:ext cx="3373790" cy="5143549"/>
                  <a:chOff x="7040595" y="2720556"/>
                  <a:chExt cx="1293780" cy="1972446"/>
                </a:xfrm>
              </p:grpSpPr>
              <p:sp>
                <p:nvSpPr>
                  <p:cNvPr id="508" name="Google Shape;508;p1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1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1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1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1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513" name="Google Shape;513;p1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514" name="Google Shape;514;p1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515" name="Google Shape;515;p1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516" name="Google Shape;516;p1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517" name="Google Shape;517;p1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18" name="Google Shape;518;p1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519" name="Google Shape;519;p11"/>
          <p:cNvGrpSpPr/>
          <p:nvPr/>
        </p:nvGrpSpPr>
        <p:grpSpPr>
          <a:xfrm>
            <a:off x="-1755566" y="6630367"/>
            <a:ext cx="15702988" cy="333900"/>
            <a:chOff x="-1116350" y="4972775"/>
            <a:chExt cx="11777241" cy="250425"/>
          </a:xfrm>
        </p:grpSpPr>
        <p:sp>
          <p:nvSpPr>
            <p:cNvPr id="520" name="Google Shape;520;p1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1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1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1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1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25" name="Google Shape;525;p11"/>
          <p:cNvGrpSpPr/>
          <p:nvPr/>
        </p:nvGrpSpPr>
        <p:grpSpPr>
          <a:xfrm>
            <a:off x="284036" y="4248533"/>
            <a:ext cx="1333515" cy="2491776"/>
            <a:chOff x="428700" y="3788475"/>
            <a:chExt cx="455975" cy="852025"/>
          </a:xfrm>
        </p:grpSpPr>
        <p:sp>
          <p:nvSpPr>
            <p:cNvPr id="526" name="Google Shape;526;p11"/>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11"/>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11"/>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11"/>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11"/>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11"/>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11"/>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11"/>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11"/>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11"/>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11"/>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11"/>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11"/>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11"/>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11"/>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11"/>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11"/>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11"/>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11"/>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5" name="Google Shape;545;p11"/>
          <p:cNvGrpSpPr/>
          <p:nvPr/>
        </p:nvGrpSpPr>
        <p:grpSpPr>
          <a:xfrm flipH="1">
            <a:off x="10182368" y="4132985"/>
            <a:ext cx="1320537" cy="2601816"/>
            <a:chOff x="217900" y="3099739"/>
            <a:chExt cx="990403" cy="1951362"/>
          </a:xfrm>
        </p:grpSpPr>
        <p:grpSp>
          <p:nvGrpSpPr>
            <p:cNvPr id="546" name="Google Shape;546;p11"/>
            <p:cNvGrpSpPr/>
            <p:nvPr/>
          </p:nvGrpSpPr>
          <p:grpSpPr>
            <a:xfrm>
              <a:off x="217900" y="3099739"/>
              <a:ext cx="990403" cy="1946636"/>
              <a:chOff x="217900" y="3099739"/>
              <a:chExt cx="990403" cy="1946636"/>
            </a:xfrm>
          </p:grpSpPr>
          <p:sp>
            <p:nvSpPr>
              <p:cNvPr id="547" name="Google Shape;547;p11"/>
              <p:cNvSpPr/>
              <p:nvPr/>
            </p:nvSpPr>
            <p:spPr>
              <a:xfrm>
                <a:off x="312203" y="3244801"/>
                <a:ext cx="816931" cy="1801575"/>
              </a:xfrm>
              <a:custGeom>
                <a:avLst/>
                <a:gdLst/>
                <a:ahLst/>
                <a:cxnLst/>
                <a:rect l="l" t="t" r="r" b="b"/>
                <a:pathLst>
                  <a:path w="20955" h="46212" extrusionOk="0">
                    <a:moveTo>
                      <a:pt x="8514" y="0"/>
                    </a:moveTo>
                    <a:cubicBezTo>
                      <a:pt x="7830" y="2237"/>
                      <a:pt x="7670" y="4543"/>
                      <a:pt x="7761" y="6871"/>
                    </a:cubicBezTo>
                    <a:cubicBezTo>
                      <a:pt x="6369" y="5821"/>
                      <a:pt x="5228" y="4543"/>
                      <a:pt x="4200" y="3127"/>
                    </a:cubicBezTo>
                    <a:cubicBezTo>
                      <a:pt x="4194" y="3121"/>
                      <a:pt x="4185" y="3118"/>
                      <a:pt x="4177" y="3118"/>
                    </a:cubicBezTo>
                    <a:cubicBezTo>
                      <a:pt x="4157" y="3118"/>
                      <a:pt x="4139" y="3134"/>
                      <a:pt x="4155" y="3150"/>
                    </a:cubicBezTo>
                    <a:cubicBezTo>
                      <a:pt x="5091" y="4999"/>
                      <a:pt x="6118" y="6620"/>
                      <a:pt x="7807" y="7829"/>
                    </a:cubicBezTo>
                    <a:cubicBezTo>
                      <a:pt x="7875" y="8788"/>
                      <a:pt x="7967" y="9747"/>
                      <a:pt x="8081" y="10683"/>
                    </a:cubicBezTo>
                    <a:cubicBezTo>
                      <a:pt x="8514" y="14289"/>
                      <a:pt x="9313" y="17804"/>
                      <a:pt x="9952" y="21365"/>
                    </a:cubicBezTo>
                    <a:cubicBezTo>
                      <a:pt x="9496" y="21022"/>
                      <a:pt x="8994" y="20360"/>
                      <a:pt x="8743" y="20064"/>
                    </a:cubicBezTo>
                    <a:cubicBezTo>
                      <a:pt x="7989" y="19174"/>
                      <a:pt x="7282" y="18238"/>
                      <a:pt x="6620" y="17279"/>
                    </a:cubicBezTo>
                    <a:cubicBezTo>
                      <a:pt x="4862" y="14791"/>
                      <a:pt x="3538" y="11847"/>
                      <a:pt x="3196" y="8811"/>
                    </a:cubicBezTo>
                    <a:cubicBezTo>
                      <a:pt x="3196" y="8788"/>
                      <a:pt x="3179" y="8777"/>
                      <a:pt x="3162" y="8777"/>
                    </a:cubicBezTo>
                    <a:cubicBezTo>
                      <a:pt x="3145" y="8777"/>
                      <a:pt x="3128" y="8788"/>
                      <a:pt x="3128" y="8811"/>
                    </a:cubicBezTo>
                    <a:cubicBezTo>
                      <a:pt x="3014" y="10363"/>
                      <a:pt x="3265" y="11915"/>
                      <a:pt x="3767" y="13399"/>
                    </a:cubicBezTo>
                    <a:cubicBezTo>
                      <a:pt x="2352" y="12691"/>
                      <a:pt x="1073" y="11869"/>
                      <a:pt x="46" y="10614"/>
                    </a:cubicBezTo>
                    <a:cubicBezTo>
                      <a:pt x="40" y="10607"/>
                      <a:pt x="33" y="10605"/>
                      <a:pt x="27" y="10605"/>
                    </a:cubicBezTo>
                    <a:cubicBezTo>
                      <a:pt x="12" y="10605"/>
                      <a:pt x="1" y="10621"/>
                      <a:pt x="1" y="10637"/>
                    </a:cubicBezTo>
                    <a:cubicBezTo>
                      <a:pt x="914" y="12189"/>
                      <a:pt x="2374" y="13262"/>
                      <a:pt x="3927" y="14106"/>
                    </a:cubicBezTo>
                    <a:cubicBezTo>
                      <a:pt x="3972" y="14129"/>
                      <a:pt x="4018" y="14152"/>
                      <a:pt x="4041" y="14152"/>
                    </a:cubicBezTo>
                    <a:cubicBezTo>
                      <a:pt x="4566" y="15453"/>
                      <a:pt x="5250" y="16686"/>
                      <a:pt x="5981" y="17827"/>
                    </a:cubicBezTo>
                    <a:cubicBezTo>
                      <a:pt x="6209" y="18169"/>
                      <a:pt x="6460" y="18512"/>
                      <a:pt x="6688" y="18877"/>
                    </a:cubicBezTo>
                    <a:cubicBezTo>
                      <a:pt x="6261" y="18921"/>
                      <a:pt x="5853" y="18946"/>
                      <a:pt x="5432" y="18946"/>
                    </a:cubicBezTo>
                    <a:cubicBezTo>
                      <a:pt x="5202" y="18946"/>
                      <a:pt x="4968" y="18939"/>
                      <a:pt x="4725" y="18922"/>
                    </a:cubicBezTo>
                    <a:cubicBezTo>
                      <a:pt x="3265" y="18831"/>
                      <a:pt x="1484" y="18397"/>
                      <a:pt x="274" y="17530"/>
                    </a:cubicBezTo>
                    <a:cubicBezTo>
                      <a:pt x="264" y="17523"/>
                      <a:pt x="252" y="17520"/>
                      <a:pt x="241" y="17520"/>
                    </a:cubicBezTo>
                    <a:cubicBezTo>
                      <a:pt x="181" y="17520"/>
                      <a:pt x="126" y="17610"/>
                      <a:pt x="183" y="17667"/>
                    </a:cubicBezTo>
                    <a:cubicBezTo>
                      <a:pt x="1393" y="18877"/>
                      <a:pt x="2968" y="19402"/>
                      <a:pt x="4634" y="19721"/>
                    </a:cubicBezTo>
                    <a:cubicBezTo>
                      <a:pt x="5108" y="19805"/>
                      <a:pt x="5564" y="19855"/>
                      <a:pt x="6030" y="19855"/>
                    </a:cubicBezTo>
                    <a:cubicBezTo>
                      <a:pt x="6327" y="19855"/>
                      <a:pt x="6628" y="19834"/>
                      <a:pt x="6939" y="19790"/>
                    </a:cubicBezTo>
                    <a:cubicBezTo>
                      <a:pt x="7076" y="19790"/>
                      <a:pt x="7213" y="19790"/>
                      <a:pt x="7350" y="19767"/>
                    </a:cubicBezTo>
                    <a:cubicBezTo>
                      <a:pt x="7647" y="20178"/>
                      <a:pt x="7944" y="20589"/>
                      <a:pt x="8286" y="20977"/>
                    </a:cubicBezTo>
                    <a:cubicBezTo>
                      <a:pt x="8765" y="21570"/>
                      <a:pt x="9382" y="22369"/>
                      <a:pt x="10181" y="22552"/>
                    </a:cubicBezTo>
                    <a:cubicBezTo>
                      <a:pt x="10774" y="26272"/>
                      <a:pt x="11002" y="29970"/>
                      <a:pt x="10843" y="33736"/>
                    </a:cubicBezTo>
                    <a:cubicBezTo>
                      <a:pt x="10751" y="35790"/>
                      <a:pt x="10592" y="37845"/>
                      <a:pt x="10455" y="39876"/>
                    </a:cubicBezTo>
                    <a:cubicBezTo>
                      <a:pt x="10295" y="41908"/>
                      <a:pt x="9952" y="43985"/>
                      <a:pt x="10135" y="46016"/>
                    </a:cubicBezTo>
                    <a:cubicBezTo>
                      <a:pt x="10148" y="46141"/>
                      <a:pt x="10250" y="46212"/>
                      <a:pt x="10351" y="46212"/>
                    </a:cubicBezTo>
                    <a:cubicBezTo>
                      <a:pt x="10433" y="46212"/>
                      <a:pt x="10515" y="46165"/>
                      <a:pt x="10546" y="46062"/>
                    </a:cubicBezTo>
                    <a:cubicBezTo>
                      <a:pt x="11094" y="44259"/>
                      <a:pt x="11208" y="42318"/>
                      <a:pt x="11390" y="40470"/>
                    </a:cubicBezTo>
                    <a:cubicBezTo>
                      <a:pt x="11619" y="38415"/>
                      <a:pt x="11756" y="36384"/>
                      <a:pt x="11824" y="34330"/>
                    </a:cubicBezTo>
                    <a:cubicBezTo>
                      <a:pt x="11915" y="32184"/>
                      <a:pt x="11893" y="30038"/>
                      <a:pt x="11756" y="27893"/>
                    </a:cubicBezTo>
                    <a:lnTo>
                      <a:pt x="11756" y="27893"/>
                    </a:lnTo>
                    <a:cubicBezTo>
                      <a:pt x="11784" y="27895"/>
                      <a:pt x="11812" y="27896"/>
                      <a:pt x="11840" y="27896"/>
                    </a:cubicBezTo>
                    <a:cubicBezTo>
                      <a:pt x="12419" y="27896"/>
                      <a:pt x="13126" y="27471"/>
                      <a:pt x="13604" y="27254"/>
                    </a:cubicBezTo>
                    <a:cubicBezTo>
                      <a:pt x="14472" y="26843"/>
                      <a:pt x="15316" y="26341"/>
                      <a:pt x="16092" y="25770"/>
                    </a:cubicBezTo>
                    <a:cubicBezTo>
                      <a:pt x="17371" y="24766"/>
                      <a:pt x="18626" y="23624"/>
                      <a:pt x="19174" y="22050"/>
                    </a:cubicBezTo>
                    <a:cubicBezTo>
                      <a:pt x="19188" y="22021"/>
                      <a:pt x="19167" y="22002"/>
                      <a:pt x="19144" y="22002"/>
                    </a:cubicBezTo>
                    <a:cubicBezTo>
                      <a:pt x="19129" y="22002"/>
                      <a:pt x="19114" y="22009"/>
                      <a:pt x="19105" y="22027"/>
                    </a:cubicBezTo>
                    <a:cubicBezTo>
                      <a:pt x="18306" y="23396"/>
                      <a:pt x="16868" y="24446"/>
                      <a:pt x="15545" y="25245"/>
                    </a:cubicBezTo>
                    <a:cubicBezTo>
                      <a:pt x="14837" y="25679"/>
                      <a:pt x="14107" y="26090"/>
                      <a:pt x="13353" y="26432"/>
                    </a:cubicBezTo>
                    <a:cubicBezTo>
                      <a:pt x="12851" y="26660"/>
                      <a:pt x="12189" y="26752"/>
                      <a:pt x="11687" y="27003"/>
                    </a:cubicBezTo>
                    <a:cubicBezTo>
                      <a:pt x="11550" y="25565"/>
                      <a:pt x="11390" y="24127"/>
                      <a:pt x="11139" y="22711"/>
                    </a:cubicBezTo>
                    <a:cubicBezTo>
                      <a:pt x="11025" y="21981"/>
                      <a:pt x="10888" y="21273"/>
                      <a:pt x="10774" y="20566"/>
                    </a:cubicBezTo>
                    <a:cubicBezTo>
                      <a:pt x="11116" y="20429"/>
                      <a:pt x="11505" y="20109"/>
                      <a:pt x="11733" y="19972"/>
                    </a:cubicBezTo>
                    <a:cubicBezTo>
                      <a:pt x="12463" y="19516"/>
                      <a:pt x="13125" y="18968"/>
                      <a:pt x="13787" y="18420"/>
                    </a:cubicBezTo>
                    <a:cubicBezTo>
                      <a:pt x="15134" y="17279"/>
                      <a:pt x="16321" y="15955"/>
                      <a:pt x="17371" y="14517"/>
                    </a:cubicBezTo>
                    <a:cubicBezTo>
                      <a:pt x="19265" y="11892"/>
                      <a:pt x="20954" y="8240"/>
                      <a:pt x="20406" y="4953"/>
                    </a:cubicBezTo>
                    <a:cubicBezTo>
                      <a:pt x="20396" y="4923"/>
                      <a:pt x="20376" y="4910"/>
                      <a:pt x="20356" y="4910"/>
                    </a:cubicBezTo>
                    <a:cubicBezTo>
                      <a:pt x="20331" y="4910"/>
                      <a:pt x="20305" y="4928"/>
                      <a:pt x="20292" y="4953"/>
                    </a:cubicBezTo>
                    <a:cubicBezTo>
                      <a:pt x="20041" y="7921"/>
                      <a:pt x="19083" y="10500"/>
                      <a:pt x="17439" y="12919"/>
                    </a:cubicBezTo>
                    <a:cubicBezTo>
                      <a:pt x="16366" y="11002"/>
                      <a:pt x="16161" y="8491"/>
                      <a:pt x="16617" y="6391"/>
                    </a:cubicBezTo>
                    <a:cubicBezTo>
                      <a:pt x="16634" y="6375"/>
                      <a:pt x="16615" y="6359"/>
                      <a:pt x="16603" y="6359"/>
                    </a:cubicBezTo>
                    <a:cubicBezTo>
                      <a:pt x="16598" y="6359"/>
                      <a:pt x="16595" y="6362"/>
                      <a:pt x="16595" y="6369"/>
                    </a:cubicBezTo>
                    <a:cubicBezTo>
                      <a:pt x="16092" y="7578"/>
                      <a:pt x="15910" y="8902"/>
                      <a:pt x="15978" y="10203"/>
                    </a:cubicBezTo>
                    <a:cubicBezTo>
                      <a:pt x="16024" y="11367"/>
                      <a:pt x="16229" y="12668"/>
                      <a:pt x="16891" y="13650"/>
                    </a:cubicBezTo>
                    <a:cubicBezTo>
                      <a:pt x="15978" y="14905"/>
                      <a:pt x="14905" y="16046"/>
                      <a:pt x="13787" y="17119"/>
                    </a:cubicBezTo>
                    <a:cubicBezTo>
                      <a:pt x="13194" y="17667"/>
                      <a:pt x="12600" y="18169"/>
                      <a:pt x="11961" y="18649"/>
                    </a:cubicBezTo>
                    <a:cubicBezTo>
                      <a:pt x="11687" y="18854"/>
                      <a:pt x="11390" y="19059"/>
                      <a:pt x="11094" y="19288"/>
                    </a:cubicBezTo>
                    <a:cubicBezTo>
                      <a:pt x="11025" y="19311"/>
                      <a:pt x="10774" y="19516"/>
                      <a:pt x="10592" y="19676"/>
                    </a:cubicBezTo>
                    <a:cubicBezTo>
                      <a:pt x="10089" y="17096"/>
                      <a:pt x="9519" y="14563"/>
                      <a:pt x="9062" y="11984"/>
                    </a:cubicBezTo>
                    <a:cubicBezTo>
                      <a:pt x="9085" y="11984"/>
                      <a:pt x="9085" y="11961"/>
                      <a:pt x="9085" y="11938"/>
                    </a:cubicBezTo>
                    <a:cubicBezTo>
                      <a:pt x="10044" y="10683"/>
                      <a:pt x="10706" y="9245"/>
                      <a:pt x="11299" y="7807"/>
                    </a:cubicBezTo>
                    <a:cubicBezTo>
                      <a:pt x="12166" y="5707"/>
                      <a:pt x="12783" y="3493"/>
                      <a:pt x="12897" y="1233"/>
                    </a:cubicBezTo>
                    <a:cubicBezTo>
                      <a:pt x="12897" y="1217"/>
                      <a:pt x="12874" y="1201"/>
                      <a:pt x="12861" y="1201"/>
                    </a:cubicBezTo>
                    <a:cubicBezTo>
                      <a:pt x="12855" y="1201"/>
                      <a:pt x="12851" y="1203"/>
                      <a:pt x="12851" y="1210"/>
                    </a:cubicBezTo>
                    <a:cubicBezTo>
                      <a:pt x="12281" y="3470"/>
                      <a:pt x="11505" y="5684"/>
                      <a:pt x="10477" y="7761"/>
                    </a:cubicBezTo>
                    <a:cubicBezTo>
                      <a:pt x="9998" y="8697"/>
                      <a:pt x="9519" y="9701"/>
                      <a:pt x="8902" y="10546"/>
                    </a:cubicBezTo>
                    <a:cubicBezTo>
                      <a:pt x="8880" y="10568"/>
                      <a:pt x="8857" y="10614"/>
                      <a:pt x="8834" y="10637"/>
                    </a:cubicBezTo>
                    <a:cubicBezTo>
                      <a:pt x="8697" y="9633"/>
                      <a:pt x="8560" y="8628"/>
                      <a:pt x="8492" y="7601"/>
                    </a:cubicBezTo>
                    <a:cubicBezTo>
                      <a:pt x="8492" y="7578"/>
                      <a:pt x="8492" y="7533"/>
                      <a:pt x="8469" y="7487"/>
                    </a:cubicBezTo>
                    <a:cubicBezTo>
                      <a:pt x="8286" y="4999"/>
                      <a:pt x="8286" y="2511"/>
                      <a:pt x="8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11"/>
              <p:cNvSpPr/>
              <p:nvPr/>
            </p:nvSpPr>
            <p:spPr>
              <a:xfrm>
                <a:off x="539132" y="3099739"/>
                <a:ext cx="205568" cy="307943"/>
              </a:xfrm>
              <a:custGeom>
                <a:avLst/>
                <a:gdLst/>
                <a:ahLst/>
                <a:cxnLst/>
                <a:rect l="l" t="t" r="r" b="b"/>
                <a:pathLst>
                  <a:path w="5273" h="7899" extrusionOk="0">
                    <a:moveTo>
                      <a:pt x="2853" y="1"/>
                    </a:moveTo>
                    <a:lnTo>
                      <a:pt x="2853" y="1"/>
                    </a:lnTo>
                    <a:cubicBezTo>
                      <a:pt x="0" y="2922"/>
                      <a:pt x="2168" y="7898"/>
                      <a:pt x="2168" y="7898"/>
                    </a:cubicBezTo>
                    <a:cubicBezTo>
                      <a:pt x="5273" y="3653"/>
                      <a:pt x="2853"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11"/>
              <p:cNvSpPr/>
              <p:nvPr/>
            </p:nvSpPr>
            <p:spPr>
              <a:xfrm>
                <a:off x="392277" y="3227881"/>
                <a:ext cx="179799" cy="233169"/>
              </a:xfrm>
              <a:custGeom>
                <a:avLst/>
                <a:gdLst/>
                <a:ahLst/>
                <a:cxnLst/>
                <a:rect l="l" t="t" r="r" b="b"/>
                <a:pathLst>
                  <a:path w="4612" h="5981" extrusionOk="0">
                    <a:moveTo>
                      <a:pt x="823" y="1"/>
                    </a:moveTo>
                    <a:lnTo>
                      <a:pt x="823" y="1"/>
                    </a:lnTo>
                    <a:cubicBezTo>
                      <a:pt x="823" y="1"/>
                      <a:pt x="1" y="4748"/>
                      <a:pt x="3767" y="5981"/>
                    </a:cubicBezTo>
                    <a:cubicBezTo>
                      <a:pt x="3767" y="5981"/>
                      <a:pt x="4612" y="1439"/>
                      <a:pt x="82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11"/>
              <p:cNvSpPr/>
              <p:nvPr/>
            </p:nvSpPr>
            <p:spPr>
              <a:xfrm>
                <a:off x="745555" y="3174512"/>
                <a:ext cx="147753" cy="194028"/>
              </a:xfrm>
              <a:custGeom>
                <a:avLst/>
                <a:gdLst/>
                <a:ahLst/>
                <a:cxnLst/>
                <a:rect l="l" t="t" r="r" b="b"/>
                <a:pathLst>
                  <a:path w="3790" h="4977" extrusionOk="0">
                    <a:moveTo>
                      <a:pt x="2534" y="0"/>
                    </a:moveTo>
                    <a:cubicBezTo>
                      <a:pt x="0" y="1826"/>
                      <a:pt x="1370" y="4976"/>
                      <a:pt x="1370" y="4976"/>
                    </a:cubicBezTo>
                    <a:cubicBezTo>
                      <a:pt x="3789" y="2990"/>
                      <a:pt x="2534" y="0"/>
                      <a:pt x="25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11"/>
              <p:cNvSpPr/>
              <p:nvPr/>
            </p:nvSpPr>
            <p:spPr>
              <a:xfrm>
                <a:off x="719747" y="3539913"/>
                <a:ext cx="151301" cy="70875"/>
              </a:xfrm>
              <a:custGeom>
                <a:avLst/>
                <a:gdLst/>
                <a:ahLst/>
                <a:cxnLst/>
                <a:rect l="l" t="t" r="r" b="b"/>
                <a:pathLst>
                  <a:path w="3881" h="1818" extrusionOk="0">
                    <a:moveTo>
                      <a:pt x="3227" y="1"/>
                    </a:moveTo>
                    <a:cubicBezTo>
                      <a:pt x="1099" y="1"/>
                      <a:pt x="1" y="1743"/>
                      <a:pt x="1" y="1743"/>
                    </a:cubicBezTo>
                    <a:cubicBezTo>
                      <a:pt x="280" y="1795"/>
                      <a:pt x="543" y="1818"/>
                      <a:pt x="789" y="1818"/>
                    </a:cubicBezTo>
                    <a:cubicBezTo>
                      <a:pt x="2944" y="1818"/>
                      <a:pt x="3881" y="54"/>
                      <a:pt x="3881" y="54"/>
                    </a:cubicBezTo>
                    <a:cubicBezTo>
                      <a:pt x="3653" y="17"/>
                      <a:pt x="3435" y="1"/>
                      <a:pt x="3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11"/>
              <p:cNvSpPr/>
              <p:nvPr/>
            </p:nvSpPr>
            <p:spPr>
              <a:xfrm>
                <a:off x="693939" y="3354230"/>
                <a:ext cx="88145" cy="129079"/>
              </a:xfrm>
              <a:custGeom>
                <a:avLst/>
                <a:gdLst/>
                <a:ahLst/>
                <a:cxnLst/>
                <a:rect l="l" t="t" r="r" b="b"/>
                <a:pathLst>
                  <a:path w="2261" h="3311" extrusionOk="0">
                    <a:moveTo>
                      <a:pt x="1005" y="1"/>
                    </a:moveTo>
                    <a:cubicBezTo>
                      <a:pt x="1005" y="1"/>
                      <a:pt x="1" y="1850"/>
                      <a:pt x="1553" y="3311"/>
                    </a:cubicBezTo>
                    <a:cubicBezTo>
                      <a:pt x="1553" y="3311"/>
                      <a:pt x="2260" y="1256"/>
                      <a:pt x="10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11"/>
              <p:cNvSpPr/>
              <p:nvPr/>
            </p:nvSpPr>
            <p:spPr>
              <a:xfrm>
                <a:off x="353137" y="3496601"/>
                <a:ext cx="173561" cy="232312"/>
              </a:xfrm>
              <a:custGeom>
                <a:avLst/>
                <a:gdLst/>
                <a:ahLst/>
                <a:cxnLst/>
                <a:rect l="l" t="t" r="r" b="b"/>
                <a:pathLst>
                  <a:path w="4452" h="5959" extrusionOk="0">
                    <a:moveTo>
                      <a:pt x="2260" y="1"/>
                    </a:moveTo>
                    <a:cubicBezTo>
                      <a:pt x="2260" y="1"/>
                      <a:pt x="1" y="2900"/>
                      <a:pt x="2625" y="5958"/>
                    </a:cubicBezTo>
                    <a:cubicBezTo>
                      <a:pt x="2625" y="5958"/>
                      <a:pt x="4451" y="2831"/>
                      <a:pt x="2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11"/>
              <p:cNvSpPr/>
              <p:nvPr/>
            </p:nvSpPr>
            <p:spPr>
              <a:xfrm>
                <a:off x="217900" y="3517068"/>
                <a:ext cx="161086" cy="212741"/>
              </a:xfrm>
              <a:custGeom>
                <a:avLst/>
                <a:gdLst/>
                <a:ahLst/>
                <a:cxnLst/>
                <a:rect l="l" t="t" r="r" b="b"/>
                <a:pathLst>
                  <a:path w="4132" h="5457" extrusionOk="0">
                    <a:moveTo>
                      <a:pt x="183" y="1"/>
                    </a:moveTo>
                    <a:cubicBezTo>
                      <a:pt x="183" y="1"/>
                      <a:pt x="0" y="4543"/>
                      <a:pt x="4131" y="5456"/>
                    </a:cubicBezTo>
                    <a:cubicBezTo>
                      <a:pt x="4131" y="5456"/>
                      <a:pt x="3538" y="526"/>
                      <a:pt x="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11"/>
              <p:cNvSpPr/>
              <p:nvPr/>
            </p:nvSpPr>
            <p:spPr>
              <a:xfrm>
                <a:off x="480382" y="3490481"/>
                <a:ext cx="100581" cy="35632"/>
              </a:xfrm>
              <a:custGeom>
                <a:avLst/>
                <a:gdLst/>
                <a:ahLst/>
                <a:cxnLst/>
                <a:rect l="l" t="t" r="r" b="b"/>
                <a:pathLst>
                  <a:path w="2580" h="914" extrusionOk="0">
                    <a:moveTo>
                      <a:pt x="1184" y="1"/>
                    </a:moveTo>
                    <a:cubicBezTo>
                      <a:pt x="474" y="1"/>
                      <a:pt x="1" y="409"/>
                      <a:pt x="1" y="409"/>
                    </a:cubicBezTo>
                    <a:cubicBezTo>
                      <a:pt x="567" y="792"/>
                      <a:pt x="1064" y="914"/>
                      <a:pt x="1466" y="914"/>
                    </a:cubicBezTo>
                    <a:cubicBezTo>
                      <a:pt x="2166" y="914"/>
                      <a:pt x="2580" y="546"/>
                      <a:pt x="2580" y="546"/>
                    </a:cubicBezTo>
                    <a:cubicBezTo>
                      <a:pt x="2067" y="132"/>
                      <a:pt x="1587" y="1"/>
                      <a:pt x="1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11"/>
              <p:cNvSpPr/>
              <p:nvPr/>
            </p:nvSpPr>
            <p:spPr>
              <a:xfrm>
                <a:off x="544434" y="3690588"/>
                <a:ext cx="109509" cy="102375"/>
              </a:xfrm>
              <a:custGeom>
                <a:avLst/>
                <a:gdLst/>
                <a:ahLst/>
                <a:cxnLst/>
                <a:rect l="l" t="t" r="r" b="b"/>
                <a:pathLst>
                  <a:path w="2809" h="2626" extrusionOk="0">
                    <a:moveTo>
                      <a:pt x="1" y="1"/>
                    </a:moveTo>
                    <a:cubicBezTo>
                      <a:pt x="1" y="1"/>
                      <a:pt x="412" y="2238"/>
                      <a:pt x="2808" y="2626"/>
                    </a:cubicBezTo>
                    <a:cubicBezTo>
                      <a:pt x="2808" y="2626"/>
                      <a:pt x="2169" y="138"/>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11"/>
              <p:cNvSpPr/>
              <p:nvPr/>
            </p:nvSpPr>
            <p:spPr>
              <a:xfrm>
                <a:off x="865666" y="3311542"/>
                <a:ext cx="197615" cy="245606"/>
              </a:xfrm>
              <a:custGeom>
                <a:avLst/>
                <a:gdLst/>
                <a:ahLst/>
                <a:cxnLst/>
                <a:rect l="l" t="t" r="r" b="b"/>
                <a:pathLst>
                  <a:path w="5069" h="6300" extrusionOk="0">
                    <a:moveTo>
                      <a:pt x="3128" y="0"/>
                    </a:moveTo>
                    <a:lnTo>
                      <a:pt x="3128" y="0"/>
                    </a:lnTo>
                    <a:cubicBezTo>
                      <a:pt x="1" y="2351"/>
                      <a:pt x="2078" y="6300"/>
                      <a:pt x="2078" y="6300"/>
                    </a:cubicBezTo>
                    <a:cubicBezTo>
                      <a:pt x="5068" y="4018"/>
                      <a:pt x="3128" y="0"/>
                      <a:pt x="31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11"/>
              <p:cNvSpPr/>
              <p:nvPr/>
            </p:nvSpPr>
            <p:spPr>
              <a:xfrm>
                <a:off x="1051660" y="3359571"/>
                <a:ext cx="112160" cy="153094"/>
              </a:xfrm>
              <a:custGeom>
                <a:avLst/>
                <a:gdLst/>
                <a:ahLst/>
                <a:cxnLst/>
                <a:rect l="l" t="t" r="r" b="b"/>
                <a:pathLst>
                  <a:path w="2877" h="3927" extrusionOk="0">
                    <a:moveTo>
                      <a:pt x="1416" y="1"/>
                    </a:moveTo>
                    <a:lnTo>
                      <a:pt x="1416" y="1"/>
                    </a:lnTo>
                    <a:cubicBezTo>
                      <a:pt x="0" y="2078"/>
                      <a:pt x="1301" y="3927"/>
                      <a:pt x="1301" y="3927"/>
                    </a:cubicBezTo>
                    <a:cubicBezTo>
                      <a:pt x="2876" y="2146"/>
                      <a:pt x="1416" y="1"/>
                      <a:pt x="1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11"/>
              <p:cNvSpPr/>
              <p:nvPr/>
            </p:nvSpPr>
            <p:spPr>
              <a:xfrm>
                <a:off x="1025853" y="3639908"/>
                <a:ext cx="182450" cy="108534"/>
              </a:xfrm>
              <a:custGeom>
                <a:avLst/>
                <a:gdLst/>
                <a:ahLst/>
                <a:cxnLst/>
                <a:rect l="l" t="t" r="r" b="b"/>
                <a:pathLst>
                  <a:path w="4680" h="2784" extrusionOk="0">
                    <a:moveTo>
                      <a:pt x="3939" y="0"/>
                    </a:moveTo>
                    <a:cubicBezTo>
                      <a:pt x="715" y="0"/>
                      <a:pt x="0" y="2739"/>
                      <a:pt x="0" y="2739"/>
                    </a:cubicBezTo>
                    <a:cubicBezTo>
                      <a:pt x="230" y="2770"/>
                      <a:pt x="450" y="2784"/>
                      <a:pt x="661" y="2784"/>
                    </a:cubicBezTo>
                    <a:cubicBezTo>
                      <a:pt x="3568" y="2784"/>
                      <a:pt x="4680" y="45"/>
                      <a:pt x="4680" y="45"/>
                    </a:cubicBezTo>
                    <a:cubicBezTo>
                      <a:pt x="4419" y="15"/>
                      <a:pt x="4172" y="0"/>
                      <a:pt x="39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11"/>
              <p:cNvSpPr/>
              <p:nvPr/>
            </p:nvSpPr>
            <p:spPr>
              <a:xfrm>
                <a:off x="687702" y="3768907"/>
                <a:ext cx="170014" cy="226074"/>
              </a:xfrm>
              <a:custGeom>
                <a:avLst/>
                <a:gdLst/>
                <a:ahLst/>
                <a:cxnLst/>
                <a:rect l="l" t="t" r="r" b="b"/>
                <a:pathLst>
                  <a:path w="4361" h="5799" extrusionOk="0">
                    <a:moveTo>
                      <a:pt x="2557" y="0"/>
                    </a:moveTo>
                    <a:lnTo>
                      <a:pt x="2557" y="0"/>
                    </a:lnTo>
                    <a:cubicBezTo>
                      <a:pt x="1" y="3219"/>
                      <a:pt x="1850" y="5798"/>
                      <a:pt x="1850" y="5798"/>
                    </a:cubicBezTo>
                    <a:cubicBezTo>
                      <a:pt x="4360" y="3561"/>
                      <a:pt x="2557" y="1"/>
                      <a:pt x="25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11"/>
              <p:cNvSpPr/>
              <p:nvPr/>
            </p:nvSpPr>
            <p:spPr>
              <a:xfrm>
                <a:off x="865666" y="3733315"/>
                <a:ext cx="74812" cy="95240"/>
              </a:xfrm>
              <a:custGeom>
                <a:avLst/>
                <a:gdLst/>
                <a:ahLst/>
                <a:cxnLst/>
                <a:rect l="l" t="t" r="r" b="b"/>
                <a:pathLst>
                  <a:path w="1919" h="2443" extrusionOk="0">
                    <a:moveTo>
                      <a:pt x="92" y="0"/>
                    </a:moveTo>
                    <a:cubicBezTo>
                      <a:pt x="92" y="0"/>
                      <a:pt x="1" y="1895"/>
                      <a:pt x="1850" y="2443"/>
                    </a:cubicBezTo>
                    <a:cubicBezTo>
                      <a:pt x="1850" y="2443"/>
                      <a:pt x="1918" y="457"/>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11"/>
              <p:cNvSpPr/>
              <p:nvPr/>
            </p:nvSpPr>
            <p:spPr>
              <a:xfrm>
                <a:off x="840755" y="3929952"/>
                <a:ext cx="211844" cy="64130"/>
              </a:xfrm>
              <a:custGeom>
                <a:avLst/>
                <a:gdLst/>
                <a:ahLst/>
                <a:cxnLst/>
                <a:rect l="l" t="t" r="r" b="b"/>
                <a:pathLst>
                  <a:path w="5434" h="1645" extrusionOk="0">
                    <a:moveTo>
                      <a:pt x="2829" y="1"/>
                    </a:moveTo>
                    <a:cubicBezTo>
                      <a:pt x="2025" y="1"/>
                      <a:pt x="1066" y="206"/>
                      <a:pt x="1" y="822"/>
                    </a:cubicBezTo>
                    <a:cubicBezTo>
                      <a:pt x="1" y="822"/>
                      <a:pt x="691" y="1644"/>
                      <a:pt x="2300" y="1644"/>
                    </a:cubicBezTo>
                    <a:cubicBezTo>
                      <a:pt x="3105" y="1644"/>
                      <a:pt x="4140" y="1439"/>
                      <a:pt x="5433" y="822"/>
                    </a:cubicBezTo>
                    <a:cubicBezTo>
                      <a:pt x="5433" y="822"/>
                      <a:pt x="4439" y="1"/>
                      <a:pt x="28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11"/>
              <p:cNvSpPr/>
              <p:nvPr/>
            </p:nvSpPr>
            <p:spPr>
              <a:xfrm>
                <a:off x="1007179" y="3985115"/>
                <a:ext cx="138826" cy="157577"/>
              </a:xfrm>
              <a:custGeom>
                <a:avLst/>
                <a:gdLst/>
                <a:ahLst/>
                <a:cxnLst/>
                <a:rect l="l" t="t" r="r" b="b"/>
                <a:pathLst>
                  <a:path w="3561" h="4042" extrusionOk="0">
                    <a:moveTo>
                      <a:pt x="3492" y="1"/>
                    </a:moveTo>
                    <a:lnTo>
                      <a:pt x="3492" y="1"/>
                    </a:lnTo>
                    <a:cubicBezTo>
                      <a:pt x="0" y="1644"/>
                      <a:pt x="708" y="4041"/>
                      <a:pt x="708" y="4041"/>
                    </a:cubicBezTo>
                    <a:cubicBezTo>
                      <a:pt x="3561" y="3516"/>
                      <a:pt x="3492" y="1"/>
                      <a:pt x="3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11"/>
              <p:cNvSpPr/>
              <p:nvPr/>
            </p:nvSpPr>
            <p:spPr>
              <a:xfrm>
                <a:off x="587161" y="3889915"/>
                <a:ext cx="67678" cy="102375"/>
              </a:xfrm>
              <a:custGeom>
                <a:avLst/>
                <a:gdLst/>
                <a:ahLst/>
                <a:cxnLst/>
                <a:rect l="l" t="t" r="r" b="b"/>
                <a:pathLst>
                  <a:path w="1736" h="2626" extrusionOk="0">
                    <a:moveTo>
                      <a:pt x="936" y="1"/>
                    </a:moveTo>
                    <a:lnTo>
                      <a:pt x="936" y="1"/>
                    </a:lnTo>
                    <a:cubicBezTo>
                      <a:pt x="1" y="1439"/>
                      <a:pt x="799" y="2626"/>
                      <a:pt x="799" y="2626"/>
                    </a:cubicBezTo>
                    <a:cubicBezTo>
                      <a:pt x="1735" y="1781"/>
                      <a:pt x="936"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11"/>
              <p:cNvSpPr/>
              <p:nvPr/>
            </p:nvSpPr>
            <p:spPr>
              <a:xfrm>
                <a:off x="401205" y="3858767"/>
                <a:ext cx="108573" cy="130873"/>
              </a:xfrm>
              <a:custGeom>
                <a:avLst/>
                <a:gdLst/>
                <a:ahLst/>
                <a:cxnLst/>
                <a:rect l="l" t="t" r="r" b="b"/>
                <a:pathLst>
                  <a:path w="2785" h="3357" extrusionOk="0">
                    <a:moveTo>
                      <a:pt x="69" y="1"/>
                    </a:moveTo>
                    <a:cubicBezTo>
                      <a:pt x="0" y="2740"/>
                      <a:pt x="2648" y="3356"/>
                      <a:pt x="2648" y="3356"/>
                    </a:cubicBezTo>
                    <a:cubicBezTo>
                      <a:pt x="2785" y="891"/>
                      <a:pt x="69" y="1"/>
                      <a:pt x="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1"/>
              <p:cNvSpPr/>
              <p:nvPr/>
            </p:nvSpPr>
            <p:spPr>
              <a:xfrm>
                <a:off x="233884" y="3875725"/>
                <a:ext cx="152236" cy="98749"/>
              </a:xfrm>
              <a:custGeom>
                <a:avLst/>
                <a:gdLst/>
                <a:ahLst/>
                <a:cxnLst/>
                <a:rect l="l" t="t" r="r" b="b"/>
                <a:pathLst>
                  <a:path w="3905" h="2533" extrusionOk="0">
                    <a:moveTo>
                      <a:pt x="616" y="0"/>
                    </a:moveTo>
                    <a:cubicBezTo>
                      <a:pt x="422" y="0"/>
                      <a:pt x="217" y="14"/>
                      <a:pt x="1" y="45"/>
                    </a:cubicBezTo>
                    <a:cubicBezTo>
                      <a:pt x="1" y="45"/>
                      <a:pt x="1015" y="2532"/>
                      <a:pt x="3253" y="2532"/>
                    </a:cubicBezTo>
                    <a:cubicBezTo>
                      <a:pt x="3459" y="2532"/>
                      <a:pt x="3676" y="2511"/>
                      <a:pt x="3904" y="2465"/>
                    </a:cubicBezTo>
                    <a:cubicBezTo>
                      <a:pt x="3904" y="2465"/>
                      <a:pt x="3175" y="0"/>
                      <a:pt x="6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1"/>
              <p:cNvSpPr/>
              <p:nvPr/>
            </p:nvSpPr>
            <p:spPr>
              <a:xfrm>
                <a:off x="818533" y="4131073"/>
                <a:ext cx="93447" cy="140619"/>
              </a:xfrm>
              <a:custGeom>
                <a:avLst/>
                <a:gdLst/>
                <a:ahLst/>
                <a:cxnLst/>
                <a:rect l="l" t="t" r="r" b="b"/>
                <a:pathLst>
                  <a:path w="2397" h="3607" extrusionOk="0">
                    <a:moveTo>
                      <a:pt x="1141" y="0"/>
                    </a:moveTo>
                    <a:lnTo>
                      <a:pt x="1141" y="0"/>
                    </a:lnTo>
                    <a:cubicBezTo>
                      <a:pt x="0" y="1803"/>
                      <a:pt x="1096" y="3607"/>
                      <a:pt x="1096" y="3607"/>
                    </a:cubicBezTo>
                    <a:cubicBezTo>
                      <a:pt x="2397" y="2100"/>
                      <a:pt x="1142"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1"/>
              <p:cNvSpPr/>
              <p:nvPr/>
            </p:nvSpPr>
            <p:spPr>
              <a:xfrm>
                <a:off x="948430" y="4225610"/>
                <a:ext cx="96137" cy="30876"/>
              </a:xfrm>
              <a:custGeom>
                <a:avLst/>
                <a:gdLst/>
                <a:ahLst/>
                <a:cxnLst/>
                <a:rect l="l" t="t" r="r" b="b"/>
                <a:pathLst>
                  <a:path w="2466" h="792" extrusionOk="0">
                    <a:moveTo>
                      <a:pt x="989" y="1"/>
                    </a:moveTo>
                    <a:cubicBezTo>
                      <a:pt x="694" y="1"/>
                      <a:pt x="362" y="62"/>
                      <a:pt x="1" y="223"/>
                    </a:cubicBezTo>
                    <a:cubicBezTo>
                      <a:pt x="1" y="223"/>
                      <a:pt x="450" y="792"/>
                      <a:pt x="1410" y="792"/>
                    </a:cubicBezTo>
                    <a:cubicBezTo>
                      <a:pt x="1711" y="792"/>
                      <a:pt x="2062" y="735"/>
                      <a:pt x="2466" y="588"/>
                    </a:cubicBezTo>
                    <a:cubicBezTo>
                      <a:pt x="2466" y="588"/>
                      <a:pt x="1904"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1"/>
              <p:cNvSpPr/>
              <p:nvPr/>
            </p:nvSpPr>
            <p:spPr>
              <a:xfrm>
                <a:off x="247762" y="3884223"/>
                <a:ext cx="125376" cy="79412"/>
              </a:xfrm>
              <a:custGeom>
                <a:avLst/>
                <a:gdLst/>
                <a:ahLst/>
                <a:cxnLst/>
                <a:rect l="l" t="t" r="r" b="b"/>
                <a:pathLst>
                  <a:path w="3216" h="2037" extrusionOk="0">
                    <a:moveTo>
                      <a:pt x="111" y="1"/>
                    </a:moveTo>
                    <a:cubicBezTo>
                      <a:pt x="40" y="1"/>
                      <a:pt x="0" y="107"/>
                      <a:pt x="79" y="147"/>
                    </a:cubicBezTo>
                    <a:cubicBezTo>
                      <a:pt x="604" y="421"/>
                      <a:pt x="1060" y="809"/>
                      <a:pt x="1562" y="1105"/>
                    </a:cubicBezTo>
                    <a:cubicBezTo>
                      <a:pt x="2087" y="1402"/>
                      <a:pt x="2589" y="1676"/>
                      <a:pt x="3092" y="2018"/>
                    </a:cubicBezTo>
                    <a:cubicBezTo>
                      <a:pt x="3105" y="2031"/>
                      <a:pt x="3118" y="2037"/>
                      <a:pt x="3130" y="2037"/>
                    </a:cubicBezTo>
                    <a:cubicBezTo>
                      <a:pt x="3181" y="2037"/>
                      <a:pt x="3215" y="1937"/>
                      <a:pt x="3160" y="1881"/>
                    </a:cubicBezTo>
                    <a:cubicBezTo>
                      <a:pt x="2681" y="1562"/>
                      <a:pt x="2156" y="1265"/>
                      <a:pt x="1654" y="968"/>
                    </a:cubicBezTo>
                    <a:cubicBezTo>
                      <a:pt x="1129" y="672"/>
                      <a:pt x="672" y="306"/>
                      <a:pt x="147" y="10"/>
                    </a:cubicBezTo>
                    <a:cubicBezTo>
                      <a:pt x="134" y="3"/>
                      <a:pt x="122" y="1"/>
                      <a:pt x="1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1"/>
              <p:cNvSpPr/>
              <p:nvPr/>
            </p:nvSpPr>
            <p:spPr>
              <a:xfrm>
                <a:off x="233572" y="3530479"/>
                <a:ext cx="132510" cy="179799"/>
              </a:xfrm>
              <a:custGeom>
                <a:avLst/>
                <a:gdLst/>
                <a:ahLst/>
                <a:cxnLst/>
                <a:rect l="l" t="t" r="r" b="b"/>
                <a:pathLst>
                  <a:path w="3399" h="4612" extrusionOk="0">
                    <a:moveTo>
                      <a:pt x="120" y="1"/>
                    </a:moveTo>
                    <a:cubicBezTo>
                      <a:pt x="59" y="1"/>
                      <a:pt x="1" y="83"/>
                      <a:pt x="55" y="136"/>
                    </a:cubicBezTo>
                    <a:cubicBezTo>
                      <a:pt x="328" y="456"/>
                      <a:pt x="511" y="867"/>
                      <a:pt x="739" y="1209"/>
                    </a:cubicBezTo>
                    <a:cubicBezTo>
                      <a:pt x="1013" y="1643"/>
                      <a:pt x="1287" y="2076"/>
                      <a:pt x="1584" y="2510"/>
                    </a:cubicBezTo>
                    <a:cubicBezTo>
                      <a:pt x="2109" y="3240"/>
                      <a:pt x="2679" y="3902"/>
                      <a:pt x="3250" y="4587"/>
                    </a:cubicBezTo>
                    <a:cubicBezTo>
                      <a:pt x="3267" y="4604"/>
                      <a:pt x="3285" y="4611"/>
                      <a:pt x="3302" y="4611"/>
                    </a:cubicBezTo>
                    <a:cubicBezTo>
                      <a:pt x="3355" y="4611"/>
                      <a:pt x="3399" y="4542"/>
                      <a:pt x="3364" y="4473"/>
                    </a:cubicBezTo>
                    <a:cubicBezTo>
                      <a:pt x="2748" y="3720"/>
                      <a:pt x="2109" y="3012"/>
                      <a:pt x="1561" y="2213"/>
                    </a:cubicBezTo>
                    <a:cubicBezTo>
                      <a:pt x="1287" y="1825"/>
                      <a:pt x="1036" y="1414"/>
                      <a:pt x="785" y="1026"/>
                    </a:cubicBezTo>
                    <a:cubicBezTo>
                      <a:pt x="580" y="684"/>
                      <a:pt x="420" y="319"/>
                      <a:pt x="169" y="22"/>
                    </a:cubicBezTo>
                    <a:cubicBezTo>
                      <a:pt x="154" y="7"/>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1"/>
              <p:cNvSpPr/>
              <p:nvPr/>
            </p:nvSpPr>
            <p:spPr>
              <a:xfrm>
                <a:off x="439449" y="3511961"/>
                <a:ext cx="23742" cy="192196"/>
              </a:xfrm>
              <a:custGeom>
                <a:avLst/>
                <a:gdLst/>
                <a:ahLst/>
                <a:cxnLst/>
                <a:rect l="l" t="t" r="r" b="b"/>
                <a:pathLst>
                  <a:path w="609" h="4930" extrusionOk="0">
                    <a:moveTo>
                      <a:pt x="69" y="1"/>
                    </a:moveTo>
                    <a:cubicBezTo>
                      <a:pt x="35" y="1"/>
                      <a:pt x="1" y="29"/>
                      <a:pt x="1" y="86"/>
                    </a:cubicBezTo>
                    <a:cubicBezTo>
                      <a:pt x="1" y="885"/>
                      <a:pt x="115" y="1684"/>
                      <a:pt x="206" y="2483"/>
                    </a:cubicBezTo>
                    <a:cubicBezTo>
                      <a:pt x="297" y="3282"/>
                      <a:pt x="297" y="4081"/>
                      <a:pt x="457" y="4880"/>
                    </a:cubicBezTo>
                    <a:cubicBezTo>
                      <a:pt x="466" y="4914"/>
                      <a:pt x="491" y="4929"/>
                      <a:pt x="518" y="4929"/>
                    </a:cubicBezTo>
                    <a:cubicBezTo>
                      <a:pt x="561" y="4929"/>
                      <a:pt x="608" y="4890"/>
                      <a:pt x="594" y="4834"/>
                    </a:cubicBezTo>
                    <a:cubicBezTo>
                      <a:pt x="457" y="4058"/>
                      <a:pt x="434" y="3282"/>
                      <a:pt x="366" y="2483"/>
                    </a:cubicBezTo>
                    <a:cubicBezTo>
                      <a:pt x="274" y="1684"/>
                      <a:pt x="160" y="885"/>
                      <a:pt x="138" y="86"/>
                    </a:cubicBezTo>
                    <a:cubicBezTo>
                      <a:pt x="138" y="29"/>
                      <a:pt x="103" y="1"/>
                      <a:pt x="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1"/>
              <p:cNvSpPr/>
              <p:nvPr/>
            </p:nvSpPr>
            <p:spPr>
              <a:xfrm>
                <a:off x="410093" y="3871320"/>
                <a:ext cx="96449" cy="114694"/>
              </a:xfrm>
              <a:custGeom>
                <a:avLst/>
                <a:gdLst/>
                <a:ahLst/>
                <a:cxnLst/>
                <a:rect l="l" t="t" r="r" b="b"/>
                <a:pathLst>
                  <a:path w="2474" h="2942" extrusionOk="0">
                    <a:moveTo>
                      <a:pt x="95" y="1"/>
                    </a:moveTo>
                    <a:cubicBezTo>
                      <a:pt x="46" y="1"/>
                      <a:pt x="0" y="52"/>
                      <a:pt x="46" y="112"/>
                    </a:cubicBezTo>
                    <a:cubicBezTo>
                      <a:pt x="754" y="1071"/>
                      <a:pt x="1552" y="1984"/>
                      <a:pt x="2329" y="2920"/>
                    </a:cubicBezTo>
                    <a:cubicBezTo>
                      <a:pt x="2338" y="2935"/>
                      <a:pt x="2352" y="2941"/>
                      <a:pt x="2365" y="2941"/>
                    </a:cubicBezTo>
                    <a:cubicBezTo>
                      <a:pt x="2415" y="2941"/>
                      <a:pt x="2473" y="2859"/>
                      <a:pt x="2420" y="2806"/>
                    </a:cubicBezTo>
                    <a:cubicBezTo>
                      <a:pt x="1667" y="1893"/>
                      <a:pt x="868" y="1003"/>
                      <a:pt x="160" y="44"/>
                    </a:cubicBezTo>
                    <a:cubicBezTo>
                      <a:pt x="145" y="14"/>
                      <a:pt x="120" y="1"/>
                      <a:pt x="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1"/>
              <p:cNvSpPr/>
              <p:nvPr/>
            </p:nvSpPr>
            <p:spPr>
              <a:xfrm>
                <a:off x="615191" y="3904145"/>
                <a:ext cx="9395" cy="78360"/>
              </a:xfrm>
              <a:custGeom>
                <a:avLst/>
                <a:gdLst/>
                <a:ahLst/>
                <a:cxnLst/>
                <a:rect l="l" t="t" r="r" b="b"/>
                <a:pathLst>
                  <a:path w="241" h="2010" extrusionOk="0">
                    <a:moveTo>
                      <a:pt x="172" y="1"/>
                    </a:moveTo>
                    <a:cubicBezTo>
                      <a:pt x="138" y="1"/>
                      <a:pt x="103" y="24"/>
                      <a:pt x="103" y="69"/>
                    </a:cubicBezTo>
                    <a:cubicBezTo>
                      <a:pt x="103" y="708"/>
                      <a:pt x="80" y="1325"/>
                      <a:pt x="12" y="1941"/>
                    </a:cubicBezTo>
                    <a:cubicBezTo>
                      <a:pt x="1" y="1987"/>
                      <a:pt x="35" y="2009"/>
                      <a:pt x="72" y="2009"/>
                    </a:cubicBezTo>
                    <a:cubicBezTo>
                      <a:pt x="109" y="2009"/>
                      <a:pt x="149" y="1987"/>
                      <a:pt x="149" y="1941"/>
                    </a:cubicBezTo>
                    <a:cubicBezTo>
                      <a:pt x="217" y="1325"/>
                      <a:pt x="240" y="708"/>
                      <a:pt x="240" y="69"/>
                    </a:cubicBezTo>
                    <a:cubicBezTo>
                      <a:pt x="240" y="24"/>
                      <a:pt x="206" y="1"/>
                      <a:pt x="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11"/>
              <p:cNvSpPr/>
              <p:nvPr/>
            </p:nvSpPr>
            <p:spPr>
              <a:xfrm>
                <a:off x="553946" y="3696903"/>
                <a:ext cx="86079" cy="74656"/>
              </a:xfrm>
              <a:custGeom>
                <a:avLst/>
                <a:gdLst/>
                <a:ahLst/>
                <a:cxnLst/>
                <a:rect l="l" t="t" r="r" b="b"/>
                <a:pathLst>
                  <a:path w="2208" h="1915" extrusionOk="0">
                    <a:moveTo>
                      <a:pt x="99" y="0"/>
                    </a:moveTo>
                    <a:cubicBezTo>
                      <a:pt x="44" y="0"/>
                      <a:pt x="0" y="82"/>
                      <a:pt x="54" y="136"/>
                    </a:cubicBezTo>
                    <a:cubicBezTo>
                      <a:pt x="670" y="752"/>
                      <a:pt x="1400" y="1277"/>
                      <a:pt x="2040" y="1893"/>
                    </a:cubicBezTo>
                    <a:cubicBezTo>
                      <a:pt x="2054" y="1908"/>
                      <a:pt x="2071" y="1914"/>
                      <a:pt x="2088" y="1914"/>
                    </a:cubicBezTo>
                    <a:cubicBezTo>
                      <a:pt x="2149" y="1914"/>
                      <a:pt x="2207" y="1833"/>
                      <a:pt x="2154" y="1779"/>
                    </a:cubicBezTo>
                    <a:cubicBezTo>
                      <a:pt x="1515" y="1163"/>
                      <a:pt x="784" y="638"/>
                      <a:pt x="145" y="21"/>
                    </a:cubicBezTo>
                    <a:cubicBezTo>
                      <a:pt x="130" y="7"/>
                      <a:pt x="114" y="0"/>
                      <a:pt x="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11"/>
              <p:cNvSpPr/>
              <p:nvPr/>
            </p:nvSpPr>
            <p:spPr>
              <a:xfrm>
                <a:off x="763331" y="3789374"/>
                <a:ext cx="23196" cy="192586"/>
              </a:xfrm>
              <a:custGeom>
                <a:avLst/>
                <a:gdLst/>
                <a:ahLst/>
                <a:cxnLst/>
                <a:rect l="l" t="t" r="r" b="b"/>
                <a:pathLst>
                  <a:path w="595" h="4940" extrusionOk="0">
                    <a:moveTo>
                      <a:pt x="526" y="0"/>
                    </a:moveTo>
                    <a:cubicBezTo>
                      <a:pt x="492" y="0"/>
                      <a:pt x="458" y="23"/>
                      <a:pt x="458" y="69"/>
                    </a:cubicBezTo>
                    <a:cubicBezTo>
                      <a:pt x="435" y="845"/>
                      <a:pt x="298" y="1621"/>
                      <a:pt x="206" y="2374"/>
                    </a:cubicBezTo>
                    <a:cubicBezTo>
                      <a:pt x="92" y="3196"/>
                      <a:pt x="92" y="4040"/>
                      <a:pt x="1" y="4862"/>
                    </a:cubicBezTo>
                    <a:cubicBezTo>
                      <a:pt x="1" y="4916"/>
                      <a:pt x="32" y="4939"/>
                      <a:pt x="66" y="4939"/>
                    </a:cubicBezTo>
                    <a:cubicBezTo>
                      <a:pt x="105" y="4939"/>
                      <a:pt x="149" y="4910"/>
                      <a:pt x="161" y="4862"/>
                    </a:cubicBezTo>
                    <a:cubicBezTo>
                      <a:pt x="229" y="4086"/>
                      <a:pt x="252" y="3310"/>
                      <a:pt x="343" y="2534"/>
                    </a:cubicBezTo>
                    <a:cubicBezTo>
                      <a:pt x="435" y="1712"/>
                      <a:pt x="594" y="891"/>
                      <a:pt x="594" y="69"/>
                    </a:cubicBezTo>
                    <a:cubicBezTo>
                      <a:pt x="594" y="23"/>
                      <a:pt x="560" y="0"/>
                      <a:pt x="5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11"/>
              <p:cNvSpPr/>
              <p:nvPr/>
            </p:nvSpPr>
            <p:spPr>
              <a:xfrm>
                <a:off x="858025" y="4146043"/>
                <a:ext cx="9473" cy="113875"/>
              </a:xfrm>
              <a:custGeom>
                <a:avLst/>
                <a:gdLst/>
                <a:ahLst/>
                <a:cxnLst/>
                <a:rect l="l" t="t" r="r" b="b"/>
                <a:pathLst>
                  <a:path w="243" h="2921" extrusionOk="0">
                    <a:moveTo>
                      <a:pt x="106" y="0"/>
                    </a:moveTo>
                    <a:cubicBezTo>
                      <a:pt x="56" y="0"/>
                      <a:pt x="0" y="39"/>
                      <a:pt x="14" y="96"/>
                    </a:cubicBezTo>
                    <a:cubicBezTo>
                      <a:pt x="106" y="506"/>
                      <a:pt x="37" y="1009"/>
                      <a:pt x="37" y="1419"/>
                    </a:cubicBezTo>
                    <a:cubicBezTo>
                      <a:pt x="37" y="1899"/>
                      <a:pt x="14" y="2378"/>
                      <a:pt x="14" y="2835"/>
                    </a:cubicBezTo>
                    <a:cubicBezTo>
                      <a:pt x="14" y="2892"/>
                      <a:pt x="54" y="2920"/>
                      <a:pt x="94" y="2920"/>
                    </a:cubicBezTo>
                    <a:cubicBezTo>
                      <a:pt x="134" y="2920"/>
                      <a:pt x="174" y="2892"/>
                      <a:pt x="174" y="2835"/>
                    </a:cubicBezTo>
                    <a:cubicBezTo>
                      <a:pt x="174" y="2332"/>
                      <a:pt x="174" y="1808"/>
                      <a:pt x="174" y="1283"/>
                    </a:cubicBezTo>
                    <a:cubicBezTo>
                      <a:pt x="174" y="895"/>
                      <a:pt x="243" y="438"/>
                      <a:pt x="174" y="50"/>
                    </a:cubicBezTo>
                    <a:cubicBezTo>
                      <a:pt x="165" y="15"/>
                      <a:pt x="137" y="0"/>
                      <a:pt x="1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1"/>
              <p:cNvSpPr/>
              <p:nvPr/>
            </p:nvSpPr>
            <p:spPr>
              <a:xfrm>
                <a:off x="956460" y="4232433"/>
                <a:ext cx="77424" cy="14424"/>
              </a:xfrm>
              <a:custGeom>
                <a:avLst/>
                <a:gdLst/>
                <a:ahLst/>
                <a:cxnLst/>
                <a:rect l="l" t="t" r="r" b="b"/>
                <a:pathLst>
                  <a:path w="1986" h="370" extrusionOk="0">
                    <a:moveTo>
                      <a:pt x="209" y="0"/>
                    </a:moveTo>
                    <a:cubicBezTo>
                      <a:pt x="170" y="0"/>
                      <a:pt x="130" y="1"/>
                      <a:pt x="91" y="2"/>
                    </a:cubicBezTo>
                    <a:cubicBezTo>
                      <a:pt x="0" y="2"/>
                      <a:pt x="0" y="139"/>
                      <a:pt x="91" y="139"/>
                    </a:cubicBezTo>
                    <a:cubicBezTo>
                      <a:pt x="685" y="139"/>
                      <a:pt x="1301" y="299"/>
                      <a:pt x="1895" y="368"/>
                    </a:cubicBezTo>
                    <a:cubicBezTo>
                      <a:pt x="1901" y="369"/>
                      <a:pt x="1906" y="370"/>
                      <a:pt x="1912" y="370"/>
                    </a:cubicBezTo>
                    <a:cubicBezTo>
                      <a:pt x="1985" y="370"/>
                      <a:pt x="1980" y="229"/>
                      <a:pt x="1895" y="208"/>
                    </a:cubicBezTo>
                    <a:cubicBezTo>
                      <a:pt x="1340" y="144"/>
                      <a:pt x="766" y="0"/>
                      <a:pt x="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1"/>
              <p:cNvSpPr/>
              <p:nvPr/>
            </p:nvSpPr>
            <p:spPr>
              <a:xfrm>
                <a:off x="1041486" y="4005699"/>
                <a:ext cx="88223" cy="128261"/>
              </a:xfrm>
              <a:custGeom>
                <a:avLst/>
                <a:gdLst/>
                <a:ahLst/>
                <a:cxnLst/>
                <a:rect l="l" t="t" r="r" b="b"/>
                <a:pathLst>
                  <a:path w="2263" h="3290" extrusionOk="0">
                    <a:moveTo>
                      <a:pt x="2171" y="0"/>
                    </a:moveTo>
                    <a:cubicBezTo>
                      <a:pt x="2148" y="0"/>
                      <a:pt x="2125" y="13"/>
                      <a:pt x="2110" y="44"/>
                    </a:cubicBezTo>
                    <a:cubicBezTo>
                      <a:pt x="1882" y="591"/>
                      <a:pt x="1448" y="1116"/>
                      <a:pt x="1129" y="1619"/>
                    </a:cubicBezTo>
                    <a:cubicBezTo>
                      <a:pt x="786" y="2144"/>
                      <a:pt x="398" y="2646"/>
                      <a:pt x="33" y="3171"/>
                    </a:cubicBezTo>
                    <a:cubicBezTo>
                      <a:pt x="0" y="3236"/>
                      <a:pt x="61" y="3290"/>
                      <a:pt x="115" y="3290"/>
                    </a:cubicBezTo>
                    <a:cubicBezTo>
                      <a:pt x="137" y="3290"/>
                      <a:pt x="157" y="3281"/>
                      <a:pt x="170" y="3262"/>
                    </a:cubicBezTo>
                    <a:cubicBezTo>
                      <a:pt x="512" y="2714"/>
                      <a:pt x="901" y="2212"/>
                      <a:pt x="1266" y="1687"/>
                    </a:cubicBezTo>
                    <a:cubicBezTo>
                      <a:pt x="1585" y="1185"/>
                      <a:pt x="1996" y="660"/>
                      <a:pt x="2247" y="112"/>
                    </a:cubicBezTo>
                    <a:cubicBezTo>
                      <a:pt x="2262" y="51"/>
                      <a:pt x="2217" y="0"/>
                      <a:pt x="21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1"/>
              <p:cNvSpPr/>
              <p:nvPr/>
            </p:nvSpPr>
            <p:spPr>
              <a:xfrm>
                <a:off x="855881" y="3954863"/>
                <a:ext cx="170910" cy="12514"/>
              </a:xfrm>
              <a:custGeom>
                <a:avLst/>
                <a:gdLst/>
                <a:ahLst/>
                <a:cxnLst/>
                <a:rect l="l" t="t" r="r" b="b"/>
                <a:pathLst>
                  <a:path w="4384" h="321" extrusionOk="0">
                    <a:moveTo>
                      <a:pt x="4269" y="1"/>
                    </a:moveTo>
                    <a:cubicBezTo>
                      <a:pt x="2877" y="1"/>
                      <a:pt x="1484" y="161"/>
                      <a:pt x="92" y="161"/>
                    </a:cubicBezTo>
                    <a:cubicBezTo>
                      <a:pt x="1" y="161"/>
                      <a:pt x="1" y="320"/>
                      <a:pt x="92" y="320"/>
                    </a:cubicBezTo>
                    <a:cubicBezTo>
                      <a:pt x="1484" y="298"/>
                      <a:pt x="2877" y="138"/>
                      <a:pt x="4269" y="138"/>
                    </a:cubicBezTo>
                    <a:cubicBezTo>
                      <a:pt x="4383" y="138"/>
                      <a:pt x="4383" y="1"/>
                      <a:pt x="42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11"/>
              <p:cNvSpPr/>
              <p:nvPr/>
            </p:nvSpPr>
            <p:spPr>
              <a:xfrm>
                <a:off x="872488" y="3742281"/>
                <a:ext cx="63039" cy="75787"/>
              </a:xfrm>
              <a:custGeom>
                <a:avLst/>
                <a:gdLst/>
                <a:ahLst/>
                <a:cxnLst/>
                <a:rect l="l" t="t" r="r" b="b"/>
                <a:pathLst>
                  <a:path w="1617" h="1944" extrusionOk="0">
                    <a:moveTo>
                      <a:pt x="120" y="0"/>
                    </a:moveTo>
                    <a:cubicBezTo>
                      <a:pt x="59" y="0"/>
                      <a:pt x="1" y="82"/>
                      <a:pt x="54" y="136"/>
                    </a:cubicBezTo>
                    <a:cubicBezTo>
                      <a:pt x="305" y="387"/>
                      <a:pt x="488" y="683"/>
                      <a:pt x="716" y="980"/>
                    </a:cubicBezTo>
                    <a:cubicBezTo>
                      <a:pt x="944" y="1277"/>
                      <a:pt x="1218" y="1596"/>
                      <a:pt x="1447" y="1916"/>
                    </a:cubicBezTo>
                    <a:cubicBezTo>
                      <a:pt x="1459" y="1935"/>
                      <a:pt x="1480" y="1944"/>
                      <a:pt x="1501" y="1944"/>
                    </a:cubicBezTo>
                    <a:cubicBezTo>
                      <a:pt x="1555" y="1944"/>
                      <a:pt x="1616" y="1890"/>
                      <a:pt x="1583" y="1825"/>
                    </a:cubicBezTo>
                    <a:cubicBezTo>
                      <a:pt x="1355" y="1551"/>
                      <a:pt x="1127" y="1254"/>
                      <a:pt x="922" y="980"/>
                    </a:cubicBezTo>
                    <a:cubicBezTo>
                      <a:pt x="670" y="661"/>
                      <a:pt x="442" y="318"/>
                      <a:pt x="168" y="21"/>
                    </a:cubicBezTo>
                    <a:cubicBezTo>
                      <a:pt x="153" y="7"/>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11"/>
              <p:cNvSpPr/>
              <p:nvPr/>
            </p:nvSpPr>
            <p:spPr>
              <a:xfrm>
                <a:off x="1036145" y="3643105"/>
                <a:ext cx="161047" cy="97190"/>
              </a:xfrm>
              <a:custGeom>
                <a:avLst/>
                <a:gdLst/>
                <a:ahLst/>
                <a:cxnLst/>
                <a:rect l="l" t="t" r="r" b="b"/>
                <a:pathLst>
                  <a:path w="4131" h="2493" extrusionOk="0">
                    <a:moveTo>
                      <a:pt x="4036" y="1"/>
                    </a:moveTo>
                    <a:cubicBezTo>
                      <a:pt x="4027" y="1"/>
                      <a:pt x="4016" y="3"/>
                      <a:pt x="4005" y="9"/>
                    </a:cubicBezTo>
                    <a:cubicBezTo>
                      <a:pt x="3366" y="260"/>
                      <a:pt x="2772" y="717"/>
                      <a:pt x="2156" y="1036"/>
                    </a:cubicBezTo>
                    <a:cubicBezTo>
                      <a:pt x="1791" y="1242"/>
                      <a:pt x="1426" y="1470"/>
                      <a:pt x="1083" y="1698"/>
                    </a:cubicBezTo>
                    <a:cubicBezTo>
                      <a:pt x="741" y="1926"/>
                      <a:pt x="376" y="2109"/>
                      <a:pt x="56" y="2360"/>
                    </a:cubicBezTo>
                    <a:cubicBezTo>
                      <a:pt x="1" y="2397"/>
                      <a:pt x="35" y="2493"/>
                      <a:pt x="86" y="2493"/>
                    </a:cubicBezTo>
                    <a:cubicBezTo>
                      <a:pt x="98" y="2493"/>
                      <a:pt x="111" y="2487"/>
                      <a:pt x="124" y="2474"/>
                    </a:cubicBezTo>
                    <a:cubicBezTo>
                      <a:pt x="718" y="2040"/>
                      <a:pt x="1380" y="1675"/>
                      <a:pt x="1996" y="1310"/>
                    </a:cubicBezTo>
                    <a:cubicBezTo>
                      <a:pt x="2293" y="1127"/>
                      <a:pt x="2612" y="968"/>
                      <a:pt x="2932" y="785"/>
                    </a:cubicBezTo>
                    <a:cubicBezTo>
                      <a:pt x="3297" y="557"/>
                      <a:pt x="3640" y="306"/>
                      <a:pt x="4050" y="146"/>
                    </a:cubicBezTo>
                    <a:cubicBezTo>
                      <a:pt x="4130" y="126"/>
                      <a:pt x="4105" y="1"/>
                      <a:pt x="4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1"/>
              <p:cNvSpPr/>
              <p:nvPr/>
            </p:nvSpPr>
            <p:spPr>
              <a:xfrm>
                <a:off x="731598" y="3548762"/>
                <a:ext cx="122062" cy="54774"/>
              </a:xfrm>
              <a:custGeom>
                <a:avLst/>
                <a:gdLst/>
                <a:ahLst/>
                <a:cxnLst/>
                <a:rect l="l" t="t" r="r" b="b"/>
                <a:pathLst>
                  <a:path w="3131" h="1405" extrusionOk="0">
                    <a:moveTo>
                      <a:pt x="3020" y="0"/>
                    </a:moveTo>
                    <a:cubicBezTo>
                      <a:pt x="3008" y="0"/>
                      <a:pt x="2996" y="3"/>
                      <a:pt x="2983" y="10"/>
                    </a:cubicBezTo>
                    <a:cubicBezTo>
                      <a:pt x="2550" y="238"/>
                      <a:pt x="2070" y="420"/>
                      <a:pt x="1614" y="603"/>
                    </a:cubicBezTo>
                    <a:cubicBezTo>
                      <a:pt x="1112" y="831"/>
                      <a:pt x="632" y="1082"/>
                      <a:pt x="85" y="1265"/>
                    </a:cubicBezTo>
                    <a:cubicBezTo>
                      <a:pt x="0" y="1286"/>
                      <a:pt x="33" y="1404"/>
                      <a:pt x="110" y="1404"/>
                    </a:cubicBezTo>
                    <a:cubicBezTo>
                      <a:pt x="117" y="1404"/>
                      <a:pt x="123" y="1404"/>
                      <a:pt x="130" y="1402"/>
                    </a:cubicBezTo>
                    <a:cubicBezTo>
                      <a:pt x="632" y="1242"/>
                      <a:pt x="1112" y="1014"/>
                      <a:pt x="1591" y="786"/>
                    </a:cubicBezTo>
                    <a:cubicBezTo>
                      <a:pt x="2070" y="557"/>
                      <a:pt x="2573" y="398"/>
                      <a:pt x="3052" y="147"/>
                    </a:cubicBezTo>
                    <a:cubicBezTo>
                      <a:pt x="3130" y="107"/>
                      <a:pt x="3091" y="0"/>
                      <a:pt x="30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1"/>
              <p:cNvSpPr/>
              <p:nvPr/>
            </p:nvSpPr>
            <p:spPr>
              <a:xfrm>
                <a:off x="732534" y="3369200"/>
                <a:ext cx="23742" cy="98983"/>
              </a:xfrm>
              <a:custGeom>
                <a:avLst/>
                <a:gdLst/>
                <a:ahLst/>
                <a:cxnLst/>
                <a:rect l="l" t="t" r="r" b="b"/>
                <a:pathLst>
                  <a:path w="609" h="2539" extrusionOk="0">
                    <a:moveTo>
                      <a:pt x="91" y="1"/>
                    </a:moveTo>
                    <a:cubicBezTo>
                      <a:pt x="48" y="1"/>
                      <a:pt x="1" y="40"/>
                      <a:pt x="15" y="96"/>
                    </a:cubicBezTo>
                    <a:cubicBezTo>
                      <a:pt x="152" y="895"/>
                      <a:pt x="357" y="1671"/>
                      <a:pt x="449" y="2470"/>
                    </a:cubicBezTo>
                    <a:cubicBezTo>
                      <a:pt x="449" y="2516"/>
                      <a:pt x="489" y="2538"/>
                      <a:pt x="529" y="2538"/>
                    </a:cubicBezTo>
                    <a:cubicBezTo>
                      <a:pt x="568" y="2538"/>
                      <a:pt x="608" y="2516"/>
                      <a:pt x="608" y="2470"/>
                    </a:cubicBezTo>
                    <a:cubicBezTo>
                      <a:pt x="517" y="1648"/>
                      <a:pt x="289" y="849"/>
                      <a:pt x="152" y="51"/>
                    </a:cubicBezTo>
                    <a:cubicBezTo>
                      <a:pt x="143" y="16"/>
                      <a:pt x="118" y="1"/>
                      <a:pt x="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1"/>
              <p:cNvSpPr/>
              <p:nvPr/>
            </p:nvSpPr>
            <p:spPr>
              <a:xfrm>
                <a:off x="802004" y="3192133"/>
                <a:ext cx="40233" cy="166115"/>
              </a:xfrm>
              <a:custGeom>
                <a:avLst/>
                <a:gdLst/>
                <a:ahLst/>
                <a:cxnLst/>
                <a:rect l="l" t="t" r="r" b="b"/>
                <a:pathLst>
                  <a:path w="1032" h="4261" extrusionOk="0">
                    <a:moveTo>
                      <a:pt x="936" y="1"/>
                    </a:moveTo>
                    <a:cubicBezTo>
                      <a:pt x="906" y="1"/>
                      <a:pt x="875" y="15"/>
                      <a:pt x="858" y="50"/>
                    </a:cubicBezTo>
                    <a:cubicBezTo>
                      <a:pt x="652" y="621"/>
                      <a:pt x="607" y="1306"/>
                      <a:pt x="493" y="1922"/>
                    </a:cubicBezTo>
                    <a:cubicBezTo>
                      <a:pt x="333" y="2675"/>
                      <a:pt x="173" y="3406"/>
                      <a:pt x="13" y="4159"/>
                    </a:cubicBezTo>
                    <a:cubicBezTo>
                      <a:pt x="0" y="4225"/>
                      <a:pt x="49" y="4261"/>
                      <a:pt x="92" y="4261"/>
                    </a:cubicBezTo>
                    <a:cubicBezTo>
                      <a:pt x="122" y="4261"/>
                      <a:pt x="150" y="4243"/>
                      <a:pt x="150" y="4204"/>
                    </a:cubicBezTo>
                    <a:cubicBezTo>
                      <a:pt x="310" y="3497"/>
                      <a:pt x="447" y="2789"/>
                      <a:pt x="607" y="2082"/>
                    </a:cubicBezTo>
                    <a:cubicBezTo>
                      <a:pt x="675" y="1717"/>
                      <a:pt x="744" y="1351"/>
                      <a:pt x="835" y="986"/>
                    </a:cubicBezTo>
                    <a:cubicBezTo>
                      <a:pt x="881" y="667"/>
                      <a:pt x="903" y="393"/>
                      <a:pt x="1018" y="96"/>
                    </a:cubicBezTo>
                    <a:cubicBezTo>
                      <a:pt x="1032" y="40"/>
                      <a:pt x="985" y="1"/>
                      <a:pt x="9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11"/>
              <p:cNvSpPr/>
              <p:nvPr/>
            </p:nvSpPr>
            <p:spPr>
              <a:xfrm>
                <a:off x="623650" y="3119154"/>
                <a:ext cx="29044" cy="269854"/>
              </a:xfrm>
              <a:custGeom>
                <a:avLst/>
                <a:gdLst/>
                <a:ahLst/>
                <a:cxnLst/>
                <a:rect l="l" t="t" r="r" b="b"/>
                <a:pathLst>
                  <a:path w="745" h="6922" extrusionOk="0">
                    <a:moveTo>
                      <a:pt x="645" y="1"/>
                    </a:moveTo>
                    <a:cubicBezTo>
                      <a:pt x="617" y="1"/>
                      <a:pt x="594" y="16"/>
                      <a:pt x="594" y="51"/>
                    </a:cubicBezTo>
                    <a:cubicBezTo>
                      <a:pt x="503" y="576"/>
                      <a:pt x="480" y="1101"/>
                      <a:pt x="411" y="1603"/>
                    </a:cubicBezTo>
                    <a:cubicBezTo>
                      <a:pt x="343" y="2173"/>
                      <a:pt x="297" y="2744"/>
                      <a:pt x="229" y="3315"/>
                    </a:cubicBezTo>
                    <a:cubicBezTo>
                      <a:pt x="115" y="4502"/>
                      <a:pt x="0" y="5666"/>
                      <a:pt x="0" y="6853"/>
                    </a:cubicBezTo>
                    <a:cubicBezTo>
                      <a:pt x="0" y="6898"/>
                      <a:pt x="40" y="6921"/>
                      <a:pt x="80" y="6921"/>
                    </a:cubicBezTo>
                    <a:cubicBezTo>
                      <a:pt x="120" y="6921"/>
                      <a:pt x="160" y="6898"/>
                      <a:pt x="160" y="6853"/>
                    </a:cubicBezTo>
                    <a:cubicBezTo>
                      <a:pt x="160" y="5757"/>
                      <a:pt x="229" y="4684"/>
                      <a:pt x="366" y="3589"/>
                    </a:cubicBezTo>
                    <a:cubicBezTo>
                      <a:pt x="434" y="3018"/>
                      <a:pt x="480" y="2447"/>
                      <a:pt x="548" y="1877"/>
                    </a:cubicBezTo>
                    <a:cubicBezTo>
                      <a:pt x="594" y="1306"/>
                      <a:pt x="617" y="690"/>
                      <a:pt x="731" y="96"/>
                    </a:cubicBezTo>
                    <a:cubicBezTo>
                      <a:pt x="745" y="40"/>
                      <a:pt x="689" y="1"/>
                      <a:pt x="6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11"/>
              <p:cNvSpPr/>
              <p:nvPr/>
            </p:nvSpPr>
            <p:spPr>
              <a:xfrm>
                <a:off x="429352" y="3239538"/>
                <a:ext cx="111887" cy="204515"/>
              </a:xfrm>
              <a:custGeom>
                <a:avLst/>
                <a:gdLst/>
                <a:ahLst/>
                <a:cxnLst/>
                <a:rect l="l" t="t" r="r" b="b"/>
                <a:pathLst>
                  <a:path w="2870" h="5246" extrusionOk="0">
                    <a:moveTo>
                      <a:pt x="102" y="1"/>
                    </a:moveTo>
                    <a:cubicBezTo>
                      <a:pt x="52" y="1"/>
                      <a:pt x="1" y="52"/>
                      <a:pt x="31" y="113"/>
                    </a:cubicBezTo>
                    <a:cubicBezTo>
                      <a:pt x="1013" y="1779"/>
                      <a:pt x="1720" y="3559"/>
                      <a:pt x="2702" y="5203"/>
                    </a:cubicBezTo>
                    <a:cubicBezTo>
                      <a:pt x="2717" y="5233"/>
                      <a:pt x="2742" y="5246"/>
                      <a:pt x="2768" y="5246"/>
                    </a:cubicBezTo>
                    <a:cubicBezTo>
                      <a:pt x="2819" y="5246"/>
                      <a:pt x="2869" y="5195"/>
                      <a:pt x="2839" y="5134"/>
                    </a:cubicBezTo>
                    <a:cubicBezTo>
                      <a:pt x="1857" y="3468"/>
                      <a:pt x="1127" y="1687"/>
                      <a:pt x="168" y="44"/>
                    </a:cubicBezTo>
                    <a:cubicBezTo>
                      <a:pt x="153" y="14"/>
                      <a:pt x="128" y="1"/>
                      <a:pt x="1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1"/>
              <p:cNvSpPr/>
              <p:nvPr/>
            </p:nvSpPr>
            <p:spPr>
              <a:xfrm>
                <a:off x="491337" y="3504515"/>
                <a:ext cx="80738" cy="10838"/>
              </a:xfrm>
              <a:custGeom>
                <a:avLst/>
                <a:gdLst/>
                <a:ahLst/>
                <a:cxnLst/>
                <a:rect l="l" t="t" r="r" b="b"/>
                <a:pathLst>
                  <a:path w="2071" h="278" extrusionOk="0">
                    <a:moveTo>
                      <a:pt x="106" y="1"/>
                    </a:moveTo>
                    <a:cubicBezTo>
                      <a:pt x="13" y="1"/>
                      <a:pt x="0" y="119"/>
                      <a:pt x="85" y="140"/>
                    </a:cubicBezTo>
                    <a:cubicBezTo>
                      <a:pt x="678" y="277"/>
                      <a:pt x="1340" y="209"/>
                      <a:pt x="1956" y="277"/>
                    </a:cubicBezTo>
                    <a:cubicBezTo>
                      <a:pt x="2071" y="277"/>
                      <a:pt x="2071" y="140"/>
                      <a:pt x="1956" y="117"/>
                    </a:cubicBezTo>
                    <a:cubicBezTo>
                      <a:pt x="1363" y="49"/>
                      <a:pt x="724" y="117"/>
                      <a:pt x="130" y="3"/>
                    </a:cubicBezTo>
                    <a:cubicBezTo>
                      <a:pt x="122"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1"/>
              <p:cNvSpPr/>
              <p:nvPr/>
            </p:nvSpPr>
            <p:spPr>
              <a:xfrm>
                <a:off x="951431" y="3326668"/>
                <a:ext cx="35320" cy="212858"/>
              </a:xfrm>
              <a:custGeom>
                <a:avLst/>
                <a:gdLst/>
                <a:ahLst/>
                <a:cxnLst/>
                <a:rect l="l" t="t" r="r" b="b"/>
                <a:pathLst>
                  <a:path w="906" h="5460" extrusionOk="0">
                    <a:moveTo>
                      <a:pt x="805" y="0"/>
                    </a:moveTo>
                    <a:cubicBezTo>
                      <a:pt x="768" y="0"/>
                      <a:pt x="734" y="23"/>
                      <a:pt x="745" y="69"/>
                    </a:cubicBezTo>
                    <a:cubicBezTo>
                      <a:pt x="768" y="480"/>
                      <a:pt x="677" y="845"/>
                      <a:pt x="631" y="1233"/>
                    </a:cubicBezTo>
                    <a:cubicBezTo>
                      <a:pt x="563" y="1644"/>
                      <a:pt x="517" y="2077"/>
                      <a:pt x="471" y="2488"/>
                    </a:cubicBezTo>
                    <a:cubicBezTo>
                      <a:pt x="357" y="3447"/>
                      <a:pt x="198" y="4406"/>
                      <a:pt x="15" y="5364"/>
                    </a:cubicBezTo>
                    <a:cubicBezTo>
                      <a:pt x="1" y="5421"/>
                      <a:pt x="56" y="5460"/>
                      <a:pt x="106" y="5460"/>
                    </a:cubicBezTo>
                    <a:cubicBezTo>
                      <a:pt x="137" y="5460"/>
                      <a:pt x="166" y="5445"/>
                      <a:pt x="175" y="5410"/>
                    </a:cubicBezTo>
                    <a:cubicBezTo>
                      <a:pt x="312" y="4520"/>
                      <a:pt x="471" y="3652"/>
                      <a:pt x="586" y="2762"/>
                    </a:cubicBezTo>
                    <a:cubicBezTo>
                      <a:pt x="654" y="2306"/>
                      <a:pt x="700" y="1826"/>
                      <a:pt x="768" y="1370"/>
                    </a:cubicBezTo>
                    <a:cubicBezTo>
                      <a:pt x="814" y="936"/>
                      <a:pt x="905" y="525"/>
                      <a:pt x="882" y="69"/>
                    </a:cubicBezTo>
                    <a:cubicBezTo>
                      <a:pt x="882" y="23"/>
                      <a:pt x="842" y="0"/>
                      <a:pt x="8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11"/>
              <p:cNvSpPr/>
              <p:nvPr/>
            </p:nvSpPr>
            <p:spPr>
              <a:xfrm>
                <a:off x="1098832" y="3374541"/>
                <a:ext cx="13372" cy="128339"/>
              </a:xfrm>
              <a:custGeom>
                <a:avLst/>
                <a:gdLst/>
                <a:ahLst/>
                <a:cxnLst/>
                <a:rect l="l" t="t" r="r" b="b"/>
                <a:pathLst>
                  <a:path w="343" h="3292" extrusionOk="0">
                    <a:moveTo>
                      <a:pt x="183" y="1"/>
                    </a:moveTo>
                    <a:cubicBezTo>
                      <a:pt x="133" y="1"/>
                      <a:pt x="77" y="40"/>
                      <a:pt x="91" y="96"/>
                    </a:cubicBezTo>
                    <a:cubicBezTo>
                      <a:pt x="206" y="530"/>
                      <a:pt x="114" y="1078"/>
                      <a:pt x="91" y="1511"/>
                    </a:cubicBezTo>
                    <a:cubicBezTo>
                      <a:pt x="69" y="2082"/>
                      <a:pt x="0" y="2653"/>
                      <a:pt x="0" y="3223"/>
                    </a:cubicBezTo>
                    <a:cubicBezTo>
                      <a:pt x="0" y="3269"/>
                      <a:pt x="40" y="3292"/>
                      <a:pt x="80" y="3292"/>
                    </a:cubicBezTo>
                    <a:cubicBezTo>
                      <a:pt x="120" y="3292"/>
                      <a:pt x="160" y="3269"/>
                      <a:pt x="160" y="3223"/>
                    </a:cubicBezTo>
                    <a:cubicBezTo>
                      <a:pt x="160" y="2653"/>
                      <a:pt x="228" y="2082"/>
                      <a:pt x="251" y="1511"/>
                    </a:cubicBezTo>
                    <a:cubicBezTo>
                      <a:pt x="274" y="1055"/>
                      <a:pt x="343" y="507"/>
                      <a:pt x="251" y="50"/>
                    </a:cubicBezTo>
                    <a:cubicBezTo>
                      <a:pt x="242" y="16"/>
                      <a:pt x="214" y="1"/>
                      <a:pt x="1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90" name="Google Shape;590;p11"/>
            <p:cNvSpPr/>
            <p:nvPr/>
          </p:nvSpPr>
          <p:spPr>
            <a:xfrm flipH="1">
              <a:off x="502011" y="4897750"/>
              <a:ext cx="422165" cy="153352"/>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1" name="Google Shape;591;p11"/>
          <p:cNvGrpSpPr/>
          <p:nvPr/>
        </p:nvGrpSpPr>
        <p:grpSpPr>
          <a:xfrm>
            <a:off x="9523700" y="5998467"/>
            <a:ext cx="1015864" cy="736343"/>
            <a:chOff x="1355550" y="4498850"/>
            <a:chExt cx="761898" cy="552257"/>
          </a:xfrm>
        </p:grpSpPr>
        <p:sp>
          <p:nvSpPr>
            <p:cNvPr id="592" name="Google Shape;592;p11"/>
            <p:cNvSpPr/>
            <p:nvPr/>
          </p:nvSpPr>
          <p:spPr>
            <a:xfrm>
              <a:off x="1439942" y="4695362"/>
              <a:ext cx="227875" cy="312228"/>
            </a:xfrm>
            <a:custGeom>
              <a:avLst/>
              <a:gdLst/>
              <a:ahLst/>
              <a:cxnLst/>
              <a:rect l="l" t="t" r="r" b="b"/>
              <a:pathLst>
                <a:path w="4315" h="5912" extrusionOk="0">
                  <a:moveTo>
                    <a:pt x="548" y="0"/>
                  </a:moveTo>
                  <a:cubicBezTo>
                    <a:pt x="92" y="69"/>
                    <a:pt x="0" y="525"/>
                    <a:pt x="0" y="525"/>
                  </a:cubicBezTo>
                  <a:lnTo>
                    <a:pt x="4200" y="5912"/>
                  </a:lnTo>
                  <a:lnTo>
                    <a:pt x="4314" y="4246"/>
                  </a:lnTo>
                  <a:lnTo>
                    <a:pt x="5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1"/>
            <p:cNvSpPr/>
            <p:nvPr/>
          </p:nvSpPr>
          <p:spPr>
            <a:xfrm>
              <a:off x="1359194" y="4618204"/>
              <a:ext cx="141056" cy="112332"/>
            </a:xfrm>
            <a:custGeom>
              <a:avLst/>
              <a:gdLst/>
              <a:ahLst/>
              <a:cxnLst/>
              <a:rect l="l" t="t" r="r" b="b"/>
              <a:pathLst>
                <a:path w="2671" h="2127" extrusionOk="0">
                  <a:moveTo>
                    <a:pt x="2305" y="0"/>
                  </a:moveTo>
                  <a:lnTo>
                    <a:pt x="0" y="1735"/>
                  </a:lnTo>
                  <a:cubicBezTo>
                    <a:pt x="189" y="1995"/>
                    <a:pt x="506" y="2126"/>
                    <a:pt x="854" y="2126"/>
                  </a:cubicBezTo>
                  <a:cubicBezTo>
                    <a:pt x="1178" y="2126"/>
                    <a:pt x="1529" y="2012"/>
                    <a:pt x="1826" y="1781"/>
                  </a:cubicBezTo>
                  <a:cubicBezTo>
                    <a:pt x="2465" y="1301"/>
                    <a:pt x="2671" y="503"/>
                    <a:pt x="230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1"/>
            <p:cNvSpPr/>
            <p:nvPr/>
          </p:nvSpPr>
          <p:spPr>
            <a:xfrm>
              <a:off x="1355550" y="4617359"/>
              <a:ext cx="127853" cy="92105"/>
            </a:xfrm>
            <a:custGeom>
              <a:avLst/>
              <a:gdLst/>
              <a:ahLst/>
              <a:cxnLst/>
              <a:rect l="l" t="t" r="r" b="b"/>
              <a:pathLst>
                <a:path w="2421" h="1744" extrusionOk="0">
                  <a:moveTo>
                    <a:pt x="2332" y="1"/>
                  </a:moveTo>
                  <a:cubicBezTo>
                    <a:pt x="2174" y="1"/>
                    <a:pt x="1662" y="300"/>
                    <a:pt x="1096" y="724"/>
                  </a:cubicBezTo>
                  <a:cubicBezTo>
                    <a:pt x="457" y="1203"/>
                    <a:pt x="1" y="1660"/>
                    <a:pt x="46" y="1728"/>
                  </a:cubicBezTo>
                  <a:cubicBezTo>
                    <a:pt x="54" y="1739"/>
                    <a:pt x="69" y="1744"/>
                    <a:pt x="89" y="1744"/>
                  </a:cubicBezTo>
                  <a:cubicBezTo>
                    <a:pt x="247" y="1744"/>
                    <a:pt x="759" y="1445"/>
                    <a:pt x="1325" y="1021"/>
                  </a:cubicBezTo>
                  <a:cubicBezTo>
                    <a:pt x="1964" y="541"/>
                    <a:pt x="2420" y="85"/>
                    <a:pt x="2374" y="16"/>
                  </a:cubicBezTo>
                  <a:cubicBezTo>
                    <a:pt x="2367" y="6"/>
                    <a:pt x="2352" y="1"/>
                    <a:pt x="23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1"/>
            <p:cNvSpPr/>
            <p:nvPr/>
          </p:nvSpPr>
          <p:spPr>
            <a:xfrm>
              <a:off x="1953473" y="4667002"/>
              <a:ext cx="163975" cy="271879"/>
            </a:xfrm>
            <a:custGeom>
              <a:avLst/>
              <a:gdLst/>
              <a:ahLst/>
              <a:cxnLst/>
              <a:rect l="l" t="t" r="r" b="b"/>
              <a:pathLst>
                <a:path w="3105" h="5148" extrusionOk="0">
                  <a:moveTo>
                    <a:pt x="1367" y="1"/>
                  </a:moveTo>
                  <a:cubicBezTo>
                    <a:pt x="885" y="1"/>
                    <a:pt x="411" y="161"/>
                    <a:pt x="114" y="309"/>
                  </a:cubicBezTo>
                  <a:lnTo>
                    <a:pt x="251" y="583"/>
                  </a:lnTo>
                  <a:cubicBezTo>
                    <a:pt x="265" y="583"/>
                    <a:pt x="796" y="312"/>
                    <a:pt x="1367" y="312"/>
                  </a:cubicBezTo>
                  <a:cubicBezTo>
                    <a:pt x="1748" y="312"/>
                    <a:pt x="2146" y="432"/>
                    <a:pt x="2420" y="834"/>
                  </a:cubicBezTo>
                  <a:cubicBezTo>
                    <a:pt x="2693" y="1222"/>
                    <a:pt x="2785" y="1678"/>
                    <a:pt x="2693" y="2112"/>
                  </a:cubicBezTo>
                  <a:cubicBezTo>
                    <a:pt x="2556" y="2706"/>
                    <a:pt x="2146" y="3116"/>
                    <a:pt x="1849" y="3299"/>
                  </a:cubicBezTo>
                  <a:cubicBezTo>
                    <a:pt x="1758" y="3345"/>
                    <a:pt x="1666" y="3413"/>
                    <a:pt x="1552" y="3459"/>
                  </a:cubicBezTo>
                  <a:cubicBezTo>
                    <a:pt x="867" y="3847"/>
                    <a:pt x="0" y="4349"/>
                    <a:pt x="0" y="5148"/>
                  </a:cubicBezTo>
                  <a:lnTo>
                    <a:pt x="320" y="5148"/>
                  </a:lnTo>
                  <a:cubicBezTo>
                    <a:pt x="320" y="4532"/>
                    <a:pt x="1096" y="4098"/>
                    <a:pt x="1712" y="3733"/>
                  </a:cubicBezTo>
                  <a:cubicBezTo>
                    <a:pt x="1803" y="3687"/>
                    <a:pt x="1917" y="3619"/>
                    <a:pt x="2009" y="3573"/>
                  </a:cubicBezTo>
                  <a:cubicBezTo>
                    <a:pt x="2488" y="3276"/>
                    <a:pt x="2876" y="2751"/>
                    <a:pt x="2990" y="2181"/>
                  </a:cubicBezTo>
                  <a:cubicBezTo>
                    <a:pt x="3104" y="1656"/>
                    <a:pt x="3013" y="1131"/>
                    <a:pt x="2671" y="651"/>
                  </a:cubicBezTo>
                  <a:cubicBezTo>
                    <a:pt x="2340" y="161"/>
                    <a:pt x="1849" y="1"/>
                    <a:pt x="136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1"/>
            <p:cNvSpPr/>
            <p:nvPr/>
          </p:nvSpPr>
          <p:spPr>
            <a:xfrm>
              <a:off x="1952258" y="4680891"/>
              <a:ext cx="21758" cy="65118"/>
            </a:xfrm>
            <a:custGeom>
              <a:avLst/>
              <a:gdLst/>
              <a:ahLst/>
              <a:cxnLst/>
              <a:rect l="l" t="t" r="r" b="b"/>
              <a:pathLst>
                <a:path w="412" h="1233" extrusionOk="0">
                  <a:moveTo>
                    <a:pt x="0" y="0"/>
                  </a:moveTo>
                  <a:lnTo>
                    <a:pt x="91" y="1233"/>
                  </a:lnTo>
                  <a:cubicBezTo>
                    <a:pt x="69" y="822"/>
                    <a:pt x="411" y="343"/>
                    <a:pt x="411" y="343"/>
                  </a:cubicBezTo>
                  <a:lnTo>
                    <a:pt x="41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1"/>
            <p:cNvSpPr/>
            <p:nvPr/>
          </p:nvSpPr>
          <p:spPr>
            <a:xfrm>
              <a:off x="1653297" y="4680891"/>
              <a:ext cx="321877" cy="370216"/>
            </a:xfrm>
            <a:custGeom>
              <a:avLst/>
              <a:gdLst/>
              <a:ahLst/>
              <a:cxnLst/>
              <a:rect l="l" t="t" r="r" b="b"/>
              <a:pathLst>
                <a:path w="6095" h="7010" extrusionOk="0">
                  <a:moveTo>
                    <a:pt x="5661" y="0"/>
                  </a:moveTo>
                  <a:lnTo>
                    <a:pt x="366" y="23"/>
                  </a:lnTo>
                  <a:lnTo>
                    <a:pt x="1" y="6779"/>
                  </a:lnTo>
                  <a:cubicBezTo>
                    <a:pt x="1" y="6779"/>
                    <a:pt x="1086" y="7009"/>
                    <a:pt x="2819" y="7009"/>
                  </a:cubicBezTo>
                  <a:cubicBezTo>
                    <a:pt x="2898" y="7009"/>
                    <a:pt x="2978" y="7009"/>
                    <a:pt x="3059" y="7008"/>
                  </a:cubicBezTo>
                  <a:cubicBezTo>
                    <a:pt x="4885" y="7008"/>
                    <a:pt x="6095" y="6757"/>
                    <a:pt x="6095" y="6757"/>
                  </a:cubicBezTo>
                  <a:lnTo>
                    <a:pt x="566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1"/>
            <p:cNvSpPr/>
            <p:nvPr/>
          </p:nvSpPr>
          <p:spPr>
            <a:xfrm>
              <a:off x="1666552" y="4765284"/>
              <a:ext cx="291775" cy="6073"/>
            </a:xfrm>
            <a:custGeom>
              <a:avLst/>
              <a:gdLst/>
              <a:ahLst/>
              <a:cxnLst/>
              <a:rect l="l" t="t" r="r" b="b"/>
              <a:pathLst>
                <a:path w="5525" h="115" extrusionOk="0">
                  <a:moveTo>
                    <a:pt x="5524" y="0"/>
                  </a:moveTo>
                  <a:lnTo>
                    <a:pt x="1" y="23"/>
                  </a:lnTo>
                  <a:lnTo>
                    <a:pt x="1" y="114"/>
                  </a:lnTo>
                  <a:lnTo>
                    <a:pt x="5524" y="91"/>
                  </a:lnTo>
                  <a:lnTo>
                    <a:pt x="55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11"/>
            <p:cNvSpPr/>
            <p:nvPr/>
          </p:nvSpPr>
          <p:spPr>
            <a:xfrm>
              <a:off x="1666552" y="4785775"/>
              <a:ext cx="292990" cy="4859"/>
            </a:xfrm>
            <a:custGeom>
              <a:avLst/>
              <a:gdLst/>
              <a:ahLst/>
              <a:cxnLst/>
              <a:rect l="l" t="t" r="r" b="b"/>
              <a:pathLst>
                <a:path w="5548" h="92" extrusionOk="0">
                  <a:moveTo>
                    <a:pt x="5547" y="0"/>
                  </a:moveTo>
                  <a:lnTo>
                    <a:pt x="1" y="23"/>
                  </a:lnTo>
                  <a:lnTo>
                    <a:pt x="1" y="91"/>
                  </a:lnTo>
                  <a:lnTo>
                    <a:pt x="5547" y="69"/>
                  </a:lnTo>
                  <a:lnTo>
                    <a:pt x="5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11"/>
            <p:cNvSpPr/>
            <p:nvPr/>
          </p:nvSpPr>
          <p:spPr>
            <a:xfrm>
              <a:off x="1664123" y="4811072"/>
              <a:ext cx="296581" cy="6073"/>
            </a:xfrm>
            <a:custGeom>
              <a:avLst/>
              <a:gdLst/>
              <a:ahLst/>
              <a:cxnLst/>
              <a:rect l="l" t="t" r="r" b="b"/>
              <a:pathLst>
                <a:path w="5616" h="115" extrusionOk="0">
                  <a:moveTo>
                    <a:pt x="5616" y="0"/>
                  </a:moveTo>
                  <a:lnTo>
                    <a:pt x="1" y="23"/>
                  </a:lnTo>
                  <a:lnTo>
                    <a:pt x="1" y="115"/>
                  </a:lnTo>
                  <a:lnTo>
                    <a:pt x="5616" y="92"/>
                  </a:lnTo>
                  <a:lnTo>
                    <a:pt x="561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1"/>
            <p:cNvSpPr/>
            <p:nvPr/>
          </p:nvSpPr>
          <p:spPr>
            <a:xfrm>
              <a:off x="1784690" y="4498850"/>
              <a:ext cx="54289" cy="248377"/>
            </a:xfrm>
            <a:custGeom>
              <a:avLst/>
              <a:gdLst/>
              <a:ahLst/>
              <a:cxnLst/>
              <a:rect l="l" t="t" r="r" b="b"/>
              <a:pathLst>
                <a:path w="1028" h="4703" extrusionOk="0">
                  <a:moveTo>
                    <a:pt x="1028" y="1"/>
                  </a:moveTo>
                  <a:lnTo>
                    <a:pt x="0" y="24"/>
                  </a:lnTo>
                  <a:lnTo>
                    <a:pt x="92" y="4703"/>
                  </a:lnTo>
                  <a:lnTo>
                    <a:pt x="982" y="4680"/>
                  </a:lnTo>
                  <a:lnTo>
                    <a:pt x="10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1"/>
            <p:cNvSpPr/>
            <p:nvPr/>
          </p:nvSpPr>
          <p:spPr>
            <a:xfrm>
              <a:off x="1797945" y="4707403"/>
              <a:ext cx="28993" cy="28994"/>
            </a:xfrm>
            <a:custGeom>
              <a:avLst/>
              <a:gdLst/>
              <a:ahLst/>
              <a:cxnLst/>
              <a:rect l="l" t="t" r="r" b="b"/>
              <a:pathLst>
                <a:path w="549" h="549" extrusionOk="0">
                  <a:moveTo>
                    <a:pt x="274" y="0"/>
                  </a:moveTo>
                  <a:cubicBezTo>
                    <a:pt x="138" y="0"/>
                    <a:pt x="1" y="115"/>
                    <a:pt x="1" y="274"/>
                  </a:cubicBezTo>
                  <a:cubicBezTo>
                    <a:pt x="1" y="411"/>
                    <a:pt x="138" y="548"/>
                    <a:pt x="274" y="548"/>
                  </a:cubicBezTo>
                  <a:cubicBezTo>
                    <a:pt x="434" y="525"/>
                    <a:pt x="548" y="411"/>
                    <a:pt x="548" y="274"/>
                  </a:cubicBezTo>
                  <a:cubicBezTo>
                    <a:pt x="548" y="115"/>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1"/>
            <p:cNvSpPr/>
            <p:nvPr/>
          </p:nvSpPr>
          <p:spPr>
            <a:xfrm>
              <a:off x="1803966" y="4712209"/>
              <a:ext cx="18167" cy="18168"/>
            </a:xfrm>
            <a:custGeom>
              <a:avLst/>
              <a:gdLst/>
              <a:ahLst/>
              <a:cxnLst/>
              <a:rect l="l" t="t" r="r" b="b"/>
              <a:pathLst>
                <a:path w="344" h="344" extrusionOk="0">
                  <a:moveTo>
                    <a:pt x="160" y="1"/>
                  </a:moveTo>
                  <a:cubicBezTo>
                    <a:pt x="69" y="1"/>
                    <a:pt x="1" y="69"/>
                    <a:pt x="1" y="183"/>
                  </a:cubicBezTo>
                  <a:cubicBezTo>
                    <a:pt x="1" y="275"/>
                    <a:pt x="69" y="343"/>
                    <a:pt x="160" y="343"/>
                  </a:cubicBezTo>
                  <a:cubicBezTo>
                    <a:pt x="275" y="343"/>
                    <a:pt x="343" y="275"/>
                    <a:pt x="343" y="183"/>
                  </a:cubicBezTo>
                  <a:cubicBezTo>
                    <a:pt x="343" y="69"/>
                    <a:pt x="252" y="1"/>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4" name="Google Shape;604;p11"/>
          <p:cNvGrpSpPr/>
          <p:nvPr/>
        </p:nvGrpSpPr>
        <p:grpSpPr>
          <a:xfrm>
            <a:off x="1578565" y="5731333"/>
            <a:ext cx="1005071" cy="997315"/>
            <a:chOff x="3077000" y="1309400"/>
            <a:chExt cx="588128" cy="583543"/>
          </a:xfrm>
        </p:grpSpPr>
        <p:sp>
          <p:nvSpPr>
            <p:cNvPr id="605" name="Google Shape;605;p11"/>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1"/>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1"/>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1"/>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11"/>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11"/>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1"/>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2" name="Google Shape;612;p11"/>
          <p:cNvGrpSpPr/>
          <p:nvPr/>
        </p:nvGrpSpPr>
        <p:grpSpPr>
          <a:xfrm>
            <a:off x="783900" y="172218"/>
            <a:ext cx="11161851" cy="6158305"/>
            <a:chOff x="587925" y="129163"/>
            <a:chExt cx="8371388" cy="4618729"/>
          </a:xfrm>
        </p:grpSpPr>
        <p:grpSp>
          <p:nvGrpSpPr>
            <p:cNvPr id="613" name="Google Shape;613;p11"/>
            <p:cNvGrpSpPr/>
            <p:nvPr/>
          </p:nvGrpSpPr>
          <p:grpSpPr>
            <a:xfrm>
              <a:off x="587925" y="129163"/>
              <a:ext cx="5326607" cy="3057361"/>
              <a:chOff x="587925" y="129163"/>
              <a:chExt cx="5326607" cy="3057361"/>
            </a:xfrm>
          </p:grpSpPr>
          <p:sp>
            <p:nvSpPr>
              <p:cNvPr id="614" name="Google Shape;614;p11"/>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11"/>
              <p:cNvSpPr/>
              <p:nvPr/>
            </p:nvSpPr>
            <p:spPr>
              <a:xfrm rot="-4775609" flipH="1">
                <a:off x="663003" y="23839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11"/>
              <p:cNvSpPr/>
              <p:nvPr/>
            </p:nvSpPr>
            <p:spPr>
              <a:xfrm flipH="1">
                <a:off x="587925" y="30290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11"/>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8" name="Google Shape;618;p11"/>
            <p:cNvSpPr/>
            <p:nvPr/>
          </p:nvSpPr>
          <p:spPr>
            <a:xfrm flipH="1">
              <a:off x="8880533" y="295060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11"/>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20" name="Google Shape;620;p11"/>
          <p:cNvSpPr txBox="1">
            <a:spLocks noGrp="1"/>
          </p:cNvSpPr>
          <p:nvPr>
            <p:ph type="title" hasCustomPrompt="1"/>
          </p:nvPr>
        </p:nvSpPr>
        <p:spPr>
          <a:xfrm>
            <a:off x="2164800" y="1946684"/>
            <a:ext cx="7862400" cy="230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880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621" name="Google Shape;621;p11"/>
          <p:cNvSpPr txBox="1">
            <a:spLocks noGrp="1"/>
          </p:cNvSpPr>
          <p:nvPr>
            <p:ph type="subTitle" idx="1"/>
          </p:nvPr>
        </p:nvSpPr>
        <p:spPr>
          <a:xfrm>
            <a:off x="2164800" y="4248517"/>
            <a:ext cx="7862400" cy="6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8706917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22"/>
        <p:cNvGrpSpPr/>
        <p:nvPr/>
      </p:nvGrpSpPr>
      <p:grpSpPr>
        <a:xfrm>
          <a:off x="0" y="0"/>
          <a:ext cx="0" cy="0"/>
          <a:chOff x="0" y="0"/>
          <a:chExt cx="0" cy="0"/>
        </a:xfrm>
      </p:grpSpPr>
    </p:spTree>
    <p:extLst>
      <p:ext uri="{BB962C8B-B14F-4D97-AF65-F5344CB8AC3E}">
        <p14:creationId xmlns:p14="http://schemas.microsoft.com/office/powerpoint/2010/main" val="310366484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23"/>
        <p:cNvGrpSpPr/>
        <p:nvPr/>
      </p:nvGrpSpPr>
      <p:grpSpPr>
        <a:xfrm>
          <a:off x="0" y="0"/>
          <a:ext cx="0" cy="0"/>
          <a:chOff x="0" y="0"/>
          <a:chExt cx="0" cy="0"/>
        </a:xfrm>
      </p:grpSpPr>
      <p:grpSp>
        <p:nvGrpSpPr>
          <p:cNvPr id="624" name="Google Shape;624;p13"/>
          <p:cNvGrpSpPr/>
          <p:nvPr/>
        </p:nvGrpSpPr>
        <p:grpSpPr>
          <a:xfrm>
            <a:off x="210295" y="400167"/>
            <a:ext cx="11652676" cy="2511541"/>
            <a:chOff x="157721" y="300125"/>
            <a:chExt cx="8739507" cy="1883656"/>
          </a:xfrm>
        </p:grpSpPr>
        <p:sp>
          <p:nvSpPr>
            <p:cNvPr id="625" name="Google Shape;625;p13"/>
            <p:cNvSpPr/>
            <p:nvPr/>
          </p:nvSpPr>
          <p:spPr>
            <a:xfrm rot="-1904764" flipH="1">
              <a:off x="502014" y="376994"/>
              <a:ext cx="343293" cy="179683"/>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13"/>
            <p:cNvSpPr/>
            <p:nvPr/>
          </p:nvSpPr>
          <p:spPr>
            <a:xfrm rot="10081459" flipH="1">
              <a:off x="469498" y="1158441"/>
              <a:ext cx="102117" cy="203740"/>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13"/>
            <p:cNvSpPr/>
            <p:nvPr/>
          </p:nvSpPr>
          <p:spPr>
            <a:xfrm flipH="1">
              <a:off x="157721" y="1724963"/>
              <a:ext cx="111637" cy="169416"/>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13"/>
            <p:cNvSpPr/>
            <p:nvPr/>
          </p:nvSpPr>
          <p:spPr>
            <a:xfrm flipH="1">
              <a:off x="8291448" y="376675"/>
              <a:ext cx="156261"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13"/>
            <p:cNvSpPr/>
            <p:nvPr/>
          </p:nvSpPr>
          <p:spPr>
            <a:xfrm flipH="1">
              <a:off x="8776598" y="753307"/>
              <a:ext cx="101354" cy="14983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13"/>
            <p:cNvSpPr/>
            <p:nvPr/>
          </p:nvSpPr>
          <p:spPr>
            <a:xfrm>
              <a:off x="8563920" y="1319328"/>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13"/>
            <p:cNvSpPr/>
            <p:nvPr/>
          </p:nvSpPr>
          <p:spPr>
            <a:xfrm rot="-7805402" flipH="1">
              <a:off x="8691484" y="1957901"/>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32" name="Google Shape;632;p13"/>
          <p:cNvGrpSpPr/>
          <p:nvPr/>
        </p:nvGrpSpPr>
        <p:grpSpPr>
          <a:xfrm>
            <a:off x="-1488466" y="6630367"/>
            <a:ext cx="15702988" cy="333900"/>
            <a:chOff x="-1116350" y="4972775"/>
            <a:chExt cx="11777241" cy="250425"/>
          </a:xfrm>
        </p:grpSpPr>
        <p:sp>
          <p:nvSpPr>
            <p:cNvPr id="633" name="Google Shape;633;p1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1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1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1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1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38" name="Google Shape;638;p13"/>
          <p:cNvSpPr txBox="1">
            <a:spLocks noGrp="1"/>
          </p:cNvSpPr>
          <p:nvPr>
            <p:ph type="title"/>
          </p:nvPr>
        </p:nvSpPr>
        <p:spPr>
          <a:xfrm>
            <a:off x="9600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9" name="Google Shape;639;p13"/>
          <p:cNvSpPr txBox="1">
            <a:spLocks noGrp="1"/>
          </p:cNvSpPr>
          <p:nvPr>
            <p:ph type="title" idx="2" hasCustomPrompt="1"/>
          </p:nvPr>
        </p:nvSpPr>
        <p:spPr>
          <a:xfrm>
            <a:off x="17434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0" name="Google Shape;640;p13"/>
          <p:cNvSpPr txBox="1">
            <a:spLocks noGrp="1"/>
          </p:cNvSpPr>
          <p:nvPr>
            <p:ph type="subTitle" idx="1"/>
          </p:nvPr>
        </p:nvSpPr>
        <p:spPr>
          <a:xfrm>
            <a:off x="9600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1" name="Google Shape;641;p13"/>
          <p:cNvSpPr txBox="1">
            <a:spLocks noGrp="1"/>
          </p:cNvSpPr>
          <p:nvPr>
            <p:ph type="title" idx="3"/>
          </p:nvPr>
        </p:nvSpPr>
        <p:spPr>
          <a:xfrm>
            <a:off x="47166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2" name="Google Shape;642;p13"/>
          <p:cNvSpPr txBox="1">
            <a:spLocks noGrp="1"/>
          </p:cNvSpPr>
          <p:nvPr>
            <p:ph type="title" idx="4" hasCustomPrompt="1"/>
          </p:nvPr>
        </p:nvSpPr>
        <p:spPr>
          <a:xfrm>
            <a:off x="55000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3" name="Google Shape;643;p13"/>
          <p:cNvSpPr txBox="1">
            <a:spLocks noGrp="1"/>
          </p:cNvSpPr>
          <p:nvPr>
            <p:ph type="subTitle" idx="5"/>
          </p:nvPr>
        </p:nvSpPr>
        <p:spPr>
          <a:xfrm>
            <a:off x="47166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4" name="Google Shape;644;p13"/>
          <p:cNvSpPr txBox="1">
            <a:spLocks noGrp="1"/>
          </p:cNvSpPr>
          <p:nvPr>
            <p:ph type="title" idx="6"/>
          </p:nvPr>
        </p:nvSpPr>
        <p:spPr>
          <a:xfrm>
            <a:off x="84732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5" name="Google Shape;645;p13"/>
          <p:cNvSpPr txBox="1">
            <a:spLocks noGrp="1"/>
          </p:cNvSpPr>
          <p:nvPr>
            <p:ph type="title" idx="7" hasCustomPrompt="1"/>
          </p:nvPr>
        </p:nvSpPr>
        <p:spPr>
          <a:xfrm>
            <a:off x="92566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6" name="Google Shape;646;p13"/>
          <p:cNvSpPr txBox="1">
            <a:spLocks noGrp="1"/>
          </p:cNvSpPr>
          <p:nvPr>
            <p:ph type="subTitle" idx="8"/>
          </p:nvPr>
        </p:nvSpPr>
        <p:spPr>
          <a:xfrm>
            <a:off x="84732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7" name="Google Shape;647;p13"/>
          <p:cNvSpPr txBox="1">
            <a:spLocks noGrp="1"/>
          </p:cNvSpPr>
          <p:nvPr>
            <p:ph type="title" idx="9"/>
          </p:nvPr>
        </p:nvSpPr>
        <p:spPr>
          <a:xfrm>
            <a:off x="950800" y="48527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8" name="Google Shape;648;p13"/>
          <p:cNvSpPr txBox="1">
            <a:spLocks noGrp="1"/>
          </p:cNvSpPr>
          <p:nvPr>
            <p:ph type="title" idx="13" hasCustomPrompt="1"/>
          </p:nvPr>
        </p:nvSpPr>
        <p:spPr>
          <a:xfrm>
            <a:off x="1734200" y="4286384"/>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649" name="Google Shape;649;p13"/>
          <p:cNvSpPr txBox="1">
            <a:spLocks noGrp="1"/>
          </p:cNvSpPr>
          <p:nvPr>
            <p:ph type="subTitle" idx="14"/>
          </p:nvPr>
        </p:nvSpPr>
        <p:spPr>
          <a:xfrm>
            <a:off x="950800" y="54132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0" name="Google Shape;650;p13"/>
          <p:cNvSpPr txBox="1">
            <a:spLocks noGrp="1"/>
          </p:cNvSpPr>
          <p:nvPr>
            <p:ph type="title" idx="15"/>
          </p:nvPr>
        </p:nvSpPr>
        <p:spPr>
          <a:xfrm>
            <a:off x="4707400" y="48527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51" name="Google Shape;651;p13"/>
          <p:cNvSpPr txBox="1">
            <a:spLocks noGrp="1"/>
          </p:cNvSpPr>
          <p:nvPr>
            <p:ph type="title" idx="16" hasCustomPrompt="1"/>
          </p:nvPr>
        </p:nvSpPr>
        <p:spPr>
          <a:xfrm>
            <a:off x="5490800" y="4286384"/>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652" name="Google Shape;652;p13"/>
          <p:cNvSpPr txBox="1">
            <a:spLocks noGrp="1"/>
          </p:cNvSpPr>
          <p:nvPr>
            <p:ph type="subTitle" idx="17"/>
          </p:nvPr>
        </p:nvSpPr>
        <p:spPr>
          <a:xfrm>
            <a:off x="4707400" y="54132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3" name="Google Shape;653;p13"/>
          <p:cNvSpPr txBox="1">
            <a:spLocks noGrp="1"/>
          </p:cNvSpPr>
          <p:nvPr>
            <p:ph type="title" idx="18"/>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14016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54"/>
        <p:cNvGrpSpPr/>
        <p:nvPr/>
      </p:nvGrpSpPr>
      <p:grpSpPr>
        <a:xfrm>
          <a:off x="0" y="0"/>
          <a:ext cx="0" cy="0"/>
          <a:chOff x="0" y="0"/>
          <a:chExt cx="0" cy="0"/>
        </a:xfrm>
      </p:grpSpPr>
      <p:grpSp>
        <p:nvGrpSpPr>
          <p:cNvPr id="655" name="Google Shape;655;p14"/>
          <p:cNvGrpSpPr/>
          <p:nvPr/>
        </p:nvGrpSpPr>
        <p:grpSpPr>
          <a:xfrm>
            <a:off x="-1544730" y="-498976"/>
            <a:ext cx="4498387" cy="7356973"/>
            <a:chOff x="-1158547" y="-374232"/>
            <a:chExt cx="3373790" cy="5517730"/>
          </a:xfrm>
        </p:grpSpPr>
        <p:grpSp>
          <p:nvGrpSpPr>
            <p:cNvPr id="656" name="Google Shape;656;p14"/>
            <p:cNvGrpSpPr/>
            <p:nvPr/>
          </p:nvGrpSpPr>
          <p:grpSpPr>
            <a:xfrm>
              <a:off x="-1158547" y="-374232"/>
              <a:ext cx="3373790" cy="5517730"/>
              <a:chOff x="-1419722" y="-275482"/>
              <a:chExt cx="3373790" cy="5517730"/>
            </a:xfrm>
          </p:grpSpPr>
          <p:grpSp>
            <p:nvGrpSpPr>
              <p:cNvPr id="657" name="Google Shape;657;p14"/>
              <p:cNvGrpSpPr/>
              <p:nvPr/>
            </p:nvGrpSpPr>
            <p:grpSpPr>
              <a:xfrm>
                <a:off x="-1419722" y="-275482"/>
                <a:ext cx="3373790" cy="5517730"/>
                <a:chOff x="-1419722" y="-275482"/>
                <a:chExt cx="3373790" cy="5517730"/>
              </a:xfrm>
            </p:grpSpPr>
            <p:grpSp>
              <p:nvGrpSpPr>
                <p:cNvPr id="658" name="Google Shape;658;p14"/>
                <p:cNvGrpSpPr/>
                <p:nvPr/>
              </p:nvGrpSpPr>
              <p:grpSpPr>
                <a:xfrm>
                  <a:off x="-1419722" y="-275482"/>
                  <a:ext cx="3373790" cy="5517730"/>
                  <a:chOff x="6021603" y="-289795"/>
                  <a:chExt cx="3373790" cy="5517730"/>
                </a:xfrm>
              </p:grpSpPr>
              <p:sp>
                <p:nvSpPr>
                  <p:cNvPr id="659" name="Google Shape;659;p1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0" name="Google Shape;660;p14"/>
                  <p:cNvGrpSpPr/>
                  <p:nvPr/>
                </p:nvGrpSpPr>
                <p:grpSpPr>
                  <a:xfrm>
                    <a:off x="6021603" y="84387"/>
                    <a:ext cx="3373790" cy="5143549"/>
                    <a:chOff x="7040595" y="2720556"/>
                    <a:chExt cx="1293780" cy="1972446"/>
                  </a:xfrm>
                </p:grpSpPr>
                <p:sp>
                  <p:nvSpPr>
                    <p:cNvPr id="661" name="Google Shape;661;p1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1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1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1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1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666" name="Google Shape;666;p1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667" name="Google Shape;667;p1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668" name="Google Shape;668;p1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669" name="Google Shape;669;p1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670" name="Google Shape;670;p1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671" name="Google Shape;671;p1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672" name="Google Shape;672;p14"/>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673" name="Google Shape;673;p14"/>
          <p:cNvGrpSpPr/>
          <p:nvPr/>
        </p:nvGrpSpPr>
        <p:grpSpPr>
          <a:xfrm>
            <a:off x="-1496766" y="6098434"/>
            <a:ext cx="15702988" cy="929417"/>
            <a:chOff x="-1122575" y="4573825"/>
            <a:chExt cx="11777241" cy="697063"/>
          </a:xfrm>
        </p:grpSpPr>
        <p:sp>
          <p:nvSpPr>
            <p:cNvPr id="674" name="Google Shape;674;p14"/>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75" name="Google Shape;675;p14"/>
            <p:cNvGrpSpPr/>
            <p:nvPr/>
          </p:nvGrpSpPr>
          <p:grpSpPr>
            <a:xfrm flipH="1">
              <a:off x="-1122575" y="4573825"/>
              <a:ext cx="11777241" cy="250425"/>
              <a:chOff x="-1116350" y="4972775"/>
              <a:chExt cx="11777241" cy="250425"/>
            </a:xfrm>
          </p:grpSpPr>
          <p:sp>
            <p:nvSpPr>
              <p:cNvPr id="676" name="Google Shape;676;p1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1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1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1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1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81" name="Google Shape;681;p14"/>
          <p:cNvGrpSpPr/>
          <p:nvPr/>
        </p:nvGrpSpPr>
        <p:grpSpPr>
          <a:xfrm>
            <a:off x="6450114" y="493266"/>
            <a:ext cx="5227853" cy="5336775"/>
            <a:chOff x="4837585" y="369949"/>
            <a:chExt cx="3920890" cy="4002581"/>
          </a:xfrm>
        </p:grpSpPr>
        <p:sp>
          <p:nvSpPr>
            <p:cNvPr id="682" name="Google Shape;682;p14"/>
            <p:cNvSpPr/>
            <p:nvPr/>
          </p:nvSpPr>
          <p:spPr>
            <a:xfrm flipH="1">
              <a:off x="4837585" y="3699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14"/>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14"/>
            <p:cNvSpPr/>
            <p:nvPr/>
          </p:nvSpPr>
          <p:spPr>
            <a:xfrm rot="3074381" flipH="1">
              <a:off x="6630073" y="4218027"/>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85" name="Google Shape;685;p14"/>
          <p:cNvGrpSpPr/>
          <p:nvPr/>
        </p:nvGrpSpPr>
        <p:grpSpPr>
          <a:xfrm>
            <a:off x="10194773" y="-689390"/>
            <a:ext cx="4067857" cy="5668935"/>
            <a:chOff x="7646079" y="-517043"/>
            <a:chExt cx="3050893" cy="4251701"/>
          </a:xfrm>
        </p:grpSpPr>
        <p:grpSp>
          <p:nvGrpSpPr>
            <p:cNvPr id="686" name="Google Shape;686;p14"/>
            <p:cNvGrpSpPr/>
            <p:nvPr/>
          </p:nvGrpSpPr>
          <p:grpSpPr>
            <a:xfrm rot="-225210">
              <a:off x="7776562" y="-430097"/>
              <a:ext cx="2789927" cy="4077808"/>
              <a:chOff x="-1565010" y="98700"/>
              <a:chExt cx="3519078" cy="5143549"/>
            </a:xfrm>
          </p:grpSpPr>
          <p:grpSp>
            <p:nvGrpSpPr>
              <p:cNvPr id="687" name="Google Shape;687;p14"/>
              <p:cNvGrpSpPr/>
              <p:nvPr/>
            </p:nvGrpSpPr>
            <p:grpSpPr>
              <a:xfrm>
                <a:off x="-1565010" y="98700"/>
                <a:ext cx="3519078" cy="5143549"/>
                <a:chOff x="-1565010" y="98700"/>
                <a:chExt cx="3519078" cy="5143549"/>
              </a:xfrm>
            </p:grpSpPr>
            <p:grpSp>
              <p:nvGrpSpPr>
                <p:cNvPr id="688" name="Google Shape;688;p14"/>
                <p:cNvGrpSpPr/>
                <p:nvPr/>
              </p:nvGrpSpPr>
              <p:grpSpPr>
                <a:xfrm>
                  <a:off x="-1565010" y="98700"/>
                  <a:ext cx="3519078" cy="5143549"/>
                  <a:chOff x="5876315" y="84387"/>
                  <a:chExt cx="3519078" cy="5143549"/>
                </a:xfrm>
              </p:grpSpPr>
              <p:sp>
                <p:nvSpPr>
                  <p:cNvPr id="689" name="Google Shape;689;p14"/>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0" name="Google Shape;690;p14"/>
                  <p:cNvGrpSpPr/>
                  <p:nvPr/>
                </p:nvGrpSpPr>
                <p:grpSpPr>
                  <a:xfrm>
                    <a:off x="5955699" y="84387"/>
                    <a:ext cx="3439693" cy="5143549"/>
                    <a:chOff x="7015323" y="2720556"/>
                    <a:chExt cx="1319052" cy="1972446"/>
                  </a:xfrm>
                </p:grpSpPr>
                <p:sp>
                  <p:nvSpPr>
                    <p:cNvPr id="691" name="Google Shape;691;p14"/>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14"/>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1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1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1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696" name="Google Shape;696;p1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697" name="Google Shape;697;p14"/>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698" name="Google Shape;698;p1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699" name="Google Shape;699;p1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00" name="Google Shape;700;p14"/>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01" name="Google Shape;701;p1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702" name="Google Shape;702;p14"/>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sp>
        <p:nvSpPr>
          <p:cNvPr id="703" name="Google Shape;703;p14"/>
          <p:cNvSpPr txBox="1">
            <a:spLocks noGrp="1"/>
          </p:cNvSpPr>
          <p:nvPr>
            <p:ph type="title"/>
          </p:nvPr>
        </p:nvSpPr>
        <p:spPr>
          <a:xfrm>
            <a:off x="5257800" y="2151484"/>
            <a:ext cx="5983600" cy="177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sz="1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04" name="Google Shape;704;p14"/>
          <p:cNvSpPr txBox="1">
            <a:spLocks noGrp="1"/>
          </p:cNvSpPr>
          <p:nvPr>
            <p:ph type="subTitle" idx="1"/>
          </p:nvPr>
        </p:nvSpPr>
        <p:spPr>
          <a:xfrm>
            <a:off x="5257800" y="4008751"/>
            <a:ext cx="5983600" cy="1068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679817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5"/>
        <p:cNvGrpSpPr/>
        <p:nvPr/>
      </p:nvGrpSpPr>
      <p:grpSpPr>
        <a:xfrm>
          <a:off x="0" y="0"/>
          <a:ext cx="0" cy="0"/>
          <a:chOff x="0" y="0"/>
          <a:chExt cx="0" cy="0"/>
        </a:xfrm>
      </p:grpSpPr>
      <p:grpSp>
        <p:nvGrpSpPr>
          <p:cNvPr id="706" name="Google Shape;706;p15"/>
          <p:cNvGrpSpPr/>
          <p:nvPr/>
        </p:nvGrpSpPr>
        <p:grpSpPr>
          <a:xfrm rot="-209549" flipH="1">
            <a:off x="10211318" y="-496532"/>
            <a:ext cx="3636317" cy="5437571"/>
            <a:chOff x="-1485626" y="98700"/>
            <a:chExt cx="3439693" cy="5143549"/>
          </a:xfrm>
        </p:grpSpPr>
        <p:grpSp>
          <p:nvGrpSpPr>
            <p:cNvPr id="707" name="Google Shape;707;p15"/>
            <p:cNvGrpSpPr/>
            <p:nvPr/>
          </p:nvGrpSpPr>
          <p:grpSpPr>
            <a:xfrm>
              <a:off x="-1485626" y="98700"/>
              <a:ext cx="3439693" cy="5143549"/>
              <a:chOff x="-1485626" y="98700"/>
              <a:chExt cx="3439693" cy="5143549"/>
            </a:xfrm>
          </p:grpSpPr>
          <p:grpSp>
            <p:nvGrpSpPr>
              <p:cNvPr id="708" name="Google Shape;708;p15"/>
              <p:cNvGrpSpPr/>
              <p:nvPr/>
            </p:nvGrpSpPr>
            <p:grpSpPr>
              <a:xfrm>
                <a:off x="-1485626" y="98700"/>
                <a:ext cx="3439693" cy="5143549"/>
                <a:chOff x="7015323" y="2720556"/>
                <a:chExt cx="1319052" cy="1972446"/>
              </a:xfrm>
            </p:grpSpPr>
            <p:sp>
              <p:nvSpPr>
                <p:cNvPr id="709" name="Google Shape;709;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1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1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14" name="Google Shape;714;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15" name="Google Shape;715;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16" name="Google Shape;716;p1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17" name="Google Shape;717;p1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18" name="Google Shape;718;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19" name="Google Shape;719;p1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20" name="Google Shape;720;p15"/>
          <p:cNvGrpSpPr/>
          <p:nvPr/>
        </p:nvGrpSpPr>
        <p:grpSpPr>
          <a:xfrm rot="-276196" flipH="1">
            <a:off x="10621907" y="2156890"/>
            <a:ext cx="2818608" cy="4465679"/>
            <a:chOff x="-1485626" y="-61922"/>
            <a:chExt cx="3527179" cy="5304170"/>
          </a:xfrm>
        </p:grpSpPr>
        <p:grpSp>
          <p:nvGrpSpPr>
            <p:cNvPr id="721" name="Google Shape;721;p15"/>
            <p:cNvGrpSpPr/>
            <p:nvPr/>
          </p:nvGrpSpPr>
          <p:grpSpPr>
            <a:xfrm>
              <a:off x="-1485626" y="-61922"/>
              <a:ext cx="3527179" cy="5304170"/>
              <a:chOff x="-1485626" y="-61922"/>
              <a:chExt cx="3527179" cy="5304170"/>
            </a:xfrm>
          </p:grpSpPr>
          <p:grpSp>
            <p:nvGrpSpPr>
              <p:cNvPr id="722" name="Google Shape;722;p15"/>
              <p:cNvGrpSpPr/>
              <p:nvPr/>
            </p:nvGrpSpPr>
            <p:grpSpPr>
              <a:xfrm>
                <a:off x="-1485626" y="-61922"/>
                <a:ext cx="3527179" cy="5304170"/>
                <a:chOff x="7015323" y="2658961"/>
                <a:chExt cx="1352601" cy="2034042"/>
              </a:xfrm>
            </p:grpSpPr>
            <p:sp>
              <p:nvSpPr>
                <p:cNvPr id="723" name="Google Shape;723;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15"/>
                <p:cNvSpPr/>
                <p:nvPr/>
              </p:nvSpPr>
              <p:spPr>
                <a:xfrm rot="-418380">
                  <a:off x="7281109" y="2720307"/>
                  <a:ext cx="1052815" cy="563410"/>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15"/>
                <p:cNvSpPr/>
                <p:nvPr/>
              </p:nvSpPr>
              <p:spPr>
                <a:xfrm rot="-142614">
                  <a:off x="7429592" y="3107311"/>
                  <a:ext cx="716147" cy="145356"/>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28" name="Google Shape;728;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29" name="Google Shape;729;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30" name="Google Shape;730;p15"/>
            <p:cNvSpPr/>
            <p:nvPr/>
          </p:nvSpPr>
          <p:spPr>
            <a:xfrm rot="-418369">
              <a:off x="-341489" y="388263"/>
              <a:ext cx="300232" cy="371536"/>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31" name="Google Shape;731;p15"/>
            <p:cNvSpPr/>
            <p:nvPr/>
          </p:nvSpPr>
          <p:spPr>
            <a:xfrm rot="-418369">
              <a:off x="1300966" y="145558"/>
              <a:ext cx="178305" cy="443526"/>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32" name="Google Shape;732;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33" name="Google Shape;733;p15"/>
            <p:cNvSpPr/>
            <p:nvPr/>
          </p:nvSpPr>
          <p:spPr>
            <a:xfrm rot="-418369">
              <a:off x="136248" y="971061"/>
              <a:ext cx="1041980" cy="129567"/>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34" name="Google Shape;734;p15"/>
          <p:cNvGrpSpPr/>
          <p:nvPr/>
        </p:nvGrpSpPr>
        <p:grpSpPr>
          <a:xfrm rot="209594">
            <a:off x="-1918858" y="-315857"/>
            <a:ext cx="4004364" cy="5987929"/>
            <a:chOff x="-1485626" y="98700"/>
            <a:chExt cx="3439693" cy="5143549"/>
          </a:xfrm>
        </p:grpSpPr>
        <p:grpSp>
          <p:nvGrpSpPr>
            <p:cNvPr id="735" name="Google Shape;735;p15"/>
            <p:cNvGrpSpPr/>
            <p:nvPr/>
          </p:nvGrpSpPr>
          <p:grpSpPr>
            <a:xfrm>
              <a:off x="-1485626" y="98700"/>
              <a:ext cx="3439693" cy="5143549"/>
              <a:chOff x="-1485626" y="98700"/>
              <a:chExt cx="3439693" cy="5143549"/>
            </a:xfrm>
          </p:grpSpPr>
          <p:grpSp>
            <p:nvGrpSpPr>
              <p:cNvPr id="736" name="Google Shape;736;p15"/>
              <p:cNvGrpSpPr/>
              <p:nvPr/>
            </p:nvGrpSpPr>
            <p:grpSpPr>
              <a:xfrm>
                <a:off x="-1485626" y="98700"/>
                <a:ext cx="3439693" cy="5143549"/>
                <a:chOff x="7015323" y="2720556"/>
                <a:chExt cx="1319052" cy="1972446"/>
              </a:xfrm>
            </p:grpSpPr>
            <p:sp>
              <p:nvSpPr>
                <p:cNvPr id="737" name="Google Shape;737;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1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1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42" name="Google Shape;742;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43" name="Google Shape;743;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44" name="Google Shape;744;p1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45" name="Google Shape;745;p1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46" name="Google Shape;746;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47" name="Google Shape;747;p1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48" name="Google Shape;748;p15"/>
          <p:cNvGrpSpPr/>
          <p:nvPr/>
        </p:nvGrpSpPr>
        <p:grpSpPr>
          <a:xfrm flipH="1">
            <a:off x="-1488466" y="6630367"/>
            <a:ext cx="15702988" cy="333900"/>
            <a:chOff x="-1116350" y="4972775"/>
            <a:chExt cx="11777241" cy="250425"/>
          </a:xfrm>
        </p:grpSpPr>
        <p:sp>
          <p:nvSpPr>
            <p:cNvPr id="749" name="Google Shape;749;p1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1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1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1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1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4" name="Google Shape;754;p15"/>
          <p:cNvGrpSpPr/>
          <p:nvPr/>
        </p:nvGrpSpPr>
        <p:grpSpPr>
          <a:xfrm flipH="1">
            <a:off x="290534" y="4132985"/>
            <a:ext cx="1320537" cy="2601816"/>
            <a:chOff x="217900" y="3099739"/>
            <a:chExt cx="990403" cy="1951362"/>
          </a:xfrm>
        </p:grpSpPr>
        <p:grpSp>
          <p:nvGrpSpPr>
            <p:cNvPr id="755" name="Google Shape;755;p15"/>
            <p:cNvGrpSpPr/>
            <p:nvPr/>
          </p:nvGrpSpPr>
          <p:grpSpPr>
            <a:xfrm>
              <a:off x="217900" y="3099739"/>
              <a:ext cx="990403" cy="1946636"/>
              <a:chOff x="217900" y="3099739"/>
              <a:chExt cx="990403" cy="1946636"/>
            </a:xfrm>
          </p:grpSpPr>
          <p:sp>
            <p:nvSpPr>
              <p:cNvPr id="756" name="Google Shape;756;p15"/>
              <p:cNvSpPr/>
              <p:nvPr/>
            </p:nvSpPr>
            <p:spPr>
              <a:xfrm>
                <a:off x="312203" y="3244801"/>
                <a:ext cx="816931" cy="1801575"/>
              </a:xfrm>
              <a:custGeom>
                <a:avLst/>
                <a:gdLst/>
                <a:ahLst/>
                <a:cxnLst/>
                <a:rect l="l" t="t" r="r" b="b"/>
                <a:pathLst>
                  <a:path w="20955" h="46212" extrusionOk="0">
                    <a:moveTo>
                      <a:pt x="8514" y="0"/>
                    </a:moveTo>
                    <a:cubicBezTo>
                      <a:pt x="7830" y="2237"/>
                      <a:pt x="7670" y="4543"/>
                      <a:pt x="7761" y="6871"/>
                    </a:cubicBezTo>
                    <a:cubicBezTo>
                      <a:pt x="6369" y="5821"/>
                      <a:pt x="5228" y="4543"/>
                      <a:pt x="4200" y="3127"/>
                    </a:cubicBezTo>
                    <a:cubicBezTo>
                      <a:pt x="4194" y="3121"/>
                      <a:pt x="4185" y="3118"/>
                      <a:pt x="4177" y="3118"/>
                    </a:cubicBezTo>
                    <a:cubicBezTo>
                      <a:pt x="4157" y="3118"/>
                      <a:pt x="4139" y="3134"/>
                      <a:pt x="4155" y="3150"/>
                    </a:cubicBezTo>
                    <a:cubicBezTo>
                      <a:pt x="5091" y="4999"/>
                      <a:pt x="6118" y="6620"/>
                      <a:pt x="7807" y="7829"/>
                    </a:cubicBezTo>
                    <a:cubicBezTo>
                      <a:pt x="7875" y="8788"/>
                      <a:pt x="7967" y="9747"/>
                      <a:pt x="8081" y="10683"/>
                    </a:cubicBezTo>
                    <a:cubicBezTo>
                      <a:pt x="8514" y="14289"/>
                      <a:pt x="9313" y="17804"/>
                      <a:pt x="9952" y="21365"/>
                    </a:cubicBezTo>
                    <a:cubicBezTo>
                      <a:pt x="9496" y="21022"/>
                      <a:pt x="8994" y="20360"/>
                      <a:pt x="8743" y="20064"/>
                    </a:cubicBezTo>
                    <a:cubicBezTo>
                      <a:pt x="7989" y="19174"/>
                      <a:pt x="7282" y="18238"/>
                      <a:pt x="6620" y="17279"/>
                    </a:cubicBezTo>
                    <a:cubicBezTo>
                      <a:pt x="4862" y="14791"/>
                      <a:pt x="3538" y="11847"/>
                      <a:pt x="3196" y="8811"/>
                    </a:cubicBezTo>
                    <a:cubicBezTo>
                      <a:pt x="3196" y="8788"/>
                      <a:pt x="3179" y="8777"/>
                      <a:pt x="3162" y="8777"/>
                    </a:cubicBezTo>
                    <a:cubicBezTo>
                      <a:pt x="3145" y="8777"/>
                      <a:pt x="3128" y="8788"/>
                      <a:pt x="3128" y="8811"/>
                    </a:cubicBezTo>
                    <a:cubicBezTo>
                      <a:pt x="3014" y="10363"/>
                      <a:pt x="3265" y="11915"/>
                      <a:pt x="3767" y="13399"/>
                    </a:cubicBezTo>
                    <a:cubicBezTo>
                      <a:pt x="2352" y="12691"/>
                      <a:pt x="1073" y="11869"/>
                      <a:pt x="46" y="10614"/>
                    </a:cubicBezTo>
                    <a:cubicBezTo>
                      <a:pt x="40" y="10607"/>
                      <a:pt x="33" y="10605"/>
                      <a:pt x="27" y="10605"/>
                    </a:cubicBezTo>
                    <a:cubicBezTo>
                      <a:pt x="12" y="10605"/>
                      <a:pt x="1" y="10621"/>
                      <a:pt x="1" y="10637"/>
                    </a:cubicBezTo>
                    <a:cubicBezTo>
                      <a:pt x="914" y="12189"/>
                      <a:pt x="2374" y="13262"/>
                      <a:pt x="3927" y="14106"/>
                    </a:cubicBezTo>
                    <a:cubicBezTo>
                      <a:pt x="3972" y="14129"/>
                      <a:pt x="4018" y="14152"/>
                      <a:pt x="4041" y="14152"/>
                    </a:cubicBezTo>
                    <a:cubicBezTo>
                      <a:pt x="4566" y="15453"/>
                      <a:pt x="5250" y="16686"/>
                      <a:pt x="5981" y="17827"/>
                    </a:cubicBezTo>
                    <a:cubicBezTo>
                      <a:pt x="6209" y="18169"/>
                      <a:pt x="6460" y="18512"/>
                      <a:pt x="6688" y="18877"/>
                    </a:cubicBezTo>
                    <a:cubicBezTo>
                      <a:pt x="6261" y="18921"/>
                      <a:pt x="5853" y="18946"/>
                      <a:pt x="5432" y="18946"/>
                    </a:cubicBezTo>
                    <a:cubicBezTo>
                      <a:pt x="5202" y="18946"/>
                      <a:pt x="4968" y="18939"/>
                      <a:pt x="4725" y="18922"/>
                    </a:cubicBezTo>
                    <a:cubicBezTo>
                      <a:pt x="3265" y="18831"/>
                      <a:pt x="1484" y="18397"/>
                      <a:pt x="274" y="17530"/>
                    </a:cubicBezTo>
                    <a:cubicBezTo>
                      <a:pt x="264" y="17523"/>
                      <a:pt x="252" y="17520"/>
                      <a:pt x="241" y="17520"/>
                    </a:cubicBezTo>
                    <a:cubicBezTo>
                      <a:pt x="181" y="17520"/>
                      <a:pt x="126" y="17610"/>
                      <a:pt x="183" y="17667"/>
                    </a:cubicBezTo>
                    <a:cubicBezTo>
                      <a:pt x="1393" y="18877"/>
                      <a:pt x="2968" y="19402"/>
                      <a:pt x="4634" y="19721"/>
                    </a:cubicBezTo>
                    <a:cubicBezTo>
                      <a:pt x="5108" y="19805"/>
                      <a:pt x="5564" y="19855"/>
                      <a:pt x="6030" y="19855"/>
                    </a:cubicBezTo>
                    <a:cubicBezTo>
                      <a:pt x="6327" y="19855"/>
                      <a:pt x="6628" y="19834"/>
                      <a:pt x="6939" y="19790"/>
                    </a:cubicBezTo>
                    <a:cubicBezTo>
                      <a:pt x="7076" y="19790"/>
                      <a:pt x="7213" y="19790"/>
                      <a:pt x="7350" y="19767"/>
                    </a:cubicBezTo>
                    <a:cubicBezTo>
                      <a:pt x="7647" y="20178"/>
                      <a:pt x="7944" y="20589"/>
                      <a:pt x="8286" y="20977"/>
                    </a:cubicBezTo>
                    <a:cubicBezTo>
                      <a:pt x="8765" y="21570"/>
                      <a:pt x="9382" y="22369"/>
                      <a:pt x="10181" y="22552"/>
                    </a:cubicBezTo>
                    <a:cubicBezTo>
                      <a:pt x="10774" y="26272"/>
                      <a:pt x="11002" y="29970"/>
                      <a:pt x="10843" y="33736"/>
                    </a:cubicBezTo>
                    <a:cubicBezTo>
                      <a:pt x="10751" y="35790"/>
                      <a:pt x="10592" y="37845"/>
                      <a:pt x="10455" y="39876"/>
                    </a:cubicBezTo>
                    <a:cubicBezTo>
                      <a:pt x="10295" y="41908"/>
                      <a:pt x="9952" y="43985"/>
                      <a:pt x="10135" y="46016"/>
                    </a:cubicBezTo>
                    <a:cubicBezTo>
                      <a:pt x="10148" y="46141"/>
                      <a:pt x="10250" y="46212"/>
                      <a:pt x="10351" y="46212"/>
                    </a:cubicBezTo>
                    <a:cubicBezTo>
                      <a:pt x="10433" y="46212"/>
                      <a:pt x="10515" y="46165"/>
                      <a:pt x="10546" y="46062"/>
                    </a:cubicBezTo>
                    <a:cubicBezTo>
                      <a:pt x="11094" y="44259"/>
                      <a:pt x="11208" y="42318"/>
                      <a:pt x="11390" y="40470"/>
                    </a:cubicBezTo>
                    <a:cubicBezTo>
                      <a:pt x="11619" y="38415"/>
                      <a:pt x="11756" y="36384"/>
                      <a:pt x="11824" y="34330"/>
                    </a:cubicBezTo>
                    <a:cubicBezTo>
                      <a:pt x="11915" y="32184"/>
                      <a:pt x="11893" y="30038"/>
                      <a:pt x="11756" y="27893"/>
                    </a:cubicBezTo>
                    <a:lnTo>
                      <a:pt x="11756" y="27893"/>
                    </a:lnTo>
                    <a:cubicBezTo>
                      <a:pt x="11784" y="27895"/>
                      <a:pt x="11812" y="27896"/>
                      <a:pt x="11840" y="27896"/>
                    </a:cubicBezTo>
                    <a:cubicBezTo>
                      <a:pt x="12419" y="27896"/>
                      <a:pt x="13126" y="27471"/>
                      <a:pt x="13604" y="27254"/>
                    </a:cubicBezTo>
                    <a:cubicBezTo>
                      <a:pt x="14472" y="26843"/>
                      <a:pt x="15316" y="26341"/>
                      <a:pt x="16092" y="25770"/>
                    </a:cubicBezTo>
                    <a:cubicBezTo>
                      <a:pt x="17371" y="24766"/>
                      <a:pt x="18626" y="23624"/>
                      <a:pt x="19174" y="22050"/>
                    </a:cubicBezTo>
                    <a:cubicBezTo>
                      <a:pt x="19188" y="22021"/>
                      <a:pt x="19167" y="22002"/>
                      <a:pt x="19144" y="22002"/>
                    </a:cubicBezTo>
                    <a:cubicBezTo>
                      <a:pt x="19129" y="22002"/>
                      <a:pt x="19114" y="22009"/>
                      <a:pt x="19105" y="22027"/>
                    </a:cubicBezTo>
                    <a:cubicBezTo>
                      <a:pt x="18306" y="23396"/>
                      <a:pt x="16868" y="24446"/>
                      <a:pt x="15545" y="25245"/>
                    </a:cubicBezTo>
                    <a:cubicBezTo>
                      <a:pt x="14837" y="25679"/>
                      <a:pt x="14107" y="26090"/>
                      <a:pt x="13353" y="26432"/>
                    </a:cubicBezTo>
                    <a:cubicBezTo>
                      <a:pt x="12851" y="26660"/>
                      <a:pt x="12189" y="26752"/>
                      <a:pt x="11687" y="27003"/>
                    </a:cubicBezTo>
                    <a:cubicBezTo>
                      <a:pt x="11550" y="25565"/>
                      <a:pt x="11390" y="24127"/>
                      <a:pt x="11139" y="22711"/>
                    </a:cubicBezTo>
                    <a:cubicBezTo>
                      <a:pt x="11025" y="21981"/>
                      <a:pt x="10888" y="21273"/>
                      <a:pt x="10774" y="20566"/>
                    </a:cubicBezTo>
                    <a:cubicBezTo>
                      <a:pt x="11116" y="20429"/>
                      <a:pt x="11505" y="20109"/>
                      <a:pt x="11733" y="19972"/>
                    </a:cubicBezTo>
                    <a:cubicBezTo>
                      <a:pt x="12463" y="19516"/>
                      <a:pt x="13125" y="18968"/>
                      <a:pt x="13787" y="18420"/>
                    </a:cubicBezTo>
                    <a:cubicBezTo>
                      <a:pt x="15134" y="17279"/>
                      <a:pt x="16321" y="15955"/>
                      <a:pt x="17371" y="14517"/>
                    </a:cubicBezTo>
                    <a:cubicBezTo>
                      <a:pt x="19265" y="11892"/>
                      <a:pt x="20954" y="8240"/>
                      <a:pt x="20406" y="4953"/>
                    </a:cubicBezTo>
                    <a:cubicBezTo>
                      <a:pt x="20396" y="4923"/>
                      <a:pt x="20376" y="4910"/>
                      <a:pt x="20356" y="4910"/>
                    </a:cubicBezTo>
                    <a:cubicBezTo>
                      <a:pt x="20331" y="4910"/>
                      <a:pt x="20305" y="4928"/>
                      <a:pt x="20292" y="4953"/>
                    </a:cubicBezTo>
                    <a:cubicBezTo>
                      <a:pt x="20041" y="7921"/>
                      <a:pt x="19083" y="10500"/>
                      <a:pt x="17439" y="12919"/>
                    </a:cubicBezTo>
                    <a:cubicBezTo>
                      <a:pt x="16366" y="11002"/>
                      <a:pt x="16161" y="8491"/>
                      <a:pt x="16617" y="6391"/>
                    </a:cubicBezTo>
                    <a:cubicBezTo>
                      <a:pt x="16634" y="6375"/>
                      <a:pt x="16615" y="6359"/>
                      <a:pt x="16603" y="6359"/>
                    </a:cubicBezTo>
                    <a:cubicBezTo>
                      <a:pt x="16598" y="6359"/>
                      <a:pt x="16595" y="6362"/>
                      <a:pt x="16595" y="6369"/>
                    </a:cubicBezTo>
                    <a:cubicBezTo>
                      <a:pt x="16092" y="7578"/>
                      <a:pt x="15910" y="8902"/>
                      <a:pt x="15978" y="10203"/>
                    </a:cubicBezTo>
                    <a:cubicBezTo>
                      <a:pt x="16024" y="11367"/>
                      <a:pt x="16229" y="12668"/>
                      <a:pt x="16891" y="13650"/>
                    </a:cubicBezTo>
                    <a:cubicBezTo>
                      <a:pt x="15978" y="14905"/>
                      <a:pt x="14905" y="16046"/>
                      <a:pt x="13787" y="17119"/>
                    </a:cubicBezTo>
                    <a:cubicBezTo>
                      <a:pt x="13194" y="17667"/>
                      <a:pt x="12600" y="18169"/>
                      <a:pt x="11961" y="18649"/>
                    </a:cubicBezTo>
                    <a:cubicBezTo>
                      <a:pt x="11687" y="18854"/>
                      <a:pt x="11390" y="19059"/>
                      <a:pt x="11094" y="19288"/>
                    </a:cubicBezTo>
                    <a:cubicBezTo>
                      <a:pt x="11025" y="19311"/>
                      <a:pt x="10774" y="19516"/>
                      <a:pt x="10592" y="19676"/>
                    </a:cubicBezTo>
                    <a:cubicBezTo>
                      <a:pt x="10089" y="17096"/>
                      <a:pt x="9519" y="14563"/>
                      <a:pt x="9062" y="11984"/>
                    </a:cubicBezTo>
                    <a:cubicBezTo>
                      <a:pt x="9085" y="11984"/>
                      <a:pt x="9085" y="11961"/>
                      <a:pt x="9085" y="11938"/>
                    </a:cubicBezTo>
                    <a:cubicBezTo>
                      <a:pt x="10044" y="10683"/>
                      <a:pt x="10706" y="9245"/>
                      <a:pt x="11299" y="7807"/>
                    </a:cubicBezTo>
                    <a:cubicBezTo>
                      <a:pt x="12166" y="5707"/>
                      <a:pt x="12783" y="3493"/>
                      <a:pt x="12897" y="1233"/>
                    </a:cubicBezTo>
                    <a:cubicBezTo>
                      <a:pt x="12897" y="1217"/>
                      <a:pt x="12874" y="1201"/>
                      <a:pt x="12861" y="1201"/>
                    </a:cubicBezTo>
                    <a:cubicBezTo>
                      <a:pt x="12855" y="1201"/>
                      <a:pt x="12851" y="1203"/>
                      <a:pt x="12851" y="1210"/>
                    </a:cubicBezTo>
                    <a:cubicBezTo>
                      <a:pt x="12281" y="3470"/>
                      <a:pt x="11505" y="5684"/>
                      <a:pt x="10477" y="7761"/>
                    </a:cubicBezTo>
                    <a:cubicBezTo>
                      <a:pt x="9998" y="8697"/>
                      <a:pt x="9519" y="9701"/>
                      <a:pt x="8902" y="10546"/>
                    </a:cubicBezTo>
                    <a:cubicBezTo>
                      <a:pt x="8880" y="10568"/>
                      <a:pt x="8857" y="10614"/>
                      <a:pt x="8834" y="10637"/>
                    </a:cubicBezTo>
                    <a:cubicBezTo>
                      <a:pt x="8697" y="9633"/>
                      <a:pt x="8560" y="8628"/>
                      <a:pt x="8492" y="7601"/>
                    </a:cubicBezTo>
                    <a:cubicBezTo>
                      <a:pt x="8492" y="7578"/>
                      <a:pt x="8492" y="7533"/>
                      <a:pt x="8469" y="7487"/>
                    </a:cubicBezTo>
                    <a:cubicBezTo>
                      <a:pt x="8286" y="4999"/>
                      <a:pt x="8286" y="2511"/>
                      <a:pt x="8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15"/>
              <p:cNvSpPr/>
              <p:nvPr/>
            </p:nvSpPr>
            <p:spPr>
              <a:xfrm>
                <a:off x="539132" y="3099739"/>
                <a:ext cx="205568" cy="307943"/>
              </a:xfrm>
              <a:custGeom>
                <a:avLst/>
                <a:gdLst/>
                <a:ahLst/>
                <a:cxnLst/>
                <a:rect l="l" t="t" r="r" b="b"/>
                <a:pathLst>
                  <a:path w="5273" h="7899" extrusionOk="0">
                    <a:moveTo>
                      <a:pt x="2853" y="1"/>
                    </a:moveTo>
                    <a:lnTo>
                      <a:pt x="2853" y="1"/>
                    </a:lnTo>
                    <a:cubicBezTo>
                      <a:pt x="0" y="2922"/>
                      <a:pt x="2168" y="7898"/>
                      <a:pt x="2168" y="7898"/>
                    </a:cubicBezTo>
                    <a:cubicBezTo>
                      <a:pt x="5273" y="3653"/>
                      <a:pt x="2853"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15"/>
              <p:cNvSpPr/>
              <p:nvPr/>
            </p:nvSpPr>
            <p:spPr>
              <a:xfrm>
                <a:off x="392277" y="3227881"/>
                <a:ext cx="179799" cy="233169"/>
              </a:xfrm>
              <a:custGeom>
                <a:avLst/>
                <a:gdLst/>
                <a:ahLst/>
                <a:cxnLst/>
                <a:rect l="l" t="t" r="r" b="b"/>
                <a:pathLst>
                  <a:path w="4612" h="5981" extrusionOk="0">
                    <a:moveTo>
                      <a:pt x="823" y="1"/>
                    </a:moveTo>
                    <a:lnTo>
                      <a:pt x="823" y="1"/>
                    </a:lnTo>
                    <a:cubicBezTo>
                      <a:pt x="823" y="1"/>
                      <a:pt x="1" y="4748"/>
                      <a:pt x="3767" y="5981"/>
                    </a:cubicBezTo>
                    <a:cubicBezTo>
                      <a:pt x="3767" y="5981"/>
                      <a:pt x="4612" y="1439"/>
                      <a:pt x="82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15"/>
              <p:cNvSpPr/>
              <p:nvPr/>
            </p:nvSpPr>
            <p:spPr>
              <a:xfrm>
                <a:off x="745555" y="3174512"/>
                <a:ext cx="147753" cy="194028"/>
              </a:xfrm>
              <a:custGeom>
                <a:avLst/>
                <a:gdLst/>
                <a:ahLst/>
                <a:cxnLst/>
                <a:rect l="l" t="t" r="r" b="b"/>
                <a:pathLst>
                  <a:path w="3790" h="4977" extrusionOk="0">
                    <a:moveTo>
                      <a:pt x="2534" y="0"/>
                    </a:moveTo>
                    <a:cubicBezTo>
                      <a:pt x="0" y="1826"/>
                      <a:pt x="1370" y="4976"/>
                      <a:pt x="1370" y="4976"/>
                    </a:cubicBezTo>
                    <a:cubicBezTo>
                      <a:pt x="3789" y="2990"/>
                      <a:pt x="2534" y="0"/>
                      <a:pt x="25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15"/>
              <p:cNvSpPr/>
              <p:nvPr/>
            </p:nvSpPr>
            <p:spPr>
              <a:xfrm>
                <a:off x="719747" y="3539913"/>
                <a:ext cx="151301" cy="70875"/>
              </a:xfrm>
              <a:custGeom>
                <a:avLst/>
                <a:gdLst/>
                <a:ahLst/>
                <a:cxnLst/>
                <a:rect l="l" t="t" r="r" b="b"/>
                <a:pathLst>
                  <a:path w="3881" h="1818" extrusionOk="0">
                    <a:moveTo>
                      <a:pt x="3227" y="1"/>
                    </a:moveTo>
                    <a:cubicBezTo>
                      <a:pt x="1099" y="1"/>
                      <a:pt x="1" y="1743"/>
                      <a:pt x="1" y="1743"/>
                    </a:cubicBezTo>
                    <a:cubicBezTo>
                      <a:pt x="280" y="1795"/>
                      <a:pt x="543" y="1818"/>
                      <a:pt x="789" y="1818"/>
                    </a:cubicBezTo>
                    <a:cubicBezTo>
                      <a:pt x="2944" y="1818"/>
                      <a:pt x="3881" y="54"/>
                      <a:pt x="3881" y="54"/>
                    </a:cubicBezTo>
                    <a:cubicBezTo>
                      <a:pt x="3653" y="17"/>
                      <a:pt x="3435" y="1"/>
                      <a:pt x="3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15"/>
              <p:cNvSpPr/>
              <p:nvPr/>
            </p:nvSpPr>
            <p:spPr>
              <a:xfrm>
                <a:off x="693939" y="3354230"/>
                <a:ext cx="88145" cy="129079"/>
              </a:xfrm>
              <a:custGeom>
                <a:avLst/>
                <a:gdLst/>
                <a:ahLst/>
                <a:cxnLst/>
                <a:rect l="l" t="t" r="r" b="b"/>
                <a:pathLst>
                  <a:path w="2261" h="3311" extrusionOk="0">
                    <a:moveTo>
                      <a:pt x="1005" y="1"/>
                    </a:moveTo>
                    <a:cubicBezTo>
                      <a:pt x="1005" y="1"/>
                      <a:pt x="1" y="1850"/>
                      <a:pt x="1553" y="3311"/>
                    </a:cubicBezTo>
                    <a:cubicBezTo>
                      <a:pt x="1553" y="3311"/>
                      <a:pt x="2260" y="1256"/>
                      <a:pt x="10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15"/>
              <p:cNvSpPr/>
              <p:nvPr/>
            </p:nvSpPr>
            <p:spPr>
              <a:xfrm>
                <a:off x="353137" y="3496601"/>
                <a:ext cx="173561" cy="232312"/>
              </a:xfrm>
              <a:custGeom>
                <a:avLst/>
                <a:gdLst/>
                <a:ahLst/>
                <a:cxnLst/>
                <a:rect l="l" t="t" r="r" b="b"/>
                <a:pathLst>
                  <a:path w="4452" h="5959" extrusionOk="0">
                    <a:moveTo>
                      <a:pt x="2260" y="1"/>
                    </a:moveTo>
                    <a:cubicBezTo>
                      <a:pt x="2260" y="1"/>
                      <a:pt x="1" y="2900"/>
                      <a:pt x="2625" y="5958"/>
                    </a:cubicBezTo>
                    <a:cubicBezTo>
                      <a:pt x="2625" y="5958"/>
                      <a:pt x="4451" y="2831"/>
                      <a:pt x="2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15"/>
              <p:cNvSpPr/>
              <p:nvPr/>
            </p:nvSpPr>
            <p:spPr>
              <a:xfrm>
                <a:off x="217900" y="3517068"/>
                <a:ext cx="161086" cy="212741"/>
              </a:xfrm>
              <a:custGeom>
                <a:avLst/>
                <a:gdLst/>
                <a:ahLst/>
                <a:cxnLst/>
                <a:rect l="l" t="t" r="r" b="b"/>
                <a:pathLst>
                  <a:path w="4132" h="5457" extrusionOk="0">
                    <a:moveTo>
                      <a:pt x="183" y="1"/>
                    </a:moveTo>
                    <a:cubicBezTo>
                      <a:pt x="183" y="1"/>
                      <a:pt x="0" y="4543"/>
                      <a:pt x="4131" y="5456"/>
                    </a:cubicBezTo>
                    <a:cubicBezTo>
                      <a:pt x="4131" y="5456"/>
                      <a:pt x="3538" y="526"/>
                      <a:pt x="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15"/>
              <p:cNvSpPr/>
              <p:nvPr/>
            </p:nvSpPr>
            <p:spPr>
              <a:xfrm>
                <a:off x="480382" y="3490481"/>
                <a:ext cx="100581" cy="35632"/>
              </a:xfrm>
              <a:custGeom>
                <a:avLst/>
                <a:gdLst/>
                <a:ahLst/>
                <a:cxnLst/>
                <a:rect l="l" t="t" r="r" b="b"/>
                <a:pathLst>
                  <a:path w="2580" h="914" extrusionOk="0">
                    <a:moveTo>
                      <a:pt x="1184" y="1"/>
                    </a:moveTo>
                    <a:cubicBezTo>
                      <a:pt x="474" y="1"/>
                      <a:pt x="1" y="409"/>
                      <a:pt x="1" y="409"/>
                    </a:cubicBezTo>
                    <a:cubicBezTo>
                      <a:pt x="567" y="792"/>
                      <a:pt x="1064" y="914"/>
                      <a:pt x="1466" y="914"/>
                    </a:cubicBezTo>
                    <a:cubicBezTo>
                      <a:pt x="2166" y="914"/>
                      <a:pt x="2580" y="546"/>
                      <a:pt x="2580" y="546"/>
                    </a:cubicBezTo>
                    <a:cubicBezTo>
                      <a:pt x="2067" y="132"/>
                      <a:pt x="1587" y="1"/>
                      <a:pt x="1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15"/>
              <p:cNvSpPr/>
              <p:nvPr/>
            </p:nvSpPr>
            <p:spPr>
              <a:xfrm>
                <a:off x="544434" y="3690588"/>
                <a:ext cx="109509" cy="102375"/>
              </a:xfrm>
              <a:custGeom>
                <a:avLst/>
                <a:gdLst/>
                <a:ahLst/>
                <a:cxnLst/>
                <a:rect l="l" t="t" r="r" b="b"/>
                <a:pathLst>
                  <a:path w="2809" h="2626" extrusionOk="0">
                    <a:moveTo>
                      <a:pt x="1" y="1"/>
                    </a:moveTo>
                    <a:cubicBezTo>
                      <a:pt x="1" y="1"/>
                      <a:pt x="412" y="2238"/>
                      <a:pt x="2808" y="2626"/>
                    </a:cubicBezTo>
                    <a:cubicBezTo>
                      <a:pt x="2808" y="2626"/>
                      <a:pt x="2169" y="138"/>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15"/>
              <p:cNvSpPr/>
              <p:nvPr/>
            </p:nvSpPr>
            <p:spPr>
              <a:xfrm>
                <a:off x="865666" y="3311542"/>
                <a:ext cx="197615" cy="245606"/>
              </a:xfrm>
              <a:custGeom>
                <a:avLst/>
                <a:gdLst/>
                <a:ahLst/>
                <a:cxnLst/>
                <a:rect l="l" t="t" r="r" b="b"/>
                <a:pathLst>
                  <a:path w="5069" h="6300" extrusionOk="0">
                    <a:moveTo>
                      <a:pt x="3128" y="0"/>
                    </a:moveTo>
                    <a:lnTo>
                      <a:pt x="3128" y="0"/>
                    </a:lnTo>
                    <a:cubicBezTo>
                      <a:pt x="1" y="2351"/>
                      <a:pt x="2078" y="6300"/>
                      <a:pt x="2078" y="6300"/>
                    </a:cubicBezTo>
                    <a:cubicBezTo>
                      <a:pt x="5068" y="4018"/>
                      <a:pt x="3128" y="0"/>
                      <a:pt x="31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15"/>
              <p:cNvSpPr/>
              <p:nvPr/>
            </p:nvSpPr>
            <p:spPr>
              <a:xfrm>
                <a:off x="1051660" y="3359571"/>
                <a:ext cx="112160" cy="153094"/>
              </a:xfrm>
              <a:custGeom>
                <a:avLst/>
                <a:gdLst/>
                <a:ahLst/>
                <a:cxnLst/>
                <a:rect l="l" t="t" r="r" b="b"/>
                <a:pathLst>
                  <a:path w="2877" h="3927" extrusionOk="0">
                    <a:moveTo>
                      <a:pt x="1416" y="1"/>
                    </a:moveTo>
                    <a:lnTo>
                      <a:pt x="1416" y="1"/>
                    </a:lnTo>
                    <a:cubicBezTo>
                      <a:pt x="0" y="2078"/>
                      <a:pt x="1301" y="3927"/>
                      <a:pt x="1301" y="3927"/>
                    </a:cubicBezTo>
                    <a:cubicBezTo>
                      <a:pt x="2876" y="2146"/>
                      <a:pt x="1416" y="1"/>
                      <a:pt x="1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15"/>
              <p:cNvSpPr/>
              <p:nvPr/>
            </p:nvSpPr>
            <p:spPr>
              <a:xfrm>
                <a:off x="1025853" y="3639908"/>
                <a:ext cx="182450" cy="108534"/>
              </a:xfrm>
              <a:custGeom>
                <a:avLst/>
                <a:gdLst/>
                <a:ahLst/>
                <a:cxnLst/>
                <a:rect l="l" t="t" r="r" b="b"/>
                <a:pathLst>
                  <a:path w="4680" h="2784" extrusionOk="0">
                    <a:moveTo>
                      <a:pt x="3939" y="0"/>
                    </a:moveTo>
                    <a:cubicBezTo>
                      <a:pt x="715" y="0"/>
                      <a:pt x="0" y="2739"/>
                      <a:pt x="0" y="2739"/>
                    </a:cubicBezTo>
                    <a:cubicBezTo>
                      <a:pt x="230" y="2770"/>
                      <a:pt x="450" y="2784"/>
                      <a:pt x="661" y="2784"/>
                    </a:cubicBezTo>
                    <a:cubicBezTo>
                      <a:pt x="3568" y="2784"/>
                      <a:pt x="4680" y="45"/>
                      <a:pt x="4680" y="45"/>
                    </a:cubicBezTo>
                    <a:cubicBezTo>
                      <a:pt x="4419" y="15"/>
                      <a:pt x="4172" y="0"/>
                      <a:pt x="39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15"/>
              <p:cNvSpPr/>
              <p:nvPr/>
            </p:nvSpPr>
            <p:spPr>
              <a:xfrm>
                <a:off x="687702" y="3768907"/>
                <a:ext cx="170014" cy="226074"/>
              </a:xfrm>
              <a:custGeom>
                <a:avLst/>
                <a:gdLst/>
                <a:ahLst/>
                <a:cxnLst/>
                <a:rect l="l" t="t" r="r" b="b"/>
                <a:pathLst>
                  <a:path w="4361" h="5799" extrusionOk="0">
                    <a:moveTo>
                      <a:pt x="2557" y="0"/>
                    </a:moveTo>
                    <a:lnTo>
                      <a:pt x="2557" y="0"/>
                    </a:lnTo>
                    <a:cubicBezTo>
                      <a:pt x="1" y="3219"/>
                      <a:pt x="1850" y="5798"/>
                      <a:pt x="1850" y="5798"/>
                    </a:cubicBezTo>
                    <a:cubicBezTo>
                      <a:pt x="4360" y="3561"/>
                      <a:pt x="2557" y="1"/>
                      <a:pt x="25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15"/>
              <p:cNvSpPr/>
              <p:nvPr/>
            </p:nvSpPr>
            <p:spPr>
              <a:xfrm>
                <a:off x="865666" y="3733315"/>
                <a:ext cx="74812" cy="95240"/>
              </a:xfrm>
              <a:custGeom>
                <a:avLst/>
                <a:gdLst/>
                <a:ahLst/>
                <a:cxnLst/>
                <a:rect l="l" t="t" r="r" b="b"/>
                <a:pathLst>
                  <a:path w="1919" h="2443" extrusionOk="0">
                    <a:moveTo>
                      <a:pt x="92" y="0"/>
                    </a:moveTo>
                    <a:cubicBezTo>
                      <a:pt x="92" y="0"/>
                      <a:pt x="1" y="1895"/>
                      <a:pt x="1850" y="2443"/>
                    </a:cubicBezTo>
                    <a:cubicBezTo>
                      <a:pt x="1850" y="2443"/>
                      <a:pt x="1918" y="457"/>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15"/>
              <p:cNvSpPr/>
              <p:nvPr/>
            </p:nvSpPr>
            <p:spPr>
              <a:xfrm>
                <a:off x="840755" y="3929952"/>
                <a:ext cx="211844" cy="64130"/>
              </a:xfrm>
              <a:custGeom>
                <a:avLst/>
                <a:gdLst/>
                <a:ahLst/>
                <a:cxnLst/>
                <a:rect l="l" t="t" r="r" b="b"/>
                <a:pathLst>
                  <a:path w="5434" h="1645" extrusionOk="0">
                    <a:moveTo>
                      <a:pt x="2829" y="1"/>
                    </a:moveTo>
                    <a:cubicBezTo>
                      <a:pt x="2025" y="1"/>
                      <a:pt x="1066" y="206"/>
                      <a:pt x="1" y="822"/>
                    </a:cubicBezTo>
                    <a:cubicBezTo>
                      <a:pt x="1" y="822"/>
                      <a:pt x="691" y="1644"/>
                      <a:pt x="2300" y="1644"/>
                    </a:cubicBezTo>
                    <a:cubicBezTo>
                      <a:pt x="3105" y="1644"/>
                      <a:pt x="4140" y="1439"/>
                      <a:pt x="5433" y="822"/>
                    </a:cubicBezTo>
                    <a:cubicBezTo>
                      <a:pt x="5433" y="822"/>
                      <a:pt x="4439" y="1"/>
                      <a:pt x="28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15"/>
              <p:cNvSpPr/>
              <p:nvPr/>
            </p:nvSpPr>
            <p:spPr>
              <a:xfrm>
                <a:off x="1007179" y="3985115"/>
                <a:ext cx="138826" cy="157577"/>
              </a:xfrm>
              <a:custGeom>
                <a:avLst/>
                <a:gdLst/>
                <a:ahLst/>
                <a:cxnLst/>
                <a:rect l="l" t="t" r="r" b="b"/>
                <a:pathLst>
                  <a:path w="3561" h="4042" extrusionOk="0">
                    <a:moveTo>
                      <a:pt x="3492" y="1"/>
                    </a:moveTo>
                    <a:lnTo>
                      <a:pt x="3492" y="1"/>
                    </a:lnTo>
                    <a:cubicBezTo>
                      <a:pt x="0" y="1644"/>
                      <a:pt x="708" y="4041"/>
                      <a:pt x="708" y="4041"/>
                    </a:cubicBezTo>
                    <a:cubicBezTo>
                      <a:pt x="3561" y="3516"/>
                      <a:pt x="3492" y="1"/>
                      <a:pt x="3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15"/>
              <p:cNvSpPr/>
              <p:nvPr/>
            </p:nvSpPr>
            <p:spPr>
              <a:xfrm>
                <a:off x="587161" y="3889915"/>
                <a:ext cx="67678" cy="102375"/>
              </a:xfrm>
              <a:custGeom>
                <a:avLst/>
                <a:gdLst/>
                <a:ahLst/>
                <a:cxnLst/>
                <a:rect l="l" t="t" r="r" b="b"/>
                <a:pathLst>
                  <a:path w="1736" h="2626" extrusionOk="0">
                    <a:moveTo>
                      <a:pt x="936" y="1"/>
                    </a:moveTo>
                    <a:lnTo>
                      <a:pt x="936" y="1"/>
                    </a:lnTo>
                    <a:cubicBezTo>
                      <a:pt x="1" y="1439"/>
                      <a:pt x="799" y="2626"/>
                      <a:pt x="799" y="2626"/>
                    </a:cubicBezTo>
                    <a:cubicBezTo>
                      <a:pt x="1735" y="1781"/>
                      <a:pt x="936"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15"/>
              <p:cNvSpPr/>
              <p:nvPr/>
            </p:nvSpPr>
            <p:spPr>
              <a:xfrm>
                <a:off x="401205" y="3858767"/>
                <a:ext cx="108573" cy="130873"/>
              </a:xfrm>
              <a:custGeom>
                <a:avLst/>
                <a:gdLst/>
                <a:ahLst/>
                <a:cxnLst/>
                <a:rect l="l" t="t" r="r" b="b"/>
                <a:pathLst>
                  <a:path w="2785" h="3357" extrusionOk="0">
                    <a:moveTo>
                      <a:pt x="69" y="1"/>
                    </a:moveTo>
                    <a:cubicBezTo>
                      <a:pt x="0" y="2740"/>
                      <a:pt x="2648" y="3356"/>
                      <a:pt x="2648" y="3356"/>
                    </a:cubicBezTo>
                    <a:cubicBezTo>
                      <a:pt x="2785" y="891"/>
                      <a:pt x="69" y="1"/>
                      <a:pt x="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15"/>
              <p:cNvSpPr/>
              <p:nvPr/>
            </p:nvSpPr>
            <p:spPr>
              <a:xfrm>
                <a:off x="233884" y="3875725"/>
                <a:ext cx="152236" cy="98749"/>
              </a:xfrm>
              <a:custGeom>
                <a:avLst/>
                <a:gdLst/>
                <a:ahLst/>
                <a:cxnLst/>
                <a:rect l="l" t="t" r="r" b="b"/>
                <a:pathLst>
                  <a:path w="3905" h="2533" extrusionOk="0">
                    <a:moveTo>
                      <a:pt x="616" y="0"/>
                    </a:moveTo>
                    <a:cubicBezTo>
                      <a:pt x="422" y="0"/>
                      <a:pt x="217" y="14"/>
                      <a:pt x="1" y="45"/>
                    </a:cubicBezTo>
                    <a:cubicBezTo>
                      <a:pt x="1" y="45"/>
                      <a:pt x="1015" y="2532"/>
                      <a:pt x="3253" y="2532"/>
                    </a:cubicBezTo>
                    <a:cubicBezTo>
                      <a:pt x="3459" y="2532"/>
                      <a:pt x="3676" y="2511"/>
                      <a:pt x="3904" y="2465"/>
                    </a:cubicBezTo>
                    <a:cubicBezTo>
                      <a:pt x="3904" y="2465"/>
                      <a:pt x="3175" y="0"/>
                      <a:pt x="6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15"/>
              <p:cNvSpPr/>
              <p:nvPr/>
            </p:nvSpPr>
            <p:spPr>
              <a:xfrm>
                <a:off x="818533" y="4131073"/>
                <a:ext cx="93447" cy="140619"/>
              </a:xfrm>
              <a:custGeom>
                <a:avLst/>
                <a:gdLst/>
                <a:ahLst/>
                <a:cxnLst/>
                <a:rect l="l" t="t" r="r" b="b"/>
                <a:pathLst>
                  <a:path w="2397" h="3607" extrusionOk="0">
                    <a:moveTo>
                      <a:pt x="1141" y="0"/>
                    </a:moveTo>
                    <a:lnTo>
                      <a:pt x="1141" y="0"/>
                    </a:lnTo>
                    <a:cubicBezTo>
                      <a:pt x="0" y="1803"/>
                      <a:pt x="1096" y="3607"/>
                      <a:pt x="1096" y="3607"/>
                    </a:cubicBezTo>
                    <a:cubicBezTo>
                      <a:pt x="2397" y="2100"/>
                      <a:pt x="1142"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15"/>
              <p:cNvSpPr/>
              <p:nvPr/>
            </p:nvSpPr>
            <p:spPr>
              <a:xfrm>
                <a:off x="948430" y="4225610"/>
                <a:ext cx="96137" cy="30876"/>
              </a:xfrm>
              <a:custGeom>
                <a:avLst/>
                <a:gdLst/>
                <a:ahLst/>
                <a:cxnLst/>
                <a:rect l="l" t="t" r="r" b="b"/>
                <a:pathLst>
                  <a:path w="2466" h="792" extrusionOk="0">
                    <a:moveTo>
                      <a:pt x="989" y="1"/>
                    </a:moveTo>
                    <a:cubicBezTo>
                      <a:pt x="694" y="1"/>
                      <a:pt x="362" y="62"/>
                      <a:pt x="1" y="223"/>
                    </a:cubicBezTo>
                    <a:cubicBezTo>
                      <a:pt x="1" y="223"/>
                      <a:pt x="450" y="792"/>
                      <a:pt x="1410" y="792"/>
                    </a:cubicBezTo>
                    <a:cubicBezTo>
                      <a:pt x="1711" y="792"/>
                      <a:pt x="2062" y="735"/>
                      <a:pt x="2466" y="588"/>
                    </a:cubicBezTo>
                    <a:cubicBezTo>
                      <a:pt x="2466" y="588"/>
                      <a:pt x="1904"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15"/>
              <p:cNvSpPr/>
              <p:nvPr/>
            </p:nvSpPr>
            <p:spPr>
              <a:xfrm>
                <a:off x="247762" y="3884223"/>
                <a:ext cx="125376" cy="79412"/>
              </a:xfrm>
              <a:custGeom>
                <a:avLst/>
                <a:gdLst/>
                <a:ahLst/>
                <a:cxnLst/>
                <a:rect l="l" t="t" r="r" b="b"/>
                <a:pathLst>
                  <a:path w="3216" h="2037" extrusionOk="0">
                    <a:moveTo>
                      <a:pt x="111" y="1"/>
                    </a:moveTo>
                    <a:cubicBezTo>
                      <a:pt x="40" y="1"/>
                      <a:pt x="0" y="107"/>
                      <a:pt x="79" y="147"/>
                    </a:cubicBezTo>
                    <a:cubicBezTo>
                      <a:pt x="604" y="421"/>
                      <a:pt x="1060" y="809"/>
                      <a:pt x="1562" y="1105"/>
                    </a:cubicBezTo>
                    <a:cubicBezTo>
                      <a:pt x="2087" y="1402"/>
                      <a:pt x="2589" y="1676"/>
                      <a:pt x="3092" y="2018"/>
                    </a:cubicBezTo>
                    <a:cubicBezTo>
                      <a:pt x="3105" y="2031"/>
                      <a:pt x="3118" y="2037"/>
                      <a:pt x="3130" y="2037"/>
                    </a:cubicBezTo>
                    <a:cubicBezTo>
                      <a:pt x="3181" y="2037"/>
                      <a:pt x="3215" y="1937"/>
                      <a:pt x="3160" y="1881"/>
                    </a:cubicBezTo>
                    <a:cubicBezTo>
                      <a:pt x="2681" y="1562"/>
                      <a:pt x="2156" y="1265"/>
                      <a:pt x="1654" y="968"/>
                    </a:cubicBezTo>
                    <a:cubicBezTo>
                      <a:pt x="1129" y="672"/>
                      <a:pt x="672" y="306"/>
                      <a:pt x="147" y="10"/>
                    </a:cubicBezTo>
                    <a:cubicBezTo>
                      <a:pt x="134" y="3"/>
                      <a:pt x="122" y="1"/>
                      <a:pt x="1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15"/>
              <p:cNvSpPr/>
              <p:nvPr/>
            </p:nvSpPr>
            <p:spPr>
              <a:xfrm>
                <a:off x="233572" y="3530479"/>
                <a:ext cx="132510" cy="179799"/>
              </a:xfrm>
              <a:custGeom>
                <a:avLst/>
                <a:gdLst/>
                <a:ahLst/>
                <a:cxnLst/>
                <a:rect l="l" t="t" r="r" b="b"/>
                <a:pathLst>
                  <a:path w="3399" h="4612" extrusionOk="0">
                    <a:moveTo>
                      <a:pt x="120" y="1"/>
                    </a:moveTo>
                    <a:cubicBezTo>
                      <a:pt x="59" y="1"/>
                      <a:pt x="1" y="83"/>
                      <a:pt x="55" y="136"/>
                    </a:cubicBezTo>
                    <a:cubicBezTo>
                      <a:pt x="328" y="456"/>
                      <a:pt x="511" y="867"/>
                      <a:pt x="739" y="1209"/>
                    </a:cubicBezTo>
                    <a:cubicBezTo>
                      <a:pt x="1013" y="1643"/>
                      <a:pt x="1287" y="2076"/>
                      <a:pt x="1584" y="2510"/>
                    </a:cubicBezTo>
                    <a:cubicBezTo>
                      <a:pt x="2109" y="3240"/>
                      <a:pt x="2679" y="3902"/>
                      <a:pt x="3250" y="4587"/>
                    </a:cubicBezTo>
                    <a:cubicBezTo>
                      <a:pt x="3267" y="4604"/>
                      <a:pt x="3285" y="4611"/>
                      <a:pt x="3302" y="4611"/>
                    </a:cubicBezTo>
                    <a:cubicBezTo>
                      <a:pt x="3355" y="4611"/>
                      <a:pt x="3399" y="4542"/>
                      <a:pt x="3364" y="4473"/>
                    </a:cubicBezTo>
                    <a:cubicBezTo>
                      <a:pt x="2748" y="3720"/>
                      <a:pt x="2109" y="3012"/>
                      <a:pt x="1561" y="2213"/>
                    </a:cubicBezTo>
                    <a:cubicBezTo>
                      <a:pt x="1287" y="1825"/>
                      <a:pt x="1036" y="1414"/>
                      <a:pt x="785" y="1026"/>
                    </a:cubicBezTo>
                    <a:cubicBezTo>
                      <a:pt x="580" y="684"/>
                      <a:pt x="420" y="319"/>
                      <a:pt x="169" y="22"/>
                    </a:cubicBezTo>
                    <a:cubicBezTo>
                      <a:pt x="154" y="7"/>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15"/>
              <p:cNvSpPr/>
              <p:nvPr/>
            </p:nvSpPr>
            <p:spPr>
              <a:xfrm>
                <a:off x="439449" y="3511961"/>
                <a:ext cx="23742" cy="192196"/>
              </a:xfrm>
              <a:custGeom>
                <a:avLst/>
                <a:gdLst/>
                <a:ahLst/>
                <a:cxnLst/>
                <a:rect l="l" t="t" r="r" b="b"/>
                <a:pathLst>
                  <a:path w="609" h="4930" extrusionOk="0">
                    <a:moveTo>
                      <a:pt x="69" y="1"/>
                    </a:moveTo>
                    <a:cubicBezTo>
                      <a:pt x="35" y="1"/>
                      <a:pt x="1" y="29"/>
                      <a:pt x="1" y="86"/>
                    </a:cubicBezTo>
                    <a:cubicBezTo>
                      <a:pt x="1" y="885"/>
                      <a:pt x="115" y="1684"/>
                      <a:pt x="206" y="2483"/>
                    </a:cubicBezTo>
                    <a:cubicBezTo>
                      <a:pt x="297" y="3282"/>
                      <a:pt x="297" y="4081"/>
                      <a:pt x="457" y="4880"/>
                    </a:cubicBezTo>
                    <a:cubicBezTo>
                      <a:pt x="466" y="4914"/>
                      <a:pt x="491" y="4929"/>
                      <a:pt x="518" y="4929"/>
                    </a:cubicBezTo>
                    <a:cubicBezTo>
                      <a:pt x="561" y="4929"/>
                      <a:pt x="608" y="4890"/>
                      <a:pt x="594" y="4834"/>
                    </a:cubicBezTo>
                    <a:cubicBezTo>
                      <a:pt x="457" y="4058"/>
                      <a:pt x="434" y="3282"/>
                      <a:pt x="366" y="2483"/>
                    </a:cubicBezTo>
                    <a:cubicBezTo>
                      <a:pt x="274" y="1684"/>
                      <a:pt x="160" y="885"/>
                      <a:pt x="138" y="86"/>
                    </a:cubicBezTo>
                    <a:cubicBezTo>
                      <a:pt x="138" y="29"/>
                      <a:pt x="103" y="1"/>
                      <a:pt x="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15"/>
              <p:cNvSpPr/>
              <p:nvPr/>
            </p:nvSpPr>
            <p:spPr>
              <a:xfrm>
                <a:off x="410093" y="3871320"/>
                <a:ext cx="96449" cy="114694"/>
              </a:xfrm>
              <a:custGeom>
                <a:avLst/>
                <a:gdLst/>
                <a:ahLst/>
                <a:cxnLst/>
                <a:rect l="l" t="t" r="r" b="b"/>
                <a:pathLst>
                  <a:path w="2474" h="2942" extrusionOk="0">
                    <a:moveTo>
                      <a:pt x="95" y="1"/>
                    </a:moveTo>
                    <a:cubicBezTo>
                      <a:pt x="46" y="1"/>
                      <a:pt x="0" y="52"/>
                      <a:pt x="46" y="112"/>
                    </a:cubicBezTo>
                    <a:cubicBezTo>
                      <a:pt x="754" y="1071"/>
                      <a:pt x="1552" y="1984"/>
                      <a:pt x="2329" y="2920"/>
                    </a:cubicBezTo>
                    <a:cubicBezTo>
                      <a:pt x="2338" y="2935"/>
                      <a:pt x="2352" y="2941"/>
                      <a:pt x="2365" y="2941"/>
                    </a:cubicBezTo>
                    <a:cubicBezTo>
                      <a:pt x="2415" y="2941"/>
                      <a:pt x="2473" y="2859"/>
                      <a:pt x="2420" y="2806"/>
                    </a:cubicBezTo>
                    <a:cubicBezTo>
                      <a:pt x="1667" y="1893"/>
                      <a:pt x="868" y="1003"/>
                      <a:pt x="160" y="44"/>
                    </a:cubicBezTo>
                    <a:cubicBezTo>
                      <a:pt x="145" y="14"/>
                      <a:pt x="120" y="1"/>
                      <a:pt x="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15"/>
              <p:cNvSpPr/>
              <p:nvPr/>
            </p:nvSpPr>
            <p:spPr>
              <a:xfrm>
                <a:off x="615191" y="3904145"/>
                <a:ext cx="9395" cy="78360"/>
              </a:xfrm>
              <a:custGeom>
                <a:avLst/>
                <a:gdLst/>
                <a:ahLst/>
                <a:cxnLst/>
                <a:rect l="l" t="t" r="r" b="b"/>
                <a:pathLst>
                  <a:path w="241" h="2010" extrusionOk="0">
                    <a:moveTo>
                      <a:pt x="172" y="1"/>
                    </a:moveTo>
                    <a:cubicBezTo>
                      <a:pt x="138" y="1"/>
                      <a:pt x="103" y="24"/>
                      <a:pt x="103" y="69"/>
                    </a:cubicBezTo>
                    <a:cubicBezTo>
                      <a:pt x="103" y="708"/>
                      <a:pt x="80" y="1325"/>
                      <a:pt x="12" y="1941"/>
                    </a:cubicBezTo>
                    <a:cubicBezTo>
                      <a:pt x="1" y="1987"/>
                      <a:pt x="35" y="2009"/>
                      <a:pt x="72" y="2009"/>
                    </a:cubicBezTo>
                    <a:cubicBezTo>
                      <a:pt x="109" y="2009"/>
                      <a:pt x="149" y="1987"/>
                      <a:pt x="149" y="1941"/>
                    </a:cubicBezTo>
                    <a:cubicBezTo>
                      <a:pt x="217" y="1325"/>
                      <a:pt x="240" y="708"/>
                      <a:pt x="240" y="69"/>
                    </a:cubicBezTo>
                    <a:cubicBezTo>
                      <a:pt x="240" y="24"/>
                      <a:pt x="206" y="1"/>
                      <a:pt x="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15"/>
              <p:cNvSpPr/>
              <p:nvPr/>
            </p:nvSpPr>
            <p:spPr>
              <a:xfrm>
                <a:off x="553946" y="3696903"/>
                <a:ext cx="86079" cy="74656"/>
              </a:xfrm>
              <a:custGeom>
                <a:avLst/>
                <a:gdLst/>
                <a:ahLst/>
                <a:cxnLst/>
                <a:rect l="l" t="t" r="r" b="b"/>
                <a:pathLst>
                  <a:path w="2208" h="1915" extrusionOk="0">
                    <a:moveTo>
                      <a:pt x="99" y="0"/>
                    </a:moveTo>
                    <a:cubicBezTo>
                      <a:pt x="44" y="0"/>
                      <a:pt x="0" y="82"/>
                      <a:pt x="54" y="136"/>
                    </a:cubicBezTo>
                    <a:cubicBezTo>
                      <a:pt x="670" y="752"/>
                      <a:pt x="1400" y="1277"/>
                      <a:pt x="2040" y="1893"/>
                    </a:cubicBezTo>
                    <a:cubicBezTo>
                      <a:pt x="2054" y="1908"/>
                      <a:pt x="2071" y="1914"/>
                      <a:pt x="2088" y="1914"/>
                    </a:cubicBezTo>
                    <a:cubicBezTo>
                      <a:pt x="2149" y="1914"/>
                      <a:pt x="2207" y="1833"/>
                      <a:pt x="2154" y="1779"/>
                    </a:cubicBezTo>
                    <a:cubicBezTo>
                      <a:pt x="1515" y="1163"/>
                      <a:pt x="784" y="638"/>
                      <a:pt x="145" y="21"/>
                    </a:cubicBezTo>
                    <a:cubicBezTo>
                      <a:pt x="130" y="7"/>
                      <a:pt x="114" y="0"/>
                      <a:pt x="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15"/>
              <p:cNvSpPr/>
              <p:nvPr/>
            </p:nvSpPr>
            <p:spPr>
              <a:xfrm>
                <a:off x="763331" y="3789374"/>
                <a:ext cx="23196" cy="192586"/>
              </a:xfrm>
              <a:custGeom>
                <a:avLst/>
                <a:gdLst/>
                <a:ahLst/>
                <a:cxnLst/>
                <a:rect l="l" t="t" r="r" b="b"/>
                <a:pathLst>
                  <a:path w="595" h="4940" extrusionOk="0">
                    <a:moveTo>
                      <a:pt x="526" y="0"/>
                    </a:moveTo>
                    <a:cubicBezTo>
                      <a:pt x="492" y="0"/>
                      <a:pt x="458" y="23"/>
                      <a:pt x="458" y="69"/>
                    </a:cubicBezTo>
                    <a:cubicBezTo>
                      <a:pt x="435" y="845"/>
                      <a:pt x="298" y="1621"/>
                      <a:pt x="206" y="2374"/>
                    </a:cubicBezTo>
                    <a:cubicBezTo>
                      <a:pt x="92" y="3196"/>
                      <a:pt x="92" y="4040"/>
                      <a:pt x="1" y="4862"/>
                    </a:cubicBezTo>
                    <a:cubicBezTo>
                      <a:pt x="1" y="4916"/>
                      <a:pt x="32" y="4939"/>
                      <a:pt x="66" y="4939"/>
                    </a:cubicBezTo>
                    <a:cubicBezTo>
                      <a:pt x="105" y="4939"/>
                      <a:pt x="149" y="4910"/>
                      <a:pt x="161" y="4862"/>
                    </a:cubicBezTo>
                    <a:cubicBezTo>
                      <a:pt x="229" y="4086"/>
                      <a:pt x="252" y="3310"/>
                      <a:pt x="343" y="2534"/>
                    </a:cubicBezTo>
                    <a:cubicBezTo>
                      <a:pt x="435" y="1712"/>
                      <a:pt x="594" y="891"/>
                      <a:pt x="594" y="69"/>
                    </a:cubicBezTo>
                    <a:cubicBezTo>
                      <a:pt x="594" y="23"/>
                      <a:pt x="560" y="0"/>
                      <a:pt x="5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15"/>
              <p:cNvSpPr/>
              <p:nvPr/>
            </p:nvSpPr>
            <p:spPr>
              <a:xfrm>
                <a:off x="858025" y="4146043"/>
                <a:ext cx="9473" cy="113875"/>
              </a:xfrm>
              <a:custGeom>
                <a:avLst/>
                <a:gdLst/>
                <a:ahLst/>
                <a:cxnLst/>
                <a:rect l="l" t="t" r="r" b="b"/>
                <a:pathLst>
                  <a:path w="243" h="2921" extrusionOk="0">
                    <a:moveTo>
                      <a:pt x="106" y="0"/>
                    </a:moveTo>
                    <a:cubicBezTo>
                      <a:pt x="56" y="0"/>
                      <a:pt x="0" y="39"/>
                      <a:pt x="14" y="96"/>
                    </a:cubicBezTo>
                    <a:cubicBezTo>
                      <a:pt x="106" y="506"/>
                      <a:pt x="37" y="1009"/>
                      <a:pt x="37" y="1419"/>
                    </a:cubicBezTo>
                    <a:cubicBezTo>
                      <a:pt x="37" y="1899"/>
                      <a:pt x="14" y="2378"/>
                      <a:pt x="14" y="2835"/>
                    </a:cubicBezTo>
                    <a:cubicBezTo>
                      <a:pt x="14" y="2892"/>
                      <a:pt x="54" y="2920"/>
                      <a:pt x="94" y="2920"/>
                    </a:cubicBezTo>
                    <a:cubicBezTo>
                      <a:pt x="134" y="2920"/>
                      <a:pt x="174" y="2892"/>
                      <a:pt x="174" y="2835"/>
                    </a:cubicBezTo>
                    <a:cubicBezTo>
                      <a:pt x="174" y="2332"/>
                      <a:pt x="174" y="1808"/>
                      <a:pt x="174" y="1283"/>
                    </a:cubicBezTo>
                    <a:cubicBezTo>
                      <a:pt x="174" y="895"/>
                      <a:pt x="243" y="438"/>
                      <a:pt x="174" y="50"/>
                    </a:cubicBezTo>
                    <a:cubicBezTo>
                      <a:pt x="165" y="15"/>
                      <a:pt x="137" y="0"/>
                      <a:pt x="1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15"/>
              <p:cNvSpPr/>
              <p:nvPr/>
            </p:nvSpPr>
            <p:spPr>
              <a:xfrm>
                <a:off x="956460" y="4232433"/>
                <a:ext cx="77424" cy="14424"/>
              </a:xfrm>
              <a:custGeom>
                <a:avLst/>
                <a:gdLst/>
                <a:ahLst/>
                <a:cxnLst/>
                <a:rect l="l" t="t" r="r" b="b"/>
                <a:pathLst>
                  <a:path w="1986" h="370" extrusionOk="0">
                    <a:moveTo>
                      <a:pt x="209" y="0"/>
                    </a:moveTo>
                    <a:cubicBezTo>
                      <a:pt x="170" y="0"/>
                      <a:pt x="130" y="1"/>
                      <a:pt x="91" y="2"/>
                    </a:cubicBezTo>
                    <a:cubicBezTo>
                      <a:pt x="0" y="2"/>
                      <a:pt x="0" y="139"/>
                      <a:pt x="91" y="139"/>
                    </a:cubicBezTo>
                    <a:cubicBezTo>
                      <a:pt x="685" y="139"/>
                      <a:pt x="1301" y="299"/>
                      <a:pt x="1895" y="368"/>
                    </a:cubicBezTo>
                    <a:cubicBezTo>
                      <a:pt x="1901" y="369"/>
                      <a:pt x="1906" y="370"/>
                      <a:pt x="1912" y="370"/>
                    </a:cubicBezTo>
                    <a:cubicBezTo>
                      <a:pt x="1985" y="370"/>
                      <a:pt x="1980" y="229"/>
                      <a:pt x="1895" y="208"/>
                    </a:cubicBezTo>
                    <a:cubicBezTo>
                      <a:pt x="1340" y="144"/>
                      <a:pt x="766" y="0"/>
                      <a:pt x="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15"/>
              <p:cNvSpPr/>
              <p:nvPr/>
            </p:nvSpPr>
            <p:spPr>
              <a:xfrm>
                <a:off x="1041486" y="4005699"/>
                <a:ext cx="88223" cy="128261"/>
              </a:xfrm>
              <a:custGeom>
                <a:avLst/>
                <a:gdLst/>
                <a:ahLst/>
                <a:cxnLst/>
                <a:rect l="l" t="t" r="r" b="b"/>
                <a:pathLst>
                  <a:path w="2263" h="3290" extrusionOk="0">
                    <a:moveTo>
                      <a:pt x="2171" y="0"/>
                    </a:moveTo>
                    <a:cubicBezTo>
                      <a:pt x="2148" y="0"/>
                      <a:pt x="2125" y="13"/>
                      <a:pt x="2110" y="44"/>
                    </a:cubicBezTo>
                    <a:cubicBezTo>
                      <a:pt x="1882" y="591"/>
                      <a:pt x="1448" y="1116"/>
                      <a:pt x="1129" y="1619"/>
                    </a:cubicBezTo>
                    <a:cubicBezTo>
                      <a:pt x="786" y="2144"/>
                      <a:pt x="398" y="2646"/>
                      <a:pt x="33" y="3171"/>
                    </a:cubicBezTo>
                    <a:cubicBezTo>
                      <a:pt x="0" y="3236"/>
                      <a:pt x="61" y="3290"/>
                      <a:pt x="115" y="3290"/>
                    </a:cubicBezTo>
                    <a:cubicBezTo>
                      <a:pt x="137" y="3290"/>
                      <a:pt x="157" y="3281"/>
                      <a:pt x="170" y="3262"/>
                    </a:cubicBezTo>
                    <a:cubicBezTo>
                      <a:pt x="512" y="2714"/>
                      <a:pt x="901" y="2212"/>
                      <a:pt x="1266" y="1687"/>
                    </a:cubicBezTo>
                    <a:cubicBezTo>
                      <a:pt x="1585" y="1185"/>
                      <a:pt x="1996" y="660"/>
                      <a:pt x="2247" y="112"/>
                    </a:cubicBezTo>
                    <a:cubicBezTo>
                      <a:pt x="2262" y="51"/>
                      <a:pt x="2217" y="0"/>
                      <a:pt x="21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15"/>
              <p:cNvSpPr/>
              <p:nvPr/>
            </p:nvSpPr>
            <p:spPr>
              <a:xfrm>
                <a:off x="855881" y="3954863"/>
                <a:ext cx="170910" cy="12514"/>
              </a:xfrm>
              <a:custGeom>
                <a:avLst/>
                <a:gdLst/>
                <a:ahLst/>
                <a:cxnLst/>
                <a:rect l="l" t="t" r="r" b="b"/>
                <a:pathLst>
                  <a:path w="4384" h="321" extrusionOk="0">
                    <a:moveTo>
                      <a:pt x="4269" y="1"/>
                    </a:moveTo>
                    <a:cubicBezTo>
                      <a:pt x="2877" y="1"/>
                      <a:pt x="1484" y="161"/>
                      <a:pt x="92" y="161"/>
                    </a:cubicBezTo>
                    <a:cubicBezTo>
                      <a:pt x="1" y="161"/>
                      <a:pt x="1" y="320"/>
                      <a:pt x="92" y="320"/>
                    </a:cubicBezTo>
                    <a:cubicBezTo>
                      <a:pt x="1484" y="298"/>
                      <a:pt x="2877" y="138"/>
                      <a:pt x="4269" y="138"/>
                    </a:cubicBezTo>
                    <a:cubicBezTo>
                      <a:pt x="4383" y="138"/>
                      <a:pt x="4383" y="1"/>
                      <a:pt x="42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15"/>
              <p:cNvSpPr/>
              <p:nvPr/>
            </p:nvSpPr>
            <p:spPr>
              <a:xfrm>
                <a:off x="872488" y="3742281"/>
                <a:ext cx="63039" cy="75787"/>
              </a:xfrm>
              <a:custGeom>
                <a:avLst/>
                <a:gdLst/>
                <a:ahLst/>
                <a:cxnLst/>
                <a:rect l="l" t="t" r="r" b="b"/>
                <a:pathLst>
                  <a:path w="1617" h="1944" extrusionOk="0">
                    <a:moveTo>
                      <a:pt x="120" y="0"/>
                    </a:moveTo>
                    <a:cubicBezTo>
                      <a:pt x="59" y="0"/>
                      <a:pt x="1" y="82"/>
                      <a:pt x="54" y="136"/>
                    </a:cubicBezTo>
                    <a:cubicBezTo>
                      <a:pt x="305" y="387"/>
                      <a:pt x="488" y="683"/>
                      <a:pt x="716" y="980"/>
                    </a:cubicBezTo>
                    <a:cubicBezTo>
                      <a:pt x="944" y="1277"/>
                      <a:pt x="1218" y="1596"/>
                      <a:pt x="1447" y="1916"/>
                    </a:cubicBezTo>
                    <a:cubicBezTo>
                      <a:pt x="1459" y="1935"/>
                      <a:pt x="1480" y="1944"/>
                      <a:pt x="1501" y="1944"/>
                    </a:cubicBezTo>
                    <a:cubicBezTo>
                      <a:pt x="1555" y="1944"/>
                      <a:pt x="1616" y="1890"/>
                      <a:pt x="1583" y="1825"/>
                    </a:cubicBezTo>
                    <a:cubicBezTo>
                      <a:pt x="1355" y="1551"/>
                      <a:pt x="1127" y="1254"/>
                      <a:pt x="922" y="980"/>
                    </a:cubicBezTo>
                    <a:cubicBezTo>
                      <a:pt x="670" y="661"/>
                      <a:pt x="442" y="318"/>
                      <a:pt x="168" y="21"/>
                    </a:cubicBezTo>
                    <a:cubicBezTo>
                      <a:pt x="153" y="7"/>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15"/>
              <p:cNvSpPr/>
              <p:nvPr/>
            </p:nvSpPr>
            <p:spPr>
              <a:xfrm>
                <a:off x="1036145" y="3643105"/>
                <a:ext cx="161047" cy="97190"/>
              </a:xfrm>
              <a:custGeom>
                <a:avLst/>
                <a:gdLst/>
                <a:ahLst/>
                <a:cxnLst/>
                <a:rect l="l" t="t" r="r" b="b"/>
                <a:pathLst>
                  <a:path w="4131" h="2493" extrusionOk="0">
                    <a:moveTo>
                      <a:pt x="4036" y="1"/>
                    </a:moveTo>
                    <a:cubicBezTo>
                      <a:pt x="4027" y="1"/>
                      <a:pt x="4016" y="3"/>
                      <a:pt x="4005" y="9"/>
                    </a:cubicBezTo>
                    <a:cubicBezTo>
                      <a:pt x="3366" y="260"/>
                      <a:pt x="2772" y="717"/>
                      <a:pt x="2156" y="1036"/>
                    </a:cubicBezTo>
                    <a:cubicBezTo>
                      <a:pt x="1791" y="1242"/>
                      <a:pt x="1426" y="1470"/>
                      <a:pt x="1083" y="1698"/>
                    </a:cubicBezTo>
                    <a:cubicBezTo>
                      <a:pt x="741" y="1926"/>
                      <a:pt x="376" y="2109"/>
                      <a:pt x="56" y="2360"/>
                    </a:cubicBezTo>
                    <a:cubicBezTo>
                      <a:pt x="1" y="2397"/>
                      <a:pt x="35" y="2493"/>
                      <a:pt x="86" y="2493"/>
                    </a:cubicBezTo>
                    <a:cubicBezTo>
                      <a:pt x="98" y="2493"/>
                      <a:pt x="111" y="2487"/>
                      <a:pt x="124" y="2474"/>
                    </a:cubicBezTo>
                    <a:cubicBezTo>
                      <a:pt x="718" y="2040"/>
                      <a:pt x="1380" y="1675"/>
                      <a:pt x="1996" y="1310"/>
                    </a:cubicBezTo>
                    <a:cubicBezTo>
                      <a:pt x="2293" y="1127"/>
                      <a:pt x="2612" y="968"/>
                      <a:pt x="2932" y="785"/>
                    </a:cubicBezTo>
                    <a:cubicBezTo>
                      <a:pt x="3297" y="557"/>
                      <a:pt x="3640" y="306"/>
                      <a:pt x="4050" y="146"/>
                    </a:cubicBezTo>
                    <a:cubicBezTo>
                      <a:pt x="4130" y="126"/>
                      <a:pt x="4105" y="1"/>
                      <a:pt x="4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15"/>
              <p:cNvSpPr/>
              <p:nvPr/>
            </p:nvSpPr>
            <p:spPr>
              <a:xfrm>
                <a:off x="731598" y="3548762"/>
                <a:ext cx="122062" cy="54774"/>
              </a:xfrm>
              <a:custGeom>
                <a:avLst/>
                <a:gdLst/>
                <a:ahLst/>
                <a:cxnLst/>
                <a:rect l="l" t="t" r="r" b="b"/>
                <a:pathLst>
                  <a:path w="3131" h="1405" extrusionOk="0">
                    <a:moveTo>
                      <a:pt x="3020" y="0"/>
                    </a:moveTo>
                    <a:cubicBezTo>
                      <a:pt x="3008" y="0"/>
                      <a:pt x="2996" y="3"/>
                      <a:pt x="2983" y="10"/>
                    </a:cubicBezTo>
                    <a:cubicBezTo>
                      <a:pt x="2550" y="238"/>
                      <a:pt x="2070" y="420"/>
                      <a:pt x="1614" y="603"/>
                    </a:cubicBezTo>
                    <a:cubicBezTo>
                      <a:pt x="1112" y="831"/>
                      <a:pt x="632" y="1082"/>
                      <a:pt x="85" y="1265"/>
                    </a:cubicBezTo>
                    <a:cubicBezTo>
                      <a:pt x="0" y="1286"/>
                      <a:pt x="33" y="1404"/>
                      <a:pt x="110" y="1404"/>
                    </a:cubicBezTo>
                    <a:cubicBezTo>
                      <a:pt x="117" y="1404"/>
                      <a:pt x="123" y="1404"/>
                      <a:pt x="130" y="1402"/>
                    </a:cubicBezTo>
                    <a:cubicBezTo>
                      <a:pt x="632" y="1242"/>
                      <a:pt x="1112" y="1014"/>
                      <a:pt x="1591" y="786"/>
                    </a:cubicBezTo>
                    <a:cubicBezTo>
                      <a:pt x="2070" y="557"/>
                      <a:pt x="2573" y="398"/>
                      <a:pt x="3052" y="147"/>
                    </a:cubicBezTo>
                    <a:cubicBezTo>
                      <a:pt x="3130" y="107"/>
                      <a:pt x="3091" y="0"/>
                      <a:pt x="30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15"/>
              <p:cNvSpPr/>
              <p:nvPr/>
            </p:nvSpPr>
            <p:spPr>
              <a:xfrm>
                <a:off x="732534" y="3369200"/>
                <a:ext cx="23742" cy="98983"/>
              </a:xfrm>
              <a:custGeom>
                <a:avLst/>
                <a:gdLst/>
                <a:ahLst/>
                <a:cxnLst/>
                <a:rect l="l" t="t" r="r" b="b"/>
                <a:pathLst>
                  <a:path w="609" h="2539" extrusionOk="0">
                    <a:moveTo>
                      <a:pt x="91" y="1"/>
                    </a:moveTo>
                    <a:cubicBezTo>
                      <a:pt x="48" y="1"/>
                      <a:pt x="1" y="40"/>
                      <a:pt x="15" y="96"/>
                    </a:cubicBezTo>
                    <a:cubicBezTo>
                      <a:pt x="152" y="895"/>
                      <a:pt x="357" y="1671"/>
                      <a:pt x="449" y="2470"/>
                    </a:cubicBezTo>
                    <a:cubicBezTo>
                      <a:pt x="449" y="2516"/>
                      <a:pt x="489" y="2538"/>
                      <a:pt x="529" y="2538"/>
                    </a:cubicBezTo>
                    <a:cubicBezTo>
                      <a:pt x="568" y="2538"/>
                      <a:pt x="608" y="2516"/>
                      <a:pt x="608" y="2470"/>
                    </a:cubicBezTo>
                    <a:cubicBezTo>
                      <a:pt x="517" y="1648"/>
                      <a:pt x="289" y="849"/>
                      <a:pt x="152" y="51"/>
                    </a:cubicBezTo>
                    <a:cubicBezTo>
                      <a:pt x="143" y="16"/>
                      <a:pt x="118" y="1"/>
                      <a:pt x="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15"/>
              <p:cNvSpPr/>
              <p:nvPr/>
            </p:nvSpPr>
            <p:spPr>
              <a:xfrm>
                <a:off x="802004" y="3192133"/>
                <a:ext cx="40233" cy="166115"/>
              </a:xfrm>
              <a:custGeom>
                <a:avLst/>
                <a:gdLst/>
                <a:ahLst/>
                <a:cxnLst/>
                <a:rect l="l" t="t" r="r" b="b"/>
                <a:pathLst>
                  <a:path w="1032" h="4261" extrusionOk="0">
                    <a:moveTo>
                      <a:pt x="936" y="1"/>
                    </a:moveTo>
                    <a:cubicBezTo>
                      <a:pt x="906" y="1"/>
                      <a:pt x="875" y="15"/>
                      <a:pt x="858" y="50"/>
                    </a:cubicBezTo>
                    <a:cubicBezTo>
                      <a:pt x="652" y="621"/>
                      <a:pt x="607" y="1306"/>
                      <a:pt x="493" y="1922"/>
                    </a:cubicBezTo>
                    <a:cubicBezTo>
                      <a:pt x="333" y="2675"/>
                      <a:pt x="173" y="3406"/>
                      <a:pt x="13" y="4159"/>
                    </a:cubicBezTo>
                    <a:cubicBezTo>
                      <a:pt x="0" y="4225"/>
                      <a:pt x="49" y="4261"/>
                      <a:pt x="92" y="4261"/>
                    </a:cubicBezTo>
                    <a:cubicBezTo>
                      <a:pt x="122" y="4261"/>
                      <a:pt x="150" y="4243"/>
                      <a:pt x="150" y="4204"/>
                    </a:cubicBezTo>
                    <a:cubicBezTo>
                      <a:pt x="310" y="3497"/>
                      <a:pt x="447" y="2789"/>
                      <a:pt x="607" y="2082"/>
                    </a:cubicBezTo>
                    <a:cubicBezTo>
                      <a:pt x="675" y="1717"/>
                      <a:pt x="744" y="1351"/>
                      <a:pt x="835" y="986"/>
                    </a:cubicBezTo>
                    <a:cubicBezTo>
                      <a:pt x="881" y="667"/>
                      <a:pt x="903" y="393"/>
                      <a:pt x="1018" y="96"/>
                    </a:cubicBezTo>
                    <a:cubicBezTo>
                      <a:pt x="1032" y="40"/>
                      <a:pt x="985" y="1"/>
                      <a:pt x="9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15"/>
              <p:cNvSpPr/>
              <p:nvPr/>
            </p:nvSpPr>
            <p:spPr>
              <a:xfrm>
                <a:off x="623650" y="3119154"/>
                <a:ext cx="29044" cy="269854"/>
              </a:xfrm>
              <a:custGeom>
                <a:avLst/>
                <a:gdLst/>
                <a:ahLst/>
                <a:cxnLst/>
                <a:rect l="l" t="t" r="r" b="b"/>
                <a:pathLst>
                  <a:path w="745" h="6922" extrusionOk="0">
                    <a:moveTo>
                      <a:pt x="645" y="1"/>
                    </a:moveTo>
                    <a:cubicBezTo>
                      <a:pt x="617" y="1"/>
                      <a:pt x="594" y="16"/>
                      <a:pt x="594" y="51"/>
                    </a:cubicBezTo>
                    <a:cubicBezTo>
                      <a:pt x="503" y="576"/>
                      <a:pt x="480" y="1101"/>
                      <a:pt x="411" y="1603"/>
                    </a:cubicBezTo>
                    <a:cubicBezTo>
                      <a:pt x="343" y="2173"/>
                      <a:pt x="297" y="2744"/>
                      <a:pt x="229" y="3315"/>
                    </a:cubicBezTo>
                    <a:cubicBezTo>
                      <a:pt x="115" y="4502"/>
                      <a:pt x="0" y="5666"/>
                      <a:pt x="0" y="6853"/>
                    </a:cubicBezTo>
                    <a:cubicBezTo>
                      <a:pt x="0" y="6898"/>
                      <a:pt x="40" y="6921"/>
                      <a:pt x="80" y="6921"/>
                    </a:cubicBezTo>
                    <a:cubicBezTo>
                      <a:pt x="120" y="6921"/>
                      <a:pt x="160" y="6898"/>
                      <a:pt x="160" y="6853"/>
                    </a:cubicBezTo>
                    <a:cubicBezTo>
                      <a:pt x="160" y="5757"/>
                      <a:pt x="229" y="4684"/>
                      <a:pt x="366" y="3589"/>
                    </a:cubicBezTo>
                    <a:cubicBezTo>
                      <a:pt x="434" y="3018"/>
                      <a:pt x="480" y="2447"/>
                      <a:pt x="548" y="1877"/>
                    </a:cubicBezTo>
                    <a:cubicBezTo>
                      <a:pt x="594" y="1306"/>
                      <a:pt x="617" y="690"/>
                      <a:pt x="731" y="96"/>
                    </a:cubicBezTo>
                    <a:cubicBezTo>
                      <a:pt x="745" y="40"/>
                      <a:pt x="689" y="1"/>
                      <a:pt x="6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5"/>
              <p:cNvSpPr/>
              <p:nvPr/>
            </p:nvSpPr>
            <p:spPr>
              <a:xfrm>
                <a:off x="429352" y="3239538"/>
                <a:ext cx="111887" cy="204515"/>
              </a:xfrm>
              <a:custGeom>
                <a:avLst/>
                <a:gdLst/>
                <a:ahLst/>
                <a:cxnLst/>
                <a:rect l="l" t="t" r="r" b="b"/>
                <a:pathLst>
                  <a:path w="2870" h="5246" extrusionOk="0">
                    <a:moveTo>
                      <a:pt x="102" y="1"/>
                    </a:moveTo>
                    <a:cubicBezTo>
                      <a:pt x="52" y="1"/>
                      <a:pt x="1" y="52"/>
                      <a:pt x="31" y="113"/>
                    </a:cubicBezTo>
                    <a:cubicBezTo>
                      <a:pt x="1013" y="1779"/>
                      <a:pt x="1720" y="3559"/>
                      <a:pt x="2702" y="5203"/>
                    </a:cubicBezTo>
                    <a:cubicBezTo>
                      <a:pt x="2717" y="5233"/>
                      <a:pt x="2742" y="5246"/>
                      <a:pt x="2768" y="5246"/>
                    </a:cubicBezTo>
                    <a:cubicBezTo>
                      <a:pt x="2819" y="5246"/>
                      <a:pt x="2869" y="5195"/>
                      <a:pt x="2839" y="5134"/>
                    </a:cubicBezTo>
                    <a:cubicBezTo>
                      <a:pt x="1857" y="3468"/>
                      <a:pt x="1127" y="1687"/>
                      <a:pt x="168" y="44"/>
                    </a:cubicBezTo>
                    <a:cubicBezTo>
                      <a:pt x="153" y="14"/>
                      <a:pt x="128" y="1"/>
                      <a:pt x="1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5"/>
              <p:cNvSpPr/>
              <p:nvPr/>
            </p:nvSpPr>
            <p:spPr>
              <a:xfrm>
                <a:off x="491337" y="3504515"/>
                <a:ext cx="80738" cy="10838"/>
              </a:xfrm>
              <a:custGeom>
                <a:avLst/>
                <a:gdLst/>
                <a:ahLst/>
                <a:cxnLst/>
                <a:rect l="l" t="t" r="r" b="b"/>
                <a:pathLst>
                  <a:path w="2071" h="278" extrusionOk="0">
                    <a:moveTo>
                      <a:pt x="106" y="1"/>
                    </a:moveTo>
                    <a:cubicBezTo>
                      <a:pt x="13" y="1"/>
                      <a:pt x="0" y="119"/>
                      <a:pt x="85" y="140"/>
                    </a:cubicBezTo>
                    <a:cubicBezTo>
                      <a:pt x="678" y="277"/>
                      <a:pt x="1340" y="209"/>
                      <a:pt x="1956" y="277"/>
                    </a:cubicBezTo>
                    <a:cubicBezTo>
                      <a:pt x="2071" y="277"/>
                      <a:pt x="2071" y="140"/>
                      <a:pt x="1956" y="117"/>
                    </a:cubicBezTo>
                    <a:cubicBezTo>
                      <a:pt x="1363" y="49"/>
                      <a:pt x="724" y="117"/>
                      <a:pt x="130" y="3"/>
                    </a:cubicBezTo>
                    <a:cubicBezTo>
                      <a:pt x="122"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5"/>
              <p:cNvSpPr/>
              <p:nvPr/>
            </p:nvSpPr>
            <p:spPr>
              <a:xfrm>
                <a:off x="951431" y="3326668"/>
                <a:ext cx="35320" cy="212858"/>
              </a:xfrm>
              <a:custGeom>
                <a:avLst/>
                <a:gdLst/>
                <a:ahLst/>
                <a:cxnLst/>
                <a:rect l="l" t="t" r="r" b="b"/>
                <a:pathLst>
                  <a:path w="906" h="5460" extrusionOk="0">
                    <a:moveTo>
                      <a:pt x="805" y="0"/>
                    </a:moveTo>
                    <a:cubicBezTo>
                      <a:pt x="768" y="0"/>
                      <a:pt x="734" y="23"/>
                      <a:pt x="745" y="69"/>
                    </a:cubicBezTo>
                    <a:cubicBezTo>
                      <a:pt x="768" y="480"/>
                      <a:pt x="677" y="845"/>
                      <a:pt x="631" y="1233"/>
                    </a:cubicBezTo>
                    <a:cubicBezTo>
                      <a:pt x="563" y="1644"/>
                      <a:pt x="517" y="2077"/>
                      <a:pt x="471" y="2488"/>
                    </a:cubicBezTo>
                    <a:cubicBezTo>
                      <a:pt x="357" y="3447"/>
                      <a:pt x="198" y="4406"/>
                      <a:pt x="15" y="5364"/>
                    </a:cubicBezTo>
                    <a:cubicBezTo>
                      <a:pt x="1" y="5421"/>
                      <a:pt x="56" y="5460"/>
                      <a:pt x="106" y="5460"/>
                    </a:cubicBezTo>
                    <a:cubicBezTo>
                      <a:pt x="137" y="5460"/>
                      <a:pt x="166" y="5445"/>
                      <a:pt x="175" y="5410"/>
                    </a:cubicBezTo>
                    <a:cubicBezTo>
                      <a:pt x="312" y="4520"/>
                      <a:pt x="471" y="3652"/>
                      <a:pt x="586" y="2762"/>
                    </a:cubicBezTo>
                    <a:cubicBezTo>
                      <a:pt x="654" y="2306"/>
                      <a:pt x="700" y="1826"/>
                      <a:pt x="768" y="1370"/>
                    </a:cubicBezTo>
                    <a:cubicBezTo>
                      <a:pt x="814" y="936"/>
                      <a:pt x="905" y="525"/>
                      <a:pt x="882" y="69"/>
                    </a:cubicBezTo>
                    <a:cubicBezTo>
                      <a:pt x="882" y="23"/>
                      <a:pt x="842" y="0"/>
                      <a:pt x="8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5"/>
              <p:cNvSpPr/>
              <p:nvPr/>
            </p:nvSpPr>
            <p:spPr>
              <a:xfrm>
                <a:off x="1098832" y="3374541"/>
                <a:ext cx="13372" cy="128339"/>
              </a:xfrm>
              <a:custGeom>
                <a:avLst/>
                <a:gdLst/>
                <a:ahLst/>
                <a:cxnLst/>
                <a:rect l="l" t="t" r="r" b="b"/>
                <a:pathLst>
                  <a:path w="343" h="3292" extrusionOk="0">
                    <a:moveTo>
                      <a:pt x="183" y="1"/>
                    </a:moveTo>
                    <a:cubicBezTo>
                      <a:pt x="133" y="1"/>
                      <a:pt x="77" y="40"/>
                      <a:pt x="91" y="96"/>
                    </a:cubicBezTo>
                    <a:cubicBezTo>
                      <a:pt x="206" y="530"/>
                      <a:pt x="114" y="1078"/>
                      <a:pt x="91" y="1511"/>
                    </a:cubicBezTo>
                    <a:cubicBezTo>
                      <a:pt x="69" y="2082"/>
                      <a:pt x="0" y="2653"/>
                      <a:pt x="0" y="3223"/>
                    </a:cubicBezTo>
                    <a:cubicBezTo>
                      <a:pt x="0" y="3269"/>
                      <a:pt x="40" y="3292"/>
                      <a:pt x="80" y="3292"/>
                    </a:cubicBezTo>
                    <a:cubicBezTo>
                      <a:pt x="120" y="3292"/>
                      <a:pt x="160" y="3269"/>
                      <a:pt x="160" y="3223"/>
                    </a:cubicBezTo>
                    <a:cubicBezTo>
                      <a:pt x="160" y="2653"/>
                      <a:pt x="228" y="2082"/>
                      <a:pt x="251" y="1511"/>
                    </a:cubicBezTo>
                    <a:cubicBezTo>
                      <a:pt x="274" y="1055"/>
                      <a:pt x="343" y="507"/>
                      <a:pt x="251" y="50"/>
                    </a:cubicBezTo>
                    <a:cubicBezTo>
                      <a:pt x="242" y="16"/>
                      <a:pt x="214" y="1"/>
                      <a:pt x="1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99" name="Google Shape;799;p15"/>
            <p:cNvSpPr/>
            <p:nvPr/>
          </p:nvSpPr>
          <p:spPr>
            <a:xfrm flipH="1">
              <a:off x="502011" y="4897750"/>
              <a:ext cx="422165" cy="153352"/>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0" name="Google Shape;800;p15"/>
          <p:cNvGrpSpPr/>
          <p:nvPr/>
        </p:nvGrpSpPr>
        <p:grpSpPr>
          <a:xfrm>
            <a:off x="10178731" y="5731333"/>
            <a:ext cx="1005071" cy="997315"/>
            <a:chOff x="3077000" y="1309400"/>
            <a:chExt cx="588128" cy="583543"/>
          </a:xfrm>
        </p:grpSpPr>
        <p:sp>
          <p:nvSpPr>
            <p:cNvPr id="801" name="Google Shape;801;p15"/>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15"/>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15"/>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15"/>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5"/>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5"/>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5"/>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5"/>
          <p:cNvGrpSpPr/>
          <p:nvPr/>
        </p:nvGrpSpPr>
        <p:grpSpPr>
          <a:xfrm>
            <a:off x="449434" y="172218"/>
            <a:ext cx="11062884" cy="6158305"/>
            <a:chOff x="337075" y="129163"/>
            <a:chExt cx="8297163" cy="4618729"/>
          </a:xfrm>
        </p:grpSpPr>
        <p:grpSp>
          <p:nvGrpSpPr>
            <p:cNvPr id="809" name="Google Shape;809;p15"/>
            <p:cNvGrpSpPr/>
            <p:nvPr/>
          </p:nvGrpSpPr>
          <p:grpSpPr>
            <a:xfrm>
              <a:off x="337075" y="129163"/>
              <a:ext cx="5577457" cy="3597461"/>
              <a:chOff x="337075" y="129163"/>
              <a:chExt cx="5577457" cy="3597461"/>
            </a:xfrm>
          </p:grpSpPr>
          <p:sp>
            <p:nvSpPr>
              <p:cNvPr id="810" name="Google Shape;810;p15"/>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5"/>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5"/>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15"/>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4" name="Google Shape;814;p15"/>
            <p:cNvSpPr/>
            <p:nvPr/>
          </p:nvSpPr>
          <p:spPr>
            <a:xfrm flipH="1">
              <a:off x="8555458" y="360708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15"/>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5"/>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7" name="Google Shape;817;p15"/>
          <p:cNvSpPr txBox="1">
            <a:spLocks noGrp="1"/>
          </p:cNvSpPr>
          <p:nvPr>
            <p:ph type="title"/>
          </p:nvPr>
        </p:nvSpPr>
        <p:spPr>
          <a:xfrm>
            <a:off x="2332200" y="4063017"/>
            <a:ext cx="7527600" cy="54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18" name="Google Shape;818;p15"/>
          <p:cNvSpPr txBox="1">
            <a:spLocks noGrp="1"/>
          </p:cNvSpPr>
          <p:nvPr>
            <p:ph type="subTitle" idx="1"/>
          </p:nvPr>
        </p:nvSpPr>
        <p:spPr>
          <a:xfrm>
            <a:off x="2332200" y="2254567"/>
            <a:ext cx="7527600" cy="180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2133"/>
              </a:spcBef>
              <a:spcAft>
                <a:spcPts val="0"/>
              </a:spcAft>
              <a:buSzPts val="2500"/>
              <a:buNone/>
              <a:defRPr sz="3333"/>
            </a:lvl3pPr>
            <a:lvl4pPr lvl="3" algn="ctr" rtl="0">
              <a:lnSpc>
                <a:spcPct val="100000"/>
              </a:lnSpc>
              <a:spcBef>
                <a:spcPts val="2133"/>
              </a:spcBef>
              <a:spcAft>
                <a:spcPts val="0"/>
              </a:spcAft>
              <a:buSzPts val="2500"/>
              <a:buNone/>
              <a:defRPr sz="3333"/>
            </a:lvl4pPr>
            <a:lvl5pPr lvl="4" algn="ctr" rtl="0">
              <a:lnSpc>
                <a:spcPct val="100000"/>
              </a:lnSpc>
              <a:spcBef>
                <a:spcPts val="2133"/>
              </a:spcBef>
              <a:spcAft>
                <a:spcPts val="0"/>
              </a:spcAft>
              <a:buSzPts val="2500"/>
              <a:buNone/>
              <a:defRPr sz="3333"/>
            </a:lvl5pPr>
            <a:lvl6pPr lvl="5" algn="ctr" rtl="0">
              <a:lnSpc>
                <a:spcPct val="100000"/>
              </a:lnSpc>
              <a:spcBef>
                <a:spcPts val="2133"/>
              </a:spcBef>
              <a:spcAft>
                <a:spcPts val="0"/>
              </a:spcAft>
              <a:buSzPts val="2500"/>
              <a:buNone/>
              <a:defRPr sz="3333"/>
            </a:lvl6pPr>
            <a:lvl7pPr lvl="6" algn="ctr" rtl="0">
              <a:lnSpc>
                <a:spcPct val="100000"/>
              </a:lnSpc>
              <a:spcBef>
                <a:spcPts val="2133"/>
              </a:spcBef>
              <a:spcAft>
                <a:spcPts val="0"/>
              </a:spcAft>
              <a:buSzPts val="2500"/>
              <a:buNone/>
              <a:defRPr sz="3333"/>
            </a:lvl7pPr>
            <a:lvl8pPr lvl="7" algn="ctr" rtl="0">
              <a:lnSpc>
                <a:spcPct val="100000"/>
              </a:lnSpc>
              <a:spcBef>
                <a:spcPts val="2133"/>
              </a:spcBef>
              <a:spcAft>
                <a:spcPts val="0"/>
              </a:spcAft>
              <a:buSzPts val="2500"/>
              <a:buNone/>
              <a:defRPr sz="3333"/>
            </a:lvl8pPr>
            <a:lvl9pPr lvl="8" algn="ctr" rtl="0">
              <a:lnSpc>
                <a:spcPct val="100000"/>
              </a:lnSpc>
              <a:spcBef>
                <a:spcPts val="2133"/>
              </a:spcBef>
              <a:spcAft>
                <a:spcPts val="2133"/>
              </a:spcAft>
              <a:buSzPts val="2500"/>
              <a:buNone/>
              <a:defRPr sz="3333"/>
            </a:lvl9pPr>
          </a:lstStyle>
          <a:p>
            <a:endParaRPr/>
          </a:p>
        </p:txBody>
      </p:sp>
    </p:spTree>
    <p:extLst>
      <p:ext uri="{BB962C8B-B14F-4D97-AF65-F5344CB8AC3E}">
        <p14:creationId xmlns:p14="http://schemas.microsoft.com/office/powerpoint/2010/main" val="30096843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19"/>
        <p:cNvGrpSpPr/>
        <p:nvPr/>
      </p:nvGrpSpPr>
      <p:grpSpPr>
        <a:xfrm>
          <a:off x="0" y="0"/>
          <a:ext cx="0" cy="0"/>
          <a:chOff x="0" y="0"/>
          <a:chExt cx="0" cy="0"/>
        </a:xfrm>
      </p:grpSpPr>
      <p:sp>
        <p:nvSpPr>
          <p:cNvPr id="820" name="Google Shape;820;p16"/>
          <p:cNvSpPr txBox="1">
            <a:spLocks noGrp="1"/>
          </p:cNvSpPr>
          <p:nvPr>
            <p:ph type="title"/>
          </p:nvPr>
        </p:nvSpPr>
        <p:spPr>
          <a:xfrm flipH="1">
            <a:off x="6174400" y="1682633"/>
            <a:ext cx="5066800" cy="223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1" name="Google Shape;821;p16"/>
          <p:cNvSpPr txBox="1">
            <a:spLocks noGrp="1"/>
          </p:cNvSpPr>
          <p:nvPr>
            <p:ph type="subTitle" idx="1"/>
          </p:nvPr>
        </p:nvSpPr>
        <p:spPr>
          <a:xfrm flipH="1">
            <a:off x="6174400" y="3916600"/>
            <a:ext cx="50668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822" name="Google Shape;822;p16"/>
          <p:cNvGrpSpPr/>
          <p:nvPr/>
        </p:nvGrpSpPr>
        <p:grpSpPr>
          <a:xfrm flipH="1">
            <a:off x="-2059861" y="-689390"/>
            <a:ext cx="4067857" cy="5668935"/>
            <a:chOff x="7646079" y="-517043"/>
            <a:chExt cx="3050893" cy="4251701"/>
          </a:xfrm>
        </p:grpSpPr>
        <p:grpSp>
          <p:nvGrpSpPr>
            <p:cNvPr id="823" name="Google Shape;823;p16"/>
            <p:cNvGrpSpPr/>
            <p:nvPr/>
          </p:nvGrpSpPr>
          <p:grpSpPr>
            <a:xfrm rot="-225210">
              <a:off x="7776562" y="-430097"/>
              <a:ext cx="2789927" cy="4077808"/>
              <a:chOff x="-1565010" y="98700"/>
              <a:chExt cx="3519078" cy="5143549"/>
            </a:xfrm>
          </p:grpSpPr>
          <p:grpSp>
            <p:nvGrpSpPr>
              <p:cNvPr id="824" name="Google Shape;824;p16"/>
              <p:cNvGrpSpPr/>
              <p:nvPr/>
            </p:nvGrpSpPr>
            <p:grpSpPr>
              <a:xfrm>
                <a:off x="-1565010" y="98700"/>
                <a:ext cx="3519078" cy="5143549"/>
                <a:chOff x="-1565010" y="98700"/>
                <a:chExt cx="3519078" cy="5143549"/>
              </a:xfrm>
            </p:grpSpPr>
            <p:grpSp>
              <p:nvGrpSpPr>
                <p:cNvPr id="825" name="Google Shape;825;p16"/>
                <p:cNvGrpSpPr/>
                <p:nvPr/>
              </p:nvGrpSpPr>
              <p:grpSpPr>
                <a:xfrm>
                  <a:off x="-1565010" y="98700"/>
                  <a:ext cx="3519078" cy="5143549"/>
                  <a:chOff x="5876315" y="84387"/>
                  <a:chExt cx="3519078" cy="5143549"/>
                </a:xfrm>
              </p:grpSpPr>
              <p:sp>
                <p:nvSpPr>
                  <p:cNvPr id="826" name="Google Shape;826;p16"/>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27" name="Google Shape;827;p16"/>
                  <p:cNvGrpSpPr/>
                  <p:nvPr/>
                </p:nvGrpSpPr>
                <p:grpSpPr>
                  <a:xfrm>
                    <a:off x="5955699" y="84387"/>
                    <a:ext cx="3439693" cy="5143549"/>
                    <a:chOff x="7015323" y="2720556"/>
                    <a:chExt cx="1319052" cy="1972446"/>
                  </a:xfrm>
                </p:grpSpPr>
                <p:sp>
                  <p:nvSpPr>
                    <p:cNvPr id="828" name="Google Shape;828;p1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1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833" name="Google Shape;833;p1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834" name="Google Shape;834;p16"/>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835" name="Google Shape;835;p1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836" name="Google Shape;836;p1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837" name="Google Shape;837;p1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838" name="Google Shape;838;p1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839" name="Google Shape;839;p16"/>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grpSp>
        <p:nvGrpSpPr>
          <p:cNvPr id="840" name="Google Shape;840;p16"/>
          <p:cNvGrpSpPr/>
          <p:nvPr/>
        </p:nvGrpSpPr>
        <p:grpSpPr>
          <a:xfrm>
            <a:off x="-1488466" y="6630367"/>
            <a:ext cx="15702988" cy="333900"/>
            <a:chOff x="-1116350" y="4972775"/>
            <a:chExt cx="11777241" cy="250425"/>
          </a:xfrm>
        </p:grpSpPr>
        <p:sp>
          <p:nvSpPr>
            <p:cNvPr id="841" name="Google Shape;841;p1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1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1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1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 name="Google Shape;846;p16"/>
          <p:cNvGrpSpPr/>
          <p:nvPr/>
        </p:nvGrpSpPr>
        <p:grpSpPr>
          <a:xfrm flipH="1">
            <a:off x="286370" y="314491"/>
            <a:ext cx="11529565" cy="5687909"/>
            <a:chOff x="311152" y="235868"/>
            <a:chExt cx="8647174" cy="4265932"/>
          </a:xfrm>
        </p:grpSpPr>
        <p:sp>
          <p:nvSpPr>
            <p:cNvPr id="847" name="Google Shape;847;p16"/>
            <p:cNvSpPr/>
            <p:nvPr/>
          </p:nvSpPr>
          <p:spPr>
            <a:xfrm flipH="1">
              <a:off x="2167416" y="235868"/>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6"/>
            <p:cNvSpPr/>
            <p:nvPr/>
          </p:nvSpPr>
          <p:spPr>
            <a:xfrm flipH="1">
              <a:off x="311152" y="257174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16"/>
            <p:cNvSpPr/>
            <p:nvPr/>
          </p:nvSpPr>
          <p:spPr>
            <a:xfrm flipH="1">
              <a:off x="450607" y="44922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16"/>
            <p:cNvSpPr/>
            <p:nvPr/>
          </p:nvSpPr>
          <p:spPr>
            <a:xfrm flipH="1">
              <a:off x="8818869" y="303032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6"/>
            <p:cNvSpPr/>
            <p:nvPr/>
          </p:nvSpPr>
          <p:spPr>
            <a:xfrm flipH="1">
              <a:off x="8818882" y="3928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6"/>
            <p:cNvSpPr/>
            <p:nvPr/>
          </p:nvSpPr>
          <p:spPr>
            <a:xfrm flipH="1">
              <a:off x="378732" y="43214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2080844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88"/>
        <p:cNvGrpSpPr/>
        <p:nvPr/>
      </p:nvGrpSpPr>
      <p:grpSpPr>
        <a:xfrm>
          <a:off x="0" y="0"/>
          <a:ext cx="0" cy="0"/>
          <a:chOff x="0" y="0"/>
          <a:chExt cx="0" cy="0"/>
        </a:xfrm>
      </p:grpSpPr>
      <p:grpSp>
        <p:nvGrpSpPr>
          <p:cNvPr id="889" name="Google Shape;889;p18"/>
          <p:cNvGrpSpPr/>
          <p:nvPr/>
        </p:nvGrpSpPr>
        <p:grpSpPr>
          <a:xfrm>
            <a:off x="-1755566" y="6630367"/>
            <a:ext cx="15702988" cy="333900"/>
            <a:chOff x="-1116350" y="4972775"/>
            <a:chExt cx="11777241" cy="250425"/>
          </a:xfrm>
        </p:grpSpPr>
        <p:sp>
          <p:nvSpPr>
            <p:cNvPr id="890" name="Google Shape;890;p1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5" name="Google Shape;895;p18"/>
          <p:cNvGrpSpPr/>
          <p:nvPr/>
        </p:nvGrpSpPr>
        <p:grpSpPr>
          <a:xfrm rot="-209594" flipH="1">
            <a:off x="10103842" y="-663390"/>
            <a:ext cx="4004364" cy="5987929"/>
            <a:chOff x="-1485626" y="98700"/>
            <a:chExt cx="3439693" cy="5143549"/>
          </a:xfrm>
        </p:grpSpPr>
        <p:grpSp>
          <p:nvGrpSpPr>
            <p:cNvPr id="896" name="Google Shape;896;p18"/>
            <p:cNvGrpSpPr/>
            <p:nvPr/>
          </p:nvGrpSpPr>
          <p:grpSpPr>
            <a:xfrm>
              <a:off x="-1485626" y="98700"/>
              <a:ext cx="3439693" cy="5143549"/>
              <a:chOff x="-1485626" y="98700"/>
              <a:chExt cx="3439693" cy="5143549"/>
            </a:xfrm>
          </p:grpSpPr>
          <p:grpSp>
            <p:nvGrpSpPr>
              <p:cNvPr id="897" name="Google Shape;897;p18"/>
              <p:cNvGrpSpPr/>
              <p:nvPr/>
            </p:nvGrpSpPr>
            <p:grpSpPr>
              <a:xfrm>
                <a:off x="-1485626" y="98700"/>
                <a:ext cx="3439693" cy="5143549"/>
                <a:chOff x="7015323" y="2720556"/>
                <a:chExt cx="1319052" cy="1972446"/>
              </a:xfrm>
            </p:grpSpPr>
            <p:sp>
              <p:nvSpPr>
                <p:cNvPr id="898" name="Google Shape;898;p1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903" name="Google Shape;903;p1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904" name="Google Shape;904;p1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905" name="Google Shape;905;p1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906" name="Google Shape;906;p1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907" name="Google Shape;907;p1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908" name="Google Shape;908;p1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909" name="Google Shape;909;p18"/>
          <p:cNvGrpSpPr/>
          <p:nvPr/>
        </p:nvGrpSpPr>
        <p:grpSpPr>
          <a:xfrm flipH="1">
            <a:off x="363069" y="248569"/>
            <a:ext cx="11593585" cy="6150407"/>
            <a:chOff x="272301" y="186426"/>
            <a:chExt cx="8695189" cy="4612805"/>
          </a:xfrm>
        </p:grpSpPr>
        <p:grpSp>
          <p:nvGrpSpPr>
            <p:cNvPr id="910" name="Google Shape;910;p18"/>
            <p:cNvGrpSpPr/>
            <p:nvPr/>
          </p:nvGrpSpPr>
          <p:grpSpPr>
            <a:xfrm>
              <a:off x="272301" y="186426"/>
              <a:ext cx="8695189" cy="3350448"/>
              <a:chOff x="272301" y="186426"/>
              <a:chExt cx="8695189" cy="3350448"/>
            </a:xfrm>
          </p:grpSpPr>
          <p:grpSp>
            <p:nvGrpSpPr>
              <p:cNvPr id="911" name="Google Shape;911;p18"/>
              <p:cNvGrpSpPr/>
              <p:nvPr/>
            </p:nvGrpSpPr>
            <p:grpSpPr>
              <a:xfrm>
                <a:off x="272301" y="186426"/>
                <a:ext cx="4853631" cy="3350448"/>
                <a:chOff x="272301" y="186426"/>
                <a:chExt cx="4853631" cy="3350448"/>
              </a:xfrm>
            </p:grpSpPr>
            <p:sp>
              <p:nvSpPr>
                <p:cNvPr id="912" name="Google Shape;912;p18"/>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18"/>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8"/>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8"/>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16" name="Google Shape;916;p18"/>
              <p:cNvSpPr/>
              <p:nvPr/>
            </p:nvSpPr>
            <p:spPr>
              <a:xfrm flipH="1">
                <a:off x="88954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17" name="Google Shape;917;p18"/>
            <p:cNvSpPr/>
            <p:nvPr/>
          </p:nvSpPr>
          <p:spPr>
            <a:xfrm rot="7642264" flipH="1">
              <a:off x="8247083" y="485973"/>
              <a:ext cx="204185"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18" name="Google Shape;918;p18"/>
            <p:cNvGrpSpPr/>
            <p:nvPr/>
          </p:nvGrpSpPr>
          <p:grpSpPr>
            <a:xfrm>
              <a:off x="5876770" y="4217957"/>
              <a:ext cx="2873843" cy="581274"/>
              <a:chOff x="6728245" y="5573332"/>
              <a:chExt cx="2873843" cy="581274"/>
            </a:xfrm>
          </p:grpSpPr>
          <p:sp>
            <p:nvSpPr>
              <p:cNvPr id="919" name="Google Shape;919;p18"/>
              <p:cNvSpPr/>
              <p:nvPr/>
            </p:nvSpPr>
            <p:spPr>
              <a:xfrm flipH="1">
                <a:off x="9523308" y="557333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8"/>
              <p:cNvSpPr/>
              <p:nvPr/>
            </p:nvSpPr>
            <p:spPr>
              <a:xfrm rot="5592085" flipH="1">
                <a:off x="6766002" y="6042726"/>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921" name="Google Shape;921;p18"/>
          <p:cNvSpPr txBox="1">
            <a:spLocks noGrp="1"/>
          </p:cNvSpPr>
          <p:nvPr>
            <p:ph type="title"/>
          </p:nvPr>
        </p:nvSpPr>
        <p:spPr>
          <a:xfrm>
            <a:off x="7245600" y="1869533"/>
            <a:ext cx="2884400" cy="132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2" name="Google Shape;922;p18"/>
          <p:cNvSpPr txBox="1">
            <a:spLocks noGrp="1"/>
          </p:cNvSpPr>
          <p:nvPr>
            <p:ph type="subTitle" idx="1"/>
          </p:nvPr>
        </p:nvSpPr>
        <p:spPr>
          <a:xfrm>
            <a:off x="7245600" y="3191284"/>
            <a:ext cx="3995600" cy="179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94130063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23"/>
        <p:cNvGrpSpPr/>
        <p:nvPr/>
      </p:nvGrpSpPr>
      <p:grpSpPr>
        <a:xfrm>
          <a:off x="0" y="0"/>
          <a:ext cx="0" cy="0"/>
          <a:chOff x="0" y="0"/>
          <a:chExt cx="0" cy="0"/>
        </a:xfrm>
      </p:grpSpPr>
      <p:grpSp>
        <p:nvGrpSpPr>
          <p:cNvPr id="1024" name="Google Shape;1024;p21"/>
          <p:cNvGrpSpPr/>
          <p:nvPr/>
        </p:nvGrpSpPr>
        <p:grpSpPr>
          <a:xfrm flipH="1">
            <a:off x="-1488466" y="6630367"/>
            <a:ext cx="15702988" cy="333900"/>
            <a:chOff x="-1116350" y="4972775"/>
            <a:chExt cx="11777241" cy="250425"/>
          </a:xfrm>
        </p:grpSpPr>
        <p:sp>
          <p:nvSpPr>
            <p:cNvPr id="1025" name="Google Shape;1025;p2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0" name="Google Shape;1030;p21"/>
          <p:cNvGrpSpPr/>
          <p:nvPr/>
        </p:nvGrpSpPr>
        <p:grpSpPr>
          <a:xfrm rot="-180912" flipH="1">
            <a:off x="9887541" y="-1684503"/>
            <a:ext cx="4498316" cy="7356859"/>
            <a:chOff x="-1419722" y="-275482"/>
            <a:chExt cx="3373790" cy="5517730"/>
          </a:xfrm>
        </p:grpSpPr>
        <p:grpSp>
          <p:nvGrpSpPr>
            <p:cNvPr id="1031" name="Google Shape;1031;p21"/>
            <p:cNvGrpSpPr/>
            <p:nvPr/>
          </p:nvGrpSpPr>
          <p:grpSpPr>
            <a:xfrm>
              <a:off x="-1419722" y="-275482"/>
              <a:ext cx="3373790" cy="5517730"/>
              <a:chOff x="-1419722" y="-275482"/>
              <a:chExt cx="3373790" cy="5517730"/>
            </a:xfrm>
          </p:grpSpPr>
          <p:grpSp>
            <p:nvGrpSpPr>
              <p:cNvPr id="1032" name="Google Shape;1032;p21"/>
              <p:cNvGrpSpPr/>
              <p:nvPr/>
            </p:nvGrpSpPr>
            <p:grpSpPr>
              <a:xfrm>
                <a:off x="-1419722" y="-275482"/>
                <a:ext cx="3373790" cy="5517730"/>
                <a:chOff x="6021603" y="-289795"/>
                <a:chExt cx="3373790" cy="5517730"/>
              </a:xfrm>
            </p:grpSpPr>
            <p:sp>
              <p:nvSpPr>
                <p:cNvPr id="1033" name="Google Shape;1033;p2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34" name="Google Shape;1034;p21"/>
                <p:cNvGrpSpPr/>
                <p:nvPr/>
              </p:nvGrpSpPr>
              <p:grpSpPr>
                <a:xfrm>
                  <a:off x="6021603" y="84387"/>
                  <a:ext cx="3373790" cy="5143549"/>
                  <a:chOff x="7040595" y="2720556"/>
                  <a:chExt cx="1293780" cy="1972446"/>
                </a:xfrm>
              </p:grpSpPr>
              <p:sp>
                <p:nvSpPr>
                  <p:cNvPr id="1035" name="Google Shape;1035;p2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040" name="Google Shape;1040;p2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41" name="Google Shape;1041;p2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42" name="Google Shape;1042;p2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43" name="Google Shape;1043;p2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44" name="Google Shape;1044;p2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45" name="Google Shape;1045;p2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46" name="Google Shape;1046;p21"/>
          <p:cNvGrpSpPr/>
          <p:nvPr/>
        </p:nvGrpSpPr>
        <p:grpSpPr>
          <a:xfrm rot="180912">
            <a:off x="-2193859" y="-1684503"/>
            <a:ext cx="4498316" cy="7356859"/>
            <a:chOff x="-1419722" y="-275482"/>
            <a:chExt cx="3373790" cy="5517730"/>
          </a:xfrm>
        </p:grpSpPr>
        <p:grpSp>
          <p:nvGrpSpPr>
            <p:cNvPr id="1047" name="Google Shape;1047;p21"/>
            <p:cNvGrpSpPr/>
            <p:nvPr/>
          </p:nvGrpSpPr>
          <p:grpSpPr>
            <a:xfrm>
              <a:off x="-1419722" y="-275482"/>
              <a:ext cx="3373790" cy="5517730"/>
              <a:chOff x="-1419722" y="-275482"/>
              <a:chExt cx="3373790" cy="5517730"/>
            </a:xfrm>
          </p:grpSpPr>
          <p:grpSp>
            <p:nvGrpSpPr>
              <p:cNvPr id="1048" name="Google Shape;1048;p21"/>
              <p:cNvGrpSpPr/>
              <p:nvPr/>
            </p:nvGrpSpPr>
            <p:grpSpPr>
              <a:xfrm>
                <a:off x="-1419722" y="-275482"/>
                <a:ext cx="3373790" cy="5517730"/>
                <a:chOff x="6021603" y="-289795"/>
                <a:chExt cx="3373790" cy="5517730"/>
              </a:xfrm>
            </p:grpSpPr>
            <p:sp>
              <p:nvSpPr>
                <p:cNvPr id="1049" name="Google Shape;1049;p2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50" name="Google Shape;1050;p21"/>
                <p:cNvGrpSpPr/>
                <p:nvPr/>
              </p:nvGrpSpPr>
              <p:grpSpPr>
                <a:xfrm>
                  <a:off x="6021603" y="84387"/>
                  <a:ext cx="3373790" cy="5143549"/>
                  <a:chOff x="7040595" y="2720556"/>
                  <a:chExt cx="1293780" cy="1972446"/>
                </a:xfrm>
              </p:grpSpPr>
              <p:sp>
                <p:nvSpPr>
                  <p:cNvPr id="1051" name="Google Shape;1051;p2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056" name="Google Shape;1056;p2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57" name="Google Shape;1057;p2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58" name="Google Shape;1058;p2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59" name="Google Shape;1059;p2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60" name="Google Shape;1060;p2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61" name="Google Shape;1061;p2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62" name="Google Shape;1062;p21"/>
          <p:cNvGrpSpPr/>
          <p:nvPr/>
        </p:nvGrpSpPr>
        <p:grpSpPr>
          <a:xfrm>
            <a:off x="472303" y="3104275"/>
            <a:ext cx="11379632" cy="2850875"/>
            <a:chOff x="354227" y="2328206"/>
            <a:chExt cx="8534724" cy="2138156"/>
          </a:xfrm>
        </p:grpSpPr>
        <p:sp>
          <p:nvSpPr>
            <p:cNvPr id="1063" name="Google Shape;1063;p21"/>
            <p:cNvSpPr/>
            <p:nvPr/>
          </p:nvSpPr>
          <p:spPr>
            <a:xfrm flipH="1">
              <a:off x="378716" y="23282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1"/>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1"/>
            <p:cNvSpPr/>
            <p:nvPr/>
          </p:nvSpPr>
          <p:spPr>
            <a:xfrm flipH="1">
              <a:off x="354232" y="28298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1"/>
            <p:cNvSpPr/>
            <p:nvPr/>
          </p:nvSpPr>
          <p:spPr>
            <a:xfrm flipH="1">
              <a:off x="8698894" y="34507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1"/>
            <p:cNvSpPr/>
            <p:nvPr/>
          </p:nvSpPr>
          <p:spPr>
            <a:xfrm flipH="1">
              <a:off x="8749507" y="415885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68" name="Google Shape;1068;p21"/>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69" name="Google Shape;1069;p21"/>
          <p:cNvSpPr txBox="1">
            <a:spLocks noGrp="1"/>
          </p:cNvSpPr>
          <p:nvPr>
            <p:ph type="title" idx="2"/>
          </p:nvPr>
        </p:nvSpPr>
        <p:spPr>
          <a:xfrm>
            <a:off x="960000" y="3396000"/>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0" name="Google Shape;1070;p21"/>
          <p:cNvSpPr txBox="1">
            <a:spLocks noGrp="1"/>
          </p:cNvSpPr>
          <p:nvPr>
            <p:ph type="subTitle" idx="1"/>
          </p:nvPr>
        </p:nvSpPr>
        <p:spPr>
          <a:xfrm>
            <a:off x="960003"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71" name="Google Shape;1071;p21"/>
          <p:cNvSpPr txBox="1">
            <a:spLocks noGrp="1"/>
          </p:cNvSpPr>
          <p:nvPr>
            <p:ph type="title" idx="3"/>
          </p:nvPr>
        </p:nvSpPr>
        <p:spPr>
          <a:xfrm>
            <a:off x="4704800" y="3395767"/>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2" name="Google Shape;1072;p21"/>
          <p:cNvSpPr txBox="1">
            <a:spLocks noGrp="1"/>
          </p:cNvSpPr>
          <p:nvPr>
            <p:ph type="subTitle" idx="4"/>
          </p:nvPr>
        </p:nvSpPr>
        <p:spPr>
          <a:xfrm>
            <a:off x="4704796"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73" name="Google Shape;1073;p21"/>
          <p:cNvSpPr txBox="1">
            <a:spLocks noGrp="1"/>
          </p:cNvSpPr>
          <p:nvPr>
            <p:ph type="title" idx="5"/>
          </p:nvPr>
        </p:nvSpPr>
        <p:spPr>
          <a:xfrm>
            <a:off x="8449599" y="3395767"/>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4" name="Google Shape;1074;p21"/>
          <p:cNvSpPr txBox="1">
            <a:spLocks noGrp="1"/>
          </p:cNvSpPr>
          <p:nvPr>
            <p:ph type="subTitle" idx="6"/>
          </p:nvPr>
        </p:nvSpPr>
        <p:spPr>
          <a:xfrm>
            <a:off x="8449597"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0630644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71900" y="2500025"/>
            <a:ext cx="7048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3934600" y="725459"/>
            <a:ext cx="4322800" cy="177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4" name="Google Shape;14;p3"/>
          <p:cNvSpPr txBox="1">
            <a:spLocks noGrp="1"/>
          </p:cNvSpPr>
          <p:nvPr>
            <p:ph type="subTitle" idx="1"/>
          </p:nvPr>
        </p:nvSpPr>
        <p:spPr>
          <a:xfrm>
            <a:off x="2572000" y="3622425"/>
            <a:ext cx="7048000" cy="6012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15" name="Google Shape;15;p3"/>
          <p:cNvGrpSpPr/>
          <p:nvPr/>
        </p:nvGrpSpPr>
        <p:grpSpPr>
          <a:xfrm>
            <a:off x="-184466" y="3531522"/>
            <a:ext cx="7748415" cy="2195639"/>
            <a:chOff x="664583" y="2178018"/>
            <a:chExt cx="7577664" cy="2147253"/>
          </a:xfrm>
        </p:grpSpPr>
        <p:sp>
          <p:nvSpPr>
            <p:cNvPr id="16" name="Google Shape;16;p3"/>
            <p:cNvSpPr/>
            <p:nvPr/>
          </p:nvSpPr>
          <p:spPr>
            <a:xfrm>
              <a:off x="5273338" y="2815889"/>
              <a:ext cx="2968910" cy="1502773"/>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3"/>
            <p:cNvSpPr/>
            <p:nvPr/>
          </p:nvSpPr>
          <p:spPr>
            <a:xfrm>
              <a:off x="664583" y="2178018"/>
              <a:ext cx="4227389" cy="214725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3"/>
            <p:cNvSpPr/>
            <p:nvPr/>
          </p:nvSpPr>
          <p:spPr>
            <a:xfrm>
              <a:off x="4432316" y="3407105"/>
              <a:ext cx="1802963" cy="911578"/>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 name="Google Shape;19;p3"/>
          <p:cNvSpPr/>
          <p:nvPr/>
        </p:nvSpPr>
        <p:spPr>
          <a:xfrm>
            <a:off x="464867" y="822601"/>
            <a:ext cx="3237667" cy="893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3"/>
          <p:cNvSpPr/>
          <p:nvPr/>
        </p:nvSpPr>
        <p:spPr>
          <a:xfrm>
            <a:off x="10054534" y="2222334"/>
            <a:ext cx="1996345" cy="55093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 name="Google Shape;21;p3"/>
          <p:cNvGrpSpPr/>
          <p:nvPr/>
        </p:nvGrpSpPr>
        <p:grpSpPr>
          <a:xfrm>
            <a:off x="-331600" y="5576298"/>
            <a:ext cx="12854800" cy="1281716"/>
            <a:chOff x="-248700" y="4182223"/>
            <a:chExt cx="9641100" cy="961287"/>
          </a:xfrm>
        </p:grpSpPr>
        <p:grpSp>
          <p:nvGrpSpPr>
            <p:cNvPr id="22" name="Google Shape;22;p3"/>
            <p:cNvGrpSpPr/>
            <p:nvPr/>
          </p:nvGrpSpPr>
          <p:grpSpPr>
            <a:xfrm>
              <a:off x="-248629" y="4462202"/>
              <a:ext cx="9640980" cy="681308"/>
              <a:chOff x="131200" y="4480088"/>
              <a:chExt cx="8881603" cy="627644"/>
            </a:xfrm>
          </p:grpSpPr>
          <p:sp>
            <p:nvSpPr>
              <p:cNvPr id="23" name="Google Shape;23;p3"/>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3"/>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3"/>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3"/>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407760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4">
  <p:cSld name="Blank 4">
    <p:spTree>
      <p:nvGrpSpPr>
        <p:cNvPr id="1" name="Shape 254"/>
        <p:cNvGrpSpPr/>
        <p:nvPr/>
      </p:nvGrpSpPr>
      <p:grpSpPr>
        <a:xfrm>
          <a:off x="0" y="0"/>
          <a:ext cx="0" cy="0"/>
          <a:chOff x="0" y="0"/>
          <a:chExt cx="0" cy="0"/>
        </a:xfrm>
      </p:grpSpPr>
      <p:pic>
        <p:nvPicPr>
          <p:cNvPr id="2" name="Google Shape;255;p13"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45285" y="0"/>
            <a:ext cx="1246716"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56;p13" descr="Death_to_stock_communicate_hands_4.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6451" y="2487614"/>
            <a:ext cx="2495549" cy="249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57;p13"/>
          <p:cNvSpPr>
            <a:spLocks noChangeArrowheads="1"/>
          </p:cNvSpPr>
          <p:nvPr/>
        </p:nvSpPr>
        <p:spPr bwMode="auto">
          <a:xfrm>
            <a:off x="9700685" y="0"/>
            <a:ext cx="1246716" cy="1246188"/>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58;p13"/>
          <p:cNvSpPr>
            <a:spLocks noChangeArrowheads="1"/>
          </p:cNvSpPr>
          <p:nvPr/>
        </p:nvSpPr>
        <p:spPr bwMode="auto">
          <a:xfrm>
            <a:off x="10945285" y="1246189"/>
            <a:ext cx="1246716" cy="12477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59;p13"/>
          <p:cNvSpPr>
            <a:spLocks noChangeArrowheads="1"/>
          </p:cNvSpPr>
          <p:nvPr/>
        </p:nvSpPr>
        <p:spPr bwMode="auto">
          <a:xfrm>
            <a:off x="9700685" y="3727450"/>
            <a:ext cx="1246716" cy="1246188"/>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60;p13"/>
          <p:cNvSpPr>
            <a:spLocks noChangeArrowheads="1"/>
          </p:cNvSpPr>
          <p:nvPr/>
        </p:nvSpPr>
        <p:spPr bwMode="auto">
          <a:xfrm>
            <a:off x="0" y="5611814"/>
            <a:ext cx="1246717" cy="12461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61;p13"/>
          <p:cNvSpPr>
            <a:spLocks noChangeArrowheads="1"/>
          </p:cNvSpPr>
          <p:nvPr/>
        </p:nvSpPr>
        <p:spPr bwMode="auto">
          <a:xfrm>
            <a:off x="1246718" y="5611813"/>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62;p13"/>
          <p:cNvSpPr>
            <a:spLocks noChangeArrowheads="1"/>
          </p:cNvSpPr>
          <p:nvPr/>
        </p:nvSpPr>
        <p:spPr bwMode="auto">
          <a:xfrm>
            <a:off x="1" y="6234114"/>
            <a:ext cx="622300" cy="623887"/>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63;p13"/>
          <p:cNvSpPr>
            <a:spLocks noChangeArrowheads="1"/>
          </p:cNvSpPr>
          <p:nvPr/>
        </p:nvSpPr>
        <p:spPr bwMode="auto">
          <a:xfrm>
            <a:off x="10322985" y="1246189"/>
            <a:ext cx="622300" cy="6238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64;p13"/>
          <p:cNvSpPr>
            <a:spLocks noChangeArrowheads="1"/>
          </p:cNvSpPr>
          <p:nvPr/>
        </p:nvSpPr>
        <p:spPr bwMode="auto">
          <a:xfrm>
            <a:off x="11569701" y="623888"/>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265;p13"/>
          <p:cNvSpPr>
            <a:spLocks/>
          </p:cNvSpPr>
          <p:nvPr/>
        </p:nvSpPr>
        <p:spPr bwMode="auto">
          <a:xfrm>
            <a:off x="10253134" y="4133850"/>
            <a:ext cx="546100" cy="496888"/>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3" name="Google Shape;266;p13"/>
          <p:cNvSpPr>
            <a:spLocks/>
          </p:cNvSpPr>
          <p:nvPr/>
        </p:nvSpPr>
        <p:spPr bwMode="auto">
          <a:xfrm flipH="1">
            <a:off x="9846733" y="4070350"/>
            <a:ext cx="364067" cy="3302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393643285 w 16173"/>
              <a:gd name="T21" fmla="*/ 2147483646 h 14711"/>
              <a:gd name="T22" fmla="*/ 393643285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393643285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67;p13"/>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14034A6B-BE30-4F66-BC72-F817576CB4D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56510789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75"/>
        <p:cNvGrpSpPr/>
        <p:nvPr/>
      </p:nvGrpSpPr>
      <p:grpSpPr>
        <a:xfrm>
          <a:off x="0" y="0"/>
          <a:ext cx="0" cy="0"/>
          <a:chOff x="0" y="0"/>
          <a:chExt cx="0" cy="0"/>
        </a:xfrm>
      </p:grpSpPr>
      <p:grpSp>
        <p:nvGrpSpPr>
          <p:cNvPr id="1076" name="Google Shape;1076;p22"/>
          <p:cNvGrpSpPr/>
          <p:nvPr/>
        </p:nvGrpSpPr>
        <p:grpSpPr>
          <a:xfrm>
            <a:off x="-1488466" y="6630367"/>
            <a:ext cx="15702988" cy="333900"/>
            <a:chOff x="-1116350" y="4972775"/>
            <a:chExt cx="11777241" cy="250425"/>
          </a:xfrm>
        </p:grpSpPr>
        <p:sp>
          <p:nvSpPr>
            <p:cNvPr id="1077" name="Google Shape;1077;p2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2"/>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 name="Google Shape;1082;p22"/>
          <p:cNvGrpSpPr/>
          <p:nvPr/>
        </p:nvGrpSpPr>
        <p:grpSpPr>
          <a:xfrm rot="209437">
            <a:off x="-2372756" y="-472167"/>
            <a:ext cx="4474399" cy="6690796"/>
            <a:chOff x="-1485626" y="98700"/>
            <a:chExt cx="3439693" cy="5143549"/>
          </a:xfrm>
        </p:grpSpPr>
        <p:grpSp>
          <p:nvGrpSpPr>
            <p:cNvPr id="1083" name="Google Shape;1083;p22"/>
            <p:cNvGrpSpPr/>
            <p:nvPr/>
          </p:nvGrpSpPr>
          <p:grpSpPr>
            <a:xfrm>
              <a:off x="-1485626" y="98700"/>
              <a:ext cx="3439693" cy="5143549"/>
              <a:chOff x="-1485626" y="98700"/>
              <a:chExt cx="3439693" cy="5143549"/>
            </a:xfrm>
          </p:grpSpPr>
          <p:grpSp>
            <p:nvGrpSpPr>
              <p:cNvPr id="1084" name="Google Shape;1084;p22"/>
              <p:cNvGrpSpPr/>
              <p:nvPr/>
            </p:nvGrpSpPr>
            <p:grpSpPr>
              <a:xfrm>
                <a:off x="-1485626" y="98700"/>
                <a:ext cx="3439693" cy="5143549"/>
                <a:chOff x="7015323" y="2720556"/>
                <a:chExt cx="1319052" cy="1972446"/>
              </a:xfrm>
            </p:grpSpPr>
            <p:sp>
              <p:nvSpPr>
                <p:cNvPr id="1085" name="Google Shape;1085;p22"/>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2"/>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090" name="Google Shape;1090;p2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91" name="Google Shape;1091;p2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92" name="Google Shape;1092;p2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93" name="Google Shape;1093;p2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94" name="Google Shape;1094;p22"/>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95" name="Google Shape;1095;p2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96" name="Google Shape;1096;p22"/>
          <p:cNvGrpSpPr/>
          <p:nvPr/>
        </p:nvGrpSpPr>
        <p:grpSpPr>
          <a:xfrm>
            <a:off x="10540135" y="-1438079"/>
            <a:ext cx="3847920" cy="6293156"/>
            <a:chOff x="8015101" y="-451685"/>
            <a:chExt cx="2885940" cy="4719867"/>
          </a:xfrm>
        </p:grpSpPr>
        <p:grpSp>
          <p:nvGrpSpPr>
            <p:cNvPr id="1097" name="Google Shape;1097;p22"/>
            <p:cNvGrpSpPr/>
            <p:nvPr/>
          </p:nvGrpSpPr>
          <p:grpSpPr>
            <a:xfrm>
              <a:off x="8015101" y="-451685"/>
              <a:ext cx="2885940" cy="4719867"/>
              <a:chOff x="-1419722" y="-275482"/>
              <a:chExt cx="3373790" cy="5517730"/>
            </a:xfrm>
          </p:grpSpPr>
          <p:grpSp>
            <p:nvGrpSpPr>
              <p:cNvPr id="1098" name="Google Shape;1098;p22"/>
              <p:cNvGrpSpPr/>
              <p:nvPr/>
            </p:nvGrpSpPr>
            <p:grpSpPr>
              <a:xfrm>
                <a:off x="-1419722" y="-275482"/>
                <a:ext cx="3373790" cy="5517730"/>
                <a:chOff x="-1419722" y="-275482"/>
                <a:chExt cx="3373790" cy="5517730"/>
              </a:xfrm>
            </p:grpSpPr>
            <p:grpSp>
              <p:nvGrpSpPr>
                <p:cNvPr id="1099" name="Google Shape;1099;p22"/>
                <p:cNvGrpSpPr/>
                <p:nvPr/>
              </p:nvGrpSpPr>
              <p:grpSpPr>
                <a:xfrm>
                  <a:off x="-1419722" y="-275482"/>
                  <a:ext cx="3373790" cy="5517730"/>
                  <a:chOff x="6021603" y="-289795"/>
                  <a:chExt cx="3373790" cy="5517730"/>
                </a:xfrm>
              </p:grpSpPr>
              <p:sp>
                <p:nvSpPr>
                  <p:cNvPr id="1100" name="Google Shape;1100;p2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01" name="Google Shape;1101;p22"/>
                  <p:cNvGrpSpPr/>
                  <p:nvPr/>
                </p:nvGrpSpPr>
                <p:grpSpPr>
                  <a:xfrm>
                    <a:off x="6021603" y="84387"/>
                    <a:ext cx="3373790" cy="5143549"/>
                    <a:chOff x="7040595" y="2720556"/>
                    <a:chExt cx="1293780" cy="1972446"/>
                  </a:xfrm>
                </p:grpSpPr>
                <p:sp>
                  <p:nvSpPr>
                    <p:cNvPr id="1102" name="Google Shape;1102;p2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107" name="Google Shape;1107;p22"/>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108" name="Google Shape;1108;p22"/>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109" name="Google Shape;1109;p2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110" name="Google Shape;1110;p2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111" name="Google Shape;1111;p2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112" name="Google Shape;1112;p2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113" name="Google Shape;1113;p22"/>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114" name="Google Shape;1114;p22"/>
          <p:cNvGrpSpPr/>
          <p:nvPr/>
        </p:nvGrpSpPr>
        <p:grpSpPr>
          <a:xfrm>
            <a:off x="439626" y="2402142"/>
            <a:ext cx="11532889" cy="3673141"/>
            <a:chOff x="329719" y="1801606"/>
            <a:chExt cx="8649667" cy="2754856"/>
          </a:xfrm>
        </p:grpSpPr>
        <p:sp>
          <p:nvSpPr>
            <p:cNvPr id="1115" name="Google Shape;1115;p22"/>
            <p:cNvSpPr/>
            <p:nvPr/>
          </p:nvSpPr>
          <p:spPr>
            <a:xfrm>
              <a:off x="8888939" y="1801606"/>
              <a:ext cx="90446"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22"/>
            <p:cNvSpPr/>
            <p:nvPr/>
          </p:nvSpPr>
          <p:spPr>
            <a:xfrm>
              <a:off x="8569292" y="44292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22"/>
            <p:cNvSpPr/>
            <p:nvPr/>
          </p:nvSpPr>
          <p:spPr>
            <a:xfrm>
              <a:off x="8749502" y="356821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22"/>
            <p:cNvSpPr/>
            <p:nvPr/>
          </p:nvSpPr>
          <p:spPr>
            <a:xfrm>
              <a:off x="329719" y="370807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22"/>
            <p:cNvSpPr/>
            <p:nvPr/>
          </p:nvSpPr>
          <p:spPr>
            <a:xfrm>
              <a:off x="329727" y="430902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22"/>
            <p:cNvSpPr/>
            <p:nvPr/>
          </p:nvSpPr>
          <p:spPr>
            <a:xfrm>
              <a:off x="354225" y="2399094"/>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 name="Google Shape;1121;p22"/>
          <p:cNvGrpSpPr/>
          <p:nvPr/>
        </p:nvGrpSpPr>
        <p:grpSpPr>
          <a:xfrm>
            <a:off x="4343144" y="5916504"/>
            <a:ext cx="901977" cy="845120"/>
            <a:chOff x="546450" y="3992115"/>
            <a:chExt cx="621824" cy="582627"/>
          </a:xfrm>
        </p:grpSpPr>
        <p:sp>
          <p:nvSpPr>
            <p:cNvPr id="1122" name="Google Shape;1122;p22"/>
            <p:cNvSpPr/>
            <p:nvPr/>
          </p:nvSpPr>
          <p:spPr>
            <a:xfrm>
              <a:off x="546450" y="4357223"/>
              <a:ext cx="598739" cy="217519"/>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22"/>
            <p:cNvSpPr/>
            <p:nvPr/>
          </p:nvSpPr>
          <p:spPr>
            <a:xfrm>
              <a:off x="801788" y="4404480"/>
              <a:ext cx="64985" cy="47660"/>
            </a:xfrm>
            <a:custGeom>
              <a:avLst/>
              <a:gdLst/>
              <a:ahLst/>
              <a:cxnLst/>
              <a:rect l="l" t="t" r="r" b="b"/>
              <a:pathLst>
                <a:path w="1129" h="828" extrusionOk="0">
                  <a:moveTo>
                    <a:pt x="401" y="1"/>
                  </a:moveTo>
                  <a:cubicBezTo>
                    <a:pt x="301" y="1"/>
                    <a:pt x="176" y="26"/>
                    <a:pt x="25" y="76"/>
                  </a:cubicBezTo>
                  <a:cubicBezTo>
                    <a:pt x="0" y="76"/>
                    <a:pt x="0" y="101"/>
                    <a:pt x="0" y="126"/>
                  </a:cubicBezTo>
                  <a:cubicBezTo>
                    <a:pt x="0" y="126"/>
                    <a:pt x="11" y="137"/>
                    <a:pt x="26" y="137"/>
                  </a:cubicBezTo>
                  <a:cubicBezTo>
                    <a:pt x="34" y="137"/>
                    <a:pt x="42" y="134"/>
                    <a:pt x="50" y="126"/>
                  </a:cubicBezTo>
                  <a:cubicBezTo>
                    <a:pt x="142" y="89"/>
                    <a:pt x="234" y="66"/>
                    <a:pt x="316" y="66"/>
                  </a:cubicBezTo>
                  <a:cubicBezTo>
                    <a:pt x="346" y="66"/>
                    <a:pt x="374" y="69"/>
                    <a:pt x="401" y="76"/>
                  </a:cubicBezTo>
                  <a:cubicBezTo>
                    <a:pt x="577" y="76"/>
                    <a:pt x="777" y="151"/>
                    <a:pt x="878" y="301"/>
                  </a:cubicBezTo>
                  <a:cubicBezTo>
                    <a:pt x="1003" y="427"/>
                    <a:pt x="1078" y="602"/>
                    <a:pt x="1053" y="778"/>
                  </a:cubicBezTo>
                  <a:cubicBezTo>
                    <a:pt x="1053" y="803"/>
                    <a:pt x="1078" y="828"/>
                    <a:pt x="1078" y="828"/>
                  </a:cubicBezTo>
                  <a:cubicBezTo>
                    <a:pt x="1103" y="828"/>
                    <a:pt x="1128" y="803"/>
                    <a:pt x="1128" y="803"/>
                  </a:cubicBezTo>
                  <a:cubicBezTo>
                    <a:pt x="1128" y="602"/>
                    <a:pt x="1078" y="402"/>
                    <a:pt x="928" y="251"/>
                  </a:cubicBezTo>
                  <a:cubicBezTo>
                    <a:pt x="802" y="101"/>
                    <a:pt x="602" y="1"/>
                    <a:pt x="4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22"/>
            <p:cNvSpPr/>
            <p:nvPr/>
          </p:nvSpPr>
          <p:spPr>
            <a:xfrm>
              <a:off x="648850" y="4465034"/>
              <a:ext cx="83750" cy="47717"/>
            </a:xfrm>
            <a:custGeom>
              <a:avLst/>
              <a:gdLst/>
              <a:ahLst/>
              <a:cxnLst/>
              <a:rect l="l" t="t" r="r" b="b"/>
              <a:pathLst>
                <a:path w="1455" h="829" extrusionOk="0">
                  <a:moveTo>
                    <a:pt x="1182" y="1"/>
                  </a:moveTo>
                  <a:cubicBezTo>
                    <a:pt x="912" y="1"/>
                    <a:pt x="656" y="87"/>
                    <a:pt x="502" y="202"/>
                  </a:cubicBezTo>
                  <a:cubicBezTo>
                    <a:pt x="251" y="352"/>
                    <a:pt x="126" y="578"/>
                    <a:pt x="1" y="778"/>
                  </a:cubicBezTo>
                  <a:cubicBezTo>
                    <a:pt x="1" y="803"/>
                    <a:pt x="1" y="828"/>
                    <a:pt x="26" y="828"/>
                  </a:cubicBezTo>
                  <a:cubicBezTo>
                    <a:pt x="51" y="828"/>
                    <a:pt x="51" y="828"/>
                    <a:pt x="51" y="803"/>
                  </a:cubicBezTo>
                  <a:cubicBezTo>
                    <a:pt x="176" y="603"/>
                    <a:pt x="301" y="402"/>
                    <a:pt x="527" y="252"/>
                  </a:cubicBezTo>
                  <a:cubicBezTo>
                    <a:pt x="686" y="153"/>
                    <a:pt x="954" y="54"/>
                    <a:pt x="1208" y="54"/>
                  </a:cubicBezTo>
                  <a:cubicBezTo>
                    <a:pt x="1275" y="54"/>
                    <a:pt x="1341" y="61"/>
                    <a:pt x="1404" y="76"/>
                  </a:cubicBezTo>
                  <a:cubicBezTo>
                    <a:pt x="1429" y="76"/>
                    <a:pt x="1454" y="76"/>
                    <a:pt x="1454" y="51"/>
                  </a:cubicBezTo>
                  <a:cubicBezTo>
                    <a:pt x="1454" y="51"/>
                    <a:pt x="1454" y="26"/>
                    <a:pt x="1429" y="26"/>
                  </a:cubicBezTo>
                  <a:cubicBezTo>
                    <a:pt x="1347" y="9"/>
                    <a:pt x="1264" y="1"/>
                    <a:pt x="11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22"/>
            <p:cNvSpPr/>
            <p:nvPr/>
          </p:nvSpPr>
          <p:spPr>
            <a:xfrm>
              <a:off x="1005207" y="4040869"/>
              <a:ext cx="163067" cy="101248"/>
            </a:xfrm>
            <a:custGeom>
              <a:avLst/>
              <a:gdLst/>
              <a:ahLst/>
              <a:cxnLst/>
              <a:rect l="l" t="t" r="r" b="b"/>
              <a:pathLst>
                <a:path w="2833" h="1759" extrusionOk="0">
                  <a:moveTo>
                    <a:pt x="1991" y="1"/>
                  </a:moveTo>
                  <a:cubicBezTo>
                    <a:pt x="1845" y="1"/>
                    <a:pt x="1700" y="28"/>
                    <a:pt x="1554" y="77"/>
                  </a:cubicBezTo>
                  <a:cubicBezTo>
                    <a:pt x="1103" y="202"/>
                    <a:pt x="677" y="478"/>
                    <a:pt x="401" y="854"/>
                  </a:cubicBezTo>
                  <a:cubicBezTo>
                    <a:pt x="126" y="1230"/>
                    <a:pt x="0" y="1631"/>
                    <a:pt x="527" y="1706"/>
                  </a:cubicBezTo>
                  <a:cubicBezTo>
                    <a:pt x="695" y="1742"/>
                    <a:pt x="867" y="1758"/>
                    <a:pt x="1039" y="1758"/>
                  </a:cubicBezTo>
                  <a:cubicBezTo>
                    <a:pt x="1352" y="1758"/>
                    <a:pt x="1664" y="1703"/>
                    <a:pt x="1955" y="1606"/>
                  </a:cubicBezTo>
                  <a:cubicBezTo>
                    <a:pt x="2206" y="1506"/>
                    <a:pt x="2431" y="1380"/>
                    <a:pt x="2607" y="1180"/>
                  </a:cubicBezTo>
                  <a:cubicBezTo>
                    <a:pt x="2757" y="979"/>
                    <a:pt x="2832" y="704"/>
                    <a:pt x="2757" y="453"/>
                  </a:cubicBezTo>
                  <a:cubicBezTo>
                    <a:pt x="2657" y="252"/>
                    <a:pt x="2456" y="102"/>
                    <a:pt x="2231" y="27"/>
                  </a:cubicBezTo>
                  <a:cubicBezTo>
                    <a:pt x="2151" y="9"/>
                    <a:pt x="2071" y="1"/>
                    <a:pt x="19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22"/>
            <p:cNvSpPr/>
            <p:nvPr/>
          </p:nvSpPr>
          <p:spPr>
            <a:xfrm>
              <a:off x="843635" y="4110978"/>
              <a:ext cx="214987" cy="300751"/>
            </a:xfrm>
            <a:custGeom>
              <a:avLst/>
              <a:gdLst/>
              <a:ahLst/>
              <a:cxnLst/>
              <a:rect l="l" t="t" r="r" b="b"/>
              <a:pathLst>
                <a:path w="3735" h="5225" extrusionOk="0">
                  <a:moveTo>
                    <a:pt x="3709" y="1"/>
                  </a:moveTo>
                  <a:cubicBezTo>
                    <a:pt x="3701" y="1"/>
                    <a:pt x="3693" y="3"/>
                    <a:pt x="3684" y="12"/>
                  </a:cubicBezTo>
                  <a:cubicBezTo>
                    <a:pt x="3659" y="12"/>
                    <a:pt x="627" y="1290"/>
                    <a:pt x="0" y="5175"/>
                  </a:cubicBezTo>
                  <a:cubicBezTo>
                    <a:pt x="0" y="5200"/>
                    <a:pt x="25" y="5225"/>
                    <a:pt x="25" y="5225"/>
                  </a:cubicBezTo>
                  <a:cubicBezTo>
                    <a:pt x="50" y="5225"/>
                    <a:pt x="75" y="5200"/>
                    <a:pt x="75" y="5200"/>
                  </a:cubicBezTo>
                  <a:cubicBezTo>
                    <a:pt x="677" y="1315"/>
                    <a:pt x="3684" y="62"/>
                    <a:pt x="3709" y="62"/>
                  </a:cubicBezTo>
                  <a:cubicBezTo>
                    <a:pt x="3735" y="62"/>
                    <a:pt x="3735" y="37"/>
                    <a:pt x="3735" y="12"/>
                  </a:cubicBezTo>
                  <a:cubicBezTo>
                    <a:pt x="3735" y="12"/>
                    <a:pt x="3723"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22"/>
            <p:cNvSpPr/>
            <p:nvPr/>
          </p:nvSpPr>
          <p:spPr>
            <a:xfrm>
              <a:off x="748430" y="4097279"/>
              <a:ext cx="176018" cy="118286"/>
            </a:xfrm>
            <a:custGeom>
              <a:avLst/>
              <a:gdLst/>
              <a:ahLst/>
              <a:cxnLst/>
              <a:rect l="l" t="t" r="r" b="b"/>
              <a:pathLst>
                <a:path w="3058" h="2055" extrusionOk="0">
                  <a:moveTo>
                    <a:pt x="1143" y="0"/>
                  </a:moveTo>
                  <a:cubicBezTo>
                    <a:pt x="1013" y="0"/>
                    <a:pt x="882" y="16"/>
                    <a:pt x="752" y="49"/>
                  </a:cubicBezTo>
                  <a:cubicBezTo>
                    <a:pt x="551" y="99"/>
                    <a:pt x="376" y="175"/>
                    <a:pt x="226" y="325"/>
                  </a:cubicBezTo>
                  <a:cubicBezTo>
                    <a:pt x="75" y="475"/>
                    <a:pt x="0" y="676"/>
                    <a:pt x="25" y="876"/>
                  </a:cubicBezTo>
                  <a:cubicBezTo>
                    <a:pt x="50" y="1077"/>
                    <a:pt x="201" y="1252"/>
                    <a:pt x="376" y="1353"/>
                  </a:cubicBezTo>
                  <a:cubicBezTo>
                    <a:pt x="526" y="1478"/>
                    <a:pt x="727" y="1528"/>
                    <a:pt x="927" y="1603"/>
                  </a:cubicBezTo>
                  <a:cubicBezTo>
                    <a:pt x="1278" y="1729"/>
                    <a:pt x="1654" y="1829"/>
                    <a:pt x="2005" y="1954"/>
                  </a:cubicBezTo>
                  <a:cubicBezTo>
                    <a:pt x="2155" y="2004"/>
                    <a:pt x="2331" y="2054"/>
                    <a:pt x="2481" y="2054"/>
                  </a:cubicBezTo>
                  <a:cubicBezTo>
                    <a:pt x="2657" y="2054"/>
                    <a:pt x="2832" y="2004"/>
                    <a:pt x="2932" y="1879"/>
                  </a:cubicBezTo>
                  <a:cubicBezTo>
                    <a:pt x="3058" y="1678"/>
                    <a:pt x="2983" y="1428"/>
                    <a:pt x="2907" y="1227"/>
                  </a:cubicBezTo>
                  <a:cubicBezTo>
                    <a:pt x="2608" y="523"/>
                    <a:pt x="1891" y="0"/>
                    <a:pt x="1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22"/>
            <p:cNvSpPr/>
            <p:nvPr/>
          </p:nvSpPr>
          <p:spPr>
            <a:xfrm>
              <a:off x="817675" y="4139816"/>
              <a:ext cx="109652" cy="84383"/>
            </a:xfrm>
            <a:custGeom>
              <a:avLst/>
              <a:gdLst/>
              <a:ahLst/>
              <a:cxnLst/>
              <a:rect l="l" t="t" r="r" b="b"/>
              <a:pathLst>
                <a:path w="1905" h="1466" extrusionOk="0">
                  <a:moveTo>
                    <a:pt x="33" y="1"/>
                  </a:moveTo>
                  <a:cubicBezTo>
                    <a:pt x="25" y="1"/>
                    <a:pt x="25" y="12"/>
                    <a:pt x="25" y="12"/>
                  </a:cubicBezTo>
                  <a:cubicBezTo>
                    <a:pt x="0" y="37"/>
                    <a:pt x="25" y="62"/>
                    <a:pt x="25" y="62"/>
                  </a:cubicBezTo>
                  <a:cubicBezTo>
                    <a:pt x="777" y="288"/>
                    <a:pt x="1429" y="789"/>
                    <a:pt x="1830" y="1441"/>
                  </a:cubicBezTo>
                  <a:cubicBezTo>
                    <a:pt x="1855" y="1466"/>
                    <a:pt x="1855" y="1466"/>
                    <a:pt x="1855" y="1466"/>
                  </a:cubicBezTo>
                  <a:lnTo>
                    <a:pt x="1880" y="1466"/>
                  </a:lnTo>
                  <a:cubicBezTo>
                    <a:pt x="1905" y="1441"/>
                    <a:pt x="1905" y="1441"/>
                    <a:pt x="1905" y="1416"/>
                  </a:cubicBezTo>
                  <a:cubicBezTo>
                    <a:pt x="1479" y="739"/>
                    <a:pt x="802" y="238"/>
                    <a:pt x="50" y="12"/>
                  </a:cubicBezTo>
                  <a:cubicBezTo>
                    <a:pt x="42" y="4"/>
                    <a:pt x="36" y="1"/>
                    <a:pt x="3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22"/>
            <p:cNvSpPr/>
            <p:nvPr/>
          </p:nvSpPr>
          <p:spPr>
            <a:xfrm>
              <a:off x="974873" y="4174410"/>
              <a:ext cx="139986" cy="156793"/>
            </a:xfrm>
            <a:custGeom>
              <a:avLst/>
              <a:gdLst/>
              <a:ahLst/>
              <a:cxnLst/>
              <a:rect l="l" t="t" r="r" b="b"/>
              <a:pathLst>
                <a:path w="2432" h="2724" extrusionOk="0">
                  <a:moveTo>
                    <a:pt x="585" y="1"/>
                  </a:moveTo>
                  <a:cubicBezTo>
                    <a:pt x="410" y="1"/>
                    <a:pt x="235" y="36"/>
                    <a:pt x="126" y="163"/>
                  </a:cubicBezTo>
                  <a:cubicBezTo>
                    <a:pt x="26" y="288"/>
                    <a:pt x="1" y="464"/>
                    <a:pt x="51" y="614"/>
                  </a:cubicBezTo>
                  <a:cubicBezTo>
                    <a:pt x="76" y="790"/>
                    <a:pt x="176" y="915"/>
                    <a:pt x="252" y="1065"/>
                  </a:cubicBezTo>
                  <a:cubicBezTo>
                    <a:pt x="477" y="1391"/>
                    <a:pt x="678" y="1717"/>
                    <a:pt x="878" y="2043"/>
                  </a:cubicBezTo>
                  <a:cubicBezTo>
                    <a:pt x="978" y="2218"/>
                    <a:pt x="1104" y="2369"/>
                    <a:pt x="1254" y="2519"/>
                  </a:cubicBezTo>
                  <a:cubicBezTo>
                    <a:pt x="1389" y="2631"/>
                    <a:pt x="1564" y="2723"/>
                    <a:pt x="1743" y="2723"/>
                  </a:cubicBezTo>
                  <a:cubicBezTo>
                    <a:pt x="1764" y="2723"/>
                    <a:pt x="1784" y="2722"/>
                    <a:pt x="1805" y="2719"/>
                  </a:cubicBezTo>
                  <a:cubicBezTo>
                    <a:pt x="1981" y="2694"/>
                    <a:pt x="2181" y="2569"/>
                    <a:pt x="2282" y="2394"/>
                  </a:cubicBezTo>
                  <a:cubicBezTo>
                    <a:pt x="2382" y="2218"/>
                    <a:pt x="2432" y="2018"/>
                    <a:pt x="2432" y="1817"/>
                  </a:cubicBezTo>
                  <a:cubicBezTo>
                    <a:pt x="2432" y="915"/>
                    <a:pt x="1630" y="163"/>
                    <a:pt x="778" y="13"/>
                  </a:cubicBezTo>
                  <a:cubicBezTo>
                    <a:pt x="716" y="6"/>
                    <a:pt x="650" y="1"/>
                    <a:pt x="5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22"/>
            <p:cNvSpPr/>
            <p:nvPr/>
          </p:nvSpPr>
          <p:spPr>
            <a:xfrm>
              <a:off x="961921" y="4177346"/>
              <a:ext cx="106774" cy="85822"/>
            </a:xfrm>
            <a:custGeom>
              <a:avLst/>
              <a:gdLst/>
              <a:ahLst/>
              <a:cxnLst/>
              <a:rect l="l" t="t" r="r" b="b"/>
              <a:pathLst>
                <a:path w="1855" h="1491" extrusionOk="0">
                  <a:moveTo>
                    <a:pt x="19" y="1"/>
                  </a:moveTo>
                  <a:cubicBezTo>
                    <a:pt x="11" y="1"/>
                    <a:pt x="0" y="12"/>
                    <a:pt x="0" y="12"/>
                  </a:cubicBezTo>
                  <a:cubicBezTo>
                    <a:pt x="0" y="37"/>
                    <a:pt x="0" y="62"/>
                    <a:pt x="25" y="62"/>
                  </a:cubicBezTo>
                  <a:cubicBezTo>
                    <a:pt x="752" y="312"/>
                    <a:pt x="1404" y="814"/>
                    <a:pt x="1805" y="1490"/>
                  </a:cubicBezTo>
                  <a:lnTo>
                    <a:pt x="1830" y="1490"/>
                  </a:lnTo>
                  <a:cubicBezTo>
                    <a:pt x="1855" y="1490"/>
                    <a:pt x="1855" y="1465"/>
                    <a:pt x="1855" y="1440"/>
                  </a:cubicBezTo>
                  <a:cubicBezTo>
                    <a:pt x="1454" y="764"/>
                    <a:pt x="777" y="237"/>
                    <a:pt x="25" y="12"/>
                  </a:cubicBezTo>
                  <a:cubicBezTo>
                    <a:pt x="25" y="3"/>
                    <a:pt x="23" y="1"/>
                    <a:pt x="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22"/>
            <p:cNvSpPr/>
            <p:nvPr/>
          </p:nvSpPr>
          <p:spPr>
            <a:xfrm>
              <a:off x="882546" y="3992115"/>
              <a:ext cx="111148" cy="139238"/>
            </a:xfrm>
            <a:custGeom>
              <a:avLst/>
              <a:gdLst/>
              <a:ahLst/>
              <a:cxnLst/>
              <a:rect l="l" t="t" r="r" b="b"/>
              <a:pathLst>
                <a:path w="1931" h="2419" extrusionOk="0">
                  <a:moveTo>
                    <a:pt x="671" y="1"/>
                  </a:moveTo>
                  <a:cubicBezTo>
                    <a:pt x="613" y="1"/>
                    <a:pt x="556" y="7"/>
                    <a:pt x="502" y="22"/>
                  </a:cubicBezTo>
                  <a:cubicBezTo>
                    <a:pt x="26" y="172"/>
                    <a:pt x="1" y="799"/>
                    <a:pt x="126" y="1175"/>
                  </a:cubicBezTo>
                  <a:cubicBezTo>
                    <a:pt x="302" y="1651"/>
                    <a:pt x="627" y="2052"/>
                    <a:pt x="1028" y="2302"/>
                  </a:cubicBezTo>
                  <a:cubicBezTo>
                    <a:pt x="1126" y="2361"/>
                    <a:pt x="1238" y="2419"/>
                    <a:pt x="1353" y="2419"/>
                  </a:cubicBezTo>
                  <a:cubicBezTo>
                    <a:pt x="1387" y="2419"/>
                    <a:pt x="1421" y="2414"/>
                    <a:pt x="1455" y="2403"/>
                  </a:cubicBezTo>
                  <a:cubicBezTo>
                    <a:pt x="1530" y="2403"/>
                    <a:pt x="1605" y="2353"/>
                    <a:pt x="1655" y="2277"/>
                  </a:cubicBezTo>
                  <a:cubicBezTo>
                    <a:pt x="1856" y="2077"/>
                    <a:pt x="1931" y="1776"/>
                    <a:pt x="1931" y="1500"/>
                  </a:cubicBezTo>
                  <a:cubicBezTo>
                    <a:pt x="1931" y="1124"/>
                    <a:pt x="1830" y="749"/>
                    <a:pt x="1605" y="473"/>
                  </a:cubicBezTo>
                  <a:cubicBezTo>
                    <a:pt x="1412" y="237"/>
                    <a:pt x="1016" y="1"/>
                    <a:pt x="6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22"/>
            <p:cNvSpPr/>
            <p:nvPr/>
          </p:nvSpPr>
          <p:spPr>
            <a:xfrm>
              <a:off x="934523" y="4061131"/>
              <a:ext cx="38968" cy="109709"/>
            </a:xfrm>
            <a:custGeom>
              <a:avLst/>
              <a:gdLst/>
              <a:ahLst/>
              <a:cxnLst/>
              <a:rect l="l" t="t" r="r" b="b"/>
              <a:pathLst>
                <a:path w="677" h="1906" extrusionOk="0">
                  <a:moveTo>
                    <a:pt x="25" y="1"/>
                  </a:moveTo>
                  <a:cubicBezTo>
                    <a:pt x="0" y="26"/>
                    <a:pt x="0" y="51"/>
                    <a:pt x="0" y="51"/>
                  </a:cubicBezTo>
                  <a:cubicBezTo>
                    <a:pt x="376" y="602"/>
                    <a:pt x="577" y="1229"/>
                    <a:pt x="602" y="1880"/>
                  </a:cubicBezTo>
                  <a:cubicBezTo>
                    <a:pt x="602" y="1880"/>
                    <a:pt x="627" y="1905"/>
                    <a:pt x="652" y="1905"/>
                  </a:cubicBezTo>
                  <a:cubicBezTo>
                    <a:pt x="652" y="1905"/>
                    <a:pt x="677" y="1880"/>
                    <a:pt x="677" y="1880"/>
                  </a:cubicBezTo>
                  <a:cubicBezTo>
                    <a:pt x="627" y="1204"/>
                    <a:pt x="426" y="577"/>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3" name="Google Shape;1133;p22"/>
          <p:cNvSpPr/>
          <p:nvPr/>
        </p:nvSpPr>
        <p:spPr>
          <a:xfrm flipH="1">
            <a:off x="10249183" y="6435287"/>
            <a:ext cx="353917" cy="270077"/>
          </a:xfrm>
          <a:custGeom>
            <a:avLst/>
            <a:gdLst/>
            <a:ahLst/>
            <a:cxnLst/>
            <a:rect l="l" t="t" r="r" b="b"/>
            <a:pathLst>
              <a:path w="6598" h="5035" extrusionOk="0">
                <a:moveTo>
                  <a:pt x="4708" y="0"/>
                </a:moveTo>
                <a:cubicBezTo>
                  <a:pt x="4683" y="0"/>
                  <a:pt x="4658" y="5"/>
                  <a:pt x="4634" y="14"/>
                </a:cubicBezTo>
                <a:lnTo>
                  <a:pt x="229" y="1224"/>
                </a:lnTo>
                <a:cubicBezTo>
                  <a:pt x="46" y="1269"/>
                  <a:pt x="1" y="1543"/>
                  <a:pt x="161" y="1658"/>
                </a:cubicBezTo>
                <a:cubicBezTo>
                  <a:pt x="1329" y="2486"/>
                  <a:pt x="4573" y="5034"/>
                  <a:pt x="5643" y="5034"/>
                </a:cubicBezTo>
                <a:cubicBezTo>
                  <a:pt x="5723" y="5034"/>
                  <a:pt x="5790" y="5020"/>
                  <a:pt x="5844" y="4990"/>
                </a:cubicBezTo>
                <a:cubicBezTo>
                  <a:pt x="6597" y="4579"/>
                  <a:pt x="5296" y="1110"/>
                  <a:pt x="4931" y="174"/>
                </a:cubicBezTo>
                <a:cubicBezTo>
                  <a:pt x="4895" y="66"/>
                  <a:pt x="4802" y="0"/>
                  <a:pt x="4708"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22"/>
          <p:cNvSpPr/>
          <p:nvPr/>
        </p:nvSpPr>
        <p:spPr>
          <a:xfrm flipH="1">
            <a:off x="10468353" y="6091300"/>
            <a:ext cx="285311" cy="278392"/>
          </a:xfrm>
          <a:custGeom>
            <a:avLst/>
            <a:gdLst/>
            <a:ahLst/>
            <a:cxnLst/>
            <a:rect l="l" t="t" r="r" b="b"/>
            <a:pathLst>
              <a:path w="5319" h="5190" extrusionOk="0">
                <a:moveTo>
                  <a:pt x="1388" y="1"/>
                </a:moveTo>
                <a:cubicBezTo>
                  <a:pt x="1321" y="1"/>
                  <a:pt x="1253" y="12"/>
                  <a:pt x="1187" y="36"/>
                </a:cubicBezTo>
                <a:lnTo>
                  <a:pt x="617" y="219"/>
                </a:lnTo>
                <a:cubicBezTo>
                  <a:pt x="137" y="356"/>
                  <a:pt x="0" y="949"/>
                  <a:pt x="343" y="1291"/>
                </a:cubicBezTo>
                <a:lnTo>
                  <a:pt x="4063" y="4989"/>
                </a:lnTo>
                <a:cubicBezTo>
                  <a:pt x="4191" y="5117"/>
                  <a:pt x="4353" y="5189"/>
                  <a:pt x="4517" y="5189"/>
                </a:cubicBezTo>
                <a:cubicBezTo>
                  <a:pt x="4587" y="5189"/>
                  <a:pt x="4657" y="5176"/>
                  <a:pt x="4725" y="5149"/>
                </a:cubicBezTo>
                <a:cubicBezTo>
                  <a:pt x="5159" y="5012"/>
                  <a:pt x="5319" y="4487"/>
                  <a:pt x="5022" y="4122"/>
                </a:cubicBezTo>
                <a:lnTo>
                  <a:pt x="1895" y="241"/>
                </a:lnTo>
                <a:cubicBezTo>
                  <a:pt x="1760" y="90"/>
                  <a:pt x="1576" y="1"/>
                  <a:pt x="1388"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22"/>
          <p:cNvSpPr/>
          <p:nvPr/>
        </p:nvSpPr>
        <p:spPr>
          <a:xfrm flipH="1">
            <a:off x="10438963" y="6327687"/>
            <a:ext cx="77188" cy="165908"/>
          </a:xfrm>
          <a:custGeom>
            <a:avLst/>
            <a:gdLst/>
            <a:ahLst/>
            <a:cxnLst/>
            <a:rect l="l" t="t" r="r" b="b"/>
            <a:pathLst>
              <a:path w="1439" h="3093" extrusionOk="0">
                <a:moveTo>
                  <a:pt x="149" y="0"/>
                </a:moveTo>
                <a:cubicBezTo>
                  <a:pt x="115" y="0"/>
                  <a:pt x="80" y="11"/>
                  <a:pt x="46" y="34"/>
                </a:cubicBezTo>
                <a:cubicBezTo>
                  <a:pt x="0" y="103"/>
                  <a:pt x="0" y="171"/>
                  <a:pt x="69" y="240"/>
                </a:cubicBezTo>
                <a:cubicBezTo>
                  <a:pt x="1119" y="1244"/>
                  <a:pt x="617" y="2887"/>
                  <a:pt x="617" y="2910"/>
                </a:cubicBezTo>
                <a:cubicBezTo>
                  <a:pt x="594" y="2979"/>
                  <a:pt x="639" y="3047"/>
                  <a:pt x="708" y="3070"/>
                </a:cubicBezTo>
                <a:cubicBezTo>
                  <a:pt x="731" y="3070"/>
                  <a:pt x="731" y="3093"/>
                  <a:pt x="754" y="3093"/>
                </a:cubicBezTo>
                <a:cubicBezTo>
                  <a:pt x="799" y="3093"/>
                  <a:pt x="868" y="3047"/>
                  <a:pt x="891" y="2979"/>
                </a:cubicBezTo>
                <a:cubicBezTo>
                  <a:pt x="913" y="2910"/>
                  <a:pt x="1438" y="1176"/>
                  <a:pt x="251" y="34"/>
                </a:cubicBezTo>
                <a:cubicBezTo>
                  <a:pt x="217" y="11"/>
                  <a:pt x="183" y="0"/>
                  <a:pt x="149"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22"/>
          <p:cNvSpPr/>
          <p:nvPr/>
        </p:nvSpPr>
        <p:spPr>
          <a:xfrm flipH="1">
            <a:off x="10329273" y="6442475"/>
            <a:ext cx="27249" cy="82820"/>
          </a:xfrm>
          <a:custGeom>
            <a:avLst/>
            <a:gdLst/>
            <a:ahLst/>
            <a:cxnLst/>
            <a:rect l="l" t="t" r="r" b="b"/>
            <a:pathLst>
              <a:path w="508" h="1544" extrusionOk="0">
                <a:moveTo>
                  <a:pt x="88" y="0"/>
                </a:moveTo>
                <a:cubicBezTo>
                  <a:pt x="45" y="0"/>
                  <a:pt x="1" y="30"/>
                  <a:pt x="14" y="86"/>
                </a:cubicBezTo>
                <a:cubicBezTo>
                  <a:pt x="106" y="542"/>
                  <a:pt x="220" y="1021"/>
                  <a:pt x="311" y="1478"/>
                </a:cubicBezTo>
                <a:cubicBezTo>
                  <a:pt x="330" y="1524"/>
                  <a:pt x="367" y="1544"/>
                  <a:pt x="403" y="1544"/>
                </a:cubicBezTo>
                <a:cubicBezTo>
                  <a:pt x="456" y="1544"/>
                  <a:pt x="507" y="1500"/>
                  <a:pt x="494" y="1432"/>
                </a:cubicBezTo>
                <a:cubicBezTo>
                  <a:pt x="380" y="976"/>
                  <a:pt x="266" y="519"/>
                  <a:pt x="151" y="40"/>
                </a:cubicBezTo>
                <a:cubicBezTo>
                  <a:pt x="142" y="13"/>
                  <a:pt x="116" y="0"/>
                  <a:pt x="88" y="0"/>
                </a:cubicBezTo>
                <a:close/>
              </a:path>
            </a:pathLst>
          </a:custGeom>
          <a:solidFill>
            <a:srgbClr val="FFFFFF">
              <a:alpha val="5044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22"/>
          <p:cNvSpPr/>
          <p:nvPr/>
        </p:nvSpPr>
        <p:spPr>
          <a:xfrm flipH="1">
            <a:off x="9753334" y="6508987"/>
            <a:ext cx="897236" cy="262085"/>
          </a:xfrm>
          <a:custGeom>
            <a:avLst/>
            <a:gdLst/>
            <a:ahLst/>
            <a:cxnLst/>
            <a:rect l="l" t="t" r="r" b="b"/>
            <a:pathLst>
              <a:path w="16727" h="4886" extrusionOk="0">
                <a:moveTo>
                  <a:pt x="8034" y="1"/>
                </a:moveTo>
                <a:cubicBezTo>
                  <a:pt x="7785" y="1"/>
                  <a:pt x="7520" y="31"/>
                  <a:pt x="7231" y="101"/>
                </a:cubicBezTo>
                <a:cubicBezTo>
                  <a:pt x="5480" y="522"/>
                  <a:pt x="5925" y="1610"/>
                  <a:pt x="4698" y="1610"/>
                </a:cubicBezTo>
                <a:cubicBezTo>
                  <a:pt x="4661" y="1610"/>
                  <a:pt x="4623" y="1609"/>
                  <a:pt x="4583" y="1607"/>
                </a:cubicBezTo>
                <a:cubicBezTo>
                  <a:pt x="4558" y="1606"/>
                  <a:pt x="4532" y="1605"/>
                  <a:pt x="4506" y="1605"/>
                </a:cubicBezTo>
                <a:cubicBezTo>
                  <a:pt x="3126" y="1605"/>
                  <a:pt x="1411" y="3365"/>
                  <a:pt x="1411" y="3365"/>
                </a:cubicBezTo>
                <a:cubicBezTo>
                  <a:pt x="1" y="4491"/>
                  <a:pt x="3570" y="4886"/>
                  <a:pt x="7565" y="4886"/>
                </a:cubicBezTo>
                <a:cubicBezTo>
                  <a:pt x="11588" y="4886"/>
                  <a:pt x="16041" y="4485"/>
                  <a:pt x="16270" y="4027"/>
                </a:cubicBezTo>
                <a:cubicBezTo>
                  <a:pt x="16727" y="3137"/>
                  <a:pt x="13645" y="3000"/>
                  <a:pt x="13348" y="2475"/>
                </a:cubicBezTo>
                <a:cubicBezTo>
                  <a:pt x="13074" y="1927"/>
                  <a:pt x="12846" y="1311"/>
                  <a:pt x="11385" y="1037"/>
                </a:cubicBezTo>
                <a:cubicBezTo>
                  <a:pt x="10161" y="807"/>
                  <a:pt x="9322" y="1"/>
                  <a:pt x="803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22"/>
          <p:cNvSpPr/>
          <p:nvPr/>
        </p:nvSpPr>
        <p:spPr>
          <a:xfrm flipH="1">
            <a:off x="10023906" y="6589069"/>
            <a:ext cx="25801" cy="16896"/>
          </a:xfrm>
          <a:custGeom>
            <a:avLst/>
            <a:gdLst/>
            <a:ahLst/>
            <a:cxnLst/>
            <a:rect l="l" t="t" r="r" b="b"/>
            <a:pathLst>
              <a:path w="481" h="315" extrusionOk="0">
                <a:moveTo>
                  <a:pt x="138" y="0"/>
                </a:moveTo>
                <a:cubicBezTo>
                  <a:pt x="115" y="0"/>
                  <a:pt x="92" y="0"/>
                  <a:pt x="69" y="23"/>
                </a:cubicBezTo>
                <a:cubicBezTo>
                  <a:pt x="24" y="23"/>
                  <a:pt x="1" y="92"/>
                  <a:pt x="24" y="114"/>
                </a:cubicBezTo>
                <a:cubicBezTo>
                  <a:pt x="24" y="114"/>
                  <a:pt x="24" y="114"/>
                  <a:pt x="24" y="137"/>
                </a:cubicBezTo>
                <a:cubicBezTo>
                  <a:pt x="46" y="160"/>
                  <a:pt x="46" y="160"/>
                  <a:pt x="69" y="160"/>
                </a:cubicBezTo>
                <a:cubicBezTo>
                  <a:pt x="69" y="183"/>
                  <a:pt x="92" y="183"/>
                  <a:pt x="115" y="183"/>
                </a:cubicBezTo>
                <a:cubicBezTo>
                  <a:pt x="138" y="206"/>
                  <a:pt x="161" y="229"/>
                  <a:pt x="183" y="229"/>
                </a:cubicBezTo>
                <a:cubicBezTo>
                  <a:pt x="206" y="251"/>
                  <a:pt x="229" y="274"/>
                  <a:pt x="252" y="274"/>
                </a:cubicBezTo>
                <a:cubicBezTo>
                  <a:pt x="275" y="297"/>
                  <a:pt x="298" y="297"/>
                  <a:pt x="320" y="297"/>
                </a:cubicBezTo>
                <a:cubicBezTo>
                  <a:pt x="332" y="308"/>
                  <a:pt x="343" y="314"/>
                  <a:pt x="355" y="314"/>
                </a:cubicBezTo>
                <a:cubicBezTo>
                  <a:pt x="366" y="314"/>
                  <a:pt x="377" y="308"/>
                  <a:pt x="389" y="297"/>
                </a:cubicBezTo>
                <a:lnTo>
                  <a:pt x="412" y="297"/>
                </a:lnTo>
                <a:cubicBezTo>
                  <a:pt x="434" y="297"/>
                  <a:pt x="457" y="297"/>
                  <a:pt x="457" y="274"/>
                </a:cubicBezTo>
                <a:cubicBezTo>
                  <a:pt x="480" y="251"/>
                  <a:pt x="480" y="229"/>
                  <a:pt x="457" y="206"/>
                </a:cubicBezTo>
                <a:cubicBezTo>
                  <a:pt x="457" y="183"/>
                  <a:pt x="457" y="183"/>
                  <a:pt x="457" y="183"/>
                </a:cubicBezTo>
                <a:cubicBezTo>
                  <a:pt x="457" y="160"/>
                  <a:pt x="434" y="137"/>
                  <a:pt x="412" y="114"/>
                </a:cubicBezTo>
                <a:cubicBezTo>
                  <a:pt x="389" y="114"/>
                  <a:pt x="366" y="92"/>
                  <a:pt x="343" y="92"/>
                </a:cubicBezTo>
                <a:cubicBezTo>
                  <a:pt x="320" y="69"/>
                  <a:pt x="298" y="69"/>
                  <a:pt x="252" y="46"/>
                </a:cubicBezTo>
                <a:cubicBezTo>
                  <a:pt x="229" y="46"/>
                  <a:pt x="206" y="46"/>
                  <a:pt x="183" y="23"/>
                </a:cubicBezTo>
                <a:cubicBezTo>
                  <a:pt x="161" y="23"/>
                  <a:pt x="161" y="23"/>
                  <a:pt x="13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22"/>
          <p:cNvSpPr/>
          <p:nvPr/>
        </p:nvSpPr>
        <p:spPr>
          <a:xfrm flipH="1">
            <a:off x="9981049" y="6611384"/>
            <a:ext cx="28215" cy="34061"/>
          </a:xfrm>
          <a:custGeom>
            <a:avLst/>
            <a:gdLst/>
            <a:ahLst/>
            <a:cxnLst/>
            <a:rect l="l" t="t" r="r" b="b"/>
            <a:pathLst>
              <a:path w="526" h="635" extrusionOk="0">
                <a:moveTo>
                  <a:pt x="91" y="1"/>
                </a:moveTo>
                <a:cubicBezTo>
                  <a:pt x="69" y="1"/>
                  <a:pt x="46" y="7"/>
                  <a:pt x="23" y="18"/>
                </a:cubicBezTo>
                <a:cubicBezTo>
                  <a:pt x="0" y="64"/>
                  <a:pt x="0" y="109"/>
                  <a:pt x="23" y="132"/>
                </a:cubicBezTo>
                <a:cubicBezTo>
                  <a:pt x="69" y="178"/>
                  <a:pt x="114" y="201"/>
                  <a:pt x="137" y="246"/>
                </a:cubicBezTo>
                <a:cubicBezTo>
                  <a:pt x="160" y="269"/>
                  <a:pt x="183" y="292"/>
                  <a:pt x="183" y="315"/>
                </a:cubicBezTo>
                <a:lnTo>
                  <a:pt x="205" y="315"/>
                </a:lnTo>
                <a:cubicBezTo>
                  <a:pt x="205" y="337"/>
                  <a:pt x="228" y="337"/>
                  <a:pt x="228" y="360"/>
                </a:cubicBezTo>
                <a:cubicBezTo>
                  <a:pt x="251" y="406"/>
                  <a:pt x="274" y="429"/>
                  <a:pt x="297" y="474"/>
                </a:cubicBezTo>
                <a:cubicBezTo>
                  <a:pt x="320" y="497"/>
                  <a:pt x="320" y="520"/>
                  <a:pt x="342" y="543"/>
                </a:cubicBezTo>
                <a:cubicBezTo>
                  <a:pt x="342" y="566"/>
                  <a:pt x="365" y="589"/>
                  <a:pt x="365" y="589"/>
                </a:cubicBezTo>
                <a:cubicBezTo>
                  <a:pt x="388" y="611"/>
                  <a:pt x="388" y="611"/>
                  <a:pt x="411" y="634"/>
                </a:cubicBezTo>
                <a:lnTo>
                  <a:pt x="479" y="634"/>
                </a:lnTo>
                <a:cubicBezTo>
                  <a:pt x="525" y="611"/>
                  <a:pt x="525" y="589"/>
                  <a:pt x="525" y="566"/>
                </a:cubicBezTo>
                <a:cubicBezTo>
                  <a:pt x="525" y="543"/>
                  <a:pt x="525" y="520"/>
                  <a:pt x="525" y="497"/>
                </a:cubicBezTo>
                <a:cubicBezTo>
                  <a:pt x="525" y="497"/>
                  <a:pt x="502" y="474"/>
                  <a:pt x="502" y="452"/>
                </a:cubicBezTo>
                <a:cubicBezTo>
                  <a:pt x="502" y="429"/>
                  <a:pt x="479" y="406"/>
                  <a:pt x="457" y="383"/>
                </a:cubicBezTo>
                <a:cubicBezTo>
                  <a:pt x="434" y="337"/>
                  <a:pt x="411" y="292"/>
                  <a:pt x="365" y="246"/>
                </a:cubicBezTo>
                <a:cubicBezTo>
                  <a:pt x="297" y="155"/>
                  <a:pt x="228" y="86"/>
                  <a:pt x="160" y="18"/>
                </a:cubicBezTo>
                <a:cubicBezTo>
                  <a:pt x="137" y="7"/>
                  <a:pt x="114" y="1"/>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22"/>
          <p:cNvSpPr/>
          <p:nvPr/>
        </p:nvSpPr>
        <p:spPr>
          <a:xfrm flipH="1">
            <a:off x="10005561" y="6613851"/>
            <a:ext cx="24513" cy="26659"/>
          </a:xfrm>
          <a:custGeom>
            <a:avLst/>
            <a:gdLst/>
            <a:ahLst/>
            <a:cxnLst/>
            <a:rect l="l" t="t" r="r" b="b"/>
            <a:pathLst>
              <a:path w="457" h="497" extrusionOk="0">
                <a:moveTo>
                  <a:pt x="68" y="0"/>
                </a:moveTo>
                <a:cubicBezTo>
                  <a:pt x="51" y="0"/>
                  <a:pt x="34" y="6"/>
                  <a:pt x="23" y="18"/>
                </a:cubicBezTo>
                <a:cubicBezTo>
                  <a:pt x="0" y="40"/>
                  <a:pt x="0" y="63"/>
                  <a:pt x="0" y="109"/>
                </a:cubicBezTo>
                <a:cubicBezTo>
                  <a:pt x="0" y="109"/>
                  <a:pt x="23" y="132"/>
                  <a:pt x="23" y="132"/>
                </a:cubicBezTo>
                <a:cubicBezTo>
                  <a:pt x="23" y="132"/>
                  <a:pt x="23" y="155"/>
                  <a:pt x="23" y="155"/>
                </a:cubicBezTo>
                <a:cubicBezTo>
                  <a:pt x="46" y="177"/>
                  <a:pt x="68" y="200"/>
                  <a:pt x="68" y="223"/>
                </a:cubicBezTo>
                <a:cubicBezTo>
                  <a:pt x="91" y="246"/>
                  <a:pt x="137" y="291"/>
                  <a:pt x="160" y="314"/>
                </a:cubicBezTo>
                <a:cubicBezTo>
                  <a:pt x="183" y="337"/>
                  <a:pt x="205" y="383"/>
                  <a:pt x="228" y="406"/>
                </a:cubicBezTo>
                <a:cubicBezTo>
                  <a:pt x="251" y="428"/>
                  <a:pt x="274" y="428"/>
                  <a:pt x="297" y="451"/>
                </a:cubicBezTo>
                <a:cubicBezTo>
                  <a:pt x="320" y="474"/>
                  <a:pt x="342" y="497"/>
                  <a:pt x="388" y="497"/>
                </a:cubicBezTo>
                <a:cubicBezTo>
                  <a:pt x="411" y="497"/>
                  <a:pt x="434" y="474"/>
                  <a:pt x="434" y="474"/>
                </a:cubicBezTo>
                <a:cubicBezTo>
                  <a:pt x="457" y="451"/>
                  <a:pt x="457" y="428"/>
                  <a:pt x="457" y="406"/>
                </a:cubicBezTo>
                <a:cubicBezTo>
                  <a:pt x="457" y="383"/>
                  <a:pt x="457" y="360"/>
                  <a:pt x="434" y="337"/>
                </a:cubicBezTo>
                <a:cubicBezTo>
                  <a:pt x="434" y="337"/>
                  <a:pt x="411" y="314"/>
                  <a:pt x="411" y="314"/>
                </a:cubicBezTo>
                <a:cubicBezTo>
                  <a:pt x="411" y="291"/>
                  <a:pt x="388" y="291"/>
                  <a:pt x="365" y="269"/>
                </a:cubicBezTo>
                <a:cubicBezTo>
                  <a:pt x="342" y="246"/>
                  <a:pt x="320" y="223"/>
                  <a:pt x="274" y="200"/>
                </a:cubicBezTo>
                <a:cubicBezTo>
                  <a:pt x="251" y="155"/>
                  <a:pt x="228" y="132"/>
                  <a:pt x="205" y="109"/>
                </a:cubicBezTo>
                <a:cubicBezTo>
                  <a:pt x="183" y="86"/>
                  <a:pt x="183" y="86"/>
                  <a:pt x="160" y="63"/>
                </a:cubicBezTo>
                <a:cubicBezTo>
                  <a:pt x="160" y="63"/>
                  <a:pt x="137" y="40"/>
                  <a:pt x="137" y="40"/>
                </a:cubicBezTo>
                <a:cubicBezTo>
                  <a:pt x="137" y="40"/>
                  <a:pt x="114" y="18"/>
                  <a:pt x="114" y="18"/>
                </a:cubicBezTo>
                <a:cubicBezTo>
                  <a:pt x="103" y="6"/>
                  <a:pt x="86" y="0"/>
                  <a:pt x="6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22"/>
          <p:cNvSpPr/>
          <p:nvPr/>
        </p:nvSpPr>
        <p:spPr>
          <a:xfrm flipH="1">
            <a:off x="9901502" y="6666793"/>
            <a:ext cx="37977" cy="26391"/>
          </a:xfrm>
          <a:custGeom>
            <a:avLst/>
            <a:gdLst/>
            <a:ahLst/>
            <a:cxnLst/>
            <a:rect l="l" t="t" r="r" b="b"/>
            <a:pathLst>
              <a:path w="708" h="492" extrusionOk="0">
                <a:moveTo>
                  <a:pt x="114" y="1"/>
                </a:moveTo>
                <a:cubicBezTo>
                  <a:pt x="91" y="1"/>
                  <a:pt x="69" y="12"/>
                  <a:pt x="46" y="35"/>
                </a:cubicBezTo>
                <a:cubicBezTo>
                  <a:pt x="23" y="58"/>
                  <a:pt x="0" y="103"/>
                  <a:pt x="23" y="149"/>
                </a:cubicBezTo>
                <a:cubicBezTo>
                  <a:pt x="69" y="240"/>
                  <a:pt x="137" y="309"/>
                  <a:pt x="228" y="354"/>
                </a:cubicBezTo>
                <a:cubicBezTo>
                  <a:pt x="274" y="377"/>
                  <a:pt x="297" y="400"/>
                  <a:pt x="342" y="423"/>
                </a:cubicBezTo>
                <a:cubicBezTo>
                  <a:pt x="388" y="446"/>
                  <a:pt x="457" y="469"/>
                  <a:pt x="502" y="469"/>
                </a:cubicBezTo>
                <a:lnTo>
                  <a:pt x="502" y="491"/>
                </a:lnTo>
                <a:lnTo>
                  <a:pt x="525" y="491"/>
                </a:lnTo>
                <a:cubicBezTo>
                  <a:pt x="548" y="491"/>
                  <a:pt x="571" y="491"/>
                  <a:pt x="594" y="469"/>
                </a:cubicBezTo>
                <a:lnTo>
                  <a:pt x="662" y="469"/>
                </a:lnTo>
                <a:cubicBezTo>
                  <a:pt x="685" y="446"/>
                  <a:pt x="708" y="423"/>
                  <a:pt x="708" y="377"/>
                </a:cubicBezTo>
                <a:cubicBezTo>
                  <a:pt x="685" y="354"/>
                  <a:pt x="685" y="332"/>
                  <a:pt x="662" y="332"/>
                </a:cubicBezTo>
                <a:lnTo>
                  <a:pt x="639" y="332"/>
                </a:lnTo>
                <a:cubicBezTo>
                  <a:pt x="639" y="332"/>
                  <a:pt x="616" y="309"/>
                  <a:pt x="616" y="309"/>
                </a:cubicBezTo>
                <a:lnTo>
                  <a:pt x="594" y="309"/>
                </a:lnTo>
                <a:cubicBezTo>
                  <a:pt x="594" y="286"/>
                  <a:pt x="571" y="286"/>
                  <a:pt x="548" y="286"/>
                </a:cubicBezTo>
                <a:cubicBezTo>
                  <a:pt x="548" y="286"/>
                  <a:pt x="525" y="286"/>
                  <a:pt x="525" y="263"/>
                </a:cubicBezTo>
                <a:lnTo>
                  <a:pt x="457" y="263"/>
                </a:lnTo>
                <a:cubicBezTo>
                  <a:pt x="457" y="263"/>
                  <a:pt x="457" y="240"/>
                  <a:pt x="457" y="240"/>
                </a:cubicBezTo>
                <a:cubicBezTo>
                  <a:pt x="434" y="240"/>
                  <a:pt x="411" y="217"/>
                  <a:pt x="388" y="217"/>
                </a:cubicBezTo>
                <a:cubicBezTo>
                  <a:pt x="365" y="195"/>
                  <a:pt x="342" y="195"/>
                  <a:pt x="320" y="172"/>
                </a:cubicBezTo>
                <a:cubicBezTo>
                  <a:pt x="320" y="172"/>
                  <a:pt x="297" y="149"/>
                  <a:pt x="297" y="149"/>
                </a:cubicBezTo>
                <a:lnTo>
                  <a:pt x="274" y="149"/>
                </a:lnTo>
                <a:cubicBezTo>
                  <a:pt x="251" y="103"/>
                  <a:pt x="206" y="81"/>
                  <a:pt x="183" y="35"/>
                </a:cubicBezTo>
                <a:cubicBezTo>
                  <a:pt x="160" y="12"/>
                  <a:pt x="137" y="1"/>
                  <a:pt x="11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22"/>
          <p:cNvSpPr/>
          <p:nvPr/>
        </p:nvSpPr>
        <p:spPr>
          <a:xfrm flipH="1">
            <a:off x="9859877" y="6688248"/>
            <a:ext cx="35563" cy="16253"/>
          </a:xfrm>
          <a:custGeom>
            <a:avLst/>
            <a:gdLst/>
            <a:ahLst/>
            <a:cxnLst/>
            <a:rect l="l" t="t" r="r" b="b"/>
            <a:pathLst>
              <a:path w="663" h="303" extrusionOk="0">
                <a:moveTo>
                  <a:pt x="92" y="0"/>
                </a:moveTo>
                <a:cubicBezTo>
                  <a:pt x="69" y="0"/>
                  <a:pt x="24" y="23"/>
                  <a:pt x="1" y="46"/>
                </a:cubicBezTo>
                <a:cubicBezTo>
                  <a:pt x="1" y="91"/>
                  <a:pt x="1" y="137"/>
                  <a:pt x="46" y="160"/>
                </a:cubicBezTo>
                <a:cubicBezTo>
                  <a:pt x="115" y="206"/>
                  <a:pt x="206" y="228"/>
                  <a:pt x="298" y="274"/>
                </a:cubicBezTo>
                <a:cubicBezTo>
                  <a:pt x="343" y="274"/>
                  <a:pt x="389" y="274"/>
                  <a:pt x="434" y="297"/>
                </a:cubicBezTo>
                <a:cubicBezTo>
                  <a:pt x="469" y="297"/>
                  <a:pt x="503" y="303"/>
                  <a:pt x="534" y="303"/>
                </a:cubicBezTo>
                <a:cubicBezTo>
                  <a:pt x="566" y="303"/>
                  <a:pt x="594" y="297"/>
                  <a:pt x="617" y="274"/>
                </a:cubicBezTo>
                <a:cubicBezTo>
                  <a:pt x="663" y="251"/>
                  <a:pt x="663" y="183"/>
                  <a:pt x="617" y="137"/>
                </a:cubicBezTo>
                <a:cubicBezTo>
                  <a:pt x="571" y="114"/>
                  <a:pt x="526" y="114"/>
                  <a:pt x="480" y="114"/>
                </a:cubicBezTo>
                <a:lnTo>
                  <a:pt x="457" y="114"/>
                </a:lnTo>
                <a:lnTo>
                  <a:pt x="412" y="91"/>
                </a:lnTo>
                <a:lnTo>
                  <a:pt x="343" y="91"/>
                </a:lnTo>
                <a:cubicBezTo>
                  <a:pt x="275" y="69"/>
                  <a:pt x="183" y="46"/>
                  <a:pt x="9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22"/>
          <p:cNvSpPr/>
          <p:nvPr/>
        </p:nvSpPr>
        <p:spPr>
          <a:xfrm flipH="1">
            <a:off x="9879455" y="6699566"/>
            <a:ext cx="42912" cy="18077"/>
          </a:xfrm>
          <a:custGeom>
            <a:avLst/>
            <a:gdLst/>
            <a:ahLst/>
            <a:cxnLst/>
            <a:rect l="l" t="t" r="r" b="b"/>
            <a:pathLst>
              <a:path w="800" h="337" extrusionOk="0">
                <a:moveTo>
                  <a:pt x="69" y="0"/>
                </a:moveTo>
                <a:cubicBezTo>
                  <a:pt x="52" y="0"/>
                  <a:pt x="35" y="6"/>
                  <a:pt x="23" y="17"/>
                </a:cubicBezTo>
                <a:cubicBezTo>
                  <a:pt x="1" y="40"/>
                  <a:pt x="1" y="86"/>
                  <a:pt x="23" y="109"/>
                </a:cubicBezTo>
                <a:cubicBezTo>
                  <a:pt x="115" y="200"/>
                  <a:pt x="229" y="246"/>
                  <a:pt x="366" y="291"/>
                </a:cubicBezTo>
                <a:cubicBezTo>
                  <a:pt x="412" y="314"/>
                  <a:pt x="480" y="314"/>
                  <a:pt x="548" y="337"/>
                </a:cubicBezTo>
                <a:cubicBezTo>
                  <a:pt x="617" y="337"/>
                  <a:pt x="708" y="337"/>
                  <a:pt x="754" y="291"/>
                </a:cubicBezTo>
                <a:cubicBezTo>
                  <a:pt x="800" y="268"/>
                  <a:pt x="777" y="200"/>
                  <a:pt x="731" y="177"/>
                </a:cubicBezTo>
                <a:cubicBezTo>
                  <a:pt x="716" y="170"/>
                  <a:pt x="698" y="167"/>
                  <a:pt x="679" y="167"/>
                </a:cubicBezTo>
                <a:cubicBezTo>
                  <a:pt x="642" y="167"/>
                  <a:pt x="602" y="177"/>
                  <a:pt x="571" y="177"/>
                </a:cubicBezTo>
                <a:cubicBezTo>
                  <a:pt x="503" y="177"/>
                  <a:pt x="457" y="154"/>
                  <a:pt x="412" y="154"/>
                </a:cubicBezTo>
                <a:cubicBezTo>
                  <a:pt x="297" y="131"/>
                  <a:pt x="206" y="86"/>
                  <a:pt x="115" y="17"/>
                </a:cubicBezTo>
                <a:cubicBezTo>
                  <a:pt x="103" y="6"/>
                  <a:pt x="86"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22"/>
          <p:cNvSpPr/>
          <p:nvPr/>
        </p:nvSpPr>
        <p:spPr>
          <a:xfrm flipH="1">
            <a:off x="10146363" y="6538167"/>
            <a:ext cx="38781" cy="18452"/>
          </a:xfrm>
          <a:custGeom>
            <a:avLst/>
            <a:gdLst/>
            <a:ahLst/>
            <a:cxnLst/>
            <a:rect l="l" t="t" r="r" b="b"/>
            <a:pathLst>
              <a:path w="723" h="344" extrusionOk="0">
                <a:moveTo>
                  <a:pt x="79" y="1"/>
                </a:moveTo>
                <a:cubicBezTo>
                  <a:pt x="39" y="1"/>
                  <a:pt x="1" y="68"/>
                  <a:pt x="38" y="105"/>
                </a:cubicBezTo>
                <a:cubicBezTo>
                  <a:pt x="129" y="196"/>
                  <a:pt x="243" y="242"/>
                  <a:pt x="357" y="287"/>
                </a:cubicBezTo>
                <a:cubicBezTo>
                  <a:pt x="403" y="310"/>
                  <a:pt x="449" y="310"/>
                  <a:pt x="494" y="333"/>
                </a:cubicBezTo>
                <a:cubicBezTo>
                  <a:pt x="540" y="333"/>
                  <a:pt x="586" y="343"/>
                  <a:pt x="631" y="343"/>
                </a:cubicBezTo>
                <a:cubicBezTo>
                  <a:pt x="654" y="343"/>
                  <a:pt x="677" y="341"/>
                  <a:pt x="700" y="333"/>
                </a:cubicBezTo>
                <a:cubicBezTo>
                  <a:pt x="723" y="310"/>
                  <a:pt x="723" y="264"/>
                  <a:pt x="700" y="242"/>
                </a:cubicBezTo>
                <a:cubicBezTo>
                  <a:pt x="677" y="219"/>
                  <a:pt x="654" y="196"/>
                  <a:pt x="631" y="196"/>
                </a:cubicBezTo>
                <a:cubicBezTo>
                  <a:pt x="586" y="173"/>
                  <a:pt x="563" y="173"/>
                  <a:pt x="540" y="173"/>
                </a:cubicBezTo>
                <a:cubicBezTo>
                  <a:pt x="494" y="150"/>
                  <a:pt x="449" y="128"/>
                  <a:pt x="403" y="128"/>
                </a:cubicBezTo>
                <a:cubicBezTo>
                  <a:pt x="289" y="82"/>
                  <a:pt x="198" y="36"/>
                  <a:pt x="106" y="13"/>
                </a:cubicBezTo>
                <a:cubicBezTo>
                  <a:pt x="98" y="5"/>
                  <a:pt x="88" y="1"/>
                  <a:pt x="7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22"/>
          <p:cNvSpPr/>
          <p:nvPr/>
        </p:nvSpPr>
        <p:spPr>
          <a:xfrm flipH="1">
            <a:off x="10114501" y="6555975"/>
            <a:ext cx="27035" cy="18935"/>
          </a:xfrm>
          <a:custGeom>
            <a:avLst/>
            <a:gdLst/>
            <a:ahLst/>
            <a:cxnLst/>
            <a:rect l="l" t="t" r="r" b="b"/>
            <a:pathLst>
              <a:path w="504" h="353" extrusionOk="0">
                <a:moveTo>
                  <a:pt x="47" y="1"/>
                </a:moveTo>
                <a:cubicBezTo>
                  <a:pt x="1" y="24"/>
                  <a:pt x="1" y="92"/>
                  <a:pt x="47" y="115"/>
                </a:cubicBezTo>
                <a:cubicBezTo>
                  <a:pt x="47" y="138"/>
                  <a:pt x="69" y="138"/>
                  <a:pt x="69" y="138"/>
                </a:cubicBezTo>
                <a:lnTo>
                  <a:pt x="92" y="138"/>
                </a:lnTo>
                <a:cubicBezTo>
                  <a:pt x="92" y="138"/>
                  <a:pt x="115" y="161"/>
                  <a:pt x="115" y="161"/>
                </a:cubicBezTo>
                <a:lnTo>
                  <a:pt x="138" y="161"/>
                </a:lnTo>
                <a:cubicBezTo>
                  <a:pt x="161" y="184"/>
                  <a:pt x="206" y="184"/>
                  <a:pt x="229" y="206"/>
                </a:cubicBezTo>
                <a:cubicBezTo>
                  <a:pt x="229" y="206"/>
                  <a:pt x="229" y="206"/>
                  <a:pt x="229" y="229"/>
                </a:cubicBezTo>
                <a:lnTo>
                  <a:pt x="252" y="229"/>
                </a:lnTo>
                <a:cubicBezTo>
                  <a:pt x="252" y="229"/>
                  <a:pt x="252" y="252"/>
                  <a:pt x="275" y="252"/>
                </a:cubicBezTo>
                <a:cubicBezTo>
                  <a:pt x="275" y="252"/>
                  <a:pt x="298" y="275"/>
                  <a:pt x="298" y="275"/>
                </a:cubicBezTo>
                <a:lnTo>
                  <a:pt x="320" y="298"/>
                </a:lnTo>
                <a:cubicBezTo>
                  <a:pt x="320" y="298"/>
                  <a:pt x="343" y="298"/>
                  <a:pt x="343" y="321"/>
                </a:cubicBezTo>
                <a:cubicBezTo>
                  <a:pt x="366" y="321"/>
                  <a:pt x="366" y="343"/>
                  <a:pt x="389" y="343"/>
                </a:cubicBezTo>
                <a:cubicBezTo>
                  <a:pt x="396" y="350"/>
                  <a:pt x="404" y="353"/>
                  <a:pt x="414" y="353"/>
                </a:cubicBezTo>
                <a:cubicBezTo>
                  <a:pt x="437" y="353"/>
                  <a:pt x="464" y="337"/>
                  <a:pt x="480" y="321"/>
                </a:cubicBezTo>
                <a:cubicBezTo>
                  <a:pt x="503" y="298"/>
                  <a:pt x="503" y="275"/>
                  <a:pt x="503" y="252"/>
                </a:cubicBezTo>
                <a:cubicBezTo>
                  <a:pt x="480" y="229"/>
                  <a:pt x="480" y="206"/>
                  <a:pt x="480" y="184"/>
                </a:cubicBezTo>
                <a:cubicBezTo>
                  <a:pt x="457" y="161"/>
                  <a:pt x="435" y="161"/>
                  <a:pt x="412" y="138"/>
                </a:cubicBezTo>
                <a:cubicBezTo>
                  <a:pt x="389" y="115"/>
                  <a:pt x="343" y="69"/>
                  <a:pt x="320" y="69"/>
                </a:cubicBezTo>
                <a:cubicBezTo>
                  <a:pt x="275" y="47"/>
                  <a:pt x="229" y="24"/>
                  <a:pt x="184" y="24"/>
                </a:cubicBezTo>
                <a:cubicBezTo>
                  <a:pt x="161" y="1"/>
                  <a:pt x="161" y="1"/>
                  <a:pt x="13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22"/>
          <p:cNvSpPr/>
          <p:nvPr/>
        </p:nvSpPr>
        <p:spPr>
          <a:xfrm flipH="1">
            <a:off x="10137995" y="6559139"/>
            <a:ext cx="31701" cy="22957"/>
          </a:xfrm>
          <a:custGeom>
            <a:avLst/>
            <a:gdLst/>
            <a:ahLst/>
            <a:cxnLst/>
            <a:rect l="l" t="t" r="r" b="b"/>
            <a:pathLst>
              <a:path w="591" h="428" extrusionOk="0">
                <a:moveTo>
                  <a:pt x="91" y="1"/>
                </a:moveTo>
                <a:cubicBezTo>
                  <a:pt x="75" y="1"/>
                  <a:pt x="60" y="4"/>
                  <a:pt x="47" y="10"/>
                </a:cubicBezTo>
                <a:cubicBezTo>
                  <a:pt x="24" y="10"/>
                  <a:pt x="24" y="10"/>
                  <a:pt x="1" y="33"/>
                </a:cubicBezTo>
                <a:cubicBezTo>
                  <a:pt x="1" y="33"/>
                  <a:pt x="1" y="56"/>
                  <a:pt x="24" y="79"/>
                </a:cubicBezTo>
                <a:cubicBezTo>
                  <a:pt x="47" y="125"/>
                  <a:pt x="92" y="147"/>
                  <a:pt x="138" y="170"/>
                </a:cubicBezTo>
                <a:cubicBezTo>
                  <a:pt x="161" y="193"/>
                  <a:pt x="206" y="239"/>
                  <a:pt x="252" y="262"/>
                </a:cubicBezTo>
                <a:cubicBezTo>
                  <a:pt x="252" y="262"/>
                  <a:pt x="252" y="262"/>
                  <a:pt x="275" y="284"/>
                </a:cubicBezTo>
                <a:cubicBezTo>
                  <a:pt x="275" y="284"/>
                  <a:pt x="275" y="284"/>
                  <a:pt x="298" y="307"/>
                </a:cubicBezTo>
                <a:cubicBezTo>
                  <a:pt x="320" y="307"/>
                  <a:pt x="343" y="330"/>
                  <a:pt x="343" y="353"/>
                </a:cubicBezTo>
                <a:cubicBezTo>
                  <a:pt x="366" y="353"/>
                  <a:pt x="389" y="376"/>
                  <a:pt x="435" y="398"/>
                </a:cubicBezTo>
                <a:cubicBezTo>
                  <a:pt x="457" y="398"/>
                  <a:pt x="480" y="421"/>
                  <a:pt x="503" y="421"/>
                </a:cubicBezTo>
                <a:cubicBezTo>
                  <a:pt x="511" y="425"/>
                  <a:pt x="520" y="427"/>
                  <a:pt x="528" y="427"/>
                </a:cubicBezTo>
                <a:cubicBezTo>
                  <a:pt x="563" y="427"/>
                  <a:pt x="590" y="390"/>
                  <a:pt x="572" y="353"/>
                </a:cubicBezTo>
                <a:cubicBezTo>
                  <a:pt x="549" y="330"/>
                  <a:pt x="549" y="307"/>
                  <a:pt x="549" y="284"/>
                </a:cubicBezTo>
                <a:cubicBezTo>
                  <a:pt x="526" y="262"/>
                  <a:pt x="503" y="239"/>
                  <a:pt x="480" y="216"/>
                </a:cubicBezTo>
                <a:cubicBezTo>
                  <a:pt x="435" y="170"/>
                  <a:pt x="389" y="147"/>
                  <a:pt x="343" y="125"/>
                </a:cubicBezTo>
                <a:cubicBezTo>
                  <a:pt x="298" y="79"/>
                  <a:pt x="252" y="56"/>
                  <a:pt x="206" y="33"/>
                </a:cubicBezTo>
                <a:cubicBezTo>
                  <a:pt x="174" y="17"/>
                  <a:pt x="130" y="1"/>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22"/>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8" name="Google Shape;1148;p22"/>
          <p:cNvSpPr txBox="1">
            <a:spLocks noGrp="1"/>
          </p:cNvSpPr>
          <p:nvPr>
            <p:ph type="title" idx="2"/>
          </p:nvPr>
        </p:nvSpPr>
        <p:spPr>
          <a:xfrm>
            <a:off x="1016351" y="4304267"/>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49" name="Google Shape;1149;p22"/>
          <p:cNvSpPr txBox="1">
            <a:spLocks noGrp="1"/>
          </p:cNvSpPr>
          <p:nvPr>
            <p:ph type="subTitle" idx="1"/>
          </p:nvPr>
        </p:nvSpPr>
        <p:spPr>
          <a:xfrm>
            <a:off x="1016351" y="4708200"/>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0" name="Google Shape;1150;p22"/>
          <p:cNvSpPr txBox="1">
            <a:spLocks noGrp="1"/>
          </p:cNvSpPr>
          <p:nvPr>
            <p:ph type="title" idx="3"/>
          </p:nvPr>
        </p:nvSpPr>
        <p:spPr>
          <a:xfrm>
            <a:off x="3620121" y="3434733"/>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1" name="Google Shape;1151;p22"/>
          <p:cNvSpPr txBox="1">
            <a:spLocks noGrp="1"/>
          </p:cNvSpPr>
          <p:nvPr>
            <p:ph type="subTitle" idx="4"/>
          </p:nvPr>
        </p:nvSpPr>
        <p:spPr>
          <a:xfrm>
            <a:off x="3620117" y="3838667"/>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2" name="Google Shape;1152;p22"/>
          <p:cNvSpPr txBox="1">
            <a:spLocks noGrp="1"/>
          </p:cNvSpPr>
          <p:nvPr>
            <p:ph type="title" idx="5"/>
          </p:nvPr>
        </p:nvSpPr>
        <p:spPr>
          <a:xfrm>
            <a:off x="8827651" y="3434733"/>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3" name="Google Shape;1153;p22"/>
          <p:cNvSpPr txBox="1">
            <a:spLocks noGrp="1"/>
          </p:cNvSpPr>
          <p:nvPr>
            <p:ph type="subTitle" idx="6"/>
          </p:nvPr>
        </p:nvSpPr>
        <p:spPr>
          <a:xfrm>
            <a:off x="8827651" y="3838733"/>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4" name="Google Shape;1154;p22"/>
          <p:cNvSpPr txBox="1">
            <a:spLocks noGrp="1"/>
          </p:cNvSpPr>
          <p:nvPr>
            <p:ph type="title" idx="7"/>
          </p:nvPr>
        </p:nvSpPr>
        <p:spPr>
          <a:xfrm>
            <a:off x="6223888" y="4304267"/>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5" name="Google Shape;1155;p22"/>
          <p:cNvSpPr txBox="1">
            <a:spLocks noGrp="1"/>
          </p:cNvSpPr>
          <p:nvPr>
            <p:ph type="subTitle" idx="8"/>
          </p:nvPr>
        </p:nvSpPr>
        <p:spPr>
          <a:xfrm>
            <a:off x="6223884" y="4708267"/>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44817814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156"/>
        <p:cNvGrpSpPr/>
        <p:nvPr/>
      </p:nvGrpSpPr>
      <p:grpSpPr>
        <a:xfrm>
          <a:off x="0" y="0"/>
          <a:ext cx="0" cy="0"/>
          <a:chOff x="0" y="0"/>
          <a:chExt cx="0" cy="0"/>
        </a:xfrm>
      </p:grpSpPr>
      <p:grpSp>
        <p:nvGrpSpPr>
          <p:cNvPr id="1157" name="Google Shape;1157;p23"/>
          <p:cNvGrpSpPr/>
          <p:nvPr/>
        </p:nvGrpSpPr>
        <p:grpSpPr>
          <a:xfrm rot="180912">
            <a:off x="-2193859" y="-1684503"/>
            <a:ext cx="4498316" cy="7356859"/>
            <a:chOff x="-1419722" y="-275482"/>
            <a:chExt cx="3373790" cy="5517730"/>
          </a:xfrm>
        </p:grpSpPr>
        <p:grpSp>
          <p:nvGrpSpPr>
            <p:cNvPr id="1158" name="Google Shape;1158;p23"/>
            <p:cNvGrpSpPr/>
            <p:nvPr/>
          </p:nvGrpSpPr>
          <p:grpSpPr>
            <a:xfrm>
              <a:off x="-1419722" y="-275482"/>
              <a:ext cx="3373790" cy="5517730"/>
              <a:chOff x="-1419722" y="-275482"/>
              <a:chExt cx="3373790" cy="5517730"/>
            </a:xfrm>
          </p:grpSpPr>
          <p:grpSp>
            <p:nvGrpSpPr>
              <p:cNvPr id="1159" name="Google Shape;1159;p23"/>
              <p:cNvGrpSpPr/>
              <p:nvPr/>
            </p:nvGrpSpPr>
            <p:grpSpPr>
              <a:xfrm>
                <a:off x="-1419722" y="-275482"/>
                <a:ext cx="3373790" cy="5517730"/>
                <a:chOff x="6021603" y="-289795"/>
                <a:chExt cx="3373790" cy="5517730"/>
              </a:xfrm>
            </p:grpSpPr>
            <p:sp>
              <p:nvSpPr>
                <p:cNvPr id="1160" name="Google Shape;1160;p2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61" name="Google Shape;1161;p23"/>
                <p:cNvGrpSpPr/>
                <p:nvPr/>
              </p:nvGrpSpPr>
              <p:grpSpPr>
                <a:xfrm>
                  <a:off x="6021603" y="84387"/>
                  <a:ext cx="3373790" cy="5143549"/>
                  <a:chOff x="7040595" y="2720556"/>
                  <a:chExt cx="1293780" cy="1972446"/>
                </a:xfrm>
              </p:grpSpPr>
              <p:sp>
                <p:nvSpPr>
                  <p:cNvPr id="1162" name="Google Shape;1162;p2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2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2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2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2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167" name="Google Shape;1167;p2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168" name="Google Shape;1168;p2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169" name="Google Shape;1169;p2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170" name="Google Shape;1170;p2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171" name="Google Shape;1171;p2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172" name="Google Shape;1172;p2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173" name="Google Shape;1173;p23"/>
          <p:cNvGrpSpPr/>
          <p:nvPr/>
        </p:nvGrpSpPr>
        <p:grpSpPr>
          <a:xfrm flipH="1">
            <a:off x="-530655" y="3767240"/>
            <a:ext cx="1490657" cy="3527849"/>
            <a:chOff x="3885467" y="1885120"/>
            <a:chExt cx="1330627" cy="3149116"/>
          </a:xfrm>
        </p:grpSpPr>
        <p:sp>
          <p:nvSpPr>
            <p:cNvPr id="1174" name="Google Shape;1174;p23"/>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23"/>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23"/>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23"/>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23"/>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23"/>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23"/>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23"/>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23"/>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23"/>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23"/>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23"/>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23"/>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23"/>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23"/>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23"/>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23"/>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23"/>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23"/>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23"/>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23"/>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23"/>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23"/>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23"/>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23"/>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23"/>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23"/>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23"/>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23"/>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23"/>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23"/>
            <p:cNvSpPr/>
            <p:nvPr/>
          </p:nvSpPr>
          <p:spPr>
            <a:xfrm>
              <a:off x="4866115" y="2717293"/>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23"/>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23"/>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23"/>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23"/>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23"/>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23"/>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23"/>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23"/>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23"/>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23"/>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23"/>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23"/>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23"/>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23"/>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23"/>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23"/>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23"/>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23"/>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23"/>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23"/>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23"/>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23"/>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23"/>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23"/>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23"/>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23"/>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23"/>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23"/>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23"/>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23"/>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23"/>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 name="Google Shape;1236;p23"/>
          <p:cNvGrpSpPr/>
          <p:nvPr/>
        </p:nvGrpSpPr>
        <p:grpSpPr>
          <a:xfrm flipH="1">
            <a:off x="-1488466" y="6630367"/>
            <a:ext cx="15702988" cy="333900"/>
            <a:chOff x="-1116350" y="4972775"/>
            <a:chExt cx="11777241" cy="250425"/>
          </a:xfrm>
        </p:grpSpPr>
        <p:sp>
          <p:nvSpPr>
            <p:cNvPr id="1237" name="Google Shape;1237;p2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2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2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2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2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 name="Google Shape;1242;p23"/>
          <p:cNvGrpSpPr/>
          <p:nvPr/>
        </p:nvGrpSpPr>
        <p:grpSpPr>
          <a:xfrm flipH="1">
            <a:off x="10279446" y="-39719"/>
            <a:ext cx="4058444" cy="6637461"/>
            <a:chOff x="6809778" y="-289732"/>
            <a:chExt cx="3373790" cy="5517730"/>
          </a:xfrm>
        </p:grpSpPr>
        <p:grpSp>
          <p:nvGrpSpPr>
            <p:cNvPr id="1243" name="Google Shape;1243;p23"/>
            <p:cNvGrpSpPr/>
            <p:nvPr/>
          </p:nvGrpSpPr>
          <p:grpSpPr>
            <a:xfrm>
              <a:off x="6809778" y="-289732"/>
              <a:ext cx="3373790" cy="5517730"/>
              <a:chOff x="6809778" y="-289732"/>
              <a:chExt cx="3373790" cy="5517730"/>
            </a:xfrm>
          </p:grpSpPr>
          <p:grpSp>
            <p:nvGrpSpPr>
              <p:cNvPr id="1244" name="Google Shape;1244;p23"/>
              <p:cNvGrpSpPr/>
              <p:nvPr/>
            </p:nvGrpSpPr>
            <p:grpSpPr>
              <a:xfrm>
                <a:off x="6809778" y="-289732"/>
                <a:ext cx="3373790" cy="5517730"/>
                <a:chOff x="-1419722" y="-275482"/>
                <a:chExt cx="3373790" cy="5517730"/>
              </a:xfrm>
            </p:grpSpPr>
            <p:grpSp>
              <p:nvGrpSpPr>
                <p:cNvPr id="1245" name="Google Shape;1245;p23"/>
                <p:cNvGrpSpPr/>
                <p:nvPr/>
              </p:nvGrpSpPr>
              <p:grpSpPr>
                <a:xfrm>
                  <a:off x="-1419722" y="-275482"/>
                  <a:ext cx="3373790" cy="5517730"/>
                  <a:chOff x="-1419722" y="-275482"/>
                  <a:chExt cx="3373790" cy="5517730"/>
                </a:xfrm>
              </p:grpSpPr>
              <p:grpSp>
                <p:nvGrpSpPr>
                  <p:cNvPr id="1246" name="Google Shape;1246;p23"/>
                  <p:cNvGrpSpPr/>
                  <p:nvPr/>
                </p:nvGrpSpPr>
                <p:grpSpPr>
                  <a:xfrm>
                    <a:off x="-1419722" y="-275482"/>
                    <a:ext cx="3373790" cy="5517730"/>
                    <a:chOff x="6021603" y="-289795"/>
                    <a:chExt cx="3373790" cy="5517730"/>
                  </a:xfrm>
                </p:grpSpPr>
                <p:sp>
                  <p:nvSpPr>
                    <p:cNvPr id="1247" name="Google Shape;1247;p2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48" name="Google Shape;1248;p23"/>
                    <p:cNvGrpSpPr/>
                    <p:nvPr/>
                  </p:nvGrpSpPr>
                  <p:grpSpPr>
                    <a:xfrm>
                      <a:off x="6021603" y="84387"/>
                      <a:ext cx="3373790" cy="5143549"/>
                      <a:chOff x="7040595" y="2720556"/>
                      <a:chExt cx="1293780" cy="1972446"/>
                    </a:xfrm>
                  </p:grpSpPr>
                  <p:sp>
                    <p:nvSpPr>
                      <p:cNvPr id="1249" name="Google Shape;1249;p2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2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2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2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2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254" name="Google Shape;1254;p2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255" name="Google Shape;1255;p2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256" name="Google Shape;1256;p2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257" name="Google Shape;1257;p2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258" name="Google Shape;1258;p2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259" name="Google Shape;1259;p2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260" name="Google Shape;1260;p2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261" name="Google Shape;1261;p2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262" name="Google Shape;1262;p23"/>
          <p:cNvGrpSpPr/>
          <p:nvPr/>
        </p:nvGrpSpPr>
        <p:grpSpPr>
          <a:xfrm>
            <a:off x="10910601" y="3767242"/>
            <a:ext cx="1781200" cy="3090597"/>
            <a:chOff x="5737300" y="2285475"/>
            <a:chExt cx="504475" cy="875325"/>
          </a:xfrm>
        </p:grpSpPr>
        <p:sp>
          <p:nvSpPr>
            <p:cNvPr id="1263" name="Google Shape;1263;p23"/>
            <p:cNvSpPr/>
            <p:nvPr/>
          </p:nvSpPr>
          <p:spPr>
            <a:xfrm>
              <a:off x="5753850" y="2525675"/>
              <a:ext cx="131275" cy="139250"/>
            </a:xfrm>
            <a:custGeom>
              <a:avLst/>
              <a:gdLst/>
              <a:ahLst/>
              <a:cxnLst/>
              <a:rect l="l" t="t" r="r" b="b"/>
              <a:pathLst>
                <a:path w="5251" h="5570" extrusionOk="0">
                  <a:moveTo>
                    <a:pt x="2876" y="0"/>
                  </a:moveTo>
                  <a:lnTo>
                    <a:pt x="2876" y="0"/>
                  </a:lnTo>
                  <a:cubicBezTo>
                    <a:pt x="0" y="4542"/>
                    <a:pt x="2808" y="5569"/>
                    <a:pt x="2808" y="5569"/>
                  </a:cubicBezTo>
                  <a:cubicBezTo>
                    <a:pt x="5250" y="4154"/>
                    <a:pt x="2877" y="0"/>
                    <a:pt x="28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23"/>
            <p:cNvSpPr/>
            <p:nvPr/>
          </p:nvSpPr>
          <p:spPr>
            <a:xfrm>
              <a:off x="5737300" y="2689475"/>
              <a:ext cx="81625" cy="43425"/>
            </a:xfrm>
            <a:custGeom>
              <a:avLst/>
              <a:gdLst/>
              <a:ahLst/>
              <a:cxnLst/>
              <a:rect l="l" t="t" r="r" b="b"/>
              <a:pathLst>
                <a:path w="3265" h="1737" extrusionOk="0">
                  <a:moveTo>
                    <a:pt x="1789" y="1"/>
                  </a:moveTo>
                  <a:cubicBezTo>
                    <a:pt x="922" y="1"/>
                    <a:pt x="0" y="364"/>
                    <a:pt x="0" y="364"/>
                  </a:cubicBezTo>
                  <a:cubicBezTo>
                    <a:pt x="676" y="1424"/>
                    <a:pt x="1347" y="1736"/>
                    <a:pt x="1904" y="1736"/>
                  </a:cubicBezTo>
                  <a:cubicBezTo>
                    <a:pt x="2702" y="1736"/>
                    <a:pt x="3264" y="1095"/>
                    <a:pt x="3264" y="1095"/>
                  </a:cubicBezTo>
                  <a:cubicBezTo>
                    <a:pt x="3152" y="238"/>
                    <a:pt x="2489" y="1"/>
                    <a:pt x="17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23"/>
            <p:cNvSpPr/>
            <p:nvPr/>
          </p:nvSpPr>
          <p:spPr>
            <a:xfrm>
              <a:off x="5813775" y="2606850"/>
              <a:ext cx="190600" cy="226400"/>
            </a:xfrm>
            <a:custGeom>
              <a:avLst/>
              <a:gdLst/>
              <a:ahLst/>
              <a:cxnLst/>
              <a:rect l="l" t="t" r="r" b="b"/>
              <a:pathLst>
                <a:path w="7624" h="9056" extrusionOk="0">
                  <a:moveTo>
                    <a:pt x="228" y="0"/>
                  </a:moveTo>
                  <a:cubicBezTo>
                    <a:pt x="217" y="0"/>
                    <a:pt x="205" y="6"/>
                    <a:pt x="205" y="17"/>
                  </a:cubicBezTo>
                  <a:lnTo>
                    <a:pt x="205" y="2459"/>
                  </a:lnTo>
                  <a:lnTo>
                    <a:pt x="23" y="2642"/>
                  </a:lnTo>
                  <a:cubicBezTo>
                    <a:pt x="23" y="2642"/>
                    <a:pt x="0" y="5084"/>
                    <a:pt x="2534" y="5655"/>
                  </a:cubicBezTo>
                  <a:cubicBezTo>
                    <a:pt x="4862" y="6157"/>
                    <a:pt x="7122" y="9056"/>
                    <a:pt x="7122" y="9056"/>
                  </a:cubicBezTo>
                  <a:lnTo>
                    <a:pt x="7624" y="7093"/>
                  </a:lnTo>
                  <a:cubicBezTo>
                    <a:pt x="6482" y="5997"/>
                    <a:pt x="4793" y="5358"/>
                    <a:pt x="3492" y="4970"/>
                  </a:cubicBezTo>
                  <a:cubicBezTo>
                    <a:pt x="2191" y="4582"/>
                    <a:pt x="1347" y="4148"/>
                    <a:pt x="936" y="3441"/>
                  </a:cubicBezTo>
                  <a:cubicBezTo>
                    <a:pt x="525" y="2711"/>
                    <a:pt x="594" y="1341"/>
                    <a:pt x="594" y="1341"/>
                  </a:cubicBezTo>
                  <a:lnTo>
                    <a:pt x="251" y="17"/>
                  </a:lnTo>
                  <a:cubicBezTo>
                    <a:pt x="251" y="6"/>
                    <a:pt x="240"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23"/>
            <p:cNvSpPr/>
            <p:nvPr/>
          </p:nvSpPr>
          <p:spPr>
            <a:xfrm>
              <a:off x="5787525" y="2711125"/>
              <a:ext cx="97025" cy="32350"/>
            </a:xfrm>
            <a:custGeom>
              <a:avLst/>
              <a:gdLst/>
              <a:ahLst/>
              <a:cxnLst/>
              <a:rect l="l" t="t" r="r" b="b"/>
              <a:pathLst>
                <a:path w="3881" h="1294" extrusionOk="0">
                  <a:moveTo>
                    <a:pt x="0" y="0"/>
                  </a:moveTo>
                  <a:lnTo>
                    <a:pt x="0" y="137"/>
                  </a:lnTo>
                  <a:cubicBezTo>
                    <a:pt x="320" y="160"/>
                    <a:pt x="662" y="229"/>
                    <a:pt x="959" y="343"/>
                  </a:cubicBezTo>
                  <a:cubicBezTo>
                    <a:pt x="1278" y="434"/>
                    <a:pt x="1575" y="594"/>
                    <a:pt x="1826" y="754"/>
                  </a:cubicBezTo>
                  <a:cubicBezTo>
                    <a:pt x="2123" y="959"/>
                    <a:pt x="2442" y="1119"/>
                    <a:pt x="2785" y="1210"/>
                  </a:cubicBezTo>
                  <a:cubicBezTo>
                    <a:pt x="2967" y="1256"/>
                    <a:pt x="3150" y="1279"/>
                    <a:pt x="3310" y="1279"/>
                  </a:cubicBezTo>
                  <a:cubicBezTo>
                    <a:pt x="3385" y="1288"/>
                    <a:pt x="3461" y="1294"/>
                    <a:pt x="3538" y="1294"/>
                  </a:cubicBezTo>
                  <a:cubicBezTo>
                    <a:pt x="3648" y="1294"/>
                    <a:pt x="3760" y="1282"/>
                    <a:pt x="3880" y="1256"/>
                  </a:cubicBezTo>
                  <a:lnTo>
                    <a:pt x="3789" y="868"/>
                  </a:lnTo>
                  <a:cubicBezTo>
                    <a:pt x="3652" y="913"/>
                    <a:pt x="3492" y="913"/>
                    <a:pt x="3333" y="913"/>
                  </a:cubicBezTo>
                  <a:cubicBezTo>
                    <a:pt x="3173" y="913"/>
                    <a:pt x="3013" y="913"/>
                    <a:pt x="2853" y="891"/>
                  </a:cubicBezTo>
                  <a:cubicBezTo>
                    <a:pt x="2557" y="822"/>
                    <a:pt x="2260" y="708"/>
                    <a:pt x="1986" y="548"/>
                  </a:cubicBezTo>
                  <a:cubicBezTo>
                    <a:pt x="1689" y="366"/>
                    <a:pt x="1370" y="229"/>
                    <a:pt x="1027" y="137"/>
                  </a:cubicBezTo>
                  <a:cubicBezTo>
                    <a:pt x="685" y="46"/>
                    <a:pt x="365"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23"/>
            <p:cNvSpPr/>
            <p:nvPr/>
          </p:nvSpPr>
          <p:spPr>
            <a:xfrm>
              <a:off x="5973550" y="2814325"/>
              <a:ext cx="164350" cy="269450"/>
            </a:xfrm>
            <a:custGeom>
              <a:avLst/>
              <a:gdLst/>
              <a:ahLst/>
              <a:cxnLst/>
              <a:rect l="l" t="t" r="r" b="b"/>
              <a:pathLst>
                <a:path w="6574" h="10778" extrusionOk="0">
                  <a:moveTo>
                    <a:pt x="4730" y="0"/>
                  </a:moveTo>
                  <a:cubicBezTo>
                    <a:pt x="4717" y="0"/>
                    <a:pt x="4702" y="13"/>
                    <a:pt x="4702" y="27"/>
                  </a:cubicBezTo>
                  <a:lnTo>
                    <a:pt x="4816" y="1396"/>
                  </a:lnTo>
                  <a:cubicBezTo>
                    <a:pt x="4816" y="1396"/>
                    <a:pt x="5318" y="2674"/>
                    <a:pt x="5159" y="3473"/>
                  </a:cubicBezTo>
                  <a:cubicBezTo>
                    <a:pt x="4999" y="4295"/>
                    <a:pt x="4337" y="4980"/>
                    <a:pt x="3241" y="5756"/>
                  </a:cubicBezTo>
                  <a:cubicBezTo>
                    <a:pt x="2123" y="6555"/>
                    <a:pt x="731" y="7696"/>
                    <a:pt x="0" y="9088"/>
                  </a:cubicBezTo>
                  <a:lnTo>
                    <a:pt x="1119" y="10777"/>
                  </a:lnTo>
                  <a:cubicBezTo>
                    <a:pt x="1119" y="10777"/>
                    <a:pt x="2328" y="7308"/>
                    <a:pt x="4360" y="6098"/>
                  </a:cubicBezTo>
                  <a:cubicBezTo>
                    <a:pt x="6574" y="4751"/>
                    <a:pt x="5775" y="2446"/>
                    <a:pt x="5775" y="2446"/>
                  </a:cubicBezTo>
                  <a:lnTo>
                    <a:pt x="5524" y="2332"/>
                  </a:lnTo>
                  <a:lnTo>
                    <a:pt x="4748" y="27"/>
                  </a:lnTo>
                  <a:cubicBezTo>
                    <a:pt x="4748" y="7"/>
                    <a:pt x="4740" y="0"/>
                    <a:pt x="47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23"/>
            <p:cNvSpPr/>
            <p:nvPr/>
          </p:nvSpPr>
          <p:spPr>
            <a:xfrm>
              <a:off x="6159575" y="2891575"/>
              <a:ext cx="82200" cy="43525"/>
            </a:xfrm>
            <a:custGeom>
              <a:avLst/>
              <a:gdLst/>
              <a:ahLst/>
              <a:cxnLst/>
              <a:rect l="l" t="t" r="r" b="b"/>
              <a:pathLst>
                <a:path w="3288" h="1741" extrusionOk="0">
                  <a:moveTo>
                    <a:pt x="1509" y="1"/>
                  </a:moveTo>
                  <a:cubicBezTo>
                    <a:pt x="801" y="1"/>
                    <a:pt x="123" y="241"/>
                    <a:pt x="0" y="1114"/>
                  </a:cubicBezTo>
                  <a:cubicBezTo>
                    <a:pt x="0" y="1114"/>
                    <a:pt x="557" y="1741"/>
                    <a:pt x="1353" y="1741"/>
                  </a:cubicBezTo>
                  <a:cubicBezTo>
                    <a:pt x="1915" y="1741"/>
                    <a:pt x="2597" y="1428"/>
                    <a:pt x="3287" y="360"/>
                  </a:cubicBezTo>
                  <a:cubicBezTo>
                    <a:pt x="3287" y="360"/>
                    <a:pt x="2375" y="1"/>
                    <a:pt x="1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23"/>
            <p:cNvSpPr/>
            <p:nvPr/>
          </p:nvSpPr>
          <p:spPr>
            <a:xfrm>
              <a:off x="6094525" y="2913550"/>
              <a:ext cx="96450" cy="32125"/>
            </a:xfrm>
            <a:custGeom>
              <a:avLst/>
              <a:gdLst/>
              <a:ahLst/>
              <a:cxnLst/>
              <a:rect l="l" t="t" r="r" b="b"/>
              <a:pathLst>
                <a:path w="3858" h="1285" extrusionOk="0">
                  <a:moveTo>
                    <a:pt x="3681" y="0"/>
                  </a:moveTo>
                  <a:cubicBezTo>
                    <a:pt x="3398" y="0"/>
                    <a:pt x="3118" y="45"/>
                    <a:pt x="2853" y="120"/>
                  </a:cubicBezTo>
                  <a:cubicBezTo>
                    <a:pt x="2511" y="212"/>
                    <a:pt x="2191" y="349"/>
                    <a:pt x="1895" y="531"/>
                  </a:cubicBezTo>
                  <a:cubicBezTo>
                    <a:pt x="1621" y="691"/>
                    <a:pt x="1324" y="805"/>
                    <a:pt x="1004" y="874"/>
                  </a:cubicBezTo>
                  <a:cubicBezTo>
                    <a:pt x="867" y="896"/>
                    <a:pt x="708" y="919"/>
                    <a:pt x="548" y="919"/>
                  </a:cubicBezTo>
                  <a:cubicBezTo>
                    <a:pt x="388" y="919"/>
                    <a:pt x="228" y="896"/>
                    <a:pt x="91" y="874"/>
                  </a:cubicBezTo>
                  <a:lnTo>
                    <a:pt x="0" y="1262"/>
                  </a:lnTo>
                  <a:cubicBezTo>
                    <a:pt x="206" y="1285"/>
                    <a:pt x="365" y="1285"/>
                    <a:pt x="548" y="1285"/>
                  </a:cubicBezTo>
                  <a:cubicBezTo>
                    <a:pt x="731" y="1262"/>
                    <a:pt x="913" y="1239"/>
                    <a:pt x="1073" y="1193"/>
                  </a:cubicBezTo>
                  <a:cubicBezTo>
                    <a:pt x="1438" y="1102"/>
                    <a:pt x="1758" y="965"/>
                    <a:pt x="2032" y="760"/>
                  </a:cubicBezTo>
                  <a:cubicBezTo>
                    <a:pt x="2305" y="577"/>
                    <a:pt x="2602" y="417"/>
                    <a:pt x="2899" y="326"/>
                  </a:cubicBezTo>
                  <a:cubicBezTo>
                    <a:pt x="3218" y="212"/>
                    <a:pt x="3538" y="143"/>
                    <a:pt x="3858" y="143"/>
                  </a:cubicBezTo>
                  <a:lnTo>
                    <a:pt x="3858" y="6"/>
                  </a:lnTo>
                  <a:cubicBezTo>
                    <a:pt x="3799" y="2"/>
                    <a:pt x="3740" y="0"/>
                    <a:pt x="3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23"/>
            <p:cNvSpPr/>
            <p:nvPr/>
          </p:nvSpPr>
          <p:spPr>
            <a:xfrm>
              <a:off x="5967275" y="2477150"/>
              <a:ext cx="80475" cy="683650"/>
            </a:xfrm>
            <a:custGeom>
              <a:avLst/>
              <a:gdLst/>
              <a:ahLst/>
              <a:cxnLst/>
              <a:rect l="l" t="t" r="r" b="b"/>
              <a:pathLst>
                <a:path w="3219" h="27346" extrusionOk="0">
                  <a:moveTo>
                    <a:pt x="982" y="1"/>
                  </a:moveTo>
                  <a:cubicBezTo>
                    <a:pt x="730" y="11140"/>
                    <a:pt x="0" y="27346"/>
                    <a:pt x="0" y="27346"/>
                  </a:cubicBezTo>
                  <a:lnTo>
                    <a:pt x="3218" y="27300"/>
                  </a:lnTo>
                  <a:lnTo>
                    <a:pt x="173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23"/>
            <p:cNvSpPr/>
            <p:nvPr/>
          </p:nvSpPr>
          <p:spPr>
            <a:xfrm>
              <a:off x="5767800" y="2285475"/>
              <a:ext cx="400350" cy="278175"/>
            </a:xfrm>
            <a:custGeom>
              <a:avLst/>
              <a:gdLst/>
              <a:ahLst/>
              <a:cxnLst/>
              <a:rect l="l" t="t" r="r" b="b"/>
              <a:pathLst>
                <a:path w="16014" h="11127" extrusionOk="0">
                  <a:moveTo>
                    <a:pt x="10818" y="0"/>
                  </a:moveTo>
                  <a:cubicBezTo>
                    <a:pt x="10512" y="0"/>
                    <a:pt x="10193" y="163"/>
                    <a:pt x="9874" y="569"/>
                  </a:cubicBezTo>
                  <a:cubicBezTo>
                    <a:pt x="9354" y="1250"/>
                    <a:pt x="8760" y="1442"/>
                    <a:pt x="8062" y="1442"/>
                  </a:cubicBezTo>
                  <a:cubicBezTo>
                    <a:pt x="7160" y="1442"/>
                    <a:pt x="6082" y="1121"/>
                    <a:pt x="4765" y="1121"/>
                  </a:cubicBezTo>
                  <a:cubicBezTo>
                    <a:pt x="4506" y="1121"/>
                    <a:pt x="4239" y="1133"/>
                    <a:pt x="3962" y="1163"/>
                  </a:cubicBezTo>
                  <a:cubicBezTo>
                    <a:pt x="1177" y="1459"/>
                    <a:pt x="3619" y="4199"/>
                    <a:pt x="1748" y="6093"/>
                  </a:cubicBezTo>
                  <a:cubicBezTo>
                    <a:pt x="1" y="7883"/>
                    <a:pt x="2728" y="8916"/>
                    <a:pt x="3971" y="8916"/>
                  </a:cubicBezTo>
                  <a:cubicBezTo>
                    <a:pt x="4060" y="8916"/>
                    <a:pt x="4141" y="8911"/>
                    <a:pt x="4213" y="8901"/>
                  </a:cubicBezTo>
                  <a:cubicBezTo>
                    <a:pt x="4265" y="8893"/>
                    <a:pt x="4315" y="8889"/>
                    <a:pt x="4361" y="8889"/>
                  </a:cubicBezTo>
                  <a:cubicBezTo>
                    <a:pt x="5248" y="8889"/>
                    <a:pt x="5142" y="10270"/>
                    <a:pt x="6313" y="10704"/>
                  </a:cubicBezTo>
                  <a:cubicBezTo>
                    <a:pt x="6598" y="10807"/>
                    <a:pt x="6852" y="10851"/>
                    <a:pt x="7083" y="10851"/>
                  </a:cubicBezTo>
                  <a:cubicBezTo>
                    <a:pt x="7872" y="10851"/>
                    <a:pt x="8396" y="10344"/>
                    <a:pt x="8961" y="9973"/>
                  </a:cubicBezTo>
                  <a:cubicBezTo>
                    <a:pt x="9104" y="9873"/>
                    <a:pt x="9248" y="9831"/>
                    <a:pt x="9393" y="9831"/>
                  </a:cubicBezTo>
                  <a:cubicBezTo>
                    <a:pt x="10007" y="9831"/>
                    <a:pt x="10625" y="10591"/>
                    <a:pt x="11197" y="10886"/>
                  </a:cubicBezTo>
                  <a:cubicBezTo>
                    <a:pt x="11533" y="11056"/>
                    <a:pt x="11784" y="11126"/>
                    <a:pt x="11976" y="11126"/>
                  </a:cubicBezTo>
                  <a:cubicBezTo>
                    <a:pt x="12874" y="11126"/>
                    <a:pt x="12484" y="9596"/>
                    <a:pt x="13458" y="9596"/>
                  </a:cubicBezTo>
                  <a:cubicBezTo>
                    <a:pt x="13508" y="9596"/>
                    <a:pt x="13560" y="9600"/>
                    <a:pt x="13617" y="9608"/>
                  </a:cubicBezTo>
                  <a:cubicBezTo>
                    <a:pt x="13699" y="9621"/>
                    <a:pt x="13775" y="9628"/>
                    <a:pt x="13846" y="9628"/>
                  </a:cubicBezTo>
                  <a:cubicBezTo>
                    <a:pt x="14993" y="9628"/>
                    <a:pt x="14676" y="7953"/>
                    <a:pt x="14461" y="7029"/>
                  </a:cubicBezTo>
                  <a:cubicBezTo>
                    <a:pt x="14210" y="6025"/>
                    <a:pt x="15580" y="6047"/>
                    <a:pt x="15808" y="4244"/>
                  </a:cubicBezTo>
                  <a:cubicBezTo>
                    <a:pt x="16014" y="2441"/>
                    <a:pt x="13252" y="3445"/>
                    <a:pt x="12909" y="2441"/>
                  </a:cubicBezTo>
                  <a:cubicBezTo>
                    <a:pt x="12648" y="1692"/>
                    <a:pt x="11802" y="0"/>
                    <a:pt x="108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23"/>
            <p:cNvSpPr/>
            <p:nvPr/>
          </p:nvSpPr>
          <p:spPr>
            <a:xfrm>
              <a:off x="5968975" y="2433075"/>
              <a:ext cx="43975" cy="26600"/>
            </a:xfrm>
            <a:custGeom>
              <a:avLst/>
              <a:gdLst/>
              <a:ahLst/>
              <a:cxnLst/>
              <a:rect l="l" t="t" r="r" b="b"/>
              <a:pathLst>
                <a:path w="1759" h="1064" extrusionOk="0">
                  <a:moveTo>
                    <a:pt x="401" y="0"/>
                  </a:moveTo>
                  <a:cubicBezTo>
                    <a:pt x="397" y="0"/>
                    <a:pt x="393" y="2"/>
                    <a:pt x="389" y="6"/>
                  </a:cubicBezTo>
                  <a:cubicBezTo>
                    <a:pt x="252" y="98"/>
                    <a:pt x="138" y="235"/>
                    <a:pt x="69" y="394"/>
                  </a:cubicBezTo>
                  <a:cubicBezTo>
                    <a:pt x="46" y="463"/>
                    <a:pt x="23" y="554"/>
                    <a:pt x="23" y="646"/>
                  </a:cubicBezTo>
                  <a:cubicBezTo>
                    <a:pt x="23" y="714"/>
                    <a:pt x="1" y="805"/>
                    <a:pt x="46" y="874"/>
                  </a:cubicBezTo>
                  <a:cubicBezTo>
                    <a:pt x="92" y="919"/>
                    <a:pt x="160" y="942"/>
                    <a:pt x="229" y="942"/>
                  </a:cubicBezTo>
                  <a:cubicBezTo>
                    <a:pt x="297" y="919"/>
                    <a:pt x="366" y="874"/>
                    <a:pt x="411" y="805"/>
                  </a:cubicBezTo>
                  <a:cubicBezTo>
                    <a:pt x="457" y="737"/>
                    <a:pt x="503" y="646"/>
                    <a:pt x="548" y="554"/>
                  </a:cubicBezTo>
                  <a:lnTo>
                    <a:pt x="662" y="394"/>
                  </a:lnTo>
                  <a:cubicBezTo>
                    <a:pt x="662" y="509"/>
                    <a:pt x="685" y="600"/>
                    <a:pt x="685" y="714"/>
                  </a:cubicBezTo>
                  <a:cubicBezTo>
                    <a:pt x="708" y="805"/>
                    <a:pt x="731" y="965"/>
                    <a:pt x="845" y="988"/>
                  </a:cubicBezTo>
                  <a:cubicBezTo>
                    <a:pt x="853" y="990"/>
                    <a:pt x="861" y="991"/>
                    <a:pt x="869" y="991"/>
                  </a:cubicBezTo>
                  <a:cubicBezTo>
                    <a:pt x="948" y="991"/>
                    <a:pt x="1007" y="891"/>
                    <a:pt x="1028" y="828"/>
                  </a:cubicBezTo>
                  <a:cubicBezTo>
                    <a:pt x="1051" y="760"/>
                    <a:pt x="1073" y="691"/>
                    <a:pt x="1073" y="623"/>
                  </a:cubicBezTo>
                  <a:cubicBezTo>
                    <a:pt x="1096" y="600"/>
                    <a:pt x="1096" y="577"/>
                    <a:pt x="1096" y="554"/>
                  </a:cubicBezTo>
                  <a:cubicBezTo>
                    <a:pt x="1142" y="668"/>
                    <a:pt x="1187" y="760"/>
                    <a:pt x="1256" y="874"/>
                  </a:cubicBezTo>
                  <a:cubicBezTo>
                    <a:pt x="1309" y="962"/>
                    <a:pt x="1402" y="1063"/>
                    <a:pt x="1505" y="1063"/>
                  </a:cubicBezTo>
                  <a:cubicBezTo>
                    <a:pt x="1536" y="1063"/>
                    <a:pt x="1567" y="1054"/>
                    <a:pt x="1598" y="1034"/>
                  </a:cubicBezTo>
                  <a:cubicBezTo>
                    <a:pt x="1712" y="942"/>
                    <a:pt x="1735" y="760"/>
                    <a:pt x="1735" y="623"/>
                  </a:cubicBezTo>
                  <a:cubicBezTo>
                    <a:pt x="1758" y="417"/>
                    <a:pt x="1735" y="235"/>
                    <a:pt x="1667" y="52"/>
                  </a:cubicBezTo>
                  <a:cubicBezTo>
                    <a:pt x="1656" y="21"/>
                    <a:pt x="1632" y="9"/>
                    <a:pt x="1611" y="9"/>
                  </a:cubicBezTo>
                  <a:cubicBezTo>
                    <a:pt x="1585" y="9"/>
                    <a:pt x="1563" y="27"/>
                    <a:pt x="1575" y="52"/>
                  </a:cubicBezTo>
                  <a:cubicBezTo>
                    <a:pt x="1621" y="212"/>
                    <a:pt x="1667" y="372"/>
                    <a:pt x="1667" y="531"/>
                  </a:cubicBezTo>
                  <a:cubicBezTo>
                    <a:pt x="1667" y="646"/>
                    <a:pt x="1667" y="828"/>
                    <a:pt x="1575" y="919"/>
                  </a:cubicBezTo>
                  <a:cubicBezTo>
                    <a:pt x="1553" y="959"/>
                    <a:pt x="1528" y="975"/>
                    <a:pt x="1501" y="975"/>
                  </a:cubicBezTo>
                  <a:cubicBezTo>
                    <a:pt x="1422" y="975"/>
                    <a:pt x="1336" y="828"/>
                    <a:pt x="1302" y="760"/>
                  </a:cubicBezTo>
                  <a:cubicBezTo>
                    <a:pt x="1210" y="646"/>
                    <a:pt x="1165" y="509"/>
                    <a:pt x="1142" y="372"/>
                  </a:cubicBezTo>
                  <a:cubicBezTo>
                    <a:pt x="1128" y="345"/>
                    <a:pt x="1099" y="334"/>
                    <a:pt x="1078" y="334"/>
                  </a:cubicBezTo>
                  <a:cubicBezTo>
                    <a:pt x="1062" y="334"/>
                    <a:pt x="1051" y="339"/>
                    <a:pt x="1051" y="349"/>
                  </a:cubicBezTo>
                  <a:cubicBezTo>
                    <a:pt x="1028" y="486"/>
                    <a:pt x="1005" y="600"/>
                    <a:pt x="982" y="714"/>
                  </a:cubicBezTo>
                  <a:cubicBezTo>
                    <a:pt x="961" y="757"/>
                    <a:pt x="939" y="899"/>
                    <a:pt x="881" y="899"/>
                  </a:cubicBezTo>
                  <a:cubicBezTo>
                    <a:pt x="877" y="899"/>
                    <a:pt x="872" y="898"/>
                    <a:pt x="868" y="897"/>
                  </a:cubicBezTo>
                  <a:cubicBezTo>
                    <a:pt x="822" y="897"/>
                    <a:pt x="799" y="805"/>
                    <a:pt x="799" y="760"/>
                  </a:cubicBezTo>
                  <a:cubicBezTo>
                    <a:pt x="777" y="714"/>
                    <a:pt x="777" y="668"/>
                    <a:pt x="754" y="600"/>
                  </a:cubicBezTo>
                  <a:cubicBezTo>
                    <a:pt x="754" y="486"/>
                    <a:pt x="731" y="372"/>
                    <a:pt x="731" y="258"/>
                  </a:cubicBezTo>
                  <a:cubicBezTo>
                    <a:pt x="731" y="229"/>
                    <a:pt x="714" y="210"/>
                    <a:pt x="695" y="210"/>
                  </a:cubicBezTo>
                  <a:cubicBezTo>
                    <a:pt x="683" y="210"/>
                    <a:pt x="671" y="217"/>
                    <a:pt x="662" y="235"/>
                  </a:cubicBezTo>
                  <a:cubicBezTo>
                    <a:pt x="571" y="372"/>
                    <a:pt x="480" y="531"/>
                    <a:pt x="389" y="691"/>
                  </a:cubicBezTo>
                  <a:cubicBezTo>
                    <a:pt x="366" y="737"/>
                    <a:pt x="320" y="805"/>
                    <a:pt x="274" y="851"/>
                  </a:cubicBezTo>
                  <a:cubicBezTo>
                    <a:pt x="252" y="859"/>
                    <a:pt x="226" y="864"/>
                    <a:pt x="202" y="864"/>
                  </a:cubicBezTo>
                  <a:cubicBezTo>
                    <a:pt x="153" y="864"/>
                    <a:pt x="107" y="843"/>
                    <a:pt x="92" y="782"/>
                  </a:cubicBezTo>
                  <a:cubicBezTo>
                    <a:pt x="69" y="668"/>
                    <a:pt x="115" y="509"/>
                    <a:pt x="160" y="394"/>
                  </a:cubicBezTo>
                  <a:cubicBezTo>
                    <a:pt x="229" y="258"/>
                    <a:pt x="320" y="143"/>
                    <a:pt x="411" y="52"/>
                  </a:cubicBezTo>
                  <a:cubicBezTo>
                    <a:pt x="430" y="34"/>
                    <a:pt x="418" y="0"/>
                    <a:pt x="4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23"/>
            <p:cNvSpPr/>
            <p:nvPr/>
          </p:nvSpPr>
          <p:spPr>
            <a:xfrm>
              <a:off x="5912475" y="2482250"/>
              <a:ext cx="47975" cy="47425"/>
            </a:xfrm>
            <a:custGeom>
              <a:avLst/>
              <a:gdLst/>
              <a:ahLst/>
              <a:cxnLst/>
              <a:rect l="l" t="t" r="r" b="b"/>
              <a:pathLst>
                <a:path w="1919" h="1897" extrusionOk="0">
                  <a:moveTo>
                    <a:pt x="399" y="0"/>
                  </a:moveTo>
                  <a:cubicBezTo>
                    <a:pt x="381" y="0"/>
                    <a:pt x="361" y="8"/>
                    <a:pt x="343" y="25"/>
                  </a:cubicBezTo>
                  <a:cubicBezTo>
                    <a:pt x="183" y="253"/>
                    <a:pt x="1" y="573"/>
                    <a:pt x="229" y="824"/>
                  </a:cubicBezTo>
                  <a:cubicBezTo>
                    <a:pt x="279" y="891"/>
                    <a:pt x="366" y="933"/>
                    <a:pt x="454" y="933"/>
                  </a:cubicBezTo>
                  <a:cubicBezTo>
                    <a:pt x="486" y="933"/>
                    <a:pt x="518" y="928"/>
                    <a:pt x="549" y="915"/>
                  </a:cubicBezTo>
                  <a:cubicBezTo>
                    <a:pt x="549" y="915"/>
                    <a:pt x="549" y="938"/>
                    <a:pt x="549" y="938"/>
                  </a:cubicBezTo>
                  <a:cubicBezTo>
                    <a:pt x="526" y="1075"/>
                    <a:pt x="571" y="1212"/>
                    <a:pt x="663" y="1281"/>
                  </a:cubicBezTo>
                  <a:cubicBezTo>
                    <a:pt x="720" y="1303"/>
                    <a:pt x="783" y="1315"/>
                    <a:pt x="843" y="1315"/>
                  </a:cubicBezTo>
                  <a:cubicBezTo>
                    <a:pt x="902" y="1315"/>
                    <a:pt x="960" y="1303"/>
                    <a:pt x="1005" y="1281"/>
                  </a:cubicBezTo>
                  <a:cubicBezTo>
                    <a:pt x="1096" y="1258"/>
                    <a:pt x="1165" y="1189"/>
                    <a:pt x="1233" y="1121"/>
                  </a:cubicBezTo>
                  <a:lnTo>
                    <a:pt x="1233" y="1121"/>
                  </a:lnTo>
                  <a:cubicBezTo>
                    <a:pt x="1211" y="1258"/>
                    <a:pt x="1233" y="1418"/>
                    <a:pt x="1279" y="1555"/>
                  </a:cubicBezTo>
                  <a:cubicBezTo>
                    <a:pt x="1302" y="1646"/>
                    <a:pt x="1325" y="1714"/>
                    <a:pt x="1370" y="1783"/>
                  </a:cubicBezTo>
                  <a:cubicBezTo>
                    <a:pt x="1393" y="1851"/>
                    <a:pt x="1439" y="1897"/>
                    <a:pt x="1507" y="1897"/>
                  </a:cubicBezTo>
                  <a:cubicBezTo>
                    <a:pt x="1644" y="1897"/>
                    <a:pt x="1736" y="1737"/>
                    <a:pt x="1781" y="1623"/>
                  </a:cubicBezTo>
                  <a:cubicBezTo>
                    <a:pt x="1918" y="1349"/>
                    <a:pt x="1918" y="1030"/>
                    <a:pt x="1827" y="733"/>
                  </a:cubicBezTo>
                  <a:cubicBezTo>
                    <a:pt x="1827" y="714"/>
                    <a:pt x="1819" y="706"/>
                    <a:pt x="1809" y="706"/>
                  </a:cubicBezTo>
                  <a:cubicBezTo>
                    <a:pt x="1796" y="706"/>
                    <a:pt x="1781" y="720"/>
                    <a:pt x="1781" y="733"/>
                  </a:cubicBezTo>
                  <a:cubicBezTo>
                    <a:pt x="1827" y="915"/>
                    <a:pt x="1850" y="1075"/>
                    <a:pt x="1827" y="1258"/>
                  </a:cubicBezTo>
                  <a:cubicBezTo>
                    <a:pt x="1804" y="1418"/>
                    <a:pt x="1736" y="1577"/>
                    <a:pt x="1644" y="1714"/>
                  </a:cubicBezTo>
                  <a:cubicBezTo>
                    <a:pt x="1612" y="1762"/>
                    <a:pt x="1558" y="1821"/>
                    <a:pt x="1505" y="1821"/>
                  </a:cubicBezTo>
                  <a:cubicBezTo>
                    <a:pt x="1482" y="1821"/>
                    <a:pt x="1459" y="1810"/>
                    <a:pt x="1439" y="1783"/>
                  </a:cubicBezTo>
                  <a:cubicBezTo>
                    <a:pt x="1393" y="1691"/>
                    <a:pt x="1370" y="1600"/>
                    <a:pt x="1348" y="1532"/>
                  </a:cubicBezTo>
                  <a:cubicBezTo>
                    <a:pt x="1302" y="1349"/>
                    <a:pt x="1302" y="1144"/>
                    <a:pt x="1325" y="961"/>
                  </a:cubicBezTo>
                  <a:cubicBezTo>
                    <a:pt x="1325" y="934"/>
                    <a:pt x="1301" y="923"/>
                    <a:pt x="1277" y="923"/>
                  </a:cubicBezTo>
                  <a:cubicBezTo>
                    <a:pt x="1260" y="923"/>
                    <a:pt x="1243" y="929"/>
                    <a:pt x="1233" y="938"/>
                  </a:cubicBezTo>
                  <a:cubicBezTo>
                    <a:pt x="1160" y="1084"/>
                    <a:pt x="1014" y="1245"/>
                    <a:pt x="854" y="1245"/>
                  </a:cubicBezTo>
                  <a:cubicBezTo>
                    <a:pt x="813" y="1245"/>
                    <a:pt x="772" y="1235"/>
                    <a:pt x="731" y="1212"/>
                  </a:cubicBezTo>
                  <a:cubicBezTo>
                    <a:pt x="617" y="1144"/>
                    <a:pt x="617" y="1030"/>
                    <a:pt x="640" y="915"/>
                  </a:cubicBezTo>
                  <a:cubicBezTo>
                    <a:pt x="640" y="893"/>
                    <a:pt x="663" y="870"/>
                    <a:pt x="663" y="847"/>
                  </a:cubicBezTo>
                  <a:cubicBezTo>
                    <a:pt x="754" y="778"/>
                    <a:pt x="800" y="710"/>
                    <a:pt x="845" y="619"/>
                  </a:cubicBezTo>
                  <a:cubicBezTo>
                    <a:pt x="862" y="586"/>
                    <a:pt x="832" y="554"/>
                    <a:pt x="805" y="554"/>
                  </a:cubicBezTo>
                  <a:cubicBezTo>
                    <a:pt x="794" y="554"/>
                    <a:pt x="784" y="560"/>
                    <a:pt x="777" y="573"/>
                  </a:cubicBezTo>
                  <a:cubicBezTo>
                    <a:pt x="708" y="642"/>
                    <a:pt x="640" y="710"/>
                    <a:pt x="594" y="778"/>
                  </a:cubicBezTo>
                  <a:cubicBezTo>
                    <a:pt x="594" y="801"/>
                    <a:pt x="571" y="824"/>
                    <a:pt x="549" y="824"/>
                  </a:cubicBezTo>
                  <a:cubicBezTo>
                    <a:pt x="518" y="836"/>
                    <a:pt x="487" y="842"/>
                    <a:pt x="458" y="842"/>
                  </a:cubicBezTo>
                  <a:cubicBezTo>
                    <a:pt x="378" y="842"/>
                    <a:pt x="308" y="800"/>
                    <a:pt x="275" y="733"/>
                  </a:cubicBezTo>
                  <a:cubicBezTo>
                    <a:pt x="115" y="505"/>
                    <a:pt x="298" y="253"/>
                    <a:pt x="435" y="48"/>
                  </a:cubicBezTo>
                  <a:cubicBezTo>
                    <a:pt x="449" y="20"/>
                    <a:pt x="428" y="0"/>
                    <a:pt x="3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23"/>
            <p:cNvSpPr/>
            <p:nvPr/>
          </p:nvSpPr>
          <p:spPr>
            <a:xfrm>
              <a:off x="6027350" y="2389850"/>
              <a:ext cx="57500" cy="36225"/>
            </a:xfrm>
            <a:custGeom>
              <a:avLst/>
              <a:gdLst/>
              <a:ahLst/>
              <a:cxnLst/>
              <a:rect l="l" t="t" r="r" b="b"/>
              <a:pathLst>
                <a:path w="2300" h="1449" extrusionOk="0">
                  <a:moveTo>
                    <a:pt x="1386" y="1"/>
                  </a:moveTo>
                  <a:cubicBezTo>
                    <a:pt x="1340" y="1"/>
                    <a:pt x="1340" y="46"/>
                    <a:pt x="1363" y="46"/>
                  </a:cubicBezTo>
                  <a:cubicBezTo>
                    <a:pt x="1546" y="92"/>
                    <a:pt x="1706" y="160"/>
                    <a:pt x="1820" y="275"/>
                  </a:cubicBezTo>
                  <a:cubicBezTo>
                    <a:pt x="1957" y="389"/>
                    <a:pt x="2071" y="503"/>
                    <a:pt x="2139" y="663"/>
                  </a:cubicBezTo>
                  <a:cubicBezTo>
                    <a:pt x="2185" y="731"/>
                    <a:pt x="2208" y="868"/>
                    <a:pt x="2094" y="868"/>
                  </a:cubicBezTo>
                  <a:cubicBezTo>
                    <a:pt x="2002" y="868"/>
                    <a:pt x="1911" y="845"/>
                    <a:pt x="1843" y="822"/>
                  </a:cubicBezTo>
                  <a:cubicBezTo>
                    <a:pt x="1660" y="777"/>
                    <a:pt x="1477" y="685"/>
                    <a:pt x="1340" y="571"/>
                  </a:cubicBezTo>
                  <a:cubicBezTo>
                    <a:pt x="1332" y="567"/>
                    <a:pt x="1324" y="565"/>
                    <a:pt x="1316" y="565"/>
                  </a:cubicBezTo>
                  <a:cubicBezTo>
                    <a:pt x="1280" y="565"/>
                    <a:pt x="1253" y="603"/>
                    <a:pt x="1272" y="640"/>
                  </a:cubicBezTo>
                  <a:cubicBezTo>
                    <a:pt x="1363" y="800"/>
                    <a:pt x="1455" y="1073"/>
                    <a:pt x="1249" y="1210"/>
                  </a:cubicBezTo>
                  <a:cubicBezTo>
                    <a:pt x="1224" y="1223"/>
                    <a:pt x="1195" y="1229"/>
                    <a:pt x="1164" y="1229"/>
                  </a:cubicBezTo>
                  <a:cubicBezTo>
                    <a:pt x="1087" y="1229"/>
                    <a:pt x="1002" y="1191"/>
                    <a:pt x="952" y="1142"/>
                  </a:cubicBezTo>
                  <a:cubicBezTo>
                    <a:pt x="930" y="1119"/>
                    <a:pt x="930" y="1096"/>
                    <a:pt x="907" y="1073"/>
                  </a:cubicBezTo>
                  <a:cubicBezTo>
                    <a:pt x="884" y="982"/>
                    <a:pt x="838" y="891"/>
                    <a:pt x="793" y="822"/>
                  </a:cubicBezTo>
                  <a:cubicBezTo>
                    <a:pt x="784" y="805"/>
                    <a:pt x="769" y="798"/>
                    <a:pt x="754" y="798"/>
                  </a:cubicBezTo>
                  <a:cubicBezTo>
                    <a:pt x="731" y="798"/>
                    <a:pt x="710" y="817"/>
                    <a:pt x="724" y="845"/>
                  </a:cubicBezTo>
                  <a:cubicBezTo>
                    <a:pt x="747" y="937"/>
                    <a:pt x="770" y="1028"/>
                    <a:pt x="815" y="1096"/>
                  </a:cubicBezTo>
                  <a:cubicBezTo>
                    <a:pt x="815" y="1119"/>
                    <a:pt x="815" y="1165"/>
                    <a:pt x="815" y="1188"/>
                  </a:cubicBezTo>
                  <a:cubicBezTo>
                    <a:pt x="815" y="1302"/>
                    <a:pt x="724" y="1370"/>
                    <a:pt x="610" y="1370"/>
                  </a:cubicBezTo>
                  <a:cubicBezTo>
                    <a:pt x="600" y="1371"/>
                    <a:pt x="590" y="1371"/>
                    <a:pt x="581" y="1371"/>
                  </a:cubicBezTo>
                  <a:cubicBezTo>
                    <a:pt x="326" y="1371"/>
                    <a:pt x="196" y="1089"/>
                    <a:pt x="108" y="891"/>
                  </a:cubicBezTo>
                  <a:cubicBezTo>
                    <a:pt x="101" y="878"/>
                    <a:pt x="89" y="872"/>
                    <a:pt x="75" y="872"/>
                  </a:cubicBezTo>
                  <a:cubicBezTo>
                    <a:pt x="41" y="872"/>
                    <a:pt x="0" y="904"/>
                    <a:pt x="17" y="937"/>
                  </a:cubicBezTo>
                  <a:cubicBezTo>
                    <a:pt x="140" y="1183"/>
                    <a:pt x="300" y="1449"/>
                    <a:pt x="581" y="1449"/>
                  </a:cubicBezTo>
                  <a:cubicBezTo>
                    <a:pt x="612" y="1449"/>
                    <a:pt x="645" y="1445"/>
                    <a:pt x="678" y="1439"/>
                  </a:cubicBezTo>
                  <a:cubicBezTo>
                    <a:pt x="793" y="1416"/>
                    <a:pt x="884" y="1325"/>
                    <a:pt x="907" y="1210"/>
                  </a:cubicBezTo>
                  <a:cubicBezTo>
                    <a:pt x="907" y="1210"/>
                    <a:pt x="930" y="1233"/>
                    <a:pt x="930" y="1233"/>
                  </a:cubicBezTo>
                  <a:cubicBezTo>
                    <a:pt x="989" y="1278"/>
                    <a:pt x="1068" y="1313"/>
                    <a:pt x="1147" y="1313"/>
                  </a:cubicBezTo>
                  <a:cubicBezTo>
                    <a:pt x="1190" y="1313"/>
                    <a:pt x="1232" y="1303"/>
                    <a:pt x="1272" y="1279"/>
                  </a:cubicBezTo>
                  <a:cubicBezTo>
                    <a:pt x="1386" y="1233"/>
                    <a:pt x="1455" y="1119"/>
                    <a:pt x="1455" y="1005"/>
                  </a:cubicBezTo>
                  <a:cubicBezTo>
                    <a:pt x="1477" y="914"/>
                    <a:pt x="1455" y="822"/>
                    <a:pt x="1409" y="731"/>
                  </a:cubicBezTo>
                  <a:lnTo>
                    <a:pt x="1409" y="731"/>
                  </a:lnTo>
                  <a:cubicBezTo>
                    <a:pt x="1546" y="800"/>
                    <a:pt x="1683" y="868"/>
                    <a:pt x="1820" y="891"/>
                  </a:cubicBezTo>
                  <a:cubicBezTo>
                    <a:pt x="1911" y="914"/>
                    <a:pt x="1980" y="937"/>
                    <a:pt x="2071" y="937"/>
                  </a:cubicBezTo>
                  <a:cubicBezTo>
                    <a:pt x="2139" y="937"/>
                    <a:pt x="2185" y="937"/>
                    <a:pt x="2231" y="868"/>
                  </a:cubicBezTo>
                  <a:cubicBezTo>
                    <a:pt x="2299" y="754"/>
                    <a:pt x="2208" y="594"/>
                    <a:pt x="2139" y="503"/>
                  </a:cubicBezTo>
                  <a:cubicBezTo>
                    <a:pt x="1957" y="252"/>
                    <a:pt x="1683" y="69"/>
                    <a:pt x="13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23"/>
            <p:cNvSpPr/>
            <p:nvPr/>
          </p:nvSpPr>
          <p:spPr>
            <a:xfrm>
              <a:off x="6020900" y="2468375"/>
              <a:ext cx="57650" cy="32200"/>
            </a:xfrm>
            <a:custGeom>
              <a:avLst/>
              <a:gdLst/>
              <a:ahLst/>
              <a:cxnLst/>
              <a:rect l="l" t="t" r="r" b="b"/>
              <a:pathLst>
                <a:path w="2306" h="1288" extrusionOk="0">
                  <a:moveTo>
                    <a:pt x="48" y="0"/>
                  </a:moveTo>
                  <a:cubicBezTo>
                    <a:pt x="39" y="0"/>
                    <a:pt x="30" y="3"/>
                    <a:pt x="23" y="10"/>
                  </a:cubicBezTo>
                  <a:cubicBezTo>
                    <a:pt x="23" y="124"/>
                    <a:pt x="1" y="261"/>
                    <a:pt x="46" y="352"/>
                  </a:cubicBezTo>
                  <a:cubicBezTo>
                    <a:pt x="92" y="420"/>
                    <a:pt x="160" y="466"/>
                    <a:pt x="252" y="466"/>
                  </a:cubicBezTo>
                  <a:cubicBezTo>
                    <a:pt x="252" y="603"/>
                    <a:pt x="275" y="763"/>
                    <a:pt x="412" y="808"/>
                  </a:cubicBezTo>
                  <a:cubicBezTo>
                    <a:pt x="427" y="812"/>
                    <a:pt x="442" y="813"/>
                    <a:pt x="456" y="813"/>
                  </a:cubicBezTo>
                  <a:cubicBezTo>
                    <a:pt x="549" y="813"/>
                    <a:pt x="623" y="754"/>
                    <a:pt x="663" y="694"/>
                  </a:cubicBezTo>
                  <a:cubicBezTo>
                    <a:pt x="708" y="877"/>
                    <a:pt x="777" y="1105"/>
                    <a:pt x="959" y="1128"/>
                  </a:cubicBezTo>
                  <a:cubicBezTo>
                    <a:pt x="1051" y="1128"/>
                    <a:pt x="1142" y="1060"/>
                    <a:pt x="1188" y="968"/>
                  </a:cubicBezTo>
                  <a:cubicBezTo>
                    <a:pt x="1188" y="945"/>
                    <a:pt x="1210" y="923"/>
                    <a:pt x="1210" y="900"/>
                  </a:cubicBezTo>
                  <a:cubicBezTo>
                    <a:pt x="1233" y="945"/>
                    <a:pt x="1256" y="1014"/>
                    <a:pt x="1302" y="1060"/>
                  </a:cubicBezTo>
                  <a:cubicBezTo>
                    <a:pt x="1347" y="1174"/>
                    <a:pt x="1439" y="1288"/>
                    <a:pt x="1576" y="1288"/>
                  </a:cubicBezTo>
                  <a:cubicBezTo>
                    <a:pt x="1690" y="1288"/>
                    <a:pt x="1758" y="1197"/>
                    <a:pt x="1781" y="1082"/>
                  </a:cubicBezTo>
                  <a:cubicBezTo>
                    <a:pt x="1781" y="1014"/>
                    <a:pt x="1781" y="945"/>
                    <a:pt x="1758" y="877"/>
                  </a:cubicBezTo>
                  <a:lnTo>
                    <a:pt x="1758" y="877"/>
                  </a:lnTo>
                  <a:cubicBezTo>
                    <a:pt x="1804" y="923"/>
                    <a:pt x="1850" y="968"/>
                    <a:pt x="1918" y="1014"/>
                  </a:cubicBezTo>
                  <a:cubicBezTo>
                    <a:pt x="1978" y="1059"/>
                    <a:pt x="2057" y="1104"/>
                    <a:pt x="2137" y="1104"/>
                  </a:cubicBezTo>
                  <a:cubicBezTo>
                    <a:pt x="2179" y="1104"/>
                    <a:pt x="2221" y="1091"/>
                    <a:pt x="2260" y="1060"/>
                  </a:cubicBezTo>
                  <a:cubicBezTo>
                    <a:pt x="2306" y="1014"/>
                    <a:pt x="2306" y="945"/>
                    <a:pt x="2283" y="877"/>
                  </a:cubicBezTo>
                  <a:cubicBezTo>
                    <a:pt x="2283" y="786"/>
                    <a:pt x="2260" y="717"/>
                    <a:pt x="2215" y="649"/>
                  </a:cubicBezTo>
                  <a:cubicBezTo>
                    <a:pt x="2146" y="512"/>
                    <a:pt x="2055" y="375"/>
                    <a:pt x="1918" y="283"/>
                  </a:cubicBezTo>
                  <a:cubicBezTo>
                    <a:pt x="1914" y="279"/>
                    <a:pt x="1909" y="277"/>
                    <a:pt x="1905" y="277"/>
                  </a:cubicBezTo>
                  <a:cubicBezTo>
                    <a:pt x="1888" y="277"/>
                    <a:pt x="1877" y="311"/>
                    <a:pt x="1895" y="329"/>
                  </a:cubicBezTo>
                  <a:cubicBezTo>
                    <a:pt x="1986" y="420"/>
                    <a:pt x="2078" y="512"/>
                    <a:pt x="2123" y="626"/>
                  </a:cubicBezTo>
                  <a:cubicBezTo>
                    <a:pt x="2169" y="694"/>
                    <a:pt x="2192" y="740"/>
                    <a:pt x="2215" y="808"/>
                  </a:cubicBezTo>
                  <a:cubicBezTo>
                    <a:pt x="2215" y="854"/>
                    <a:pt x="2260" y="945"/>
                    <a:pt x="2215" y="991"/>
                  </a:cubicBezTo>
                  <a:cubicBezTo>
                    <a:pt x="2203" y="1014"/>
                    <a:pt x="2180" y="1020"/>
                    <a:pt x="2155" y="1020"/>
                  </a:cubicBezTo>
                  <a:cubicBezTo>
                    <a:pt x="2129" y="1020"/>
                    <a:pt x="2101" y="1014"/>
                    <a:pt x="2078" y="1014"/>
                  </a:cubicBezTo>
                  <a:cubicBezTo>
                    <a:pt x="2009" y="991"/>
                    <a:pt x="1964" y="968"/>
                    <a:pt x="1918" y="923"/>
                  </a:cubicBezTo>
                  <a:cubicBezTo>
                    <a:pt x="1827" y="854"/>
                    <a:pt x="1758" y="740"/>
                    <a:pt x="1713" y="626"/>
                  </a:cubicBezTo>
                  <a:cubicBezTo>
                    <a:pt x="1713" y="608"/>
                    <a:pt x="1703" y="601"/>
                    <a:pt x="1690" y="601"/>
                  </a:cubicBezTo>
                  <a:cubicBezTo>
                    <a:pt x="1670" y="601"/>
                    <a:pt x="1644" y="620"/>
                    <a:pt x="1644" y="649"/>
                  </a:cubicBezTo>
                  <a:cubicBezTo>
                    <a:pt x="1665" y="752"/>
                    <a:pt x="1779" y="1212"/>
                    <a:pt x="1596" y="1212"/>
                  </a:cubicBezTo>
                  <a:cubicBezTo>
                    <a:pt x="1578" y="1212"/>
                    <a:pt x="1556" y="1207"/>
                    <a:pt x="1530" y="1197"/>
                  </a:cubicBezTo>
                  <a:cubicBezTo>
                    <a:pt x="1439" y="1174"/>
                    <a:pt x="1370" y="1037"/>
                    <a:pt x="1325" y="945"/>
                  </a:cubicBezTo>
                  <a:cubicBezTo>
                    <a:pt x="1256" y="854"/>
                    <a:pt x="1233" y="740"/>
                    <a:pt x="1188" y="626"/>
                  </a:cubicBezTo>
                  <a:cubicBezTo>
                    <a:pt x="1179" y="608"/>
                    <a:pt x="1163" y="601"/>
                    <a:pt x="1149" y="601"/>
                  </a:cubicBezTo>
                  <a:cubicBezTo>
                    <a:pt x="1126" y="601"/>
                    <a:pt x="1105" y="620"/>
                    <a:pt x="1119" y="649"/>
                  </a:cubicBezTo>
                  <a:cubicBezTo>
                    <a:pt x="1119" y="740"/>
                    <a:pt x="1142" y="831"/>
                    <a:pt x="1119" y="923"/>
                  </a:cubicBezTo>
                  <a:cubicBezTo>
                    <a:pt x="1099" y="982"/>
                    <a:pt x="1028" y="1041"/>
                    <a:pt x="965" y="1041"/>
                  </a:cubicBezTo>
                  <a:cubicBezTo>
                    <a:pt x="955" y="1041"/>
                    <a:pt x="946" y="1040"/>
                    <a:pt x="936" y="1037"/>
                  </a:cubicBezTo>
                  <a:cubicBezTo>
                    <a:pt x="868" y="1014"/>
                    <a:pt x="822" y="923"/>
                    <a:pt x="800" y="854"/>
                  </a:cubicBezTo>
                  <a:cubicBezTo>
                    <a:pt x="754" y="763"/>
                    <a:pt x="731" y="672"/>
                    <a:pt x="731" y="580"/>
                  </a:cubicBezTo>
                  <a:cubicBezTo>
                    <a:pt x="731" y="552"/>
                    <a:pt x="714" y="533"/>
                    <a:pt x="695" y="533"/>
                  </a:cubicBezTo>
                  <a:cubicBezTo>
                    <a:pt x="683" y="533"/>
                    <a:pt x="671" y="540"/>
                    <a:pt x="663" y="557"/>
                  </a:cubicBezTo>
                  <a:cubicBezTo>
                    <a:pt x="620" y="621"/>
                    <a:pt x="559" y="743"/>
                    <a:pt x="459" y="743"/>
                  </a:cubicBezTo>
                  <a:cubicBezTo>
                    <a:pt x="451" y="743"/>
                    <a:pt x="443" y="742"/>
                    <a:pt x="434" y="740"/>
                  </a:cubicBezTo>
                  <a:cubicBezTo>
                    <a:pt x="320" y="694"/>
                    <a:pt x="320" y="535"/>
                    <a:pt x="320" y="420"/>
                  </a:cubicBezTo>
                  <a:cubicBezTo>
                    <a:pt x="320" y="398"/>
                    <a:pt x="297" y="375"/>
                    <a:pt x="275" y="375"/>
                  </a:cubicBezTo>
                  <a:cubicBezTo>
                    <a:pt x="262" y="378"/>
                    <a:pt x="251" y="379"/>
                    <a:pt x="239" y="379"/>
                  </a:cubicBezTo>
                  <a:cubicBezTo>
                    <a:pt x="166" y="379"/>
                    <a:pt x="112" y="320"/>
                    <a:pt x="92" y="261"/>
                  </a:cubicBezTo>
                  <a:cubicBezTo>
                    <a:pt x="69" y="192"/>
                    <a:pt x="69" y="101"/>
                    <a:pt x="92" y="32"/>
                  </a:cubicBezTo>
                  <a:cubicBezTo>
                    <a:pt x="92" y="16"/>
                    <a:pt x="69" y="0"/>
                    <a:pt x="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23"/>
            <p:cNvSpPr/>
            <p:nvPr/>
          </p:nvSpPr>
          <p:spPr>
            <a:xfrm>
              <a:off x="5864550" y="2410550"/>
              <a:ext cx="67350" cy="34675"/>
            </a:xfrm>
            <a:custGeom>
              <a:avLst/>
              <a:gdLst/>
              <a:ahLst/>
              <a:cxnLst/>
              <a:rect l="l" t="t" r="r" b="b"/>
              <a:pathLst>
                <a:path w="2694" h="1387" extrusionOk="0">
                  <a:moveTo>
                    <a:pt x="2645" y="0"/>
                  </a:moveTo>
                  <a:cubicBezTo>
                    <a:pt x="2631" y="0"/>
                    <a:pt x="2614" y="6"/>
                    <a:pt x="2603" y="17"/>
                  </a:cubicBezTo>
                  <a:cubicBezTo>
                    <a:pt x="2603" y="177"/>
                    <a:pt x="2603" y="314"/>
                    <a:pt x="2580" y="451"/>
                  </a:cubicBezTo>
                  <a:cubicBezTo>
                    <a:pt x="2580" y="497"/>
                    <a:pt x="2580" y="565"/>
                    <a:pt x="2557" y="611"/>
                  </a:cubicBezTo>
                  <a:cubicBezTo>
                    <a:pt x="2534" y="634"/>
                    <a:pt x="2511" y="656"/>
                    <a:pt x="2488" y="656"/>
                  </a:cubicBezTo>
                  <a:cubicBezTo>
                    <a:pt x="2466" y="656"/>
                    <a:pt x="2443" y="634"/>
                    <a:pt x="2466" y="611"/>
                  </a:cubicBezTo>
                  <a:cubicBezTo>
                    <a:pt x="2482" y="578"/>
                    <a:pt x="2452" y="546"/>
                    <a:pt x="2417" y="546"/>
                  </a:cubicBezTo>
                  <a:cubicBezTo>
                    <a:pt x="2403" y="546"/>
                    <a:pt x="2388" y="552"/>
                    <a:pt x="2374" y="565"/>
                  </a:cubicBezTo>
                  <a:cubicBezTo>
                    <a:pt x="2283" y="725"/>
                    <a:pt x="2192" y="885"/>
                    <a:pt x="2100" y="1022"/>
                  </a:cubicBezTo>
                  <a:cubicBezTo>
                    <a:pt x="2082" y="1059"/>
                    <a:pt x="2048" y="1096"/>
                    <a:pt x="2024" y="1096"/>
                  </a:cubicBezTo>
                  <a:cubicBezTo>
                    <a:pt x="2018" y="1096"/>
                    <a:pt x="2013" y="1094"/>
                    <a:pt x="2009" y="1090"/>
                  </a:cubicBezTo>
                  <a:cubicBezTo>
                    <a:pt x="1986" y="1044"/>
                    <a:pt x="1963" y="999"/>
                    <a:pt x="1963" y="976"/>
                  </a:cubicBezTo>
                  <a:cubicBezTo>
                    <a:pt x="1941" y="885"/>
                    <a:pt x="1963" y="816"/>
                    <a:pt x="2009" y="748"/>
                  </a:cubicBezTo>
                  <a:cubicBezTo>
                    <a:pt x="2025" y="715"/>
                    <a:pt x="1996" y="683"/>
                    <a:pt x="1969" y="683"/>
                  </a:cubicBezTo>
                  <a:cubicBezTo>
                    <a:pt x="1958" y="683"/>
                    <a:pt x="1947" y="689"/>
                    <a:pt x="1941" y="702"/>
                  </a:cubicBezTo>
                  <a:cubicBezTo>
                    <a:pt x="1872" y="839"/>
                    <a:pt x="1804" y="976"/>
                    <a:pt x="1735" y="1113"/>
                  </a:cubicBezTo>
                  <a:cubicBezTo>
                    <a:pt x="1682" y="1184"/>
                    <a:pt x="1615" y="1309"/>
                    <a:pt x="1535" y="1309"/>
                  </a:cubicBezTo>
                  <a:cubicBezTo>
                    <a:pt x="1512" y="1309"/>
                    <a:pt x="1487" y="1298"/>
                    <a:pt x="1461" y="1273"/>
                  </a:cubicBezTo>
                  <a:cubicBezTo>
                    <a:pt x="1370" y="1204"/>
                    <a:pt x="1347" y="1067"/>
                    <a:pt x="1324" y="953"/>
                  </a:cubicBezTo>
                  <a:cubicBezTo>
                    <a:pt x="1302" y="816"/>
                    <a:pt x="1324" y="679"/>
                    <a:pt x="1347" y="542"/>
                  </a:cubicBezTo>
                  <a:cubicBezTo>
                    <a:pt x="1360" y="505"/>
                    <a:pt x="1338" y="488"/>
                    <a:pt x="1315" y="488"/>
                  </a:cubicBezTo>
                  <a:cubicBezTo>
                    <a:pt x="1297" y="488"/>
                    <a:pt x="1279" y="499"/>
                    <a:pt x="1279" y="519"/>
                  </a:cubicBezTo>
                  <a:cubicBezTo>
                    <a:pt x="1233" y="679"/>
                    <a:pt x="1187" y="839"/>
                    <a:pt x="1119" y="976"/>
                  </a:cubicBezTo>
                  <a:cubicBezTo>
                    <a:pt x="1050" y="1113"/>
                    <a:pt x="936" y="1273"/>
                    <a:pt x="777" y="1295"/>
                  </a:cubicBezTo>
                  <a:cubicBezTo>
                    <a:pt x="594" y="1295"/>
                    <a:pt x="548" y="1113"/>
                    <a:pt x="548" y="953"/>
                  </a:cubicBezTo>
                  <a:cubicBezTo>
                    <a:pt x="548" y="793"/>
                    <a:pt x="617" y="611"/>
                    <a:pt x="662" y="451"/>
                  </a:cubicBezTo>
                  <a:cubicBezTo>
                    <a:pt x="662" y="423"/>
                    <a:pt x="636" y="403"/>
                    <a:pt x="611" y="403"/>
                  </a:cubicBezTo>
                  <a:cubicBezTo>
                    <a:pt x="595" y="403"/>
                    <a:pt x="580" y="411"/>
                    <a:pt x="571" y="428"/>
                  </a:cubicBezTo>
                  <a:cubicBezTo>
                    <a:pt x="571" y="519"/>
                    <a:pt x="526" y="588"/>
                    <a:pt x="457" y="634"/>
                  </a:cubicBezTo>
                  <a:cubicBezTo>
                    <a:pt x="409" y="666"/>
                    <a:pt x="349" y="698"/>
                    <a:pt x="294" y="698"/>
                  </a:cubicBezTo>
                  <a:cubicBezTo>
                    <a:pt x="271" y="698"/>
                    <a:pt x="249" y="693"/>
                    <a:pt x="229" y="679"/>
                  </a:cubicBezTo>
                  <a:cubicBezTo>
                    <a:pt x="69" y="588"/>
                    <a:pt x="137" y="382"/>
                    <a:pt x="183" y="245"/>
                  </a:cubicBezTo>
                  <a:cubicBezTo>
                    <a:pt x="199" y="229"/>
                    <a:pt x="170" y="213"/>
                    <a:pt x="151" y="213"/>
                  </a:cubicBezTo>
                  <a:cubicBezTo>
                    <a:pt x="143" y="213"/>
                    <a:pt x="137" y="216"/>
                    <a:pt x="137" y="223"/>
                  </a:cubicBezTo>
                  <a:cubicBezTo>
                    <a:pt x="69" y="382"/>
                    <a:pt x="1" y="656"/>
                    <a:pt x="229" y="748"/>
                  </a:cubicBezTo>
                  <a:cubicBezTo>
                    <a:pt x="253" y="760"/>
                    <a:pt x="279" y="766"/>
                    <a:pt x="306" y="766"/>
                  </a:cubicBezTo>
                  <a:cubicBezTo>
                    <a:pt x="380" y="766"/>
                    <a:pt x="459" y="723"/>
                    <a:pt x="526" y="656"/>
                  </a:cubicBezTo>
                  <a:lnTo>
                    <a:pt x="526" y="656"/>
                  </a:lnTo>
                  <a:cubicBezTo>
                    <a:pt x="503" y="770"/>
                    <a:pt x="480" y="885"/>
                    <a:pt x="480" y="999"/>
                  </a:cubicBezTo>
                  <a:cubicBezTo>
                    <a:pt x="480" y="1113"/>
                    <a:pt x="503" y="1250"/>
                    <a:pt x="594" y="1318"/>
                  </a:cubicBezTo>
                  <a:cubicBezTo>
                    <a:pt x="642" y="1347"/>
                    <a:pt x="694" y="1360"/>
                    <a:pt x="746" y="1360"/>
                  </a:cubicBezTo>
                  <a:cubicBezTo>
                    <a:pt x="819" y="1360"/>
                    <a:pt x="893" y="1335"/>
                    <a:pt x="959" y="1295"/>
                  </a:cubicBezTo>
                  <a:cubicBezTo>
                    <a:pt x="1096" y="1204"/>
                    <a:pt x="1187" y="1067"/>
                    <a:pt x="1233" y="907"/>
                  </a:cubicBezTo>
                  <a:cubicBezTo>
                    <a:pt x="1256" y="953"/>
                    <a:pt x="1256" y="999"/>
                    <a:pt x="1256" y="1022"/>
                  </a:cubicBezTo>
                  <a:cubicBezTo>
                    <a:pt x="1279" y="1159"/>
                    <a:pt x="1324" y="1295"/>
                    <a:pt x="1439" y="1364"/>
                  </a:cubicBezTo>
                  <a:cubicBezTo>
                    <a:pt x="1484" y="1387"/>
                    <a:pt x="1530" y="1387"/>
                    <a:pt x="1598" y="1387"/>
                  </a:cubicBezTo>
                  <a:cubicBezTo>
                    <a:pt x="1667" y="1364"/>
                    <a:pt x="1712" y="1295"/>
                    <a:pt x="1758" y="1227"/>
                  </a:cubicBezTo>
                  <a:cubicBezTo>
                    <a:pt x="1804" y="1159"/>
                    <a:pt x="1849" y="1067"/>
                    <a:pt x="1895" y="999"/>
                  </a:cubicBezTo>
                  <a:cubicBezTo>
                    <a:pt x="1895" y="1082"/>
                    <a:pt x="1933" y="1184"/>
                    <a:pt x="2009" y="1184"/>
                  </a:cubicBezTo>
                  <a:cubicBezTo>
                    <a:pt x="2016" y="1184"/>
                    <a:pt x="2024" y="1183"/>
                    <a:pt x="2032" y="1181"/>
                  </a:cubicBezTo>
                  <a:cubicBezTo>
                    <a:pt x="2146" y="1159"/>
                    <a:pt x="2192" y="1022"/>
                    <a:pt x="2260" y="953"/>
                  </a:cubicBezTo>
                  <a:cubicBezTo>
                    <a:pt x="2306" y="862"/>
                    <a:pt x="2352" y="770"/>
                    <a:pt x="2397" y="702"/>
                  </a:cubicBezTo>
                  <a:cubicBezTo>
                    <a:pt x="2420" y="702"/>
                    <a:pt x="2420" y="725"/>
                    <a:pt x="2443" y="725"/>
                  </a:cubicBezTo>
                  <a:cubicBezTo>
                    <a:pt x="2463" y="738"/>
                    <a:pt x="2483" y="744"/>
                    <a:pt x="2502" y="744"/>
                  </a:cubicBezTo>
                  <a:cubicBezTo>
                    <a:pt x="2549" y="744"/>
                    <a:pt x="2593" y="711"/>
                    <a:pt x="2625" y="679"/>
                  </a:cubicBezTo>
                  <a:cubicBezTo>
                    <a:pt x="2671" y="588"/>
                    <a:pt x="2671" y="474"/>
                    <a:pt x="2671" y="382"/>
                  </a:cubicBezTo>
                  <a:cubicBezTo>
                    <a:pt x="2694" y="268"/>
                    <a:pt x="2694" y="131"/>
                    <a:pt x="2671" y="17"/>
                  </a:cubicBezTo>
                  <a:cubicBezTo>
                    <a:pt x="2671" y="6"/>
                    <a:pt x="2660" y="0"/>
                    <a:pt x="26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7" name="Google Shape;1277;p23"/>
          <p:cNvGrpSpPr/>
          <p:nvPr/>
        </p:nvGrpSpPr>
        <p:grpSpPr>
          <a:xfrm>
            <a:off x="558093" y="267921"/>
            <a:ext cx="10933916" cy="6225905"/>
            <a:chOff x="418569" y="200940"/>
            <a:chExt cx="8200437" cy="4669429"/>
          </a:xfrm>
        </p:grpSpPr>
        <p:sp>
          <p:nvSpPr>
            <p:cNvPr id="1278" name="Google Shape;1278;p23"/>
            <p:cNvSpPr/>
            <p:nvPr/>
          </p:nvSpPr>
          <p:spPr>
            <a:xfrm>
              <a:off x="6852114" y="4736656"/>
              <a:ext cx="90446"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23"/>
            <p:cNvSpPr/>
            <p:nvPr/>
          </p:nvSpPr>
          <p:spPr>
            <a:xfrm rot="5400000">
              <a:off x="3535517" y="4736662"/>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23"/>
            <p:cNvSpPr/>
            <p:nvPr/>
          </p:nvSpPr>
          <p:spPr>
            <a:xfrm>
              <a:off x="7371052" y="2009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23"/>
            <p:cNvSpPr/>
            <p:nvPr/>
          </p:nvSpPr>
          <p:spPr>
            <a:xfrm>
              <a:off x="418569" y="212387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23"/>
            <p:cNvSpPr/>
            <p:nvPr/>
          </p:nvSpPr>
          <p:spPr>
            <a:xfrm>
              <a:off x="469175" y="4089911"/>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23"/>
            <p:cNvSpPr/>
            <p:nvPr/>
          </p:nvSpPr>
          <p:spPr>
            <a:xfrm>
              <a:off x="505100" y="1436969"/>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23"/>
            <p:cNvSpPr/>
            <p:nvPr/>
          </p:nvSpPr>
          <p:spPr>
            <a:xfrm rot="-1031468">
              <a:off x="8552168" y="2454226"/>
              <a:ext cx="50601" cy="11752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23"/>
            <p:cNvSpPr/>
            <p:nvPr/>
          </p:nvSpPr>
          <p:spPr>
            <a:xfrm>
              <a:off x="2305264" y="2242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286" name="Google Shape;1286;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7" name="Google Shape;1287;p23"/>
          <p:cNvSpPr txBox="1">
            <a:spLocks noGrp="1"/>
          </p:cNvSpPr>
          <p:nvPr>
            <p:ph type="title" idx="2"/>
          </p:nvPr>
        </p:nvSpPr>
        <p:spPr>
          <a:xfrm>
            <a:off x="3073700" y="2493267"/>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88" name="Google Shape;1288;p23"/>
          <p:cNvSpPr txBox="1">
            <a:spLocks noGrp="1"/>
          </p:cNvSpPr>
          <p:nvPr>
            <p:ph type="subTitle" idx="1"/>
          </p:nvPr>
        </p:nvSpPr>
        <p:spPr>
          <a:xfrm>
            <a:off x="3073700" y="28972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89" name="Google Shape;1289;p23"/>
          <p:cNvSpPr txBox="1">
            <a:spLocks noGrp="1"/>
          </p:cNvSpPr>
          <p:nvPr>
            <p:ph type="title" idx="3"/>
          </p:nvPr>
        </p:nvSpPr>
        <p:spPr>
          <a:xfrm>
            <a:off x="7139139" y="2493267"/>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0" name="Google Shape;1290;p23"/>
          <p:cNvSpPr txBox="1">
            <a:spLocks noGrp="1"/>
          </p:cNvSpPr>
          <p:nvPr>
            <p:ph type="subTitle" idx="4"/>
          </p:nvPr>
        </p:nvSpPr>
        <p:spPr>
          <a:xfrm>
            <a:off x="7139133" y="28972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91" name="Google Shape;1291;p23"/>
          <p:cNvSpPr txBox="1">
            <a:spLocks noGrp="1"/>
          </p:cNvSpPr>
          <p:nvPr>
            <p:ph type="title" idx="5"/>
          </p:nvPr>
        </p:nvSpPr>
        <p:spPr>
          <a:xfrm>
            <a:off x="3073700" y="4404400"/>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2" name="Google Shape;1292;p23"/>
          <p:cNvSpPr txBox="1">
            <a:spLocks noGrp="1"/>
          </p:cNvSpPr>
          <p:nvPr>
            <p:ph type="subTitle" idx="6"/>
          </p:nvPr>
        </p:nvSpPr>
        <p:spPr>
          <a:xfrm>
            <a:off x="3073700" y="48084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93" name="Google Shape;1293;p23"/>
          <p:cNvSpPr txBox="1">
            <a:spLocks noGrp="1"/>
          </p:cNvSpPr>
          <p:nvPr>
            <p:ph type="title" idx="7"/>
          </p:nvPr>
        </p:nvSpPr>
        <p:spPr>
          <a:xfrm>
            <a:off x="7139139" y="4404400"/>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4" name="Google Shape;1294;p23"/>
          <p:cNvSpPr txBox="1">
            <a:spLocks noGrp="1"/>
          </p:cNvSpPr>
          <p:nvPr>
            <p:ph type="subTitle" idx="8"/>
          </p:nvPr>
        </p:nvSpPr>
        <p:spPr>
          <a:xfrm>
            <a:off x="7139135" y="48084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96175859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295"/>
        <p:cNvGrpSpPr/>
        <p:nvPr/>
      </p:nvGrpSpPr>
      <p:grpSpPr>
        <a:xfrm>
          <a:off x="0" y="0"/>
          <a:ext cx="0" cy="0"/>
          <a:chOff x="0" y="0"/>
          <a:chExt cx="0" cy="0"/>
        </a:xfrm>
      </p:grpSpPr>
      <p:grpSp>
        <p:nvGrpSpPr>
          <p:cNvPr id="1296" name="Google Shape;1296;p24"/>
          <p:cNvGrpSpPr/>
          <p:nvPr/>
        </p:nvGrpSpPr>
        <p:grpSpPr>
          <a:xfrm>
            <a:off x="-1755566" y="6630367"/>
            <a:ext cx="15702988" cy="333900"/>
            <a:chOff x="-1116350" y="4972775"/>
            <a:chExt cx="11777241" cy="250425"/>
          </a:xfrm>
        </p:grpSpPr>
        <p:sp>
          <p:nvSpPr>
            <p:cNvPr id="1297" name="Google Shape;1297;p2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2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2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2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2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2" name="Google Shape;1302;p24"/>
          <p:cNvGrpSpPr/>
          <p:nvPr/>
        </p:nvGrpSpPr>
        <p:grpSpPr>
          <a:xfrm rot="-180701" flipH="1">
            <a:off x="10487649" y="-972973"/>
            <a:ext cx="3690175" cy="6035168"/>
            <a:chOff x="-1419722" y="-275482"/>
            <a:chExt cx="3373790" cy="5517730"/>
          </a:xfrm>
        </p:grpSpPr>
        <p:grpSp>
          <p:nvGrpSpPr>
            <p:cNvPr id="1303" name="Google Shape;1303;p24"/>
            <p:cNvGrpSpPr/>
            <p:nvPr/>
          </p:nvGrpSpPr>
          <p:grpSpPr>
            <a:xfrm>
              <a:off x="-1419722" y="-275482"/>
              <a:ext cx="3373790" cy="5517730"/>
              <a:chOff x="-1419722" y="-275482"/>
              <a:chExt cx="3373790" cy="5517730"/>
            </a:xfrm>
          </p:grpSpPr>
          <p:grpSp>
            <p:nvGrpSpPr>
              <p:cNvPr id="1304" name="Google Shape;1304;p24"/>
              <p:cNvGrpSpPr/>
              <p:nvPr/>
            </p:nvGrpSpPr>
            <p:grpSpPr>
              <a:xfrm>
                <a:off x="-1419722" y="-275482"/>
                <a:ext cx="3373790" cy="5517730"/>
                <a:chOff x="6021603" y="-289795"/>
                <a:chExt cx="3373790" cy="5517730"/>
              </a:xfrm>
            </p:grpSpPr>
            <p:sp>
              <p:nvSpPr>
                <p:cNvPr id="1305" name="Google Shape;1305;p2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06" name="Google Shape;1306;p24"/>
                <p:cNvGrpSpPr/>
                <p:nvPr/>
              </p:nvGrpSpPr>
              <p:grpSpPr>
                <a:xfrm>
                  <a:off x="6021603" y="84387"/>
                  <a:ext cx="3373790" cy="5143549"/>
                  <a:chOff x="7040595" y="2720556"/>
                  <a:chExt cx="1293780" cy="1972446"/>
                </a:xfrm>
              </p:grpSpPr>
              <p:sp>
                <p:nvSpPr>
                  <p:cNvPr id="1307" name="Google Shape;1307;p2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2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2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2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312" name="Google Shape;1312;p2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313" name="Google Shape;1313;p2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314" name="Google Shape;1314;p2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315" name="Google Shape;1315;p2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316" name="Google Shape;1316;p2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317" name="Google Shape;1317;p2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318" name="Google Shape;1318;p24"/>
          <p:cNvGrpSpPr/>
          <p:nvPr/>
        </p:nvGrpSpPr>
        <p:grpSpPr>
          <a:xfrm rot="209594">
            <a:off x="-2223658" y="-803823"/>
            <a:ext cx="4004364" cy="5987929"/>
            <a:chOff x="-1485626" y="98700"/>
            <a:chExt cx="3439693" cy="5143549"/>
          </a:xfrm>
        </p:grpSpPr>
        <p:grpSp>
          <p:nvGrpSpPr>
            <p:cNvPr id="1319" name="Google Shape;1319;p24"/>
            <p:cNvGrpSpPr/>
            <p:nvPr/>
          </p:nvGrpSpPr>
          <p:grpSpPr>
            <a:xfrm>
              <a:off x="-1485626" y="98700"/>
              <a:ext cx="3439693" cy="5143549"/>
              <a:chOff x="-1485626" y="98700"/>
              <a:chExt cx="3439693" cy="5143549"/>
            </a:xfrm>
          </p:grpSpPr>
          <p:grpSp>
            <p:nvGrpSpPr>
              <p:cNvPr id="1320" name="Google Shape;1320;p24"/>
              <p:cNvGrpSpPr/>
              <p:nvPr/>
            </p:nvGrpSpPr>
            <p:grpSpPr>
              <a:xfrm>
                <a:off x="-1485626" y="98700"/>
                <a:ext cx="3439693" cy="5143549"/>
                <a:chOff x="7015323" y="2720556"/>
                <a:chExt cx="1319052" cy="1972446"/>
              </a:xfrm>
            </p:grpSpPr>
            <p:sp>
              <p:nvSpPr>
                <p:cNvPr id="1321" name="Google Shape;1321;p24"/>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4"/>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326" name="Google Shape;1326;p2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327" name="Google Shape;1327;p2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328" name="Google Shape;1328;p2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329" name="Google Shape;1329;p2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330" name="Google Shape;1330;p24"/>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331" name="Google Shape;1331;p2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332" name="Google Shape;1332;p24"/>
          <p:cNvGrpSpPr/>
          <p:nvPr/>
        </p:nvGrpSpPr>
        <p:grpSpPr>
          <a:xfrm>
            <a:off x="472303" y="2643432"/>
            <a:ext cx="11379645" cy="3311717"/>
            <a:chOff x="354227" y="1982574"/>
            <a:chExt cx="8534734" cy="2483788"/>
          </a:xfrm>
        </p:grpSpPr>
        <p:sp>
          <p:nvSpPr>
            <p:cNvPr id="1333" name="Google Shape;1333;p24"/>
            <p:cNvSpPr/>
            <p:nvPr/>
          </p:nvSpPr>
          <p:spPr>
            <a:xfrm flipH="1">
              <a:off x="378716" y="23282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4"/>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24"/>
            <p:cNvSpPr/>
            <p:nvPr/>
          </p:nvSpPr>
          <p:spPr>
            <a:xfrm flipH="1">
              <a:off x="354232" y="28298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24"/>
            <p:cNvSpPr/>
            <p:nvPr/>
          </p:nvSpPr>
          <p:spPr>
            <a:xfrm flipH="1">
              <a:off x="8698894" y="34507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4"/>
            <p:cNvSpPr/>
            <p:nvPr/>
          </p:nvSpPr>
          <p:spPr>
            <a:xfrm flipH="1">
              <a:off x="8749507" y="415885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4"/>
            <p:cNvSpPr/>
            <p:nvPr/>
          </p:nvSpPr>
          <p:spPr>
            <a:xfrm flipH="1">
              <a:off x="8749502" y="1982574"/>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39" name="Google Shape;1339;p2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40" name="Google Shape;1340;p24"/>
          <p:cNvSpPr txBox="1">
            <a:spLocks noGrp="1"/>
          </p:cNvSpPr>
          <p:nvPr>
            <p:ph type="title" idx="2"/>
          </p:nvPr>
        </p:nvSpPr>
        <p:spPr>
          <a:xfrm>
            <a:off x="1468233"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1" name="Google Shape;1341;p24"/>
          <p:cNvSpPr txBox="1">
            <a:spLocks noGrp="1"/>
          </p:cNvSpPr>
          <p:nvPr>
            <p:ph type="subTitle" idx="1"/>
          </p:nvPr>
        </p:nvSpPr>
        <p:spPr>
          <a:xfrm>
            <a:off x="1468233"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2" name="Google Shape;1342;p24"/>
          <p:cNvSpPr txBox="1">
            <a:spLocks noGrp="1"/>
          </p:cNvSpPr>
          <p:nvPr>
            <p:ph type="title" idx="3"/>
          </p:nvPr>
        </p:nvSpPr>
        <p:spPr>
          <a:xfrm>
            <a:off x="4771929"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3" name="Google Shape;1343;p24"/>
          <p:cNvSpPr txBox="1">
            <a:spLocks noGrp="1"/>
          </p:cNvSpPr>
          <p:nvPr>
            <p:ph type="subTitle" idx="4"/>
          </p:nvPr>
        </p:nvSpPr>
        <p:spPr>
          <a:xfrm>
            <a:off x="4772000"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4" name="Google Shape;1344;p24"/>
          <p:cNvSpPr txBox="1">
            <a:spLocks noGrp="1"/>
          </p:cNvSpPr>
          <p:nvPr>
            <p:ph type="title" idx="5"/>
          </p:nvPr>
        </p:nvSpPr>
        <p:spPr>
          <a:xfrm>
            <a:off x="1468233"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5" name="Google Shape;1345;p24"/>
          <p:cNvSpPr txBox="1">
            <a:spLocks noGrp="1"/>
          </p:cNvSpPr>
          <p:nvPr>
            <p:ph type="subTitle" idx="6"/>
          </p:nvPr>
        </p:nvSpPr>
        <p:spPr>
          <a:xfrm>
            <a:off x="1468233"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6" name="Google Shape;1346;p24"/>
          <p:cNvSpPr txBox="1">
            <a:spLocks noGrp="1"/>
          </p:cNvSpPr>
          <p:nvPr>
            <p:ph type="title" idx="7"/>
          </p:nvPr>
        </p:nvSpPr>
        <p:spPr>
          <a:xfrm>
            <a:off x="4771929"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7" name="Google Shape;1347;p24"/>
          <p:cNvSpPr txBox="1">
            <a:spLocks noGrp="1"/>
          </p:cNvSpPr>
          <p:nvPr>
            <p:ph type="subTitle" idx="8"/>
          </p:nvPr>
        </p:nvSpPr>
        <p:spPr>
          <a:xfrm>
            <a:off x="4771929"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8" name="Google Shape;1348;p24"/>
          <p:cNvSpPr txBox="1">
            <a:spLocks noGrp="1"/>
          </p:cNvSpPr>
          <p:nvPr>
            <p:ph type="title" idx="9"/>
          </p:nvPr>
        </p:nvSpPr>
        <p:spPr>
          <a:xfrm>
            <a:off x="8075633"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9" name="Google Shape;1349;p24"/>
          <p:cNvSpPr txBox="1">
            <a:spLocks noGrp="1"/>
          </p:cNvSpPr>
          <p:nvPr>
            <p:ph type="subTitle" idx="13"/>
          </p:nvPr>
        </p:nvSpPr>
        <p:spPr>
          <a:xfrm>
            <a:off x="8075633"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50" name="Google Shape;1350;p24"/>
          <p:cNvSpPr txBox="1">
            <a:spLocks noGrp="1"/>
          </p:cNvSpPr>
          <p:nvPr>
            <p:ph type="title" idx="14"/>
          </p:nvPr>
        </p:nvSpPr>
        <p:spPr>
          <a:xfrm>
            <a:off x="8075633"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51" name="Google Shape;1351;p24"/>
          <p:cNvSpPr txBox="1">
            <a:spLocks noGrp="1"/>
          </p:cNvSpPr>
          <p:nvPr>
            <p:ph type="subTitle" idx="15"/>
          </p:nvPr>
        </p:nvSpPr>
        <p:spPr>
          <a:xfrm>
            <a:off x="8075633"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57202930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07"/>
        <p:cNvGrpSpPr/>
        <p:nvPr/>
      </p:nvGrpSpPr>
      <p:grpSpPr>
        <a:xfrm>
          <a:off x="0" y="0"/>
          <a:ext cx="0" cy="0"/>
          <a:chOff x="0" y="0"/>
          <a:chExt cx="0" cy="0"/>
        </a:xfrm>
      </p:grpSpPr>
      <p:grpSp>
        <p:nvGrpSpPr>
          <p:cNvPr id="1408" name="Google Shape;1408;p26"/>
          <p:cNvGrpSpPr/>
          <p:nvPr/>
        </p:nvGrpSpPr>
        <p:grpSpPr>
          <a:xfrm flipH="1">
            <a:off x="-1755566" y="6630367"/>
            <a:ext cx="15702988" cy="333900"/>
            <a:chOff x="-1116350" y="4972775"/>
            <a:chExt cx="11777241" cy="250425"/>
          </a:xfrm>
        </p:grpSpPr>
        <p:sp>
          <p:nvSpPr>
            <p:cNvPr id="1409" name="Google Shape;1409;p2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4" name="Google Shape;1414;p26"/>
          <p:cNvGrpSpPr/>
          <p:nvPr/>
        </p:nvGrpSpPr>
        <p:grpSpPr>
          <a:xfrm rot="209594">
            <a:off x="-2138958" y="-663390"/>
            <a:ext cx="4004364" cy="5987929"/>
            <a:chOff x="-1485626" y="98700"/>
            <a:chExt cx="3439693" cy="5143549"/>
          </a:xfrm>
        </p:grpSpPr>
        <p:grpSp>
          <p:nvGrpSpPr>
            <p:cNvPr id="1415" name="Google Shape;1415;p26"/>
            <p:cNvGrpSpPr/>
            <p:nvPr/>
          </p:nvGrpSpPr>
          <p:grpSpPr>
            <a:xfrm>
              <a:off x="-1485626" y="98700"/>
              <a:ext cx="3439693" cy="5143549"/>
              <a:chOff x="-1485626" y="98700"/>
              <a:chExt cx="3439693" cy="5143549"/>
            </a:xfrm>
          </p:grpSpPr>
          <p:grpSp>
            <p:nvGrpSpPr>
              <p:cNvPr id="1416" name="Google Shape;1416;p26"/>
              <p:cNvGrpSpPr/>
              <p:nvPr/>
            </p:nvGrpSpPr>
            <p:grpSpPr>
              <a:xfrm>
                <a:off x="-1485626" y="98700"/>
                <a:ext cx="3439693" cy="5143549"/>
                <a:chOff x="7015323" y="2720556"/>
                <a:chExt cx="1319052" cy="1972446"/>
              </a:xfrm>
            </p:grpSpPr>
            <p:sp>
              <p:nvSpPr>
                <p:cNvPr id="1417" name="Google Shape;1417;p2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22" name="Google Shape;1422;p2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23" name="Google Shape;1423;p2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24" name="Google Shape;1424;p2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25" name="Google Shape;1425;p2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26" name="Google Shape;1426;p2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27" name="Google Shape;1427;p2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28" name="Google Shape;1428;p26"/>
          <p:cNvGrpSpPr/>
          <p:nvPr/>
        </p:nvGrpSpPr>
        <p:grpSpPr>
          <a:xfrm rot="-209549" flipH="1">
            <a:off x="10639951" y="-536732"/>
            <a:ext cx="3636317" cy="5437571"/>
            <a:chOff x="-1485626" y="98700"/>
            <a:chExt cx="3439693" cy="5143549"/>
          </a:xfrm>
        </p:grpSpPr>
        <p:grpSp>
          <p:nvGrpSpPr>
            <p:cNvPr id="1429" name="Google Shape;1429;p26"/>
            <p:cNvGrpSpPr/>
            <p:nvPr/>
          </p:nvGrpSpPr>
          <p:grpSpPr>
            <a:xfrm>
              <a:off x="-1485626" y="98700"/>
              <a:ext cx="3439693" cy="5143549"/>
              <a:chOff x="-1485626" y="98700"/>
              <a:chExt cx="3439693" cy="5143549"/>
            </a:xfrm>
          </p:grpSpPr>
          <p:grpSp>
            <p:nvGrpSpPr>
              <p:cNvPr id="1430" name="Google Shape;1430;p26"/>
              <p:cNvGrpSpPr/>
              <p:nvPr/>
            </p:nvGrpSpPr>
            <p:grpSpPr>
              <a:xfrm>
                <a:off x="-1485626" y="98700"/>
                <a:ext cx="3439693" cy="5143549"/>
                <a:chOff x="7015323" y="2720556"/>
                <a:chExt cx="1319052" cy="1972446"/>
              </a:xfrm>
            </p:grpSpPr>
            <p:sp>
              <p:nvSpPr>
                <p:cNvPr id="1431" name="Google Shape;1431;p2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36" name="Google Shape;1436;p2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37" name="Google Shape;1437;p2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38" name="Google Shape;1438;p2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39" name="Google Shape;1439;p2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40" name="Google Shape;1440;p2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41" name="Google Shape;1441;p2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42" name="Google Shape;1442;p26"/>
          <p:cNvGrpSpPr/>
          <p:nvPr/>
        </p:nvGrpSpPr>
        <p:grpSpPr>
          <a:xfrm>
            <a:off x="319044" y="2465141"/>
            <a:ext cx="11532905" cy="3490008"/>
            <a:chOff x="239282" y="1848856"/>
            <a:chExt cx="8649679" cy="2617506"/>
          </a:xfrm>
        </p:grpSpPr>
        <p:sp>
          <p:nvSpPr>
            <p:cNvPr id="1443" name="Google Shape;1443;p26"/>
            <p:cNvSpPr/>
            <p:nvPr/>
          </p:nvSpPr>
          <p:spPr>
            <a:xfrm flipH="1">
              <a:off x="378716" y="18488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6"/>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6"/>
            <p:cNvSpPr/>
            <p:nvPr/>
          </p:nvSpPr>
          <p:spPr>
            <a:xfrm flipH="1">
              <a:off x="239282" y="29775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6"/>
            <p:cNvSpPr/>
            <p:nvPr/>
          </p:nvSpPr>
          <p:spPr>
            <a:xfrm flipH="1">
              <a:off x="8698894" y="3098838"/>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26"/>
            <p:cNvSpPr/>
            <p:nvPr/>
          </p:nvSpPr>
          <p:spPr>
            <a:xfrm flipH="1">
              <a:off x="8749507" y="4273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26"/>
            <p:cNvSpPr/>
            <p:nvPr/>
          </p:nvSpPr>
          <p:spPr>
            <a:xfrm flipH="1">
              <a:off x="8749502" y="18553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49" name="Google Shape;1449;p26"/>
          <p:cNvSpPr txBox="1">
            <a:spLocks noGrp="1"/>
          </p:cNvSpPr>
          <p:nvPr>
            <p:ph type="title" hasCustomPrompt="1"/>
          </p:nvPr>
        </p:nvSpPr>
        <p:spPr>
          <a:xfrm>
            <a:off x="950800" y="3566179"/>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0" name="Google Shape;1450;p26"/>
          <p:cNvSpPr txBox="1">
            <a:spLocks noGrp="1"/>
          </p:cNvSpPr>
          <p:nvPr>
            <p:ph type="subTitle" idx="1"/>
          </p:nvPr>
        </p:nvSpPr>
        <p:spPr>
          <a:xfrm>
            <a:off x="950800" y="5006567"/>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1" name="Google Shape;1451;p26"/>
          <p:cNvSpPr txBox="1">
            <a:spLocks noGrp="1"/>
          </p:cNvSpPr>
          <p:nvPr>
            <p:ph type="title" idx="2" hasCustomPrompt="1"/>
          </p:nvPr>
        </p:nvSpPr>
        <p:spPr>
          <a:xfrm>
            <a:off x="4764788" y="3566167"/>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2" name="Google Shape;1452;p26"/>
          <p:cNvSpPr txBox="1">
            <a:spLocks noGrp="1"/>
          </p:cNvSpPr>
          <p:nvPr>
            <p:ph type="subTitle" idx="3"/>
          </p:nvPr>
        </p:nvSpPr>
        <p:spPr>
          <a:xfrm>
            <a:off x="4764785" y="5006532"/>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3" name="Google Shape;1453;p26"/>
          <p:cNvSpPr txBox="1">
            <a:spLocks noGrp="1"/>
          </p:cNvSpPr>
          <p:nvPr>
            <p:ph type="title" idx="4" hasCustomPrompt="1"/>
          </p:nvPr>
        </p:nvSpPr>
        <p:spPr>
          <a:xfrm>
            <a:off x="8578809" y="3566173"/>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accent3"/>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4" name="Google Shape;1454;p26"/>
          <p:cNvSpPr txBox="1">
            <a:spLocks noGrp="1"/>
          </p:cNvSpPr>
          <p:nvPr>
            <p:ph type="subTitle" idx="5"/>
          </p:nvPr>
        </p:nvSpPr>
        <p:spPr>
          <a:xfrm>
            <a:off x="8578803" y="5006529"/>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5" name="Google Shape;1455;p26"/>
          <p:cNvSpPr txBox="1">
            <a:spLocks noGrp="1"/>
          </p:cNvSpPr>
          <p:nvPr>
            <p:ph type="title" idx="6"/>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56" name="Google Shape;1456;p26"/>
          <p:cNvSpPr txBox="1">
            <a:spLocks noGrp="1"/>
          </p:cNvSpPr>
          <p:nvPr>
            <p:ph type="title" idx="7"/>
          </p:nvPr>
        </p:nvSpPr>
        <p:spPr>
          <a:xfrm>
            <a:off x="950800"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7" name="Google Shape;1457;p26"/>
          <p:cNvSpPr txBox="1">
            <a:spLocks noGrp="1"/>
          </p:cNvSpPr>
          <p:nvPr>
            <p:ph type="title" idx="8"/>
          </p:nvPr>
        </p:nvSpPr>
        <p:spPr>
          <a:xfrm>
            <a:off x="4764785"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8" name="Google Shape;1458;p26"/>
          <p:cNvSpPr txBox="1">
            <a:spLocks noGrp="1"/>
          </p:cNvSpPr>
          <p:nvPr>
            <p:ph type="title" idx="9"/>
          </p:nvPr>
        </p:nvSpPr>
        <p:spPr>
          <a:xfrm>
            <a:off x="8578803"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17842892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459"/>
        <p:cNvGrpSpPr/>
        <p:nvPr/>
      </p:nvGrpSpPr>
      <p:grpSpPr>
        <a:xfrm>
          <a:off x="0" y="0"/>
          <a:ext cx="0" cy="0"/>
          <a:chOff x="0" y="0"/>
          <a:chExt cx="0" cy="0"/>
        </a:xfrm>
      </p:grpSpPr>
      <p:grpSp>
        <p:nvGrpSpPr>
          <p:cNvPr id="1460" name="Google Shape;1460;p27"/>
          <p:cNvGrpSpPr/>
          <p:nvPr/>
        </p:nvGrpSpPr>
        <p:grpSpPr>
          <a:xfrm>
            <a:off x="-2349663" y="-1218176"/>
            <a:ext cx="4498387" cy="7356973"/>
            <a:chOff x="-1419722" y="-275482"/>
            <a:chExt cx="3373790" cy="5517730"/>
          </a:xfrm>
        </p:grpSpPr>
        <p:grpSp>
          <p:nvGrpSpPr>
            <p:cNvPr id="1461" name="Google Shape;1461;p27"/>
            <p:cNvGrpSpPr/>
            <p:nvPr/>
          </p:nvGrpSpPr>
          <p:grpSpPr>
            <a:xfrm>
              <a:off x="-1419722" y="-275482"/>
              <a:ext cx="3373790" cy="5517730"/>
              <a:chOff x="-1419722" y="-275482"/>
              <a:chExt cx="3373790" cy="5517730"/>
            </a:xfrm>
          </p:grpSpPr>
          <p:grpSp>
            <p:nvGrpSpPr>
              <p:cNvPr id="1462" name="Google Shape;1462;p27"/>
              <p:cNvGrpSpPr/>
              <p:nvPr/>
            </p:nvGrpSpPr>
            <p:grpSpPr>
              <a:xfrm>
                <a:off x="-1419722" y="-275482"/>
                <a:ext cx="3373790" cy="5517730"/>
                <a:chOff x="6021603" y="-289795"/>
                <a:chExt cx="3373790" cy="5517730"/>
              </a:xfrm>
            </p:grpSpPr>
            <p:sp>
              <p:nvSpPr>
                <p:cNvPr id="1463" name="Google Shape;1463;p27"/>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64" name="Google Shape;1464;p27"/>
                <p:cNvGrpSpPr/>
                <p:nvPr/>
              </p:nvGrpSpPr>
              <p:grpSpPr>
                <a:xfrm>
                  <a:off x="6021603" y="84387"/>
                  <a:ext cx="3373790" cy="5143549"/>
                  <a:chOff x="7040595" y="2720556"/>
                  <a:chExt cx="1293780" cy="1972446"/>
                </a:xfrm>
              </p:grpSpPr>
              <p:sp>
                <p:nvSpPr>
                  <p:cNvPr id="1465" name="Google Shape;1465;p2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470" name="Google Shape;1470;p2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71" name="Google Shape;1471;p2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72" name="Google Shape;1472;p2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73" name="Google Shape;1473;p2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74" name="Google Shape;1474;p2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75" name="Google Shape;1475;p2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76" name="Google Shape;1476;p27"/>
          <p:cNvGrpSpPr/>
          <p:nvPr/>
        </p:nvGrpSpPr>
        <p:grpSpPr>
          <a:xfrm flipH="1">
            <a:off x="-530655" y="3767240"/>
            <a:ext cx="1490657" cy="3527849"/>
            <a:chOff x="3885467" y="1885120"/>
            <a:chExt cx="1330627" cy="3149116"/>
          </a:xfrm>
        </p:grpSpPr>
        <p:sp>
          <p:nvSpPr>
            <p:cNvPr id="1477" name="Google Shape;1477;p27"/>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7"/>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7"/>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7"/>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7"/>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27"/>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27"/>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7"/>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7"/>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7"/>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7"/>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7"/>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7"/>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7"/>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7"/>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7"/>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7"/>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7"/>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7"/>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7"/>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7"/>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7"/>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7"/>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27"/>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27"/>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27"/>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27"/>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27"/>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27"/>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27"/>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27"/>
            <p:cNvSpPr/>
            <p:nvPr/>
          </p:nvSpPr>
          <p:spPr>
            <a:xfrm>
              <a:off x="3995906" y="3653782"/>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27"/>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27"/>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27"/>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27"/>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27"/>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27"/>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27"/>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27"/>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27"/>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27"/>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27"/>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27"/>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27"/>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27"/>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27"/>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27"/>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27"/>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27"/>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27"/>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27"/>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27"/>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27"/>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27"/>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27"/>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27"/>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27"/>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27"/>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27"/>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27"/>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27"/>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27"/>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9" name="Google Shape;1539;p27"/>
          <p:cNvGrpSpPr/>
          <p:nvPr/>
        </p:nvGrpSpPr>
        <p:grpSpPr>
          <a:xfrm rot="-209551" flipH="1">
            <a:off x="9855328" y="-462318"/>
            <a:ext cx="4615008" cy="6900372"/>
            <a:chOff x="-1485626" y="98700"/>
            <a:chExt cx="3439693" cy="5143549"/>
          </a:xfrm>
        </p:grpSpPr>
        <p:grpSp>
          <p:nvGrpSpPr>
            <p:cNvPr id="1540" name="Google Shape;1540;p27"/>
            <p:cNvGrpSpPr/>
            <p:nvPr/>
          </p:nvGrpSpPr>
          <p:grpSpPr>
            <a:xfrm>
              <a:off x="-1485626" y="98700"/>
              <a:ext cx="3439693" cy="5143549"/>
              <a:chOff x="-1485626" y="98700"/>
              <a:chExt cx="3439693" cy="5143549"/>
            </a:xfrm>
          </p:grpSpPr>
          <p:grpSp>
            <p:nvGrpSpPr>
              <p:cNvPr id="1541" name="Google Shape;1541;p27"/>
              <p:cNvGrpSpPr/>
              <p:nvPr/>
            </p:nvGrpSpPr>
            <p:grpSpPr>
              <a:xfrm>
                <a:off x="-1485626" y="98700"/>
                <a:ext cx="3439693" cy="5143549"/>
                <a:chOff x="7015323" y="2720556"/>
                <a:chExt cx="1319052" cy="1972446"/>
              </a:xfrm>
            </p:grpSpPr>
            <p:sp>
              <p:nvSpPr>
                <p:cNvPr id="1542" name="Google Shape;1542;p27"/>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27"/>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2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2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2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547" name="Google Shape;1547;p2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548" name="Google Shape;1548;p2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549" name="Google Shape;1549;p2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550" name="Google Shape;1550;p2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551" name="Google Shape;1551;p27"/>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52" name="Google Shape;1552;p2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53" name="Google Shape;1553;p27"/>
          <p:cNvGrpSpPr/>
          <p:nvPr/>
        </p:nvGrpSpPr>
        <p:grpSpPr>
          <a:xfrm flipH="1">
            <a:off x="-1755566" y="6630367"/>
            <a:ext cx="15702988" cy="333900"/>
            <a:chOff x="-1116350" y="4972775"/>
            <a:chExt cx="11777241" cy="250425"/>
          </a:xfrm>
        </p:grpSpPr>
        <p:sp>
          <p:nvSpPr>
            <p:cNvPr id="1554" name="Google Shape;1554;p2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2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2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2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2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59" name="Google Shape;1559;p27"/>
          <p:cNvGrpSpPr/>
          <p:nvPr/>
        </p:nvGrpSpPr>
        <p:grpSpPr>
          <a:xfrm>
            <a:off x="10236131" y="5731333"/>
            <a:ext cx="1005071" cy="997315"/>
            <a:chOff x="3077000" y="1309400"/>
            <a:chExt cx="588128" cy="583543"/>
          </a:xfrm>
        </p:grpSpPr>
        <p:sp>
          <p:nvSpPr>
            <p:cNvPr id="1560" name="Google Shape;1560;p27"/>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27"/>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27"/>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27"/>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27"/>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27"/>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27"/>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67" name="Google Shape;1567;p27"/>
          <p:cNvSpPr txBox="1">
            <a:spLocks noGrp="1"/>
          </p:cNvSpPr>
          <p:nvPr>
            <p:ph type="title" hasCustomPrompt="1"/>
          </p:nvPr>
        </p:nvSpPr>
        <p:spPr>
          <a:xfrm>
            <a:off x="2090817" y="2453431"/>
            <a:ext cx="3626400" cy="149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68" name="Google Shape;1568;p27"/>
          <p:cNvSpPr txBox="1">
            <a:spLocks noGrp="1"/>
          </p:cNvSpPr>
          <p:nvPr>
            <p:ph type="subTitle" idx="1"/>
          </p:nvPr>
        </p:nvSpPr>
        <p:spPr>
          <a:xfrm>
            <a:off x="2090833" y="3943827"/>
            <a:ext cx="3626400" cy="9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569" name="Google Shape;1569;p27"/>
          <p:cNvSpPr txBox="1">
            <a:spLocks noGrp="1"/>
          </p:cNvSpPr>
          <p:nvPr>
            <p:ph type="title" idx="2" hasCustomPrompt="1"/>
          </p:nvPr>
        </p:nvSpPr>
        <p:spPr>
          <a:xfrm>
            <a:off x="6474784" y="2453411"/>
            <a:ext cx="3626400" cy="149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70" name="Google Shape;1570;p27"/>
          <p:cNvSpPr txBox="1">
            <a:spLocks noGrp="1"/>
          </p:cNvSpPr>
          <p:nvPr>
            <p:ph type="subTitle" idx="3"/>
          </p:nvPr>
        </p:nvSpPr>
        <p:spPr>
          <a:xfrm>
            <a:off x="6474800" y="3943783"/>
            <a:ext cx="3626400" cy="9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grpSp>
        <p:nvGrpSpPr>
          <p:cNvPr id="1571" name="Google Shape;1571;p27"/>
          <p:cNvGrpSpPr/>
          <p:nvPr/>
        </p:nvGrpSpPr>
        <p:grpSpPr>
          <a:xfrm>
            <a:off x="363069" y="248569"/>
            <a:ext cx="11288785" cy="5229980"/>
            <a:chOff x="272301" y="186426"/>
            <a:chExt cx="8466589" cy="3922485"/>
          </a:xfrm>
        </p:grpSpPr>
        <p:grpSp>
          <p:nvGrpSpPr>
            <p:cNvPr id="1572" name="Google Shape;1572;p27"/>
            <p:cNvGrpSpPr/>
            <p:nvPr/>
          </p:nvGrpSpPr>
          <p:grpSpPr>
            <a:xfrm>
              <a:off x="272301" y="186426"/>
              <a:ext cx="8466589" cy="3350448"/>
              <a:chOff x="272301" y="186426"/>
              <a:chExt cx="8466589" cy="3350448"/>
            </a:xfrm>
          </p:grpSpPr>
          <p:grpSp>
            <p:nvGrpSpPr>
              <p:cNvPr id="1573" name="Google Shape;1573;p27"/>
              <p:cNvGrpSpPr/>
              <p:nvPr/>
            </p:nvGrpSpPr>
            <p:grpSpPr>
              <a:xfrm>
                <a:off x="272301" y="186426"/>
                <a:ext cx="4853631" cy="3350448"/>
                <a:chOff x="272301" y="186426"/>
                <a:chExt cx="4853631" cy="3350448"/>
              </a:xfrm>
            </p:grpSpPr>
            <p:sp>
              <p:nvSpPr>
                <p:cNvPr id="1574" name="Google Shape;1574;p27"/>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27"/>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27"/>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27"/>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78" name="Google Shape;1578;p27"/>
              <p:cNvSpPr/>
              <p:nvPr/>
            </p:nvSpPr>
            <p:spPr>
              <a:xfrm flipH="1">
                <a:off x="86668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79" name="Google Shape;1579;p27"/>
            <p:cNvSpPr/>
            <p:nvPr/>
          </p:nvSpPr>
          <p:spPr>
            <a:xfrm flipH="1">
              <a:off x="8519433" y="398935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5291004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80"/>
        <p:cNvGrpSpPr/>
        <p:nvPr/>
      </p:nvGrpSpPr>
      <p:grpSpPr>
        <a:xfrm>
          <a:off x="0" y="0"/>
          <a:ext cx="0" cy="0"/>
          <a:chOff x="0" y="0"/>
          <a:chExt cx="0" cy="0"/>
        </a:xfrm>
      </p:grpSpPr>
      <p:grpSp>
        <p:nvGrpSpPr>
          <p:cNvPr id="1581" name="Google Shape;1581;p28"/>
          <p:cNvGrpSpPr/>
          <p:nvPr/>
        </p:nvGrpSpPr>
        <p:grpSpPr>
          <a:xfrm rot="180912">
            <a:off x="-2395026" y="-1684503"/>
            <a:ext cx="4498316" cy="7356859"/>
            <a:chOff x="-1419722" y="-275482"/>
            <a:chExt cx="3373790" cy="5517730"/>
          </a:xfrm>
        </p:grpSpPr>
        <p:grpSp>
          <p:nvGrpSpPr>
            <p:cNvPr id="1582" name="Google Shape;1582;p28"/>
            <p:cNvGrpSpPr/>
            <p:nvPr/>
          </p:nvGrpSpPr>
          <p:grpSpPr>
            <a:xfrm>
              <a:off x="-1419722" y="-275482"/>
              <a:ext cx="3373790" cy="5517730"/>
              <a:chOff x="-1419722" y="-275482"/>
              <a:chExt cx="3373790" cy="5517730"/>
            </a:xfrm>
          </p:grpSpPr>
          <p:grpSp>
            <p:nvGrpSpPr>
              <p:cNvPr id="1583" name="Google Shape;1583;p28"/>
              <p:cNvGrpSpPr/>
              <p:nvPr/>
            </p:nvGrpSpPr>
            <p:grpSpPr>
              <a:xfrm>
                <a:off x="-1419722" y="-275482"/>
                <a:ext cx="3373790" cy="5517730"/>
                <a:chOff x="6021603" y="-289795"/>
                <a:chExt cx="3373790" cy="5517730"/>
              </a:xfrm>
            </p:grpSpPr>
            <p:sp>
              <p:nvSpPr>
                <p:cNvPr id="1584" name="Google Shape;1584;p28"/>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585" name="Google Shape;1585;p28"/>
                <p:cNvGrpSpPr/>
                <p:nvPr/>
              </p:nvGrpSpPr>
              <p:grpSpPr>
                <a:xfrm>
                  <a:off x="6021603" y="84387"/>
                  <a:ext cx="3373790" cy="5143549"/>
                  <a:chOff x="7040595" y="2720556"/>
                  <a:chExt cx="1293780" cy="1972446"/>
                </a:xfrm>
              </p:grpSpPr>
              <p:sp>
                <p:nvSpPr>
                  <p:cNvPr id="1586" name="Google Shape;1586;p28"/>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28"/>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2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2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2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591" name="Google Shape;1591;p2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592" name="Google Shape;1592;p2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593" name="Google Shape;1593;p2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594" name="Google Shape;1594;p2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595" name="Google Shape;1595;p28"/>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96" name="Google Shape;1596;p2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97" name="Google Shape;1597;p28"/>
          <p:cNvGrpSpPr/>
          <p:nvPr/>
        </p:nvGrpSpPr>
        <p:grpSpPr>
          <a:xfrm rot="-209437" flipH="1">
            <a:off x="9995178" y="-968534"/>
            <a:ext cx="4474399" cy="6690796"/>
            <a:chOff x="-1485626" y="98700"/>
            <a:chExt cx="3439693" cy="5143549"/>
          </a:xfrm>
        </p:grpSpPr>
        <p:grpSp>
          <p:nvGrpSpPr>
            <p:cNvPr id="1598" name="Google Shape;1598;p28"/>
            <p:cNvGrpSpPr/>
            <p:nvPr/>
          </p:nvGrpSpPr>
          <p:grpSpPr>
            <a:xfrm>
              <a:off x="-1485626" y="98700"/>
              <a:ext cx="3439693" cy="5143549"/>
              <a:chOff x="-1485626" y="98700"/>
              <a:chExt cx="3439693" cy="5143549"/>
            </a:xfrm>
          </p:grpSpPr>
          <p:grpSp>
            <p:nvGrpSpPr>
              <p:cNvPr id="1599" name="Google Shape;1599;p28"/>
              <p:cNvGrpSpPr/>
              <p:nvPr/>
            </p:nvGrpSpPr>
            <p:grpSpPr>
              <a:xfrm>
                <a:off x="-1485626" y="98700"/>
                <a:ext cx="3439693" cy="5143549"/>
                <a:chOff x="7015323" y="2720556"/>
                <a:chExt cx="1319052" cy="1972446"/>
              </a:xfrm>
            </p:grpSpPr>
            <p:sp>
              <p:nvSpPr>
                <p:cNvPr id="1600" name="Google Shape;1600;p2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2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2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2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2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605" name="Google Shape;1605;p2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06" name="Google Shape;1606;p2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07" name="Google Shape;1607;p2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08" name="Google Shape;1608;p2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09" name="Google Shape;1609;p2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10" name="Google Shape;1610;p2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11" name="Google Shape;1611;p28"/>
          <p:cNvGrpSpPr/>
          <p:nvPr/>
        </p:nvGrpSpPr>
        <p:grpSpPr>
          <a:xfrm>
            <a:off x="343518" y="128153"/>
            <a:ext cx="11601295" cy="5307319"/>
            <a:chOff x="257638" y="96114"/>
            <a:chExt cx="8700971" cy="3980489"/>
          </a:xfrm>
        </p:grpSpPr>
        <p:sp>
          <p:nvSpPr>
            <p:cNvPr id="1612" name="Google Shape;1612;p28"/>
            <p:cNvSpPr/>
            <p:nvPr/>
          </p:nvSpPr>
          <p:spPr>
            <a:xfrm rot="4291857">
              <a:off x="6560715" y="933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28"/>
            <p:cNvSpPr/>
            <p:nvPr/>
          </p:nvSpPr>
          <p:spPr>
            <a:xfrm rot="5400000">
              <a:off x="8825292" y="39432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28"/>
            <p:cNvSpPr/>
            <p:nvPr/>
          </p:nvSpPr>
          <p:spPr>
            <a:xfrm rot="-5183950">
              <a:off x="4318822" y="180644"/>
              <a:ext cx="111355" cy="143991"/>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28"/>
            <p:cNvSpPr/>
            <p:nvPr/>
          </p:nvSpPr>
          <p:spPr>
            <a:xfrm>
              <a:off x="277544" y="23318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28"/>
            <p:cNvSpPr/>
            <p:nvPr/>
          </p:nvSpPr>
          <p:spPr>
            <a:xfrm>
              <a:off x="257638" y="3820211"/>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28"/>
            <p:cNvSpPr/>
            <p:nvPr/>
          </p:nvSpPr>
          <p:spPr>
            <a:xfrm>
              <a:off x="505100" y="1436969"/>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28"/>
            <p:cNvSpPr/>
            <p:nvPr/>
          </p:nvSpPr>
          <p:spPr>
            <a:xfrm rot="-1031468">
              <a:off x="8764593" y="2138651"/>
              <a:ext cx="50601" cy="11752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28"/>
            <p:cNvSpPr/>
            <p:nvPr/>
          </p:nvSpPr>
          <p:spPr>
            <a:xfrm>
              <a:off x="2030939" y="18578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20" name="Google Shape;1620;p2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21" name="Google Shape;1621;p28"/>
          <p:cNvGrpSpPr/>
          <p:nvPr/>
        </p:nvGrpSpPr>
        <p:grpSpPr>
          <a:xfrm flipH="1">
            <a:off x="-1971699" y="6098434"/>
            <a:ext cx="15702988" cy="929417"/>
            <a:chOff x="-1122575" y="4573825"/>
            <a:chExt cx="11777241" cy="697063"/>
          </a:xfrm>
        </p:grpSpPr>
        <p:sp>
          <p:nvSpPr>
            <p:cNvPr id="1622" name="Google Shape;1622;p28"/>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23" name="Google Shape;1623;p28"/>
            <p:cNvGrpSpPr/>
            <p:nvPr/>
          </p:nvGrpSpPr>
          <p:grpSpPr>
            <a:xfrm flipH="1">
              <a:off x="-1122575" y="4573825"/>
              <a:ext cx="11777241" cy="250425"/>
              <a:chOff x="-1116350" y="4972775"/>
              <a:chExt cx="11777241" cy="250425"/>
            </a:xfrm>
          </p:grpSpPr>
          <p:sp>
            <p:nvSpPr>
              <p:cNvPr id="1624" name="Google Shape;1624;p2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2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2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2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2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78953658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29"/>
        <p:cNvGrpSpPr/>
        <p:nvPr/>
      </p:nvGrpSpPr>
      <p:grpSpPr>
        <a:xfrm>
          <a:off x="0" y="0"/>
          <a:ext cx="0" cy="0"/>
          <a:chOff x="0" y="0"/>
          <a:chExt cx="0" cy="0"/>
        </a:xfrm>
      </p:grpSpPr>
      <p:grpSp>
        <p:nvGrpSpPr>
          <p:cNvPr id="1630" name="Google Shape;1630;p29"/>
          <p:cNvGrpSpPr/>
          <p:nvPr/>
        </p:nvGrpSpPr>
        <p:grpSpPr>
          <a:xfrm rot="209594">
            <a:off x="-2223658" y="-803823"/>
            <a:ext cx="4004364" cy="5987929"/>
            <a:chOff x="-1485626" y="98700"/>
            <a:chExt cx="3439693" cy="5143549"/>
          </a:xfrm>
        </p:grpSpPr>
        <p:grpSp>
          <p:nvGrpSpPr>
            <p:cNvPr id="1631" name="Google Shape;1631;p29"/>
            <p:cNvGrpSpPr/>
            <p:nvPr/>
          </p:nvGrpSpPr>
          <p:grpSpPr>
            <a:xfrm>
              <a:off x="-1485626" y="98700"/>
              <a:ext cx="3439693" cy="5143549"/>
              <a:chOff x="-1485626" y="98700"/>
              <a:chExt cx="3439693" cy="5143549"/>
            </a:xfrm>
          </p:grpSpPr>
          <p:grpSp>
            <p:nvGrpSpPr>
              <p:cNvPr id="1632" name="Google Shape;1632;p29"/>
              <p:cNvGrpSpPr/>
              <p:nvPr/>
            </p:nvGrpSpPr>
            <p:grpSpPr>
              <a:xfrm>
                <a:off x="-1485626" y="98700"/>
                <a:ext cx="3439693" cy="5143549"/>
                <a:chOff x="7015323" y="2720556"/>
                <a:chExt cx="1319052" cy="1972446"/>
              </a:xfrm>
            </p:grpSpPr>
            <p:sp>
              <p:nvSpPr>
                <p:cNvPr id="1633" name="Google Shape;1633;p29"/>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29"/>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2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2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2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638" name="Google Shape;1638;p2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39" name="Google Shape;1639;p2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40" name="Google Shape;1640;p2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41" name="Google Shape;1641;p2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42" name="Google Shape;1642;p29"/>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43" name="Google Shape;1643;p2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44" name="Google Shape;1644;p29"/>
          <p:cNvGrpSpPr/>
          <p:nvPr/>
        </p:nvGrpSpPr>
        <p:grpSpPr>
          <a:xfrm rot="-180828" flipH="1">
            <a:off x="10374276" y="-1377282"/>
            <a:ext cx="4021272" cy="6576667"/>
            <a:chOff x="-1419722" y="-275482"/>
            <a:chExt cx="3373790" cy="5517730"/>
          </a:xfrm>
        </p:grpSpPr>
        <p:grpSp>
          <p:nvGrpSpPr>
            <p:cNvPr id="1645" name="Google Shape;1645;p29"/>
            <p:cNvGrpSpPr/>
            <p:nvPr/>
          </p:nvGrpSpPr>
          <p:grpSpPr>
            <a:xfrm>
              <a:off x="-1419722" y="-275482"/>
              <a:ext cx="3373790" cy="5517730"/>
              <a:chOff x="-1419722" y="-275482"/>
              <a:chExt cx="3373790" cy="5517730"/>
            </a:xfrm>
          </p:grpSpPr>
          <p:grpSp>
            <p:nvGrpSpPr>
              <p:cNvPr id="1646" name="Google Shape;1646;p29"/>
              <p:cNvGrpSpPr/>
              <p:nvPr/>
            </p:nvGrpSpPr>
            <p:grpSpPr>
              <a:xfrm>
                <a:off x="-1419722" y="-275482"/>
                <a:ext cx="3373790" cy="5517730"/>
                <a:chOff x="6021603" y="-289795"/>
                <a:chExt cx="3373790" cy="5517730"/>
              </a:xfrm>
            </p:grpSpPr>
            <p:sp>
              <p:nvSpPr>
                <p:cNvPr id="1647" name="Google Shape;1647;p29"/>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48" name="Google Shape;1648;p29"/>
                <p:cNvGrpSpPr/>
                <p:nvPr/>
              </p:nvGrpSpPr>
              <p:grpSpPr>
                <a:xfrm>
                  <a:off x="6021603" y="84387"/>
                  <a:ext cx="3373790" cy="5143549"/>
                  <a:chOff x="7040595" y="2720556"/>
                  <a:chExt cx="1293780" cy="1972446"/>
                </a:xfrm>
              </p:grpSpPr>
              <p:sp>
                <p:nvSpPr>
                  <p:cNvPr id="1649" name="Google Shape;1649;p29"/>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29"/>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2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2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2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654" name="Google Shape;1654;p2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55" name="Google Shape;1655;p2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56" name="Google Shape;1656;p2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57" name="Google Shape;1657;p2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58" name="Google Shape;1658;p29"/>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59" name="Google Shape;1659;p2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60" name="Google Shape;1660;p29"/>
          <p:cNvGrpSpPr/>
          <p:nvPr/>
        </p:nvGrpSpPr>
        <p:grpSpPr>
          <a:xfrm>
            <a:off x="319043" y="2311599"/>
            <a:ext cx="11662019" cy="3643551"/>
            <a:chOff x="239282" y="1733699"/>
            <a:chExt cx="8746514" cy="2732663"/>
          </a:xfrm>
        </p:grpSpPr>
        <p:sp>
          <p:nvSpPr>
            <p:cNvPr id="1661" name="Google Shape;1661;p29"/>
            <p:cNvSpPr/>
            <p:nvPr/>
          </p:nvSpPr>
          <p:spPr>
            <a:xfrm flipH="1">
              <a:off x="263766" y="1814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29"/>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29"/>
            <p:cNvSpPr/>
            <p:nvPr/>
          </p:nvSpPr>
          <p:spPr>
            <a:xfrm flipH="1">
              <a:off x="239282" y="362949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29"/>
            <p:cNvSpPr/>
            <p:nvPr/>
          </p:nvSpPr>
          <p:spPr>
            <a:xfrm flipH="1">
              <a:off x="8935194" y="27077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29"/>
            <p:cNvSpPr/>
            <p:nvPr/>
          </p:nvSpPr>
          <p:spPr>
            <a:xfrm flipH="1">
              <a:off x="8795757" y="36779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29"/>
            <p:cNvSpPr/>
            <p:nvPr/>
          </p:nvSpPr>
          <p:spPr>
            <a:xfrm flipH="1">
              <a:off x="8795752" y="17336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67" name="Google Shape;1667;p2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68" name="Google Shape;1668;p29"/>
          <p:cNvGrpSpPr/>
          <p:nvPr/>
        </p:nvGrpSpPr>
        <p:grpSpPr>
          <a:xfrm>
            <a:off x="-1488466" y="6630367"/>
            <a:ext cx="15702988" cy="333900"/>
            <a:chOff x="-1116350" y="4972775"/>
            <a:chExt cx="11777241" cy="250425"/>
          </a:xfrm>
        </p:grpSpPr>
        <p:sp>
          <p:nvSpPr>
            <p:cNvPr id="1669" name="Google Shape;1669;p29"/>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29"/>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29"/>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29"/>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29"/>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2091873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674"/>
        <p:cNvGrpSpPr/>
        <p:nvPr/>
      </p:nvGrpSpPr>
      <p:grpSpPr>
        <a:xfrm>
          <a:off x="0" y="0"/>
          <a:ext cx="0" cy="0"/>
          <a:chOff x="0" y="0"/>
          <a:chExt cx="0" cy="0"/>
        </a:xfrm>
      </p:grpSpPr>
      <p:grpSp>
        <p:nvGrpSpPr>
          <p:cNvPr id="1675" name="Google Shape;1675;p30"/>
          <p:cNvGrpSpPr/>
          <p:nvPr/>
        </p:nvGrpSpPr>
        <p:grpSpPr>
          <a:xfrm rot="180912">
            <a:off x="-2193859" y="-1684503"/>
            <a:ext cx="4498316" cy="7356859"/>
            <a:chOff x="-1419722" y="-275482"/>
            <a:chExt cx="3373790" cy="5517730"/>
          </a:xfrm>
        </p:grpSpPr>
        <p:grpSp>
          <p:nvGrpSpPr>
            <p:cNvPr id="1676" name="Google Shape;1676;p30"/>
            <p:cNvGrpSpPr/>
            <p:nvPr/>
          </p:nvGrpSpPr>
          <p:grpSpPr>
            <a:xfrm>
              <a:off x="-1419722" y="-275482"/>
              <a:ext cx="3373790" cy="5517730"/>
              <a:chOff x="-1419722" y="-275482"/>
              <a:chExt cx="3373790" cy="5517730"/>
            </a:xfrm>
          </p:grpSpPr>
          <p:grpSp>
            <p:nvGrpSpPr>
              <p:cNvPr id="1677" name="Google Shape;1677;p30"/>
              <p:cNvGrpSpPr/>
              <p:nvPr/>
            </p:nvGrpSpPr>
            <p:grpSpPr>
              <a:xfrm>
                <a:off x="-1419722" y="-275482"/>
                <a:ext cx="3373790" cy="5517730"/>
                <a:chOff x="6021603" y="-289795"/>
                <a:chExt cx="3373790" cy="5517730"/>
              </a:xfrm>
            </p:grpSpPr>
            <p:sp>
              <p:nvSpPr>
                <p:cNvPr id="1678" name="Google Shape;1678;p30"/>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79" name="Google Shape;1679;p30"/>
                <p:cNvGrpSpPr/>
                <p:nvPr/>
              </p:nvGrpSpPr>
              <p:grpSpPr>
                <a:xfrm>
                  <a:off x="6021603" y="84387"/>
                  <a:ext cx="3373790" cy="5143549"/>
                  <a:chOff x="7040595" y="2720556"/>
                  <a:chExt cx="1293780" cy="1972446"/>
                </a:xfrm>
              </p:grpSpPr>
              <p:sp>
                <p:nvSpPr>
                  <p:cNvPr id="1680" name="Google Shape;1680;p30"/>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30"/>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30"/>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30"/>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30"/>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685" name="Google Shape;1685;p30"/>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86" name="Google Shape;1686;p30"/>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87" name="Google Shape;1687;p30"/>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88" name="Google Shape;1688;p30"/>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89" name="Google Shape;1689;p30"/>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90" name="Google Shape;1690;p30"/>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91" name="Google Shape;1691;p30"/>
          <p:cNvGrpSpPr/>
          <p:nvPr/>
        </p:nvGrpSpPr>
        <p:grpSpPr>
          <a:xfrm>
            <a:off x="10540135" y="-1438079"/>
            <a:ext cx="3847920" cy="6293156"/>
            <a:chOff x="8015101" y="-451685"/>
            <a:chExt cx="2885940" cy="4719867"/>
          </a:xfrm>
        </p:grpSpPr>
        <p:grpSp>
          <p:nvGrpSpPr>
            <p:cNvPr id="1692" name="Google Shape;1692;p30"/>
            <p:cNvGrpSpPr/>
            <p:nvPr/>
          </p:nvGrpSpPr>
          <p:grpSpPr>
            <a:xfrm>
              <a:off x="8015101" y="-451685"/>
              <a:ext cx="2885940" cy="4719867"/>
              <a:chOff x="-1419722" y="-275482"/>
              <a:chExt cx="3373790" cy="5517730"/>
            </a:xfrm>
          </p:grpSpPr>
          <p:grpSp>
            <p:nvGrpSpPr>
              <p:cNvPr id="1693" name="Google Shape;1693;p30"/>
              <p:cNvGrpSpPr/>
              <p:nvPr/>
            </p:nvGrpSpPr>
            <p:grpSpPr>
              <a:xfrm>
                <a:off x="-1419722" y="-275482"/>
                <a:ext cx="3373790" cy="5517730"/>
                <a:chOff x="-1419722" y="-275482"/>
                <a:chExt cx="3373790" cy="5517730"/>
              </a:xfrm>
            </p:grpSpPr>
            <p:grpSp>
              <p:nvGrpSpPr>
                <p:cNvPr id="1694" name="Google Shape;1694;p30"/>
                <p:cNvGrpSpPr/>
                <p:nvPr/>
              </p:nvGrpSpPr>
              <p:grpSpPr>
                <a:xfrm>
                  <a:off x="-1419722" y="-275482"/>
                  <a:ext cx="3373790" cy="5517730"/>
                  <a:chOff x="6021603" y="-289795"/>
                  <a:chExt cx="3373790" cy="5517730"/>
                </a:xfrm>
              </p:grpSpPr>
              <p:sp>
                <p:nvSpPr>
                  <p:cNvPr id="1695" name="Google Shape;1695;p30"/>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96" name="Google Shape;1696;p30"/>
                  <p:cNvGrpSpPr/>
                  <p:nvPr/>
                </p:nvGrpSpPr>
                <p:grpSpPr>
                  <a:xfrm>
                    <a:off x="6021603" y="84387"/>
                    <a:ext cx="3373790" cy="5143549"/>
                    <a:chOff x="7040595" y="2720556"/>
                    <a:chExt cx="1293780" cy="1972446"/>
                  </a:xfrm>
                </p:grpSpPr>
                <p:sp>
                  <p:nvSpPr>
                    <p:cNvPr id="1697" name="Google Shape;1697;p30"/>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30"/>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30"/>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30"/>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30"/>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02" name="Google Shape;1702;p30"/>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703" name="Google Shape;1703;p30"/>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704" name="Google Shape;1704;p30"/>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05" name="Google Shape;1705;p30"/>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06" name="Google Shape;1706;p30"/>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07" name="Google Shape;1707;p30"/>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708" name="Google Shape;1708;p30"/>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709" name="Google Shape;1709;p30"/>
          <p:cNvGrpSpPr/>
          <p:nvPr/>
        </p:nvGrpSpPr>
        <p:grpSpPr>
          <a:xfrm>
            <a:off x="286370" y="2203475"/>
            <a:ext cx="11625045" cy="2765875"/>
            <a:chOff x="214777" y="1652606"/>
            <a:chExt cx="8718784" cy="2074406"/>
          </a:xfrm>
        </p:grpSpPr>
        <p:sp>
          <p:nvSpPr>
            <p:cNvPr id="1710" name="Google Shape;1710;p30"/>
            <p:cNvSpPr/>
            <p:nvPr/>
          </p:nvSpPr>
          <p:spPr>
            <a:xfrm flipH="1">
              <a:off x="378716" y="16526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30"/>
            <p:cNvSpPr/>
            <p:nvPr/>
          </p:nvSpPr>
          <p:spPr>
            <a:xfrm flipH="1">
              <a:off x="214777" y="359983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30"/>
            <p:cNvSpPr/>
            <p:nvPr/>
          </p:nvSpPr>
          <p:spPr>
            <a:xfrm flipH="1">
              <a:off x="214782" y="25133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30"/>
            <p:cNvSpPr/>
            <p:nvPr/>
          </p:nvSpPr>
          <p:spPr>
            <a:xfrm flipH="1">
              <a:off x="8667019" y="23959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30"/>
            <p:cNvSpPr/>
            <p:nvPr/>
          </p:nvSpPr>
          <p:spPr>
            <a:xfrm flipH="1">
              <a:off x="8794107" y="339041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30"/>
            <p:cNvSpPr/>
            <p:nvPr/>
          </p:nvSpPr>
          <p:spPr>
            <a:xfrm flipH="1">
              <a:off x="8794102" y="1655874"/>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16" name="Google Shape;1716;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17" name="Google Shape;1717;p30"/>
          <p:cNvGrpSpPr/>
          <p:nvPr/>
        </p:nvGrpSpPr>
        <p:grpSpPr>
          <a:xfrm flipH="1">
            <a:off x="-1971699" y="6098434"/>
            <a:ext cx="15702988" cy="929417"/>
            <a:chOff x="-1122575" y="4573825"/>
            <a:chExt cx="11777241" cy="697063"/>
          </a:xfrm>
        </p:grpSpPr>
        <p:sp>
          <p:nvSpPr>
            <p:cNvPr id="1718" name="Google Shape;1718;p30"/>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19" name="Google Shape;1719;p30"/>
            <p:cNvGrpSpPr/>
            <p:nvPr/>
          </p:nvGrpSpPr>
          <p:grpSpPr>
            <a:xfrm flipH="1">
              <a:off x="-1122575" y="4573825"/>
              <a:ext cx="11777241" cy="250425"/>
              <a:chOff x="-1116350" y="4972775"/>
              <a:chExt cx="11777241" cy="250425"/>
            </a:xfrm>
          </p:grpSpPr>
          <p:sp>
            <p:nvSpPr>
              <p:cNvPr id="1720" name="Google Shape;1720;p30"/>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30"/>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2" name="Google Shape;1722;p30"/>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3" name="Google Shape;1723;p30"/>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30"/>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90116425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25"/>
        <p:cNvGrpSpPr/>
        <p:nvPr/>
      </p:nvGrpSpPr>
      <p:grpSpPr>
        <a:xfrm>
          <a:off x="0" y="0"/>
          <a:ext cx="0" cy="0"/>
          <a:chOff x="0" y="0"/>
          <a:chExt cx="0" cy="0"/>
        </a:xfrm>
      </p:grpSpPr>
      <p:grpSp>
        <p:nvGrpSpPr>
          <p:cNvPr id="1726" name="Google Shape;1726;p31"/>
          <p:cNvGrpSpPr/>
          <p:nvPr/>
        </p:nvGrpSpPr>
        <p:grpSpPr>
          <a:xfrm rot="-209437" flipH="1">
            <a:off x="9711711" y="-472167"/>
            <a:ext cx="4474399" cy="6690796"/>
            <a:chOff x="-1485626" y="98700"/>
            <a:chExt cx="3439693" cy="5143549"/>
          </a:xfrm>
        </p:grpSpPr>
        <p:grpSp>
          <p:nvGrpSpPr>
            <p:cNvPr id="1727" name="Google Shape;1727;p31"/>
            <p:cNvGrpSpPr/>
            <p:nvPr/>
          </p:nvGrpSpPr>
          <p:grpSpPr>
            <a:xfrm>
              <a:off x="-1485626" y="98700"/>
              <a:ext cx="3439693" cy="5143549"/>
              <a:chOff x="-1485626" y="98700"/>
              <a:chExt cx="3439693" cy="5143549"/>
            </a:xfrm>
          </p:grpSpPr>
          <p:grpSp>
            <p:nvGrpSpPr>
              <p:cNvPr id="1728" name="Google Shape;1728;p31"/>
              <p:cNvGrpSpPr/>
              <p:nvPr/>
            </p:nvGrpSpPr>
            <p:grpSpPr>
              <a:xfrm>
                <a:off x="-1485626" y="98700"/>
                <a:ext cx="3439693" cy="5143549"/>
                <a:chOff x="7015323" y="2720556"/>
                <a:chExt cx="1319052" cy="1972446"/>
              </a:xfrm>
            </p:grpSpPr>
            <p:sp>
              <p:nvSpPr>
                <p:cNvPr id="1729" name="Google Shape;1729;p31"/>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0" name="Google Shape;1730;p31"/>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3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3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3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734" name="Google Shape;1734;p3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35" name="Google Shape;1735;p3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36" name="Google Shape;1736;p3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37" name="Google Shape;1737;p3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38" name="Google Shape;1738;p31"/>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39" name="Google Shape;1739;p3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740" name="Google Shape;1740;p31"/>
          <p:cNvGrpSpPr/>
          <p:nvPr/>
        </p:nvGrpSpPr>
        <p:grpSpPr>
          <a:xfrm>
            <a:off x="-1496763" y="-1101376"/>
            <a:ext cx="4498387" cy="7356973"/>
            <a:chOff x="-1158547" y="-374232"/>
            <a:chExt cx="3373790" cy="5517730"/>
          </a:xfrm>
        </p:grpSpPr>
        <p:grpSp>
          <p:nvGrpSpPr>
            <p:cNvPr id="1741" name="Google Shape;1741;p31"/>
            <p:cNvGrpSpPr/>
            <p:nvPr/>
          </p:nvGrpSpPr>
          <p:grpSpPr>
            <a:xfrm>
              <a:off x="-1158547" y="-374232"/>
              <a:ext cx="3373790" cy="5517730"/>
              <a:chOff x="-1419722" y="-275482"/>
              <a:chExt cx="3373790" cy="5517730"/>
            </a:xfrm>
          </p:grpSpPr>
          <p:grpSp>
            <p:nvGrpSpPr>
              <p:cNvPr id="1742" name="Google Shape;1742;p31"/>
              <p:cNvGrpSpPr/>
              <p:nvPr/>
            </p:nvGrpSpPr>
            <p:grpSpPr>
              <a:xfrm>
                <a:off x="-1419722" y="-275482"/>
                <a:ext cx="3373790" cy="5517730"/>
                <a:chOff x="-1419722" y="-275482"/>
                <a:chExt cx="3373790" cy="5517730"/>
              </a:xfrm>
            </p:grpSpPr>
            <p:grpSp>
              <p:nvGrpSpPr>
                <p:cNvPr id="1743" name="Google Shape;1743;p31"/>
                <p:cNvGrpSpPr/>
                <p:nvPr/>
              </p:nvGrpSpPr>
              <p:grpSpPr>
                <a:xfrm>
                  <a:off x="-1419722" y="-275482"/>
                  <a:ext cx="3373790" cy="5517730"/>
                  <a:chOff x="6021603" y="-289795"/>
                  <a:chExt cx="3373790" cy="5517730"/>
                </a:xfrm>
              </p:grpSpPr>
              <p:sp>
                <p:nvSpPr>
                  <p:cNvPr id="1744" name="Google Shape;1744;p3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45" name="Google Shape;1745;p31"/>
                  <p:cNvGrpSpPr/>
                  <p:nvPr/>
                </p:nvGrpSpPr>
                <p:grpSpPr>
                  <a:xfrm>
                    <a:off x="6021603" y="84387"/>
                    <a:ext cx="3373790" cy="5143549"/>
                    <a:chOff x="7040595" y="2720556"/>
                    <a:chExt cx="1293780" cy="1972446"/>
                  </a:xfrm>
                </p:grpSpPr>
                <p:sp>
                  <p:nvSpPr>
                    <p:cNvPr id="1746" name="Google Shape;1746;p3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51" name="Google Shape;1751;p3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52" name="Google Shape;1752;p3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53" name="Google Shape;1753;p3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54" name="Google Shape;1754;p3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55" name="Google Shape;1755;p3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56" name="Google Shape;1756;p3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757" name="Google Shape;1757;p31"/>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1758" name="Google Shape;1758;p31"/>
          <p:cNvGrpSpPr/>
          <p:nvPr/>
        </p:nvGrpSpPr>
        <p:grpSpPr>
          <a:xfrm>
            <a:off x="-1496766" y="6098434"/>
            <a:ext cx="15702988" cy="929417"/>
            <a:chOff x="-1122575" y="4573825"/>
            <a:chExt cx="11777241" cy="697063"/>
          </a:xfrm>
        </p:grpSpPr>
        <p:sp>
          <p:nvSpPr>
            <p:cNvPr id="1759" name="Google Shape;1759;p31"/>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60" name="Google Shape;1760;p31"/>
            <p:cNvGrpSpPr/>
            <p:nvPr/>
          </p:nvGrpSpPr>
          <p:grpSpPr>
            <a:xfrm flipH="1">
              <a:off x="-1122575" y="4573825"/>
              <a:ext cx="11777241" cy="250425"/>
              <a:chOff x="-1116350" y="4972775"/>
              <a:chExt cx="11777241" cy="250425"/>
            </a:xfrm>
          </p:grpSpPr>
          <p:sp>
            <p:nvSpPr>
              <p:cNvPr id="1761" name="Google Shape;1761;p3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66" name="Google Shape;1766;p31"/>
          <p:cNvGrpSpPr/>
          <p:nvPr/>
        </p:nvGrpSpPr>
        <p:grpSpPr>
          <a:xfrm>
            <a:off x="6878848" y="558066"/>
            <a:ext cx="4486953" cy="5139525"/>
            <a:chOff x="5159135" y="418549"/>
            <a:chExt cx="3365215" cy="3854644"/>
          </a:xfrm>
        </p:grpSpPr>
        <p:sp>
          <p:nvSpPr>
            <p:cNvPr id="1767" name="Google Shape;1767;p31"/>
            <p:cNvSpPr/>
            <p:nvPr/>
          </p:nvSpPr>
          <p:spPr>
            <a:xfrm flipH="1">
              <a:off x="5159135" y="4185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1"/>
            <p:cNvSpPr/>
            <p:nvPr/>
          </p:nvSpPr>
          <p:spPr>
            <a:xfrm>
              <a:off x="8337460"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69" name="Google Shape;1769;p31"/>
          <p:cNvSpPr txBox="1">
            <a:spLocks noGrp="1"/>
          </p:cNvSpPr>
          <p:nvPr>
            <p:ph type="title"/>
          </p:nvPr>
        </p:nvSpPr>
        <p:spPr>
          <a:xfrm>
            <a:off x="6392300" y="2518600"/>
            <a:ext cx="30216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770" name="Google Shape;1770;p31"/>
          <p:cNvSpPr txBox="1">
            <a:spLocks noGrp="1"/>
          </p:cNvSpPr>
          <p:nvPr>
            <p:ph type="title" idx="2" hasCustomPrompt="1"/>
          </p:nvPr>
        </p:nvSpPr>
        <p:spPr>
          <a:xfrm>
            <a:off x="9572000" y="3051584"/>
            <a:ext cx="166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71" name="Google Shape;1771;p31"/>
          <p:cNvSpPr txBox="1">
            <a:spLocks noGrp="1"/>
          </p:cNvSpPr>
          <p:nvPr>
            <p:ph type="subTitle" idx="1"/>
          </p:nvPr>
        </p:nvSpPr>
        <p:spPr>
          <a:xfrm>
            <a:off x="6392300" y="3641000"/>
            <a:ext cx="3021600" cy="69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589281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772"/>
        <p:cNvGrpSpPr/>
        <p:nvPr/>
      </p:nvGrpSpPr>
      <p:grpSpPr>
        <a:xfrm>
          <a:off x="0" y="0"/>
          <a:ext cx="0" cy="0"/>
          <a:chOff x="0" y="0"/>
          <a:chExt cx="0" cy="0"/>
        </a:xfrm>
      </p:grpSpPr>
      <p:grpSp>
        <p:nvGrpSpPr>
          <p:cNvPr id="1773" name="Google Shape;1773;p32"/>
          <p:cNvGrpSpPr/>
          <p:nvPr/>
        </p:nvGrpSpPr>
        <p:grpSpPr>
          <a:xfrm rot="-209437" flipH="1">
            <a:off x="9711711" y="-472167"/>
            <a:ext cx="4474399" cy="6690796"/>
            <a:chOff x="-1485626" y="98700"/>
            <a:chExt cx="3439693" cy="5143549"/>
          </a:xfrm>
        </p:grpSpPr>
        <p:grpSp>
          <p:nvGrpSpPr>
            <p:cNvPr id="1774" name="Google Shape;1774;p32"/>
            <p:cNvGrpSpPr/>
            <p:nvPr/>
          </p:nvGrpSpPr>
          <p:grpSpPr>
            <a:xfrm>
              <a:off x="-1485626" y="98700"/>
              <a:ext cx="3439693" cy="5143549"/>
              <a:chOff x="-1485626" y="98700"/>
              <a:chExt cx="3439693" cy="5143549"/>
            </a:xfrm>
          </p:grpSpPr>
          <p:grpSp>
            <p:nvGrpSpPr>
              <p:cNvPr id="1775" name="Google Shape;1775;p32"/>
              <p:cNvGrpSpPr/>
              <p:nvPr/>
            </p:nvGrpSpPr>
            <p:grpSpPr>
              <a:xfrm>
                <a:off x="-1485626" y="98700"/>
                <a:ext cx="3439693" cy="5143549"/>
                <a:chOff x="7015323" y="2720556"/>
                <a:chExt cx="1319052" cy="1972446"/>
              </a:xfrm>
            </p:grpSpPr>
            <p:sp>
              <p:nvSpPr>
                <p:cNvPr id="1776" name="Google Shape;1776;p32"/>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2"/>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3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781" name="Google Shape;1781;p3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82" name="Google Shape;1782;p3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83" name="Google Shape;1783;p3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84" name="Google Shape;1784;p3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85" name="Google Shape;1785;p32"/>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86" name="Google Shape;1786;p3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787" name="Google Shape;1787;p32"/>
          <p:cNvGrpSpPr/>
          <p:nvPr/>
        </p:nvGrpSpPr>
        <p:grpSpPr>
          <a:xfrm>
            <a:off x="-1544730" y="-498976"/>
            <a:ext cx="4498387" cy="7356973"/>
            <a:chOff x="-1158547" y="-374232"/>
            <a:chExt cx="3373790" cy="5517730"/>
          </a:xfrm>
        </p:grpSpPr>
        <p:grpSp>
          <p:nvGrpSpPr>
            <p:cNvPr id="1788" name="Google Shape;1788;p32"/>
            <p:cNvGrpSpPr/>
            <p:nvPr/>
          </p:nvGrpSpPr>
          <p:grpSpPr>
            <a:xfrm>
              <a:off x="-1158547" y="-374232"/>
              <a:ext cx="3373790" cy="5517730"/>
              <a:chOff x="-1419722" y="-275482"/>
              <a:chExt cx="3373790" cy="5517730"/>
            </a:xfrm>
          </p:grpSpPr>
          <p:grpSp>
            <p:nvGrpSpPr>
              <p:cNvPr id="1789" name="Google Shape;1789;p32"/>
              <p:cNvGrpSpPr/>
              <p:nvPr/>
            </p:nvGrpSpPr>
            <p:grpSpPr>
              <a:xfrm>
                <a:off x="-1419722" y="-275482"/>
                <a:ext cx="3373790" cy="5517730"/>
                <a:chOff x="-1419722" y="-275482"/>
                <a:chExt cx="3373790" cy="5517730"/>
              </a:xfrm>
            </p:grpSpPr>
            <p:grpSp>
              <p:nvGrpSpPr>
                <p:cNvPr id="1790" name="Google Shape;1790;p32"/>
                <p:cNvGrpSpPr/>
                <p:nvPr/>
              </p:nvGrpSpPr>
              <p:grpSpPr>
                <a:xfrm>
                  <a:off x="-1419722" y="-275482"/>
                  <a:ext cx="3373790" cy="5517730"/>
                  <a:chOff x="6021603" y="-289795"/>
                  <a:chExt cx="3373790" cy="5517730"/>
                </a:xfrm>
              </p:grpSpPr>
              <p:sp>
                <p:nvSpPr>
                  <p:cNvPr id="1791" name="Google Shape;1791;p3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92" name="Google Shape;1792;p32"/>
                  <p:cNvGrpSpPr/>
                  <p:nvPr/>
                </p:nvGrpSpPr>
                <p:grpSpPr>
                  <a:xfrm>
                    <a:off x="6021603" y="84387"/>
                    <a:ext cx="3373790" cy="5143549"/>
                    <a:chOff x="7040595" y="2720556"/>
                    <a:chExt cx="1293780" cy="1972446"/>
                  </a:xfrm>
                </p:grpSpPr>
                <p:sp>
                  <p:nvSpPr>
                    <p:cNvPr id="1793" name="Google Shape;1793;p3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3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98" name="Google Shape;1798;p3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99" name="Google Shape;1799;p3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00" name="Google Shape;1800;p3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01" name="Google Shape;1801;p3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02" name="Google Shape;1802;p3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03" name="Google Shape;1803;p3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804" name="Google Shape;1804;p32"/>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1805" name="Google Shape;1805;p32"/>
          <p:cNvGrpSpPr/>
          <p:nvPr/>
        </p:nvGrpSpPr>
        <p:grpSpPr>
          <a:xfrm flipH="1">
            <a:off x="-1971699" y="6098434"/>
            <a:ext cx="15702988" cy="929417"/>
            <a:chOff x="-1122575" y="4573825"/>
            <a:chExt cx="11777241" cy="697063"/>
          </a:xfrm>
        </p:grpSpPr>
        <p:sp>
          <p:nvSpPr>
            <p:cNvPr id="1806" name="Google Shape;1806;p32"/>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07" name="Google Shape;1807;p32"/>
            <p:cNvGrpSpPr/>
            <p:nvPr/>
          </p:nvGrpSpPr>
          <p:grpSpPr>
            <a:xfrm flipH="1">
              <a:off x="-1122575" y="4573825"/>
              <a:ext cx="11777241" cy="250425"/>
              <a:chOff x="-1116350" y="4972775"/>
              <a:chExt cx="11777241" cy="250425"/>
            </a:xfrm>
          </p:grpSpPr>
          <p:sp>
            <p:nvSpPr>
              <p:cNvPr id="1808" name="Google Shape;1808;p3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2"/>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3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3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13" name="Google Shape;1813;p32"/>
          <p:cNvGrpSpPr/>
          <p:nvPr/>
        </p:nvGrpSpPr>
        <p:grpSpPr>
          <a:xfrm>
            <a:off x="5804247" y="170999"/>
            <a:ext cx="5873720" cy="5526592"/>
            <a:chOff x="4353185" y="128249"/>
            <a:chExt cx="4405290" cy="4144944"/>
          </a:xfrm>
        </p:grpSpPr>
        <p:sp>
          <p:nvSpPr>
            <p:cNvPr id="1814" name="Google Shape;1814;p32"/>
            <p:cNvSpPr/>
            <p:nvPr/>
          </p:nvSpPr>
          <p:spPr>
            <a:xfrm flipH="1">
              <a:off x="4353185" y="1282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32"/>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32"/>
          <p:cNvSpPr txBox="1">
            <a:spLocks noGrp="1"/>
          </p:cNvSpPr>
          <p:nvPr>
            <p:ph type="title"/>
          </p:nvPr>
        </p:nvSpPr>
        <p:spPr>
          <a:xfrm>
            <a:off x="6602800" y="3021800"/>
            <a:ext cx="4638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817" name="Google Shape;1817;p32"/>
          <p:cNvSpPr txBox="1">
            <a:spLocks noGrp="1"/>
          </p:cNvSpPr>
          <p:nvPr>
            <p:ph type="title" idx="2" hasCustomPrompt="1"/>
          </p:nvPr>
        </p:nvSpPr>
        <p:spPr>
          <a:xfrm>
            <a:off x="8087400" y="2266984"/>
            <a:ext cx="166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18" name="Google Shape;1818;p32"/>
          <p:cNvSpPr txBox="1">
            <a:spLocks noGrp="1"/>
          </p:cNvSpPr>
          <p:nvPr>
            <p:ph type="subTitle" idx="1"/>
          </p:nvPr>
        </p:nvSpPr>
        <p:spPr>
          <a:xfrm>
            <a:off x="6602800" y="4144200"/>
            <a:ext cx="46384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2256041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43767" y="721617"/>
            <a:ext cx="6304400" cy="24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000" b="1"/>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3522100" y="3158317"/>
            <a:ext cx="5148000" cy="562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03729308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819"/>
        <p:cNvGrpSpPr/>
        <p:nvPr/>
      </p:nvGrpSpPr>
      <p:grpSpPr>
        <a:xfrm>
          <a:off x="0" y="0"/>
          <a:ext cx="0" cy="0"/>
          <a:chOff x="0" y="0"/>
          <a:chExt cx="0" cy="0"/>
        </a:xfrm>
      </p:grpSpPr>
      <p:grpSp>
        <p:nvGrpSpPr>
          <p:cNvPr id="1820" name="Google Shape;1820;p33"/>
          <p:cNvGrpSpPr/>
          <p:nvPr/>
        </p:nvGrpSpPr>
        <p:grpSpPr>
          <a:xfrm>
            <a:off x="-1755499" y="6098434"/>
            <a:ext cx="15702988" cy="929417"/>
            <a:chOff x="-1122575" y="4573825"/>
            <a:chExt cx="11777241" cy="697063"/>
          </a:xfrm>
        </p:grpSpPr>
        <p:sp>
          <p:nvSpPr>
            <p:cNvPr id="1821" name="Google Shape;1821;p33"/>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2" name="Google Shape;1822;p33"/>
            <p:cNvGrpSpPr/>
            <p:nvPr/>
          </p:nvGrpSpPr>
          <p:grpSpPr>
            <a:xfrm flipH="1">
              <a:off x="-1122575" y="4573825"/>
              <a:ext cx="11777241" cy="250425"/>
              <a:chOff x="-1116350" y="4972775"/>
              <a:chExt cx="11777241" cy="250425"/>
            </a:xfrm>
          </p:grpSpPr>
          <p:sp>
            <p:nvSpPr>
              <p:cNvPr id="1823" name="Google Shape;1823;p3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3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3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3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28" name="Google Shape;1828;p33"/>
          <p:cNvGrpSpPr/>
          <p:nvPr/>
        </p:nvGrpSpPr>
        <p:grpSpPr>
          <a:xfrm>
            <a:off x="9363137" y="-1148209"/>
            <a:ext cx="4498387" cy="7356973"/>
            <a:chOff x="6809778" y="-289732"/>
            <a:chExt cx="3373790" cy="5517730"/>
          </a:xfrm>
        </p:grpSpPr>
        <p:grpSp>
          <p:nvGrpSpPr>
            <p:cNvPr id="1829" name="Google Shape;1829;p33"/>
            <p:cNvGrpSpPr/>
            <p:nvPr/>
          </p:nvGrpSpPr>
          <p:grpSpPr>
            <a:xfrm>
              <a:off x="6809778" y="-289732"/>
              <a:ext cx="3373790" cy="5517730"/>
              <a:chOff x="6809778" y="-289732"/>
              <a:chExt cx="3373790" cy="5517730"/>
            </a:xfrm>
          </p:grpSpPr>
          <p:grpSp>
            <p:nvGrpSpPr>
              <p:cNvPr id="1830" name="Google Shape;1830;p33"/>
              <p:cNvGrpSpPr/>
              <p:nvPr/>
            </p:nvGrpSpPr>
            <p:grpSpPr>
              <a:xfrm>
                <a:off x="6809778" y="-289732"/>
                <a:ext cx="3373790" cy="5517730"/>
                <a:chOff x="-1419722" y="-275482"/>
                <a:chExt cx="3373790" cy="5517730"/>
              </a:xfrm>
            </p:grpSpPr>
            <p:grpSp>
              <p:nvGrpSpPr>
                <p:cNvPr id="1831" name="Google Shape;1831;p33"/>
                <p:cNvGrpSpPr/>
                <p:nvPr/>
              </p:nvGrpSpPr>
              <p:grpSpPr>
                <a:xfrm>
                  <a:off x="-1419722" y="-275482"/>
                  <a:ext cx="3373790" cy="5517730"/>
                  <a:chOff x="-1419722" y="-275482"/>
                  <a:chExt cx="3373790" cy="5517730"/>
                </a:xfrm>
              </p:grpSpPr>
              <p:grpSp>
                <p:nvGrpSpPr>
                  <p:cNvPr id="1832" name="Google Shape;1832;p33"/>
                  <p:cNvGrpSpPr/>
                  <p:nvPr/>
                </p:nvGrpSpPr>
                <p:grpSpPr>
                  <a:xfrm>
                    <a:off x="-1419722" y="-275482"/>
                    <a:ext cx="3373790" cy="5517730"/>
                    <a:chOff x="6021603" y="-289795"/>
                    <a:chExt cx="3373790" cy="5517730"/>
                  </a:xfrm>
                </p:grpSpPr>
                <p:sp>
                  <p:nvSpPr>
                    <p:cNvPr id="1833" name="Google Shape;1833;p3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34" name="Google Shape;1834;p33"/>
                    <p:cNvGrpSpPr/>
                    <p:nvPr/>
                  </p:nvGrpSpPr>
                  <p:grpSpPr>
                    <a:xfrm>
                      <a:off x="6021603" y="84387"/>
                      <a:ext cx="3373790" cy="5143549"/>
                      <a:chOff x="7040595" y="2720556"/>
                      <a:chExt cx="1293780" cy="1972446"/>
                    </a:xfrm>
                  </p:grpSpPr>
                  <p:sp>
                    <p:nvSpPr>
                      <p:cNvPr id="1835" name="Google Shape;1835;p3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40" name="Google Shape;1840;p3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841" name="Google Shape;1841;p3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42" name="Google Shape;1842;p3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43" name="Google Shape;1843;p3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44" name="Google Shape;1844;p3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45" name="Google Shape;1845;p3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846" name="Google Shape;1846;p3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847" name="Google Shape;1847;p3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848" name="Google Shape;1848;p33"/>
          <p:cNvGrpSpPr/>
          <p:nvPr/>
        </p:nvGrpSpPr>
        <p:grpSpPr>
          <a:xfrm>
            <a:off x="-2493496" y="-1218176"/>
            <a:ext cx="4498387" cy="7356973"/>
            <a:chOff x="-1419722" y="-275482"/>
            <a:chExt cx="3373790" cy="5517730"/>
          </a:xfrm>
        </p:grpSpPr>
        <p:grpSp>
          <p:nvGrpSpPr>
            <p:cNvPr id="1849" name="Google Shape;1849;p33"/>
            <p:cNvGrpSpPr/>
            <p:nvPr/>
          </p:nvGrpSpPr>
          <p:grpSpPr>
            <a:xfrm>
              <a:off x="-1419722" y="-275482"/>
              <a:ext cx="3373790" cy="5517730"/>
              <a:chOff x="-1419722" y="-275482"/>
              <a:chExt cx="3373790" cy="5517730"/>
            </a:xfrm>
          </p:grpSpPr>
          <p:grpSp>
            <p:nvGrpSpPr>
              <p:cNvPr id="1850" name="Google Shape;1850;p33"/>
              <p:cNvGrpSpPr/>
              <p:nvPr/>
            </p:nvGrpSpPr>
            <p:grpSpPr>
              <a:xfrm>
                <a:off x="-1419722" y="-275482"/>
                <a:ext cx="3373790" cy="5517730"/>
                <a:chOff x="6021603" y="-289795"/>
                <a:chExt cx="3373790" cy="5517730"/>
              </a:xfrm>
            </p:grpSpPr>
            <p:sp>
              <p:nvSpPr>
                <p:cNvPr id="1851" name="Google Shape;1851;p3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2" name="Google Shape;1852;p33"/>
                <p:cNvGrpSpPr/>
                <p:nvPr/>
              </p:nvGrpSpPr>
              <p:grpSpPr>
                <a:xfrm>
                  <a:off x="6021603" y="84387"/>
                  <a:ext cx="3373790" cy="5143549"/>
                  <a:chOff x="7040595" y="2720556"/>
                  <a:chExt cx="1293780" cy="1972446"/>
                </a:xfrm>
              </p:grpSpPr>
              <p:sp>
                <p:nvSpPr>
                  <p:cNvPr id="1853" name="Google Shape;1853;p3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3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6" name="Google Shape;1856;p3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58" name="Google Shape;1858;p3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859" name="Google Shape;1859;p3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60" name="Google Shape;1860;p3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61" name="Google Shape;1861;p3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62" name="Google Shape;1862;p3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63" name="Google Shape;1863;p3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864" name="Google Shape;1864;p33"/>
          <p:cNvGrpSpPr/>
          <p:nvPr/>
        </p:nvGrpSpPr>
        <p:grpSpPr>
          <a:xfrm>
            <a:off x="359000" y="410701"/>
            <a:ext cx="7527043" cy="4914731"/>
            <a:chOff x="269250" y="308026"/>
            <a:chExt cx="5645282" cy="3686048"/>
          </a:xfrm>
        </p:grpSpPr>
        <p:sp>
          <p:nvSpPr>
            <p:cNvPr id="1865" name="Google Shape;1865;p33"/>
            <p:cNvSpPr/>
            <p:nvPr/>
          </p:nvSpPr>
          <p:spPr>
            <a:xfrm flipH="1">
              <a:off x="3658673" y="3080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3"/>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3"/>
            <p:cNvSpPr/>
            <p:nvPr/>
          </p:nvSpPr>
          <p:spPr>
            <a:xfrm flipH="1">
              <a:off x="269250" y="38365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33"/>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69" name="Google Shape;1869;p33"/>
          <p:cNvSpPr txBox="1">
            <a:spLocks noGrp="1"/>
          </p:cNvSpPr>
          <p:nvPr>
            <p:ph type="title"/>
          </p:nvPr>
        </p:nvSpPr>
        <p:spPr>
          <a:xfrm flipH="1">
            <a:off x="2828400" y="2518600"/>
            <a:ext cx="3595200" cy="1122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870" name="Google Shape;1870;p33"/>
          <p:cNvSpPr txBox="1">
            <a:spLocks noGrp="1"/>
          </p:cNvSpPr>
          <p:nvPr>
            <p:ph type="title" idx="2" hasCustomPrompt="1"/>
          </p:nvPr>
        </p:nvSpPr>
        <p:spPr>
          <a:xfrm flipH="1">
            <a:off x="950800" y="3051600"/>
            <a:ext cx="171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71" name="Google Shape;1871;p33"/>
          <p:cNvSpPr txBox="1">
            <a:spLocks noGrp="1"/>
          </p:cNvSpPr>
          <p:nvPr>
            <p:ph type="subTitle" idx="1"/>
          </p:nvPr>
        </p:nvSpPr>
        <p:spPr>
          <a:xfrm flipH="1">
            <a:off x="2828400" y="3641000"/>
            <a:ext cx="3595200" cy="6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426037476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1872"/>
        <p:cNvGrpSpPr/>
        <p:nvPr/>
      </p:nvGrpSpPr>
      <p:grpSpPr>
        <a:xfrm>
          <a:off x="0" y="0"/>
          <a:ext cx="0" cy="0"/>
          <a:chOff x="0" y="0"/>
          <a:chExt cx="0" cy="0"/>
        </a:xfrm>
      </p:grpSpPr>
      <p:grpSp>
        <p:nvGrpSpPr>
          <p:cNvPr id="1873" name="Google Shape;1873;p34"/>
          <p:cNvGrpSpPr/>
          <p:nvPr/>
        </p:nvGrpSpPr>
        <p:grpSpPr>
          <a:xfrm>
            <a:off x="762240" y="334384"/>
            <a:ext cx="11147544" cy="4256629"/>
            <a:chOff x="571680" y="250788"/>
            <a:chExt cx="8360658" cy="3192472"/>
          </a:xfrm>
        </p:grpSpPr>
        <p:grpSp>
          <p:nvGrpSpPr>
            <p:cNvPr id="1874" name="Google Shape;1874;p34"/>
            <p:cNvGrpSpPr/>
            <p:nvPr/>
          </p:nvGrpSpPr>
          <p:grpSpPr>
            <a:xfrm>
              <a:off x="571680" y="250788"/>
              <a:ext cx="3809291" cy="3014861"/>
              <a:chOff x="571680" y="250788"/>
              <a:chExt cx="3809291" cy="3014861"/>
            </a:xfrm>
          </p:grpSpPr>
          <p:sp>
            <p:nvSpPr>
              <p:cNvPr id="1875" name="Google Shape;1875;p34"/>
              <p:cNvSpPr/>
              <p:nvPr/>
            </p:nvSpPr>
            <p:spPr>
              <a:xfrm flipH="1">
                <a:off x="4259748" y="250788"/>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34"/>
              <p:cNvSpPr/>
              <p:nvPr/>
            </p:nvSpPr>
            <p:spPr>
              <a:xfrm rot="-4775609" flipH="1">
                <a:off x="578928" y="2486528"/>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34"/>
              <p:cNvSpPr/>
              <p:nvPr/>
            </p:nvSpPr>
            <p:spPr>
              <a:xfrm flipH="1">
                <a:off x="638475" y="3108141"/>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78" name="Google Shape;1878;p34"/>
            <p:cNvSpPr/>
            <p:nvPr/>
          </p:nvSpPr>
          <p:spPr>
            <a:xfrm flipH="1">
              <a:off x="8853558" y="332370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79" name="Google Shape;1879;p34"/>
          <p:cNvGrpSpPr/>
          <p:nvPr/>
        </p:nvGrpSpPr>
        <p:grpSpPr>
          <a:xfrm>
            <a:off x="-1763696" y="-952843"/>
            <a:ext cx="4498387" cy="7356973"/>
            <a:chOff x="-1419722" y="-275482"/>
            <a:chExt cx="3373790" cy="5517730"/>
          </a:xfrm>
        </p:grpSpPr>
        <p:grpSp>
          <p:nvGrpSpPr>
            <p:cNvPr id="1880" name="Google Shape;1880;p34"/>
            <p:cNvGrpSpPr/>
            <p:nvPr/>
          </p:nvGrpSpPr>
          <p:grpSpPr>
            <a:xfrm>
              <a:off x="-1419722" y="-275482"/>
              <a:ext cx="3373790" cy="5517730"/>
              <a:chOff x="-1419722" y="-275482"/>
              <a:chExt cx="3373790" cy="5517730"/>
            </a:xfrm>
          </p:grpSpPr>
          <p:grpSp>
            <p:nvGrpSpPr>
              <p:cNvPr id="1881" name="Google Shape;1881;p34"/>
              <p:cNvGrpSpPr/>
              <p:nvPr/>
            </p:nvGrpSpPr>
            <p:grpSpPr>
              <a:xfrm>
                <a:off x="-1419722" y="-275482"/>
                <a:ext cx="3373790" cy="5517730"/>
                <a:chOff x="6021603" y="-289795"/>
                <a:chExt cx="3373790" cy="5517730"/>
              </a:xfrm>
            </p:grpSpPr>
            <p:sp>
              <p:nvSpPr>
                <p:cNvPr id="1882" name="Google Shape;1882;p3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83" name="Google Shape;1883;p34"/>
                <p:cNvGrpSpPr/>
                <p:nvPr/>
              </p:nvGrpSpPr>
              <p:grpSpPr>
                <a:xfrm>
                  <a:off x="6021603" y="84387"/>
                  <a:ext cx="3373790" cy="5143549"/>
                  <a:chOff x="7040595" y="2720556"/>
                  <a:chExt cx="1293780" cy="1972446"/>
                </a:xfrm>
              </p:grpSpPr>
              <p:sp>
                <p:nvSpPr>
                  <p:cNvPr id="1884" name="Google Shape;1884;p3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3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3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3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3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89" name="Google Shape;1889;p3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890" name="Google Shape;1890;p3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91" name="Google Shape;1891;p3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92" name="Google Shape;1892;p3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93" name="Google Shape;1893;p3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94" name="Google Shape;1894;p3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895" name="Google Shape;1895;p34"/>
          <p:cNvGrpSpPr/>
          <p:nvPr/>
        </p:nvGrpSpPr>
        <p:grpSpPr>
          <a:xfrm>
            <a:off x="9079704" y="-386309"/>
            <a:ext cx="4498387" cy="7356973"/>
            <a:chOff x="6809778" y="-289732"/>
            <a:chExt cx="3373790" cy="5517730"/>
          </a:xfrm>
        </p:grpSpPr>
        <p:grpSp>
          <p:nvGrpSpPr>
            <p:cNvPr id="1896" name="Google Shape;1896;p34"/>
            <p:cNvGrpSpPr/>
            <p:nvPr/>
          </p:nvGrpSpPr>
          <p:grpSpPr>
            <a:xfrm>
              <a:off x="6809778" y="-289732"/>
              <a:ext cx="3373790" cy="5517730"/>
              <a:chOff x="6809778" y="-289732"/>
              <a:chExt cx="3373790" cy="5517730"/>
            </a:xfrm>
          </p:grpSpPr>
          <p:grpSp>
            <p:nvGrpSpPr>
              <p:cNvPr id="1897" name="Google Shape;1897;p34"/>
              <p:cNvGrpSpPr/>
              <p:nvPr/>
            </p:nvGrpSpPr>
            <p:grpSpPr>
              <a:xfrm>
                <a:off x="6809778" y="-289732"/>
                <a:ext cx="3373790" cy="5517730"/>
                <a:chOff x="-1419722" y="-275482"/>
                <a:chExt cx="3373790" cy="5517730"/>
              </a:xfrm>
            </p:grpSpPr>
            <p:grpSp>
              <p:nvGrpSpPr>
                <p:cNvPr id="1898" name="Google Shape;1898;p34"/>
                <p:cNvGrpSpPr/>
                <p:nvPr/>
              </p:nvGrpSpPr>
              <p:grpSpPr>
                <a:xfrm>
                  <a:off x="-1419722" y="-275482"/>
                  <a:ext cx="3373790" cy="5517730"/>
                  <a:chOff x="-1419722" y="-275482"/>
                  <a:chExt cx="3373790" cy="5517730"/>
                </a:xfrm>
              </p:grpSpPr>
              <p:grpSp>
                <p:nvGrpSpPr>
                  <p:cNvPr id="1899" name="Google Shape;1899;p34"/>
                  <p:cNvGrpSpPr/>
                  <p:nvPr/>
                </p:nvGrpSpPr>
                <p:grpSpPr>
                  <a:xfrm>
                    <a:off x="-1419722" y="-275482"/>
                    <a:ext cx="3373790" cy="5517730"/>
                    <a:chOff x="6021603" y="-289795"/>
                    <a:chExt cx="3373790" cy="5517730"/>
                  </a:xfrm>
                </p:grpSpPr>
                <p:sp>
                  <p:nvSpPr>
                    <p:cNvPr id="1900" name="Google Shape;1900;p3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01" name="Google Shape;1901;p34"/>
                    <p:cNvGrpSpPr/>
                    <p:nvPr/>
                  </p:nvGrpSpPr>
                  <p:grpSpPr>
                    <a:xfrm>
                      <a:off x="6021603" y="84387"/>
                      <a:ext cx="3373790" cy="5143549"/>
                      <a:chOff x="7040595" y="2720556"/>
                      <a:chExt cx="1293780" cy="1972446"/>
                    </a:xfrm>
                  </p:grpSpPr>
                  <p:sp>
                    <p:nvSpPr>
                      <p:cNvPr id="1902" name="Google Shape;1902;p3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3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3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3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3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07" name="Google Shape;1907;p34"/>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908" name="Google Shape;1908;p3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09" name="Google Shape;1909;p3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10" name="Google Shape;1910;p3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11" name="Google Shape;1911;p3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12" name="Google Shape;1912;p3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13" name="Google Shape;1913;p34"/>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914" name="Google Shape;1914;p34"/>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915" name="Google Shape;1915;p34"/>
          <p:cNvGrpSpPr/>
          <p:nvPr/>
        </p:nvGrpSpPr>
        <p:grpSpPr>
          <a:xfrm flipH="1">
            <a:off x="-1917666" y="6098434"/>
            <a:ext cx="15702988" cy="929417"/>
            <a:chOff x="-1122575" y="4573825"/>
            <a:chExt cx="11777241" cy="697063"/>
          </a:xfrm>
        </p:grpSpPr>
        <p:sp>
          <p:nvSpPr>
            <p:cNvPr id="1916" name="Google Shape;1916;p34"/>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17" name="Google Shape;1917;p34"/>
            <p:cNvGrpSpPr/>
            <p:nvPr/>
          </p:nvGrpSpPr>
          <p:grpSpPr>
            <a:xfrm flipH="1">
              <a:off x="-1122575" y="4573825"/>
              <a:ext cx="11777241" cy="250425"/>
              <a:chOff x="-1116350" y="4972775"/>
              <a:chExt cx="11777241" cy="250425"/>
            </a:xfrm>
          </p:grpSpPr>
          <p:sp>
            <p:nvSpPr>
              <p:cNvPr id="1918" name="Google Shape;1918;p3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3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3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3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3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923" name="Google Shape;1923;p34"/>
          <p:cNvSpPr txBox="1">
            <a:spLocks noGrp="1"/>
          </p:cNvSpPr>
          <p:nvPr>
            <p:ph type="title"/>
          </p:nvPr>
        </p:nvSpPr>
        <p:spPr>
          <a:xfrm>
            <a:off x="3776800" y="3021800"/>
            <a:ext cx="4638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924" name="Google Shape;1924;p34"/>
          <p:cNvSpPr txBox="1">
            <a:spLocks noGrp="1"/>
          </p:cNvSpPr>
          <p:nvPr>
            <p:ph type="title" idx="2" hasCustomPrompt="1"/>
          </p:nvPr>
        </p:nvSpPr>
        <p:spPr>
          <a:xfrm>
            <a:off x="5192800" y="2267000"/>
            <a:ext cx="18064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925" name="Google Shape;1925;p34"/>
          <p:cNvSpPr txBox="1">
            <a:spLocks noGrp="1"/>
          </p:cNvSpPr>
          <p:nvPr>
            <p:ph type="subTitle" idx="1"/>
          </p:nvPr>
        </p:nvSpPr>
        <p:spPr>
          <a:xfrm>
            <a:off x="3776800" y="4144200"/>
            <a:ext cx="46384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02285568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926"/>
        <p:cNvGrpSpPr/>
        <p:nvPr/>
      </p:nvGrpSpPr>
      <p:grpSpPr>
        <a:xfrm>
          <a:off x="0" y="0"/>
          <a:ext cx="0" cy="0"/>
          <a:chOff x="0" y="0"/>
          <a:chExt cx="0" cy="0"/>
        </a:xfrm>
      </p:grpSpPr>
      <p:grpSp>
        <p:nvGrpSpPr>
          <p:cNvPr id="1927" name="Google Shape;1927;p35"/>
          <p:cNvGrpSpPr/>
          <p:nvPr/>
        </p:nvGrpSpPr>
        <p:grpSpPr>
          <a:xfrm>
            <a:off x="9346137" y="-1100009"/>
            <a:ext cx="4498387" cy="7356973"/>
            <a:chOff x="6809778" y="-289732"/>
            <a:chExt cx="3373790" cy="5517730"/>
          </a:xfrm>
        </p:grpSpPr>
        <p:grpSp>
          <p:nvGrpSpPr>
            <p:cNvPr id="1928" name="Google Shape;1928;p35"/>
            <p:cNvGrpSpPr/>
            <p:nvPr/>
          </p:nvGrpSpPr>
          <p:grpSpPr>
            <a:xfrm>
              <a:off x="6809778" y="-289732"/>
              <a:ext cx="3373790" cy="5517730"/>
              <a:chOff x="6809778" y="-289732"/>
              <a:chExt cx="3373790" cy="5517730"/>
            </a:xfrm>
          </p:grpSpPr>
          <p:grpSp>
            <p:nvGrpSpPr>
              <p:cNvPr id="1929" name="Google Shape;1929;p35"/>
              <p:cNvGrpSpPr/>
              <p:nvPr/>
            </p:nvGrpSpPr>
            <p:grpSpPr>
              <a:xfrm>
                <a:off x="6809778" y="-289732"/>
                <a:ext cx="3373790" cy="5517730"/>
                <a:chOff x="-1419722" y="-275482"/>
                <a:chExt cx="3373790" cy="5517730"/>
              </a:xfrm>
            </p:grpSpPr>
            <p:grpSp>
              <p:nvGrpSpPr>
                <p:cNvPr id="1930" name="Google Shape;1930;p35"/>
                <p:cNvGrpSpPr/>
                <p:nvPr/>
              </p:nvGrpSpPr>
              <p:grpSpPr>
                <a:xfrm>
                  <a:off x="-1419722" y="-275482"/>
                  <a:ext cx="3373790" cy="5517730"/>
                  <a:chOff x="-1419722" y="-275482"/>
                  <a:chExt cx="3373790" cy="5517730"/>
                </a:xfrm>
              </p:grpSpPr>
              <p:grpSp>
                <p:nvGrpSpPr>
                  <p:cNvPr id="1931" name="Google Shape;1931;p35"/>
                  <p:cNvGrpSpPr/>
                  <p:nvPr/>
                </p:nvGrpSpPr>
                <p:grpSpPr>
                  <a:xfrm>
                    <a:off x="-1419722" y="-275482"/>
                    <a:ext cx="3373790" cy="5517730"/>
                    <a:chOff x="6021603" y="-289795"/>
                    <a:chExt cx="3373790" cy="5517730"/>
                  </a:xfrm>
                </p:grpSpPr>
                <p:sp>
                  <p:nvSpPr>
                    <p:cNvPr id="1932" name="Google Shape;1932;p35"/>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33" name="Google Shape;1933;p35"/>
                    <p:cNvGrpSpPr/>
                    <p:nvPr/>
                  </p:nvGrpSpPr>
                  <p:grpSpPr>
                    <a:xfrm>
                      <a:off x="6021603" y="84387"/>
                      <a:ext cx="3373790" cy="5143549"/>
                      <a:chOff x="7040595" y="2720556"/>
                      <a:chExt cx="1293780" cy="1972446"/>
                    </a:xfrm>
                  </p:grpSpPr>
                  <p:sp>
                    <p:nvSpPr>
                      <p:cNvPr id="1934" name="Google Shape;1934;p35"/>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35"/>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3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3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3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39" name="Google Shape;1939;p35"/>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940" name="Google Shape;1940;p3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41" name="Google Shape;1941;p3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42" name="Google Shape;1942;p3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43" name="Google Shape;1943;p35"/>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44" name="Google Shape;1944;p3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45" name="Google Shape;1945;p35"/>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946" name="Google Shape;1946;p35"/>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947" name="Google Shape;1947;p35"/>
          <p:cNvGrpSpPr/>
          <p:nvPr/>
        </p:nvGrpSpPr>
        <p:grpSpPr>
          <a:xfrm flipH="1">
            <a:off x="-1917666" y="6098434"/>
            <a:ext cx="15702988" cy="929417"/>
            <a:chOff x="-1122575" y="4573825"/>
            <a:chExt cx="11777241" cy="697063"/>
          </a:xfrm>
        </p:grpSpPr>
        <p:sp>
          <p:nvSpPr>
            <p:cNvPr id="1948" name="Google Shape;1948;p35"/>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9" name="Google Shape;1949;p35"/>
            <p:cNvGrpSpPr/>
            <p:nvPr/>
          </p:nvGrpSpPr>
          <p:grpSpPr>
            <a:xfrm flipH="1">
              <a:off x="-1122575" y="4573825"/>
              <a:ext cx="11777241" cy="250425"/>
              <a:chOff x="-1116350" y="4972775"/>
              <a:chExt cx="11777241" cy="250425"/>
            </a:xfrm>
          </p:grpSpPr>
          <p:sp>
            <p:nvSpPr>
              <p:cNvPr id="1950" name="Google Shape;1950;p3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3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3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3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3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955" name="Google Shape;1955;p35"/>
          <p:cNvGrpSpPr/>
          <p:nvPr/>
        </p:nvGrpSpPr>
        <p:grpSpPr>
          <a:xfrm>
            <a:off x="298671" y="172218"/>
            <a:ext cx="7587372" cy="4796615"/>
            <a:chOff x="224003" y="129163"/>
            <a:chExt cx="5690529" cy="3597461"/>
          </a:xfrm>
        </p:grpSpPr>
        <p:grpSp>
          <p:nvGrpSpPr>
            <p:cNvPr id="1956" name="Google Shape;1956;p35"/>
            <p:cNvGrpSpPr/>
            <p:nvPr/>
          </p:nvGrpSpPr>
          <p:grpSpPr>
            <a:xfrm>
              <a:off x="224024" y="129163"/>
              <a:ext cx="5690507" cy="3597461"/>
              <a:chOff x="224024" y="129163"/>
              <a:chExt cx="5690507" cy="3597461"/>
            </a:xfrm>
          </p:grpSpPr>
          <p:sp>
            <p:nvSpPr>
              <p:cNvPr id="1957" name="Google Shape;1957;p35"/>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35"/>
              <p:cNvSpPr/>
              <p:nvPr/>
            </p:nvSpPr>
            <p:spPr>
              <a:xfrm rot="-4775650" flipH="1">
                <a:off x="230001" y="2289864"/>
                <a:ext cx="154296" cy="140696"/>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35"/>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35"/>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1" name="Google Shape;1961;p35"/>
            <p:cNvSpPr/>
            <p:nvPr/>
          </p:nvSpPr>
          <p:spPr>
            <a:xfrm rot="1191012" flipH="1">
              <a:off x="240645" y="827350"/>
              <a:ext cx="133014" cy="121293"/>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35"/>
          <p:cNvSpPr txBox="1"/>
          <p:nvPr/>
        </p:nvSpPr>
        <p:spPr>
          <a:xfrm>
            <a:off x="960000" y="4454684"/>
            <a:ext cx="4334400" cy="82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a:ln>
                  <a:noFill/>
                </a:ln>
                <a:solidFill>
                  <a:srgbClr val="191919"/>
                </a:solidFill>
                <a:effectLst/>
                <a:uLnTx/>
                <a:uFillTx/>
                <a:latin typeface="Actor"/>
                <a:ea typeface="Actor"/>
                <a:cs typeface="Actor"/>
                <a:sym typeface="Actor"/>
              </a:rPr>
              <a:t>CREDITS: This presentation template was created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600" b="0" i="0" u="none" strike="noStrike" kern="0" cap="none" spc="0" normalizeH="0" baseline="0" noProof="0">
                <a:ln>
                  <a:noFill/>
                </a:ln>
                <a:solidFill>
                  <a:srgbClr val="191919"/>
                </a:solidFill>
                <a:effectLst/>
                <a:uLnTx/>
                <a:uFillTx/>
                <a:latin typeface="Actor"/>
                <a:ea typeface="Actor"/>
                <a:cs typeface="Actor"/>
                <a:sym typeface="Actor"/>
              </a:rPr>
              <a:t>, including icons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600" b="0" i="0" u="none" strike="noStrike" kern="0" cap="none" spc="0" normalizeH="0" baseline="0" noProof="0">
                <a:ln>
                  <a:noFill/>
                </a:ln>
                <a:solidFill>
                  <a:srgbClr val="191919"/>
                </a:solidFill>
                <a:effectLst/>
                <a:uLnTx/>
                <a:uFillTx/>
                <a:latin typeface="Actor"/>
                <a:ea typeface="Actor"/>
                <a:cs typeface="Actor"/>
                <a:sym typeface="Actor"/>
              </a:rPr>
              <a:t>, infographics and images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kumimoji="0" sz="1600" b="1" i="0" u="none" strike="noStrike" kern="0" cap="none" spc="0" normalizeH="0" baseline="0" noProof="0">
              <a:ln>
                <a:noFill/>
              </a:ln>
              <a:solidFill>
                <a:srgbClr val="4B7B6F"/>
              </a:solidFill>
              <a:effectLst/>
              <a:uLnTx/>
              <a:uFillTx/>
              <a:latin typeface="Actor"/>
              <a:ea typeface="Actor"/>
              <a:cs typeface="Actor"/>
              <a:sym typeface="Actor"/>
            </a:endParaRPr>
          </a:p>
        </p:txBody>
      </p:sp>
      <p:sp>
        <p:nvSpPr>
          <p:cNvPr id="1963" name="Google Shape;1963;p35"/>
          <p:cNvSpPr txBox="1">
            <a:spLocks noGrp="1"/>
          </p:cNvSpPr>
          <p:nvPr>
            <p:ph type="title"/>
          </p:nvPr>
        </p:nvSpPr>
        <p:spPr>
          <a:xfrm>
            <a:off x="960000" y="719200"/>
            <a:ext cx="4579600" cy="929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8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4" name="Google Shape;1964;p35"/>
          <p:cNvSpPr txBox="1">
            <a:spLocks noGrp="1"/>
          </p:cNvSpPr>
          <p:nvPr>
            <p:ph type="subTitle" idx="1"/>
          </p:nvPr>
        </p:nvSpPr>
        <p:spPr>
          <a:xfrm>
            <a:off x="960000" y="3148133"/>
            <a:ext cx="4579600" cy="102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965" name="Google Shape;1965;p35"/>
          <p:cNvSpPr txBox="1">
            <a:spLocks noGrp="1"/>
          </p:cNvSpPr>
          <p:nvPr>
            <p:ph type="subTitle" idx="2"/>
          </p:nvPr>
        </p:nvSpPr>
        <p:spPr>
          <a:xfrm>
            <a:off x="960000" y="2602900"/>
            <a:ext cx="4579600" cy="5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34838839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966"/>
        <p:cNvGrpSpPr/>
        <p:nvPr/>
      </p:nvGrpSpPr>
      <p:grpSpPr>
        <a:xfrm>
          <a:off x="0" y="0"/>
          <a:ext cx="0" cy="0"/>
          <a:chOff x="0" y="0"/>
          <a:chExt cx="0" cy="0"/>
        </a:xfrm>
      </p:grpSpPr>
      <p:grpSp>
        <p:nvGrpSpPr>
          <p:cNvPr id="1967" name="Google Shape;1967;p36"/>
          <p:cNvGrpSpPr/>
          <p:nvPr/>
        </p:nvGrpSpPr>
        <p:grpSpPr>
          <a:xfrm>
            <a:off x="-2349663" y="-1218176"/>
            <a:ext cx="4498387" cy="7356973"/>
            <a:chOff x="-1419722" y="-275482"/>
            <a:chExt cx="3373790" cy="5517730"/>
          </a:xfrm>
        </p:grpSpPr>
        <p:grpSp>
          <p:nvGrpSpPr>
            <p:cNvPr id="1968" name="Google Shape;1968;p36"/>
            <p:cNvGrpSpPr/>
            <p:nvPr/>
          </p:nvGrpSpPr>
          <p:grpSpPr>
            <a:xfrm>
              <a:off x="-1419722" y="-275482"/>
              <a:ext cx="3373790" cy="5517730"/>
              <a:chOff x="-1419722" y="-275482"/>
              <a:chExt cx="3373790" cy="5517730"/>
            </a:xfrm>
          </p:grpSpPr>
          <p:grpSp>
            <p:nvGrpSpPr>
              <p:cNvPr id="1969" name="Google Shape;1969;p36"/>
              <p:cNvGrpSpPr/>
              <p:nvPr/>
            </p:nvGrpSpPr>
            <p:grpSpPr>
              <a:xfrm>
                <a:off x="-1419722" y="-275482"/>
                <a:ext cx="3373790" cy="5517730"/>
                <a:chOff x="6021603" y="-289795"/>
                <a:chExt cx="3373790" cy="5517730"/>
              </a:xfrm>
            </p:grpSpPr>
            <p:sp>
              <p:nvSpPr>
                <p:cNvPr id="1970" name="Google Shape;1970;p36"/>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71" name="Google Shape;1971;p36"/>
                <p:cNvGrpSpPr/>
                <p:nvPr/>
              </p:nvGrpSpPr>
              <p:grpSpPr>
                <a:xfrm>
                  <a:off x="6021603" y="84387"/>
                  <a:ext cx="3373790" cy="5143549"/>
                  <a:chOff x="7040595" y="2720556"/>
                  <a:chExt cx="1293780" cy="1972446"/>
                </a:xfrm>
              </p:grpSpPr>
              <p:sp>
                <p:nvSpPr>
                  <p:cNvPr id="1972" name="Google Shape;1972;p36"/>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36"/>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3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3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3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77" name="Google Shape;1977;p3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978" name="Google Shape;1978;p3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79" name="Google Shape;1979;p3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80" name="Google Shape;1980;p3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81" name="Google Shape;1981;p36"/>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82" name="Google Shape;1982;p3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983" name="Google Shape;1983;p36"/>
          <p:cNvGrpSpPr/>
          <p:nvPr/>
        </p:nvGrpSpPr>
        <p:grpSpPr>
          <a:xfrm flipH="1">
            <a:off x="-530655" y="3767240"/>
            <a:ext cx="1490657" cy="3527849"/>
            <a:chOff x="3885467" y="1885120"/>
            <a:chExt cx="1330627" cy="3149116"/>
          </a:xfrm>
        </p:grpSpPr>
        <p:sp>
          <p:nvSpPr>
            <p:cNvPr id="1984" name="Google Shape;1984;p36"/>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36"/>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36"/>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36"/>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36"/>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36"/>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36"/>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36"/>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36"/>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36"/>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36"/>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36"/>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36"/>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36"/>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36"/>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36"/>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36"/>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36"/>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36"/>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36"/>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36"/>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36"/>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36"/>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36"/>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36"/>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36"/>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36"/>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36"/>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36"/>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36"/>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36"/>
            <p:cNvSpPr/>
            <p:nvPr/>
          </p:nvSpPr>
          <p:spPr>
            <a:xfrm>
              <a:off x="3995906" y="3653782"/>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36"/>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36"/>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36"/>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36"/>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36"/>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36"/>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36"/>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36"/>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36"/>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36"/>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36"/>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36"/>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36"/>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36"/>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36"/>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36"/>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36"/>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36"/>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36"/>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36"/>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36"/>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36"/>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36"/>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36"/>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36"/>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36"/>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36"/>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36"/>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36"/>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36"/>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36"/>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6" name="Google Shape;2046;p36"/>
          <p:cNvGrpSpPr/>
          <p:nvPr/>
        </p:nvGrpSpPr>
        <p:grpSpPr>
          <a:xfrm rot="-209551" flipH="1">
            <a:off x="9763195" y="-468085"/>
            <a:ext cx="4615008" cy="6900372"/>
            <a:chOff x="-1485626" y="98700"/>
            <a:chExt cx="3439693" cy="5143549"/>
          </a:xfrm>
        </p:grpSpPr>
        <p:grpSp>
          <p:nvGrpSpPr>
            <p:cNvPr id="2047" name="Google Shape;2047;p36"/>
            <p:cNvGrpSpPr/>
            <p:nvPr/>
          </p:nvGrpSpPr>
          <p:grpSpPr>
            <a:xfrm>
              <a:off x="-1485626" y="98700"/>
              <a:ext cx="3439693" cy="5143549"/>
              <a:chOff x="-1485626" y="98700"/>
              <a:chExt cx="3439693" cy="5143549"/>
            </a:xfrm>
          </p:grpSpPr>
          <p:grpSp>
            <p:nvGrpSpPr>
              <p:cNvPr id="2048" name="Google Shape;2048;p36"/>
              <p:cNvGrpSpPr/>
              <p:nvPr/>
            </p:nvGrpSpPr>
            <p:grpSpPr>
              <a:xfrm>
                <a:off x="-1485626" y="98700"/>
                <a:ext cx="3439693" cy="5143549"/>
                <a:chOff x="7015323" y="2720556"/>
                <a:chExt cx="1319052" cy="1972446"/>
              </a:xfrm>
            </p:grpSpPr>
            <p:sp>
              <p:nvSpPr>
                <p:cNvPr id="2049" name="Google Shape;2049;p3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3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3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3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3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054" name="Google Shape;2054;p3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055" name="Google Shape;2055;p3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056" name="Google Shape;2056;p3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057" name="Google Shape;2057;p3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058" name="Google Shape;2058;p3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059" name="Google Shape;2059;p3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060" name="Google Shape;2060;p36"/>
          <p:cNvGrpSpPr/>
          <p:nvPr/>
        </p:nvGrpSpPr>
        <p:grpSpPr>
          <a:xfrm flipH="1">
            <a:off x="-1755566" y="6630367"/>
            <a:ext cx="15702988" cy="333900"/>
            <a:chOff x="-1116350" y="4972775"/>
            <a:chExt cx="11777241" cy="250425"/>
          </a:xfrm>
        </p:grpSpPr>
        <p:sp>
          <p:nvSpPr>
            <p:cNvPr id="2061" name="Google Shape;2061;p3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3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3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3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3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6" name="Google Shape;2066;p36"/>
          <p:cNvGrpSpPr/>
          <p:nvPr/>
        </p:nvGrpSpPr>
        <p:grpSpPr>
          <a:xfrm>
            <a:off x="10236131" y="5731333"/>
            <a:ext cx="1005071" cy="997315"/>
            <a:chOff x="3077000" y="1309400"/>
            <a:chExt cx="588128" cy="583543"/>
          </a:xfrm>
        </p:grpSpPr>
        <p:sp>
          <p:nvSpPr>
            <p:cNvPr id="2067" name="Google Shape;2067;p36"/>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36"/>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36"/>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36"/>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36"/>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36"/>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36"/>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4" name="Google Shape;2074;p36"/>
          <p:cNvGrpSpPr/>
          <p:nvPr/>
        </p:nvGrpSpPr>
        <p:grpSpPr>
          <a:xfrm>
            <a:off x="363069" y="248569"/>
            <a:ext cx="11288785" cy="5229980"/>
            <a:chOff x="272301" y="186426"/>
            <a:chExt cx="8466589" cy="3922485"/>
          </a:xfrm>
        </p:grpSpPr>
        <p:grpSp>
          <p:nvGrpSpPr>
            <p:cNvPr id="2075" name="Google Shape;2075;p36"/>
            <p:cNvGrpSpPr/>
            <p:nvPr/>
          </p:nvGrpSpPr>
          <p:grpSpPr>
            <a:xfrm>
              <a:off x="272301" y="186426"/>
              <a:ext cx="8466589" cy="3350448"/>
              <a:chOff x="272301" y="186426"/>
              <a:chExt cx="8466589" cy="3350448"/>
            </a:xfrm>
          </p:grpSpPr>
          <p:grpSp>
            <p:nvGrpSpPr>
              <p:cNvPr id="2076" name="Google Shape;2076;p36"/>
              <p:cNvGrpSpPr/>
              <p:nvPr/>
            </p:nvGrpSpPr>
            <p:grpSpPr>
              <a:xfrm>
                <a:off x="272301" y="186426"/>
                <a:ext cx="4853631" cy="3350448"/>
                <a:chOff x="272301" y="186426"/>
                <a:chExt cx="4853631" cy="3350448"/>
              </a:xfrm>
            </p:grpSpPr>
            <p:sp>
              <p:nvSpPr>
                <p:cNvPr id="2077" name="Google Shape;2077;p36"/>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36"/>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36"/>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36"/>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1" name="Google Shape;2081;p36"/>
              <p:cNvSpPr/>
              <p:nvPr/>
            </p:nvSpPr>
            <p:spPr>
              <a:xfrm flipH="1">
                <a:off x="86668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2" name="Google Shape;2082;p36"/>
            <p:cNvSpPr/>
            <p:nvPr/>
          </p:nvSpPr>
          <p:spPr>
            <a:xfrm flipH="1">
              <a:off x="8519433" y="398935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954494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83"/>
        <p:cNvGrpSpPr/>
        <p:nvPr/>
      </p:nvGrpSpPr>
      <p:grpSpPr>
        <a:xfrm>
          <a:off x="0" y="0"/>
          <a:ext cx="0" cy="0"/>
          <a:chOff x="0" y="0"/>
          <a:chExt cx="0" cy="0"/>
        </a:xfrm>
      </p:grpSpPr>
      <p:grpSp>
        <p:nvGrpSpPr>
          <p:cNvPr id="2084" name="Google Shape;2084;p37"/>
          <p:cNvGrpSpPr/>
          <p:nvPr/>
        </p:nvGrpSpPr>
        <p:grpSpPr>
          <a:xfrm rot="209594">
            <a:off x="-2223658" y="-803823"/>
            <a:ext cx="4004364" cy="5987929"/>
            <a:chOff x="-1485626" y="98700"/>
            <a:chExt cx="3439693" cy="5143549"/>
          </a:xfrm>
        </p:grpSpPr>
        <p:grpSp>
          <p:nvGrpSpPr>
            <p:cNvPr id="2085" name="Google Shape;2085;p37"/>
            <p:cNvGrpSpPr/>
            <p:nvPr/>
          </p:nvGrpSpPr>
          <p:grpSpPr>
            <a:xfrm>
              <a:off x="-1485626" y="98700"/>
              <a:ext cx="3439693" cy="5143549"/>
              <a:chOff x="-1485626" y="98700"/>
              <a:chExt cx="3439693" cy="5143549"/>
            </a:xfrm>
          </p:grpSpPr>
          <p:grpSp>
            <p:nvGrpSpPr>
              <p:cNvPr id="2086" name="Google Shape;2086;p37"/>
              <p:cNvGrpSpPr/>
              <p:nvPr/>
            </p:nvGrpSpPr>
            <p:grpSpPr>
              <a:xfrm>
                <a:off x="-1485626" y="98700"/>
                <a:ext cx="3439693" cy="5143549"/>
                <a:chOff x="7015323" y="2720556"/>
                <a:chExt cx="1319052" cy="1972446"/>
              </a:xfrm>
            </p:grpSpPr>
            <p:sp>
              <p:nvSpPr>
                <p:cNvPr id="2087" name="Google Shape;2087;p37"/>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37"/>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3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3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3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092" name="Google Shape;2092;p3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093" name="Google Shape;2093;p3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094" name="Google Shape;2094;p3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095" name="Google Shape;2095;p3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096" name="Google Shape;2096;p37"/>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097" name="Google Shape;2097;p3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098" name="Google Shape;2098;p37"/>
          <p:cNvGrpSpPr/>
          <p:nvPr/>
        </p:nvGrpSpPr>
        <p:grpSpPr>
          <a:xfrm rot="-180828" flipH="1">
            <a:off x="10374276" y="-1377282"/>
            <a:ext cx="4021272" cy="6576667"/>
            <a:chOff x="-1419722" y="-275482"/>
            <a:chExt cx="3373790" cy="5517730"/>
          </a:xfrm>
        </p:grpSpPr>
        <p:grpSp>
          <p:nvGrpSpPr>
            <p:cNvPr id="2099" name="Google Shape;2099;p37"/>
            <p:cNvGrpSpPr/>
            <p:nvPr/>
          </p:nvGrpSpPr>
          <p:grpSpPr>
            <a:xfrm>
              <a:off x="-1419722" y="-275482"/>
              <a:ext cx="3373790" cy="5517730"/>
              <a:chOff x="-1419722" y="-275482"/>
              <a:chExt cx="3373790" cy="5517730"/>
            </a:xfrm>
          </p:grpSpPr>
          <p:grpSp>
            <p:nvGrpSpPr>
              <p:cNvPr id="2100" name="Google Shape;2100;p37"/>
              <p:cNvGrpSpPr/>
              <p:nvPr/>
            </p:nvGrpSpPr>
            <p:grpSpPr>
              <a:xfrm>
                <a:off x="-1419722" y="-275482"/>
                <a:ext cx="3373790" cy="5517730"/>
                <a:chOff x="6021603" y="-289795"/>
                <a:chExt cx="3373790" cy="5517730"/>
              </a:xfrm>
            </p:grpSpPr>
            <p:sp>
              <p:nvSpPr>
                <p:cNvPr id="2101" name="Google Shape;2101;p37"/>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2" name="Google Shape;2102;p37"/>
                <p:cNvGrpSpPr/>
                <p:nvPr/>
              </p:nvGrpSpPr>
              <p:grpSpPr>
                <a:xfrm>
                  <a:off x="6021603" y="84387"/>
                  <a:ext cx="3373790" cy="5143549"/>
                  <a:chOff x="7040595" y="2720556"/>
                  <a:chExt cx="1293780" cy="1972446"/>
                </a:xfrm>
              </p:grpSpPr>
              <p:sp>
                <p:nvSpPr>
                  <p:cNvPr id="2103" name="Google Shape;2103;p3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3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3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3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3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108" name="Google Shape;2108;p3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109" name="Google Shape;2109;p3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110" name="Google Shape;2110;p3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111" name="Google Shape;2111;p3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112" name="Google Shape;2112;p3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113" name="Google Shape;2113;p3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114" name="Google Shape;2114;p37"/>
          <p:cNvGrpSpPr/>
          <p:nvPr/>
        </p:nvGrpSpPr>
        <p:grpSpPr>
          <a:xfrm>
            <a:off x="319043" y="2311599"/>
            <a:ext cx="11662019" cy="3643551"/>
            <a:chOff x="239282" y="1733699"/>
            <a:chExt cx="8746514" cy="2732663"/>
          </a:xfrm>
        </p:grpSpPr>
        <p:sp>
          <p:nvSpPr>
            <p:cNvPr id="2115" name="Google Shape;2115;p37"/>
            <p:cNvSpPr/>
            <p:nvPr/>
          </p:nvSpPr>
          <p:spPr>
            <a:xfrm flipH="1">
              <a:off x="263766" y="1814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37"/>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37"/>
            <p:cNvSpPr/>
            <p:nvPr/>
          </p:nvSpPr>
          <p:spPr>
            <a:xfrm flipH="1">
              <a:off x="239282" y="362949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37"/>
            <p:cNvSpPr/>
            <p:nvPr/>
          </p:nvSpPr>
          <p:spPr>
            <a:xfrm flipH="1">
              <a:off x="8935194" y="27077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37"/>
            <p:cNvSpPr/>
            <p:nvPr/>
          </p:nvSpPr>
          <p:spPr>
            <a:xfrm flipH="1">
              <a:off x="8795757" y="36779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37"/>
            <p:cNvSpPr/>
            <p:nvPr/>
          </p:nvSpPr>
          <p:spPr>
            <a:xfrm flipH="1">
              <a:off x="8795752" y="17336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21" name="Google Shape;2121;p37"/>
          <p:cNvGrpSpPr/>
          <p:nvPr/>
        </p:nvGrpSpPr>
        <p:grpSpPr>
          <a:xfrm>
            <a:off x="-1488466" y="6630367"/>
            <a:ext cx="15702988" cy="333900"/>
            <a:chOff x="-1116350" y="4972775"/>
            <a:chExt cx="11777241" cy="250425"/>
          </a:xfrm>
        </p:grpSpPr>
        <p:sp>
          <p:nvSpPr>
            <p:cNvPr id="2122" name="Google Shape;2122;p3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3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3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3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3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4504956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7586" name="Rectangle 2"/>
          <p:cNvSpPr>
            <a:spLocks noGrp="1" noChangeArrowheads="1"/>
          </p:cNvSpPr>
          <p:nvPr>
            <p:ph type="ctrTitle"/>
          </p:nvPr>
        </p:nvSpPr>
        <p:spPr>
          <a:xfrm>
            <a:off x="1219201" y="1524000"/>
            <a:ext cx="10164233" cy="1752600"/>
          </a:xfrm>
        </p:spPr>
        <p:txBody>
          <a:bodyPr/>
          <a:lstStyle>
            <a:lvl1pPr>
              <a:defRPr sz="5000"/>
            </a:lvl1pPr>
          </a:lstStyle>
          <a:p>
            <a:pPr lvl="0"/>
            <a:r>
              <a:rPr lang="en-US" altLang="en-US" noProof="0" smtClean="0"/>
              <a:t>Click to edit Master title style</a:t>
            </a:r>
          </a:p>
        </p:txBody>
      </p:sp>
      <p:sp>
        <p:nvSpPr>
          <p:cNvPr id="67587" name="Rectangle 3"/>
          <p:cNvSpPr>
            <a:spLocks noGrp="1" noChangeArrowheads="1"/>
          </p:cNvSpPr>
          <p:nvPr>
            <p:ph type="subTitle" idx="1"/>
          </p:nvPr>
        </p:nvSpPr>
        <p:spPr>
          <a:xfrm>
            <a:off x="2641600" y="3962400"/>
            <a:ext cx="8737600" cy="1752600"/>
          </a:xfrm>
        </p:spPr>
        <p:txBody>
          <a:bodyPr/>
          <a:lstStyle>
            <a:lvl1pPr marL="0" indent="0">
              <a:buFont typeface="Wingdings" panose="05000000000000000000" pitchFamily="2" charset="2"/>
              <a:buNone/>
              <a:defRPr sz="2800"/>
            </a:lvl1pPr>
          </a:lstStyle>
          <a:p>
            <a:pPr lvl="0"/>
            <a:r>
              <a:rPr lang="en-US" altLang="en-US" noProof="0" smtClean="0"/>
              <a:t>Click to edit Master subtitle style</a:t>
            </a:r>
          </a:p>
        </p:txBody>
      </p:sp>
      <p:sp>
        <p:nvSpPr>
          <p:cNvPr id="67588" name="Rectangle 4"/>
          <p:cNvSpPr>
            <a:spLocks noGrp="1" noChangeArrowheads="1"/>
          </p:cNvSpPr>
          <p:nvPr>
            <p:ph type="dt" sz="half" idx="2"/>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89" name="Rectangle 5"/>
          <p:cNvSpPr>
            <a:spLocks noGrp="1" noChangeArrowheads="1"/>
          </p:cNvSpPr>
          <p:nvPr>
            <p:ph type="ftr" sz="quarter" idx="3"/>
          </p:nvPr>
        </p:nvSpPr>
        <p:spPr>
          <a:xfrm>
            <a:off x="4165600" y="6243638"/>
            <a:ext cx="3860800" cy="457200"/>
          </a:xfrm>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90" name="Rectangle 6"/>
          <p:cNvSpPr>
            <a:spLocks noGrp="1" noChangeArrowheads="1"/>
          </p:cNvSpPr>
          <p:nvPr>
            <p:ph type="sldNum" sz="quarter" idx="4"/>
          </p:nvPr>
        </p:nvSpPr>
        <p:spPr/>
        <p:txBody>
          <a:bodyPr/>
          <a:lstStyle>
            <a:lvl1pPr>
              <a:defRPr/>
            </a:lvl1pPr>
          </a:lstStyle>
          <a:p>
            <a:pPr fontAlgn="base">
              <a:spcBef>
                <a:spcPct val="0"/>
              </a:spcBef>
              <a:spcAft>
                <a:spcPct val="0"/>
              </a:spcAft>
            </a:pPr>
            <a:fld id="{0DEC8839-85E5-4BB4-BC0F-B15D5F5F7F42}"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7591" name="Freeform 7"/>
          <p:cNvSpPr>
            <a:spLocks noChangeArrowheads="1"/>
          </p:cNvSpPr>
          <p:nvPr/>
        </p:nvSpPr>
        <p:spPr bwMode="auto">
          <a:xfrm>
            <a:off x="812800" y="1219200"/>
            <a:ext cx="10566400" cy="9144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592"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55882590"/>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3893D2CF-FFFC-46F2-BEBE-0572B589BF9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92769395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smtClean="0"/>
              <a:t>Edit Master text styles</a:t>
            </a:r>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4D281B55-9153-4E91-BCFC-E2E667B0CB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66158723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0CF61106-8FE7-4641-8395-D3FCD41E2F7B}"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74673361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8" name="Footer Placeholder 7"/>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pPr fontAlgn="base">
              <a:spcBef>
                <a:spcPct val="0"/>
              </a:spcBef>
              <a:spcAft>
                <a:spcPct val="0"/>
              </a:spcAft>
            </a:pPr>
            <a:fld id="{3721D1DD-8E78-4278-BAD8-C2D42890A347}"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0887189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2571900" y="2500025"/>
            <a:ext cx="7048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3934600" y="725459"/>
            <a:ext cx="4322800" cy="177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4" name="Google Shape;14;p3"/>
          <p:cNvSpPr txBox="1">
            <a:spLocks noGrp="1"/>
          </p:cNvSpPr>
          <p:nvPr>
            <p:ph type="subTitle" idx="1"/>
          </p:nvPr>
        </p:nvSpPr>
        <p:spPr>
          <a:xfrm>
            <a:off x="2572000" y="3622425"/>
            <a:ext cx="7048000" cy="6012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15" name="Google Shape;15;p3"/>
          <p:cNvGrpSpPr/>
          <p:nvPr/>
        </p:nvGrpSpPr>
        <p:grpSpPr>
          <a:xfrm>
            <a:off x="-184466" y="3531522"/>
            <a:ext cx="7748415" cy="2195639"/>
            <a:chOff x="664583" y="2178018"/>
            <a:chExt cx="7577664" cy="2147253"/>
          </a:xfrm>
        </p:grpSpPr>
        <p:sp>
          <p:nvSpPr>
            <p:cNvPr id="16" name="Google Shape;16;p3"/>
            <p:cNvSpPr/>
            <p:nvPr/>
          </p:nvSpPr>
          <p:spPr>
            <a:xfrm>
              <a:off x="5273338" y="2815889"/>
              <a:ext cx="2968910" cy="1502773"/>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3"/>
            <p:cNvSpPr/>
            <p:nvPr/>
          </p:nvSpPr>
          <p:spPr>
            <a:xfrm>
              <a:off x="664583" y="2178018"/>
              <a:ext cx="4227389" cy="214725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3"/>
            <p:cNvSpPr/>
            <p:nvPr/>
          </p:nvSpPr>
          <p:spPr>
            <a:xfrm>
              <a:off x="4432316" y="3407105"/>
              <a:ext cx="1802963" cy="911578"/>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 name="Google Shape;19;p3"/>
          <p:cNvSpPr/>
          <p:nvPr/>
        </p:nvSpPr>
        <p:spPr>
          <a:xfrm>
            <a:off x="464867" y="822601"/>
            <a:ext cx="3237667" cy="893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3"/>
          <p:cNvSpPr/>
          <p:nvPr/>
        </p:nvSpPr>
        <p:spPr>
          <a:xfrm>
            <a:off x="10054534" y="2222334"/>
            <a:ext cx="1996345" cy="55093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 name="Google Shape;21;p3"/>
          <p:cNvGrpSpPr/>
          <p:nvPr/>
        </p:nvGrpSpPr>
        <p:grpSpPr>
          <a:xfrm>
            <a:off x="-331600" y="5576298"/>
            <a:ext cx="12854800" cy="1281716"/>
            <a:chOff x="-248700" y="4182223"/>
            <a:chExt cx="9641100" cy="961287"/>
          </a:xfrm>
        </p:grpSpPr>
        <p:grpSp>
          <p:nvGrpSpPr>
            <p:cNvPr id="22" name="Google Shape;22;p3"/>
            <p:cNvGrpSpPr/>
            <p:nvPr/>
          </p:nvGrpSpPr>
          <p:grpSpPr>
            <a:xfrm>
              <a:off x="-248629" y="4462202"/>
              <a:ext cx="9640980" cy="681308"/>
              <a:chOff x="131200" y="4480088"/>
              <a:chExt cx="8881603" cy="627644"/>
            </a:xfrm>
          </p:grpSpPr>
          <p:sp>
            <p:nvSpPr>
              <p:cNvPr id="23" name="Google Shape;23;p3"/>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3"/>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3"/>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26;p3"/>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32655160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Footer Placeholder 3"/>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pPr fontAlgn="base">
              <a:spcBef>
                <a:spcPct val="0"/>
              </a:spcBef>
              <a:spcAft>
                <a:spcPct val="0"/>
              </a:spcAft>
            </a:pPr>
            <a:fld id="{368A17D7-7DDC-4643-9388-B5D4477FEEF4}"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67355593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3" name="Footer Placeholder 2"/>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pPr fontAlgn="base">
              <a:spcBef>
                <a:spcPct val="0"/>
              </a:spcBef>
              <a:spcAft>
                <a:spcPct val="0"/>
              </a:spcAft>
            </a:pPr>
            <a:fld id="{71EF14AD-D6D5-4384-B17F-7920CBCEBDC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48784512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6F68F3C2-AE7F-419F-B0EE-28A7C9EA202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92464156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CC6BFD7F-8D52-4DD3-B29F-39385BBF214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28084839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21B6E989-0015-4ABA-B65A-07AE767BFC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61855548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AF88001B-1C9A-4F43-99FF-ED6674E4CF36}"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75908862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7586" name="Rectangle 2"/>
          <p:cNvSpPr>
            <a:spLocks noGrp="1" noChangeArrowheads="1"/>
          </p:cNvSpPr>
          <p:nvPr>
            <p:ph type="ctrTitle"/>
          </p:nvPr>
        </p:nvSpPr>
        <p:spPr>
          <a:xfrm>
            <a:off x="1219201" y="1524000"/>
            <a:ext cx="10164233" cy="1752600"/>
          </a:xfrm>
        </p:spPr>
        <p:txBody>
          <a:bodyPr/>
          <a:lstStyle>
            <a:lvl1pPr>
              <a:defRPr sz="5000"/>
            </a:lvl1pPr>
          </a:lstStyle>
          <a:p>
            <a:pPr lvl="0"/>
            <a:r>
              <a:rPr lang="en-US" altLang="en-US" noProof="0" smtClean="0"/>
              <a:t>Click to edit Master title style</a:t>
            </a:r>
          </a:p>
        </p:txBody>
      </p:sp>
      <p:sp>
        <p:nvSpPr>
          <p:cNvPr id="67587" name="Rectangle 3"/>
          <p:cNvSpPr>
            <a:spLocks noGrp="1" noChangeArrowheads="1"/>
          </p:cNvSpPr>
          <p:nvPr>
            <p:ph type="subTitle" idx="1"/>
          </p:nvPr>
        </p:nvSpPr>
        <p:spPr>
          <a:xfrm>
            <a:off x="2641600" y="3962400"/>
            <a:ext cx="8737600" cy="1752600"/>
          </a:xfrm>
        </p:spPr>
        <p:txBody>
          <a:bodyPr/>
          <a:lstStyle>
            <a:lvl1pPr marL="0" indent="0">
              <a:buFont typeface="Wingdings" panose="05000000000000000000" pitchFamily="2" charset="2"/>
              <a:buNone/>
              <a:defRPr sz="2800"/>
            </a:lvl1pPr>
          </a:lstStyle>
          <a:p>
            <a:pPr lvl="0"/>
            <a:r>
              <a:rPr lang="en-US" altLang="en-US" noProof="0" smtClean="0"/>
              <a:t>Click to edit Master subtitle style</a:t>
            </a:r>
          </a:p>
        </p:txBody>
      </p:sp>
      <p:sp>
        <p:nvSpPr>
          <p:cNvPr id="67588" name="Rectangle 4"/>
          <p:cNvSpPr>
            <a:spLocks noGrp="1" noChangeArrowheads="1"/>
          </p:cNvSpPr>
          <p:nvPr>
            <p:ph type="dt" sz="half" idx="2"/>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89" name="Rectangle 5"/>
          <p:cNvSpPr>
            <a:spLocks noGrp="1" noChangeArrowheads="1"/>
          </p:cNvSpPr>
          <p:nvPr>
            <p:ph type="ftr" sz="quarter" idx="3"/>
          </p:nvPr>
        </p:nvSpPr>
        <p:spPr>
          <a:xfrm>
            <a:off x="4165600" y="6243638"/>
            <a:ext cx="3860800" cy="457200"/>
          </a:xfrm>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7590" name="Rectangle 6"/>
          <p:cNvSpPr>
            <a:spLocks noGrp="1" noChangeArrowheads="1"/>
          </p:cNvSpPr>
          <p:nvPr>
            <p:ph type="sldNum" sz="quarter" idx="4"/>
          </p:nvPr>
        </p:nvSpPr>
        <p:spPr/>
        <p:txBody>
          <a:bodyPr/>
          <a:lstStyle>
            <a:lvl1pPr>
              <a:defRPr/>
            </a:lvl1pPr>
          </a:lstStyle>
          <a:p>
            <a:pPr fontAlgn="base">
              <a:spcBef>
                <a:spcPct val="0"/>
              </a:spcBef>
              <a:spcAft>
                <a:spcPct val="0"/>
              </a:spcAft>
            </a:pPr>
            <a:fld id="{0DEC8839-85E5-4BB4-BC0F-B15D5F5F7F42}"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7591" name="Freeform 7"/>
          <p:cNvSpPr>
            <a:spLocks noChangeArrowheads="1"/>
          </p:cNvSpPr>
          <p:nvPr/>
        </p:nvSpPr>
        <p:spPr bwMode="auto">
          <a:xfrm>
            <a:off x="812800" y="1219200"/>
            <a:ext cx="10566400" cy="9144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592"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78584861"/>
      </p:ext>
    </p:extLst>
  </p:cSld>
  <p:clrMapOvr>
    <a:masterClrMapping/>
  </p:clrMapOvr>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3893D2CF-FFFC-46F2-BEBE-0572B589BF9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45395536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smtClean="0"/>
              <a:t>Edit Master text styles</a:t>
            </a:r>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4D281B55-9153-4E91-BCFC-E2E667B0CB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63678980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1"/>
            <a:ext cx="5384800" cy="45307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0CF61106-8FE7-4641-8395-D3FCD41E2F7B}"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74262809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950967" y="719333"/>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950967" y="1604600"/>
            <a:ext cx="10290000" cy="45340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
        <p:nvSpPr>
          <p:cNvPr id="30" name="Google Shape;30;p4"/>
          <p:cNvSpPr/>
          <p:nvPr/>
        </p:nvSpPr>
        <p:spPr>
          <a:xfrm flipH="1">
            <a:off x="-542806" y="4476834"/>
            <a:ext cx="1750607" cy="483116"/>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4"/>
          <p:cNvSpPr/>
          <p:nvPr/>
        </p:nvSpPr>
        <p:spPr>
          <a:xfrm flipH="1">
            <a:off x="9417779" y="381767"/>
            <a:ext cx="3237667" cy="893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87640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8" name="Footer Placeholder 7"/>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pPr fontAlgn="base">
              <a:spcBef>
                <a:spcPct val="0"/>
              </a:spcBef>
              <a:spcAft>
                <a:spcPct val="0"/>
              </a:spcAft>
            </a:pPr>
            <a:fld id="{3721D1DD-8E78-4278-BAD8-C2D42890A347}"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4563880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Footer Placeholder 3"/>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pPr fontAlgn="base">
              <a:spcBef>
                <a:spcPct val="0"/>
              </a:spcBef>
              <a:spcAft>
                <a:spcPct val="0"/>
              </a:spcAft>
            </a:pPr>
            <a:fld id="{368A17D7-7DDC-4643-9388-B5D4477FEEF4}"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82989798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3" name="Footer Placeholder 2"/>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pPr fontAlgn="base">
              <a:spcBef>
                <a:spcPct val="0"/>
              </a:spcBef>
              <a:spcAft>
                <a:spcPct val="0"/>
              </a:spcAft>
            </a:pPr>
            <a:fld id="{71EF14AD-D6D5-4384-B17F-7920CBCEBDC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97167536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6F68F3C2-AE7F-419F-B0EE-28A7C9EA202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221862196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Footer Placeholder 5"/>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fontAlgn="base">
              <a:spcBef>
                <a:spcPct val="0"/>
              </a:spcBef>
              <a:spcAft>
                <a:spcPct val="0"/>
              </a:spcAft>
            </a:pPr>
            <a:fld id="{CC6BFD7F-8D52-4DD3-B29F-39385BBF2149}"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42159817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21B6E989-0015-4ABA-B65A-07AE767BFC9F}"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163110098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5" name="Footer Placeholder 4"/>
          <p:cNvSpPr>
            <a:spLocks noGrp="1"/>
          </p:cNvSpPr>
          <p:nvPr>
            <p:ph type="ftr" sz="quarter" idx="11"/>
          </p:nvPr>
        </p:nvSpPr>
        <p:spPr/>
        <p:txBody>
          <a:bodyPr/>
          <a:lstStyle>
            <a:lvl1pPr>
              <a:defRPr/>
            </a:lvl1pPr>
          </a:lstStyle>
          <a:p>
            <a:pPr fontAlgn="base">
              <a:spcBef>
                <a:spcPct val="0"/>
              </a:spcBef>
              <a:spcAft>
                <a:spcPct val="0"/>
              </a:spcAft>
            </a:pPr>
            <a:endParaRPr lang="en-US" altLang="en-US" smtClean="0">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fontAlgn="base">
              <a:spcBef>
                <a:spcPct val="0"/>
              </a:spcBef>
              <a:spcAft>
                <a:spcPct val="0"/>
              </a:spcAft>
            </a:pPr>
            <a:fld id="{AF88001B-1C9A-4F43-99FF-ED6674E4CF36}"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Tree>
    <p:extLst>
      <p:ext uri="{BB962C8B-B14F-4D97-AF65-F5344CB8AC3E}">
        <p14:creationId xmlns:p14="http://schemas.microsoft.com/office/powerpoint/2010/main" val="337616225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9079704" y="-386309"/>
            <a:ext cx="4498387" cy="7356973"/>
            <a:chOff x="6809778" y="-289732"/>
            <a:chExt cx="3373790" cy="5517730"/>
          </a:xfrm>
        </p:grpSpPr>
        <p:grpSp>
          <p:nvGrpSpPr>
            <p:cNvPr id="10" name="Google Shape;10;p2"/>
            <p:cNvGrpSpPr/>
            <p:nvPr/>
          </p:nvGrpSpPr>
          <p:grpSpPr>
            <a:xfrm>
              <a:off x="6809778" y="-289732"/>
              <a:ext cx="3373790" cy="5517730"/>
              <a:chOff x="6809778" y="-289732"/>
              <a:chExt cx="3373790" cy="5517730"/>
            </a:xfrm>
          </p:grpSpPr>
          <p:grpSp>
            <p:nvGrpSpPr>
              <p:cNvPr id="11" name="Google Shape;11;p2"/>
              <p:cNvGrpSpPr/>
              <p:nvPr/>
            </p:nvGrpSpPr>
            <p:grpSpPr>
              <a:xfrm>
                <a:off x="6809778" y="-289732"/>
                <a:ext cx="3373790" cy="5517730"/>
                <a:chOff x="-1419722" y="-275482"/>
                <a:chExt cx="3373790" cy="5517730"/>
              </a:xfrm>
            </p:grpSpPr>
            <p:grpSp>
              <p:nvGrpSpPr>
                <p:cNvPr id="12" name="Google Shape;12;p2"/>
                <p:cNvGrpSpPr/>
                <p:nvPr/>
              </p:nvGrpSpPr>
              <p:grpSpPr>
                <a:xfrm>
                  <a:off x="-1419722" y="-275482"/>
                  <a:ext cx="3373790" cy="5517730"/>
                  <a:chOff x="-1419722" y="-275482"/>
                  <a:chExt cx="3373790" cy="5517730"/>
                </a:xfrm>
              </p:grpSpPr>
              <p:grpSp>
                <p:nvGrpSpPr>
                  <p:cNvPr id="13" name="Google Shape;13;p2"/>
                  <p:cNvGrpSpPr/>
                  <p:nvPr/>
                </p:nvGrpSpPr>
                <p:grpSpPr>
                  <a:xfrm>
                    <a:off x="-1419722" y="-275482"/>
                    <a:ext cx="3373790" cy="5517730"/>
                    <a:chOff x="6021603" y="-289795"/>
                    <a:chExt cx="3373790" cy="5517730"/>
                  </a:xfrm>
                </p:grpSpPr>
                <p:sp>
                  <p:nvSpPr>
                    <p:cNvPr id="14" name="Google Shape;14;p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5" name="Google Shape;15;p2"/>
                    <p:cNvGrpSpPr/>
                    <p:nvPr/>
                  </p:nvGrpSpPr>
                  <p:grpSpPr>
                    <a:xfrm>
                      <a:off x="6021603" y="84387"/>
                      <a:ext cx="3373790" cy="5143549"/>
                      <a:chOff x="7040595" y="2720556"/>
                      <a:chExt cx="1293780" cy="1972446"/>
                    </a:xfrm>
                  </p:grpSpPr>
                  <p:sp>
                    <p:nvSpPr>
                      <p:cNvPr id="16" name="Google Shape;16;p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1" name="Google Shape;21;p2"/>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22" name="Google Shape;22;p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3" name="Google Shape;23;p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4" name="Google Shape;24;p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5" name="Google Shape;25;p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6" name="Google Shape;26;p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27" name="Google Shape;27;p2"/>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28" name="Google Shape;28;p2"/>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29" name="Google Shape;29;p2"/>
          <p:cNvGrpSpPr/>
          <p:nvPr/>
        </p:nvGrpSpPr>
        <p:grpSpPr>
          <a:xfrm>
            <a:off x="-1494155" y="6132975"/>
            <a:ext cx="15702988" cy="894876"/>
            <a:chOff x="-1120617" y="4599731"/>
            <a:chExt cx="11777241" cy="671157"/>
          </a:xfrm>
        </p:grpSpPr>
        <p:sp>
          <p:nvSpPr>
            <p:cNvPr id="30" name="Google Shape;30;p2"/>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 name="Google Shape;31;p2"/>
            <p:cNvGrpSpPr/>
            <p:nvPr/>
          </p:nvGrpSpPr>
          <p:grpSpPr>
            <a:xfrm flipH="1">
              <a:off x="-1120617" y="4599731"/>
              <a:ext cx="11777241" cy="419262"/>
              <a:chOff x="-1116350" y="4972775"/>
              <a:chExt cx="11777241" cy="250425"/>
            </a:xfrm>
          </p:grpSpPr>
          <p:sp>
            <p:nvSpPr>
              <p:cNvPr id="32" name="Google Shape;32;p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2613625"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 name="Google Shape;37;p2"/>
          <p:cNvGrpSpPr/>
          <p:nvPr/>
        </p:nvGrpSpPr>
        <p:grpSpPr>
          <a:xfrm>
            <a:off x="-2493496" y="-1218176"/>
            <a:ext cx="4498387" cy="7356973"/>
            <a:chOff x="-1419722" y="-275482"/>
            <a:chExt cx="3373790" cy="5517730"/>
          </a:xfrm>
        </p:grpSpPr>
        <p:grpSp>
          <p:nvGrpSpPr>
            <p:cNvPr id="38" name="Google Shape;38;p2"/>
            <p:cNvGrpSpPr/>
            <p:nvPr/>
          </p:nvGrpSpPr>
          <p:grpSpPr>
            <a:xfrm>
              <a:off x="-1419722" y="-275482"/>
              <a:ext cx="3373790" cy="5517730"/>
              <a:chOff x="-1419722" y="-275482"/>
              <a:chExt cx="3373790" cy="5517730"/>
            </a:xfrm>
          </p:grpSpPr>
          <p:grpSp>
            <p:nvGrpSpPr>
              <p:cNvPr id="39" name="Google Shape;39;p2"/>
              <p:cNvGrpSpPr/>
              <p:nvPr/>
            </p:nvGrpSpPr>
            <p:grpSpPr>
              <a:xfrm>
                <a:off x="-1419722" y="-275482"/>
                <a:ext cx="3373790" cy="5517730"/>
                <a:chOff x="6021603" y="-289795"/>
                <a:chExt cx="3373790" cy="5517730"/>
              </a:xfrm>
            </p:grpSpPr>
            <p:sp>
              <p:nvSpPr>
                <p:cNvPr id="40" name="Google Shape;40;p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1" name="Google Shape;41;p2"/>
                <p:cNvGrpSpPr/>
                <p:nvPr/>
              </p:nvGrpSpPr>
              <p:grpSpPr>
                <a:xfrm>
                  <a:off x="6021603" y="84387"/>
                  <a:ext cx="3373790" cy="5143549"/>
                  <a:chOff x="7040595" y="2720556"/>
                  <a:chExt cx="1293780" cy="1972446"/>
                </a:xfrm>
              </p:grpSpPr>
              <p:sp>
                <p:nvSpPr>
                  <p:cNvPr id="42" name="Google Shape;42;p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7" name="Google Shape;47;p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8" name="Google Shape;48;p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9" name="Google Shape;49;p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50" name="Google Shape;50;p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51" name="Google Shape;51;p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2" name="Google Shape;52;p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53" name="Google Shape;53;p2"/>
          <p:cNvSpPr txBox="1">
            <a:spLocks noGrp="1"/>
          </p:cNvSpPr>
          <p:nvPr>
            <p:ph type="ctrTitle"/>
          </p:nvPr>
        </p:nvSpPr>
        <p:spPr>
          <a:xfrm>
            <a:off x="950800" y="1451633"/>
            <a:ext cx="6196800" cy="35708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Clr>
                <a:srgbClr val="191919"/>
              </a:buClr>
              <a:buSzPts val="5200"/>
              <a:buNone/>
              <a:defRPr sz="9733" b="1"/>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54" name="Google Shape;54;p2"/>
          <p:cNvSpPr txBox="1">
            <a:spLocks noGrp="1"/>
          </p:cNvSpPr>
          <p:nvPr>
            <p:ph type="subTitle" idx="1"/>
          </p:nvPr>
        </p:nvSpPr>
        <p:spPr>
          <a:xfrm>
            <a:off x="950892" y="4614433"/>
            <a:ext cx="6196800" cy="6344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133">
                <a:latin typeface="Actor"/>
                <a:ea typeface="Actor"/>
                <a:cs typeface="Actor"/>
                <a:sym typeface="Actor"/>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5" name="Google Shape;55;p2"/>
          <p:cNvGrpSpPr/>
          <p:nvPr/>
        </p:nvGrpSpPr>
        <p:grpSpPr>
          <a:xfrm>
            <a:off x="3033068" y="250004"/>
            <a:ext cx="8953889" cy="3101483"/>
            <a:chOff x="2274800" y="187503"/>
            <a:chExt cx="6715417" cy="2326112"/>
          </a:xfrm>
        </p:grpSpPr>
        <p:sp>
          <p:nvSpPr>
            <p:cNvPr id="56" name="Google Shape;56;p2"/>
            <p:cNvSpPr/>
            <p:nvPr/>
          </p:nvSpPr>
          <p:spPr>
            <a:xfrm>
              <a:off x="8877773" y="2451115"/>
              <a:ext cx="112444" cy="62500"/>
            </a:xfrm>
            <a:custGeom>
              <a:avLst/>
              <a:gdLst/>
              <a:ahLst/>
              <a:cxnLst/>
              <a:rect l="l" t="t" r="r" b="b"/>
              <a:pathLst>
                <a:path w="2758" h="1533" extrusionOk="0">
                  <a:moveTo>
                    <a:pt x="574" y="1"/>
                  </a:moveTo>
                  <a:cubicBezTo>
                    <a:pt x="415" y="1"/>
                    <a:pt x="256" y="19"/>
                    <a:pt x="101" y="58"/>
                  </a:cubicBezTo>
                  <a:cubicBezTo>
                    <a:pt x="26" y="83"/>
                    <a:pt x="1" y="158"/>
                    <a:pt x="51" y="208"/>
                  </a:cubicBezTo>
                  <a:cubicBezTo>
                    <a:pt x="201" y="434"/>
                    <a:pt x="377" y="685"/>
                    <a:pt x="628" y="860"/>
                  </a:cubicBezTo>
                  <a:cubicBezTo>
                    <a:pt x="1007" y="1300"/>
                    <a:pt x="1610" y="1532"/>
                    <a:pt x="2207" y="1532"/>
                  </a:cubicBezTo>
                  <a:cubicBezTo>
                    <a:pt x="2359" y="1532"/>
                    <a:pt x="2510" y="1517"/>
                    <a:pt x="2658" y="1487"/>
                  </a:cubicBezTo>
                  <a:cubicBezTo>
                    <a:pt x="2733" y="1461"/>
                    <a:pt x="2758" y="1386"/>
                    <a:pt x="2708" y="1311"/>
                  </a:cubicBezTo>
                  <a:cubicBezTo>
                    <a:pt x="2326" y="549"/>
                    <a:pt x="1444" y="1"/>
                    <a:pt x="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flipH="1">
              <a:off x="2274800" y="449237"/>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flipH="1">
              <a:off x="6596632" y="1875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800274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9"/>
        <p:cNvGrpSpPr/>
        <p:nvPr/>
      </p:nvGrpSpPr>
      <p:grpSpPr>
        <a:xfrm>
          <a:off x="0" y="0"/>
          <a:ext cx="0" cy="0"/>
          <a:chOff x="0" y="0"/>
          <a:chExt cx="0" cy="0"/>
        </a:xfrm>
      </p:grpSpPr>
      <p:grpSp>
        <p:nvGrpSpPr>
          <p:cNvPr id="60" name="Google Shape;60;p3"/>
          <p:cNvGrpSpPr/>
          <p:nvPr/>
        </p:nvGrpSpPr>
        <p:grpSpPr>
          <a:xfrm>
            <a:off x="9346137" y="-1100009"/>
            <a:ext cx="4498387" cy="7356973"/>
            <a:chOff x="6809778" y="-289732"/>
            <a:chExt cx="3373790" cy="5517730"/>
          </a:xfrm>
        </p:grpSpPr>
        <p:grpSp>
          <p:nvGrpSpPr>
            <p:cNvPr id="61" name="Google Shape;61;p3"/>
            <p:cNvGrpSpPr/>
            <p:nvPr/>
          </p:nvGrpSpPr>
          <p:grpSpPr>
            <a:xfrm>
              <a:off x="6809778" y="-289732"/>
              <a:ext cx="3373790" cy="5517730"/>
              <a:chOff x="6809778" y="-289732"/>
              <a:chExt cx="3373790" cy="5517730"/>
            </a:xfrm>
          </p:grpSpPr>
          <p:grpSp>
            <p:nvGrpSpPr>
              <p:cNvPr id="62" name="Google Shape;62;p3"/>
              <p:cNvGrpSpPr/>
              <p:nvPr/>
            </p:nvGrpSpPr>
            <p:grpSpPr>
              <a:xfrm>
                <a:off x="6809778" y="-289732"/>
                <a:ext cx="3373790" cy="5517730"/>
                <a:chOff x="-1419722" y="-275482"/>
                <a:chExt cx="3373790" cy="5517730"/>
              </a:xfrm>
            </p:grpSpPr>
            <p:grpSp>
              <p:nvGrpSpPr>
                <p:cNvPr id="63" name="Google Shape;63;p3"/>
                <p:cNvGrpSpPr/>
                <p:nvPr/>
              </p:nvGrpSpPr>
              <p:grpSpPr>
                <a:xfrm>
                  <a:off x="-1419722" y="-275482"/>
                  <a:ext cx="3373790" cy="5517730"/>
                  <a:chOff x="-1419722" y="-275482"/>
                  <a:chExt cx="3373790" cy="5517730"/>
                </a:xfrm>
              </p:grpSpPr>
              <p:grpSp>
                <p:nvGrpSpPr>
                  <p:cNvPr id="64" name="Google Shape;64;p3"/>
                  <p:cNvGrpSpPr/>
                  <p:nvPr/>
                </p:nvGrpSpPr>
                <p:grpSpPr>
                  <a:xfrm>
                    <a:off x="-1419722" y="-275482"/>
                    <a:ext cx="3373790" cy="5517730"/>
                    <a:chOff x="6021603" y="-289795"/>
                    <a:chExt cx="3373790" cy="5517730"/>
                  </a:xfrm>
                </p:grpSpPr>
                <p:sp>
                  <p:nvSpPr>
                    <p:cNvPr id="65" name="Google Shape;65;p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 name="Google Shape;66;p3"/>
                    <p:cNvGrpSpPr/>
                    <p:nvPr/>
                  </p:nvGrpSpPr>
                  <p:grpSpPr>
                    <a:xfrm>
                      <a:off x="6021603" y="84387"/>
                      <a:ext cx="3373790" cy="5143549"/>
                      <a:chOff x="7040595" y="2720556"/>
                      <a:chExt cx="1293780" cy="1972446"/>
                    </a:xfrm>
                  </p:grpSpPr>
                  <p:sp>
                    <p:nvSpPr>
                      <p:cNvPr id="67" name="Google Shape;67;p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72" name="Google Shape;72;p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73" name="Google Shape;73;p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4" name="Google Shape;74;p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5" name="Google Shape;75;p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6" name="Google Shape;76;p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7" name="Google Shape;77;p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78" name="Google Shape;78;p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79" name="Google Shape;79;p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80" name="Google Shape;80;p3"/>
          <p:cNvGrpSpPr/>
          <p:nvPr/>
        </p:nvGrpSpPr>
        <p:grpSpPr>
          <a:xfrm flipH="1">
            <a:off x="-1971699" y="6098434"/>
            <a:ext cx="15702988" cy="929417"/>
            <a:chOff x="-1122575" y="4573825"/>
            <a:chExt cx="11777241" cy="697063"/>
          </a:xfrm>
        </p:grpSpPr>
        <p:sp>
          <p:nvSpPr>
            <p:cNvPr id="81" name="Google Shape;81;p3"/>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2" name="Google Shape;82;p3"/>
            <p:cNvGrpSpPr/>
            <p:nvPr/>
          </p:nvGrpSpPr>
          <p:grpSpPr>
            <a:xfrm flipH="1">
              <a:off x="-1122575" y="4573825"/>
              <a:ext cx="11777241" cy="250425"/>
              <a:chOff x="-1116350" y="4972775"/>
              <a:chExt cx="11777241" cy="250425"/>
            </a:xfrm>
          </p:grpSpPr>
          <p:sp>
            <p:nvSpPr>
              <p:cNvPr id="83" name="Google Shape;83;p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8" name="Google Shape;88;p3"/>
          <p:cNvGrpSpPr/>
          <p:nvPr/>
        </p:nvGrpSpPr>
        <p:grpSpPr>
          <a:xfrm>
            <a:off x="-2493496" y="-1218176"/>
            <a:ext cx="4498387" cy="7356973"/>
            <a:chOff x="-1419722" y="-275482"/>
            <a:chExt cx="3373790" cy="5517730"/>
          </a:xfrm>
        </p:grpSpPr>
        <p:grpSp>
          <p:nvGrpSpPr>
            <p:cNvPr id="89" name="Google Shape;89;p3"/>
            <p:cNvGrpSpPr/>
            <p:nvPr/>
          </p:nvGrpSpPr>
          <p:grpSpPr>
            <a:xfrm>
              <a:off x="-1419722" y="-275482"/>
              <a:ext cx="3373790" cy="5517730"/>
              <a:chOff x="-1419722" y="-275482"/>
              <a:chExt cx="3373790" cy="5517730"/>
            </a:xfrm>
          </p:grpSpPr>
          <p:grpSp>
            <p:nvGrpSpPr>
              <p:cNvPr id="90" name="Google Shape;90;p3"/>
              <p:cNvGrpSpPr/>
              <p:nvPr/>
            </p:nvGrpSpPr>
            <p:grpSpPr>
              <a:xfrm>
                <a:off x="-1419722" y="-275482"/>
                <a:ext cx="3373790" cy="5517730"/>
                <a:chOff x="6021603" y="-289795"/>
                <a:chExt cx="3373790" cy="5517730"/>
              </a:xfrm>
            </p:grpSpPr>
            <p:sp>
              <p:nvSpPr>
                <p:cNvPr id="91" name="Google Shape;91;p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2" name="Google Shape;92;p3"/>
                <p:cNvGrpSpPr/>
                <p:nvPr/>
              </p:nvGrpSpPr>
              <p:grpSpPr>
                <a:xfrm>
                  <a:off x="6021603" y="84387"/>
                  <a:ext cx="3373790" cy="5143549"/>
                  <a:chOff x="7040595" y="2720556"/>
                  <a:chExt cx="1293780" cy="1972446"/>
                </a:xfrm>
              </p:grpSpPr>
              <p:sp>
                <p:nvSpPr>
                  <p:cNvPr id="93" name="Google Shape;93;p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98" name="Google Shape;98;p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99" name="Google Shape;99;p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0" name="Google Shape;100;p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1" name="Google Shape;101;p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2" name="Google Shape;102;p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3" name="Google Shape;103;p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4" name="Google Shape;104;p3"/>
          <p:cNvGrpSpPr/>
          <p:nvPr/>
        </p:nvGrpSpPr>
        <p:grpSpPr>
          <a:xfrm>
            <a:off x="449434" y="172218"/>
            <a:ext cx="7436609" cy="4796615"/>
            <a:chOff x="337075" y="129163"/>
            <a:chExt cx="5577457" cy="3597461"/>
          </a:xfrm>
        </p:grpSpPr>
        <p:sp>
          <p:nvSpPr>
            <p:cNvPr id="105" name="Google Shape;105;p3"/>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3"/>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3"/>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3"/>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9" name="Google Shape;109;p3"/>
          <p:cNvSpPr txBox="1">
            <a:spLocks noGrp="1"/>
          </p:cNvSpPr>
          <p:nvPr>
            <p:ph type="title"/>
          </p:nvPr>
        </p:nvSpPr>
        <p:spPr>
          <a:xfrm>
            <a:off x="960000" y="3021584"/>
            <a:ext cx="5136000" cy="1122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solidFill>
                  <a:schemeClr val="lt1"/>
                </a:solidFill>
              </a:defRPr>
            </a:lvl1pPr>
            <a:lvl2pPr lvl="1">
              <a:spcBef>
                <a:spcPts val="0"/>
              </a:spcBef>
              <a:spcAft>
                <a:spcPts val="0"/>
              </a:spcAft>
              <a:buSzPts val="3600"/>
              <a:buNone/>
              <a:defRPr sz="4800"/>
            </a:lvl2pPr>
            <a:lvl3pPr lvl="2">
              <a:spcBef>
                <a:spcPts val="0"/>
              </a:spcBef>
              <a:spcAft>
                <a:spcPts val="0"/>
              </a:spcAft>
              <a:buSzPts val="3600"/>
              <a:buNone/>
              <a:defRPr sz="4800"/>
            </a:lvl3pPr>
            <a:lvl4pPr lvl="3">
              <a:spcBef>
                <a:spcPts val="0"/>
              </a:spcBef>
              <a:spcAft>
                <a:spcPts val="0"/>
              </a:spcAft>
              <a:buSzPts val="3600"/>
              <a:buNone/>
              <a:defRPr sz="4800"/>
            </a:lvl4pPr>
            <a:lvl5pPr lvl="4">
              <a:spcBef>
                <a:spcPts val="0"/>
              </a:spcBef>
              <a:spcAft>
                <a:spcPts val="0"/>
              </a:spcAft>
              <a:buSzPts val="3600"/>
              <a:buNone/>
              <a:defRPr sz="4800"/>
            </a:lvl5pPr>
            <a:lvl6pPr lvl="5">
              <a:spcBef>
                <a:spcPts val="0"/>
              </a:spcBef>
              <a:spcAft>
                <a:spcPts val="0"/>
              </a:spcAft>
              <a:buSzPts val="3600"/>
              <a:buNone/>
              <a:defRPr sz="4800"/>
            </a:lvl6pPr>
            <a:lvl7pPr lvl="6">
              <a:spcBef>
                <a:spcPts val="0"/>
              </a:spcBef>
              <a:spcAft>
                <a:spcPts val="0"/>
              </a:spcAft>
              <a:buSzPts val="3600"/>
              <a:buNone/>
              <a:defRPr sz="4800"/>
            </a:lvl7pPr>
            <a:lvl8pPr lvl="7">
              <a:spcBef>
                <a:spcPts val="0"/>
              </a:spcBef>
              <a:spcAft>
                <a:spcPts val="0"/>
              </a:spcAft>
              <a:buSzPts val="3600"/>
              <a:buNone/>
              <a:defRPr sz="4800"/>
            </a:lvl8pPr>
            <a:lvl9pPr lvl="8">
              <a:spcBef>
                <a:spcPts val="0"/>
              </a:spcBef>
              <a:spcAft>
                <a:spcPts val="0"/>
              </a:spcAft>
              <a:buSzPts val="3600"/>
              <a:buNone/>
              <a:defRPr sz="4800"/>
            </a:lvl9pPr>
          </a:lstStyle>
          <a:p>
            <a:endParaRPr/>
          </a:p>
        </p:txBody>
      </p:sp>
      <p:sp>
        <p:nvSpPr>
          <p:cNvPr id="110" name="Google Shape;110;p3"/>
          <p:cNvSpPr txBox="1">
            <a:spLocks noGrp="1"/>
          </p:cNvSpPr>
          <p:nvPr>
            <p:ph type="title" idx="2" hasCustomPrompt="1"/>
          </p:nvPr>
        </p:nvSpPr>
        <p:spPr>
          <a:xfrm>
            <a:off x="2693400" y="2267217"/>
            <a:ext cx="1669200" cy="754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11" name="Google Shape;111;p3"/>
          <p:cNvSpPr txBox="1">
            <a:spLocks noGrp="1"/>
          </p:cNvSpPr>
          <p:nvPr>
            <p:ph type="subTitle" idx="1"/>
          </p:nvPr>
        </p:nvSpPr>
        <p:spPr>
          <a:xfrm>
            <a:off x="960000" y="4143984"/>
            <a:ext cx="51360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702165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12"/>
        <p:cNvGrpSpPr/>
        <p:nvPr/>
      </p:nvGrpSpPr>
      <p:grpSpPr>
        <a:xfrm>
          <a:off x="0" y="0"/>
          <a:ext cx="0" cy="0"/>
          <a:chOff x="0" y="0"/>
          <a:chExt cx="0" cy="0"/>
        </a:xfrm>
      </p:grpSpPr>
      <p:grpSp>
        <p:nvGrpSpPr>
          <p:cNvPr id="113" name="Google Shape;113;p4"/>
          <p:cNvGrpSpPr/>
          <p:nvPr/>
        </p:nvGrpSpPr>
        <p:grpSpPr>
          <a:xfrm flipH="1">
            <a:off x="-1488466" y="6630367"/>
            <a:ext cx="15702988" cy="333900"/>
            <a:chOff x="-1116350" y="4972775"/>
            <a:chExt cx="11777241" cy="250425"/>
          </a:xfrm>
        </p:grpSpPr>
        <p:sp>
          <p:nvSpPr>
            <p:cNvPr id="114" name="Google Shape;114;p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 name="Google Shape;119;p4"/>
          <p:cNvGrpSpPr/>
          <p:nvPr/>
        </p:nvGrpSpPr>
        <p:grpSpPr>
          <a:xfrm>
            <a:off x="11022145" y="478720"/>
            <a:ext cx="840824" cy="5634672"/>
            <a:chOff x="8266609" y="359040"/>
            <a:chExt cx="630618" cy="4226004"/>
          </a:xfrm>
        </p:grpSpPr>
        <p:grpSp>
          <p:nvGrpSpPr>
            <p:cNvPr id="120" name="Google Shape;120;p4"/>
            <p:cNvGrpSpPr/>
            <p:nvPr/>
          </p:nvGrpSpPr>
          <p:grpSpPr>
            <a:xfrm>
              <a:off x="8266609" y="359040"/>
              <a:ext cx="630618" cy="1824741"/>
              <a:chOff x="8266609" y="359040"/>
              <a:chExt cx="630618" cy="1824741"/>
            </a:xfrm>
          </p:grpSpPr>
          <p:sp>
            <p:nvSpPr>
              <p:cNvPr id="121" name="Google Shape;121;p4"/>
              <p:cNvSpPr/>
              <p:nvPr/>
            </p:nvSpPr>
            <p:spPr>
              <a:xfrm rot="9839179" flipH="1">
                <a:off x="8291449" y="376673"/>
                <a:ext cx="156261" cy="202078"/>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4"/>
              <p:cNvSpPr/>
              <p:nvPr/>
            </p:nvSpPr>
            <p:spPr>
              <a:xfrm flipH="1">
                <a:off x="8776598" y="753307"/>
                <a:ext cx="101354" cy="14983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4"/>
              <p:cNvSpPr/>
              <p:nvPr/>
            </p:nvSpPr>
            <p:spPr>
              <a:xfrm>
                <a:off x="8563920" y="1319328"/>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4"/>
              <p:cNvSpPr/>
              <p:nvPr/>
            </p:nvSpPr>
            <p:spPr>
              <a:xfrm rot="-7805402" flipH="1">
                <a:off x="8691484" y="1957901"/>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25" name="Google Shape;125;p4"/>
            <p:cNvSpPr/>
            <p:nvPr/>
          </p:nvSpPr>
          <p:spPr>
            <a:xfrm>
              <a:off x="8717483" y="3852553"/>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4"/>
            <p:cNvSpPr/>
            <p:nvPr/>
          </p:nvSpPr>
          <p:spPr>
            <a:xfrm rot="-7805402" flipH="1">
              <a:off x="8691484" y="4359163"/>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 name="Google Shape;127;p4"/>
          <p:cNvGrpSpPr/>
          <p:nvPr/>
        </p:nvGrpSpPr>
        <p:grpSpPr>
          <a:xfrm>
            <a:off x="193638" y="478727"/>
            <a:ext cx="602601" cy="5117699"/>
            <a:chOff x="145228" y="359045"/>
            <a:chExt cx="451951" cy="3838274"/>
          </a:xfrm>
        </p:grpSpPr>
        <p:sp>
          <p:nvSpPr>
            <p:cNvPr id="128" name="Google Shape;128;p4"/>
            <p:cNvSpPr/>
            <p:nvPr/>
          </p:nvSpPr>
          <p:spPr>
            <a:xfrm flipH="1">
              <a:off x="399140" y="359045"/>
              <a:ext cx="198039" cy="256119"/>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4"/>
            <p:cNvSpPr/>
            <p:nvPr/>
          </p:nvSpPr>
          <p:spPr>
            <a:xfrm rot="5134855" flipH="1">
              <a:off x="265202" y="1322539"/>
              <a:ext cx="128454" cy="189909"/>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4"/>
            <p:cNvSpPr/>
            <p:nvPr/>
          </p:nvSpPr>
          <p:spPr>
            <a:xfrm rot="402557" flipH="1">
              <a:off x="259698" y="2140335"/>
              <a:ext cx="139461" cy="127177"/>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4"/>
            <p:cNvSpPr/>
            <p:nvPr/>
          </p:nvSpPr>
          <p:spPr>
            <a:xfrm rot="402576" flipH="1">
              <a:off x="233706" y="626653"/>
              <a:ext cx="78272" cy="71394"/>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4"/>
            <p:cNvSpPr/>
            <p:nvPr/>
          </p:nvSpPr>
          <p:spPr>
            <a:xfrm rot="7805402">
              <a:off x="194709" y="3971438"/>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4"/>
            <p:cNvSpPr/>
            <p:nvPr/>
          </p:nvSpPr>
          <p:spPr>
            <a:xfrm>
              <a:off x="399158" y="3496153"/>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4" name="Google Shape;134;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 name="Google Shape;135;p4"/>
          <p:cNvSpPr txBox="1">
            <a:spLocks noGrp="1"/>
          </p:cNvSpPr>
          <p:nvPr>
            <p:ph type="body" idx="1"/>
          </p:nvPr>
        </p:nvSpPr>
        <p:spPr>
          <a:xfrm>
            <a:off x="960000" y="1621000"/>
            <a:ext cx="10272000" cy="4517600"/>
          </a:xfrm>
          <a:prstGeom prst="rect">
            <a:avLst/>
          </a:prstGeom>
        </p:spPr>
        <p:txBody>
          <a:bodyPr spcFirstLastPara="1" wrap="square" lIns="91425" tIns="91425" rIns="91425" bIns="91425" anchor="ctr" anchorCtr="0">
            <a:noAutofit/>
          </a:bodyPr>
          <a:lstStyle>
            <a:lvl1pPr marL="609585" lvl="0" indent="-406390" rtl="0">
              <a:lnSpc>
                <a:spcPct val="100000"/>
              </a:lnSpc>
              <a:spcBef>
                <a:spcPts val="0"/>
              </a:spcBef>
              <a:spcAft>
                <a:spcPts val="0"/>
              </a:spcAft>
              <a:buClr>
                <a:schemeClr val="lt1"/>
              </a:buClr>
              <a:buSzPts val="1200"/>
              <a:buAutoNum type="arabicPeriod"/>
              <a:defRPr sz="1667"/>
            </a:lvl1pPr>
            <a:lvl2pPr marL="1219170" lvl="1" indent="-406390" rtl="0">
              <a:lnSpc>
                <a:spcPct val="115000"/>
              </a:lnSpc>
              <a:spcBef>
                <a:spcPts val="2133"/>
              </a:spcBef>
              <a:spcAft>
                <a:spcPts val="0"/>
              </a:spcAft>
              <a:buClr>
                <a:srgbClr val="434343"/>
              </a:buClr>
              <a:buSzPts val="1200"/>
              <a:buFont typeface="Roboto Condensed Light"/>
              <a:buAutoNum type="alphaLcPeriod"/>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91201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
        <p:cNvGrpSpPr/>
        <p:nvPr/>
      </p:nvGrpSpPr>
      <p:grpSpPr>
        <a:xfrm>
          <a:off x="0" y="0"/>
          <a:ext cx="0" cy="0"/>
          <a:chOff x="0" y="0"/>
          <a:chExt cx="0" cy="0"/>
        </a:xfrm>
      </p:grpSpPr>
      <p:sp>
        <p:nvSpPr>
          <p:cNvPr id="134" name="Google Shape;134;p7"/>
          <p:cNvSpPr txBox="1">
            <a:spLocks noGrp="1"/>
          </p:cNvSpPr>
          <p:nvPr>
            <p:ph type="title"/>
          </p:nvPr>
        </p:nvSpPr>
        <p:spPr>
          <a:xfrm>
            <a:off x="6213033" y="719333"/>
            <a:ext cx="5028000" cy="1129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35" name="Google Shape;135;p7"/>
          <p:cNvSpPr txBox="1">
            <a:spLocks noGrp="1"/>
          </p:cNvSpPr>
          <p:nvPr>
            <p:ph type="body" idx="1"/>
          </p:nvPr>
        </p:nvSpPr>
        <p:spPr>
          <a:xfrm>
            <a:off x="6213033" y="1848933"/>
            <a:ext cx="5028000" cy="3727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grpSp>
        <p:nvGrpSpPr>
          <p:cNvPr id="136" name="Google Shape;136;p7"/>
          <p:cNvGrpSpPr/>
          <p:nvPr/>
        </p:nvGrpSpPr>
        <p:grpSpPr>
          <a:xfrm>
            <a:off x="130638" y="4320200"/>
            <a:ext cx="13770639" cy="1474641"/>
            <a:chOff x="803936" y="3001174"/>
            <a:chExt cx="12365875" cy="1324211"/>
          </a:xfrm>
        </p:grpSpPr>
        <p:sp>
          <p:nvSpPr>
            <p:cNvPr id="137" name="Google Shape;137;p7"/>
            <p:cNvSpPr/>
            <p:nvPr/>
          </p:nvSpPr>
          <p:spPr>
            <a:xfrm>
              <a:off x="10566743" y="3001174"/>
              <a:ext cx="2603068" cy="1317595"/>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7"/>
            <p:cNvSpPr/>
            <p:nvPr/>
          </p:nvSpPr>
          <p:spPr>
            <a:xfrm>
              <a:off x="803936" y="3174411"/>
              <a:ext cx="2265971" cy="115097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7"/>
            <p:cNvSpPr/>
            <p:nvPr/>
          </p:nvSpPr>
          <p:spPr>
            <a:xfrm>
              <a:off x="9689141" y="3367462"/>
              <a:ext cx="1881516" cy="951294"/>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 name="Google Shape;140;p7"/>
          <p:cNvGrpSpPr/>
          <p:nvPr/>
        </p:nvGrpSpPr>
        <p:grpSpPr>
          <a:xfrm>
            <a:off x="-331600" y="5576298"/>
            <a:ext cx="12854800" cy="1281716"/>
            <a:chOff x="-248700" y="4182223"/>
            <a:chExt cx="9641100" cy="961287"/>
          </a:xfrm>
        </p:grpSpPr>
        <p:grpSp>
          <p:nvGrpSpPr>
            <p:cNvPr id="141" name="Google Shape;141;p7"/>
            <p:cNvGrpSpPr/>
            <p:nvPr/>
          </p:nvGrpSpPr>
          <p:grpSpPr>
            <a:xfrm>
              <a:off x="-248629" y="4462202"/>
              <a:ext cx="9640980" cy="681308"/>
              <a:chOff x="131200" y="4480088"/>
              <a:chExt cx="8881603" cy="627644"/>
            </a:xfrm>
          </p:grpSpPr>
          <p:sp>
            <p:nvSpPr>
              <p:cNvPr id="142" name="Google Shape;142;p7"/>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7"/>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7"/>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5" name="Google Shape;145;p7"/>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2306433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36"/>
        <p:cNvGrpSpPr/>
        <p:nvPr/>
      </p:nvGrpSpPr>
      <p:grpSpPr>
        <a:xfrm>
          <a:off x="0" y="0"/>
          <a:ext cx="0" cy="0"/>
          <a:chOff x="0" y="0"/>
          <a:chExt cx="0" cy="0"/>
        </a:xfrm>
      </p:grpSpPr>
      <p:grpSp>
        <p:nvGrpSpPr>
          <p:cNvPr id="137" name="Google Shape;137;p5"/>
          <p:cNvGrpSpPr/>
          <p:nvPr/>
        </p:nvGrpSpPr>
        <p:grpSpPr>
          <a:xfrm rot="209549">
            <a:off x="-1771083" y="-496532"/>
            <a:ext cx="3636317" cy="5437571"/>
            <a:chOff x="-1485626" y="98700"/>
            <a:chExt cx="3439693" cy="5143549"/>
          </a:xfrm>
        </p:grpSpPr>
        <p:grpSp>
          <p:nvGrpSpPr>
            <p:cNvPr id="138" name="Google Shape;138;p5"/>
            <p:cNvGrpSpPr/>
            <p:nvPr/>
          </p:nvGrpSpPr>
          <p:grpSpPr>
            <a:xfrm>
              <a:off x="-1485626" y="98700"/>
              <a:ext cx="3439693" cy="5143549"/>
              <a:chOff x="-1485626" y="98700"/>
              <a:chExt cx="3439693" cy="5143549"/>
            </a:xfrm>
          </p:grpSpPr>
          <p:grpSp>
            <p:nvGrpSpPr>
              <p:cNvPr id="139" name="Google Shape;139;p5"/>
              <p:cNvGrpSpPr/>
              <p:nvPr/>
            </p:nvGrpSpPr>
            <p:grpSpPr>
              <a:xfrm>
                <a:off x="-1485626" y="98700"/>
                <a:ext cx="3439693" cy="5143549"/>
                <a:chOff x="7015323" y="2720556"/>
                <a:chExt cx="1319052" cy="1972446"/>
              </a:xfrm>
            </p:grpSpPr>
            <p:sp>
              <p:nvSpPr>
                <p:cNvPr id="140" name="Google Shape;140;p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5" name="Google Shape;145;p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6" name="Google Shape;146;p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7" name="Google Shape;147;p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8" name="Google Shape;148;p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9" name="Google Shape;149;p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0" name="Google Shape;150;p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1" name="Google Shape;151;p5"/>
          <p:cNvGrpSpPr/>
          <p:nvPr/>
        </p:nvGrpSpPr>
        <p:grpSpPr>
          <a:xfrm flipH="1">
            <a:off x="-1488466" y="6630367"/>
            <a:ext cx="15702988" cy="333900"/>
            <a:chOff x="-1116350" y="4972775"/>
            <a:chExt cx="11777241" cy="250425"/>
          </a:xfrm>
        </p:grpSpPr>
        <p:sp>
          <p:nvSpPr>
            <p:cNvPr id="152" name="Google Shape;152;p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7" name="Google Shape;157;p5"/>
          <p:cNvGrpSpPr/>
          <p:nvPr/>
        </p:nvGrpSpPr>
        <p:grpSpPr>
          <a:xfrm rot="-2961104" flipH="1">
            <a:off x="157742" y="5733730"/>
            <a:ext cx="1289029" cy="1008021"/>
            <a:chOff x="7855564" y="2373778"/>
            <a:chExt cx="1588719" cy="1242379"/>
          </a:xfrm>
        </p:grpSpPr>
        <p:sp>
          <p:nvSpPr>
            <p:cNvPr id="158" name="Google Shape;158;p5"/>
            <p:cNvSpPr/>
            <p:nvPr/>
          </p:nvSpPr>
          <p:spPr>
            <a:xfrm>
              <a:off x="7855564" y="3262044"/>
              <a:ext cx="974098" cy="354113"/>
            </a:xfrm>
            <a:custGeom>
              <a:avLst/>
              <a:gdLst/>
              <a:ahLst/>
              <a:cxnLst/>
              <a:rect l="l" t="t" r="r" b="b"/>
              <a:pathLst>
                <a:path w="17795" h="6469" extrusionOk="0">
                  <a:moveTo>
                    <a:pt x="15307" y="0"/>
                  </a:moveTo>
                  <a:cubicBezTo>
                    <a:pt x="15293" y="0"/>
                    <a:pt x="15278" y="1"/>
                    <a:pt x="15263" y="2"/>
                  </a:cubicBezTo>
                  <a:cubicBezTo>
                    <a:pt x="14612" y="52"/>
                    <a:pt x="3058" y="2258"/>
                    <a:pt x="2506" y="2308"/>
                  </a:cubicBezTo>
                  <a:cubicBezTo>
                    <a:pt x="1930" y="2358"/>
                    <a:pt x="100" y="2583"/>
                    <a:pt x="50" y="2709"/>
                  </a:cubicBezTo>
                  <a:cubicBezTo>
                    <a:pt x="0" y="2833"/>
                    <a:pt x="3486" y="6469"/>
                    <a:pt x="3754" y="6469"/>
                  </a:cubicBezTo>
                  <a:cubicBezTo>
                    <a:pt x="3756" y="6469"/>
                    <a:pt x="3758" y="6468"/>
                    <a:pt x="3759" y="6468"/>
                  </a:cubicBezTo>
                  <a:cubicBezTo>
                    <a:pt x="3985" y="6418"/>
                    <a:pt x="4010" y="6167"/>
                    <a:pt x="3910" y="5616"/>
                  </a:cubicBezTo>
                  <a:cubicBezTo>
                    <a:pt x="3809" y="5040"/>
                    <a:pt x="3383" y="4488"/>
                    <a:pt x="3634" y="4413"/>
                  </a:cubicBezTo>
                  <a:cubicBezTo>
                    <a:pt x="3885" y="4313"/>
                    <a:pt x="16541" y="3235"/>
                    <a:pt x="17168" y="3085"/>
                  </a:cubicBezTo>
                  <a:cubicBezTo>
                    <a:pt x="17795" y="2934"/>
                    <a:pt x="17018" y="1230"/>
                    <a:pt x="16491" y="729"/>
                  </a:cubicBezTo>
                  <a:cubicBezTo>
                    <a:pt x="16011" y="272"/>
                    <a:pt x="15646" y="0"/>
                    <a:pt x="153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5"/>
            <p:cNvSpPr/>
            <p:nvPr/>
          </p:nvSpPr>
          <p:spPr>
            <a:xfrm>
              <a:off x="8658655" y="2373778"/>
              <a:ext cx="704668" cy="566012"/>
            </a:xfrm>
            <a:custGeom>
              <a:avLst/>
              <a:gdLst/>
              <a:ahLst/>
              <a:cxnLst/>
              <a:rect l="l" t="t" r="r" b="b"/>
              <a:pathLst>
                <a:path w="12873" h="10340" extrusionOk="0">
                  <a:moveTo>
                    <a:pt x="5482" y="1"/>
                  </a:moveTo>
                  <a:cubicBezTo>
                    <a:pt x="4662" y="1"/>
                    <a:pt x="3837" y="157"/>
                    <a:pt x="3048" y="489"/>
                  </a:cubicBezTo>
                  <a:cubicBezTo>
                    <a:pt x="2372" y="765"/>
                    <a:pt x="1770" y="1141"/>
                    <a:pt x="1219" y="1642"/>
                  </a:cubicBezTo>
                  <a:cubicBezTo>
                    <a:pt x="718" y="2119"/>
                    <a:pt x="191" y="2720"/>
                    <a:pt x="16" y="3422"/>
                  </a:cubicBezTo>
                  <a:cubicBezTo>
                    <a:pt x="1" y="3483"/>
                    <a:pt x="31" y="3516"/>
                    <a:pt x="69" y="3516"/>
                  </a:cubicBezTo>
                  <a:cubicBezTo>
                    <a:pt x="94" y="3516"/>
                    <a:pt x="121" y="3502"/>
                    <a:pt x="141" y="3472"/>
                  </a:cubicBezTo>
                  <a:cubicBezTo>
                    <a:pt x="517" y="2996"/>
                    <a:pt x="843" y="2469"/>
                    <a:pt x="1294" y="2018"/>
                  </a:cubicBezTo>
                  <a:cubicBezTo>
                    <a:pt x="1745" y="1592"/>
                    <a:pt x="2271" y="1216"/>
                    <a:pt x="2848" y="941"/>
                  </a:cubicBezTo>
                  <a:cubicBezTo>
                    <a:pt x="3689" y="529"/>
                    <a:pt x="4628" y="313"/>
                    <a:pt x="5571" y="313"/>
                  </a:cubicBezTo>
                  <a:cubicBezTo>
                    <a:pt x="5892" y="313"/>
                    <a:pt x="6214" y="338"/>
                    <a:pt x="6532" y="389"/>
                  </a:cubicBezTo>
                  <a:cubicBezTo>
                    <a:pt x="9189" y="840"/>
                    <a:pt x="11294" y="2921"/>
                    <a:pt x="12096" y="5452"/>
                  </a:cubicBezTo>
                  <a:cubicBezTo>
                    <a:pt x="12347" y="6204"/>
                    <a:pt x="12472" y="7006"/>
                    <a:pt x="12497" y="7808"/>
                  </a:cubicBezTo>
                  <a:cubicBezTo>
                    <a:pt x="12497" y="8209"/>
                    <a:pt x="12472" y="8585"/>
                    <a:pt x="12447" y="8986"/>
                  </a:cubicBezTo>
                  <a:cubicBezTo>
                    <a:pt x="12397" y="9387"/>
                    <a:pt x="12297" y="9763"/>
                    <a:pt x="12271" y="10164"/>
                  </a:cubicBezTo>
                  <a:cubicBezTo>
                    <a:pt x="12258" y="10284"/>
                    <a:pt x="12337" y="10340"/>
                    <a:pt x="12421" y="10340"/>
                  </a:cubicBezTo>
                  <a:cubicBezTo>
                    <a:pt x="12495" y="10340"/>
                    <a:pt x="12574" y="10296"/>
                    <a:pt x="12597" y="10214"/>
                  </a:cubicBezTo>
                  <a:cubicBezTo>
                    <a:pt x="12873" y="9537"/>
                    <a:pt x="12848" y="8710"/>
                    <a:pt x="12848" y="7983"/>
                  </a:cubicBezTo>
                  <a:cubicBezTo>
                    <a:pt x="12848" y="7231"/>
                    <a:pt x="12748" y="6505"/>
                    <a:pt x="12572" y="5803"/>
                  </a:cubicBezTo>
                  <a:cubicBezTo>
                    <a:pt x="12196" y="4399"/>
                    <a:pt x="11520" y="3146"/>
                    <a:pt x="10467" y="2119"/>
                  </a:cubicBezTo>
                  <a:cubicBezTo>
                    <a:pt x="9133" y="784"/>
                    <a:pt x="7319" y="1"/>
                    <a:pt x="54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5"/>
            <p:cNvSpPr/>
            <p:nvPr/>
          </p:nvSpPr>
          <p:spPr>
            <a:xfrm>
              <a:off x="8280839" y="2504771"/>
              <a:ext cx="1163444" cy="1070222"/>
            </a:xfrm>
            <a:custGeom>
              <a:avLst/>
              <a:gdLst/>
              <a:ahLst/>
              <a:cxnLst/>
              <a:rect l="l" t="t" r="r" b="b"/>
              <a:pathLst>
                <a:path w="21254" h="19551" extrusionOk="0">
                  <a:moveTo>
                    <a:pt x="7206" y="0"/>
                  </a:moveTo>
                  <a:cubicBezTo>
                    <a:pt x="6575" y="0"/>
                    <a:pt x="1653" y="5494"/>
                    <a:pt x="1354" y="6041"/>
                  </a:cubicBezTo>
                  <a:cubicBezTo>
                    <a:pt x="1053" y="6568"/>
                    <a:pt x="0" y="7495"/>
                    <a:pt x="201" y="7695"/>
                  </a:cubicBezTo>
                  <a:cubicBezTo>
                    <a:pt x="702" y="8272"/>
                    <a:pt x="4988" y="13335"/>
                    <a:pt x="5790" y="13886"/>
                  </a:cubicBezTo>
                  <a:cubicBezTo>
                    <a:pt x="6692" y="14488"/>
                    <a:pt x="11203" y="19525"/>
                    <a:pt x="11604" y="19550"/>
                  </a:cubicBezTo>
                  <a:cubicBezTo>
                    <a:pt x="11607" y="19550"/>
                    <a:pt x="11609" y="19551"/>
                    <a:pt x="11612" y="19551"/>
                  </a:cubicBezTo>
                  <a:cubicBezTo>
                    <a:pt x="12020" y="19551"/>
                    <a:pt x="15320" y="15408"/>
                    <a:pt x="16442" y="14187"/>
                  </a:cubicBezTo>
                  <a:cubicBezTo>
                    <a:pt x="17544" y="12959"/>
                    <a:pt x="21254" y="8498"/>
                    <a:pt x="21103" y="8071"/>
                  </a:cubicBezTo>
                  <a:cubicBezTo>
                    <a:pt x="20953" y="7645"/>
                    <a:pt x="7820" y="76"/>
                    <a:pt x="7218" y="1"/>
                  </a:cubicBezTo>
                  <a:cubicBezTo>
                    <a:pt x="7215" y="1"/>
                    <a:pt x="7211" y="0"/>
                    <a:pt x="7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5"/>
            <p:cNvSpPr/>
            <p:nvPr/>
          </p:nvSpPr>
          <p:spPr>
            <a:xfrm>
              <a:off x="8647378" y="2611459"/>
              <a:ext cx="549316" cy="333038"/>
            </a:xfrm>
            <a:custGeom>
              <a:avLst/>
              <a:gdLst/>
              <a:ahLst/>
              <a:cxnLst/>
              <a:rect l="l" t="t" r="r" b="b"/>
              <a:pathLst>
                <a:path w="10035" h="6084" extrusionOk="0">
                  <a:moveTo>
                    <a:pt x="69" y="0"/>
                  </a:moveTo>
                  <a:cubicBezTo>
                    <a:pt x="30" y="0"/>
                    <a:pt x="1" y="41"/>
                    <a:pt x="21" y="82"/>
                  </a:cubicBezTo>
                  <a:cubicBezTo>
                    <a:pt x="372" y="383"/>
                    <a:pt x="773" y="634"/>
                    <a:pt x="1174" y="884"/>
                  </a:cubicBezTo>
                  <a:cubicBezTo>
                    <a:pt x="1575" y="1135"/>
                    <a:pt x="2001" y="1386"/>
                    <a:pt x="2402" y="1661"/>
                  </a:cubicBezTo>
                  <a:cubicBezTo>
                    <a:pt x="3229" y="2163"/>
                    <a:pt x="4031" y="2664"/>
                    <a:pt x="4858" y="3165"/>
                  </a:cubicBezTo>
                  <a:cubicBezTo>
                    <a:pt x="5685" y="3666"/>
                    <a:pt x="6513" y="4142"/>
                    <a:pt x="7340" y="4619"/>
                  </a:cubicBezTo>
                  <a:cubicBezTo>
                    <a:pt x="7741" y="4869"/>
                    <a:pt x="8167" y="5120"/>
                    <a:pt x="8593" y="5371"/>
                  </a:cubicBezTo>
                  <a:cubicBezTo>
                    <a:pt x="9019" y="5596"/>
                    <a:pt x="9445" y="5872"/>
                    <a:pt x="9871" y="6072"/>
                  </a:cubicBezTo>
                  <a:cubicBezTo>
                    <a:pt x="9887" y="6080"/>
                    <a:pt x="9902" y="6084"/>
                    <a:pt x="9916" y="6084"/>
                  </a:cubicBezTo>
                  <a:cubicBezTo>
                    <a:pt x="9991" y="6084"/>
                    <a:pt x="10034" y="5985"/>
                    <a:pt x="9971" y="5922"/>
                  </a:cubicBezTo>
                  <a:cubicBezTo>
                    <a:pt x="9570" y="5646"/>
                    <a:pt x="9119" y="5421"/>
                    <a:pt x="8693" y="5170"/>
                  </a:cubicBezTo>
                  <a:cubicBezTo>
                    <a:pt x="8292" y="4944"/>
                    <a:pt x="7866" y="4694"/>
                    <a:pt x="7440" y="4443"/>
                  </a:cubicBezTo>
                  <a:cubicBezTo>
                    <a:pt x="6638" y="3967"/>
                    <a:pt x="5811" y="3491"/>
                    <a:pt x="5009" y="2990"/>
                  </a:cubicBezTo>
                  <a:cubicBezTo>
                    <a:pt x="4207" y="2488"/>
                    <a:pt x="3405" y="2012"/>
                    <a:pt x="2603" y="1511"/>
                  </a:cubicBezTo>
                  <a:cubicBezTo>
                    <a:pt x="2177" y="1260"/>
                    <a:pt x="1776" y="985"/>
                    <a:pt x="1350" y="734"/>
                  </a:cubicBezTo>
                  <a:cubicBezTo>
                    <a:pt x="949" y="483"/>
                    <a:pt x="548" y="208"/>
                    <a:pt x="96" y="7"/>
                  </a:cubicBezTo>
                  <a:cubicBezTo>
                    <a:pt x="87" y="3"/>
                    <a:pt x="78" y="0"/>
                    <a:pt x="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5"/>
            <p:cNvSpPr/>
            <p:nvPr/>
          </p:nvSpPr>
          <p:spPr>
            <a:xfrm>
              <a:off x="8619954" y="3283721"/>
              <a:ext cx="142488" cy="140353"/>
            </a:xfrm>
            <a:custGeom>
              <a:avLst/>
              <a:gdLst/>
              <a:ahLst/>
              <a:cxnLst/>
              <a:rect l="l" t="t" r="r" b="b"/>
              <a:pathLst>
                <a:path w="2603" h="2564" extrusionOk="0">
                  <a:moveTo>
                    <a:pt x="69" y="0"/>
                  </a:moveTo>
                  <a:cubicBezTo>
                    <a:pt x="30" y="0"/>
                    <a:pt x="1" y="41"/>
                    <a:pt x="21" y="82"/>
                  </a:cubicBezTo>
                  <a:cubicBezTo>
                    <a:pt x="171" y="333"/>
                    <a:pt x="422" y="508"/>
                    <a:pt x="622" y="709"/>
                  </a:cubicBezTo>
                  <a:lnTo>
                    <a:pt x="1274" y="1360"/>
                  </a:lnTo>
                  <a:cubicBezTo>
                    <a:pt x="1475" y="1561"/>
                    <a:pt x="1675" y="1761"/>
                    <a:pt x="1901" y="1987"/>
                  </a:cubicBezTo>
                  <a:cubicBezTo>
                    <a:pt x="2001" y="2087"/>
                    <a:pt x="2101" y="2187"/>
                    <a:pt x="2227" y="2313"/>
                  </a:cubicBezTo>
                  <a:cubicBezTo>
                    <a:pt x="2302" y="2388"/>
                    <a:pt x="2402" y="2538"/>
                    <a:pt x="2527" y="2563"/>
                  </a:cubicBezTo>
                  <a:cubicBezTo>
                    <a:pt x="2577" y="2563"/>
                    <a:pt x="2602" y="2538"/>
                    <a:pt x="2577" y="2488"/>
                  </a:cubicBezTo>
                  <a:cubicBezTo>
                    <a:pt x="2577" y="2388"/>
                    <a:pt x="2427" y="2288"/>
                    <a:pt x="2352" y="2212"/>
                  </a:cubicBezTo>
                  <a:cubicBezTo>
                    <a:pt x="2252" y="2112"/>
                    <a:pt x="2126" y="1987"/>
                    <a:pt x="2026" y="1887"/>
                  </a:cubicBezTo>
                  <a:lnTo>
                    <a:pt x="1374" y="1235"/>
                  </a:lnTo>
                  <a:lnTo>
                    <a:pt x="748" y="608"/>
                  </a:lnTo>
                  <a:cubicBezTo>
                    <a:pt x="547" y="408"/>
                    <a:pt x="347" y="157"/>
                    <a:pt x="96" y="7"/>
                  </a:cubicBezTo>
                  <a:cubicBezTo>
                    <a:pt x="87" y="2"/>
                    <a:pt x="78" y="0"/>
                    <a:pt x="6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3" name="Google Shape;163;p5"/>
          <p:cNvGrpSpPr/>
          <p:nvPr/>
        </p:nvGrpSpPr>
        <p:grpSpPr>
          <a:xfrm>
            <a:off x="10686800" y="5296667"/>
            <a:ext cx="1577971" cy="1478532"/>
            <a:chOff x="8015100" y="3972500"/>
            <a:chExt cx="1183478" cy="1108899"/>
          </a:xfrm>
        </p:grpSpPr>
        <p:sp>
          <p:nvSpPr>
            <p:cNvPr id="164" name="Google Shape;164;p5"/>
            <p:cNvSpPr/>
            <p:nvPr/>
          </p:nvSpPr>
          <p:spPr>
            <a:xfrm flipH="1">
              <a:off x="8059038" y="4667391"/>
              <a:ext cx="1139539" cy="414008"/>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5"/>
            <p:cNvSpPr/>
            <p:nvPr/>
          </p:nvSpPr>
          <p:spPr>
            <a:xfrm flipH="1">
              <a:off x="8588927" y="4757333"/>
              <a:ext cx="123682" cy="90712"/>
            </a:xfrm>
            <a:custGeom>
              <a:avLst/>
              <a:gdLst/>
              <a:ahLst/>
              <a:cxnLst/>
              <a:rect l="l" t="t" r="r" b="b"/>
              <a:pathLst>
                <a:path w="1129" h="828" extrusionOk="0">
                  <a:moveTo>
                    <a:pt x="401" y="1"/>
                  </a:moveTo>
                  <a:cubicBezTo>
                    <a:pt x="301" y="1"/>
                    <a:pt x="176" y="26"/>
                    <a:pt x="25" y="76"/>
                  </a:cubicBezTo>
                  <a:cubicBezTo>
                    <a:pt x="0" y="76"/>
                    <a:pt x="0" y="101"/>
                    <a:pt x="0" y="126"/>
                  </a:cubicBezTo>
                  <a:cubicBezTo>
                    <a:pt x="0" y="126"/>
                    <a:pt x="11" y="137"/>
                    <a:pt x="26" y="137"/>
                  </a:cubicBezTo>
                  <a:cubicBezTo>
                    <a:pt x="34" y="137"/>
                    <a:pt x="42" y="134"/>
                    <a:pt x="50" y="126"/>
                  </a:cubicBezTo>
                  <a:cubicBezTo>
                    <a:pt x="142" y="89"/>
                    <a:pt x="234" y="66"/>
                    <a:pt x="316" y="66"/>
                  </a:cubicBezTo>
                  <a:cubicBezTo>
                    <a:pt x="346" y="66"/>
                    <a:pt x="374" y="69"/>
                    <a:pt x="401" y="76"/>
                  </a:cubicBezTo>
                  <a:cubicBezTo>
                    <a:pt x="577" y="76"/>
                    <a:pt x="777" y="151"/>
                    <a:pt x="878" y="301"/>
                  </a:cubicBezTo>
                  <a:cubicBezTo>
                    <a:pt x="1003" y="427"/>
                    <a:pt x="1078" y="602"/>
                    <a:pt x="1053" y="778"/>
                  </a:cubicBezTo>
                  <a:cubicBezTo>
                    <a:pt x="1053" y="803"/>
                    <a:pt x="1078" y="828"/>
                    <a:pt x="1078" y="828"/>
                  </a:cubicBezTo>
                  <a:cubicBezTo>
                    <a:pt x="1103" y="828"/>
                    <a:pt x="1128" y="803"/>
                    <a:pt x="1128" y="803"/>
                  </a:cubicBezTo>
                  <a:cubicBezTo>
                    <a:pt x="1128" y="602"/>
                    <a:pt x="1078" y="402"/>
                    <a:pt x="928" y="251"/>
                  </a:cubicBezTo>
                  <a:cubicBezTo>
                    <a:pt x="802" y="101"/>
                    <a:pt x="602" y="1"/>
                    <a:pt x="4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5"/>
            <p:cNvSpPr/>
            <p:nvPr/>
          </p:nvSpPr>
          <p:spPr>
            <a:xfrm flipH="1">
              <a:off x="8844291" y="4872583"/>
              <a:ext cx="159395" cy="90821"/>
            </a:xfrm>
            <a:custGeom>
              <a:avLst/>
              <a:gdLst/>
              <a:ahLst/>
              <a:cxnLst/>
              <a:rect l="l" t="t" r="r" b="b"/>
              <a:pathLst>
                <a:path w="1455" h="829" extrusionOk="0">
                  <a:moveTo>
                    <a:pt x="1182" y="1"/>
                  </a:moveTo>
                  <a:cubicBezTo>
                    <a:pt x="912" y="1"/>
                    <a:pt x="656" y="87"/>
                    <a:pt x="502" y="202"/>
                  </a:cubicBezTo>
                  <a:cubicBezTo>
                    <a:pt x="251" y="352"/>
                    <a:pt x="126" y="578"/>
                    <a:pt x="1" y="778"/>
                  </a:cubicBezTo>
                  <a:cubicBezTo>
                    <a:pt x="1" y="803"/>
                    <a:pt x="1" y="828"/>
                    <a:pt x="26" y="828"/>
                  </a:cubicBezTo>
                  <a:cubicBezTo>
                    <a:pt x="51" y="828"/>
                    <a:pt x="51" y="828"/>
                    <a:pt x="51" y="803"/>
                  </a:cubicBezTo>
                  <a:cubicBezTo>
                    <a:pt x="176" y="603"/>
                    <a:pt x="301" y="402"/>
                    <a:pt x="527" y="252"/>
                  </a:cubicBezTo>
                  <a:cubicBezTo>
                    <a:pt x="686" y="153"/>
                    <a:pt x="954" y="54"/>
                    <a:pt x="1208" y="54"/>
                  </a:cubicBezTo>
                  <a:cubicBezTo>
                    <a:pt x="1275" y="54"/>
                    <a:pt x="1341" y="61"/>
                    <a:pt x="1404" y="76"/>
                  </a:cubicBezTo>
                  <a:cubicBezTo>
                    <a:pt x="1429" y="76"/>
                    <a:pt x="1454" y="76"/>
                    <a:pt x="1454" y="51"/>
                  </a:cubicBezTo>
                  <a:cubicBezTo>
                    <a:pt x="1454" y="51"/>
                    <a:pt x="1454" y="26"/>
                    <a:pt x="1429" y="26"/>
                  </a:cubicBezTo>
                  <a:cubicBezTo>
                    <a:pt x="1347" y="9"/>
                    <a:pt x="1264" y="1"/>
                    <a:pt x="11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5"/>
            <p:cNvSpPr/>
            <p:nvPr/>
          </p:nvSpPr>
          <p:spPr>
            <a:xfrm flipH="1">
              <a:off x="8015100" y="4065291"/>
              <a:ext cx="310355" cy="192707"/>
            </a:xfrm>
            <a:custGeom>
              <a:avLst/>
              <a:gdLst/>
              <a:ahLst/>
              <a:cxnLst/>
              <a:rect l="l" t="t" r="r" b="b"/>
              <a:pathLst>
                <a:path w="2833" h="1759" extrusionOk="0">
                  <a:moveTo>
                    <a:pt x="1991" y="1"/>
                  </a:moveTo>
                  <a:cubicBezTo>
                    <a:pt x="1845" y="1"/>
                    <a:pt x="1700" y="28"/>
                    <a:pt x="1554" y="77"/>
                  </a:cubicBezTo>
                  <a:cubicBezTo>
                    <a:pt x="1103" y="202"/>
                    <a:pt x="677" y="478"/>
                    <a:pt x="401" y="854"/>
                  </a:cubicBezTo>
                  <a:cubicBezTo>
                    <a:pt x="126" y="1230"/>
                    <a:pt x="0" y="1631"/>
                    <a:pt x="527" y="1706"/>
                  </a:cubicBezTo>
                  <a:cubicBezTo>
                    <a:pt x="695" y="1742"/>
                    <a:pt x="867" y="1758"/>
                    <a:pt x="1039" y="1758"/>
                  </a:cubicBezTo>
                  <a:cubicBezTo>
                    <a:pt x="1352" y="1758"/>
                    <a:pt x="1664" y="1703"/>
                    <a:pt x="1955" y="1606"/>
                  </a:cubicBezTo>
                  <a:cubicBezTo>
                    <a:pt x="2206" y="1506"/>
                    <a:pt x="2431" y="1380"/>
                    <a:pt x="2607" y="1180"/>
                  </a:cubicBezTo>
                  <a:cubicBezTo>
                    <a:pt x="2757" y="979"/>
                    <a:pt x="2832" y="704"/>
                    <a:pt x="2757" y="453"/>
                  </a:cubicBezTo>
                  <a:cubicBezTo>
                    <a:pt x="2657" y="252"/>
                    <a:pt x="2456" y="102"/>
                    <a:pt x="2231" y="27"/>
                  </a:cubicBezTo>
                  <a:cubicBezTo>
                    <a:pt x="2151" y="9"/>
                    <a:pt x="2071" y="1"/>
                    <a:pt x="19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5"/>
            <p:cNvSpPr/>
            <p:nvPr/>
          </p:nvSpPr>
          <p:spPr>
            <a:xfrm flipH="1">
              <a:off x="8223796" y="4198726"/>
              <a:ext cx="409169" cy="572425"/>
            </a:xfrm>
            <a:custGeom>
              <a:avLst/>
              <a:gdLst/>
              <a:ahLst/>
              <a:cxnLst/>
              <a:rect l="l" t="t" r="r" b="b"/>
              <a:pathLst>
                <a:path w="3735" h="5225" extrusionOk="0">
                  <a:moveTo>
                    <a:pt x="3709" y="1"/>
                  </a:moveTo>
                  <a:cubicBezTo>
                    <a:pt x="3701" y="1"/>
                    <a:pt x="3693" y="3"/>
                    <a:pt x="3684" y="12"/>
                  </a:cubicBezTo>
                  <a:cubicBezTo>
                    <a:pt x="3659" y="12"/>
                    <a:pt x="627" y="1290"/>
                    <a:pt x="0" y="5175"/>
                  </a:cubicBezTo>
                  <a:cubicBezTo>
                    <a:pt x="0" y="5200"/>
                    <a:pt x="25" y="5225"/>
                    <a:pt x="25" y="5225"/>
                  </a:cubicBezTo>
                  <a:cubicBezTo>
                    <a:pt x="50" y="5225"/>
                    <a:pt x="75" y="5200"/>
                    <a:pt x="75" y="5200"/>
                  </a:cubicBezTo>
                  <a:cubicBezTo>
                    <a:pt x="677" y="1315"/>
                    <a:pt x="3684" y="62"/>
                    <a:pt x="3709" y="62"/>
                  </a:cubicBezTo>
                  <a:cubicBezTo>
                    <a:pt x="3735" y="62"/>
                    <a:pt x="3735" y="37"/>
                    <a:pt x="3735" y="12"/>
                  </a:cubicBezTo>
                  <a:cubicBezTo>
                    <a:pt x="3735" y="12"/>
                    <a:pt x="3723"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5"/>
            <p:cNvSpPr/>
            <p:nvPr/>
          </p:nvSpPr>
          <p:spPr>
            <a:xfrm flipH="1">
              <a:off x="8479159" y="4172652"/>
              <a:ext cx="335004" cy="225136"/>
            </a:xfrm>
            <a:custGeom>
              <a:avLst/>
              <a:gdLst/>
              <a:ahLst/>
              <a:cxnLst/>
              <a:rect l="l" t="t" r="r" b="b"/>
              <a:pathLst>
                <a:path w="3058" h="2055" extrusionOk="0">
                  <a:moveTo>
                    <a:pt x="1143" y="0"/>
                  </a:moveTo>
                  <a:cubicBezTo>
                    <a:pt x="1013" y="0"/>
                    <a:pt x="882" y="16"/>
                    <a:pt x="752" y="49"/>
                  </a:cubicBezTo>
                  <a:cubicBezTo>
                    <a:pt x="551" y="99"/>
                    <a:pt x="376" y="175"/>
                    <a:pt x="226" y="325"/>
                  </a:cubicBezTo>
                  <a:cubicBezTo>
                    <a:pt x="75" y="475"/>
                    <a:pt x="0" y="676"/>
                    <a:pt x="25" y="876"/>
                  </a:cubicBezTo>
                  <a:cubicBezTo>
                    <a:pt x="50" y="1077"/>
                    <a:pt x="201" y="1252"/>
                    <a:pt x="376" y="1353"/>
                  </a:cubicBezTo>
                  <a:cubicBezTo>
                    <a:pt x="526" y="1478"/>
                    <a:pt x="727" y="1528"/>
                    <a:pt x="927" y="1603"/>
                  </a:cubicBezTo>
                  <a:cubicBezTo>
                    <a:pt x="1278" y="1729"/>
                    <a:pt x="1654" y="1829"/>
                    <a:pt x="2005" y="1954"/>
                  </a:cubicBezTo>
                  <a:cubicBezTo>
                    <a:pt x="2155" y="2004"/>
                    <a:pt x="2331" y="2054"/>
                    <a:pt x="2481" y="2054"/>
                  </a:cubicBezTo>
                  <a:cubicBezTo>
                    <a:pt x="2657" y="2054"/>
                    <a:pt x="2832" y="2004"/>
                    <a:pt x="2932" y="1879"/>
                  </a:cubicBezTo>
                  <a:cubicBezTo>
                    <a:pt x="3058" y="1678"/>
                    <a:pt x="2983" y="1428"/>
                    <a:pt x="2907" y="1227"/>
                  </a:cubicBezTo>
                  <a:cubicBezTo>
                    <a:pt x="2608" y="523"/>
                    <a:pt x="1891" y="0"/>
                    <a:pt x="114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5"/>
            <p:cNvSpPr/>
            <p:nvPr/>
          </p:nvSpPr>
          <p:spPr>
            <a:xfrm flipH="1">
              <a:off x="8473680" y="4253611"/>
              <a:ext cx="208693" cy="160608"/>
            </a:xfrm>
            <a:custGeom>
              <a:avLst/>
              <a:gdLst/>
              <a:ahLst/>
              <a:cxnLst/>
              <a:rect l="l" t="t" r="r" b="b"/>
              <a:pathLst>
                <a:path w="1905" h="1466" extrusionOk="0">
                  <a:moveTo>
                    <a:pt x="33" y="1"/>
                  </a:moveTo>
                  <a:cubicBezTo>
                    <a:pt x="25" y="1"/>
                    <a:pt x="25" y="12"/>
                    <a:pt x="25" y="12"/>
                  </a:cubicBezTo>
                  <a:cubicBezTo>
                    <a:pt x="0" y="37"/>
                    <a:pt x="25" y="62"/>
                    <a:pt x="25" y="62"/>
                  </a:cubicBezTo>
                  <a:cubicBezTo>
                    <a:pt x="777" y="288"/>
                    <a:pt x="1429" y="789"/>
                    <a:pt x="1830" y="1441"/>
                  </a:cubicBezTo>
                  <a:cubicBezTo>
                    <a:pt x="1855" y="1466"/>
                    <a:pt x="1855" y="1466"/>
                    <a:pt x="1855" y="1466"/>
                  </a:cubicBezTo>
                  <a:lnTo>
                    <a:pt x="1880" y="1466"/>
                  </a:lnTo>
                  <a:cubicBezTo>
                    <a:pt x="1905" y="1441"/>
                    <a:pt x="1905" y="1441"/>
                    <a:pt x="1905" y="1416"/>
                  </a:cubicBezTo>
                  <a:cubicBezTo>
                    <a:pt x="1479" y="739"/>
                    <a:pt x="802" y="238"/>
                    <a:pt x="50" y="12"/>
                  </a:cubicBezTo>
                  <a:cubicBezTo>
                    <a:pt x="42" y="4"/>
                    <a:pt x="36" y="1"/>
                    <a:pt x="3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5"/>
            <p:cNvSpPr/>
            <p:nvPr/>
          </p:nvSpPr>
          <p:spPr>
            <a:xfrm flipH="1">
              <a:off x="8116763" y="4319452"/>
              <a:ext cx="266426" cy="298428"/>
            </a:xfrm>
            <a:custGeom>
              <a:avLst/>
              <a:gdLst/>
              <a:ahLst/>
              <a:cxnLst/>
              <a:rect l="l" t="t" r="r" b="b"/>
              <a:pathLst>
                <a:path w="2432" h="2724" extrusionOk="0">
                  <a:moveTo>
                    <a:pt x="585" y="1"/>
                  </a:moveTo>
                  <a:cubicBezTo>
                    <a:pt x="410" y="1"/>
                    <a:pt x="235" y="36"/>
                    <a:pt x="126" y="163"/>
                  </a:cubicBezTo>
                  <a:cubicBezTo>
                    <a:pt x="26" y="288"/>
                    <a:pt x="1" y="464"/>
                    <a:pt x="51" y="614"/>
                  </a:cubicBezTo>
                  <a:cubicBezTo>
                    <a:pt x="76" y="790"/>
                    <a:pt x="176" y="915"/>
                    <a:pt x="252" y="1065"/>
                  </a:cubicBezTo>
                  <a:cubicBezTo>
                    <a:pt x="477" y="1391"/>
                    <a:pt x="678" y="1717"/>
                    <a:pt x="878" y="2043"/>
                  </a:cubicBezTo>
                  <a:cubicBezTo>
                    <a:pt x="978" y="2218"/>
                    <a:pt x="1104" y="2369"/>
                    <a:pt x="1254" y="2519"/>
                  </a:cubicBezTo>
                  <a:cubicBezTo>
                    <a:pt x="1389" y="2631"/>
                    <a:pt x="1564" y="2723"/>
                    <a:pt x="1743" y="2723"/>
                  </a:cubicBezTo>
                  <a:cubicBezTo>
                    <a:pt x="1764" y="2723"/>
                    <a:pt x="1784" y="2722"/>
                    <a:pt x="1805" y="2719"/>
                  </a:cubicBezTo>
                  <a:cubicBezTo>
                    <a:pt x="1981" y="2694"/>
                    <a:pt x="2181" y="2569"/>
                    <a:pt x="2282" y="2394"/>
                  </a:cubicBezTo>
                  <a:cubicBezTo>
                    <a:pt x="2382" y="2218"/>
                    <a:pt x="2432" y="2018"/>
                    <a:pt x="2432" y="1817"/>
                  </a:cubicBezTo>
                  <a:cubicBezTo>
                    <a:pt x="2432" y="915"/>
                    <a:pt x="1630" y="163"/>
                    <a:pt x="778" y="13"/>
                  </a:cubicBezTo>
                  <a:cubicBezTo>
                    <a:pt x="716" y="6"/>
                    <a:pt x="650" y="1"/>
                    <a:pt x="58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5"/>
            <p:cNvSpPr/>
            <p:nvPr/>
          </p:nvSpPr>
          <p:spPr>
            <a:xfrm flipH="1">
              <a:off x="8204622" y="4325040"/>
              <a:ext cx="203215" cy="163347"/>
            </a:xfrm>
            <a:custGeom>
              <a:avLst/>
              <a:gdLst/>
              <a:ahLst/>
              <a:cxnLst/>
              <a:rect l="l" t="t" r="r" b="b"/>
              <a:pathLst>
                <a:path w="1855" h="1491" extrusionOk="0">
                  <a:moveTo>
                    <a:pt x="19" y="1"/>
                  </a:moveTo>
                  <a:cubicBezTo>
                    <a:pt x="11" y="1"/>
                    <a:pt x="0" y="12"/>
                    <a:pt x="0" y="12"/>
                  </a:cubicBezTo>
                  <a:cubicBezTo>
                    <a:pt x="0" y="37"/>
                    <a:pt x="0" y="62"/>
                    <a:pt x="25" y="62"/>
                  </a:cubicBezTo>
                  <a:cubicBezTo>
                    <a:pt x="752" y="312"/>
                    <a:pt x="1404" y="814"/>
                    <a:pt x="1805" y="1490"/>
                  </a:cubicBezTo>
                  <a:lnTo>
                    <a:pt x="1830" y="1490"/>
                  </a:lnTo>
                  <a:cubicBezTo>
                    <a:pt x="1855" y="1490"/>
                    <a:pt x="1855" y="1465"/>
                    <a:pt x="1855" y="1440"/>
                  </a:cubicBezTo>
                  <a:cubicBezTo>
                    <a:pt x="1454" y="764"/>
                    <a:pt x="777" y="237"/>
                    <a:pt x="25" y="12"/>
                  </a:cubicBezTo>
                  <a:cubicBezTo>
                    <a:pt x="25" y="3"/>
                    <a:pt x="23" y="1"/>
                    <a:pt x="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5"/>
            <p:cNvSpPr/>
            <p:nvPr/>
          </p:nvSpPr>
          <p:spPr>
            <a:xfrm flipH="1">
              <a:off x="8347368" y="3972500"/>
              <a:ext cx="211541" cy="265014"/>
            </a:xfrm>
            <a:custGeom>
              <a:avLst/>
              <a:gdLst/>
              <a:ahLst/>
              <a:cxnLst/>
              <a:rect l="l" t="t" r="r" b="b"/>
              <a:pathLst>
                <a:path w="1931" h="2419" extrusionOk="0">
                  <a:moveTo>
                    <a:pt x="671" y="1"/>
                  </a:moveTo>
                  <a:cubicBezTo>
                    <a:pt x="613" y="1"/>
                    <a:pt x="556" y="7"/>
                    <a:pt x="502" y="22"/>
                  </a:cubicBezTo>
                  <a:cubicBezTo>
                    <a:pt x="26" y="172"/>
                    <a:pt x="1" y="799"/>
                    <a:pt x="126" y="1175"/>
                  </a:cubicBezTo>
                  <a:cubicBezTo>
                    <a:pt x="302" y="1651"/>
                    <a:pt x="627" y="2052"/>
                    <a:pt x="1028" y="2302"/>
                  </a:cubicBezTo>
                  <a:cubicBezTo>
                    <a:pt x="1126" y="2361"/>
                    <a:pt x="1238" y="2419"/>
                    <a:pt x="1353" y="2419"/>
                  </a:cubicBezTo>
                  <a:cubicBezTo>
                    <a:pt x="1387" y="2419"/>
                    <a:pt x="1421" y="2414"/>
                    <a:pt x="1455" y="2403"/>
                  </a:cubicBezTo>
                  <a:cubicBezTo>
                    <a:pt x="1530" y="2403"/>
                    <a:pt x="1605" y="2353"/>
                    <a:pt x="1655" y="2277"/>
                  </a:cubicBezTo>
                  <a:cubicBezTo>
                    <a:pt x="1856" y="2077"/>
                    <a:pt x="1931" y="1776"/>
                    <a:pt x="1931" y="1500"/>
                  </a:cubicBezTo>
                  <a:cubicBezTo>
                    <a:pt x="1931" y="1124"/>
                    <a:pt x="1830" y="749"/>
                    <a:pt x="1605" y="473"/>
                  </a:cubicBezTo>
                  <a:cubicBezTo>
                    <a:pt x="1412" y="237"/>
                    <a:pt x="1016" y="1"/>
                    <a:pt x="67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5"/>
            <p:cNvSpPr/>
            <p:nvPr/>
          </p:nvSpPr>
          <p:spPr>
            <a:xfrm flipH="1">
              <a:off x="8385819" y="4103853"/>
              <a:ext cx="74165" cy="208812"/>
            </a:xfrm>
            <a:custGeom>
              <a:avLst/>
              <a:gdLst/>
              <a:ahLst/>
              <a:cxnLst/>
              <a:rect l="l" t="t" r="r" b="b"/>
              <a:pathLst>
                <a:path w="677" h="1906" extrusionOk="0">
                  <a:moveTo>
                    <a:pt x="25" y="1"/>
                  </a:moveTo>
                  <a:cubicBezTo>
                    <a:pt x="0" y="26"/>
                    <a:pt x="0" y="51"/>
                    <a:pt x="0" y="51"/>
                  </a:cubicBezTo>
                  <a:cubicBezTo>
                    <a:pt x="376" y="602"/>
                    <a:pt x="577" y="1229"/>
                    <a:pt x="602" y="1880"/>
                  </a:cubicBezTo>
                  <a:cubicBezTo>
                    <a:pt x="602" y="1880"/>
                    <a:pt x="627" y="1905"/>
                    <a:pt x="652" y="1905"/>
                  </a:cubicBezTo>
                  <a:cubicBezTo>
                    <a:pt x="652" y="1905"/>
                    <a:pt x="677" y="1880"/>
                    <a:pt x="677" y="1880"/>
                  </a:cubicBezTo>
                  <a:cubicBezTo>
                    <a:pt x="627" y="1204"/>
                    <a:pt x="426" y="577"/>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5"/>
          <p:cNvGrpSpPr/>
          <p:nvPr/>
        </p:nvGrpSpPr>
        <p:grpSpPr>
          <a:xfrm>
            <a:off x="10686801" y="-602246"/>
            <a:ext cx="3847920" cy="6293156"/>
            <a:chOff x="8015101" y="-451685"/>
            <a:chExt cx="2885940" cy="4719867"/>
          </a:xfrm>
        </p:grpSpPr>
        <p:grpSp>
          <p:nvGrpSpPr>
            <p:cNvPr id="176" name="Google Shape;176;p5"/>
            <p:cNvGrpSpPr/>
            <p:nvPr/>
          </p:nvGrpSpPr>
          <p:grpSpPr>
            <a:xfrm>
              <a:off x="8015101" y="-451685"/>
              <a:ext cx="2885940" cy="4719867"/>
              <a:chOff x="-1419722" y="-275482"/>
              <a:chExt cx="3373790" cy="5517730"/>
            </a:xfrm>
          </p:grpSpPr>
          <p:grpSp>
            <p:nvGrpSpPr>
              <p:cNvPr id="177" name="Google Shape;177;p5"/>
              <p:cNvGrpSpPr/>
              <p:nvPr/>
            </p:nvGrpSpPr>
            <p:grpSpPr>
              <a:xfrm>
                <a:off x="-1419722" y="-275482"/>
                <a:ext cx="3373790" cy="5517730"/>
                <a:chOff x="-1419722" y="-275482"/>
                <a:chExt cx="3373790" cy="5517730"/>
              </a:xfrm>
            </p:grpSpPr>
            <p:grpSp>
              <p:nvGrpSpPr>
                <p:cNvPr id="178" name="Google Shape;178;p5"/>
                <p:cNvGrpSpPr/>
                <p:nvPr/>
              </p:nvGrpSpPr>
              <p:grpSpPr>
                <a:xfrm>
                  <a:off x="-1419722" y="-275482"/>
                  <a:ext cx="3373790" cy="5517730"/>
                  <a:chOff x="6021603" y="-289795"/>
                  <a:chExt cx="3373790" cy="5517730"/>
                </a:xfrm>
              </p:grpSpPr>
              <p:sp>
                <p:nvSpPr>
                  <p:cNvPr id="179" name="Google Shape;179;p5"/>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0" name="Google Shape;180;p5"/>
                  <p:cNvGrpSpPr/>
                  <p:nvPr/>
                </p:nvGrpSpPr>
                <p:grpSpPr>
                  <a:xfrm>
                    <a:off x="6021603" y="84387"/>
                    <a:ext cx="3373790" cy="5143549"/>
                    <a:chOff x="7040595" y="2720556"/>
                    <a:chExt cx="1293780" cy="1972446"/>
                  </a:xfrm>
                </p:grpSpPr>
                <p:sp>
                  <p:nvSpPr>
                    <p:cNvPr id="181" name="Google Shape;181;p5"/>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5"/>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6" name="Google Shape;186;p5"/>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87" name="Google Shape;187;p5"/>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88" name="Google Shape;188;p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9" name="Google Shape;189;p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0" name="Google Shape;190;p5"/>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1" name="Google Shape;191;p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2" name="Google Shape;192;p5"/>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93" name="Google Shape;193;p5"/>
          <p:cNvGrpSpPr/>
          <p:nvPr/>
        </p:nvGrpSpPr>
        <p:grpSpPr>
          <a:xfrm>
            <a:off x="286370" y="2303375"/>
            <a:ext cx="11472132" cy="2324441"/>
            <a:chOff x="214777" y="1727531"/>
            <a:chExt cx="8604099" cy="1743331"/>
          </a:xfrm>
        </p:grpSpPr>
        <p:sp>
          <p:nvSpPr>
            <p:cNvPr id="194" name="Google Shape;194;p5"/>
            <p:cNvSpPr/>
            <p:nvPr/>
          </p:nvSpPr>
          <p:spPr>
            <a:xfrm flipH="1">
              <a:off x="378716" y="1727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5"/>
            <p:cNvSpPr/>
            <p:nvPr/>
          </p:nvSpPr>
          <p:spPr>
            <a:xfrm flipH="1">
              <a:off x="214777" y="33436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5"/>
            <p:cNvSpPr/>
            <p:nvPr/>
          </p:nvSpPr>
          <p:spPr>
            <a:xfrm flipH="1">
              <a:off x="354232" y="22291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5"/>
            <p:cNvSpPr/>
            <p:nvPr/>
          </p:nvSpPr>
          <p:spPr>
            <a:xfrm flipH="1">
              <a:off x="8628819" y="20692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5"/>
            <p:cNvSpPr/>
            <p:nvPr/>
          </p:nvSpPr>
          <p:spPr>
            <a:xfrm flipH="1">
              <a:off x="8679432" y="27774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 name="Google Shape;19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0" name="Google Shape;200;p5"/>
          <p:cNvSpPr txBox="1">
            <a:spLocks noGrp="1"/>
          </p:cNvSpPr>
          <p:nvPr>
            <p:ph type="title" idx="2"/>
          </p:nvPr>
        </p:nvSpPr>
        <p:spPr>
          <a:xfrm>
            <a:off x="2177933" y="3743001"/>
            <a:ext cx="3658000" cy="40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933">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1" name="Google Shape;201;p5"/>
          <p:cNvSpPr txBox="1">
            <a:spLocks noGrp="1"/>
          </p:cNvSpPr>
          <p:nvPr>
            <p:ph type="title" idx="3"/>
          </p:nvPr>
        </p:nvSpPr>
        <p:spPr>
          <a:xfrm>
            <a:off x="6356061" y="3742733"/>
            <a:ext cx="3658000" cy="40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933">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2" name="Google Shape;202;p5"/>
          <p:cNvSpPr txBox="1">
            <a:spLocks noGrp="1"/>
          </p:cNvSpPr>
          <p:nvPr>
            <p:ph type="subTitle" idx="1"/>
          </p:nvPr>
        </p:nvSpPr>
        <p:spPr>
          <a:xfrm>
            <a:off x="6356061" y="4162568"/>
            <a:ext cx="3658000" cy="13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03" name="Google Shape;203;p5"/>
          <p:cNvSpPr txBox="1">
            <a:spLocks noGrp="1"/>
          </p:cNvSpPr>
          <p:nvPr>
            <p:ph type="subTitle" idx="4"/>
          </p:nvPr>
        </p:nvSpPr>
        <p:spPr>
          <a:xfrm>
            <a:off x="2177933" y="4162568"/>
            <a:ext cx="3658000" cy="13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63259086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4"/>
        <p:cNvGrpSpPr/>
        <p:nvPr/>
      </p:nvGrpSpPr>
      <p:grpSpPr>
        <a:xfrm>
          <a:off x="0" y="0"/>
          <a:ext cx="0" cy="0"/>
          <a:chOff x="0" y="0"/>
          <a:chExt cx="0" cy="0"/>
        </a:xfrm>
      </p:grpSpPr>
      <p:grpSp>
        <p:nvGrpSpPr>
          <p:cNvPr id="205" name="Google Shape;205;p6"/>
          <p:cNvGrpSpPr/>
          <p:nvPr/>
        </p:nvGrpSpPr>
        <p:grpSpPr>
          <a:xfrm rot="209549">
            <a:off x="-1771083" y="-496532"/>
            <a:ext cx="3636317" cy="5437571"/>
            <a:chOff x="-1485626" y="98700"/>
            <a:chExt cx="3439693" cy="5143549"/>
          </a:xfrm>
        </p:grpSpPr>
        <p:grpSp>
          <p:nvGrpSpPr>
            <p:cNvPr id="206" name="Google Shape;206;p6"/>
            <p:cNvGrpSpPr/>
            <p:nvPr/>
          </p:nvGrpSpPr>
          <p:grpSpPr>
            <a:xfrm>
              <a:off x="-1485626" y="98700"/>
              <a:ext cx="3439693" cy="5143549"/>
              <a:chOff x="-1485626" y="98700"/>
              <a:chExt cx="3439693" cy="5143549"/>
            </a:xfrm>
          </p:grpSpPr>
          <p:grpSp>
            <p:nvGrpSpPr>
              <p:cNvPr id="207" name="Google Shape;207;p6"/>
              <p:cNvGrpSpPr/>
              <p:nvPr/>
            </p:nvGrpSpPr>
            <p:grpSpPr>
              <a:xfrm>
                <a:off x="-1485626" y="98700"/>
                <a:ext cx="3439693" cy="5143549"/>
                <a:chOff x="7015323" y="2720556"/>
                <a:chExt cx="1319052" cy="1972446"/>
              </a:xfrm>
            </p:grpSpPr>
            <p:sp>
              <p:nvSpPr>
                <p:cNvPr id="208" name="Google Shape;208;p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13" name="Google Shape;213;p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14" name="Google Shape;214;p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15" name="Google Shape;215;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16" name="Google Shape;216;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17" name="Google Shape;217;p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18" name="Google Shape;218;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19" name="Google Shape;219;p6"/>
          <p:cNvGrpSpPr/>
          <p:nvPr/>
        </p:nvGrpSpPr>
        <p:grpSpPr>
          <a:xfrm>
            <a:off x="10513035" y="-497713"/>
            <a:ext cx="3847920" cy="6293156"/>
            <a:chOff x="8015101" y="-451685"/>
            <a:chExt cx="2885940" cy="4719867"/>
          </a:xfrm>
        </p:grpSpPr>
        <p:grpSp>
          <p:nvGrpSpPr>
            <p:cNvPr id="220" name="Google Shape;220;p6"/>
            <p:cNvGrpSpPr/>
            <p:nvPr/>
          </p:nvGrpSpPr>
          <p:grpSpPr>
            <a:xfrm>
              <a:off x="8015101" y="-451685"/>
              <a:ext cx="2885940" cy="4719867"/>
              <a:chOff x="-1419722" y="-275482"/>
              <a:chExt cx="3373790" cy="5517730"/>
            </a:xfrm>
          </p:grpSpPr>
          <p:grpSp>
            <p:nvGrpSpPr>
              <p:cNvPr id="221" name="Google Shape;221;p6"/>
              <p:cNvGrpSpPr/>
              <p:nvPr/>
            </p:nvGrpSpPr>
            <p:grpSpPr>
              <a:xfrm>
                <a:off x="-1419722" y="-275482"/>
                <a:ext cx="3373790" cy="5517730"/>
                <a:chOff x="-1419722" y="-275482"/>
                <a:chExt cx="3373790" cy="5517730"/>
              </a:xfrm>
            </p:grpSpPr>
            <p:grpSp>
              <p:nvGrpSpPr>
                <p:cNvPr id="222" name="Google Shape;222;p6"/>
                <p:cNvGrpSpPr/>
                <p:nvPr/>
              </p:nvGrpSpPr>
              <p:grpSpPr>
                <a:xfrm>
                  <a:off x="-1419722" y="-275482"/>
                  <a:ext cx="3373790" cy="5517730"/>
                  <a:chOff x="6021603" y="-289795"/>
                  <a:chExt cx="3373790" cy="5517730"/>
                </a:xfrm>
              </p:grpSpPr>
              <p:sp>
                <p:nvSpPr>
                  <p:cNvPr id="223" name="Google Shape;223;p6"/>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4" name="Google Shape;224;p6"/>
                  <p:cNvGrpSpPr/>
                  <p:nvPr/>
                </p:nvGrpSpPr>
                <p:grpSpPr>
                  <a:xfrm>
                    <a:off x="6021603" y="84387"/>
                    <a:ext cx="3373790" cy="5143549"/>
                    <a:chOff x="7040595" y="2720556"/>
                    <a:chExt cx="1293780" cy="1972446"/>
                  </a:xfrm>
                </p:grpSpPr>
                <p:sp>
                  <p:nvSpPr>
                    <p:cNvPr id="225" name="Google Shape;225;p6"/>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6"/>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30" name="Google Shape;230;p6"/>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231" name="Google Shape;231;p6"/>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232" name="Google Shape;232;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33" name="Google Shape;233;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34" name="Google Shape;234;p6"/>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35" name="Google Shape;235;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236" name="Google Shape;236;p6"/>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237" name="Google Shape;237;p6"/>
          <p:cNvGrpSpPr/>
          <p:nvPr/>
        </p:nvGrpSpPr>
        <p:grpSpPr>
          <a:xfrm>
            <a:off x="-1522123" y="2289098"/>
            <a:ext cx="2748544" cy="4330183"/>
            <a:chOff x="-1485626" y="98700"/>
            <a:chExt cx="3439693" cy="5143549"/>
          </a:xfrm>
        </p:grpSpPr>
        <p:grpSp>
          <p:nvGrpSpPr>
            <p:cNvPr id="238" name="Google Shape;238;p6"/>
            <p:cNvGrpSpPr/>
            <p:nvPr/>
          </p:nvGrpSpPr>
          <p:grpSpPr>
            <a:xfrm>
              <a:off x="-1485626" y="98700"/>
              <a:ext cx="3439693" cy="5143549"/>
              <a:chOff x="-1485626" y="98700"/>
              <a:chExt cx="3439693" cy="5143549"/>
            </a:xfrm>
          </p:grpSpPr>
          <p:grpSp>
            <p:nvGrpSpPr>
              <p:cNvPr id="239" name="Google Shape;239;p6"/>
              <p:cNvGrpSpPr/>
              <p:nvPr/>
            </p:nvGrpSpPr>
            <p:grpSpPr>
              <a:xfrm>
                <a:off x="-1485626" y="98700"/>
                <a:ext cx="3439693" cy="5143549"/>
                <a:chOff x="7015323" y="2720556"/>
                <a:chExt cx="1319052" cy="1972446"/>
              </a:xfrm>
            </p:grpSpPr>
            <p:sp>
              <p:nvSpPr>
                <p:cNvPr id="240" name="Google Shape;240;p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45" name="Google Shape;245;p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46" name="Google Shape;246;p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47" name="Google Shape;247;p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48" name="Google Shape;248;p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49" name="Google Shape;249;p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50" name="Google Shape;250;p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51" name="Google Shape;251;p6"/>
          <p:cNvGrpSpPr/>
          <p:nvPr/>
        </p:nvGrpSpPr>
        <p:grpSpPr>
          <a:xfrm flipH="1">
            <a:off x="-1488466" y="6630367"/>
            <a:ext cx="15702988" cy="333900"/>
            <a:chOff x="-1116350" y="4972775"/>
            <a:chExt cx="11777241" cy="250425"/>
          </a:xfrm>
        </p:grpSpPr>
        <p:sp>
          <p:nvSpPr>
            <p:cNvPr id="252" name="Google Shape;252;p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 name="Google Shape;257;p6"/>
          <p:cNvGrpSpPr/>
          <p:nvPr/>
        </p:nvGrpSpPr>
        <p:grpSpPr>
          <a:xfrm>
            <a:off x="11116185" y="4472533"/>
            <a:ext cx="1333515" cy="2491776"/>
            <a:chOff x="428700" y="3788475"/>
            <a:chExt cx="455975" cy="852025"/>
          </a:xfrm>
        </p:grpSpPr>
        <p:sp>
          <p:nvSpPr>
            <p:cNvPr id="258" name="Google Shape;258;p6"/>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6"/>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6"/>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6"/>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6"/>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6"/>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6"/>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6"/>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6"/>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6"/>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6"/>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6"/>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6"/>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6"/>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6"/>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6"/>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6"/>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6"/>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6"/>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7" name="Google Shape;277;p6"/>
          <p:cNvGrpSpPr/>
          <p:nvPr/>
        </p:nvGrpSpPr>
        <p:grpSpPr>
          <a:xfrm>
            <a:off x="286370" y="2759001"/>
            <a:ext cx="11472132" cy="3777225"/>
            <a:chOff x="214777" y="2069250"/>
            <a:chExt cx="8604099" cy="2832919"/>
          </a:xfrm>
        </p:grpSpPr>
        <p:sp>
          <p:nvSpPr>
            <p:cNvPr id="278" name="Google Shape;278;p6"/>
            <p:cNvSpPr/>
            <p:nvPr/>
          </p:nvSpPr>
          <p:spPr>
            <a:xfrm flipH="1">
              <a:off x="561166" y="47684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6"/>
            <p:cNvSpPr/>
            <p:nvPr/>
          </p:nvSpPr>
          <p:spPr>
            <a:xfrm flipH="1">
              <a:off x="214777" y="33436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6"/>
            <p:cNvSpPr/>
            <p:nvPr/>
          </p:nvSpPr>
          <p:spPr>
            <a:xfrm flipH="1">
              <a:off x="329732" y="39083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6"/>
            <p:cNvSpPr/>
            <p:nvPr/>
          </p:nvSpPr>
          <p:spPr>
            <a:xfrm flipH="1">
              <a:off x="8628819" y="20692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6"/>
            <p:cNvSpPr/>
            <p:nvPr/>
          </p:nvSpPr>
          <p:spPr>
            <a:xfrm flipH="1">
              <a:off x="8679432" y="27774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3" name="Google Shape;283;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87564414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4"/>
        <p:cNvGrpSpPr/>
        <p:nvPr/>
      </p:nvGrpSpPr>
      <p:grpSpPr>
        <a:xfrm>
          <a:off x="0" y="0"/>
          <a:ext cx="0" cy="0"/>
          <a:chOff x="0" y="0"/>
          <a:chExt cx="0" cy="0"/>
        </a:xfrm>
      </p:grpSpPr>
      <p:grpSp>
        <p:nvGrpSpPr>
          <p:cNvPr id="285" name="Google Shape;285;p7"/>
          <p:cNvGrpSpPr/>
          <p:nvPr/>
        </p:nvGrpSpPr>
        <p:grpSpPr>
          <a:xfrm>
            <a:off x="-1488466" y="6630367"/>
            <a:ext cx="15702988" cy="333900"/>
            <a:chOff x="-1116350" y="4972775"/>
            <a:chExt cx="11777241" cy="250425"/>
          </a:xfrm>
        </p:grpSpPr>
        <p:sp>
          <p:nvSpPr>
            <p:cNvPr id="286" name="Google Shape;286;p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7"/>
          <p:cNvGrpSpPr/>
          <p:nvPr/>
        </p:nvGrpSpPr>
        <p:grpSpPr>
          <a:xfrm flipH="1">
            <a:off x="10298061" y="-415949"/>
            <a:ext cx="4090843" cy="6690432"/>
            <a:chOff x="-1419722" y="-275482"/>
            <a:chExt cx="3373798" cy="5517730"/>
          </a:xfrm>
        </p:grpSpPr>
        <p:grpSp>
          <p:nvGrpSpPr>
            <p:cNvPr id="292" name="Google Shape;292;p7"/>
            <p:cNvGrpSpPr/>
            <p:nvPr/>
          </p:nvGrpSpPr>
          <p:grpSpPr>
            <a:xfrm>
              <a:off x="-1419722" y="-275482"/>
              <a:ext cx="3373798" cy="5517730"/>
              <a:chOff x="-1419722" y="-275482"/>
              <a:chExt cx="3373798" cy="5517730"/>
            </a:xfrm>
          </p:grpSpPr>
          <p:grpSp>
            <p:nvGrpSpPr>
              <p:cNvPr id="293" name="Google Shape;293;p7"/>
              <p:cNvGrpSpPr/>
              <p:nvPr/>
            </p:nvGrpSpPr>
            <p:grpSpPr>
              <a:xfrm>
                <a:off x="-1419722" y="-275482"/>
                <a:ext cx="3373798" cy="5517730"/>
                <a:chOff x="6021603" y="-289795"/>
                <a:chExt cx="3373798" cy="5517730"/>
              </a:xfrm>
            </p:grpSpPr>
            <p:sp>
              <p:nvSpPr>
                <p:cNvPr id="294" name="Google Shape;294;p7"/>
                <p:cNvSpPr/>
                <p:nvPr/>
              </p:nvSpPr>
              <p:spPr>
                <a:xfrm>
                  <a:off x="6948821"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95" name="Google Shape;295;p7"/>
                <p:cNvGrpSpPr/>
                <p:nvPr/>
              </p:nvGrpSpPr>
              <p:grpSpPr>
                <a:xfrm>
                  <a:off x="6021603" y="84387"/>
                  <a:ext cx="3373790" cy="5143549"/>
                  <a:chOff x="7040595" y="2720556"/>
                  <a:chExt cx="1293780" cy="1972446"/>
                </a:xfrm>
              </p:grpSpPr>
              <p:sp>
                <p:nvSpPr>
                  <p:cNvPr id="296" name="Google Shape;296;p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301" name="Google Shape;301;p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02" name="Google Shape;302;p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03" name="Google Shape;303;p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04" name="Google Shape;304;p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05" name="Google Shape;305;p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06" name="Google Shape;306;p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07" name="Google Shape;307;p7"/>
          <p:cNvGrpSpPr/>
          <p:nvPr/>
        </p:nvGrpSpPr>
        <p:grpSpPr>
          <a:xfrm>
            <a:off x="286370" y="416491"/>
            <a:ext cx="11658065" cy="5585909"/>
            <a:chOff x="214777" y="312368"/>
            <a:chExt cx="8743549" cy="4189432"/>
          </a:xfrm>
        </p:grpSpPr>
        <p:sp>
          <p:nvSpPr>
            <p:cNvPr id="308" name="Google Shape;308;p7"/>
            <p:cNvSpPr/>
            <p:nvPr/>
          </p:nvSpPr>
          <p:spPr>
            <a:xfrm flipH="1">
              <a:off x="1224116" y="312368"/>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7"/>
            <p:cNvSpPr/>
            <p:nvPr/>
          </p:nvSpPr>
          <p:spPr>
            <a:xfrm flipH="1">
              <a:off x="214777" y="179114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7"/>
            <p:cNvSpPr/>
            <p:nvPr/>
          </p:nvSpPr>
          <p:spPr>
            <a:xfrm flipH="1">
              <a:off x="214782" y="10278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7"/>
            <p:cNvSpPr/>
            <p:nvPr/>
          </p:nvSpPr>
          <p:spPr>
            <a:xfrm flipH="1">
              <a:off x="8818869" y="303032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7"/>
            <p:cNvSpPr/>
            <p:nvPr/>
          </p:nvSpPr>
          <p:spPr>
            <a:xfrm flipH="1">
              <a:off x="8818882" y="3928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7"/>
            <p:cNvSpPr/>
            <p:nvPr/>
          </p:nvSpPr>
          <p:spPr>
            <a:xfrm flipH="1">
              <a:off x="378732" y="43214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4" name="Google Shape;314;p7"/>
          <p:cNvSpPr txBox="1">
            <a:spLocks noGrp="1"/>
          </p:cNvSpPr>
          <p:nvPr>
            <p:ph type="body" idx="1"/>
          </p:nvPr>
        </p:nvSpPr>
        <p:spPr>
          <a:xfrm>
            <a:off x="960000" y="2897433"/>
            <a:ext cx="4806400" cy="2801600"/>
          </a:xfrm>
          <a:prstGeom prst="rect">
            <a:avLst/>
          </a:prstGeom>
        </p:spPr>
        <p:txBody>
          <a:bodyPr spcFirstLastPara="1" wrap="square" lIns="91425" tIns="91425" rIns="91425" bIns="91425" anchor="ctr" anchorCtr="0">
            <a:noAutofit/>
          </a:bodyPr>
          <a:lstStyle>
            <a:lvl1pPr marL="609585" lvl="0" indent="-423323" rtl="0">
              <a:lnSpc>
                <a:spcPct val="100000"/>
              </a:lnSpc>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315" name="Google Shape;315;p7"/>
          <p:cNvSpPr txBox="1">
            <a:spLocks noGrp="1"/>
          </p:cNvSpPr>
          <p:nvPr>
            <p:ph type="title"/>
          </p:nvPr>
        </p:nvSpPr>
        <p:spPr>
          <a:xfrm>
            <a:off x="960000" y="1158967"/>
            <a:ext cx="4806400" cy="139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88949025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6"/>
        <p:cNvGrpSpPr/>
        <p:nvPr/>
      </p:nvGrpSpPr>
      <p:grpSpPr>
        <a:xfrm>
          <a:off x="0" y="0"/>
          <a:ext cx="0" cy="0"/>
          <a:chOff x="0" y="0"/>
          <a:chExt cx="0" cy="0"/>
        </a:xfrm>
      </p:grpSpPr>
      <p:grpSp>
        <p:nvGrpSpPr>
          <p:cNvPr id="317" name="Google Shape;317;p8"/>
          <p:cNvGrpSpPr/>
          <p:nvPr/>
        </p:nvGrpSpPr>
        <p:grpSpPr>
          <a:xfrm flipH="1">
            <a:off x="9416707" y="-580793"/>
            <a:ext cx="4498387" cy="7356973"/>
            <a:chOff x="-1419722" y="-275482"/>
            <a:chExt cx="3373790" cy="5517730"/>
          </a:xfrm>
        </p:grpSpPr>
        <p:grpSp>
          <p:nvGrpSpPr>
            <p:cNvPr id="318" name="Google Shape;318;p8"/>
            <p:cNvGrpSpPr/>
            <p:nvPr/>
          </p:nvGrpSpPr>
          <p:grpSpPr>
            <a:xfrm>
              <a:off x="-1419722" y="-275482"/>
              <a:ext cx="3373790" cy="5517730"/>
              <a:chOff x="-1419722" y="-275482"/>
              <a:chExt cx="3373790" cy="5517730"/>
            </a:xfrm>
          </p:grpSpPr>
          <p:grpSp>
            <p:nvGrpSpPr>
              <p:cNvPr id="319" name="Google Shape;319;p8"/>
              <p:cNvGrpSpPr/>
              <p:nvPr/>
            </p:nvGrpSpPr>
            <p:grpSpPr>
              <a:xfrm>
                <a:off x="-1419722" y="-275482"/>
                <a:ext cx="3373790" cy="5517730"/>
                <a:chOff x="6021603" y="-289795"/>
                <a:chExt cx="3373790" cy="5517730"/>
              </a:xfrm>
            </p:grpSpPr>
            <p:sp>
              <p:nvSpPr>
                <p:cNvPr id="320" name="Google Shape;320;p8"/>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1" name="Google Shape;321;p8"/>
                <p:cNvGrpSpPr/>
                <p:nvPr/>
              </p:nvGrpSpPr>
              <p:grpSpPr>
                <a:xfrm>
                  <a:off x="6021603" y="84387"/>
                  <a:ext cx="3373790" cy="5143549"/>
                  <a:chOff x="7040595" y="2720556"/>
                  <a:chExt cx="1293780" cy="1972446"/>
                </a:xfrm>
              </p:grpSpPr>
              <p:sp>
                <p:nvSpPr>
                  <p:cNvPr id="322" name="Google Shape;322;p8"/>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8"/>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327" name="Google Shape;327;p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28" name="Google Shape;328;p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29" name="Google Shape;329;p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30" name="Google Shape;330;p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31" name="Google Shape;331;p8"/>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32" name="Google Shape;332;p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33" name="Google Shape;333;p8"/>
          <p:cNvGrpSpPr/>
          <p:nvPr/>
        </p:nvGrpSpPr>
        <p:grpSpPr>
          <a:xfrm>
            <a:off x="-1755566" y="6630367"/>
            <a:ext cx="15702988" cy="333900"/>
            <a:chOff x="-1116350" y="4972775"/>
            <a:chExt cx="11777241" cy="250425"/>
          </a:xfrm>
        </p:grpSpPr>
        <p:sp>
          <p:nvSpPr>
            <p:cNvPr id="334" name="Google Shape;334;p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9" name="Google Shape;339;p8"/>
          <p:cNvGrpSpPr/>
          <p:nvPr/>
        </p:nvGrpSpPr>
        <p:grpSpPr>
          <a:xfrm rot="209594">
            <a:off x="-1918858" y="-315857"/>
            <a:ext cx="4004364" cy="5987929"/>
            <a:chOff x="-1485626" y="98700"/>
            <a:chExt cx="3439693" cy="5143549"/>
          </a:xfrm>
        </p:grpSpPr>
        <p:grpSp>
          <p:nvGrpSpPr>
            <p:cNvPr id="340" name="Google Shape;340;p8"/>
            <p:cNvGrpSpPr/>
            <p:nvPr/>
          </p:nvGrpSpPr>
          <p:grpSpPr>
            <a:xfrm>
              <a:off x="-1485626" y="98700"/>
              <a:ext cx="3439693" cy="5143549"/>
              <a:chOff x="-1485626" y="98700"/>
              <a:chExt cx="3439693" cy="5143549"/>
            </a:xfrm>
          </p:grpSpPr>
          <p:grpSp>
            <p:nvGrpSpPr>
              <p:cNvPr id="341" name="Google Shape;341;p8"/>
              <p:cNvGrpSpPr/>
              <p:nvPr/>
            </p:nvGrpSpPr>
            <p:grpSpPr>
              <a:xfrm>
                <a:off x="-1485626" y="98700"/>
                <a:ext cx="3439693" cy="5143549"/>
                <a:chOff x="7015323" y="2720556"/>
                <a:chExt cx="1319052" cy="1972446"/>
              </a:xfrm>
            </p:grpSpPr>
            <p:sp>
              <p:nvSpPr>
                <p:cNvPr id="342" name="Google Shape;342;p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347" name="Google Shape;347;p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348" name="Google Shape;348;p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349" name="Google Shape;349;p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350" name="Google Shape;350;p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351" name="Google Shape;351;p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352" name="Google Shape;352;p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353" name="Google Shape;353;p8"/>
          <p:cNvGrpSpPr/>
          <p:nvPr/>
        </p:nvGrpSpPr>
        <p:grpSpPr>
          <a:xfrm>
            <a:off x="60201" y="3767242"/>
            <a:ext cx="1781200" cy="3090597"/>
            <a:chOff x="5737300" y="2285475"/>
            <a:chExt cx="504475" cy="875325"/>
          </a:xfrm>
        </p:grpSpPr>
        <p:sp>
          <p:nvSpPr>
            <p:cNvPr id="354" name="Google Shape;354;p8"/>
            <p:cNvSpPr/>
            <p:nvPr/>
          </p:nvSpPr>
          <p:spPr>
            <a:xfrm>
              <a:off x="5753850" y="2525675"/>
              <a:ext cx="131275" cy="139250"/>
            </a:xfrm>
            <a:custGeom>
              <a:avLst/>
              <a:gdLst/>
              <a:ahLst/>
              <a:cxnLst/>
              <a:rect l="l" t="t" r="r" b="b"/>
              <a:pathLst>
                <a:path w="5251" h="5570" extrusionOk="0">
                  <a:moveTo>
                    <a:pt x="2876" y="0"/>
                  </a:moveTo>
                  <a:lnTo>
                    <a:pt x="2876" y="0"/>
                  </a:lnTo>
                  <a:cubicBezTo>
                    <a:pt x="0" y="4542"/>
                    <a:pt x="2808" y="5569"/>
                    <a:pt x="2808" y="5569"/>
                  </a:cubicBezTo>
                  <a:cubicBezTo>
                    <a:pt x="5250" y="4154"/>
                    <a:pt x="2877" y="0"/>
                    <a:pt x="28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8"/>
            <p:cNvSpPr/>
            <p:nvPr/>
          </p:nvSpPr>
          <p:spPr>
            <a:xfrm>
              <a:off x="5737300" y="2689475"/>
              <a:ext cx="81625" cy="43425"/>
            </a:xfrm>
            <a:custGeom>
              <a:avLst/>
              <a:gdLst/>
              <a:ahLst/>
              <a:cxnLst/>
              <a:rect l="l" t="t" r="r" b="b"/>
              <a:pathLst>
                <a:path w="3265" h="1737" extrusionOk="0">
                  <a:moveTo>
                    <a:pt x="1789" y="1"/>
                  </a:moveTo>
                  <a:cubicBezTo>
                    <a:pt x="922" y="1"/>
                    <a:pt x="0" y="364"/>
                    <a:pt x="0" y="364"/>
                  </a:cubicBezTo>
                  <a:cubicBezTo>
                    <a:pt x="676" y="1424"/>
                    <a:pt x="1347" y="1736"/>
                    <a:pt x="1904" y="1736"/>
                  </a:cubicBezTo>
                  <a:cubicBezTo>
                    <a:pt x="2702" y="1736"/>
                    <a:pt x="3264" y="1095"/>
                    <a:pt x="3264" y="1095"/>
                  </a:cubicBezTo>
                  <a:cubicBezTo>
                    <a:pt x="3152" y="238"/>
                    <a:pt x="2489" y="1"/>
                    <a:pt x="17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8"/>
            <p:cNvSpPr/>
            <p:nvPr/>
          </p:nvSpPr>
          <p:spPr>
            <a:xfrm>
              <a:off x="5813775" y="2606850"/>
              <a:ext cx="190600" cy="226400"/>
            </a:xfrm>
            <a:custGeom>
              <a:avLst/>
              <a:gdLst/>
              <a:ahLst/>
              <a:cxnLst/>
              <a:rect l="l" t="t" r="r" b="b"/>
              <a:pathLst>
                <a:path w="7624" h="9056" extrusionOk="0">
                  <a:moveTo>
                    <a:pt x="228" y="0"/>
                  </a:moveTo>
                  <a:cubicBezTo>
                    <a:pt x="217" y="0"/>
                    <a:pt x="205" y="6"/>
                    <a:pt x="205" y="17"/>
                  </a:cubicBezTo>
                  <a:lnTo>
                    <a:pt x="205" y="2459"/>
                  </a:lnTo>
                  <a:lnTo>
                    <a:pt x="23" y="2642"/>
                  </a:lnTo>
                  <a:cubicBezTo>
                    <a:pt x="23" y="2642"/>
                    <a:pt x="0" y="5084"/>
                    <a:pt x="2534" y="5655"/>
                  </a:cubicBezTo>
                  <a:cubicBezTo>
                    <a:pt x="4862" y="6157"/>
                    <a:pt x="7122" y="9056"/>
                    <a:pt x="7122" y="9056"/>
                  </a:cubicBezTo>
                  <a:lnTo>
                    <a:pt x="7624" y="7093"/>
                  </a:lnTo>
                  <a:cubicBezTo>
                    <a:pt x="6482" y="5997"/>
                    <a:pt x="4793" y="5358"/>
                    <a:pt x="3492" y="4970"/>
                  </a:cubicBezTo>
                  <a:cubicBezTo>
                    <a:pt x="2191" y="4582"/>
                    <a:pt x="1347" y="4148"/>
                    <a:pt x="936" y="3441"/>
                  </a:cubicBezTo>
                  <a:cubicBezTo>
                    <a:pt x="525" y="2711"/>
                    <a:pt x="594" y="1341"/>
                    <a:pt x="594" y="1341"/>
                  </a:cubicBezTo>
                  <a:lnTo>
                    <a:pt x="251" y="17"/>
                  </a:lnTo>
                  <a:cubicBezTo>
                    <a:pt x="251" y="6"/>
                    <a:pt x="240"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8"/>
            <p:cNvSpPr/>
            <p:nvPr/>
          </p:nvSpPr>
          <p:spPr>
            <a:xfrm>
              <a:off x="5787525" y="2711125"/>
              <a:ext cx="97025" cy="32350"/>
            </a:xfrm>
            <a:custGeom>
              <a:avLst/>
              <a:gdLst/>
              <a:ahLst/>
              <a:cxnLst/>
              <a:rect l="l" t="t" r="r" b="b"/>
              <a:pathLst>
                <a:path w="3881" h="1294" extrusionOk="0">
                  <a:moveTo>
                    <a:pt x="0" y="0"/>
                  </a:moveTo>
                  <a:lnTo>
                    <a:pt x="0" y="137"/>
                  </a:lnTo>
                  <a:cubicBezTo>
                    <a:pt x="320" y="160"/>
                    <a:pt x="662" y="229"/>
                    <a:pt x="959" y="343"/>
                  </a:cubicBezTo>
                  <a:cubicBezTo>
                    <a:pt x="1278" y="434"/>
                    <a:pt x="1575" y="594"/>
                    <a:pt x="1826" y="754"/>
                  </a:cubicBezTo>
                  <a:cubicBezTo>
                    <a:pt x="2123" y="959"/>
                    <a:pt x="2442" y="1119"/>
                    <a:pt x="2785" y="1210"/>
                  </a:cubicBezTo>
                  <a:cubicBezTo>
                    <a:pt x="2967" y="1256"/>
                    <a:pt x="3150" y="1279"/>
                    <a:pt x="3310" y="1279"/>
                  </a:cubicBezTo>
                  <a:cubicBezTo>
                    <a:pt x="3385" y="1288"/>
                    <a:pt x="3461" y="1294"/>
                    <a:pt x="3538" y="1294"/>
                  </a:cubicBezTo>
                  <a:cubicBezTo>
                    <a:pt x="3648" y="1294"/>
                    <a:pt x="3760" y="1282"/>
                    <a:pt x="3880" y="1256"/>
                  </a:cubicBezTo>
                  <a:lnTo>
                    <a:pt x="3789" y="868"/>
                  </a:lnTo>
                  <a:cubicBezTo>
                    <a:pt x="3652" y="913"/>
                    <a:pt x="3492" y="913"/>
                    <a:pt x="3333" y="913"/>
                  </a:cubicBezTo>
                  <a:cubicBezTo>
                    <a:pt x="3173" y="913"/>
                    <a:pt x="3013" y="913"/>
                    <a:pt x="2853" y="891"/>
                  </a:cubicBezTo>
                  <a:cubicBezTo>
                    <a:pt x="2557" y="822"/>
                    <a:pt x="2260" y="708"/>
                    <a:pt x="1986" y="548"/>
                  </a:cubicBezTo>
                  <a:cubicBezTo>
                    <a:pt x="1689" y="366"/>
                    <a:pt x="1370" y="229"/>
                    <a:pt x="1027" y="137"/>
                  </a:cubicBezTo>
                  <a:cubicBezTo>
                    <a:pt x="685" y="46"/>
                    <a:pt x="365"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8"/>
            <p:cNvSpPr/>
            <p:nvPr/>
          </p:nvSpPr>
          <p:spPr>
            <a:xfrm>
              <a:off x="5973550" y="2814325"/>
              <a:ext cx="164350" cy="269450"/>
            </a:xfrm>
            <a:custGeom>
              <a:avLst/>
              <a:gdLst/>
              <a:ahLst/>
              <a:cxnLst/>
              <a:rect l="l" t="t" r="r" b="b"/>
              <a:pathLst>
                <a:path w="6574" h="10778" extrusionOk="0">
                  <a:moveTo>
                    <a:pt x="4730" y="0"/>
                  </a:moveTo>
                  <a:cubicBezTo>
                    <a:pt x="4717" y="0"/>
                    <a:pt x="4702" y="13"/>
                    <a:pt x="4702" y="27"/>
                  </a:cubicBezTo>
                  <a:lnTo>
                    <a:pt x="4816" y="1396"/>
                  </a:lnTo>
                  <a:cubicBezTo>
                    <a:pt x="4816" y="1396"/>
                    <a:pt x="5318" y="2674"/>
                    <a:pt x="5159" y="3473"/>
                  </a:cubicBezTo>
                  <a:cubicBezTo>
                    <a:pt x="4999" y="4295"/>
                    <a:pt x="4337" y="4980"/>
                    <a:pt x="3241" y="5756"/>
                  </a:cubicBezTo>
                  <a:cubicBezTo>
                    <a:pt x="2123" y="6555"/>
                    <a:pt x="731" y="7696"/>
                    <a:pt x="0" y="9088"/>
                  </a:cubicBezTo>
                  <a:lnTo>
                    <a:pt x="1119" y="10777"/>
                  </a:lnTo>
                  <a:cubicBezTo>
                    <a:pt x="1119" y="10777"/>
                    <a:pt x="2328" y="7308"/>
                    <a:pt x="4360" y="6098"/>
                  </a:cubicBezTo>
                  <a:cubicBezTo>
                    <a:pt x="6574" y="4751"/>
                    <a:pt x="5775" y="2446"/>
                    <a:pt x="5775" y="2446"/>
                  </a:cubicBezTo>
                  <a:lnTo>
                    <a:pt x="5524" y="2332"/>
                  </a:lnTo>
                  <a:lnTo>
                    <a:pt x="4748" y="27"/>
                  </a:lnTo>
                  <a:cubicBezTo>
                    <a:pt x="4748" y="7"/>
                    <a:pt x="4740" y="0"/>
                    <a:pt x="47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8"/>
            <p:cNvSpPr/>
            <p:nvPr/>
          </p:nvSpPr>
          <p:spPr>
            <a:xfrm>
              <a:off x="6159575" y="2891575"/>
              <a:ext cx="82200" cy="43525"/>
            </a:xfrm>
            <a:custGeom>
              <a:avLst/>
              <a:gdLst/>
              <a:ahLst/>
              <a:cxnLst/>
              <a:rect l="l" t="t" r="r" b="b"/>
              <a:pathLst>
                <a:path w="3288" h="1741" extrusionOk="0">
                  <a:moveTo>
                    <a:pt x="1509" y="1"/>
                  </a:moveTo>
                  <a:cubicBezTo>
                    <a:pt x="801" y="1"/>
                    <a:pt x="123" y="241"/>
                    <a:pt x="0" y="1114"/>
                  </a:cubicBezTo>
                  <a:cubicBezTo>
                    <a:pt x="0" y="1114"/>
                    <a:pt x="557" y="1741"/>
                    <a:pt x="1353" y="1741"/>
                  </a:cubicBezTo>
                  <a:cubicBezTo>
                    <a:pt x="1915" y="1741"/>
                    <a:pt x="2597" y="1428"/>
                    <a:pt x="3287" y="360"/>
                  </a:cubicBezTo>
                  <a:cubicBezTo>
                    <a:pt x="3287" y="360"/>
                    <a:pt x="2375" y="1"/>
                    <a:pt x="1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8"/>
            <p:cNvSpPr/>
            <p:nvPr/>
          </p:nvSpPr>
          <p:spPr>
            <a:xfrm>
              <a:off x="6094525" y="2913550"/>
              <a:ext cx="96450" cy="32125"/>
            </a:xfrm>
            <a:custGeom>
              <a:avLst/>
              <a:gdLst/>
              <a:ahLst/>
              <a:cxnLst/>
              <a:rect l="l" t="t" r="r" b="b"/>
              <a:pathLst>
                <a:path w="3858" h="1285" extrusionOk="0">
                  <a:moveTo>
                    <a:pt x="3681" y="0"/>
                  </a:moveTo>
                  <a:cubicBezTo>
                    <a:pt x="3398" y="0"/>
                    <a:pt x="3118" y="45"/>
                    <a:pt x="2853" y="120"/>
                  </a:cubicBezTo>
                  <a:cubicBezTo>
                    <a:pt x="2511" y="212"/>
                    <a:pt x="2191" y="349"/>
                    <a:pt x="1895" y="531"/>
                  </a:cubicBezTo>
                  <a:cubicBezTo>
                    <a:pt x="1621" y="691"/>
                    <a:pt x="1324" y="805"/>
                    <a:pt x="1004" y="874"/>
                  </a:cubicBezTo>
                  <a:cubicBezTo>
                    <a:pt x="867" y="896"/>
                    <a:pt x="708" y="919"/>
                    <a:pt x="548" y="919"/>
                  </a:cubicBezTo>
                  <a:cubicBezTo>
                    <a:pt x="388" y="919"/>
                    <a:pt x="228" y="896"/>
                    <a:pt x="91" y="874"/>
                  </a:cubicBezTo>
                  <a:lnTo>
                    <a:pt x="0" y="1262"/>
                  </a:lnTo>
                  <a:cubicBezTo>
                    <a:pt x="206" y="1285"/>
                    <a:pt x="365" y="1285"/>
                    <a:pt x="548" y="1285"/>
                  </a:cubicBezTo>
                  <a:cubicBezTo>
                    <a:pt x="731" y="1262"/>
                    <a:pt x="913" y="1239"/>
                    <a:pt x="1073" y="1193"/>
                  </a:cubicBezTo>
                  <a:cubicBezTo>
                    <a:pt x="1438" y="1102"/>
                    <a:pt x="1758" y="965"/>
                    <a:pt x="2032" y="760"/>
                  </a:cubicBezTo>
                  <a:cubicBezTo>
                    <a:pt x="2305" y="577"/>
                    <a:pt x="2602" y="417"/>
                    <a:pt x="2899" y="326"/>
                  </a:cubicBezTo>
                  <a:cubicBezTo>
                    <a:pt x="3218" y="212"/>
                    <a:pt x="3538" y="143"/>
                    <a:pt x="3858" y="143"/>
                  </a:cubicBezTo>
                  <a:lnTo>
                    <a:pt x="3858" y="6"/>
                  </a:lnTo>
                  <a:cubicBezTo>
                    <a:pt x="3799" y="2"/>
                    <a:pt x="3740" y="0"/>
                    <a:pt x="3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8"/>
            <p:cNvSpPr/>
            <p:nvPr/>
          </p:nvSpPr>
          <p:spPr>
            <a:xfrm>
              <a:off x="5967275" y="2477150"/>
              <a:ext cx="80475" cy="683650"/>
            </a:xfrm>
            <a:custGeom>
              <a:avLst/>
              <a:gdLst/>
              <a:ahLst/>
              <a:cxnLst/>
              <a:rect l="l" t="t" r="r" b="b"/>
              <a:pathLst>
                <a:path w="3219" h="27346" extrusionOk="0">
                  <a:moveTo>
                    <a:pt x="982" y="1"/>
                  </a:moveTo>
                  <a:cubicBezTo>
                    <a:pt x="730" y="11140"/>
                    <a:pt x="0" y="27346"/>
                    <a:pt x="0" y="27346"/>
                  </a:cubicBezTo>
                  <a:lnTo>
                    <a:pt x="3218" y="27300"/>
                  </a:lnTo>
                  <a:lnTo>
                    <a:pt x="173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8"/>
            <p:cNvSpPr/>
            <p:nvPr/>
          </p:nvSpPr>
          <p:spPr>
            <a:xfrm>
              <a:off x="5767800" y="2285475"/>
              <a:ext cx="400350" cy="278175"/>
            </a:xfrm>
            <a:custGeom>
              <a:avLst/>
              <a:gdLst/>
              <a:ahLst/>
              <a:cxnLst/>
              <a:rect l="l" t="t" r="r" b="b"/>
              <a:pathLst>
                <a:path w="16014" h="11127" extrusionOk="0">
                  <a:moveTo>
                    <a:pt x="10818" y="0"/>
                  </a:moveTo>
                  <a:cubicBezTo>
                    <a:pt x="10512" y="0"/>
                    <a:pt x="10193" y="163"/>
                    <a:pt x="9874" y="569"/>
                  </a:cubicBezTo>
                  <a:cubicBezTo>
                    <a:pt x="9354" y="1250"/>
                    <a:pt x="8760" y="1442"/>
                    <a:pt x="8062" y="1442"/>
                  </a:cubicBezTo>
                  <a:cubicBezTo>
                    <a:pt x="7160" y="1442"/>
                    <a:pt x="6082" y="1121"/>
                    <a:pt x="4765" y="1121"/>
                  </a:cubicBezTo>
                  <a:cubicBezTo>
                    <a:pt x="4506" y="1121"/>
                    <a:pt x="4239" y="1133"/>
                    <a:pt x="3962" y="1163"/>
                  </a:cubicBezTo>
                  <a:cubicBezTo>
                    <a:pt x="1177" y="1459"/>
                    <a:pt x="3619" y="4199"/>
                    <a:pt x="1748" y="6093"/>
                  </a:cubicBezTo>
                  <a:cubicBezTo>
                    <a:pt x="1" y="7883"/>
                    <a:pt x="2728" y="8916"/>
                    <a:pt x="3971" y="8916"/>
                  </a:cubicBezTo>
                  <a:cubicBezTo>
                    <a:pt x="4060" y="8916"/>
                    <a:pt x="4141" y="8911"/>
                    <a:pt x="4213" y="8901"/>
                  </a:cubicBezTo>
                  <a:cubicBezTo>
                    <a:pt x="4265" y="8893"/>
                    <a:pt x="4315" y="8889"/>
                    <a:pt x="4361" y="8889"/>
                  </a:cubicBezTo>
                  <a:cubicBezTo>
                    <a:pt x="5248" y="8889"/>
                    <a:pt x="5142" y="10270"/>
                    <a:pt x="6313" y="10704"/>
                  </a:cubicBezTo>
                  <a:cubicBezTo>
                    <a:pt x="6598" y="10807"/>
                    <a:pt x="6852" y="10851"/>
                    <a:pt x="7083" y="10851"/>
                  </a:cubicBezTo>
                  <a:cubicBezTo>
                    <a:pt x="7872" y="10851"/>
                    <a:pt x="8396" y="10344"/>
                    <a:pt x="8961" y="9973"/>
                  </a:cubicBezTo>
                  <a:cubicBezTo>
                    <a:pt x="9104" y="9873"/>
                    <a:pt x="9248" y="9831"/>
                    <a:pt x="9393" y="9831"/>
                  </a:cubicBezTo>
                  <a:cubicBezTo>
                    <a:pt x="10007" y="9831"/>
                    <a:pt x="10625" y="10591"/>
                    <a:pt x="11197" y="10886"/>
                  </a:cubicBezTo>
                  <a:cubicBezTo>
                    <a:pt x="11533" y="11056"/>
                    <a:pt x="11784" y="11126"/>
                    <a:pt x="11976" y="11126"/>
                  </a:cubicBezTo>
                  <a:cubicBezTo>
                    <a:pt x="12874" y="11126"/>
                    <a:pt x="12484" y="9596"/>
                    <a:pt x="13458" y="9596"/>
                  </a:cubicBezTo>
                  <a:cubicBezTo>
                    <a:pt x="13508" y="9596"/>
                    <a:pt x="13560" y="9600"/>
                    <a:pt x="13617" y="9608"/>
                  </a:cubicBezTo>
                  <a:cubicBezTo>
                    <a:pt x="13699" y="9621"/>
                    <a:pt x="13775" y="9628"/>
                    <a:pt x="13846" y="9628"/>
                  </a:cubicBezTo>
                  <a:cubicBezTo>
                    <a:pt x="14993" y="9628"/>
                    <a:pt x="14676" y="7953"/>
                    <a:pt x="14461" y="7029"/>
                  </a:cubicBezTo>
                  <a:cubicBezTo>
                    <a:pt x="14210" y="6025"/>
                    <a:pt x="15580" y="6047"/>
                    <a:pt x="15808" y="4244"/>
                  </a:cubicBezTo>
                  <a:cubicBezTo>
                    <a:pt x="16014" y="2441"/>
                    <a:pt x="13252" y="3445"/>
                    <a:pt x="12909" y="2441"/>
                  </a:cubicBezTo>
                  <a:cubicBezTo>
                    <a:pt x="12648" y="1692"/>
                    <a:pt x="11802" y="0"/>
                    <a:pt x="108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8"/>
            <p:cNvSpPr/>
            <p:nvPr/>
          </p:nvSpPr>
          <p:spPr>
            <a:xfrm>
              <a:off x="5968975" y="2433075"/>
              <a:ext cx="43975" cy="26600"/>
            </a:xfrm>
            <a:custGeom>
              <a:avLst/>
              <a:gdLst/>
              <a:ahLst/>
              <a:cxnLst/>
              <a:rect l="l" t="t" r="r" b="b"/>
              <a:pathLst>
                <a:path w="1759" h="1064" extrusionOk="0">
                  <a:moveTo>
                    <a:pt x="401" y="0"/>
                  </a:moveTo>
                  <a:cubicBezTo>
                    <a:pt x="397" y="0"/>
                    <a:pt x="393" y="2"/>
                    <a:pt x="389" y="6"/>
                  </a:cubicBezTo>
                  <a:cubicBezTo>
                    <a:pt x="252" y="98"/>
                    <a:pt x="138" y="235"/>
                    <a:pt x="69" y="394"/>
                  </a:cubicBezTo>
                  <a:cubicBezTo>
                    <a:pt x="46" y="463"/>
                    <a:pt x="23" y="554"/>
                    <a:pt x="23" y="646"/>
                  </a:cubicBezTo>
                  <a:cubicBezTo>
                    <a:pt x="23" y="714"/>
                    <a:pt x="1" y="805"/>
                    <a:pt x="46" y="874"/>
                  </a:cubicBezTo>
                  <a:cubicBezTo>
                    <a:pt x="92" y="919"/>
                    <a:pt x="160" y="942"/>
                    <a:pt x="229" y="942"/>
                  </a:cubicBezTo>
                  <a:cubicBezTo>
                    <a:pt x="297" y="919"/>
                    <a:pt x="366" y="874"/>
                    <a:pt x="411" y="805"/>
                  </a:cubicBezTo>
                  <a:cubicBezTo>
                    <a:pt x="457" y="737"/>
                    <a:pt x="503" y="646"/>
                    <a:pt x="548" y="554"/>
                  </a:cubicBezTo>
                  <a:lnTo>
                    <a:pt x="662" y="394"/>
                  </a:lnTo>
                  <a:cubicBezTo>
                    <a:pt x="662" y="509"/>
                    <a:pt x="685" y="600"/>
                    <a:pt x="685" y="714"/>
                  </a:cubicBezTo>
                  <a:cubicBezTo>
                    <a:pt x="708" y="805"/>
                    <a:pt x="731" y="965"/>
                    <a:pt x="845" y="988"/>
                  </a:cubicBezTo>
                  <a:cubicBezTo>
                    <a:pt x="853" y="990"/>
                    <a:pt x="861" y="991"/>
                    <a:pt x="869" y="991"/>
                  </a:cubicBezTo>
                  <a:cubicBezTo>
                    <a:pt x="948" y="991"/>
                    <a:pt x="1007" y="891"/>
                    <a:pt x="1028" y="828"/>
                  </a:cubicBezTo>
                  <a:cubicBezTo>
                    <a:pt x="1051" y="760"/>
                    <a:pt x="1073" y="691"/>
                    <a:pt x="1073" y="623"/>
                  </a:cubicBezTo>
                  <a:cubicBezTo>
                    <a:pt x="1096" y="600"/>
                    <a:pt x="1096" y="577"/>
                    <a:pt x="1096" y="554"/>
                  </a:cubicBezTo>
                  <a:cubicBezTo>
                    <a:pt x="1142" y="668"/>
                    <a:pt x="1187" y="760"/>
                    <a:pt x="1256" y="874"/>
                  </a:cubicBezTo>
                  <a:cubicBezTo>
                    <a:pt x="1309" y="962"/>
                    <a:pt x="1402" y="1063"/>
                    <a:pt x="1505" y="1063"/>
                  </a:cubicBezTo>
                  <a:cubicBezTo>
                    <a:pt x="1536" y="1063"/>
                    <a:pt x="1567" y="1054"/>
                    <a:pt x="1598" y="1034"/>
                  </a:cubicBezTo>
                  <a:cubicBezTo>
                    <a:pt x="1712" y="942"/>
                    <a:pt x="1735" y="760"/>
                    <a:pt x="1735" y="623"/>
                  </a:cubicBezTo>
                  <a:cubicBezTo>
                    <a:pt x="1758" y="417"/>
                    <a:pt x="1735" y="235"/>
                    <a:pt x="1667" y="52"/>
                  </a:cubicBezTo>
                  <a:cubicBezTo>
                    <a:pt x="1656" y="21"/>
                    <a:pt x="1632" y="9"/>
                    <a:pt x="1611" y="9"/>
                  </a:cubicBezTo>
                  <a:cubicBezTo>
                    <a:pt x="1585" y="9"/>
                    <a:pt x="1563" y="27"/>
                    <a:pt x="1575" y="52"/>
                  </a:cubicBezTo>
                  <a:cubicBezTo>
                    <a:pt x="1621" y="212"/>
                    <a:pt x="1667" y="372"/>
                    <a:pt x="1667" y="531"/>
                  </a:cubicBezTo>
                  <a:cubicBezTo>
                    <a:pt x="1667" y="646"/>
                    <a:pt x="1667" y="828"/>
                    <a:pt x="1575" y="919"/>
                  </a:cubicBezTo>
                  <a:cubicBezTo>
                    <a:pt x="1553" y="959"/>
                    <a:pt x="1528" y="975"/>
                    <a:pt x="1501" y="975"/>
                  </a:cubicBezTo>
                  <a:cubicBezTo>
                    <a:pt x="1422" y="975"/>
                    <a:pt x="1336" y="828"/>
                    <a:pt x="1302" y="760"/>
                  </a:cubicBezTo>
                  <a:cubicBezTo>
                    <a:pt x="1210" y="646"/>
                    <a:pt x="1165" y="509"/>
                    <a:pt x="1142" y="372"/>
                  </a:cubicBezTo>
                  <a:cubicBezTo>
                    <a:pt x="1128" y="345"/>
                    <a:pt x="1099" y="334"/>
                    <a:pt x="1078" y="334"/>
                  </a:cubicBezTo>
                  <a:cubicBezTo>
                    <a:pt x="1062" y="334"/>
                    <a:pt x="1051" y="339"/>
                    <a:pt x="1051" y="349"/>
                  </a:cubicBezTo>
                  <a:cubicBezTo>
                    <a:pt x="1028" y="486"/>
                    <a:pt x="1005" y="600"/>
                    <a:pt x="982" y="714"/>
                  </a:cubicBezTo>
                  <a:cubicBezTo>
                    <a:pt x="961" y="757"/>
                    <a:pt x="939" y="899"/>
                    <a:pt x="881" y="899"/>
                  </a:cubicBezTo>
                  <a:cubicBezTo>
                    <a:pt x="877" y="899"/>
                    <a:pt x="872" y="898"/>
                    <a:pt x="868" y="897"/>
                  </a:cubicBezTo>
                  <a:cubicBezTo>
                    <a:pt x="822" y="897"/>
                    <a:pt x="799" y="805"/>
                    <a:pt x="799" y="760"/>
                  </a:cubicBezTo>
                  <a:cubicBezTo>
                    <a:pt x="777" y="714"/>
                    <a:pt x="777" y="668"/>
                    <a:pt x="754" y="600"/>
                  </a:cubicBezTo>
                  <a:cubicBezTo>
                    <a:pt x="754" y="486"/>
                    <a:pt x="731" y="372"/>
                    <a:pt x="731" y="258"/>
                  </a:cubicBezTo>
                  <a:cubicBezTo>
                    <a:pt x="731" y="229"/>
                    <a:pt x="714" y="210"/>
                    <a:pt x="695" y="210"/>
                  </a:cubicBezTo>
                  <a:cubicBezTo>
                    <a:pt x="683" y="210"/>
                    <a:pt x="671" y="217"/>
                    <a:pt x="662" y="235"/>
                  </a:cubicBezTo>
                  <a:cubicBezTo>
                    <a:pt x="571" y="372"/>
                    <a:pt x="480" y="531"/>
                    <a:pt x="389" y="691"/>
                  </a:cubicBezTo>
                  <a:cubicBezTo>
                    <a:pt x="366" y="737"/>
                    <a:pt x="320" y="805"/>
                    <a:pt x="274" y="851"/>
                  </a:cubicBezTo>
                  <a:cubicBezTo>
                    <a:pt x="252" y="859"/>
                    <a:pt x="226" y="864"/>
                    <a:pt x="202" y="864"/>
                  </a:cubicBezTo>
                  <a:cubicBezTo>
                    <a:pt x="153" y="864"/>
                    <a:pt x="107" y="843"/>
                    <a:pt x="92" y="782"/>
                  </a:cubicBezTo>
                  <a:cubicBezTo>
                    <a:pt x="69" y="668"/>
                    <a:pt x="115" y="509"/>
                    <a:pt x="160" y="394"/>
                  </a:cubicBezTo>
                  <a:cubicBezTo>
                    <a:pt x="229" y="258"/>
                    <a:pt x="320" y="143"/>
                    <a:pt x="411" y="52"/>
                  </a:cubicBezTo>
                  <a:cubicBezTo>
                    <a:pt x="430" y="34"/>
                    <a:pt x="418" y="0"/>
                    <a:pt x="4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8"/>
            <p:cNvSpPr/>
            <p:nvPr/>
          </p:nvSpPr>
          <p:spPr>
            <a:xfrm>
              <a:off x="5912475" y="2482250"/>
              <a:ext cx="47975" cy="47425"/>
            </a:xfrm>
            <a:custGeom>
              <a:avLst/>
              <a:gdLst/>
              <a:ahLst/>
              <a:cxnLst/>
              <a:rect l="l" t="t" r="r" b="b"/>
              <a:pathLst>
                <a:path w="1919" h="1897" extrusionOk="0">
                  <a:moveTo>
                    <a:pt x="399" y="0"/>
                  </a:moveTo>
                  <a:cubicBezTo>
                    <a:pt x="381" y="0"/>
                    <a:pt x="361" y="8"/>
                    <a:pt x="343" y="25"/>
                  </a:cubicBezTo>
                  <a:cubicBezTo>
                    <a:pt x="183" y="253"/>
                    <a:pt x="1" y="573"/>
                    <a:pt x="229" y="824"/>
                  </a:cubicBezTo>
                  <a:cubicBezTo>
                    <a:pt x="279" y="891"/>
                    <a:pt x="366" y="933"/>
                    <a:pt x="454" y="933"/>
                  </a:cubicBezTo>
                  <a:cubicBezTo>
                    <a:pt x="486" y="933"/>
                    <a:pt x="518" y="928"/>
                    <a:pt x="549" y="915"/>
                  </a:cubicBezTo>
                  <a:cubicBezTo>
                    <a:pt x="549" y="915"/>
                    <a:pt x="549" y="938"/>
                    <a:pt x="549" y="938"/>
                  </a:cubicBezTo>
                  <a:cubicBezTo>
                    <a:pt x="526" y="1075"/>
                    <a:pt x="571" y="1212"/>
                    <a:pt x="663" y="1281"/>
                  </a:cubicBezTo>
                  <a:cubicBezTo>
                    <a:pt x="720" y="1303"/>
                    <a:pt x="783" y="1315"/>
                    <a:pt x="843" y="1315"/>
                  </a:cubicBezTo>
                  <a:cubicBezTo>
                    <a:pt x="902" y="1315"/>
                    <a:pt x="960" y="1303"/>
                    <a:pt x="1005" y="1281"/>
                  </a:cubicBezTo>
                  <a:cubicBezTo>
                    <a:pt x="1096" y="1258"/>
                    <a:pt x="1165" y="1189"/>
                    <a:pt x="1233" y="1121"/>
                  </a:cubicBezTo>
                  <a:lnTo>
                    <a:pt x="1233" y="1121"/>
                  </a:lnTo>
                  <a:cubicBezTo>
                    <a:pt x="1211" y="1258"/>
                    <a:pt x="1233" y="1418"/>
                    <a:pt x="1279" y="1555"/>
                  </a:cubicBezTo>
                  <a:cubicBezTo>
                    <a:pt x="1302" y="1646"/>
                    <a:pt x="1325" y="1714"/>
                    <a:pt x="1370" y="1783"/>
                  </a:cubicBezTo>
                  <a:cubicBezTo>
                    <a:pt x="1393" y="1851"/>
                    <a:pt x="1439" y="1897"/>
                    <a:pt x="1507" y="1897"/>
                  </a:cubicBezTo>
                  <a:cubicBezTo>
                    <a:pt x="1644" y="1897"/>
                    <a:pt x="1736" y="1737"/>
                    <a:pt x="1781" y="1623"/>
                  </a:cubicBezTo>
                  <a:cubicBezTo>
                    <a:pt x="1918" y="1349"/>
                    <a:pt x="1918" y="1030"/>
                    <a:pt x="1827" y="733"/>
                  </a:cubicBezTo>
                  <a:cubicBezTo>
                    <a:pt x="1827" y="714"/>
                    <a:pt x="1819" y="706"/>
                    <a:pt x="1809" y="706"/>
                  </a:cubicBezTo>
                  <a:cubicBezTo>
                    <a:pt x="1796" y="706"/>
                    <a:pt x="1781" y="720"/>
                    <a:pt x="1781" y="733"/>
                  </a:cubicBezTo>
                  <a:cubicBezTo>
                    <a:pt x="1827" y="915"/>
                    <a:pt x="1850" y="1075"/>
                    <a:pt x="1827" y="1258"/>
                  </a:cubicBezTo>
                  <a:cubicBezTo>
                    <a:pt x="1804" y="1418"/>
                    <a:pt x="1736" y="1577"/>
                    <a:pt x="1644" y="1714"/>
                  </a:cubicBezTo>
                  <a:cubicBezTo>
                    <a:pt x="1612" y="1762"/>
                    <a:pt x="1558" y="1821"/>
                    <a:pt x="1505" y="1821"/>
                  </a:cubicBezTo>
                  <a:cubicBezTo>
                    <a:pt x="1482" y="1821"/>
                    <a:pt x="1459" y="1810"/>
                    <a:pt x="1439" y="1783"/>
                  </a:cubicBezTo>
                  <a:cubicBezTo>
                    <a:pt x="1393" y="1691"/>
                    <a:pt x="1370" y="1600"/>
                    <a:pt x="1348" y="1532"/>
                  </a:cubicBezTo>
                  <a:cubicBezTo>
                    <a:pt x="1302" y="1349"/>
                    <a:pt x="1302" y="1144"/>
                    <a:pt x="1325" y="961"/>
                  </a:cubicBezTo>
                  <a:cubicBezTo>
                    <a:pt x="1325" y="934"/>
                    <a:pt x="1301" y="923"/>
                    <a:pt x="1277" y="923"/>
                  </a:cubicBezTo>
                  <a:cubicBezTo>
                    <a:pt x="1260" y="923"/>
                    <a:pt x="1243" y="929"/>
                    <a:pt x="1233" y="938"/>
                  </a:cubicBezTo>
                  <a:cubicBezTo>
                    <a:pt x="1160" y="1084"/>
                    <a:pt x="1014" y="1245"/>
                    <a:pt x="854" y="1245"/>
                  </a:cubicBezTo>
                  <a:cubicBezTo>
                    <a:pt x="813" y="1245"/>
                    <a:pt x="772" y="1235"/>
                    <a:pt x="731" y="1212"/>
                  </a:cubicBezTo>
                  <a:cubicBezTo>
                    <a:pt x="617" y="1144"/>
                    <a:pt x="617" y="1030"/>
                    <a:pt x="640" y="915"/>
                  </a:cubicBezTo>
                  <a:cubicBezTo>
                    <a:pt x="640" y="893"/>
                    <a:pt x="663" y="870"/>
                    <a:pt x="663" y="847"/>
                  </a:cubicBezTo>
                  <a:cubicBezTo>
                    <a:pt x="754" y="778"/>
                    <a:pt x="800" y="710"/>
                    <a:pt x="845" y="619"/>
                  </a:cubicBezTo>
                  <a:cubicBezTo>
                    <a:pt x="862" y="586"/>
                    <a:pt x="832" y="554"/>
                    <a:pt x="805" y="554"/>
                  </a:cubicBezTo>
                  <a:cubicBezTo>
                    <a:pt x="794" y="554"/>
                    <a:pt x="784" y="560"/>
                    <a:pt x="777" y="573"/>
                  </a:cubicBezTo>
                  <a:cubicBezTo>
                    <a:pt x="708" y="642"/>
                    <a:pt x="640" y="710"/>
                    <a:pt x="594" y="778"/>
                  </a:cubicBezTo>
                  <a:cubicBezTo>
                    <a:pt x="594" y="801"/>
                    <a:pt x="571" y="824"/>
                    <a:pt x="549" y="824"/>
                  </a:cubicBezTo>
                  <a:cubicBezTo>
                    <a:pt x="518" y="836"/>
                    <a:pt x="487" y="842"/>
                    <a:pt x="458" y="842"/>
                  </a:cubicBezTo>
                  <a:cubicBezTo>
                    <a:pt x="378" y="842"/>
                    <a:pt x="308" y="800"/>
                    <a:pt x="275" y="733"/>
                  </a:cubicBezTo>
                  <a:cubicBezTo>
                    <a:pt x="115" y="505"/>
                    <a:pt x="298" y="253"/>
                    <a:pt x="435" y="48"/>
                  </a:cubicBezTo>
                  <a:cubicBezTo>
                    <a:pt x="449" y="20"/>
                    <a:pt x="428" y="0"/>
                    <a:pt x="3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8"/>
            <p:cNvSpPr/>
            <p:nvPr/>
          </p:nvSpPr>
          <p:spPr>
            <a:xfrm>
              <a:off x="6027350" y="2389850"/>
              <a:ext cx="57500" cy="36225"/>
            </a:xfrm>
            <a:custGeom>
              <a:avLst/>
              <a:gdLst/>
              <a:ahLst/>
              <a:cxnLst/>
              <a:rect l="l" t="t" r="r" b="b"/>
              <a:pathLst>
                <a:path w="2300" h="1449" extrusionOk="0">
                  <a:moveTo>
                    <a:pt x="1386" y="1"/>
                  </a:moveTo>
                  <a:cubicBezTo>
                    <a:pt x="1340" y="1"/>
                    <a:pt x="1340" y="46"/>
                    <a:pt x="1363" y="46"/>
                  </a:cubicBezTo>
                  <a:cubicBezTo>
                    <a:pt x="1546" y="92"/>
                    <a:pt x="1706" y="160"/>
                    <a:pt x="1820" y="275"/>
                  </a:cubicBezTo>
                  <a:cubicBezTo>
                    <a:pt x="1957" y="389"/>
                    <a:pt x="2071" y="503"/>
                    <a:pt x="2139" y="663"/>
                  </a:cubicBezTo>
                  <a:cubicBezTo>
                    <a:pt x="2185" y="731"/>
                    <a:pt x="2208" y="868"/>
                    <a:pt x="2094" y="868"/>
                  </a:cubicBezTo>
                  <a:cubicBezTo>
                    <a:pt x="2002" y="868"/>
                    <a:pt x="1911" y="845"/>
                    <a:pt x="1843" y="822"/>
                  </a:cubicBezTo>
                  <a:cubicBezTo>
                    <a:pt x="1660" y="777"/>
                    <a:pt x="1477" y="685"/>
                    <a:pt x="1340" y="571"/>
                  </a:cubicBezTo>
                  <a:cubicBezTo>
                    <a:pt x="1332" y="567"/>
                    <a:pt x="1324" y="565"/>
                    <a:pt x="1316" y="565"/>
                  </a:cubicBezTo>
                  <a:cubicBezTo>
                    <a:pt x="1280" y="565"/>
                    <a:pt x="1253" y="603"/>
                    <a:pt x="1272" y="640"/>
                  </a:cubicBezTo>
                  <a:cubicBezTo>
                    <a:pt x="1363" y="800"/>
                    <a:pt x="1455" y="1073"/>
                    <a:pt x="1249" y="1210"/>
                  </a:cubicBezTo>
                  <a:cubicBezTo>
                    <a:pt x="1224" y="1223"/>
                    <a:pt x="1195" y="1229"/>
                    <a:pt x="1164" y="1229"/>
                  </a:cubicBezTo>
                  <a:cubicBezTo>
                    <a:pt x="1087" y="1229"/>
                    <a:pt x="1002" y="1191"/>
                    <a:pt x="952" y="1142"/>
                  </a:cubicBezTo>
                  <a:cubicBezTo>
                    <a:pt x="930" y="1119"/>
                    <a:pt x="930" y="1096"/>
                    <a:pt x="907" y="1073"/>
                  </a:cubicBezTo>
                  <a:cubicBezTo>
                    <a:pt x="884" y="982"/>
                    <a:pt x="838" y="891"/>
                    <a:pt x="793" y="822"/>
                  </a:cubicBezTo>
                  <a:cubicBezTo>
                    <a:pt x="784" y="805"/>
                    <a:pt x="769" y="798"/>
                    <a:pt x="754" y="798"/>
                  </a:cubicBezTo>
                  <a:cubicBezTo>
                    <a:pt x="731" y="798"/>
                    <a:pt x="710" y="817"/>
                    <a:pt x="724" y="845"/>
                  </a:cubicBezTo>
                  <a:cubicBezTo>
                    <a:pt x="747" y="937"/>
                    <a:pt x="770" y="1028"/>
                    <a:pt x="815" y="1096"/>
                  </a:cubicBezTo>
                  <a:cubicBezTo>
                    <a:pt x="815" y="1119"/>
                    <a:pt x="815" y="1165"/>
                    <a:pt x="815" y="1188"/>
                  </a:cubicBezTo>
                  <a:cubicBezTo>
                    <a:pt x="815" y="1302"/>
                    <a:pt x="724" y="1370"/>
                    <a:pt x="610" y="1370"/>
                  </a:cubicBezTo>
                  <a:cubicBezTo>
                    <a:pt x="600" y="1371"/>
                    <a:pt x="590" y="1371"/>
                    <a:pt x="581" y="1371"/>
                  </a:cubicBezTo>
                  <a:cubicBezTo>
                    <a:pt x="326" y="1371"/>
                    <a:pt x="196" y="1089"/>
                    <a:pt x="108" y="891"/>
                  </a:cubicBezTo>
                  <a:cubicBezTo>
                    <a:pt x="101" y="878"/>
                    <a:pt x="89" y="872"/>
                    <a:pt x="75" y="872"/>
                  </a:cubicBezTo>
                  <a:cubicBezTo>
                    <a:pt x="41" y="872"/>
                    <a:pt x="0" y="904"/>
                    <a:pt x="17" y="937"/>
                  </a:cubicBezTo>
                  <a:cubicBezTo>
                    <a:pt x="140" y="1183"/>
                    <a:pt x="300" y="1449"/>
                    <a:pt x="581" y="1449"/>
                  </a:cubicBezTo>
                  <a:cubicBezTo>
                    <a:pt x="612" y="1449"/>
                    <a:pt x="645" y="1445"/>
                    <a:pt x="678" y="1439"/>
                  </a:cubicBezTo>
                  <a:cubicBezTo>
                    <a:pt x="793" y="1416"/>
                    <a:pt x="884" y="1325"/>
                    <a:pt x="907" y="1210"/>
                  </a:cubicBezTo>
                  <a:cubicBezTo>
                    <a:pt x="907" y="1210"/>
                    <a:pt x="930" y="1233"/>
                    <a:pt x="930" y="1233"/>
                  </a:cubicBezTo>
                  <a:cubicBezTo>
                    <a:pt x="989" y="1278"/>
                    <a:pt x="1068" y="1313"/>
                    <a:pt x="1147" y="1313"/>
                  </a:cubicBezTo>
                  <a:cubicBezTo>
                    <a:pt x="1190" y="1313"/>
                    <a:pt x="1232" y="1303"/>
                    <a:pt x="1272" y="1279"/>
                  </a:cubicBezTo>
                  <a:cubicBezTo>
                    <a:pt x="1386" y="1233"/>
                    <a:pt x="1455" y="1119"/>
                    <a:pt x="1455" y="1005"/>
                  </a:cubicBezTo>
                  <a:cubicBezTo>
                    <a:pt x="1477" y="914"/>
                    <a:pt x="1455" y="822"/>
                    <a:pt x="1409" y="731"/>
                  </a:cubicBezTo>
                  <a:lnTo>
                    <a:pt x="1409" y="731"/>
                  </a:lnTo>
                  <a:cubicBezTo>
                    <a:pt x="1546" y="800"/>
                    <a:pt x="1683" y="868"/>
                    <a:pt x="1820" y="891"/>
                  </a:cubicBezTo>
                  <a:cubicBezTo>
                    <a:pt x="1911" y="914"/>
                    <a:pt x="1980" y="937"/>
                    <a:pt x="2071" y="937"/>
                  </a:cubicBezTo>
                  <a:cubicBezTo>
                    <a:pt x="2139" y="937"/>
                    <a:pt x="2185" y="937"/>
                    <a:pt x="2231" y="868"/>
                  </a:cubicBezTo>
                  <a:cubicBezTo>
                    <a:pt x="2299" y="754"/>
                    <a:pt x="2208" y="594"/>
                    <a:pt x="2139" y="503"/>
                  </a:cubicBezTo>
                  <a:cubicBezTo>
                    <a:pt x="1957" y="252"/>
                    <a:pt x="1683" y="69"/>
                    <a:pt x="13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8"/>
            <p:cNvSpPr/>
            <p:nvPr/>
          </p:nvSpPr>
          <p:spPr>
            <a:xfrm>
              <a:off x="6020900" y="2468375"/>
              <a:ext cx="57650" cy="32200"/>
            </a:xfrm>
            <a:custGeom>
              <a:avLst/>
              <a:gdLst/>
              <a:ahLst/>
              <a:cxnLst/>
              <a:rect l="l" t="t" r="r" b="b"/>
              <a:pathLst>
                <a:path w="2306" h="1288" extrusionOk="0">
                  <a:moveTo>
                    <a:pt x="48" y="0"/>
                  </a:moveTo>
                  <a:cubicBezTo>
                    <a:pt x="39" y="0"/>
                    <a:pt x="30" y="3"/>
                    <a:pt x="23" y="10"/>
                  </a:cubicBezTo>
                  <a:cubicBezTo>
                    <a:pt x="23" y="124"/>
                    <a:pt x="1" y="261"/>
                    <a:pt x="46" y="352"/>
                  </a:cubicBezTo>
                  <a:cubicBezTo>
                    <a:pt x="92" y="420"/>
                    <a:pt x="160" y="466"/>
                    <a:pt x="252" y="466"/>
                  </a:cubicBezTo>
                  <a:cubicBezTo>
                    <a:pt x="252" y="603"/>
                    <a:pt x="275" y="763"/>
                    <a:pt x="412" y="808"/>
                  </a:cubicBezTo>
                  <a:cubicBezTo>
                    <a:pt x="427" y="812"/>
                    <a:pt x="442" y="813"/>
                    <a:pt x="456" y="813"/>
                  </a:cubicBezTo>
                  <a:cubicBezTo>
                    <a:pt x="549" y="813"/>
                    <a:pt x="623" y="754"/>
                    <a:pt x="663" y="694"/>
                  </a:cubicBezTo>
                  <a:cubicBezTo>
                    <a:pt x="708" y="877"/>
                    <a:pt x="777" y="1105"/>
                    <a:pt x="959" y="1128"/>
                  </a:cubicBezTo>
                  <a:cubicBezTo>
                    <a:pt x="1051" y="1128"/>
                    <a:pt x="1142" y="1060"/>
                    <a:pt x="1188" y="968"/>
                  </a:cubicBezTo>
                  <a:cubicBezTo>
                    <a:pt x="1188" y="945"/>
                    <a:pt x="1210" y="923"/>
                    <a:pt x="1210" y="900"/>
                  </a:cubicBezTo>
                  <a:cubicBezTo>
                    <a:pt x="1233" y="945"/>
                    <a:pt x="1256" y="1014"/>
                    <a:pt x="1302" y="1060"/>
                  </a:cubicBezTo>
                  <a:cubicBezTo>
                    <a:pt x="1347" y="1174"/>
                    <a:pt x="1439" y="1288"/>
                    <a:pt x="1576" y="1288"/>
                  </a:cubicBezTo>
                  <a:cubicBezTo>
                    <a:pt x="1690" y="1288"/>
                    <a:pt x="1758" y="1197"/>
                    <a:pt x="1781" y="1082"/>
                  </a:cubicBezTo>
                  <a:cubicBezTo>
                    <a:pt x="1781" y="1014"/>
                    <a:pt x="1781" y="945"/>
                    <a:pt x="1758" y="877"/>
                  </a:cubicBezTo>
                  <a:lnTo>
                    <a:pt x="1758" y="877"/>
                  </a:lnTo>
                  <a:cubicBezTo>
                    <a:pt x="1804" y="923"/>
                    <a:pt x="1850" y="968"/>
                    <a:pt x="1918" y="1014"/>
                  </a:cubicBezTo>
                  <a:cubicBezTo>
                    <a:pt x="1978" y="1059"/>
                    <a:pt x="2057" y="1104"/>
                    <a:pt x="2137" y="1104"/>
                  </a:cubicBezTo>
                  <a:cubicBezTo>
                    <a:pt x="2179" y="1104"/>
                    <a:pt x="2221" y="1091"/>
                    <a:pt x="2260" y="1060"/>
                  </a:cubicBezTo>
                  <a:cubicBezTo>
                    <a:pt x="2306" y="1014"/>
                    <a:pt x="2306" y="945"/>
                    <a:pt x="2283" y="877"/>
                  </a:cubicBezTo>
                  <a:cubicBezTo>
                    <a:pt x="2283" y="786"/>
                    <a:pt x="2260" y="717"/>
                    <a:pt x="2215" y="649"/>
                  </a:cubicBezTo>
                  <a:cubicBezTo>
                    <a:pt x="2146" y="512"/>
                    <a:pt x="2055" y="375"/>
                    <a:pt x="1918" y="283"/>
                  </a:cubicBezTo>
                  <a:cubicBezTo>
                    <a:pt x="1914" y="279"/>
                    <a:pt x="1909" y="277"/>
                    <a:pt x="1905" y="277"/>
                  </a:cubicBezTo>
                  <a:cubicBezTo>
                    <a:pt x="1888" y="277"/>
                    <a:pt x="1877" y="311"/>
                    <a:pt x="1895" y="329"/>
                  </a:cubicBezTo>
                  <a:cubicBezTo>
                    <a:pt x="1986" y="420"/>
                    <a:pt x="2078" y="512"/>
                    <a:pt x="2123" y="626"/>
                  </a:cubicBezTo>
                  <a:cubicBezTo>
                    <a:pt x="2169" y="694"/>
                    <a:pt x="2192" y="740"/>
                    <a:pt x="2215" y="808"/>
                  </a:cubicBezTo>
                  <a:cubicBezTo>
                    <a:pt x="2215" y="854"/>
                    <a:pt x="2260" y="945"/>
                    <a:pt x="2215" y="991"/>
                  </a:cubicBezTo>
                  <a:cubicBezTo>
                    <a:pt x="2203" y="1014"/>
                    <a:pt x="2180" y="1020"/>
                    <a:pt x="2155" y="1020"/>
                  </a:cubicBezTo>
                  <a:cubicBezTo>
                    <a:pt x="2129" y="1020"/>
                    <a:pt x="2101" y="1014"/>
                    <a:pt x="2078" y="1014"/>
                  </a:cubicBezTo>
                  <a:cubicBezTo>
                    <a:pt x="2009" y="991"/>
                    <a:pt x="1964" y="968"/>
                    <a:pt x="1918" y="923"/>
                  </a:cubicBezTo>
                  <a:cubicBezTo>
                    <a:pt x="1827" y="854"/>
                    <a:pt x="1758" y="740"/>
                    <a:pt x="1713" y="626"/>
                  </a:cubicBezTo>
                  <a:cubicBezTo>
                    <a:pt x="1713" y="608"/>
                    <a:pt x="1703" y="601"/>
                    <a:pt x="1690" y="601"/>
                  </a:cubicBezTo>
                  <a:cubicBezTo>
                    <a:pt x="1670" y="601"/>
                    <a:pt x="1644" y="620"/>
                    <a:pt x="1644" y="649"/>
                  </a:cubicBezTo>
                  <a:cubicBezTo>
                    <a:pt x="1665" y="752"/>
                    <a:pt x="1779" y="1212"/>
                    <a:pt x="1596" y="1212"/>
                  </a:cubicBezTo>
                  <a:cubicBezTo>
                    <a:pt x="1578" y="1212"/>
                    <a:pt x="1556" y="1207"/>
                    <a:pt x="1530" y="1197"/>
                  </a:cubicBezTo>
                  <a:cubicBezTo>
                    <a:pt x="1439" y="1174"/>
                    <a:pt x="1370" y="1037"/>
                    <a:pt x="1325" y="945"/>
                  </a:cubicBezTo>
                  <a:cubicBezTo>
                    <a:pt x="1256" y="854"/>
                    <a:pt x="1233" y="740"/>
                    <a:pt x="1188" y="626"/>
                  </a:cubicBezTo>
                  <a:cubicBezTo>
                    <a:pt x="1179" y="608"/>
                    <a:pt x="1163" y="601"/>
                    <a:pt x="1149" y="601"/>
                  </a:cubicBezTo>
                  <a:cubicBezTo>
                    <a:pt x="1126" y="601"/>
                    <a:pt x="1105" y="620"/>
                    <a:pt x="1119" y="649"/>
                  </a:cubicBezTo>
                  <a:cubicBezTo>
                    <a:pt x="1119" y="740"/>
                    <a:pt x="1142" y="831"/>
                    <a:pt x="1119" y="923"/>
                  </a:cubicBezTo>
                  <a:cubicBezTo>
                    <a:pt x="1099" y="982"/>
                    <a:pt x="1028" y="1041"/>
                    <a:pt x="965" y="1041"/>
                  </a:cubicBezTo>
                  <a:cubicBezTo>
                    <a:pt x="955" y="1041"/>
                    <a:pt x="946" y="1040"/>
                    <a:pt x="936" y="1037"/>
                  </a:cubicBezTo>
                  <a:cubicBezTo>
                    <a:pt x="868" y="1014"/>
                    <a:pt x="822" y="923"/>
                    <a:pt x="800" y="854"/>
                  </a:cubicBezTo>
                  <a:cubicBezTo>
                    <a:pt x="754" y="763"/>
                    <a:pt x="731" y="672"/>
                    <a:pt x="731" y="580"/>
                  </a:cubicBezTo>
                  <a:cubicBezTo>
                    <a:pt x="731" y="552"/>
                    <a:pt x="714" y="533"/>
                    <a:pt x="695" y="533"/>
                  </a:cubicBezTo>
                  <a:cubicBezTo>
                    <a:pt x="683" y="533"/>
                    <a:pt x="671" y="540"/>
                    <a:pt x="663" y="557"/>
                  </a:cubicBezTo>
                  <a:cubicBezTo>
                    <a:pt x="620" y="621"/>
                    <a:pt x="559" y="743"/>
                    <a:pt x="459" y="743"/>
                  </a:cubicBezTo>
                  <a:cubicBezTo>
                    <a:pt x="451" y="743"/>
                    <a:pt x="443" y="742"/>
                    <a:pt x="434" y="740"/>
                  </a:cubicBezTo>
                  <a:cubicBezTo>
                    <a:pt x="320" y="694"/>
                    <a:pt x="320" y="535"/>
                    <a:pt x="320" y="420"/>
                  </a:cubicBezTo>
                  <a:cubicBezTo>
                    <a:pt x="320" y="398"/>
                    <a:pt x="297" y="375"/>
                    <a:pt x="275" y="375"/>
                  </a:cubicBezTo>
                  <a:cubicBezTo>
                    <a:pt x="262" y="378"/>
                    <a:pt x="251" y="379"/>
                    <a:pt x="239" y="379"/>
                  </a:cubicBezTo>
                  <a:cubicBezTo>
                    <a:pt x="166" y="379"/>
                    <a:pt x="112" y="320"/>
                    <a:pt x="92" y="261"/>
                  </a:cubicBezTo>
                  <a:cubicBezTo>
                    <a:pt x="69" y="192"/>
                    <a:pt x="69" y="101"/>
                    <a:pt x="92" y="32"/>
                  </a:cubicBezTo>
                  <a:cubicBezTo>
                    <a:pt x="92" y="16"/>
                    <a:pt x="69" y="0"/>
                    <a:pt x="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8"/>
            <p:cNvSpPr/>
            <p:nvPr/>
          </p:nvSpPr>
          <p:spPr>
            <a:xfrm>
              <a:off x="5864550" y="2410550"/>
              <a:ext cx="67350" cy="34675"/>
            </a:xfrm>
            <a:custGeom>
              <a:avLst/>
              <a:gdLst/>
              <a:ahLst/>
              <a:cxnLst/>
              <a:rect l="l" t="t" r="r" b="b"/>
              <a:pathLst>
                <a:path w="2694" h="1387" extrusionOk="0">
                  <a:moveTo>
                    <a:pt x="2645" y="0"/>
                  </a:moveTo>
                  <a:cubicBezTo>
                    <a:pt x="2631" y="0"/>
                    <a:pt x="2614" y="6"/>
                    <a:pt x="2603" y="17"/>
                  </a:cubicBezTo>
                  <a:cubicBezTo>
                    <a:pt x="2603" y="177"/>
                    <a:pt x="2603" y="314"/>
                    <a:pt x="2580" y="451"/>
                  </a:cubicBezTo>
                  <a:cubicBezTo>
                    <a:pt x="2580" y="497"/>
                    <a:pt x="2580" y="565"/>
                    <a:pt x="2557" y="611"/>
                  </a:cubicBezTo>
                  <a:cubicBezTo>
                    <a:pt x="2534" y="634"/>
                    <a:pt x="2511" y="656"/>
                    <a:pt x="2488" y="656"/>
                  </a:cubicBezTo>
                  <a:cubicBezTo>
                    <a:pt x="2466" y="656"/>
                    <a:pt x="2443" y="634"/>
                    <a:pt x="2466" y="611"/>
                  </a:cubicBezTo>
                  <a:cubicBezTo>
                    <a:pt x="2482" y="578"/>
                    <a:pt x="2452" y="546"/>
                    <a:pt x="2417" y="546"/>
                  </a:cubicBezTo>
                  <a:cubicBezTo>
                    <a:pt x="2403" y="546"/>
                    <a:pt x="2388" y="552"/>
                    <a:pt x="2374" y="565"/>
                  </a:cubicBezTo>
                  <a:cubicBezTo>
                    <a:pt x="2283" y="725"/>
                    <a:pt x="2192" y="885"/>
                    <a:pt x="2100" y="1022"/>
                  </a:cubicBezTo>
                  <a:cubicBezTo>
                    <a:pt x="2082" y="1059"/>
                    <a:pt x="2048" y="1096"/>
                    <a:pt x="2024" y="1096"/>
                  </a:cubicBezTo>
                  <a:cubicBezTo>
                    <a:pt x="2018" y="1096"/>
                    <a:pt x="2013" y="1094"/>
                    <a:pt x="2009" y="1090"/>
                  </a:cubicBezTo>
                  <a:cubicBezTo>
                    <a:pt x="1986" y="1044"/>
                    <a:pt x="1963" y="999"/>
                    <a:pt x="1963" y="976"/>
                  </a:cubicBezTo>
                  <a:cubicBezTo>
                    <a:pt x="1941" y="885"/>
                    <a:pt x="1963" y="816"/>
                    <a:pt x="2009" y="748"/>
                  </a:cubicBezTo>
                  <a:cubicBezTo>
                    <a:pt x="2025" y="715"/>
                    <a:pt x="1996" y="683"/>
                    <a:pt x="1969" y="683"/>
                  </a:cubicBezTo>
                  <a:cubicBezTo>
                    <a:pt x="1958" y="683"/>
                    <a:pt x="1947" y="689"/>
                    <a:pt x="1941" y="702"/>
                  </a:cubicBezTo>
                  <a:cubicBezTo>
                    <a:pt x="1872" y="839"/>
                    <a:pt x="1804" y="976"/>
                    <a:pt x="1735" y="1113"/>
                  </a:cubicBezTo>
                  <a:cubicBezTo>
                    <a:pt x="1682" y="1184"/>
                    <a:pt x="1615" y="1309"/>
                    <a:pt x="1535" y="1309"/>
                  </a:cubicBezTo>
                  <a:cubicBezTo>
                    <a:pt x="1512" y="1309"/>
                    <a:pt x="1487" y="1298"/>
                    <a:pt x="1461" y="1273"/>
                  </a:cubicBezTo>
                  <a:cubicBezTo>
                    <a:pt x="1370" y="1204"/>
                    <a:pt x="1347" y="1067"/>
                    <a:pt x="1324" y="953"/>
                  </a:cubicBezTo>
                  <a:cubicBezTo>
                    <a:pt x="1302" y="816"/>
                    <a:pt x="1324" y="679"/>
                    <a:pt x="1347" y="542"/>
                  </a:cubicBezTo>
                  <a:cubicBezTo>
                    <a:pt x="1360" y="505"/>
                    <a:pt x="1338" y="488"/>
                    <a:pt x="1315" y="488"/>
                  </a:cubicBezTo>
                  <a:cubicBezTo>
                    <a:pt x="1297" y="488"/>
                    <a:pt x="1279" y="499"/>
                    <a:pt x="1279" y="519"/>
                  </a:cubicBezTo>
                  <a:cubicBezTo>
                    <a:pt x="1233" y="679"/>
                    <a:pt x="1187" y="839"/>
                    <a:pt x="1119" y="976"/>
                  </a:cubicBezTo>
                  <a:cubicBezTo>
                    <a:pt x="1050" y="1113"/>
                    <a:pt x="936" y="1273"/>
                    <a:pt x="777" y="1295"/>
                  </a:cubicBezTo>
                  <a:cubicBezTo>
                    <a:pt x="594" y="1295"/>
                    <a:pt x="548" y="1113"/>
                    <a:pt x="548" y="953"/>
                  </a:cubicBezTo>
                  <a:cubicBezTo>
                    <a:pt x="548" y="793"/>
                    <a:pt x="617" y="611"/>
                    <a:pt x="662" y="451"/>
                  </a:cubicBezTo>
                  <a:cubicBezTo>
                    <a:pt x="662" y="423"/>
                    <a:pt x="636" y="403"/>
                    <a:pt x="611" y="403"/>
                  </a:cubicBezTo>
                  <a:cubicBezTo>
                    <a:pt x="595" y="403"/>
                    <a:pt x="580" y="411"/>
                    <a:pt x="571" y="428"/>
                  </a:cubicBezTo>
                  <a:cubicBezTo>
                    <a:pt x="571" y="519"/>
                    <a:pt x="526" y="588"/>
                    <a:pt x="457" y="634"/>
                  </a:cubicBezTo>
                  <a:cubicBezTo>
                    <a:pt x="409" y="666"/>
                    <a:pt x="349" y="698"/>
                    <a:pt x="294" y="698"/>
                  </a:cubicBezTo>
                  <a:cubicBezTo>
                    <a:pt x="271" y="698"/>
                    <a:pt x="249" y="693"/>
                    <a:pt x="229" y="679"/>
                  </a:cubicBezTo>
                  <a:cubicBezTo>
                    <a:pt x="69" y="588"/>
                    <a:pt x="137" y="382"/>
                    <a:pt x="183" y="245"/>
                  </a:cubicBezTo>
                  <a:cubicBezTo>
                    <a:pt x="199" y="229"/>
                    <a:pt x="170" y="213"/>
                    <a:pt x="151" y="213"/>
                  </a:cubicBezTo>
                  <a:cubicBezTo>
                    <a:pt x="143" y="213"/>
                    <a:pt x="137" y="216"/>
                    <a:pt x="137" y="223"/>
                  </a:cubicBezTo>
                  <a:cubicBezTo>
                    <a:pt x="69" y="382"/>
                    <a:pt x="1" y="656"/>
                    <a:pt x="229" y="748"/>
                  </a:cubicBezTo>
                  <a:cubicBezTo>
                    <a:pt x="253" y="760"/>
                    <a:pt x="279" y="766"/>
                    <a:pt x="306" y="766"/>
                  </a:cubicBezTo>
                  <a:cubicBezTo>
                    <a:pt x="380" y="766"/>
                    <a:pt x="459" y="723"/>
                    <a:pt x="526" y="656"/>
                  </a:cubicBezTo>
                  <a:lnTo>
                    <a:pt x="526" y="656"/>
                  </a:lnTo>
                  <a:cubicBezTo>
                    <a:pt x="503" y="770"/>
                    <a:pt x="480" y="885"/>
                    <a:pt x="480" y="999"/>
                  </a:cubicBezTo>
                  <a:cubicBezTo>
                    <a:pt x="480" y="1113"/>
                    <a:pt x="503" y="1250"/>
                    <a:pt x="594" y="1318"/>
                  </a:cubicBezTo>
                  <a:cubicBezTo>
                    <a:pt x="642" y="1347"/>
                    <a:pt x="694" y="1360"/>
                    <a:pt x="746" y="1360"/>
                  </a:cubicBezTo>
                  <a:cubicBezTo>
                    <a:pt x="819" y="1360"/>
                    <a:pt x="893" y="1335"/>
                    <a:pt x="959" y="1295"/>
                  </a:cubicBezTo>
                  <a:cubicBezTo>
                    <a:pt x="1096" y="1204"/>
                    <a:pt x="1187" y="1067"/>
                    <a:pt x="1233" y="907"/>
                  </a:cubicBezTo>
                  <a:cubicBezTo>
                    <a:pt x="1256" y="953"/>
                    <a:pt x="1256" y="999"/>
                    <a:pt x="1256" y="1022"/>
                  </a:cubicBezTo>
                  <a:cubicBezTo>
                    <a:pt x="1279" y="1159"/>
                    <a:pt x="1324" y="1295"/>
                    <a:pt x="1439" y="1364"/>
                  </a:cubicBezTo>
                  <a:cubicBezTo>
                    <a:pt x="1484" y="1387"/>
                    <a:pt x="1530" y="1387"/>
                    <a:pt x="1598" y="1387"/>
                  </a:cubicBezTo>
                  <a:cubicBezTo>
                    <a:pt x="1667" y="1364"/>
                    <a:pt x="1712" y="1295"/>
                    <a:pt x="1758" y="1227"/>
                  </a:cubicBezTo>
                  <a:cubicBezTo>
                    <a:pt x="1804" y="1159"/>
                    <a:pt x="1849" y="1067"/>
                    <a:pt x="1895" y="999"/>
                  </a:cubicBezTo>
                  <a:cubicBezTo>
                    <a:pt x="1895" y="1082"/>
                    <a:pt x="1933" y="1184"/>
                    <a:pt x="2009" y="1184"/>
                  </a:cubicBezTo>
                  <a:cubicBezTo>
                    <a:pt x="2016" y="1184"/>
                    <a:pt x="2024" y="1183"/>
                    <a:pt x="2032" y="1181"/>
                  </a:cubicBezTo>
                  <a:cubicBezTo>
                    <a:pt x="2146" y="1159"/>
                    <a:pt x="2192" y="1022"/>
                    <a:pt x="2260" y="953"/>
                  </a:cubicBezTo>
                  <a:cubicBezTo>
                    <a:pt x="2306" y="862"/>
                    <a:pt x="2352" y="770"/>
                    <a:pt x="2397" y="702"/>
                  </a:cubicBezTo>
                  <a:cubicBezTo>
                    <a:pt x="2420" y="702"/>
                    <a:pt x="2420" y="725"/>
                    <a:pt x="2443" y="725"/>
                  </a:cubicBezTo>
                  <a:cubicBezTo>
                    <a:pt x="2463" y="738"/>
                    <a:pt x="2483" y="744"/>
                    <a:pt x="2502" y="744"/>
                  </a:cubicBezTo>
                  <a:cubicBezTo>
                    <a:pt x="2549" y="744"/>
                    <a:pt x="2593" y="711"/>
                    <a:pt x="2625" y="679"/>
                  </a:cubicBezTo>
                  <a:cubicBezTo>
                    <a:pt x="2671" y="588"/>
                    <a:pt x="2671" y="474"/>
                    <a:pt x="2671" y="382"/>
                  </a:cubicBezTo>
                  <a:cubicBezTo>
                    <a:pt x="2694" y="268"/>
                    <a:pt x="2694" y="131"/>
                    <a:pt x="2671" y="17"/>
                  </a:cubicBezTo>
                  <a:cubicBezTo>
                    <a:pt x="2671" y="6"/>
                    <a:pt x="2660" y="0"/>
                    <a:pt x="26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8" name="Google Shape;368;p8"/>
          <p:cNvGrpSpPr/>
          <p:nvPr/>
        </p:nvGrpSpPr>
        <p:grpSpPr>
          <a:xfrm>
            <a:off x="10574452" y="4248533"/>
            <a:ext cx="1333515" cy="2491776"/>
            <a:chOff x="428700" y="3788475"/>
            <a:chExt cx="455975" cy="852025"/>
          </a:xfrm>
        </p:grpSpPr>
        <p:sp>
          <p:nvSpPr>
            <p:cNvPr id="369" name="Google Shape;369;p8"/>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8"/>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8"/>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8"/>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8"/>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8"/>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8"/>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8"/>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8"/>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8"/>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8"/>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8"/>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8"/>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8"/>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8"/>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8"/>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385;p8"/>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386;p8"/>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387;p8"/>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8" name="Google Shape;388;p8"/>
          <p:cNvGrpSpPr/>
          <p:nvPr/>
        </p:nvGrpSpPr>
        <p:grpSpPr>
          <a:xfrm>
            <a:off x="449434" y="172217"/>
            <a:ext cx="10758084" cy="6110248"/>
            <a:chOff x="337075" y="129163"/>
            <a:chExt cx="8068563" cy="4582686"/>
          </a:xfrm>
        </p:grpSpPr>
        <p:grpSp>
          <p:nvGrpSpPr>
            <p:cNvPr id="389" name="Google Shape;389;p8"/>
            <p:cNvGrpSpPr/>
            <p:nvPr/>
          </p:nvGrpSpPr>
          <p:grpSpPr>
            <a:xfrm>
              <a:off x="337075" y="129163"/>
              <a:ext cx="5577457" cy="3597461"/>
              <a:chOff x="337075" y="129163"/>
              <a:chExt cx="5577457" cy="3597461"/>
            </a:xfrm>
          </p:grpSpPr>
          <p:sp>
            <p:nvSpPr>
              <p:cNvPr id="390" name="Google Shape;390;p8"/>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391;p8"/>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8"/>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8"/>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94" name="Google Shape;394;p8"/>
            <p:cNvSpPr/>
            <p:nvPr/>
          </p:nvSpPr>
          <p:spPr>
            <a:xfrm flipH="1">
              <a:off x="8326858" y="269268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8"/>
            <p:cNvSpPr/>
            <p:nvPr/>
          </p:nvSpPr>
          <p:spPr>
            <a:xfrm flipH="1">
              <a:off x="3556850" y="45265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8"/>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97" name="Google Shape;397;p8"/>
          <p:cNvSpPr txBox="1">
            <a:spLocks noGrp="1"/>
          </p:cNvSpPr>
          <p:nvPr>
            <p:ph type="title"/>
          </p:nvPr>
        </p:nvSpPr>
        <p:spPr>
          <a:xfrm>
            <a:off x="2322800" y="1742800"/>
            <a:ext cx="7546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45372309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98"/>
        <p:cNvGrpSpPr/>
        <p:nvPr/>
      </p:nvGrpSpPr>
      <p:grpSpPr>
        <a:xfrm>
          <a:off x="0" y="0"/>
          <a:ext cx="0" cy="0"/>
          <a:chOff x="0" y="0"/>
          <a:chExt cx="0" cy="0"/>
        </a:xfrm>
      </p:grpSpPr>
      <p:grpSp>
        <p:nvGrpSpPr>
          <p:cNvPr id="399" name="Google Shape;399;p9"/>
          <p:cNvGrpSpPr/>
          <p:nvPr/>
        </p:nvGrpSpPr>
        <p:grpSpPr>
          <a:xfrm>
            <a:off x="-1496766" y="6098434"/>
            <a:ext cx="15702988" cy="929417"/>
            <a:chOff x="-1122575" y="4573825"/>
            <a:chExt cx="11777241" cy="697063"/>
          </a:xfrm>
        </p:grpSpPr>
        <p:sp>
          <p:nvSpPr>
            <p:cNvPr id="400" name="Google Shape;400;p9"/>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401;p9"/>
            <p:cNvGrpSpPr/>
            <p:nvPr/>
          </p:nvGrpSpPr>
          <p:grpSpPr>
            <a:xfrm flipH="1">
              <a:off x="-1122575" y="4573825"/>
              <a:ext cx="11777241" cy="250425"/>
              <a:chOff x="-1116350" y="4972775"/>
              <a:chExt cx="11777241" cy="250425"/>
            </a:xfrm>
          </p:grpSpPr>
          <p:sp>
            <p:nvSpPr>
              <p:cNvPr id="402" name="Google Shape;402;p9"/>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9"/>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9"/>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9"/>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9"/>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07" name="Google Shape;407;p9"/>
          <p:cNvGrpSpPr/>
          <p:nvPr/>
        </p:nvGrpSpPr>
        <p:grpSpPr>
          <a:xfrm flipH="1">
            <a:off x="-2059861" y="-689390"/>
            <a:ext cx="4067857" cy="5668935"/>
            <a:chOff x="7646079" y="-517043"/>
            <a:chExt cx="3050893" cy="4251701"/>
          </a:xfrm>
        </p:grpSpPr>
        <p:grpSp>
          <p:nvGrpSpPr>
            <p:cNvPr id="408" name="Google Shape;408;p9"/>
            <p:cNvGrpSpPr/>
            <p:nvPr/>
          </p:nvGrpSpPr>
          <p:grpSpPr>
            <a:xfrm rot="-225210">
              <a:off x="7776562" y="-430097"/>
              <a:ext cx="2789927" cy="4077808"/>
              <a:chOff x="-1565010" y="98700"/>
              <a:chExt cx="3519078" cy="5143549"/>
            </a:xfrm>
          </p:grpSpPr>
          <p:grpSp>
            <p:nvGrpSpPr>
              <p:cNvPr id="409" name="Google Shape;409;p9"/>
              <p:cNvGrpSpPr/>
              <p:nvPr/>
            </p:nvGrpSpPr>
            <p:grpSpPr>
              <a:xfrm>
                <a:off x="-1565010" y="98700"/>
                <a:ext cx="3519078" cy="5143549"/>
                <a:chOff x="-1565010" y="98700"/>
                <a:chExt cx="3519078" cy="5143549"/>
              </a:xfrm>
            </p:grpSpPr>
            <p:grpSp>
              <p:nvGrpSpPr>
                <p:cNvPr id="410" name="Google Shape;410;p9"/>
                <p:cNvGrpSpPr/>
                <p:nvPr/>
              </p:nvGrpSpPr>
              <p:grpSpPr>
                <a:xfrm>
                  <a:off x="-1565010" y="98700"/>
                  <a:ext cx="3519078" cy="5143549"/>
                  <a:chOff x="5876315" y="84387"/>
                  <a:chExt cx="3519078" cy="5143549"/>
                </a:xfrm>
              </p:grpSpPr>
              <p:sp>
                <p:nvSpPr>
                  <p:cNvPr id="411" name="Google Shape;411;p9"/>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12" name="Google Shape;412;p9"/>
                  <p:cNvGrpSpPr/>
                  <p:nvPr/>
                </p:nvGrpSpPr>
                <p:grpSpPr>
                  <a:xfrm>
                    <a:off x="5955699" y="84387"/>
                    <a:ext cx="3439693" cy="5143549"/>
                    <a:chOff x="7015323" y="2720556"/>
                    <a:chExt cx="1319052" cy="1972446"/>
                  </a:xfrm>
                </p:grpSpPr>
                <p:sp>
                  <p:nvSpPr>
                    <p:cNvPr id="413" name="Google Shape;413;p9"/>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9"/>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18" name="Google Shape;418;p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19" name="Google Shape;419;p9"/>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420" name="Google Shape;420;p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21" name="Google Shape;421;p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22" name="Google Shape;422;p9"/>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423" name="Google Shape;423;p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424" name="Google Shape;424;p9"/>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grpSp>
        <p:nvGrpSpPr>
          <p:cNvPr id="425" name="Google Shape;425;p9"/>
          <p:cNvGrpSpPr/>
          <p:nvPr/>
        </p:nvGrpSpPr>
        <p:grpSpPr>
          <a:xfrm rot="-180912" flipH="1">
            <a:off x="9887541" y="-1684503"/>
            <a:ext cx="4498316" cy="7356859"/>
            <a:chOff x="-1419722" y="-275482"/>
            <a:chExt cx="3373790" cy="5517730"/>
          </a:xfrm>
        </p:grpSpPr>
        <p:grpSp>
          <p:nvGrpSpPr>
            <p:cNvPr id="426" name="Google Shape;426;p9"/>
            <p:cNvGrpSpPr/>
            <p:nvPr/>
          </p:nvGrpSpPr>
          <p:grpSpPr>
            <a:xfrm>
              <a:off x="-1419722" y="-275482"/>
              <a:ext cx="3373790" cy="5517730"/>
              <a:chOff x="-1419722" y="-275482"/>
              <a:chExt cx="3373790" cy="5517730"/>
            </a:xfrm>
          </p:grpSpPr>
          <p:grpSp>
            <p:nvGrpSpPr>
              <p:cNvPr id="427" name="Google Shape;427;p9"/>
              <p:cNvGrpSpPr/>
              <p:nvPr/>
            </p:nvGrpSpPr>
            <p:grpSpPr>
              <a:xfrm>
                <a:off x="-1419722" y="-275482"/>
                <a:ext cx="3373790" cy="5517730"/>
                <a:chOff x="6021603" y="-289795"/>
                <a:chExt cx="3373790" cy="5517730"/>
              </a:xfrm>
            </p:grpSpPr>
            <p:sp>
              <p:nvSpPr>
                <p:cNvPr id="428" name="Google Shape;428;p9"/>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29" name="Google Shape;429;p9"/>
                <p:cNvGrpSpPr/>
                <p:nvPr/>
              </p:nvGrpSpPr>
              <p:grpSpPr>
                <a:xfrm>
                  <a:off x="6021603" y="84387"/>
                  <a:ext cx="3373790" cy="5143549"/>
                  <a:chOff x="7040595" y="2720556"/>
                  <a:chExt cx="1293780" cy="1972446"/>
                </a:xfrm>
              </p:grpSpPr>
              <p:sp>
                <p:nvSpPr>
                  <p:cNvPr id="430" name="Google Shape;430;p9"/>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9"/>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35" name="Google Shape;435;p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436" name="Google Shape;436;p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37" name="Google Shape;437;p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38" name="Google Shape;438;p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39" name="Google Shape;439;p9"/>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440" name="Google Shape;440;p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441" name="Google Shape;441;p9"/>
          <p:cNvGrpSpPr/>
          <p:nvPr/>
        </p:nvGrpSpPr>
        <p:grpSpPr>
          <a:xfrm>
            <a:off x="298623" y="185066"/>
            <a:ext cx="11379343" cy="5512525"/>
            <a:chOff x="223967" y="138799"/>
            <a:chExt cx="8534507" cy="4134394"/>
          </a:xfrm>
        </p:grpSpPr>
        <p:sp>
          <p:nvSpPr>
            <p:cNvPr id="442" name="Google Shape;442;p9"/>
            <p:cNvSpPr/>
            <p:nvPr/>
          </p:nvSpPr>
          <p:spPr>
            <a:xfrm flipH="1">
              <a:off x="3740310" y="3356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9"/>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9"/>
            <p:cNvSpPr/>
            <p:nvPr/>
          </p:nvSpPr>
          <p:spPr>
            <a:xfrm rot="3074381" flipH="1">
              <a:off x="272698" y="2894452"/>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9"/>
            <p:cNvSpPr/>
            <p:nvPr/>
          </p:nvSpPr>
          <p:spPr>
            <a:xfrm rot="-3914041" flipH="1">
              <a:off x="6229974" y="123827"/>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46" name="Google Shape;446;p9"/>
          <p:cNvSpPr txBox="1">
            <a:spLocks noGrp="1"/>
          </p:cNvSpPr>
          <p:nvPr>
            <p:ph type="title"/>
          </p:nvPr>
        </p:nvSpPr>
        <p:spPr>
          <a:xfrm>
            <a:off x="5806433" y="2176267"/>
            <a:ext cx="5434800" cy="94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47" name="Google Shape;447;p9"/>
          <p:cNvSpPr txBox="1">
            <a:spLocks noGrp="1"/>
          </p:cNvSpPr>
          <p:nvPr>
            <p:ph type="subTitle" idx="1"/>
          </p:nvPr>
        </p:nvSpPr>
        <p:spPr>
          <a:xfrm>
            <a:off x="5806433" y="3116167"/>
            <a:ext cx="5434800" cy="156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69572859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82"/>
        <p:cNvGrpSpPr/>
        <p:nvPr/>
      </p:nvGrpSpPr>
      <p:grpSpPr>
        <a:xfrm>
          <a:off x="0" y="0"/>
          <a:ext cx="0" cy="0"/>
          <a:chOff x="0" y="0"/>
          <a:chExt cx="0" cy="0"/>
        </a:xfrm>
      </p:grpSpPr>
      <p:grpSp>
        <p:nvGrpSpPr>
          <p:cNvPr id="483" name="Google Shape;483;p11"/>
          <p:cNvGrpSpPr/>
          <p:nvPr/>
        </p:nvGrpSpPr>
        <p:grpSpPr>
          <a:xfrm>
            <a:off x="9416707" y="-386309"/>
            <a:ext cx="4498387" cy="7356973"/>
            <a:chOff x="6809778" y="-289732"/>
            <a:chExt cx="3373790" cy="5517730"/>
          </a:xfrm>
        </p:grpSpPr>
        <p:grpSp>
          <p:nvGrpSpPr>
            <p:cNvPr id="484" name="Google Shape;484;p11"/>
            <p:cNvGrpSpPr/>
            <p:nvPr/>
          </p:nvGrpSpPr>
          <p:grpSpPr>
            <a:xfrm>
              <a:off x="6809778" y="-289732"/>
              <a:ext cx="3373790" cy="5517730"/>
              <a:chOff x="6809778" y="-289732"/>
              <a:chExt cx="3373790" cy="5517730"/>
            </a:xfrm>
          </p:grpSpPr>
          <p:grpSp>
            <p:nvGrpSpPr>
              <p:cNvPr id="485" name="Google Shape;485;p11"/>
              <p:cNvGrpSpPr/>
              <p:nvPr/>
            </p:nvGrpSpPr>
            <p:grpSpPr>
              <a:xfrm>
                <a:off x="6809778" y="-289732"/>
                <a:ext cx="3373790" cy="5517730"/>
                <a:chOff x="-1419722" y="-275482"/>
                <a:chExt cx="3373790" cy="5517730"/>
              </a:xfrm>
            </p:grpSpPr>
            <p:grpSp>
              <p:nvGrpSpPr>
                <p:cNvPr id="486" name="Google Shape;486;p11"/>
                <p:cNvGrpSpPr/>
                <p:nvPr/>
              </p:nvGrpSpPr>
              <p:grpSpPr>
                <a:xfrm>
                  <a:off x="-1419722" y="-275482"/>
                  <a:ext cx="3373790" cy="5517730"/>
                  <a:chOff x="-1419722" y="-275482"/>
                  <a:chExt cx="3373790" cy="5517730"/>
                </a:xfrm>
              </p:grpSpPr>
              <p:grpSp>
                <p:nvGrpSpPr>
                  <p:cNvPr id="487" name="Google Shape;487;p11"/>
                  <p:cNvGrpSpPr/>
                  <p:nvPr/>
                </p:nvGrpSpPr>
                <p:grpSpPr>
                  <a:xfrm>
                    <a:off x="-1419722" y="-275482"/>
                    <a:ext cx="3373790" cy="5517730"/>
                    <a:chOff x="6021603" y="-289795"/>
                    <a:chExt cx="3373790" cy="5517730"/>
                  </a:xfrm>
                </p:grpSpPr>
                <p:sp>
                  <p:nvSpPr>
                    <p:cNvPr id="488" name="Google Shape;488;p1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89" name="Google Shape;489;p11"/>
                    <p:cNvGrpSpPr/>
                    <p:nvPr/>
                  </p:nvGrpSpPr>
                  <p:grpSpPr>
                    <a:xfrm>
                      <a:off x="6021603" y="84387"/>
                      <a:ext cx="3373790" cy="5143549"/>
                      <a:chOff x="7040595" y="2720556"/>
                      <a:chExt cx="1293780" cy="1972446"/>
                    </a:xfrm>
                  </p:grpSpPr>
                  <p:sp>
                    <p:nvSpPr>
                      <p:cNvPr id="490" name="Google Shape;490;p1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491;p1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1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1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1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495" name="Google Shape;495;p11"/>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496" name="Google Shape;496;p1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497" name="Google Shape;497;p1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498" name="Google Shape;498;p1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499" name="Google Shape;499;p1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00" name="Google Shape;500;p1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501" name="Google Shape;501;p11"/>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502" name="Google Shape;502;p11"/>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503" name="Google Shape;503;p11"/>
          <p:cNvGrpSpPr/>
          <p:nvPr/>
        </p:nvGrpSpPr>
        <p:grpSpPr>
          <a:xfrm>
            <a:off x="-1723094" y="-580793"/>
            <a:ext cx="4498387" cy="7356973"/>
            <a:chOff x="-1419722" y="-275482"/>
            <a:chExt cx="3373790" cy="5517730"/>
          </a:xfrm>
        </p:grpSpPr>
        <p:grpSp>
          <p:nvGrpSpPr>
            <p:cNvPr id="504" name="Google Shape;504;p11"/>
            <p:cNvGrpSpPr/>
            <p:nvPr/>
          </p:nvGrpSpPr>
          <p:grpSpPr>
            <a:xfrm>
              <a:off x="-1419722" y="-275482"/>
              <a:ext cx="3373790" cy="5517730"/>
              <a:chOff x="-1419722" y="-275482"/>
              <a:chExt cx="3373790" cy="5517730"/>
            </a:xfrm>
          </p:grpSpPr>
          <p:grpSp>
            <p:nvGrpSpPr>
              <p:cNvPr id="505" name="Google Shape;505;p11"/>
              <p:cNvGrpSpPr/>
              <p:nvPr/>
            </p:nvGrpSpPr>
            <p:grpSpPr>
              <a:xfrm>
                <a:off x="-1419722" y="-275482"/>
                <a:ext cx="3373790" cy="5517730"/>
                <a:chOff x="6021603" y="-289795"/>
                <a:chExt cx="3373790" cy="5517730"/>
              </a:xfrm>
            </p:grpSpPr>
            <p:sp>
              <p:nvSpPr>
                <p:cNvPr id="506" name="Google Shape;506;p1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07" name="Google Shape;507;p11"/>
                <p:cNvGrpSpPr/>
                <p:nvPr/>
              </p:nvGrpSpPr>
              <p:grpSpPr>
                <a:xfrm>
                  <a:off x="6021603" y="84387"/>
                  <a:ext cx="3373790" cy="5143549"/>
                  <a:chOff x="7040595" y="2720556"/>
                  <a:chExt cx="1293780" cy="1972446"/>
                </a:xfrm>
              </p:grpSpPr>
              <p:sp>
                <p:nvSpPr>
                  <p:cNvPr id="508" name="Google Shape;508;p1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1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1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1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1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513" name="Google Shape;513;p1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514" name="Google Shape;514;p1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515" name="Google Shape;515;p1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516" name="Google Shape;516;p1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517" name="Google Shape;517;p1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518" name="Google Shape;518;p1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519" name="Google Shape;519;p11"/>
          <p:cNvGrpSpPr/>
          <p:nvPr/>
        </p:nvGrpSpPr>
        <p:grpSpPr>
          <a:xfrm>
            <a:off x="-1755566" y="6630367"/>
            <a:ext cx="15702988" cy="333900"/>
            <a:chOff x="-1116350" y="4972775"/>
            <a:chExt cx="11777241" cy="250425"/>
          </a:xfrm>
        </p:grpSpPr>
        <p:sp>
          <p:nvSpPr>
            <p:cNvPr id="520" name="Google Shape;520;p1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1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1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1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1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25" name="Google Shape;525;p11"/>
          <p:cNvGrpSpPr/>
          <p:nvPr/>
        </p:nvGrpSpPr>
        <p:grpSpPr>
          <a:xfrm>
            <a:off x="284036" y="4248533"/>
            <a:ext cx="1333515" cy="2491776"/>
            <a:chOff x="428700" y="3788475"/>
            <a:chExt cx="455975" cy="852025"/>
          </a:xfrm>
        </p:grpSpPr>
        <p:sp>
          <p:nvSpPr>
            <p:cNvPr id="526" name="Google Shape;526;p11"/>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11"/>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11"/>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11"/>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11"/>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11"/>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11"/>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11"/>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11"/>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11"/>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11"/>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11"/>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11"/>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11"/>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11"/>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11"/>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11"/>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11"/>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11"/>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rgbClr val="8A353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5" name="Google Shape;545;p11"/>
          <p:cNvGrpSpPr/>
          <p:nvPr/>
        </p:nvGrpSpPr>
        <p:grpSpPr>
          <a:xfrm flipH="1">
            <a:off x="10182368" y="4132985"/>
            <a:ext cx="1320537" cy="2601816"/>
            <a:chOff x="217900" y="3099739"/>
            <a:chExt cx="990403" cy="1951362"/>
          </a:xfrm>
        </p:grpSpPr>
        <p:grpSp>
          <p:nvGrpSpPr>
            <p:cNvPr id="546" name="Google Shape;546;p11"/>
            <p:cNvGrpSpPr/>
            <p:nvPr/>
          </p:nvGrpSpPr>
          <p:grpSpPr>
            <a:xfrm>
              <a:off x="217900" y="3099739"/>
              <a:ext cx="990403" cy="1946636"/>
              <a:chOff x="217900" y="3099739"/>
              <a:chExt cx="990403" cy="1946636"/>
            </a:xfrm>
          </p:grpSpPr>
          <p:sp>
            <p:nvSpPr>
              <p:cNvPr id="547" name="Google Shape;547;p11"/>
              <p:cNvSpPr/>
              <p:nvPr/>
            </p:nvSpPr>
            <p:spPr>
              <a:xfrm>
                <a:off x="312203" y="3244801"/>
                <a:ext cx="816931" cy="1801575"/>
              </a:xfrm>
              <a:custGeom>
                <a:avLst/>
                <a:gdLst/>
                <a:ahLst/>
                <a:cxnLst/>
                <a:rect l="l" t="t" r="r" b="b"/>
                <a:pathLst>
                  <a:path w="20955" h="46212" extrusionOk="0">
                    <a:moveTo>
                      <a:pt x="8514" y="0"/>
                    </a:moveTo>
                    <a:cubicBezTo>
                      <a:pt x="7830" y="2237"/>
                      <a:pt x="7670" y="4543"/>
                      <a:pt x="7761" y="6871"/>
                    </a:cubicBezTo>
                    <a:cubicBezTo>
                      <a:pt x="6369" y="5821"/>
                      <a:pt x="5228" y="4543"/>
                      <a:pt x="4200" y="3127"/>
                    </a:cubicBezTo>
                    <a:cubicBezTo>
                      <a:pt x="4194" y="3121"/>
                      <a:pt x="4185" y="3118"/>
                      <a:pt x="4177" y="3118"/>
                    </a:cubicBezTo>
                    <a:cubicBezTo>
                      <a:pt x="4157" y="3118"/>
                      <a:pt x="4139" y="3134"/>
                      <a:pt x="4155" y="3150"/>
                    </a:cubicBezTo>
                    <a:cubicBezTo>
                      <a:pt x="5091" y="4999"/>
                      <a:pt x="6118" y="6620"/>
                      <a:pt x="7807" y="7829"/>
                    </a:cubicBezTo>
                    <a:cubicBezTo>
                      <a:pt x="7875" y="8788"/>
                      <a:pt x="7967" y="9747"/>
                      <a:pt x="8081" y="10683"/>
                    </a:cubicBezTo>
                    <a:cubicBezTo>
                      <a:pt x="8514" y="14289"/>
                      <a:pt x="9313" y="17804"/>
                      <a:pt x="9952" y="21365"/>
                    </a:cubicBezTo>
                    <a:cubicBezTo>
                      <a:pt x="9496" y="21022"/>
                      <a:pt x="8994" y="20360"/>
                      <a:pt x="8743" y="20064"/>
                    </a:cubicBezTo>
                    <a:cubicBezTo>
                      <a:pt x="7989" y="19174"/>
                      <a:pt x="7282" y="18238"/>
                      <a:pt x="6620" y="17279"/>
                    </a:cubicBezTo>
                    <a:cubicBezTo>
                      <a:pt x="4862" y="14791"/>
                      <a:pt x="3538" y="11847"/>
                      <a:pt x="3196" y="8811"/>
                    </a:cubicBezTo>
                    <a:cubicBezTo>
                      <a:pt x="3196" y="8788"/>
                      <a:pt x="3179" y="8777"/>
                      <a:pt x="3162" y="8777"/>
                    </a:cubicBezTo>
                    <a:cubicBezTo>
                      <a:pt x="3145" y="8777"/>
                      <a:pt x="3128" y="8788"/>
                      <a:pt x="3128" y="8811"/>
                    </a:cubicBezTo>
                    <a:cubicBezTo>
                      <a:pt x="3014" y="10363"/>
                      <a:pt x="3265" y="11915"/>
                      <a:pt x="3767" y="13399"/>
                    </a:cubicBezTo>
                    <a:cubicBezTo>
                      <a:pt x="2352" y="12691"/>
                      <a:pt x="1073" y="11869"/>
                      <a:pt x="46" y="10614"/>
                    </a:cubicBezTo>
                    <a:cubicBezTo>
                      <a:pt x="40" y="10607"/>
                      <a:pt x="33" y="10605"/>
                      <a:pt x="27" y="10605"/>
                    </a:cubicBezTo>
                    <a:cubicBezTo>
                      <a:pt x="12" y="10605"/>
                      <a:pt x="1" y="10621"/>
                      <a:pt x="1" y="10637"/>
                    </a:cubicBezTo>
                    <a:cubicBezTo>
                      <a:pt x="914" y="12189"/>
                      <a:pt x="2374" y="13262"/>
                      <a:pt x="3927" y="14106"/>
                    </a:cubicBezTo>
                    <a:cubicBezTo>
                      <a:pt x="3972" y="14129"/>
                      <a:pt x="4018" y="14152"/>
                      <a:pt x="4041" y="14152"/>
                    </a:cubicBezTo>
                    <a:cubicBezTo>
                      <a:pt x="4566" y="15453"/>
                      <a:pt x="5250" y="16686"/>
                      <a:pt x="5981" y="17827"/>
                    </a:cubicBezTo>
                    <a:cubicBezTo>
                      <a:pt x="6209" y="18169"/>
                      <a:pt x="6460" y="18512"/>
                      <a:pt x="6688" y="18877"/>
                    </a:cubicBezTo>
                    <a:cubicBezTo>
                      <a:pt x="6261" y="18921"/>
                      <a:pt x="5853" y="18946"/>
                      <a:pt x="5432" y="18946"/>
                    </a:cubicBezTo>
                    <a:cubicBezTo>
                      <a:pt x="5202" y="18946"/>
                      <a:pt x="4968" y="18939"/>
                      <a:pt x="4725" y="18922"/>
                    </a:cubicBezTo>
                    <a:cubicBezTo>
                      <a:pt x="3265" y="18831"/>
                      <a:pt x="1484" y="18397"/>
                      <a:pt x="274" y="17530"/>
                    </a:cubicBezTo>
                    <a:cubicBezTo>
                      <a:pt x="264" y="17523"/>
                      <a:pt x="252" y="17520"/>
                      <a:pt x="241" y="17520"/>
                    </a:cubicBezTo>
                    <a:cubicBezTo>
                      <a:pt x="181" y="17520"/>
                      <a:pt x="126" y="17610"/>
                      <a:pt x="183" y="17667"/>
                    </a:cubicBezTo>
                    <a:cubicBezTo>
                      <a:pt x="1393" y="18877"/>
                      <a:pt x="2968" y="19402"/>
                      <a:pt x="4634" y="19721"/>
                    </a:cubicBezTo>
                    <a:cubicBezTo>
                      <a:pt x="5108" y="19805"/>
                      <a:pt x="5564" y="19855"/>
                      <a:pt x="6030" y="19855"/>
                    </a:cubicBezTo>
                    <a:cubicBezTo>
                      <a:pt x="6327" y="19855"/>
                      <a:pt x="6628" y="19834"/>
                      <a:pt x="6939" y="19790"/>
                    </a:cubicBezTo>
                    <a:cubicBezTo>
                      <a:pt x="7076" y="19790"/>
                      <a:pt x="7213" y="19790"/>
                      <a:pt x="7350" y="19767"/>
                    </a:cubicBezTo>
                    <a:cubicBezTo>
                      <a:pt x="7647" y="20178"/>
                      <a:pt x="7944" y="20589"/>
                      <a:pt x="8286" y="20977"/>
                    </a:cubicBezTo>
                    <a:cubicBezTo>
                      <a:pt x="8765" y="21570"/>
                      <a:pt x="9382" y="22369"/>
                      <a:pt x="10181" y="22552"/>
                    </a:cubicBezTo>
                    <a:cubicBezTo>
                      <a:pt x="10774" y="26272"/>
                      <a:pt x="11002" y="29970"/>
                      <a:pt x="10843" y="33736"/>
                    </a:cubicBezTo>
                    <a:cubicBezTo>
                      <a:pt x="10751" y="35790"/>
                      <a:pt x="10592" y="37845"/>
                      <a:pt x="10455" y="39876"/>
                    </a:cubicBezTo>
                    <a:cubicBezTo>
                      <a:pt x="10295" y="41908"/>
                      <a:pt x="9952" y="43985"/>
                      <a:pt x="10135" y="46016"/>
                    </a:cubicBezTo>
                    <a:cubicBezTo>
                      <a:pt x="10148" y="46141"/>
                      <a:pt x="10250" y="46212"/>
                      <a:pt x="10351" y="46212"/>
                    </a:cubicBezTo>
                    <a:cubicBezTo>
                      <a:pt x="10433" y="46212"/>
                      <a:pt x="10515" y="46165"/>
                      <a:pt x="10546" y="46062"/>
                    </a:cubicBezTo>
                    <a:cubicBezTo>
                      <a:pt x="11094" y="44259"/>
                      <a:pt x="11208" y="42318"/>
                      <a:pt x="11390" y="40470"/>
                    </a:cubicBezTo>
                    <a:cubicBezTo>
                      <a:pt x="11619" y="38415"/>
                      <a:pt x="11756" y="36384"/>
                      <a:pt x="11824" y="34330"/>
                    </a:cubicBezTo>
                    <a:cubicBezTo>
                      <a:pt x="11915" y="32184"/>
                      <a:pt x="11893" y="30038"/>
                      <a:pt x="11756" y="27893"/>
                    </a:cubicBezTo>
                    <a:lnTo>
                      <a:pt x="11756" y="27893"/>
                    </a:lnTo>
                    <a:cubicBezTo>
                      <a:pt x="11784" y="27895"/>
                      <a:pt x="11812" y="27896"/>
                      <a:pt x="11840" y="27896"/>
                    </a:cubicBezTo>
                    <a:cubicBezTo>
                      <a:pt x="12419" y="27896"/>
                      <a:pt x="13126" y="27471"/>
                      <a:pt x="13604" y="27254"/>
                    </a:cubicBezTo>
                    <a:cubicBezTo>
                      <a:pt x="14472" y="26843"/>
                      <a:pt x="15316" y="26341"/>
                      <a:pt x="16092" y="25770"/>
                    </a:cubicBezTo>
                    <a:cubicBezTo>
                      <a:pt x="17371" y="24766"/>
                      <a:pt x="18626" y="23624"/>
                      <a:pt x="19174" y="22050"/>
                    </a:cubicBezTo>
                    <a:cubicBezTo>
                      <a:pt x="19188" y="22021"/>
                      <a:pt x="19167" y="22002"/>
                      <a:pt x="19144" y="22002"/>
                    </a:cubicBezTo>
                    <a:cubicBezTo>
                      <a:pt x="19129" y="22002"/>
                      <a:pt x="19114" y="22009"/>
                      <a:pt x="19105" y="22027"/>
                    </a:cubicBezTo>
                    <a:cubicBezTo>
                      <a:pt x="18306" y="23396"/>
                      <a:pt x="16868" y="24446"/>
                      <a:pt x="15545" y="25245"/>
                    </a:cubicBezTo>
                    <a:cubicBezTo>
                      <a:pt x="14837" y="25679"/>
                      <a:pt x="14107" y="26090"/>
                      <a:pt x="13353" y="26432"/>
                    </a:cubicBezTo>
                    <a:cubicBezTo>
                      <a:pt x="12851" y="26660"/>
                      <a:pt x="12189" y="26752"/>
                      <a:pt x="11687" y="27003"/>
                    </a:cubicBezTo>
                    <a:cubicBezTo>
                      <a:pt x="11550" y="25565"/>
                      <a:pt x="11390" y="24127"/>
                      <a:pt x="11139" y="22711"/>
                    </a:cubicBezTo>
                    <a:cubicBezTo>
                      <a:pt x="11025" y="21981"/>
                      <a:pt x="10888" y="21273"/>
                      <a:pt x="10774" y="20566"/>
                    </a:cubicBezTo>
                    <a:cubicBezTo>
                      <a:pt x="11116" y="20429"/>
                      <a:pt x="11505" y="20109"/>
                      <a:pt x="11733" y="19972"/>
                    </a:cubicBezTo>
                    <a:cubicBezTo>
                      <a:pt x="12463" y="19516"/>
                      <a:pt x="13125" y="18968"/>
                      <a:pt x="13787" y="18420"/>
                    </a:cubicBezTo>
                    <a:cubicBezTo>
                      <a:pt x="15134" y="17279"/>
                      <a:pt x="16321" y="15955"/>
                      <a:pt x="17371" y="14517"/>
                    </a:cubicBezTo>
                    <a:cubicBezTo>
                      <a:pt x="19265" y="11892"/>
                      <a:pt x="20954" y="8240"/>
                      <a:pt x="20406" y="4953"/>
                    </a:cubicBezTo>
                    <a:cubicBezTo>
                      <a:pt x="20396" y="4923"/>
                      <a:pt x="20376" y="4910"/>
                      <a:pt x="20356" y="4910"/>
                    </a:cubicBezTo>
                    <a:cubicBezTo>
                      <a:pt x="20331" y="4910"/>
                      <a:pt x="20305" y="4928"/>
                      <a:pt x="20292" y="4953"/>
                    </a:cubicBezTo>
                    <a:cubicBezTo>
                      <a:pt x="20041" y="7921"/>
                      <a:pt x="19083" y="10500"/>
                      <a:pt x="17439" y="12919"/>
                    </a:cubicBezTo>
                    <a:cubicBezTo>
                      <a:pt x="16366" y="11002"/>
                      <a:pt x="16161" y="8491"/>
                      <a:pt x="16617" y="6391"/>
                    </a:cubicBezTo>
                    <a:cubicBezTo>
                      <a:pt x="16634" y="6375"/>
                      <a:pt x="16615" y="6359"/>
                      <a:pt x="16603" y="6359"/>
                    </a:cubicBezTo>
                    <a:cubicBezTo>
                      <a:pt x="16598" y="6359"/>
                      <a:pt x="16595" y="6362"/>
                      <a:pt x="16595" y="6369"/>
                    </a:cubicBezTo>
                    <a:cubicBezTo>
                      <a:pt x="16092" y="7578"/>
                      <a:pt x="15910" y="8902"/>
                      <a:pt x="15978" y="10203"/>
                    </a:cubicBezTo>
                    <a:cubicBezTo>
                      <a:pt x="16024" y="11367"/>
                      <a:pt x="16229" y="12668"/>
                      <a:pt x="16891" y="13650"/>
                    </a:cubicBezTo>
                    <a:cubicBezTo>
                      <a:pt x="15978" y="14905"/>
                      <a:pt x="14905" y="16046"/>
                      <a:pt x="13787" y="17119"/>
                    </a:cubicBezTo>
                    <a:cubicBezTo>
                      <a:pt x="13194" y="17667"/>
                      <a:pt x="12600" y="18169"/>
                      <a:pt x="11961" y="18649"/>
                    </a:cubicBezTo>
                    <a:cubicBezTo>
                      <a:pt x="11687" y="18854"/>
                      <a:pt x="11390" y="19059"/>
                      <a:pt x="11094" y="19288"/>
                    </a:cubicBezTo>
                    <a:cubicBezTo>
                      <a:pt x="11025" y="19311"/>
                      <a:pt x="10774" y="19516"/>
                      <a:pt x="10592" y="19676"/>
                    </a:cubicBezTo>
                    <a:cubicBezTo>
                      <a:pt x="10089" y="17096"/>
                      <a:pt x="9519" y="14563"/>
                      <a:pt x="9062" y="11984"/>
                    </a:cubicBezTo>
                    <a:cubicBezTo>
                      <a:pt x="9085" y="11984"/>
                      <a:pt x="9085" y="11961"/>
                      <a:pt x="9085" y="11938"/>
                    </a:cubicBezTo>
                    <a:cubicBezTo>
                      <a:pt x="10044" y="10683"/>
                      <a:pt x="10706" y="9245"/>
                      <a:pt x="11299" y="7807"/>
                    </a:cubicBezTo>
                    <a:cubicBezTo>
                      <a:pt x="12166" y="5707"/>
                      <a:pt x="12783" y="3493"/>
                      <a:pt x="12897" y="1233"/>
                    </a:cubicBezTo>
                    <a:cubicBezTo>
                      <a:pt x="12897" y="1217"/>
                      <a:pt x="12874" y="1201"/>
                      <a:pt x="12861" y="1201"/>
                    </a:cubicBezTo>
                    <a:cubicBezTo>
                      <a:pt x="12855" y="1201"/>
                      <a:pt x="12851" y="1203"/>
                      <a:pt x="12851" y="1210"/>
                    </a:cubicBezTo>
                    <a:cubicBezTo>
                      <a:pt x="12281" y="3470"/>
                      <a:pt x="11505" y="5684"/>
                      <a:pt x="10477" y="7761"/>
                    </a:cubicBezTo>
                    <a:cubicBezTo>
                      <a:pt x="9998" y="8697"/>
                      <a:pt x="9519" y="9701"/>
                      <a:pt x="8902" y="10546"/>
                    </a:cubicBezTo>
                    <a:cubicBezTo>
                      <a:pt x="8880" y="10568"/>
                      <a:pt x="8857" y="10614"/>
                      <a:pt x="8834" y="10637"/>
                    </a:cubicBezTo>
                    <a:cubicBezTo>
                      <a:pt x="8697" y="9633"/>
                      <a:pt x="8560" y="8628"/>
                      <a:pt x="8492" y="7601"/>
                    </a:cubicBezTo>
                    <a:cubicBezTo>
                      <a:pt x="8492" y="7578"/>
                      <a:pt x="8492" y="7533"/>
                      <a:pt x="8469" y="7487"/>
                    </a:cubicBezTo>
                    <a:cubicBezTo>
                      <a:pt x="8286" y="4999"/>
                      <a:pt x="8286" y="2511"/>
                      <a:pt x="8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11"/>
              <p:cNvSpPr/>
              <p:nvPr/>
            </p:nvSpPr>
            <p:spPr>
              <a:xfrm>
                <a:off x="539132" y="3099739"/>
                <a:ext cx="205568" cy="307943"/>
              </a:xfrm>
              <a:custGeom>
                <a:avLst/>
                <a:gdLst/>
                <a:ahLst/>
                <a:cxnLst/>
                <a:rect l="l" t="t" r="r" b="b"/>
                <a:pathLst>
                  <a:path w="5273" h="7899" extrusionOk="0">
                    <a:moveTo>
                      <a:pt x="2853" y="1"/>
                    </a:moveTo>
                    <a:lnTo>
                      <a:pt x="2853" y="1"/>
                    </a:lnTo>
                    <a:cubicBezTo>
                      <a:pt x="0" y="2922"/>
                      <a:pt x="2168" y="7898"/>
                      <a:pt x="2168" y="7898"/>
                    </a:cubicBezTo>
                    <a:cubicBezTo>
                      <a:pt x="5273" y="3653"/>
                      <a:pt x="2853"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11"/>
              <p:cNvSpPr/>
              <p:nvPr/>
            </p:nvSpPr>
            <p:spPr>
              <a:xfrm>
                <a:off x="392277" y="3227881"/>
                <a:ext cx="179799" cy="233169"/>
              </a:xfrm>
              <a:custGeom>
                <a:avLst/>
                <a:gdLst/>
                <a:ahLst/>
                <a:cxnLst/>
                <a:rect l="l" t="t" r="r" b="b"/>
                <a:pathLst>
                  <a:path w="4612" h="5981" extrusionOk="0">
                    <a:moveTo>
                      <a:pt x="823" y="1"/>
                    </a:moveTo>
                    <a:lnTo>
                      <a:pt x="823" y="1"/>
                    </a:lnTo>
                    <a:cubicBezTo>
                      <a:pt x="823" y="1"/>
                      <a:pt x="1" y="4748"/>
                      <a:pt x="3767" y="5981"/>
                    </a:cubicBezTo>
                    <a:cubicBezTo>
                      <a:pt x="3767" y="5981"/>
                      <a:pt x="4612" y="1439"/>
                      <a:pt x="82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11"/>
              <p:cNvSpPr/>
              <p:nvPr/>
            </p:nvSpPr>
            <p:spPr>
              <a:xfrm>
                <a:off x="745555" y="3174512"/>
                <a:ext cx="147753" cy="194028"/>
              </a:xfrm>
              <a:custGeom>
                <a:avLst/>
                <a:gdLst/>
                <a:ahLst/>
                <a:cxnLst/>
                <a:rect l="l" t="t" r="r" b="b"/>
                <a:pathLst>
                  <a:path w="3790" h="4977" extrusionOk="0">
                    <a:moveTo>
                      <a:pt x="2534" y="0"/>
                    </a:moveTo>
                    <a:cubicBezTo>
                      <a:pt x="0" y="1826"/>
                      <a:pt x="1370" y="4976"/>
                      <a:pt x="1370" y="4976"/>
                    </a:cubicBezTo>
                    <a:cubicBezTo>
                      <a:pt x="3789" y="2990"/>
                      <a:pt x="2534" y="0"/>
                      <a:pt x="25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11"/>
              <p:cNvSpPr/>
              <p:nvPr/>
            </p:nvSpPr>
            <p:spPr>
              <a:xfrm>
                <a:off x="719747" y="3539913"/>
                <a:ext cx="151301" cy="70875"/>
              </a:xfrm>
              <a:custGeom>
                <a:avLst/>
                <a:gdLst/>
                <a:ahLst/>
                <a:cxnLst/>
                <a:rect l="l" t="t" r="r" b="b"/>
                <a:pathLst>
                  <a:path w="3881" h="1818" extrusionOk="0">
                    <a:moveTo>
                      <a:pt x="3227" y="1"/>
                    </a:moveTo>
                    <a:cubicBezTo>
                      <a:pt x="1099" y="1"/>
                      <a:pt x="1" y="1743"/>
                      <a:pt x="1" y="1743"/>
                    </a:cubicBezTo>
                    <a:cubicBezTo>
                      <a:pt x="280" y="1795"/>
                      <a:pt x="543" y="1818"/>
                      <a:pt x="789" y="1818"/>
                    </a:cubicBezTo>
                    <a:cubicBezTo>
                      <a:pt x="2944" y="1818"/>
                      <a:pt x="3881" y="54"/>
                      <a:pt x="3881" y="54"/>
                    </a:cubicBezTo>
                    <a:cubicBezTo>
                      <a:pt x="3653" y="17"/>
                      <a:pt x="3435" y="1"/>
                      <a:pt x="3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11"/>
              <p:cNvSpPr/>
              <p:nvPr/>
            </p:nvSpPr>
            <p:spPr>
              <a:xfrm>
                <a:off x="693939" y="3354230"/>
                <a:ext cx="88145" cy="129079"/>
              </a:xfrm>
              <a:custGeom>
                <a:avLst/>
                <a:gdLst/>
                <a:ahLst/>
                <a:cxnLst/>
                <a:rect l="l" t="t" r="r" b="b"/>
                <a:pathLst>
                  <a:path w="2261" h="3311" extrusionOk="0">
                    <a:moveTo>
                      <a:pt x="1005" y="1"/>
                    </a:moveTo>
                    <a:cubicBezTo>
                      <a:pt x="1005" y="1"/>
                      <a:pt x="1" y="1850"/>
                      <a:pt x="1553" y="3311"/>
                    </a:cubicBezTo>
                    <a:cubicBezTo>
                      <a:pt x="1553" y="3311"/>
                      <a:pt x="2260" y="1256"/>
                      <a:pt x="10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11"/>
              <p:cNvSpPr/>
              <p:nvPr/>
            </p:nvSpPr>
            <p:spPr>
              <a:xfrm>
                <a:off x="353137" y="3496601"/>
                <a:ext cx="173561" cy="232312"/>
              </a:xfrm>
              <a:custGeom>
                <a:avLst/>
                <a:gdLst/>
                <a:ahLst/>
                <a:cxnLst/>
                <a:rect l="l" t="t" r="r" b="b"/>
                <a:pathLst>
                  <a:path w="4452" h="5959" extrusionOk="0">
                    <a:moveTo>
                      <a:pt x="2260" y="1"/>
                    </a:moveTo>
                    <a:cubicBezTo>
                      <a:pt x="2260" y="1"/>
                      <a:pt x="1" y="2900"/>
                      <a:pt x="2625" y="5958"/>
                    </a:cubicBezTo>
                    <a:cubicBezTo>
                      <a:pt x="2625" y="5958"/>
                      <a:pt x="4451" y="2831"/>
                      <a:pt x="2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11"/>
              <p:cNvSpPr/>
              <p:nvPr/>
            </p:nvSpPr>
            <p:spPr>
              <a:xfrm>
                <a:off x="217900" y="3517068"/>
                <a:ext cx="161086" cy="212741"/>
              </a:xfrm>
              <a:custGeom>
                <a:avLst/>
                <a:gdLst/>
                <a:ahLst/>
                <a:cxnLst/>
                <a:rect l="l" t="t" r="r" b="b"/>
                <a:pathLst>
                  <a:path w="4132" h="5457" extrusionOk="0">
                    <a:moveTo>
                      <a:pt x="183" y="1"/>
                    </a:moveTo>
                    <a:cubicBezTo>
                      <a:pt x="183" y="1"/>
                      <a:pt x="0" y="4543"/>
                      <a:pt x="4131" y="5456"/>
                    </a:cubicBezTo>
                    <a:cubicBezTo>
                      <a:pt x="4131" y="5456"/>
                      <a:pt x="3538" y="526"/>
                      <a:pt x="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11"/>
              <p:cNvSpPr/>
              <p:nvPr/>
            </p:nvSpPr>
            <p:spPr>
              <a:xfrm>
                <a:off x="480382" y="3490481"/>
                <a:ext cx="100581" cy="35632"/>
              </a:xfrm>
              <a:custGeom>
                <a:avLst/>
                <a:gdLst/>
                <a:ahLst/>
                <a:cxnLst/>
                <a:rect l="l" t="t" r="r" b="b"/>
                <a:pathLst>
                  <a:path w="2580" h="914" extrusionOk="0">
                    <a:moveTo>
                      <a:pt x="1184" y="1"/>
                    </a:moveTo>
                    <a:cubicBezTo>
                      <a:pt x="474" y="1"/>
                      <a:pt x="1" y="409"/>
                      <a:pt x="1" y="409"/>
                    </a:cubicBezTo>
                    <a:cubicBezTo>
                      <a:pt x="567" y="792"/>
                      <a:pt x="1064" y="914"/>
                      <a:pt x="1466" y="914"/>
                    </a:cubicBezTo>
                    <a:cubicBezTo>
                      <a:pt x="2166" y="914"/>
                      <a:pt x="2580" y="546"/>
                      <a:pt x="2580" y="546"/>
                    </a:cubicBezTo>
                    <a:cubicBezTo>
                      <a:pt x="2067" y="132"/>
                      <a:pt x="1587" y="1"/>
                      <a:pt x="1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11"/>
              <p:cNvSpPr/>
              <p:nvPr/>
            </p:nvSpPr>
            <p:spPr>
              <a:xfrm>
                <a:off x="544434" y="3690588"/>
                <a:ext cx="109509" cy="102375"/>
              </a:xfrm>
              <a:custGeom>
                <a:avLst/>
                <a:gdLst/>
                <a:ahLst/>
                <a:cxnLst/>
                <a:rect l="l" t="t" r="r" b="b"/>
                <a:pathLst>
                  <a:path w="2809" h="2626" extrusionOk="0">
                    <a:moveTo>
                      <a:pt x="1" y="1"/>
                    </a:moveTo>
                    <a:cubicBezTo>
                      <a:pt x="1" y="1"/>
                      <a:pt x="412" y="2238"/>
                      <a:pt x="2808" y="2626"/>
                    </a:cubicBezTo>
                    <a:cubicBezTo>
                      <a:pt x="2808" y="2626"/>
                      <a:pt x="2169" y="138"/>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11"/>
              <p:cNvSpPr/>
              <p:nvPr/>
            </p:nvSpPr>
            <p:spPr>
              <a:xfrm>
                <a:off x="865666" y="3311542"/>
                <a:ext cx="197615" cy="245606"/>
              </a:xfrm>
              <a:custGeom>
                <a:avLst/>
                <a:gdLst/>
                <a:ahLst/>
                <a:cxnLst/>
                <a:rect l="l" t="t" r="r" b="b"/>
                <a:pathLst>
                  <a:path w="5069" h="6300" extrusionOk="0">
                    <a:moveTo>
                      <a:pt x="3128" y="0"/>
                    </a:moveTo>
                    <a:lnTo>
                      <a:pt x="3128" y="0"/>
                    </a:lnTo>
                    <a:cubicBezTo>
                      <a:pt x="1" y="2351"/>
                      <a:pt x="2078" y="6300"/>
                      <a:pt x="2078" y="6300"/>
                    </a:cubicBezTo>
                    <a:cubicBezTo>
                      <a:pt x="5068" y="4018"/>
                      <a:pt x="3128" y="0"/>
                      <a:pt x="31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11"/>
              <p:cNvSpPr/>
              <p:nvPr/>
            </p:nvSpPr>
            <p:spPr>
              <a:xfrm>
                <a:off x="1051660" y="3359571"/>
                <a:ext cx="112160" cy="153094"/>
              </a:xfrm>
              <a:custGeom>
                <a:avLst/>
                <a:gdLst/>
                <a:ahLst/>
                <a:cxnLst/>
                <a:rect l="l" t="t" r="r" b="b"/>
                <a:pathLst>
                  <a:path w="2877" h="3927" extrusionOk="0">
                    <a:moveTo>
                      <a:pt x="1416" y="1"/>
                    </a:moveTo>
                    <a:lnTo>
                      <a:pt x="1416" y="1"/>
                    </a:lnTo>
                    <a:cubicBezTo>
                      <a:pt x="0" y="2078"/>
                      <a:pt x="1301" y="3927"/>
                      <a:pt x="1301" y="3927"/>
                    </a:cubicBezTo>
                    <a:cubicBezTo>
                      <a:pt x="2876" y="2146"/>
                      <a:pt x="1416" y="1"/>
                      <a:pt x="1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11"/>
              <p:cNvSpPr/>
              <p:nvPr/>
            </p:nvSpPr>
            <p:spPr>
              <a:xfrm>
                <a:off x="1025853" y="3639908"/>
                <a:ext cx="182450" cy="108534"/>
              </a:xfrm>
              <a:custGeom>
                <a:avLst/>
                <a:gdLst/>
                <a:ahLst/>
                <a:cxnLst/>
                <a:rect l="l" t="t" r="r" b="b"/>
                <a:pathLst>
                  <a:path w="4680" h="2784" extrusionOk="0">
                    <a:moveTo>
                      <a:pt x="3939" y="0"/>
                    </a:moveTo>
                    <a:cubicBezTo>
                      <a:pt x="715" y="0"/>
                      <a:pt x="0" y="2739"/>
                      <a:pt x="0" y="2739"/>
                    </a:cubicBezTo>
                    <a:cubicBezTo>
                      <a:pt x="230" y="2770"/>
                      <a:pt x="450" y="2784"/>
                      <a:pt x="661" y="2784"/>
                    </a:cubicBezTo>
                    <a:cubicBezTo>
                      <a:pt x="3568" y="2784"/>
                      <a:pt x="4680" y="45"/>
                      <a:pt x="4680" y="45"/>
                    </a:cubicBezTo>
                    <a:cubicBezTo>
                      <a:pt x="4419" y="15"/>
                      <a:pt x="4172" y="0"/>
                      <a:pt x="39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11"/>
              <p:cNvSpPr/>
              <p:nvPr/>
            </p:nvSpPr>
            <p:spPr>
              <a:xfrm>
                <a:off x="687702" y="3768907"/>
                <a:ext cx="170014" cy="226074"/>
              </a:xfrm>
              <a:custGeom>
                <a:avLst/>
                <a:gdLst/>
                <a:ahLst/>
                <a:cxnLst/>
                <a:rect l="l" t="t" r="r" b="b"/>
                <a:pathLst>
                  <a:path w="4361" h="5799" extrusionOk="0">
                    <a:moveTo>
                      <a:pt x="2557" y="0"/>
                    </a:moveTo>
                    <a:lnTo>
                      <a:pt x="2557" y="0"/>
                    </a:lnTo>
                    <a:cubicBezTo>
                      <a:pt x="1" y="3219"/>
                      <a:pt x="1850" y="5798"/>
                      <a:pt x="1850" y="5798"/>
                    </a:cubicBezTo>
                    <a:cubicBezTo>
                      <a:pt x="4360" y="3561"/>
                      <a:pt x="2557" y="1"/>
                      <a:pt x="25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11"/>
              <p:cNvSpPr/>
              <p:nvPr/>
            </p:nvSpPr>
            <p:spPr>
              <a:xfrm>
                <a:off x="865666" y="3733315"/>
                <a:ext cx="74812" cy="95240"/>
              </a:xfrm>
              <a:custGeom>
                <a:avLst/>
                <a:gdLst/>
                <a:ahLst/>
                <a:cxnLst/>
                <a:rect l="l" t="t" r="r" b="b"/>
                <a:pathLst>
                  <a:path w="1919" h="2443" extrusionOk="0">
                    <a:moveTo>
                      <a:pt x="92" y="0"/>
                    </a:moveTo>
                    <a:cubicBezTo>
                      <a:pt x="92" y="0"/>
                      <a:pt x="1" y="1895"/>
                      <a:pt x="1850" y="2443"/>
                    </a:cubicBezTo>
                    <a:cubicBezTo>
                      <a:pt x="1850" y="2443"/>
                      <a:pt x="1918" y="457"/>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11"/>
              <p:cNvSpPr/>
              <p:nvPr/>
            </p:nvSpPr>
            <p:spPr>
              <a:xfrm>
                <a:off x="840755" y="3929952"/>
                <a:ext cx="211844" cy="64130"/>
              </a:xfrm>
              <a:custGeom>
                <a:avLst/>
                <a:gdLst/>
                <a:ahLst/>
                <a:cxnLst/>
                <a:rect l="l" t="t" r="r" b="b"/>
                <a:pathLst>
                  <a:path w="5434" h="1645" extrusionOk="0">
                    <a:moveTo>
                      <a:pt x="2829" y="1"/>
                    </a:moveTo>
                    <a:cubicBezTo>
                      <a:pt x="2025" y="1"/>
                      <a:pt x="1066" y="206"/>
                      <a:pt x="1" y="822"/>
                    </a:cubicBezTo>
                    <a:cubicBezTo>
                      <a:pt x="1" y="822"/>
                      <a:pt x="691" y="1644"/>
                      <a:pt x="2300" y="1644"/>
                    </a:cubicBezTo>
                    <a:cubicBezTo>
                      <a:pt x="3105" y="1644"/>
                      <a:pt x="4140" y="1439"/>
                      <a:pt x="5433" y="822"/>
                    </a:cubicBezTo>
                    <a:cubicBezTo>
                      <a:pt x="5433" y="822"/>
                      <a:pt x="4439" y="1"/>
                      <a:pt x="28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11"/>
              <p:cNvSpPr/>
              <p:nvPr/>
            </p:nvSpPr>
            <p:spPr>
              <a:xfrm>
                <a:off x="1007179" y="3985115"/>
                <a:ext cx="138826" cy="157577"/>
              </a:xfrm>
              <a:custGeom>
                <a:avLst/>
                <a:gdLst/>
                <a:ahLst/>
                <a:cxnLst/>
                <a:rect l="l" t="t" r="r" b="b"/>
                <a:pathLst>
                  <a:path w="3561" h="4042" extrusionOk="0">
                    <a:moveTo>
                      <a:pt x="3492" y="1"/>
                    </a:moveTo>
                    <a:lnTo>
                      <a:pt x="3492" y="1"/>
                    </a:lnTo>
                    <a:cubicBezTo>
                      <a:pt x="0" y="1644"/>
                      <a:pt x="708" y="4041"/>
                      <a:pt x="708" y="4041"/>
                    </a:cubicBezTo>
                    <a:cubicBezTo>
                      <a:pt x="3561" y="3516"/>
                      <a:pt x="3492" y="1"/>
                      <a:pt x="3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11"/>
              <p:cNvSpPr/>
              <p:nvPr/>
            </p:nvSpPr>
            <p:spPr>
              <a:xfrm>
                <a:off x="587161" y="3889915"/>
                <a:ext cx="67678" cy="102375"/>
              </a:xfrm>
              <a:custGeom>
                <a:avLst/>
                <a:gdLst/>
                <a:ahLst/>
                <a:cxnLst/>
                <a:rect l="l" t="t" r="r" b="b"/>
                <a:pathLst>
                  <a:path w="1736" h="2626" extrusionOk="0">
                    <a:moveTo>
                      <a:pt x="936" y="1"/>
                    </a:moveTo>
                    <a:lnTo>
                      <a:pt x="936" y="1"/>
                    </a:lnTo>
                    <a:cubicBezTo>
                      <a:pt x="1" y="1439"/>
                      <a:pt x="799" y="2626"/>
                      <a:pt x="799" y="2626"/>
                    </a:cubicBezTo>
                    <a:cubicBezTo>
                      <a:pt x="1735" y="1781"/>
                      <a:pt x="936"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11"/>
              <p:cNvSpPr/>
              <p:nvPr/>
            </p:nvSpPr>
            <p:spPr>
              <a:xfrm>
                <a:off x="401205" y="3858767"/>
                <a:ext cx="108573" cy="130873"/>
              </a:xfrm>
              <a:custGeom>
                <a:avLst/>
                <a:gdLst/>
                <a:ahLst/>
                <a:cxnLst/>
                <a:rect l="l" t="t" r="r" b="b"/>
                <a:pathLst>
                  <a:path w="2785" h="3357" extrusionOk="0">
                    <a:moveTo>
                      <a:pt x="69" y="1"/>
                    </a:moveTo>
                    <a:cubicBezTo>
                      <a:pt x="0" y="2740"/>
                      <a:pt x="2648" y="3356"/>
                      <a:pt x="2648" y="3356"/>
                    </a:cubicBezTo>
                    <a:cubicBezTo>
                      <a:pt x="2785" y="891"/>
                      <a:pt x="69" y="1"/>
                      <a:pt x="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11"/>
              <p:cNvSpPr/>
              <p:nvPr/>
            </p:nvSpPr>
            <p:spPr>
              <a:xfrm>
                <a:off x="233884" y="3875725"/>
                <a:ext cx="152236" cy="98749"/>
              </a:xfrm>
              <a:custGeom>
                <a:avLst/>
                <a:gdLst/>
                <a:ahLst/>
                <a:cxnLst/>
                <a:rect l="l" t="t" r="r" b="b"/>
                <a:pathLst>
                  <a:path w="3905" h="2533" extrusionOk="0">
                    <a:moveTo>
                      <a:pt x="616" y="0"/>
                    </a:moveTo>
                    <a:cubicBezTo>
                      <a:pt x="422" y="0"/>
                      <a:pt x="217" y="14"/>
                      <a:pt x="1" y="45"/>
                    </a:cubicBezTo>
                    <a:cubicBezTo>
                      <a:pt x="1" y="45"/>
                      <a:pt x="1015" y="2532"/>
                      <a:pt x="3253" y="2532"/>
                    </a:cubicBezTo>
                    <a:cubicBezTo>
                      <a:pt x="3459" y="2532"/>
                      <a:pt x="3676" y="2511"/>
                      <a:pt x="3904" y="2465"/>
                    </a:cubicBezTo>
                    <a:cubicBezTo>
                      <a:pt x="3904" y="2465"/>
                      <a:pt x="3175" y="0"/>
                      <a:pt x="6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11"/>
              <p:cNvSpPr/>
              <p:nvPr/>
            </p:nvSpPr>
            <p:spPr>
              <a:xfrm>
                <a:off x="818533" y="4131073"/>
                <a:ext cx="93447" cy="140619"/>
              </a:xfrm>
              <a:custGeom>
                <a:avLst/>
                <a:gdLst/>
                <a:ahLst/>
                <a:cxnLst/>
                <a:rect l="l" t="t" r="r" b="b"/>
                <a:pathLst>
                  <a:path w="2397" h="3607" extrusionOk="0">
                    <a:moveTo>
                      <a:pt x="1141" y="0"/>
                    </a:moveTo>
                    <a:lnTo>
                      <a:pt x="1141" y="0"/>
                    </a:lnTo>
                    <a:cubicBezTo>
                      <a:pt x="0" y="1803"/>
                      <a:pt x="1096" y="3607"/>
                      <a:pt x="1096" y="3607"/>
                    </a:cubicBezTo>
                    <a:cubicBezTo>
                      <a:pt x="2397" y="2100"/>
                      <a:pt x="1142"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11"/>
              <p:cNvSpPr/>
              <p:nvPr/>
            </p:nvSpPr>
            <p:spPr>
              <a:xfrm>
                <a:off x="948430" y="4225610"/>
                <a:ext cx="96137" cy="30876"/>
              </a:xfrm>
              <a:custGeom>
                <a:avLst/>
                <a:gdLst/>
                <a:ahLst/>
                <a:cxnLst/>
                <a:rect l="l" t="t" r="r" b="b"/>
                <a:pathLst>
                  <a:path w="2466" h="792" extrusionOk="0">
                    <a:moveTo>
                      <a:pt x="989" y="1"/>
                    </a:moveTo>
                    <a:cubicBezTo>
                      <a:pt x="694" y="1"/>
                      <a:pt x="362" y="62"/>
                      <a:pt x="1" y="223"/>
                    </a:cubicBezTo>
                    <a:cubicBezTo>
                      <a:pt x="1" y="223"/>
                      <a:pt x="450" y="792"/>
                      <a:pt x="1410" y="792"/>
                    </a:cubicBezTo>
                    <a:cubicBezTo>
                      <a:pt x="1711" y="792"/>
                      <a:pt x="2062" y="735"/>
                      <a:pt x="2466" y="588"/>
                    </a:cubicBezTo>
                    <a:cubicBezTo>
                      <a:pt x="2466" y="588"/>
                      <a:pt x="1904"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11"/>
              <p:cNvSpPr/>
              <p:nvPr/>
            </p:nvSpPr>
            <p:spPr>
              <a:xfrm>
                <a:off x="247762" y="3884223"/>
                <a:ext cx="125376" cy="79412"/>
              </a:xfrm>
              <a:custGeom>
                <a:avLst/>
                <a:gdLst/>
                <a:ahLst/>
                <a:cxnLst/>
                <a:rect l="l" t="t" r="r" b="b"/>
                <a:pathLst>
                  <a:path w="3216" h="2037" extrusionOk="0">
                    <a:moveTo>
                      <a:pt x="111" y="1"/>
                    </a:moveTo>
                    <a:cubicBezTo>
                      <a:pt x="40" y="1"/>
                      <a:pt x="0" y="107"/>
                      <a:pt x="79" y="147"/>
                    </a:cubicBezTo>
                    <a:cubicBezTo>
                      <a:pt x="604" y="421"/>
                      <a:pt x="1060" y="809"/>
                      <a:pt x="1562" y="1105"/>
                    </a:cubicBezTo>
                    <a:cubicBezTo>
                      <a:pt x="2087" y="1402"/>
                      <a:pt x="2589" y="1676"/>
                      <a:pt x="3092" y="2018"/>
                    </a:cubicBezTo>
                    <a:cubicBezTo>
                      <a:pt x="3105" y="2031"/>
                      <a:pt x="3118" y="2037"/>
                      <a:pt x="3130" y="2037"/>
                    </a:cubicBezTo>
                    <a:cubicBezTo>
                      <a:pt x="3181" y="2037"/>
                      <a:pt x="3215" y="1937"/>
                      <a:pt x="3160" y="1881"/>
                    </a:cubicBezTo>
                    <a:cubicBezTo>
                      <a:pt x="2681" y="1562"/>
                      <a:pt x="2156" y="1265"/>
                      <a:pt x="1654" y="968"/>
                    </a:cubicBezTo>
                    <a:cubicBezTo>
                      <a:pt x="1129" y="672"/>
                      <a:pt x="672" y="306"/>
                      <a:pt x="147" y="10"/>
                    </a:cubicBezTo>
                    <a:cubicBezTo>
                      <a:pt x="134" y="3"/>
                      <a:pt x="122" y="1"/>
                      <a:pt x="1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11"/>
              <p:cNvSpPr/>
              <p:nvPr/>
            </p:nvSpPr>
            <p:spPr>
              <a:xfrm>
                <a:off x="233572" y="3530479"/>
                <a:ext cx="132510" cy="179799"/>
              </a:xfrm>
              <a:custGeom>
                <a:avLst/>
                <a:gdLst/>
                <a:ahLst/>
                <a:cxnLst/>
                <a:rect l="l" t="t" r="r" b="b"/>
                <a:pathLst>
                  <a:path w="3399" h="4612" extrusionOk="0">
                    <a:moveTo>
                      <a:pt x="120" y="1"/>
                    </a:moveTo>
                    <a:cubicBezTo>
                      <a:pt x="59" y="1"/>
                      <a:pt x="1" y="83"/>
                      <a:pt x="55" y="136"/>
                    </a:cubicBezTo>
                    <a:cubicBezTo>
                      <a:pt x="328" y="456"/>
                      <a:pt x="511" y="867"/>
                      <a:pt x="739" y="1209"/>
                    </a:cubicBezTo>
                    <a:cubicBezTo>
                      <a:pt x="1013" y="1643"/>
                      <a:pt x="1287" y="2076"/>
                      <a:pt x="1584" y="2510"/>
                    </a:cubicBezTo>
                    <a:cubicBezTo>
                      <a:pt x="2109" y="3240"/>
                      <a:pt x="2679" y="3902"/>
                      <a:pt x="3250" y="4587"/>
                    </a:cubicBezTo>
                    <a:cubicBezTo>
                      <a:pt x="3267" y="4604"/>
                      <a:pt x="3285" y="4611"/>
                      <a:pt x="3302" y="4611"/>
                    </a:cubicBezTo>
                    <a:cubicBezTo>
                      <a:pt x="3355" y="4611"/>
                      <a:pt x="3399" y="4542"/>
                      <a:pt x="3364" y="4473"/>
                    </a:cubicBezTo>
                    <a:cubicBezTo>
                      <a:pt x="2748" y="3720"/>
                      <a:pt x="2109" y="3012"/>
                      <a:pt x="1561" y="2213"/>
                    </a:cubicBezTo>
                    <a:cubicBezTo>
                      <a:pt x="1287" y="1825"/>
                      <a:pt x="1036" y="1414"/>
                      <a:pt x="785" y="1026"/>
                    </a:cubicBezTo>
                    <a:cubicBezTo>
                      <a:pt x="580" y="684"/>
                      <a:pt x="420" y="319"/>
                      <a:pt x="169" y="22"/>
                    </a:cubicBezTo>
                    <a:cubicBezTo>
                      <a:pt x="154" y="7"/>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11"/>
              <p:cNvSpPr/>
              <p:nvPr/>
            </p:nvSpPr>
            <p:spPr>
              <a:xfrm>
                <a:off x="439449" y="3511961"/>
                <a:ext cx="23742" cy="192196"/>
              </a:xfrm>
              <a:custGeom>
                <a:avLst/>
                <a:gdLst/>
                <a:ahLst/>
                <a:cxnLst/>
                <a:rect l="l" t="t" r="r" b="b"/>
                <a:pathLst>
                  <a:path w="609" h="4930" extrusionOk="0">
                    <a:moveTo>
                      <a:pt x="69" y="1"/>
                    </a:moveTo>
                    <a:cubicBezTo>
                      <a:pt x="35" y="1"/>
                      <a:pt x="1" y="29"/>
                      <a:pt x="1" y="86"/>
                    </a:cubicBezTo>
                    <a:cubicBezTo>
                      <a:pt x="1" y="885"/>
                      <a:pt x="115" y="1684"/>
                      <a:pt x="206" y="2483"/>
                    </a:cubicBezTo>
                    <a:cubicBezTo>
                      <a:pt x="297" y="3282"/>
                      <a:pt x="297" y="4081"/>
                      <a:pt x="457" y="4880"/>
                    </a:cubicBezTo>
                    <a:cubicBezTo>
                      <a:pt x="466" y="4914"/>
                      <a:pt x="491" y="4929"/>
                      <a:pt x="518" y="4929"/>
                    </a:cubicBezTo>
                    <a:cubicBezTo>
                      <a:pt x="561" y="4929"/>
                      <a:pt x="608" y="4890"/>
                      <a:pt x="594" y="4834"/>
                    </a:cubicBezTo>
                    <a:cubicBezTo>
                      <a:pt x="457" y="4058"/>
                      <a:pt x="434" y="3282"/>
                      <a:pt x="366" y="2483"/>
                    </a:cubicBezTo>
                    <a:cubicBezTo>
                      <a:pt x="274" y="1684"/>
                      <a:pt x="160" y="885"/>
                      <a:pt x="138" y="86"/>
                    </a:cubicBezTo>
                    <a:cubicBezTo>
                      <a:pt x="138" y="29"/>
                      <a:pt x="103" y="1"/>
                      <a:pt x="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11"/>
              <p:cNvSpPr/>
              <p:nvPr/>
            </p:nvSpPr>
            <p:spPr>
              <a:xfrm>
                <a:off x="410093" y="3871320"/>
                <a:ext cx="96449" cy="114694"/>
              </a:xfrm>
              <a:custGeom>
                <a:avLst/>
                <a:gdLst/>
                <a:ahLst/>
                <a:cxnLst/>
                <a:rect l="l" t="t" r="r" b="b"/>
                <a:pathLst>
                  <a:path w="2474" h="2942" extrusionOk="0">
                    <a:moveTo>
                      <a:pt x="95" y="1"/>
                    </a:moveTo>
                    <a:cubicBezTo>
                      <a:pt x="46" y="1"/>
                      <a:pt x="0" y="52"/>
                      <a:pt x="46" y="112"/>
                    </a:cubicBezTo>
                    <a:cubicBezTo>
                      <a:pt x="754" y="1071"/>
                      <a:pt x="1552" y="1984"/>
                      <a:pt x="2329" y="2920"/>
                    </a:cubicBezTo>
                    <a:cubicBezTo>
                      <a:pt x="2338" y="2935"/>
                      <a:pt x="2352" y="2941"/>
                      <a:pt x="2365" y="2941"/>
                    </a:cubicBezTo>
                    <a:cubicBezTo>
                      <a:pt x="2415" y="2941"/>
                      <a:pt x="2473" y="2859"/>
                      <a:pt x="2420" y="2806"/>
                    </a:cubicBezTo>
                    <a:cubicBezTo>
                      <a:pt x="1667" y="1893"/>
                      <a:pt x="868" y="1003"/>
                      <a:pt x="160" y="44"/>
                    </a:cubicBezTo>
                    <a:cubicBezTo>
                      <a:pt x="145" y="14"/>
                      <a:pt x="120" y="1"/>
                      <a:pt x="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11"/>
              <p:cNvSpPr/>
              <p:nvPr/>
            </p:nvSpPr>
            <p:spPr>
              <a:xfrm>
                <a:off x="615191" y="3904145"/>
                <a:ext cx="9395" cy="78360"/>
              </a:xfrm>
              <a:custGeom>
                <a:avLst/>
                <a:gdLst/>
                <a:ahLst/>
                <a:cxnLst/>
                <a:rect l="l" t="t" r="r" b="b"/>
                <a:pathLst>
                  <a:path w="241" h="2010" extrusionOk="0">
                    <a:moveTo>
                      <a:pt x="172" y="1"/>
                    </a:moveTo>
                    <a:cubicBezTo>
                      <a:pt x="138" y="1"/>
                      <a:pt x="103" y="24"/>
                      <a:pt x="103" y="69"/>
                    </a:cubicBezTo>
                    <a:cubicBezTo>
                      <a:pt x="103" y="708"/>
                      <a:pt x="80" y="1325"/>
                      <a:pt x="12" y="1941"/>
                    </a:cubicBezTo>
                    <a:cubicBezTo>
                      <a:pt x="1" y="1987"/>
                      <a:pt x="35" y="2009"/>
                      <a:pt x="72" y="2009"/>
                    </a:cubicBezTo>
                    <a:cubicBezTo>
                      <a:pt x="109" y="2009"/>
                      <a:pt x="149" y="1987"/>
                      <a:pt x="149" y="1941"/>
                    </a:cubicBezTo>
                    <a:cubicBezTo>
                      <a:pt x="217" y="1325"/>
                      <a:pt x="240" y="708"/>
                      <a:pt x="240" y="69"/>
                    </a:cubicBezTo>
                    <a:cubicBezTo>
                      <a:pt x="240" y="24"/>
                      <a:pt x="206" y="1"/>
                      <a:pt x="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11"/>
              <p:cNvSpPr/>
              <p:nvPr/>
            </p:nvSpPr>
            <p:spPr>
              <a:xfrm>
                <a:off x="553946" y="3696903"/>
                <a:ext cx="86079" cy="74656"/>
              </a:xfrm>
              <a:custGeom>
                <a:avLst/>
                <a:gdLst/>
                <a:ahLst/>
                <a:cxnLst/>
                <a:rect l="l" t="t" r="r" b="b"/>
                <a:pathLst>
                  <a:path w="2208" h="1915" extrusionOk="0">
                    <a:moveTo>
                      <a:pt x="99" y="0"/>
                    </a:moveTo>
                    <a:cubicBezTo>
                      <a:pt x="44" y="0"/>
                      <a:pt x="0" y="82"/>
                      <a:pt x="54" y="136"/>
                    </a:cubicBezTo>
                    <a:cubicBezTo>
                      <a:pt x="670" y="752"/>
                      <a:pt x="1400" y="1277"/>
                      <a:pt x="2040" y="1893"/>
                    </a:cubicBezTo>
                    <a:cubicBezTo>
                      <a:pt x="2054" y="1908"/>
                      <a:pt x="2071" y="1914"/>
                      <a:pt x="2088" y="1914"/>
                    </a:cubicBezTo>
                    <a:cubicBezTo>
                      <a:pt x="2149" y="1914"/>
                      <a:pt x="2207" y="1833"/>
                      <a:pt x="2154" y="1779"/>
                    </a:cubicBezTo>
                    <a:cubicBezTo>
                      <a:pt x="1515" y="1163"/>
                      <a:pt x="784" y="638"/>
                      <a:pt x="145" y="21"/>
                    </a:cubicBezTo>
                    <a:cubicBezTo>
                      <a:pt x="130" y="7"/>
                      <a:pt x="114" y="0"/>
                      <a:pt x="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11"/>
              <p:cNvSpPr/>
              <p:nvPr/>
            </p:nvSpPr>
            <p:spPr>
              <a:xfrm>
                <a:off x="763331" y="3789374"/>
                <a:ext cx="23196" cy="192586"/>
              </a:xfrm>
              <a:custGeom>
                <a:avLst/>
                <a:gdLst/>
                <a:ahLst/>
                <a:cxnLst/>
                <a:rect l="l" t="t" r="r" b="b"/>
                <a:pathLst>
                  <a:path w="595" h="4940" extrusionOk="0">
                    <a:moveTo>
                      <a:pt x="526" y="0"/>
                    </a:moveTo>
                    <a:cubicBezTo>
                      <a:pt x="492" y="0"/>
                      <a:pt x="458" y="23"/>
                      <a:pt x="458" y="69"/>
                    </a:cubicBezTo>
                    <a:cubicBezTo>
                      <a:pt x="435" y="845"/>
                      <a:pt x="298" y="1621"/>
                      <a:pt x="206" y="2374"/>
                    </a:cubicBezTo>
                    <a:cubicBezTo>
                      <a:pt x="92" y="3196"/>
                      <a:pt x="92" y="4040"/>
                      <a:pt x="1" y="4862"/>
                    </a:cubicBezTo>
                    <a:cubicBezTo>
                      <a:pt x="1" y="4916"/>
                      <a:pt x="32" y="4939"/>
                      <a:pt x="66" y="4939"/>
                    </a:cubicBezTo>
                    <a:cubicBezTo>
                      <a:pt x="105" y="4939"/>
                      <a:pt x="149" y="4910"/>
                      <a:pt x="161" y="4862"/>
                    </a:cubicBezTo>
                    <a:cubicBezTo>
                      <a:pt x="229" y="4086"/>
                      <a:pt x="252" y="3310"/>
                      <a:pt x="343" y="2534"/>
                    </a:cubicBezTo>
                    <a:cubicBezTo>
                      <a:pt x="435" y="1712"/>
                      <a:pt x="594" y="891"/>
                      <a:pt x="594" y="69"/>
                    </a:cubicBezTo>
                    <a:cubicBezTo>
                      <a:pt x="594" y="23"/>
                      <a:pt x="560" y="0"/>
                      <a:pt x="5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11"/>
              <p:cNvSpPr/>
              <p:nvPr/>
            </p:nvSpPr>
            <p:spPr>
              <a:xfrm>
                <a:off x="858025" y="4146043"/>
                <a:ext cx="9473" cy="113875"/>
              </a:xfrm>
              <a:custGeom>
                <a:avLst/>
                <a:gdLst/>
                <a:ahLst/>
                <a:cxnLst/>
                <a:rect l="l" t="t" r="r" b="b"/>
                <a:pathLst>
                  <a:path w="243" h="2921" extrusionOk="0">
                    <a:moveTo>
                      <a:pt x="106" y="0"/>
                    </a:moveTo>
                    <a:cubicBezTo>
                      <a:pt x="56" y="0"/>
                      <a:pt x="0" y="39"/>
                      <a:pt x="14" y="96"/>
                    </a:cubicBezTo>
                    <a:cubicBezTo>
                      <a:pt x="106" y="506"/>
                      <a:pt x="37" y="1009"/>
                      <a:pt x="37" y="1419"/>
                    </a:cubicBezTo>
                    <a:cubicBezTo>
                      <a:pt x="37" y="1899"/>
                      <a:pt x="14" y="2378"/>
                      <a:pt x="14" y="2835"/>
                    </a:cubicBezTo>
                    <a:cubicBezTo>
                      <a:pt x="14" y="2892"/>
                      <a:pt x="54" y="2920"/>
                      <a:pt x="94" y="2920"/>
                    </a:cubicBezTo>
                    <a:cubicBezTo>
                      <a:pt x="134" y="2920"/>
                      <a:pt x="174" y="2892"/>
                      <a:pt x="174" y="2835"/>
                    </a:cubicBezTo>
                    <a:cubicBezTo>
                      <a:pt x="174" y="2332"/>
                      <a:pt x="174" y="1808"/>
                      <a:pt x="174" y="1283"/>
                    </a:cubicBezTo>
                    <a:cubicBezTo>
                      <a:pt x="174" y="895"/>
                      <a:pt x="243" y="438"/>
                      <a:pt x="174" y="50"/>
                    </a:cubicBezTo>
                    <a:cubicBezTo>
                      <a:pt x="165" y="15"/>
                      <a:pt x="137" y="0"/>
                      <a:pt x="1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11"/>
              <p:cNvSpPr/>
              <p:nvPr/>
            </p:nvSpPr>
            <p:spPr>
              <a:xfrm>
                <a:off x="956460" y="4232433"/>
                <a:ext cx="77424" cy="14424"/>
              </a:xfrm>
              <a:custGeom>
                <a:avLst/>
                <a:gdLst/>
                <a:ahLst/>
                <a:cxnLst/>
                <a:rect l="l" t="t" r="r" b="b"/>
                <a:pathLst>
                  <a:path w="1986" h="370" extrusionOk="0">
                    <a:moveTo>
                      <a:pt x="209" y="0"/>
                    </a:moveTo>
                    <a:cubicBezTo>
                      <a:pt x="170" y="0"/>
                      <a:pt x="130" y="1"/>
                      <a:pt x="91" y="2"/>
                    </a:cubicBezTo>
                    <a:cubicBezTo>
                      <a:pt x="0" y="2"/>
                      <a:pt x="0" y="139"/>
                      <a:pt x="91" y="139"/>
                    </a:cubicBezTo>
                    <a:cubicBezTo>
                      <a:pt x="685" y="139"/>
                      <a:pt x="1301" y="299"/>
                      <a:pt x="1895" y="368"/>
                    </a:cubicBezTo>
                    <a:cubicBezTo>
                      <a:pt x="1901" y="369"/>
                      <a:pt x="1906" y="370"/>
                      <a:pt x="1912" y="370"/>
                    </a:cubicBezTo>
                    <a:cubicBezTo>
                      <a:pt x="1985" y="370"/>
                      <a:pt x="1980" y="229"/>
                      <a:pt x="1895" y="208"/>
                    </a:cubicBezTo>
                    <a:cubicBezTo>
                      <a:pt x="1340" y="144"/>
                      <a:pt x="766" y="0"/>
                      <a:pt x="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11"/>
              <p:cNvSpPr/>
              <p:nvPr/>
            </p:nvSpPr>
            <p:spPr>
              <a:xfrm>
                <a:off x="1041486" y="4005699"/>
                <a:ext cx="88223" cy="128261"/>
              </a:xfrm>
              <a:custGeom>
                <a:avLst/>
                <a:gdLst/>
                <a:ahLst/>
                <a:cxnLst/>
                <a:rect l="l" t="t" r="r" b="b"/>
                <a:pathLst>
                  <a:path w="2263" h="3290" extrusionOk="0">
                    <a:moveTo>
                      <a:pt x="2171" y="0"/>
                    </a:moveTo>
                    <a:cubicBezTo>
                      <a:pt x="2148" y="0"/>
                      <a:pt x="2125" y="13"/>
                      <a:pt x="2110" y="44"/>
                    </a:cubicBezTo>
                    <a:cubicBezTo>
                      <a:pt x="1882" y="591"/>
                      <a:pt x="1448" y="1116"/>
                      <a:pt x="1129" y="1619"/>
                    </a:cubicBezTo>
                    <a:cubicBezTo>
                      <a:pt x="786" y="2144"/>
                      <a:pt x="398" y="2646"/>
                      <a:pt x="33" y="3171"/>
                    </a:cubicBezTo>
                    <a:cubicBezTo>
                      <a:pt x="0" y="3236"/>
                      <a:pt x="61" y="3290"/>
                      <a:pt x="115" y="3290"/>
                    </a:cubicBezTo>
                    <a:cubicBezTo>
                      <a:pt x="137" y="3290"/>
                      <a:pt x="157" y="3281"/>
                      <a:pt x="170" y="3262"/>
                    </a:cubicBezTo>
                    <a:cubicBezTo>
                      <a:pt x="512" y="2714"/>
                      <a:pt x="901" y="2212"/>
                      <a:pt x="1266" y="1687"/>
                    </a:cubicBezTo>
                    <a:cubicBezTo>
                      <a:pt x="1585" y="1185"/>
                      <a:pt x="1996" y="660"/>
                      <a:pt x="2247" y="112"/>
                    </a:cubicBezTo>
                    <a:cubicBezTo>
                      <a:pt x="2262" y="51"/>
                      <a:pt x="2217" y="0"/>
                      <a:pt x="21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11"/>
              <p:cNvSpPr/>
              <p:nvPr/>
            </p:nvSpPr>
            <p:spPr>
              <a:xfrm>
                <a:off x="855881" y="3954863"/>
                <a:ext cx="170910" cy="12514"/>
              </a:xfrm>
              <a:custGeom>
                <a:avLst/>
                <a:gdLst/>
                <a:ahLst/>
                <a:cxnLst/>
                <a:rect l="l" t="t" r="r" b="b"/>
                <a:pathLst>
                  <a:path w="4384" h="321" extrusionOk="0">
                    <a:moveTo>
                      <a:pt x="4269" y="1"/>
                    </a:moveTo>
                    <a:cubicBezTo>
                      <a:pt x="2877" y="1"/>
                      <a:pt x="1484" y="161"/>
                      <a:pt x="92" y="161"/>
                    </a:cubicBezTo>
                    <a:cubicBezTo>
                      <a:pt x="1" y="161"/>
                      <a:pt x="1" y="320"/>
                      <a:pt x="92" y="320"/>
                    </a:cubicBezTo>
                    <a:cubicBezTo>
                      <a:pt x="1484" y="298"/>
                      <a:pt x="2877" y="138"/>
                      <a:pt x="4269" y="138"/>
                    </a:cubicBezTo>
                    <a:cubicBezTo>
                      <a:pt x="4383" y="138"/>
                      <a:pt x="4383" y="1"/>
                      <a:pt x="42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11"/>
              <p:cNvSpPr/>
              <p:nvPr/>
            </p:nvSpPr>
            <p:spPr>
              <a:xfrm>
                <a:off x="872488" y="3742281"/>
                <a:ext cx="63039" cy="75787"/>
              </a:xfrm>
              <a:custGeom>
                <a:avLst/>
                <a:gdLst/>
                <a:ahLst/>
                <a:cxnLst/>
                <a:rect l="l" t="t" r="r" b="b"/>
                <a:pathLst>
                  <a:path w="1617" h="1944" extrusionOk="0">
                    <a:moveTo>
                      <a:pt x="120" y="0"/>
                    </a:moveTo>
                    <a:cubicBezTo>
                      <a:pt x="59" y="0"/>
                      <a:pt x="1" y="82"/>
                      <a:pt x="54" y="136"/>
                    </a:cubicBezTo>
                    <a:cubicBezTo>
                      <a:pt x="305" y="387"/>
                      <a:pt x="488" y="683"/>
                      <a:pt x="716" y="980"/>
                    </a:cubicBezTo>
                    <a:cubicBezTo>
                      <a:pt x="944" y="1277"/>
                      <a:pt x="1218" y="1596"/>
                      <a:pt x="1447" y="1916"/>
                    </a:cubicBezTo>
                    <a:cubicBezTo>
                      <a:pt x="1459" y="1935"/>
                      <a:pt x="1480" y="1944"/>
                      <a:pt x="1501" y="1944"/>
                    </a:cubicBezTo>
                    <a:cubicBezTo>
                      <a:pt x="1555" y="1944"/>
                      <a:pt x="1616" y="1890"/>
                      <a:pt x="1583" y="1825"/>
                    </a:cubicBezTo>
                    <a:cubicBezTo>
                      <a:pt x="1355" y="1551"/>
                      <a:pt x="1127" y="1254"/>
                      <a:pt x="922" y="980"/>
                    </a:cubicBezTo>
                    <a:cubicBezTo>
                      <a:pt x="670" y="661"/>
                      <a:pt x="442" y="318"/>
                      <a:pt x="168" y="21"/>
                    </a:cubicBezTo>
                    <a:cubicBezTo>
                      <a:pt x="153" y="7"/>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11"/>
              <p:cNvSpPr/>
              <p:nvPr/>
            </p:nvSpPr>
            <p:spPr>
              <a:xfrm>
                <a:off x="1036145" y="3643105"/>
                <a:ext cx="161047" cy="97190"/>
              </a:xfrm>
              <a:custGeom>
                <a:avLst/>
                <a:gdLst/>
                <a:ahLst/>
                <a:cxnLst/>
                <a:rect l="l" t="t" r="r" b="b"/>
                <a:pathLst>
                  <a:path w="4131" h="2493" extrusionOk="0">
                    <a:moveTo>
                      <a:pt x="4036" y="1"/>
                    </a:moveTo>
                    <a:cubicBezTo>
                      <a:pt x="4027" y="1"/>
                      <a:pt x="4016" y="3"/>
                      <a:pt x="4005" y="9"/>
                    </a:cubicBezTo>
                    <a:cubicBezTo>
                      <a:pt x="3366" y="260"/>
                      <a:pt x="2772" y="717"/>
                      <a:pt x="2156" y="1036"/>
                    </a:cubicBezTo>
                    <a:cubicBezTo>
                      <a:pt x="1791" y="1242"/>
                      <a:pt x="1426" y="1470"/>
                      <a:pt x="1083" y="1698"/>
                    </a:cubicBezTo>
                    <a:cubicBezTo>
                      <a:pt x="741" y="1926"/>
                      <a:pt x="376" y="2109"/>
                      <a:pt x="56" y="2360"/>
                    </a:cubicBezTo>
                    <a:cubicBezTo>
                      <a:pt x="1" y="2397"/>
                      <a:pt x="35" y="2493"/>
                      <a:pt x="86" y="2493"/>
                    </a:cubicBezTo>
                    <a:cubicBezTo>
                      <a:pt x="98" y="2493"/>
                      <a:pt x="111" y="2487"/>
                      <a:pt x="124" y="2474"/>
                    </a:cubicBezTo>
                    <a:cubicBezTo>
                      <a:pt x="718" y="2040"/>
                      <a:pt x="1380" y="1675"/>
                      <a:pt x="1996" y="1310"/>
                    </a:cubicBezTo>
                    <a:cubicBezTo>
                      <a:pt x="2293" y="1127"/>
                      <a:pt x="2612" y="968"/>
                      <a:pt x="2932" y="785"/>
                    </a:cubicBezTo>
                    <a:cubicBezTo>
                      <a:pt x="3297" y="557"/>
                      <a:pt x="3640" y="306"/>
                      <a:pt x="4050" y="146"/>
                    </a:cubicBezTo>
                    <a:cubicBezTo>
                      <a:pt x="4130" y="126"/>
                      <a:pt x="4105" y="1"/>
                      <a:pt x="4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11"/>
              <p:cNvSpPr/>
              <p:nvPr/>
            </p:nvSpPr>
            <p:spPr>
              <a:xfrm>
                <a:off x="731598" y="3548762"/>
                <a:ext cx="122062" cy="54774"/>
              </a:xfrm>
              <a:custGeom>
                <a:avLst/>
                <a:gdLst/>
                <a:ahLst/>
                <a:cxnLst/>
                <a:rect l="l" t="t" r="r" b="b"/>
                <a:pathLst>
                  <a:path w="3131" h="1405" extrusionOk="0">
                    <a:moveTo>
                      <a:pt x="3020" y="0"/>
                    </a:moveTo>
                    <a:cubicBezTo>
                      <a:pt x="3008" y="0"/>
                      <a:pt x="2996" y="3"/>
                      <a:pt x="2983" y="10"/>
                    </a:cubicBezTo>
                    <a:cubicBezTo>
                      <a:pt x="2550" y="238"/>
                      <a:pt x="2070" y="420"/>
                      <a:pt x="1614" y="603"/>
                    </a:cubicBezTo>
                    <a:cubicBezTo>
                      <a:pt x="1112" y="831"/>
                      <a:pt x="632" y="1082"/>
                      <a:pt x="85" y="1265"/>
                    </a:cubicBezTo>
                    <a:cubicBezTo>
                      <a:pt x="0" y="1286"/>
                      <a:pt x="33" y="1404"/>
                      <a:pt x="110" y="1404"/>
                    </a:cubicBezTo>
                    <a:cubicBezTo>
                      <a:pt x="117" y="1404"/>
                      <a:pt x="123" y="1404"/>
                      <a:pt x="130" y="1402"/>
                    </a:cubicBezTo>
                    <a:cubicBezTo>
                      <a:pt x="632" y="1242"/>
                      <a:pt x="1112" y="1014"/>
                      <a:pt x="1591" y="786"/>
                    </a:cubicBezTo>
                    <a:cubicBezTo>
                      <a:pt x="2070" y="557"/>
                      <a:pt x="2573" y="398"/>
                      <a:pt x="3052" y="147"/>
                    </a:cubicBezTo>
                    <a:cubicBezTo>
                      <a:pt x="3130" y="107"/>
                      <a:pt x="3091" y="0"/>
                      <a:pt x="30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11"/>
              <p:cNvSpPr/>
              <p:nvPr/>
            </p:nvSpPr>
            <p:spPr>
              <a:xfrm>
                <a:off x="732534" y="3369200"/>
                <a:ext cx="23742" cy="98983"/>
              </a:xfrm>
              <a:custGeom>
                <a:avLst/>
                <a:gdLst/>
                <a:ahLst/>
                <a:cxnLst/>
                <a:rect l="l" t="t" r="r" b="b"/>
                <a:pathLst>
                  <a:path w="609" h="2539" extrusionOk="0">
                    <a:moveTo>
                      <a:pt x="91" y="1"/>
                    </a:moveTo>
                    <a:cubicBezTo>
                      <a:pt x="48" y="1"/>
                      <a:pt x="1" y="40"/>
                      <a:pt x="15" y="96"/>
                    </a:cubicBezTo>
                    <a:cubicBezTo>
                      <a:pt x="152" y="895"/>
                      <a:pt x="357" y="1671"/>
                      <a:pt x="449" y="2470"/>
                    </a:cubicBezTo>
                    <a:cubicBezTo>
                      <a:pt x="449" y="2516"/>
                      <a:pt x="489" y="2538"/>
                      <a:pt x="529" y="2538"/>
                    </a:cubicBezTo>
                    <a:cubicBezTo>
                      <a:pt x="568" y="2538"/>
                      <a:pt x="608" y="2516"/>
                      <a:pt x="608" y="2470"/>
                    </a:cubicBezTo>
                    <a:cubicBezTo>
                      <a:pt x="517" y="1648"/>
                      <a:pt x="289" y="849"/>
                      <a:pt x="152" y="51"/>
                    </a:cubicBezTo>
                    <a:cubicBezTo>
                      <a:pt x="143" y="16"/>
                      <a:pt x="118" y="1"/>
                      <a:pt x="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11"/>
              <p:cNvSpPr/>
              <p:nvPr/>
            </p:nvSpPr>
            <p:spPr>
              <a:xfrm>
                <a:off x="802004" y="3192133"/>
                <a:ext cx="40233" cy="166115"/>
              </a:xfrm>
              <a:custGeom>
                <a:avLst/>
                <a:gdLst/>
                <a:ahLst/>
                <a:cxnLst/>
                <a:rect l="l" t="t" r="r" b="b"/>
                <a:pathLst>
                  <a:path w="1032" h="4261" extrusionOk="0">
                    <a:moveTo>
                      <a:pt x="936" y="1"/>
                    </a:moveTo>
                    <a:cubicBezTo>
                      <a:pt x="906" y="1"/>
                      <a:pt x="875" y="15"/>
                      <a:pt x="858" y="50"/>
                    </a:cubicBezTo>
                    <a:cubicBezTo>
                      <a:pt x="652" y="621"/>
                      <a:pt x="607" y="1306"/>
                      <a:pt x="493" y="1922"/>
                    </a:cubicBezTo>
                    <a:cubicBezTo>
                      <a:pt x="333" y="2675"/>
                      <a:pt x="173" y="3406"/>
                      <a:pt x="13" y="4159"/>
                    </a:cubicBezTo>
                    <a:cubicBezTo>
                      <a:pt x="0" y="4225"/>
                      <a:pt x="49" y="4261"/>
                      <a:pt x="92" y="4261"/>
                    </a:cubicBezTo>
                    <a:cubicBezTo>
                      <a:pt x="122" y="4261"/>
                      <a:pt x="150" y="4243"/>
                      <a:pt x="150" y="4204"/>
                    </a:cubicBezTo>
                    <a:cubicBezTo>
                      <a:pt x="310" y="3497"/>
                      <a:pt x="447" y="2789"/>
                      <a:pt x="607" y="2082"/>
                    </a:cubicBezTo>
                    <a:cubicBezTo>
                      <a:pt x="675" y="1717"/>
                      <a:pt x="744" y="1351"/>
                      <a:pt x="835" y="986"/>
                    </a:cubicBezTo>
                    <a:cubicBezTo>
                      <a:pt x="881" y="667"/>
                      <a:pt x="903" y="393"/>
                      <a:pt x="1018" y="96"/>
                    </a:cubicBezTo>
                    <a:cubicBezTo>
                      <a:pt x="1032" y="40"/>
                      <a:pt x="985" y="1"/>
                      <a:pt x="9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11"/>
              <p:cNvSpPr/>
              <p:nvPr/>
            </p:nvSpPr>
            <p:spPr>
              <a:xfrm>
                <a:off x="623650" y="3119154"/>
                <a:ext cx="29044" cy="269854"/>
              </a:xfrm>
              <a:custGeom>
                <a:avLst/>
                <a:gdLst/>
                <a:ahLst/>
                <a:cxnLst/>
                <a:rect l="l" t="t" r="r" b="b"/>
                <a:pathLst>
                  <a:path w="745" h="6922" extrusionOk="0">
                    <a:moveTo>
                      <a:pt x="645" y="1"/>
                    </a:moveTo>
                    <a:cubicBezTo>
                      <a:pt x="617" y="1"/>
                      <a:pt x="594" y="16"/>
                      <a:pt x="594" y="51"/>
                    </a:cubicBezTo>
                    <a:cubicBezTo>
                      <a:pt x="503" y="576"/>
                      <a:pt x="480" y="1101"/>
                      <a:pt x="411" y="1603"/>
                    </a:cubicBezTo>
                    <a:cubicBezTo>
                      <a:pt x="343" y="2173"/>
                      <a:pt x="297" y="2744"/>
                      <a:pt x="229" y="3315"/>
                    </a:cubicBezTo>
                    <a:cubicBezTo>
                      <a:pt x="115" y="4502"/>
                      <a:pt x="0" y="5666"/>
                      <a:pt x="0" y="6853"/>
                    </a:cubicBezTo>
                    <a:cubicBezTo>
                      <a:pt x="0" y="6898"/>
                      <a:pt x="40" y="6921"/>
                      <a:pt x="80" y="6921"/>
                    </a:cubicBezTo>
                    <a:cubicBezTo>
                      <a:pt x="120" y="6921"/>
                      <a:pt x="160" y="6898"/>
                      <a:pt x="160" y="6853"/>
                    </a:cubicBezTo>
                    <a:cubicBezTo>
                      <a:pt x="160" y="5757"/>
                      <a:pt x="229" y="4684"/>
                      <a:pt x="366" y="3589"/>
                    </a:cubicBezTo>
                    <a:cubicBezTo>
                      <a:pt x="434" y="3018"/>
                      <a:pt x="480" y="2447"/>
                      <a:pt x="548" y="1877"/>
                    </a:cubicBezTo>
                    <a:cubicBezTo>
                      <a:pt x="594" y="1306"/>
                      <a:pt x="617" y="690"/>
                      <a:pt x="731" y="96"/>
                    </a:cubicBezTo>
                    <a:cubicBezTo>
                      <a:pt x="745" y="40"/>
                      <a:pt x="689" y="1"/>
                      <a:pt x="6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11"/>
              <p:cNvSpPr/>
              <p:nvPr/>
            </p:nvSpPr>
            <p:spPr>
              <a:xfrm>
                <a:off x="429352" y="3239538"/>
                <a:ext cx="111887" cy="204515"/>
              </a:xfrm>
              <a:custGeom>
                <a:avLst/>
                <a:gdLst/>
                <a:ahLst/>
                <a:cxnLst/>
                <a:rect l="l" t="t" r="r" b="b"/>
                <a:pathLst>
                  <a:path w="2870" h="5246" extrusionOk="0">
                    <a:moveTo>
                      <a:pt x="102" y="1"/>
                    </a:moveTo>
                    <a:cubicBezTo>
                      <a:pt x="52" y="1"/>
                      <a:pt x="1" y="52"/>
                      <a:pt x="31" y="113"/>
                    </a:cubicBezTo>
                    <a:cubicBezTo>
                      <a:pt x="1013" y="1779"/>
                      <a:pt x="1720" y="3559"/>
                      <a:pt x="2702" y="5203"/>
                    </a:cubicBezTo>
                    <a:cubicBezTo>
                      <a:pt x="2717" y="5233"/>
                      <a:pt x="2742" y="5246"/>
                      <a:pt x="2768" y="5246"/>
                    </a:cubicBezTo>
                    <a:cubicBezTo>
                      <a:pt x="2819" y="5246"/>
                      <a:pt x="2869" y="5195"/>
                      <a:pt x="2839" y="5134"/>
                    </a:cubicBezTo>
                    <a:cubicBezTo>
                      <a:pt x="1857" y="3468"/>
                      <a:pt x="1127" y="1687"/>
                      <a:pt x="168" y="44"/>
                    </a:cubicBezTo>
                    <a:cubicBezTo>
                      <a:pt x="153" y="14"/>
                      <a:pt x="128" y="1"/>
                      <a:pt x="1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11"/>
              <p:cNvSpPr/>
              <p:nvPr/>
            </p:nvSpPr>
            <p:spPr>
              <a:xfrm>
                <a:off x="491337" y="3504515"/>
                <a:ext cx="80738" cy="10838"/>
              </a:xfrm>
              <a:custGeom>
                <a:avLst/>
                <a:gdLst/>
                <a:ahLst/>
                <a:cxnLst/>
                <a:rect l="l" t="t" r="r" b="b"/>
                <a:pathLst>
                  <a:path w="2071" h="278" extrusionOk="0">
                    <a:moveTo>
                      <a:pt x="106" y="1"/>
                    </a:moveTo>
                    <a:cubicBezTo>
                      <a:pt x="13" y="1"/>
                      <a:pt x="0" y="119"/>
                      <a:pt x="85" y="140"/>
                    </a:cubicBezTo>
                    <a:cubicBezTo>
                      <a:pt x="678" y="277"/>
                      <a:pt x="1340" y="209"/>
                      <a:pt x="1956" y="277"/>
                    </a:cubicBezTo>
                    <a:cubicBezTo>
                      <a:pt x="2071" y="277"/>
                      <a:pt x="2071" y="140"/>
                      <a:pt x="1956" y="117"/>
                    </a:cubicBezTo>
                    <a:cubicBezTo>
                      <a:pt x="1363" y="49"/>
                      <a:pt x="724" y="117"/>
                      <a:pt x="130" y="3"/>
                    </a:cubicBezTo>
                    <a:cubicBezTo>
                      <a:pt x="122"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11"/>
              <p:cNvSpPr/>
              <p:nvPr/>
            </p:nvSpPr>
            <p:spPr>
              <a:xfrm>
                <a:off x="951431" y="3326668"/>
                <a:ext cx="35320" cy="212858"/>
              </a:xfrm>
              <a:custGeom>
                <a:avLst/>
                <a:gdLst/>
                <a:ahLst/>
                <a:cxnLst/>
                <a:rect l="l" t="t" r="r" b="b"/>
                <a:pathLst>
                  <a:path w="906" h="5460" extrusionOk="0">
                    <a:moveTo>
                      <a:pt x="805" y="0"/>
                    </a:moveTo>
                    <a:cubicBezTo>
                      <a:pt x="768" y="0"/>
                      <a:pt x="734" y="23"/>
                      <a:pt x="745" y="69"/>
                    </a:cubicBezTo>
                    <a:cubicBezTo>
                      <a:pt x="768" y="480"/>
                      <a:pt x="677" y="845"/>
                      <a:pt x="631" y="1233"/>
                    </a:cubicBezTo>
                    <a:cubicBezTo>
                      <a:pt x="563" y="1644"/>
                      <a:pt x="517" y="2077"/>
                      <a:pt x="471" y="2488"/>
                    </a:cubicBezTo>
                    <a:cubicBezTo>
                      <a:pt x="357" y="3447"/>
                      <a:pt x="198" y="4406"/>
                      <a:pt x="15" y="5364"/>
                    </a:cubicBezTo>
                    <a:cubicBezTo>
                      <a:pt x="1" y="5421"/>
                      <a:pt x="56" y="5460"/>
                      <a:pt x="106" y="5460"/>
                    </a:cubicBezTo>
                    <a:cubicBezTo>
                      <a:pt x="137" y="5460"/>
                      <a:pt x="166" y="5445"/>
                      <a:pt x="175" y="5410"/>
                    </a:cubicBezTo>
                    <a:cubicBezTo>
                      <a:pt x="312" y="4520"/>
                      <a:pt x="471" y="3652"/>
                      <a:pt x="586" y="2762"/>
                    </a:cubicBezTo>
                    <a:cubicBezTo>
                      <a:pt x="654" y="2306"/>
                      <a:pt x="700" y="1826"/>
                      <a:pt x="768" y="1370"/>
                    </a:cubicBezTo>
                    <a:cubicBezTo>
                      <a:pt x="814" y="936"/>
                      <a:pt x="905" y="525"/>
                      <a:pt x="882" y="69"/>
                    </a:cubicBezTo>
                    <a:cubicBezTo>
                      <a:pt x="882" y="23"/>
                      <a:pt x="842" y="0"/>
                      <a:pt x="8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11"/>
              <p:cNvSpPr/>
              <p:nvPr/>
            </p:nvSpPr>
            <p:spPr>
              <a:xfrm>
                <a:off x="1098832" y="3374541"/>
                <a:ext cx="13372" cy="128339"/>
              </a:xfrm>
              <a:custGeom>
                <a:avLst/>
                <a:gdLst/>
                <a:ahLst/>
                <a:cxnLst/>
                <a:rect l="l" t="t" r="r" b="b"/>
                <a:pathLst>
                  <a:path w="343" h="3292" extrusionOk="0">
                    <a:moveTo>
                      <a:pt x="183" y="1"/>
                    </a:moveTo>
                    <a:cubicBezTo>
                      <a:pt x="133" y="1"/>
                      <a:pt x="77" y="40"/>
                      <a:pt x="91" y="96"/>
                    </a:cubicBezTo>
                    <a:cubicBezTo>
                      <a:pt x="206" y="530"/>
                      <a:pt x="114" y="1078"/>
                      <a:pt x="91" y="1511"/>
                    </a:cubicBezTo>
                    <a:cubicBezTo>
                      <a:pt x="69" y="2082"/>
                      <a:pt x="0" y="2653"/>
                      <a:pt x="0" y="3223"/>
                    </a:cubicBezTo>
                    <a:cubicBezTo>
                      <a:pt x="0" y="3269"/>
                      <a:pt x="40" y="3292"/>
                      <a:pt x="80" y="3292"/>
                    </a:cubicBezTo>
                    <a:cubicBezTo>
                      <a:pt x="120" y="3292"/>
                      <a:pt x="160" y="3269"/>
                      <a:pt x="160" y="3223"/>
                    </a:cubicBezTo>
                    <a:cubicBezTo>
                      <a:pt x="160" y="2653"/>
                      <a:pt x="228" y="2082"/>
                      <a:pt x="251" y="1511"/>
                    </a:cubicBezTo>
                    <a:cubicBezTo>
                      <a:pt x="274" y="1055"/>
                      <a:pt x="343" y="507"/>
                      <a:pt x="251" y="50"/>
                    </a:cubicBezTo>
                    <a:cubicBezTo>
                      <a:pt x="242" y="16"/>
                      <a:pt x="214" y="1"/>
                      <a:pt x="1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90" name="Google Shape;590;p11"/>
            <p:cNvSpPr/>
            <p:nvPr/>
          </p:nvSpPr>
          <p:spPr>
            <a:xfrm flipH="1">
              <a:off x="502011" y="4897750"/>
              <a:ext cx="422165" cy="153352"/>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1" name="Google Shape;591;p11"/>
          <p:cNvGrpSpPr/>
          <p:nvPr/>
        </p:nvGrpSpPr>
        <p:grpSpPr>
          <a:xfrm>
            <a:off x="9523700" y="5998467"/>
            <a:ext cx="1015864" cy="736343"/>
            <a:chOff x="1355550" y="4498850"/>
            <a:chExt cx="761898" cy="552257"/>
          </a:xfrm>
        </p:grpSpPr>
        <p:sp>
          <p:nvSpPr>
            <p:cNvPr id="592" name="Google Shape;592;p11"/>
            <p:cNvSpPr/>
            <p:nvPr/>
          </p:nvSpPr>
          <p:spPr>
            <a:xfrm>
              <a:off x="1439942" y="4695362"/>
              <a:ext cx="227875" cy="312228"/>
            </a:xfrm>
            <a:custGeom>
              <a:avLst/>
              <a:gdLst/>
              <a:ahLst/>
              <a:cxnLst/>
              <a:rect l="l" t="t" r="r" b="b"/>
              <a:pathLst>
                <a:path w="4315" h="5912" extrusionOk="0">
                  <a:moveTo>
                    <a:pt x="548" y="0"/>
                  </a:moveTo>
                  <a:cubicBezTo>
                    <a:pt x="92" y="69"/>
                    <a:pt x="0" y="525"/>
                    <a:pt x="0" y="525"/>
                  </a:cubicBezTo>
                  <a:lnTo>
                    <a:pt x="4200" y="5912"/>
                  </a:lnTo>
                  <a:lnTo>
                    <a:pt x="4314" y="4246"/>
                  </a:lnTo>
                  <a:lnTo>
                    <a:pt x="5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11"/>
            <p:cNvSpPr/>
            <p:nvPr/>
          </p:nvSpPr>
          <p:spPr>
            <a:xfrm>
              <a:off x="1359194" y="4618204"/>
              <a:ext cx="141056" cy="112332"/>
            </a:xfrm>
            <a:custGeom>
              <a:avLst/>
              <a:gdLst/>
              <a:ahLst/>
              <a:cxnLst/>
              <a:rect l="l" t="t" r="r" b="b"/>
              <a:pathLst>
                <a:path w="2671" h="2127" extrusionOk="0">
                  <a:moveTo>
                    <a:pt x="2305" y="0"/>
                  </a:moveTo>
                  <a:lnTo>
                    <a:pt x="0" y="1735"/>
                  </a:lnTo>
                  <a:cubicBezTo>
                    <a:pt x="189" y="1995"/>
                    <a:pt x="506" y="2126"/>
                    <a:pt x="854" y="2126"/>
                  </a:cubicBezTo>
                  <a:cubicBezTo>
                    <a:pt x="1178" y="2126"/>
                    <a:pt x="1529" y="2012"/>
                    <a:pt x="1826" y="1781"/>
                  </a:cubicBezTo>
                  <a:cubicBezTo>
                    <a:pt x="2465" y="1301"/>
                    <a:pt x="2671" y="503"/>
                    <a:pt x="230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11"/>
            <p:cNvSpPr/>
            <p:nvPr/>
          </p:nvSpPr>
          <p:spPr>
            <a:xfrm>
              <a:off x="1355550" y="4617359"/>
              <a:ext cx="127853" cy="92105"/>
            </a:xfrm>
            <a:custGeom>
              <a:avLst/>
              <a:gdLst/>
              <a:ahLst/>
              <a:cxnLst/>
              <a:rect l="l" t="t" r="r" b="b"/>
              <a:pathLst>
                <a:path w="2421" h="1744" extrusionOk="0">
                  <a:moveTo>
                    <a:pt x="2332" y="1"/>
                  </a:moveTo>
                  <a:cubicBezTo>
                    <a:pt x="2174" y="1"/>
                    <a:pt x="1662" y="300"/>
                    <a:pt x="1096" y="724"/>
                  </a:cubicBezTo>
                  <a:cubicBezTo>
                    <a:pt x="457" y="1203"/>
                    <a:pt x="1" y="1660"/>
                    <a:pt x="46" y="1728"/>
                  </a:cubicBezTo>
                  <a:cubicBezTo>
                    <a:pt x="54" y="1739"/>
                    <a:pt x="69" y="1744"/>
                    <a:pt x="89" y="1744"/>
                  </a:cubicBezTo>
                  <a:cubicBezTo>
                    <a:pt x="247" y="1744"/>
                    <a:pt x="759" y="1445"/>
                    <a:pt x="1325" y="1021"/>
                  </a:cubicBezTo>
                  <a:cubicBezTo>
                    <a:pt x="1964" y="541"/>
                    <a:pt x="2420" y="85"/>
                    <a:pt x="2374" y="16"/>
                  </a:cubicBezTo>
                  <a:cubicBezTo>
                    <a:pt x="2367" y="6"/>
                    <a:pt x="2352" y="1"/>
                    <a:pt x="233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11"/>
            <p:cNvSpPr/>
            <p:nvPr/>
          </p:nvSpPr>
          <p:spPr>
            <a:xfrm>
              <a:off x="1953473" y="4667002"/>
              <a:ext cx="163975" cy="271879"/>
            </a:xfrm>
            <a:custGeom>
              <a:avLst/>
              <a:gdLst/>
              <a:ahLst/>
              <a:cxnLst/>
              <a:rect l="l" t="t" r="r" b="b"/>
              <a:pathLst>
                <a:path w="3105" h="5148" extrusionOk="0">
                  <a:moveTo>
                    <a:pt x="1367" y="1"/>
                  </a:moveTo>
                  <a:cubicBezTo>
                    <a:pt x="885" y="1"/>
                    <a:pt x="411" y="161"/>
                    <a:pt x="114" y="309"/>
                  </a:cubicBezTo>
                  <a:lnTo>
                    <a:pt x="251" y="583"/>
                  </a:lnTo>
                  <a:cubicBezTo>
                    <a:pt x="265" y="583"/>
                    <a:pt x="796" y="312"/>
                    <a:pt x="1367" y="312"/>
                  </a:cubicBezTo>
                  <a:cubicBezTo>
                    <a:pt x="1748" y="312"/>
                    <a:pt x="2146" y="432"/>
                    <a:pt x="2420" y="834"/>
                  </a:cubicBezTo>
                  <a:cubicBezTo>
                    <a:pt x="2693" y="1222"/>
                    <a:pt x="2785" y="1678"/>
                    <a:pt x="2693" y="2112"/>
                  </a:cubicBezTo>
                  <a:cubicBezTo>
                    <a:pt x="2556" y="2706"/>
                    <a:pt x="2146" y="3116"/>
                    <a:pt x="1849" y="3299"/>
                  </a:cubicBezTo>
                  <a:cubicBezTo>
                    <a:pt x="1758" y="3345"/>
                    <a:pt x="1666" y="3413"/>
                    <a:pt x="1552" y="3459"/>
                  </a:cubicBezTo>
                  <a:cubicBezTo>
                    <a:pt x="867" y="3847"/>
                    <a:pt x="0" y="4349"/>
                    <a:pt x="0" y="5148"/>
                  </a:cubicBezTo>
                  <a:lnTo>
                    <a:pt x="320" y="5148"/>
                  </a:lnTo>
                  <a:cubicBezTo>
                    <a:pt x="320" y="4532"/>
                    <a:pt x="1096" y="4098"/>
                    <a:pt x="1712" y="3733"/>
                  </a:cubicBezTo>
                  <a:cubicBezTo>
                    <a:pt x="1803" y="3687"/>
                    <a:pt x="1917" y="3619"/>
                    <a:pt x="2009" y="3573"/>
                  </a:cubicBezTo>
                  <a:cubicBezTo>
                    <a:pt x="2488" y="3276"/>
                    <a:pt x="2876" y="2751"/>
                    <a:pt x="2990" y="2181"/>
                  </a:cubicBezTo>
                  <a:cubicBezTo>
                    <a:pt x="3104" y="1656"/>
                    <a:pt x="3013" y="1131"/>
                    <a:pt x="2671" y="651"/>
                  </a:cubicBezTo>
                  <a:cubicBezTo>
                    <a:pt x="2340" y="161"/>
                    <a:pt x="1849" y="1"/>
                    <a:pt x="136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11"/>
            <p:cNvSpPr/>
            <p:nvPr/>
          </p:nvSpPr>
          <p:spPr>
            <a:xfrm>
              <a:off x="1952258" y="4680891"/>
              <a:ext cx="21758" cy="65118"/>
            </a:xfrm>
            <a:custGeom>
              <a:avLst/>
              <a:gdLst/>
              <a:ahLst/>
              <a:cxnLst/>
              <a:rect l="l" t="t" r="r" b="b"/>
              <a:pathLst>
                <a:path w="412" h="1233" extrusionOk="0">
                  <a:moveTo>
                    <a:pt x="0" y="0"/>
                  </a:moveTo>
                  <a:lnTo>
                    <a:pt x="91" y="1233"/>
                  </a:lnTo>
                  <a:cubicBezTo>
                    <a:pt x="69" y="822"/>
                    <a:pt x="411" y="343"/>
                    <a:pt x="411" y="343"/>
                  </a:cubicBezTo>
                  <a:lnTo>
                    <a:pt x="41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11"/>
            <p:cNvSpPr/>
            <p:nvPr/>
          </p:nvSpPr>
          <p:spPr>
            <a:xfrm>
              <a:off x="1653297" y="4680891"/>
              <a:ext cx="321877" cy="370216"/>
            </a:xfrm>
            <a:custGeom>
              <a:avLst/>
              <a:gdLst/>
              <a:ahLst/>
              <a:cxnLst/>
              <a:rect l="l" t="t" r="r" b="b"/>
              <a:pathLst>
                <a:path w="6095" h="7010" extrusionOk="0">
                  <a:moveTo>
                    <a:pt x="5661" y="0"/>
                  </a:moveTo>
                  <a:lnTo>
                    <a:pt x="366" y="23"/>
                  </a:lnTo>
                  <a:lnTo>
                    <a:pt x="1" y="6779"/>
                  </a:lnTo>
                  <a:cubicBezTo>
                    <a:pt x="1" y="6779"/>
                    <a:pt x="1086" y="7009"/>
                    <a:pt x="2819" y="7009"/>
                  </a:cubicBezTo>
                  <a:cubicBezTo>
                    <a:pt x="2898" y="7009"/>
                    <a:pt x="2978" y="7009"/>
                    <a:pt x="3059" y="7008"/>
                  </a:cubicBezTo>
                  <a:cubicBezTo>
                    <a:pt x="4885" y="7008"/>
                    <a:pt x="6095" y="6757"/>
                    <a:pt x="6095" y="6757"/>
                  </a:cubicBezTo>
                  <a:lnTo>
                    <a:pt x="566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11"/>
            <p:cNvSpPr/>
            <p:nvPr/>
          </p:nvSpPr>
          <p:spPr>
            <a:xfrm>
              <a:off x="1666552" y="4765284"/>
              <a:ext cx="291775" cy="6073"/>
            </a:xfrm>
            <a:custGeom>
              <a:avLst/>
              <a:gdLst/>
              <a:ahLst/>
              <a:cxnLst/>
              <a:rect l="l" t="t" r="r" b="b"/>
              <a:pathLst>
                <a:path w="5525" h="115" extrusionOk="0">
                  <a:moveTo>
                    <a:pt x="5524" y="0"/>
                  </a:moveTo>
                  <a:lnTo>
                    <a:pt x="1" y="23"/>
                  </a:lnTo>
                  <a:lnTo>
                    <a:pt x="1" y="114"/>
                  </a:lnTo>
                  <a:lnTo>
                    <a:pt x="5524" y="91"/>
                  </a:lnTo>
                  <a:lnTo>
                    <a:pt x="552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11"/>
            <p:cNvSpPr/>
            <p:nvPr/>
          </p:nvSpPr>
          <p:spPr>
            <a:xfrm>
              <a:off x="1666552" y="4785775"/>
              <a:ext cx="292990" cy="4859"/>
            </a:xfrm>
            <a:custGeom>
              <a:avLst/>
              <a:gdLst/>
              <a:ahLst/>
              <a:cxnLst/>
              <a:rect l="l" t="t" r="r" b="b"/>
              <a:pathLst>
                <a:path w="5548" h="92" extrusionOk="0">
                  <a:moveTo>
                    <a:pt x="5547" y="0"/>
                  </a:moveTo>
                  <a:lnTo>
                    <a:pt x="1" y="23"/>
                  </a:lnTo>
                  <a:lnTo>
                    <a:pt x="1" y="91"/>
                  </a:lnTo>
                  <a:lnTo>
                    <a:pt x="5547" y="69"/>
                  </a:lnTo>
                  <a:lnTo>
                    <a:pt x="5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11"/>
            <p:cNvSpPr/>
            <p:nvPr/>
          </p:nvSpPr>
          <p:spPr>
            <a:xfrm>
              <a:off x="1664123" y="4811072"/>
              <a:ext cx="296581" cy="6073"/>
            </a:xfrm>
            <a:custGeom>
              <a:avLst/>
              <a:gdLst/>
              <a:ahLst/>
              <a:cxnLst/>
              <a:rect l="l" t="t" r="r" b="b"/>
              <a:pathLst>
                <a:path w="5616" h="115" extrusionOk="0">
                  <a:moveTo>
                    <a:pt x="5616" y="0"/>
                  </a:moveTo>
                  <a:lnTo>
                    <a:pt x="1" y="23"/>
                  </a:lnTo>
                  <a:lnTo>
                    <a:pt x="1" y="115"/>
                  </a:lnTo>
                  <a:lnTo>
                    <a:pt x="5616" y="92"/>
                  </a:lnTo>
                  <a:lnTo>
                    <a:pt x="561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11"/>
            <p:cNvSpPr/>
            <p:nvPr/>
          </p:nvSpPr>
          <p:spPr>
            <a:xfrm>
              <a:off x="1784690" y="4498850"/>
              <a:ext cx="54289" cy="248377"/>
            </a:xfrm>
            <a:custGeom>
              <a:avLst/>
              <a:gdLst/>
              <a:ahLst/>
              <a:cxnLst/>
              <a:rect l="l" t="t" r="r" b="b"/>
              <a:pathLst>
                <a:path w="1028" h="4703" extrusionOk="0">
                  <a:moveTo>
                    <a:pt x="1028" y="1"/>
                  </a:moveTo>
                  <a:lnTo>
                    <a:pt x="0" y="24"/>
                  </a:lnTo>
                  <a:lnTo>
                    <a:pt x="92" y="4703"/>
                  </a:lnTo>
                  <a:lnTo>
                    <a:pt x="982" y="4680"/>
                  </a:lnTo>
                  <a:lnTo>
                    <a:pt x="10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11"/>
            <p:cNvSpPr/>
            <p:nvPr/>
          </p:nvSpPr>
          <p:spPr>
            <a:xfrm>
              <a:off x="1797945" y="4707403"/>
              <a:ext cx="28993" cy="28994"/>
            </a:xfrm>
            <a:custGeom>
              <a:avLst/>
              <a:gdLst/>
              <a:ahLst/>
              <a:cxnLst/>
              <a:rect l="l" t="t" r="r" b="b"/>
              <a:pathLst>
                <a:path w="549" h="549" extrusionOk="0">
                  <a:moveTo>
                    <a:pt x="274" y="0"/>
                  </a:moveTo>
                  <a:cubicBezTo>
                    <a:pt x="138" y="0"/>
                    <a:pt x="1" y="115"/>
                    <a:pt x="1" y="274"/>
                  </a:cubicBezTo>
                  <a:cubicBezTo>
                    <a:pt x="1" y="411"/>
                    <a:pt x="138" y="548"/>
                    <a:pt x="274" y="548"/>
                  </a:cubicBezTo>
                  <a:cubicBezTo>
                    <a:pt x="434" y="525"/>
                    <a:pt x="548" y="411"/>
                    <a:pt x="548" y="274"/>
                  </a:cubicBezTo>
                  <a:cubicBezTo>
                    <a:pt x="548" y="115"/>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11"/>
            <p:cNvSpPr/>
            <p:nvPr/>
          </p:nvSpPr>
          <p:spPr>
            <a:xfrm>
              <a:off x="1803966" y="4712209"/>
              <a:ext cx="18167" cy="18168"/>
            </a:xfrm>
            <a:custGeom>
              <a:avLst/>
              <a:gdLst/>
              <a:ahLst/>
              <a:cxnLst/>
              <a:rect l="l" t="t" r="r" b="b"/>
              <a:pathLst>
                <a:path w="344" h="344" extrusionOk="0">
                  <a:moveTo>
                    <a:pt x="160" y="1"/>
                  </a:moveTo>
                  <a:cubicBezTo>
                    <a:pt x="69" y="1"/>
                    <a:pt x="1" y="69"/>
                    <a:pt x="1" y="183"/>
                  </a:cubicBezTo>
                  <a:cubicBezTo>
                    <a:pt x="1" y="275"/>
                    <a:pt x="69" y="343"/>
                    <a:pt x="160" y="343"/>
                  </a:cubicBezTo>
                  <a:cubicBezTo>
                    <a:pt x="275" y="343"/>
                    <a:pt x="343" y="275"/>
                    <a:pt x="343" y="183"/>
                  </a:cubicBezTo>
                  <a:cubicBezTo>
                    <a:pt x="343" y="69"/>
                    <a:pt x="252" y="1"/>
                    <a:pt x="16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04" name="Google Shape;604;p11"/>
          <p:cNvGrpSpPr/>
          <p:nvPr/>
        </p:nvGrpSpPr>
        <p:grpSpPr>
          <a:xfrm>
            <a:off x="1578565" y="5731333"/>
            <a:ext cx="1005071" cy="997315"/>
            <a:chOff x="3077000" y="1309400"/>
            <a:chExt cx="588128" cy="583543"/>
          </a:xfrm>
        </p:grpSpPr>
        <p:sp>
          <p:nvSpPr>
            <p:cNvPr id="605" name="Google Shape;605;p11"/>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11"/>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11"/>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11"/>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11"/>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11"/>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11"/>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2" name="Google Shape;612;p11"/>
          <p:cNvGrpSpPr/>
          <p:nvPr/>
        </p:nvGrpSpPr>
        <p:grpSpPr>
          <a:xfrm>
            <a:off x="783900" y="172218"/>
            <a:ext cx="11161851" cy="6158305"/>
            <a:chOff x="587925" y="129163"/>
            <a:chExt cx="8371388" cy="4618729"/>
          </a:xfrm>
        </p:grpSpPr>
        <p:grpSp>
          <p:nvGrpSpPr>
            <p:cNvPr id="613" name="Google Shape;613;p11"/>
            <p:cNvGrpSpPr/>
            <p:nvPr/>
          </p:nvGrpSpPr>
          <p:grpSpPr>
            <a:xfrm>
              <a:off x="587925" y="129163"/>
              <a:ext cx="5326607" cy="3057361"/>
              <a:chOff x="587925" y="129163"/>
              <a:chExt cx="5326607" cy="3057361"/>
            </a:xfrm>
          </p:grpSpPr>
          <p:sp>
            <p:nvSpPr>
              <p:cNvPr id="614" name="Google Shape;614;p11"/>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11"/>
              <p:cNvSpPr/>
              <p:nvPr/>
            </p:nvSpPr>
            <p:spPr>
              <a:xfrm rot="-4775609" flipH="1">
                <a:off x="663003" y="23839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11"/>
              <p:cNvSpPr/>
              <p:nvPr/>
            </p:nvSpPr>
            <p:spPr>
              <a:xfrm flipH="1">
                <a:off x="587925" y="30290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11"/>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18" name="Google Shape;618;p11"/>
            <p:cNvSpPr/>
            <p:nvPr/>
          </p:nvSpPr>
          <p:spPr>
            <a:xfrm flipH="1">
              <a:off x="8880533" y="295060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11"/>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20" name="Google Shape;620;p11"/>
          <p:cNvSpPr txBox="1">
            <a:spLocks noGrp="1"/>
          </p:cNvSpPr>
          <p:nvPr>
            <p:ph type="title" hasCustomPrompt="1"/>
          </p:nvPr>
        </p:nvSpPr>
        <p:spPr>
          <a:xfrm>
            <a:off x="2164800" y="1946684"/>
            <a:ext cx="7862400" cy="230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880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621" name="Google Shape;621;p11"/>
          <p:cNvSpPr txBox="1">
            <a:spLocks noGrp="1"/>
          </p:cNvSpPr>
          <p:nvPr>
            <p:ph type="subTitle" idx="1"/>
          </p:nvPr>
        </p:nvSpPr>
        <p:spPr>
          <a:xfrm>
            <a:off x="2164800" y="4248517"/>
            <a:ext cx="7862400" cy="6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83356633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22"/>
        <p:cNvGrpSpPr/>
        <p:nvPr/>
      </p:nvGrpSpPr>
      <p:grpSpPr>
        <a:xfrm>
          <a:off x="0" y="0"/>
          <a:ext cx="0" cy="0"/>
          <a:chOff x="0" y="0"/>
          <a:chExt cx="0" cy="0"/>
        </a:xfrm>
      </p:grpSpPr>
    </p:spTree>
    <p:extLst>
      <p:ext uri="{BB962C8B-B14F-4D97-AF65-F5344CB8AC3E}">
        <p14:creationId xmlns:p14="http://schemas.microsoft.com/office/powerpoint/2010/main" val="373860608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23"/>
        <p:cNvGrpSpPr/>
        <p:nvPr/>
      </p:nvGrpSpPr>
      <p:grpSpPr>
        <a:xfrm>
          <a:off x="0" y="0"/>
          <a:ext cx="0" cy="0"/>
          <a:chOff x="0" y="0"/>
          <a:chExt cx="0" cy="0"/>
        </a:xfrm>
      </p:grpSpPr>
      <p:grpSp>
        <p:nvGrpSpPr>
          <p:cNvPr id="624" name="Google Shape;624;p13"/>
          <p:cNvGrpSpPr/>
          <p:nvPr/>
        </p:nvGrpSpPr>
        <p:grpSpPr>
          <a:xfrm>
            <a:off x="210295" y="400167"/>
            <a:ext cx="11652676" cy="2511541"/>
            <a:chOff x="157721" y="300125"/>
            <a:chExt cx="8739507" cy="1883656"/>
          </a:xfrm>
        </p:grpSpPr>
        <p:sp>
          <p:nvSpPr>
            <p:cNvPr id="625" name="Google Shape;625;p13"/>
            <p:cNvSpPr/>
            <p:nvPr/>
          </p:nvSpPr>
          <p:spPr>
            <a:xfrm rot="-1904764" flipH="1">
              <a:off x="502014" y="376994"/>
              <a:ext cx="343293" cy="179683"/>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13"/>
            <p:cNvSpPr/>
            <p:nvPr/>
          </p:nvSpPr>
          <p:spPr>
            <a:xfrm rot="10081459" flipH="1">
              <a:off x="469498" y="1158441"/>
              <a:ext cx="102117" cy="203740"/>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13"/>
            <p:cNvSpPr/>
            <p:nvPr/>
          </p:nvSpPr>
          <p:spPr>
            <a:xfrm flipH="1">
              <a:off x="157721" y="1724963"/>
              <a:ext cx="111637" cy="169416"/>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13"/>
            <p:cNvSpPr/>
            <p:nvPr/>
          </p:nvSpPr>
          <p:spPr>
            <a:xfrm flipH="1">
              <a:off x="8291448" y="376675"/>
              <a:ext cx="156261"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13"/>
            <p:cNvSpPr/>
            <p:nvPr/>
          </p:nvSpPr>
          <p:spPr>
            <a:xfrm flipH="1">
              <a:off x="8776598" y="753307"/>
              <a:ext cx="101354" cy="14983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13"/>
            <p:cNvSpPr/>
            <p:nvPr/>
          </p:nvSpPr>
          <p:spPr>
            <a:xfrm>
              <a:off x="8563920" y="1319328"/>
              <a:ext cx="104259" cy="95070"/>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13"/>
            <p:cNvSpPr/>
            <p:nvPr/>
          </p:nvSpPr>
          <p:spPr>
            <a:xfrm rot="-7805402" flipH="1">
              <a:off x="8691484" y="1957901"/>
              <a:ext cx="156263" cy="20207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32" name="Google Shape;632;p13"/>
          <p:cNvGrpSpPr/>
          <p:nvPr/>
        </p:nvGrpSpPr>
        <p:grpSpPr>
          <a:xfrm>
            <a:off x="-1488466" y="6630367"/>
            <a:ext cx="15702988" cy="333900"/>
            <a:chOff x="-1116350" y="4972775"/>
            <a:chExt cx="11777241" cy="250425"/>
          </a:xfrm>
        </p:grpSpPr>
        <p:sp>
          <p:nvSpPr>
            <p:cNvPr id="633" name="Google Shape;633;p1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1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1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1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1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38" name="Google Shape;638;p13"/>
          <p:cNvSpPr txBox="1">
            <a:spLocks noGrp="1"/>
          </p:cNvSpPr>
          <p:nvPr>
            <p:ph type="title"/>
          </p:nvPr>
        </p:nvSpPr>
        <p:spPr>
          <a:xfrm>
            <a:off x="9600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9" name="Google Shape;639;p13"/>
          <p:cNvSpPr txBox="1">
            <a:spLocks noGrp="1"/>
          </p:cNvSpPr>
          <p:nvPr>
            <p:ph type="title" idx="2" hasCustomPrompt="1"/>
          </p:nvPr>
        </p:nvSpPr>
        <p:spPr>
          <a:xfrm>
            <a:off x="17434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0" name="Google Shape;640;p13"/>
          <p:cNvSpPr txBox="1">
            <a:spLocks noGrp="1"/>
          </p:cNvSpPr>
          <p:nvPr>
            <p:ph type="subTitle" idx="1"/>
          </p:nvPr>
        </p:nvSpPr>
        <p:spPr>
          <a:xfrm>
            <a:off x="9600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1" name="Google Shape;641;p13"/>
          <p:cNvSpPr txBox="1">
            <a:spLocks noGrp="1"/>
          </p:cNvSpPr>
          <p:nvPr>
            <p:ph type="title" idx="3"/>
          </p:nvPr>
        </p:nvSpPr>
        <p:spPr>
          <a:xfrm>
            <a:off x="47166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2" name="Google Shape;642;p13"/>
          <p:cNvSpPr txBox="1">
            <a:spLocks noGrp="1"/>
          </p:cNvSpPr>
          <p:nvPr>
            <p:ph type="title" idx="4" hasCustomPrompt="1"/>
          </p:nvPr>
        </p:nvSpPr>
        <p:spPr>
          <a:xfrm>
            <a:off x="55000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3" name="Google Shape;643;p13"/>
          <p:cNvSpPr txBox="1">
            <a:spLocks noGrp="1"/>
          </p:cNvSpPr>
          <p:nvPr>
            <p:ph type="subTitle" idx="5"/>
          </p:nvPr>
        </p:nvSpPr>
        <p:spPr>
          <a:xfrm>
            <a:off x="47166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4" name="Google Shape;644;p13"/>
          <p:cNvSpPr txBox="1">
            <a:spLocks noGrp="1"/>
          </p:cNvSpPr>
          <p:nvPr>
            <p:ph type="title" idx="6"/>
          </p:nvPr>
        </p:nvSpPr>
        <p:spPr>
          <a:xfrm>
            <a:off x="8473200" y="24669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5" name="Google Shape;645;p13"/>
          <p:cNvSpPr txBox="1">
            <a:spLocks noGrp="1"/>
          </p:cNvSpPr>
          <p:nvPr>
            <p:ph type="title" idx="7" hasCustomPrompt="1"/>
          </p:nvPr>
        </p:nvSpPr>
        <p:spPr>
          <a:xfrm>
            <a:off x="9256600" y="1900217"/>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646" name="Google Shape;646;p13"/>
          <p:cNvSpPr txBox="1">
            <a:spLocks noGrp="1"/>
          </p:cNvSpPr>
          <p:nvPr>
            <p:ph type="subTitle" idx="8"/>
          </p:nvPr>
        </p:nvSpPr>
        <p:spPr>
          <a:xfrm>
            <a:off x="8473200" y="30273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47" name="Google Shape;647;p13"/>
          <p:cNvSpPr txBox="1">
            <a:spLocks noGrp="1"/>
          </p:cNvSpPr>
          <p:nvPr>
            <p:ph type="title" idx="9"/>
          </p:nvPr>
        </p:nvSpPr>
        <p:spPr>
          <a:xfrm>
            <a:off x="950800" y="48527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48" name="Google Shape;648;p13"/>
          <p:cNvSpPr txBox="1">
            <a:spLocks noGrp="1"/>
          </p:cNvSpPr>
          <p:nvPr>
            <p:ph type="title" idx="13" hasCustomPrompt="1"/>
          </p:nvPr>
        </p:nvSpPr>
        <p:spPr>
          <a:xfrm>
            <a:off x="1734200" y="4286384"/>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649" name="Google Shape;649;p13"/>
          <p:cNvSpPr txBox="1">
            <a:spLocks noGrp="1"/>
          </p:cNvSpPr>
          <p:nvPr>
            <p:ph type="subTitle" idx="14"/>
          </p:nvPr>
        </p:nvSpPr>
        <p:spPr>
          <a:xfrm>
            <a:off x="950800" y="54132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0" name="Google Shape;650;p13"/>
          <p:cNvSpPr txBox="1">
            <a:spLocks noGrp="1"/>
          </p:cNvSpPr>
          <p:nvPr>
            <p:ph type="title" idx="15"/>
          </p:nvPr>
        </p:nvSpPr>
        <p:spPr>
          <a:xfrm>
            <a:off x="4707400" y="4852767"/>
            <a:ext cx="2758800" cy="56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51" name="Google Shape;651;p13"/>
          <p:cNvSpPr txBox="1">
            <a:spLocks noGrp="1"/>
          </p:cNvSpPr>
          <p:nvPr>
            <p:ph type="title" idx="16" hasCustomPrompt="1"/>
          </p:nvPr>
        </p:nvSpPr>
        <p:spPr>
          <a:xfrm>
            <a:off x="5490800" y="4286384"/>
            <a:ext cx="1192000" cy="47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40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652" name="Google Shape;652;p13"/>
          <p:cNvSpPr txBox="1">
            <a:spLocks noGrp="1"/>
          </p:cNvSpPr>
          <p:nvPr>
            <p:ph type="subTitle" idx="17"/>
          </p:nvPr>
        </p:nvSpPr>
        <p:spPr>
          <a:xfrm>
            <a:off x="4707400" y="5413200"/>
            <a:ext cx="2758800" cy="61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53" name="Google Shape;653;p13"/>
          <p:cNvSpPr txBox="1">
            <a:spLocks noGrp="1"/>
          </p:cNvSpPr>
          <p:nvPr>
            <p:ph type="title" idx="18"/>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58342938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54"/>
        <p:cNvGrpSpPr/>
        <p:nvPr/>
      </p:nvGrpSpPr>
      <p:grpSpPr>
        <a:xfrm>
          <a:off x="0" y="0"/>
          <a:ext cx="0" cy="0"/>
          <a:chOff x="0" y="0"/>
          <a:chExt cx="0" cy="0"/>
        </a:xfrm>
      </p:grpSpPr>
      <p:grpSp>
        <p:nvGrpSpPr>
          <p:cNvPr id="655" name="Google Shape;655;p14"/>
          <p:cNvGrpSpPr/>
          <p:nvPr/>
        </p:nvGrpSpPr>
        <p:grpSpPr>
          <a:xfrm>
            <a:off x="-1544730" y="-498976"/>
            <a:ext cx="4498387" cy="7356973"/>
            <a:chOff x="-1158547" y="-374232"/>
            <a:chExt cx="3373790" cy="5517730"/>
          </a:xfrm>
        </p:grpSpPr>
        <p:grpSp>
          <p:nvGrpSpPr>
            <p:cNvPr id="656" name="Google Shape;656;p14"/>
            <p:cNvGrpSpPr/>
            <p:nvPr/>
          </p:nvGrpSpPr>
          <p:grpSpPr>
            <a:xfrm>
              <a:off x="-1158547" y="-374232"/>
              <a:ext cx="3373790" cy="5517730"/>
              <a:chOff x="-1419722" y="-275482"/>
              <a:chExt cx="3373790" cy="5517730"/>
            </a:xfrm>
          </p:grpSpPr>
          <p:grpSp>
            <p:nvGrpSpPr>
              <p:cNvPr id="657" name="Google Shape;657;p14"/>
              <p:cNvGrpSpPr/>
              <p:nvPr/>
            </p:nvGrpSpPr>
            <p:grpSpPr>
              <a:xfrm>
                <a:off x="-1419722" y="-275482"/>
                <a:ext cx="3373790" cy="5517730"/>
                <a:chOff x="-1419722" y="-275482"/>
                <a:chExt cx="3373790" cy="5517730"/>
              </a:xfrm>
            </p:grpSpPr>
            <p:grpSp>
              <p:nvGrpSpPr>
                <p:cNvPr id="658" name="Google Shape;658;p14"/>
                <p:cNvGrpSpPr/>
                <p:nvPr/>
              </p:nvGrpSpPr>
              <p:grpSpPr>
                <a:xfrm>
                  <a:off x="-1419722" y="-275482"/>
                  <a:ext cx="3373790" cy="5517730"/>
                  <a:chOff x="6021603" y="-289795"/>
                  <a:chExt cx="3373790" cy="5517730"/>
                </a:xfrm>
              </p:grpSpPr>
              <p:sp>
                <p:nvSpPr>
                  <p:cNvPr id="659" name="Google Shape;659;p1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0" name="Google Shape;660;p14"/>
                  <p:cNvGrpSpPr/>
                  <p:nvPr/>
                </p:nvGrpSpPr>
                <p:grpSpPr>
                  <a:xfrm>
                    <a:off x="6021603" y="84387"/>
                    <a:ext cx="3373790" cy="5143549"/>
                    <a:chOff x="7040595" y="2720556"/>
                    <a:chExt cx="1293780" cy="1972446"/>
                  </a:xfrm>
                </p:grpSpPr>
                <p:sp>
                  <p:nvSpPr>
                    <p:cNvPr id="661" name="Google Shape;661;p1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1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1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1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1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666" name="Google Shape;666;p1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667" name="Google Shape;667;p1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668" name="Google Shape;668;p1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669" name="Google Shape;669;p1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670" name="Google Shape;670;p1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671" name="Google Shape;671;p1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672" name="Google Shape;672;p14"/>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673" name="Google Shape;673;p14"/>
          <p:cNvGrpSpPr/>
          <p:nvPr/>
        </p:nvGrpSpPr>
        <p:grpSpPr>
          <a:xfrm>
            <a:off x="-1496766" y="6098434"/>
            <a:ext cx="15702988" cy="929417"/>
            <a:chOff x="-1122575" y="4573825"/>
            <a:chExt cx="11777241" cy="697063"/>
          </a:xfrm>
        </p:grpSpPr>
        <p:sp>
          <p:nvSpPr>
            <p:cNvPr id="674" name="Google Shape;674;p14"/>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75" name="Google Shape;675;p14"/>
            <p:cNvGrpSpPr/>
            <p:nvPr/>
          </p:nvGrpSpPr>
          <p:grpSpPr>
            <a:xfrm flipH="1">
              <a:off x="-1122575" y="4573825"/>
              <a:ext cx="11777241" cy="250425"/>
              <a:chOff x="-1116350" y="4972775"/>
              <a:chExt cx="11777241" cy="250425"/>
            </a:xfrm>
          </p:grpSpPr>
          <p:sp>
            <p:nvSpPr>
              <p:cNvPr id="676" name="Google Shape;676;p1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1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1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1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1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81" name="Google Shape;681;p14"/>
          <p:cNvGrpSpPr/>
          <p:nvPr/>
        </p:nvGrpSpPr>
        <p:grpSpPr>
          <a:xfrm>
            <a:off x="6450114" y="493266"/>
            <a:ext cx="5227853" cy="5336775"/>
            <a:chOff x="4837585" y="369949"/>
            <a:chExt cx="3920890" cy="4002581"/>
          </a:xfrm>
        </p:grpSpPr>
        <p:sp>
          <p:nvSpPr>
            <p:cNvPr id="682" name="Google Shape;682;p14"/>
            <p:cNvSpPr/>
            <p:nvPr/>
          </p:nvSpPr>
          <p:spPr>
            <a:xfrm flipH="1">
              <a:off x="4837585" y="3699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14"/>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14"/>
            <p:cNvSpPr/>
            <p:nvPr/>
          </p:nvSpPr>
          <p:spPr>
            <a:xfrm rot="3074381" flipH="1">
              <a:off x="6630073" y="4218027"/>
              <a:ext cx="67820" cy="15751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85" name="Google Shape;685;p14"/>
          <p:cNvGrpSpPr/>
          <p:nvPr/>
        </p:nvGrpSpPr>
        <p:grpSpPr>
          <a:xfrm>
            <a:off x="10194773" y="-689390"/>
            <a:ext cx="4067857" cy="5668935"/>
            <a:chOff x="7646079" y="-517043"/>
            <a:chExt cx="3050893" cy="4251701"/>
          </a:xfrm>
        </p:grpSpPr>
        <p:grpSp>
          <p:nvGrpSpPr>
            <p:cNvPr id="686" name="Google Shape;686;p14"/>
            <p:cNvGrpSpPr/>
            <p:nvPr/>
          </p:nvGrpSpPr>
          <p:grpSpPr>
            <a:xfrm rot="-225210">
              <a:off x="7776562" y="-430097"/>
              <a:ext cx="2789927" cy="4077808"/>
              <a:chOff x="-1565010" y="98700"/>
              <a:chExt cx="3519078" cy="5143549"/>
            </a:xfrm>
          </p:grpSpPr>
          <p:grpSp>
            <p:nvGrpSpPr>
              <p:cNvPr id="687" name="Google Shape;687;p14"/>
              <p:cNvGrpSpPr/>
              <p:nvPr/>
            </p:nvGrpSpPr>
            <p:grpSpPr>
              <a:xfrm>
                <a:off x="-1565010" y="98700"/>
                <a:ext cx="3519078" cy="5143549"/>
                <a:chOff x="-1565010" y="98700"/>
                <a:chExt cx="3519078" cy="5143549"/>
              </a:xfrm>
            </p:grpSpPr>
            <p:grpSp>
              <p:nvGrpSpPr>
                <p:cNvPr id="688" name="Google Shape;688;p14"/>
                <p:cNvGrpSpPr/>
                <p:nvPr/>
              </p:nvGrpSpPr>
              <p:grpSpPr>
                <a:xfrm>
                  <a:off x="-1565010" y="98700"/>
                  <a:ext cx="3519078" cy="5143549"/>
                  <a:chOff x="5876315" y="84387"/>
                  <a:chExt cx="3519078" cy="5143549"/>
                </a:xfrm>
              </p:grpSpPr>
              <p:sp>
                <p:nvSpPr>
                  <p:cNvPr id="689" name="Google Shape;689;p14"/>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90" name="Google Shape;690;p14"/>
                  <p:cNvGrpSpPr/>
                  <p:nvPr/>
                </p:nvGrpSpPr>
                <p:grpSpPr>
                  <a:xfrm>
                    <a:off x="5955699" y="84387"/>
                    <a:ext cx="3439693" cy="5143549"/>
                    <a:chOff x="7015323" y="2720556"/>
                    <a:chExt cx="1319052" cy="1972446"/>
                  </a:xfrm>
                </p:grpSpPr>
                <p:sp>
                  <p:nvSpPr>
                    <p:cNvPr id="691" name="Google Shape;691;p14"/>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14"/>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1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1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1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696" name="Google Shape;696;p1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697" name="Google Shape;697;p14"/>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698" name="Google Shape;698;p1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699" name="Google Shape;699;p1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00" name="Google Shape;700;p14"/>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01" name="Google Shape;701;p1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702" name="Google Shape;702;p14"/>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sp>
        <p:nvSpPr>
          <p:cNvPr id="703" name="Google Shape;703;p14"/>
          <p:cNvSpPr txBox="1">
            <a:spLocks noGrp="1"/>
          </p:cNvSpPr>
          <p:nvPr>
            <p:ph type="title"/>
          </p:nvPr>
        </p:nvSpPr>
        <p:spPr>
          <a:xfrm>
            <a:off x="5257800" y="2151484"/>
            <a:ext cx="5983600" cy="177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sz="1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04" name="Google Shape;704;p14"/>
          <p:cNvSpPr txBox="1">
            <a:spLocks noGrp="1"/>
          </p:cNvSpPr>
          <p:nvPr>
            <p:ph type="subTitle" idx="1"/>
          </p:nvPr>
        </p:nvSpPr>
        <p:spPr>
          <a:xfrm>
            <a:off x="5257800" y="4008751"/>
            <a:ext cx="5983600" cy="1068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336524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5"/>
        <p:cNvGrpSpPr/>
        <p:nvPr/>
      </p:nvGrpSpPr>
      <p:grpSpPr>
        <a:xfrm>
          <a:off x="0" y="0"/>
          <a:ext cx="0" cy="0"/>
          <a:chOff x="0" y="0"/>
          <a:chExt cx="0" cy="0"/>
        </a:xfrm>
      </p:grpSpPr>
      <p:grpSp>
        <p:nvGrpSpPr>
          <p:cNvPr id="706" name="Google Shape;706;p15"/>
          <p:cNvGrpSpPr/>
          <p:nvPr/>
        </p:nvGrpSpPr>
        <p:grpSpPr>
          <a:xfrm rot="-209549" flipH="1">
            <a:off x="10211318" y="-496532"/>
            <a:ext cx="3636317" cy="5437571"/>
            <a:chOff x="-1485626" y="98700"/>
            <a:chExt cx="3439693" cy="5143549"/>
          </a:xfrm>
        </p:grpSpPr>
        <p:grpSp>
          <p:nvGrpSpPr>
            <p:cNvPr id="707" name="Google Shape;707;p15"/>
            <p:cNvGrpSpPr/>
            <p:nvPr/>
          </p:nvGrpSpPr>
          <p:grpSpPr>
            <a:xfrm>
              <a:off x="-1485626" y="98700"/>
              <a:ext cx="3439693" cy="5143549"/>
              <a:chOff x="-1485626" y="98700"/>
              <a:chExt cx="3439693" cy="5143549"/>
            </a:xfrm>
          </p:grpSpPr>
          <p:grpSp>
            <p:nvGrpSpPr>
              <p:cNvPr id="708" name="Google Shape;708;p15"/>
              <p:cNvGrpSpPr/>
              <p:nvPr/>
            </p:nvGrpSpPr>
            <p:grpSpPr>
              <a:xfrm>
                <a:off x="-1485626" y="98700"/>
                <a:ext cx="3439693" cy="5143549"/>
                <a:chOff x="7015323" y="2720556"/>
                <a:chExt cx="1319052" cy="1972446"/>
              </a:xfrm>
            </p:grpSpPr>
            <p:sp>
              <p:nvSpPr>
                <p:cNvPr id="709" name="Google Shape;709;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1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1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14" name="Google Shape;714;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15" name="Google Shape;715;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16" name="Google Shape;716;p1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17" name="Google Shape;717;p1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18" name="Google Shape;718;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19" name="Google Shape;719;p1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20" name="Google Shape;720;p15"/>
          <p:cNvGrpSpPr/>
          <p:nvPr/>
        </p:nvGrpSpPr>
        <p:grpSpPr>
          <a:xfrm rot="-276196" flipH="1">
            <a:off x="10621907" y="2156890"/>
            <a:ext cx="2818608" cy="4465679"/>
            <a:chOff x="-1485626" y="-61922"/>
            <a:chExt cx="3527179" cy="5304170"/>
          </a:xfrm>
        </p:grpSpPr>
        <p:grpSp>
          <p:nvGrpSpPr>
            <p:cNvPr id="721" name="Google Shape;721;p15"/>
            <p:cNvGrpSpPr/>
            <p:nvPr/>
          </p:nvGrpSpPr>
          <p:grpSpPr>
            <a:xfrm>
              <a:off x="-1485626" y="-61922"/>
              <a:ext cx="3527179" cy="5304170"/>
              <a:chOff x="-1485626" y="-61922"/>
              <a:chExt cx="3527179" cy="5304170"/>
            </a:xfrm>
          </p:grpSpPr>
          <p:grpSp>
            <p:nvGrpSpPr>
              <p:cNvPr id="722" name="Google Shape;722;p15"/>
              <p:cNvGrpSpPr/>
              <p:nvPr/>
            </p:nvGrpSpPr>
            <p:grpSpPr>
              <a:xfrm>
                <a:off x="-1485626" y="-61922"/>
                <a:ext cx="3527179" cy="5304170"/>
                <a:chOff x="7015323" y="2658961"/>
                <a:chExt cx="1352601" cy="2034042"/>
              </a:xfrm>
            </p:grpSpPr>
            <p:sp>
              <p:nvSpPr>
                <p:cNvPr id="723" name="Google Shape;723;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15"/>
                <p:cNvSpPr/>
                <p:nvPr/>
              </p:nvSpPr>
              <p:spPr>
                <a:xfrm rot="-418380">
                  <a:off x="7281109" y="2720307"/>
                  <a:ext cx="1052815" cy="563410"/>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15"/>
                <p:cNvSpPr/>
                <p:nvPr/>
              </p:nvSpPr>
              <p:spPr>
                <a:xfrm rot="-142614">
                  <a:off x="7429592" y="3107311"/>
                  <a:ext cx="716147" cy="145356"/>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28" name="Google Shape;728;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29" name="Google Shape;729;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30" name="Google Shape;730;p15"/>
            <p:cNvSpPr/>
            <p:nvPr/>
          </p:nvSpPr>
          <p:spPr>
            <a:xfrm rot="-418369">
              <a:off x="-341489" y="388263"/>
              <a:ext cx="300232" cy="371536"/>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31" name="Google Shape;731;p15"/>
            <p:cNvSpPr/>
            <p:nvPr/>
          </p:nvSpPr>
          <p:spPr>
            <a:xfrm rot="-418369">
              <a:off x="1300966" y="145558"/>
              <a:ext cx="178305" cy="443526"/>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32" name="Google Shape;732;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33" name="Google Shape;733;p15"/>
            <p:cNvSpPr/>
            <p:nvPr/>
          </p:nvSpPr>
          <p:spPr>
            <a:xfrm rot="-418369">
              <a:off x="136248" y="971061"/>
              <a:ext cx="1041980" cy="129567"/>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34" name="Google Shape;734;p15"/>
          <p:cNvGrpSpPr/>
          <p:nvPr/>
        </p:nvGrpSpPr>
        <p:grpSpPr>
          <a:xfrm rot="209594">
            <a:off x="-1918858" y="-315857"/>
            <a:ext cx="4004364" cy="5987929"/>
            <a:chOff x="-1485626" y="98700"/>
            <a:chExt cx="3439693" cy="5143549"/>
          </a:xfrm>
        </p:grpSpPr>
        <p:grpSp>
          <p:nvGrpSpPr>
            <p:cNvPr id="735" name="Google Shape;735;p15"/>
            <p:cNvGrpSpPr/>
            <p:nvPr/>
          </p:nvGrpSpPr>
          <p:grpSpPr>
            <a:xfrm>
              <a:off x="-1485626" y="98700"/>
              <a:ext cx="3439693" cy="5143549"/>
              <a:chOff x="-1485626" y="98700"/>
              <a:chExt cx="3439693" cy="5143549"/>
            </a:xfrm>
          </p:grpSpPr>
          <p:grpSp>
            <p:nvGrpSpPr>
              <p:cNvPr id="736" name="Google Shape;736;p15"/>
              <p:cNvGrpSpPr/>
              <p:nvPr/>
            </p:nvGrpSpPr>
            <p:grpSpPr>
              <a:xfrm>
                <a:off x="-1485626" y="98700"/>
                <a:ext cx="3439693" cy="5143549"/>
                <a:chOff x="7015323" y="2720556"/>
                <a:chExt cx="1319052" cy="1972446"/>
              </a:xfrm>
            </p:grpSpPr>
            <p:sp>
              <p:nvSpPr>
                <p:cNvPr id="737" name="Google Shape;737;p15"/>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15"/>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1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1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1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742" name="Google Shape;742;p15"/>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743" name="Google Shape;743;p1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744" name="Google Shape;744;p1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745" name="Google Shape;745;p1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746" name="Google Shape;746;p15"/>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747" name="Google Shape;747;p1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748" name="Google Shape;748;p15"/>
          <p:cNvGrpSpPr/>
          <p:nvPr/>
        </p:nvGrpSpPr>
        <p:grpSpPr>
          <a:xfrm flipH="1">
            <a:off x="-1488466" y="6630367"/>
            <a:ext cx="15702988" cy="333900"/>
            <a:chOff x="-1116350" y="4972775"/>
            <a:chExt cx="11777241" cy="250425"/>
          </a:xfrm>
        </p:grpSpPr>
        <p:sp>
          <p:nvSpPr>
            <p:cNvPr id="749" name="Google Shape;749;p1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1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1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1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1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4" name="Google Shape;754;p15"/>
          <p:cNvGrpSpPr/>
          <p:nvPr/>
        </p:nvGrpSpPr>
        <p:grpSpPr>
          <a:xfrm flipH="1">
            <a:off x="290534" y="4132985"/>
            <a:ext cx="1320537" cy="2601816"/>
            <a:chOff x="217900" y="3099739"/>
            <a:chExt cx="990403" cy="1951362"/>
          </a:xfrm>
        </p:grpSpPr>
        <p:grpSp>
          <p:nvGrpSpPr>
            <p:cNvPr id="755" name="Google Shape;755;p15"/>
            <p:cNvGrpSpPr/>
            <p:nvPr/>
          </p:nvGrpSpPr>
          <p:grpSpPr>
            <a:xfrm>
              <a:off x="217900" y="3099739"/>
              <a:ext cx="990403" cy="1946636"/>
              <a:chOff x="217900" y="3099739"/>
              <a:chExt cx="990403" cy="1946636"/>
            </a:xfrm>
          </p:grpSpPr>
          <p:sp>
            <p:nvSpPr>
              <p:cNvPr id="756" name="Google Shape;756;p15"/>
              <p:cNvSpPr/>
              <p:nvPr/>
            </p:nvSpPr>
            <p:spPr>
              <a:xfrm>
                <a:off x="312203" y="3244801"/>
                <a:ext cx="816931" cy="1801575"/>
              </a:xfrm>
              <a:custGeom>
                <a:avLst/>
                <a:gdLst/>
                <a:ahLst/>
                <a:cxnLst/>
                <a:rect l="l" t="t" r="r" b="b"/>
                <a:pathLst>
                  <a:path w="20955" h="46212" extrusionOk="0">
                    <a:moveTo>
                      <a:pt x="8514" y="0"/>
                    </a:moveTo>
                    <a:cubicBezTo>
                      <a:pt x="7830" y="2237"/>
                      <a:pt x="7670" y="4543"/>
                      <a:pt x="7761" y="6871"/>
                    </a:cubicBezTo>
                    <a:cubicBezTo>
                      <a:pt x="6369" y="5821"/>
                      <a:pt x="5228" y="4543"/>
                      <a:pt x="4200" y="3127"/>
                    </a:cubicBezTo>
                    <a:cubicBezTo>
                      <a:pt x="4194" y="3121"/>
                      <a:pt x="4185" y="3118"/>
                      <a:pt x="4177" y="3118"/>
                    </a:cubicBezTo>
                    <a:cubicBezTo>
                      <a:pt x="4157" y="3118"/>
                      <a:pt x="4139" y="3134"/>
                      <a:pt x="4155" y="3150"/>
                    </a:cubicBezTo>
                    <a:cubicBezTo>
                      <a:pt x="5091" y="4999"/>
                      <a:pt x="6118" y="6620"/>
                      <a:pt x="7807" y="7829"/>
                    </a:cubicBezTo>
                    <a:cubicBezTo>
                      <a:pt x="7875" y="8788"/>
                      <a:pt x="7967" y="9747"/>
                      <a:pt x="8081" y="10683"/>
                    </a:cubicBezTo>
                    <a:cubicBezTo>
                      <a:pt x="8514" y="14289"/>
                      <a:pt x="9313" y="17804"/>
                      <a:pt x="9952" y="21365"/>
                    </a:cubicBezTo>
                    <a:cubicBezTo>
                      <a:pt x="9496" y="21022"/>
                      <a:pt x="8994" y="20360"/>
                      <a:pt x="8743" y="20064"/>
                    </a:cubicBezTo>
                    <a:cubicBezTo>
                      <a:pt x="7989" y="19174"/>
                      <a:pt x="7282" y="18238"/>
                      <a:pt x="6620" y="17279"/>
                    </a:cubicBezTo>
                    <a:cubicBezTo>
                      <a:pt x="4862" y="14791"/>
                      <a:pt x="3538" y="11847"/>
                      <a:pt x="3196" y="8811"/>
                    </a:cubicBezTo>
                    <a:cubicBezTo>
                      <a:pt x="3196" y="8788"/>
                      <a:pt x="3179" y="8777"/>
                      <a:pt x="3162" y="8777"/>
                    </a:cubicBezTo>
                    <a:cubicBezTo>
                      <a:pt x="3145" y="8777"/>
                      <a:pt x="3128" y="8788"/>
                      <a:pt x="3128" y="8811"/>
                    </a:cubicBezTo>
                    <a:cubicBezTo>
                      <a:pt x="3014" y="10363"/>
                      <a:pt x="3265" y="11915"/>
                      <a:pt x="3767" y="13399"/>
                    </a:cubicBezTo>
                    <a:cubicBezTo>
                      <a:pt x="2352" y="12691"/>
                      <a:pt x="1073" y="11869"/>
                      <a:pt x="46" y="10614"/>
                    </a:cubicBezTo>
                    <a:cubicBezTo>
                      <a:pt x="40" y="10607"/>
                      <a:pt x="33" y="10605"/>
                      <a:pt x="27" y="10605"/>
                    </a:cubicBezTo>
                    <a:cubicBezTo>
                      <a:pt x="12" y="10605"/>
                      <a:pt x="1" y="10621"/>
                      <a:pt x="1" y="10637"/>
                    </a:cubicBezTo>
                    <a:cubicBezTo>
                      <a:pt x="914" y="12189"/>
                      <a:pt x="2374" y="13262"/>
                      <a:pt x="3927" y="14106"/>
                    </a:cubicBezTo>
                    <a:cubicBezTo>
                      <a:pt x="3972" y="14129"/>
                      <a:pt x="4018" y="14152"/>
                      <a:pt x="4041" y="14152"/>
                    </a:cubicBezTo>
                    <a:cubicBezTo>
                      <a:pt x="4566" y="15453"/>
                      <a:pt x="5250" y="16686"/>
                      <a:pt x="5981" y="17827"/>
                    </a:cubicBezTo>
                    <a:cubicBezTo>
                      <a:pt x="6209" y="18169"/>
                      <a:pt x="6460" y="18512"/>
                      <a:pt x="6688" y="18877"/>
                    </a:cubicBezTo>
                    <a:cubicBezTo>
                      <a:pt x="6261" y="18921"/>
                      <a:pt x="5853" y="18946"/>
                      <a:pt x="5432" y="18946"/>
                    </a:cubicBezTo>
                    <a:cubicBezTo>
                      <a:pt x="5202" y="18946"/>
                      <a:pt x="4968" y="18939"/>
                      <a:pt x="4725" y="18922"/>
                    </a:cubicBezTo>
                    <a:cubicBezTo>
                      <a:pt x="3265" y="18831"/>
                      <a:pt x="1484" y="18397"/>
                      <a:pt x="274" y="17530"/>
                    </a:cubicBezTo>
                    <a:cubicBezTo>
                      <a:pt x="264" y="17523"/>
                      <a:pt x="252" y="17520"/>
                      <a:pt x="241" y="17520"/>
                    </a:cubicBezTo>
                    <a:cubicBezTo>
                      <a:pt x="181" y="17520"/>
                      <a:pt x="126" y="17610"/>
                      <a:pt x="183" y="17667"/>
                    </a:cubicBezTo>
                    <a:cubicBezTo>
                      <a:pt x="1393" y="18877"/>
                      <a:pt x="2968" y="19402"/>
                      <a:pt x="4634" y="19721"/>
                    </a:cubicBezTo>
                    <a:cubicBezTo>
                      <a:pt x="5108" y="19805"/>
                      <a:pt x="5564" y="19855"/>
                      <a:pt x="6030" y="19855"/>
                    </a:cubicBezTo>
                    <a:cubicBezTo>
                      <a:pt x="6327" y="19855"/>
                      <a:pt x="6628" y="19834"/>
                      <a:pt x="6939" y="19790"/>
                    </a:cubicBezTo>
                    <a:cubicBezTo>
                      <a:pt x="7076" y="19790"/>
                      <a:pt x="7213" y="19790"/>
                      <a:pt x="7350" y="19767"/>
                    </a:cubicBezTo>
                    <a:cubicBezTo>
                      <a:pt x="7647" y="20178"/>
                      <a:pt x="7944" y="20589"/>
                      <a:pt x="8286" y="20977"/>
                    </a:cubicBezTo>
                    <a:cubicBezTo>
                      <a:pt x="8765" y="21570"/>
                      <a:pt x="9382" y="22369"/>
                      <a:pt x="10181" y="22552"/>
                    </a:cubicBezTo>
                    <a:cubicBezTo>
                      <a:pt x="10774" y="26272"/>
                      <a:pt x="11002" y="29970"/>
                      <a:pt x="10843" y="33736"/>
                    </a:cubicBezTo>
                    <a:cubicBezTo>
                      <a:pt x="10751" y="35790"/>
                      <a:pt x="10592" y="37845"/>
                      <a:pt x="10455" y="39876"/>
                    </a:cubicBezTo>
                    <a:cubicBezTo>
                      <a:pt x="10295" y="41908"/>
                      <a:pt x="9952" y="43985"/>
                      <a:pt x="10135" y="46016"/>
                    </a:cubicBezTo>
                    <a:cubicBezTo>
                      <a:pt x="10148" y="46141"/>
                      <a:pt x="10250" y="46212"/>
                      <a:pt x="10351" y="46212"/>
                    </a:cubicBezTo>
                    <a:cubicBezTo>
                      <a:pt x="10433" y="46212"/>
                      <a:pt x="10515" y="46165"/>
                      <a:pt x="10546" y="46062"/>
                    </a:cubicBezTo>
                    <a:cubicBezTo>
                      <a:pt x="11094" y="44259"/>
                      <a:pt x="11208" y="42318"/>
                      <a:pt x="11390" y="40470"/>
                    </a:cubicBezTo>
                    <a:cubicBezTo>
                      <a:pt x="11619" y="38415"/>
                      <a:pt x="11756" y="36384"/>
                      <a:pt x="11824" y="34330"/>
                    </a:cubicBezTo>
                    <a:cubicBezTo>
                      <a:pt x="11915" y="32184"/>
                      <a:pt x="11893" y="30038"/>
                      <a:pt x="11756" y="27893"/>
                    </a:cubicBezTo>
                    <a:lnTo>
                      <a:pt x="11756" y="27893"/>
                    </a:lnTo>
                    <a:cubicBezTo>
                      <a:pt x="11784" y="27895"/>
                      <a:pt x="11812" y="27896"/>
                      <a:pt x="11840" y="27896"/>
                    </a:cubicBezTo>
                    <a:cubicBezTo>
                      <a:pt x="12419" y="27896"/>
                      <a:pt x="13126" y="27471"/>
                      <a:pt x="13604" y="27254"/>
                    </a:cubicBezTo>
                    <a:cubicBezTo>
                      <a:pt x="14472" y="26843"/>
                      <a:pt x="15316" y="26341"/>
                      <a:pt x="16092" y="25770"/>
                    </a:cubicBezTo>
                    <a:cubicBezTo>
                      <a:pt x="17371" y="24766"/>
                      <a:pt x="18626" y="23624"/>
                      <a:pt x="19174" y="22050"/>
                    </a:cubicBezTo>
                    <a:cubicBezTo>
                      <a:pt x="19188" y="22021"/>
                      <a:pt x="19167" y="22002"/>
                      <a:pt x="19144" y="22002"/>
                    </a:cubicBezTo>
                    <a:cubicBezTo>
                      <a:pt x="19129" y="22002"/>
                      <a:pt x="19114" y="22009"/>
                      <a:pt x="19105" y="22027"/>
                    </a:cubicBezTo>
                    <a:cubicBezTo>
                      <a:pt x="18306" y="23396"/>
                      <a:pt x="16868" y="24446"/>
                      <a:pt x="15545" y="25245"/>
                    </a:cubicBezTo>
                    <a:cubicBezTo>
                      <a:pt x="14837" y="25679"/>
                      <a:pt x="14107" y="26090"/>
                      <a:pt x="13353" y="26432"/>
                    </a:cubicBezTo>
                    <a:cubicBezTo>
                      <a:pt x="12851" y="26660"/>
                      <a:pt x="12189" y="26752"/>
                      <a:pt x="11687" y="27003"/>
                    </a:cubicBezTo>
                    <a:cubicBezTo>
                      <a:pt x="11550" y="25565"/>
                      <a:pt x="11390" y="24127"/>
                      <a:pt x="11139" y="22711"/>
                    </a:cubicBezTo>
                    <a:cubicBezTo>
                      <a:pt x="11025" y="21981"/>
                      <a:pt x="10888" y="21273"/>
                      <a:pt x="10774" y="20566"/>
                    </a:cubicBezTo>
                    <a:cubicBezTo>
                      <a:pt x="11116" y="20429"/>
                      <a:pt x="11505" y="20109"/>
                      <a:pt x="11733" y="19972"/>
                    </a:cubicBezTo>
                    <a:cubicBezTo>
                      <a:pt x="12463" y="19516"/>
                      <a:pt x="13125" y="18968"/>
                      <a:pt x="13787" y="18420"/>
                    </a:cubicBezTo>
                    <a:cubicBezTo>
                      <a:pt x="15134" y="17279"/>
                      <a:pt x="16321" y="15955"/>
                      <a:pt x="17371" y="14517"/>
                    </a:cubicBezTo>
                    <a:cubicBezTo>
                      <a:pt x="19265" y="11892"/>
                      <a:pt x="20954" y="8240"/>
                      <a:pt x="20406" y="4953"/>
                    </a:cubicBezTo>
                    <a:cubicBezTo>
                      <a:pt x="20396" y="4923"/>
                      <a:pt x="20376" y="4910"/>
                      <a:pt x="20356" y="4910"/>
                    </a:cubicBezTo>
                    <a:cubicBezTo>
                      <a:pt x="20331" y="4910"/>
                      <a:pt x="20305" y="4928"/>
                      <a:pt x="20292" y="4953"/>
                    </a:cubicBezTo>
                    <a:cubicBezTo>
                      <a:pt x="20041" y="7921"/>
                      <a:pt x="19083" y="10500"/>
                      <a:pt x="17439" y="12919"/>
                    </a:cubicBezTo>
                    <a:cubicBezTo>
                      <a:pt x="16366" y="11002"/>
                      <a:pt x="16161" y="8491"/>
                      <a:pt x="16617" y="6391"/>
                    </a:cubicBezTo>
                    <a:cubicBezTo>
                      <a:pt x="16634" y="6375"/>
                      <a:pt x="16615" y="6359"/>
                      <a:pt x="16603" y="6359"/>
                    </a:cubicBezTo>
                    <a:cubicBezTo>
                      <a:pt x="16598" y="6359"/>
                      <a:pt x="16595" y="6362"/>
                      <a:pt x="16595" y="6369"/>
                    </a:cubicBezTo>
                    <a:cubicBezTo>
                      <a:pt x="16092" y="7578"/>
                      <a:pt x="15910" y="8902"/>
                      <a:pt x="15978" y="10203"/>
                    </a:cubicBezTo>
                    <a:cubicBezTo>
                      <a:pt x="16024" y="11367"/>
                      <a:pt x="16229" y="12668"/>
                      <a:pt x="16891" y="13650"/>
                    </a:cubicBezTo>
                    <a:cubicBezTo>
                      <a:pt x="15978" y="14905"/>
                      <a:pt x="14905" y="16046"/>
                      <a:pt x="13787" y="17119"/>
                    </a:cubicBezTo>
                    <a:cubicBezTo>
                      <a:pt x="13194" y="17667"/>
                      <a:pt x="12600" y="18169"/>
                      <a:pt x="11961" y="18649"/>
                    </a:cubicBezTo>
                    <a:cubicBezTo>
                      <a:pt x="11687" y="18854"/>
                      <a:pt x="11390" y="19059"/>
                      <a:pt x="11094" y="19288"/>
                    </a:cubicBezTo>
                    <a:cubicBezTo>
                      <a:pt x="11025" y="19311"/>
                      <a:pt x="10774" y="19516"/>
                      <a:pt x="10592" y="19676"/>
                    </a:cubicBezTo>
                    <a:cubicBezTo>
                      <a:pt x="10089" y="17096"/>
                      <a:pt x="9519" y="14563"/>
                      <a:pt x="9062" y="11984"/>
                    </a:cubicBezTo>
                    <a:cubicBezTo>
                      <a:pt x="9085" y="11984"/>
                      <a:pt x="9085" y="11961"/>
                      <a:pt x="9085" y="11938"/>
                    </a:cubicBezTo>
                    <a:cubicBezTo>
                      <a:pt x="10044" y="10683"/>
                      <a:pt x="10706" y="9245"/>
                      <a:pt x="11299" y="7807"/>
                    </a:cubicBezTo>
                    <a:cubicBezTo>
                      <a:pt x="12166" y="5707"/>
                      <a:pt x="12783" y="3493"/>
                      <a:pt x="12897" y="1233"/>
                    </a:cubicBezTo>
                    <a:cubicBezTo>
                      <a:pt x="12897" y="1217"/>
                      <a:pt x="12874" y="1201"/>
                      <a:pt x="12861" y="1201"/>
                    </a:cubicBezTo>
                    <a:cubicBezTo>
                      <a:pt x="12855" y="1201"/>
                      <a:pt x="12851" y="1203"/>
                      <a:pt x="12851" y="1210"/>
                    </a:cubicBezTo>
                    <a:cubicBezTo>
                      <a:pt x="12281" y="3470"/>
                      <a:pt x="11505" y="5684"/>
                      <a:pt x="10477" y="7761"/>
                    </a:cubicBezTo>
                    <a:cubicBezTo>
                      <a:pt x="9998" y="8697"/>
                      <a:pt x="9519" y="9701"/>
                      <a:pt x="8902" y="10546"/>
                    </a:cubicBezTo>
                    <a:cubicBezTo>
                      <a:pt x="8880" y="10568"/>
                      <a:pt x="8857" y="10614"/>
                      <a:pt x="8834" y="10637"/>
                    </a:cubicBezTo>
                    <a:cubicBezTo>
                      <a:pt x="8697" y="9633"/>
                      <a:pt x="8560" y="8628"/>
                      <a:pt x="8492" y="7601"/>
                    </a:cubicBezTo>
                    <a:cubicBezTo>
                      <a:pt x="8492" y="7578"/>
                      <a:pt x="8492" y="7533"/>
                      <a:pt x="8469" y="7487"/>
                    </a:cubicBezTo>
                    <a:cubicBezTo>
                      <a:pt x="8286" y="4999"/>
                      <a:pt x="8286" y="2511"/>
                      <a:pt x="85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15"/>
              <p:cNvSpPr/>
              <p:nvPr/>
            </p:nvSpPr>
            <p:spPr>
              <a:xfrm>
                <a:off x="539132" y="3099739"/>
                <a:ext cx="205568" cy="307943"/>
              </a:xfrm>
              <a:custGeom>
                <a:avLst/>
                <a:gdLst/>
                <a:ahLst/>
                <a:cxnLst/>
                <a:rect l="l" t="t" r="r" b="b"/>
                <a:pathLst>
                  <a:path w="5273" h="7899" extrusionOk="0">
                    <a:moveTo>
                      <a:pt x="2853" y="1"/>
                    </a:moveTo>
                    <a:lnTo>
                      <a:pt x="2853" y="1"/>
                    </a:lnTo>
                    <a:cubicBezTo>
                      <a:pt x="0" y="2922"/>
                      <a:pt x="2168" y="7898"/>
                      <a:pt x="2168" y="7898"/>
                    </a:cubicBezTo>
                    <a:cubicBezTo>
                      <a:pt x="5273" y="3653"/>
                      <a:pt x="2853" y="1"/>
                      <a:pt x="2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15"/>
              <p:cNvSpPr/>
              <p:nvPr/>
            </p:nvSpPr>
            <p:spPr>
              <a:xfrm>
                <a:off x="392277" y="3227881"/>
                <a:ext cx="179799" cy="233169"/>
              </a:xfrm>
              <a:custGeom>
                <a:avLst/>
                <a:gdLst/>
                <a:ahLst/>
                <a:cxnLst/>
                <a:rect l="l" t="t" r="r" b="b"/>
                <a:pathLst>
                  <a:path w="4612" h="5981" extrusionOk="0">
                    <a:moveTo>
                      <a:pt x="823" y="1"/>
                    </a:moveTo>
                    <a:lnTo>
                      <a:pt x="823" y="1"/>
                    </a:lnTo>
                    <a:cubicBezTo>
                      <a:pt x="823" y="1"/>
                      <a:pt x="1" y="4748"/>
                      <a:pt x="3767" y="5981"/>
                    </a:cubicBezTo>
                    <a:cubicBezTo>
                      <a:pt x="3767" y="5981"/>
                      <a:pt x="4612" y="1439"/>
                      <a:pt x="82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15"/>
              <p:cNvSpPr/>
              <p:nvPr/>
            </p:nvSpPr>
            <p:spPr>
              <a:xfrm>
                <a:off x="745555" y="3174512"/>
                <a:ext cx="147753" cy="194028"/>
              </a:xfrm>
              <a:custGeom>
                <a:avLst/>
                <a:gdLst/>
                <a:ahLst/>
                <a:cxnLst/>
                <a:rect l="l" t="t" r="r" b="b"/>
                <a:pathLst>
                  <a:path w="3790" h="4977" extrusionOk="0">
                    <a:moveTo>
                      <a:pt x="2534" y="0"/>
                    </a:moveTo>
                    <a:cubicBezTo>
                      <a:pt x="0" y="1826"/>
                      <a:pt x="1370" y="4976"/>
                      <a:pt x="1370" y="4976"/>
                    </a:cubicBezTo>
                    <a:cubicBezTo>
                      <a:pt x="3789" y="2990"/>
                      <a:pt x="2534" y="0"/>
                      <a:pt x="253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15"/>
              <p:cNvSpPr/>
              <p:nvPr/>
            </p:nvSpPr>
            <p:spPr>
              <a:xfrm>
                <a:off x="719747" y="3539913"/>
                <a:ext cx="151301" cy="70875"/>
              </a:xfrm>
              <a:custGeom>
                <a:avLst/>
                <a:gdLst/>
                <a:ahLst/>
                <a:cxnLst/>
                <a:rect l="l" t="t" r="r" b="b"/>
                <a:pathLst>
                  <a:path w="3881" h="1818" extrusionOk="0">
                    <a:moveTo>
                      <a:pt x="3227" y="1"/>
                    </a:moveTo>
                    <a:cubicBezTo>
                      <a:pt x="1099" y="1"/>
                      <a:pt x="1" y="1743"/>
                      <a:pt x="1" y="1743"/>
                    </a:cubicBezTo>
                    <a:cubicBezTo>
                      <a:pt x="280" y="1795"/>
                      <a:pt x="543" y="1818"/>
                      <a:pt x="789" y="1818"/>
                    </a:cubicBezTo>
                    <a:cubicBezTo>
                      <a:pt x="2944" y="1818"/>
                      <a:pt x="3881" y="54"/>
                      <a:pt x="3881" y="54"/>
                    </a:cubicBezTo>
                    <a:cubicBezTo>
                      <a:pt x="3653" y="17"/>
                      <a:pt x="3435" y="1"/>
                      <a:pt x="3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15"/>
              <p:cNvSpPr/>
              <p:nvPr/>
            </p:nvSpPr>
            <p:spPr>
              <a:xfrm>
                <a:off x="693939" y="3354230"/>
                <a:ext cx="88145" cy="129079"/>
              </a:xfrm>
              <a:custGeom>
                <a:avLst/>
                <a:gdLst/>
                <a:ahLst/>
                <a:cxnLst/>
                <a:rect l="l" t="t" r="r" b="b"/>
                <a:pathLst>
                  <a:path w="2261" h="3311" extrusionOk="0">
                    <a:moveTo>
                      <a:pt x="1005" y="1"/>
                    </a:moveTo>
                    <a:cubicBezTo>
                      <a:pt x="1005" y="1"/>
                      <a:pt x="1" y="1850"/>
                      <a:pt x="1553" y="3311"/>
                    </a:cubicBezTo>
                    <a:cubicBezTo>
                      <a:pt x="1553" y="3311"/>
                      <a:pt x="2260" y="1256"/>
                      <a:pt x="10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15"/>
              <p:cNvSpPr/>
              <p:nvPr/>
            </p:nvSpPr>
            <p:spPr>
              <a:xfrm>
                <a:off x="353137" y="3496601"/>
                <a:ext cx="173561" cy="232312"/>
              </a:xfrm>
              <a:custGeom>
                <a:avLst/>
                <a:gdLst/>
                <a:ahLst/>
                <a:cxnLst/>
                <a:rect l="l" t="t" r="r" b="b"/>
                <a:pathLst>
                  <a:path w="4452" h="5959" extrusionOk="0">
                    <a:moveTo>
                      <a:pt x="2260" y="1"/>
                    </a:moveTo>
                    <a:cubicBezTo>
                      <a:pt x="2260" y="1"/>
                      <a:pt x="1" y="2900"/>
                      <a:pt x="2625" y="5958"/>
                    </a:cubicBezTo>
                    <a:cubicBezTo>
                      <a:pt x="2625" y="5958"/>
                      <a:pt x="4451" y="2831"/>
                      <a:pt x="2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15"/>
              <p:cNvSpPr/>
              <p:nvPr/>
            </p:nvSpPr>
            <p:spPr>
              <a:xfrm>
                <a:off x="217900" y="3517068"/>
                <a:ext cx="161086" cy="212741"/>
              </a:xfrm>
              <a:custGeom>
                <a:avLst/>
                <a:gdLst/>
                <a:ahLst/>
                <a:cxnLst/>
                <a:rect l="l" t="t" r="r" b="b"/>
                <a:pathLst>
                  <a:path w="4132" h="5457" extrusionOk="0">
                    <a:moveTo>
                      <a:pt x="183" y="1"/>
                    </a:moveTo>
                    <a:cubicBezTo>
                      <a:pt x="183" y="1"/>
                      <a:pt x="0" y="4543"/>
                      <a:pt x="4131" y="5456"/>
                    </a:cubicBezTo>
                    <a:cubicBezTo>
                      <a:pt x="4131" y="5456"/>
                      <a:pt x="3538" y="526"/>
                      <a:pt x="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15"/>
              <p:cNvSpPr/>
              <p:nvPr/>
            </p:nvSpPr>
            <p:spPr>
              <a:xfrm>
                <a:off x="480382" y="3490481"/>
                <a:ext cx="100581" cy="35632"/>
              </a:xfrm>
              <a:custGeom>
                <a:avLst/>
                <a:gdLst/>
                <a:ahLst/>
                <a:cxnLst/>
                <a:rect l="l" t="t" r="r" b="b"/>
                <a:pathLst>
                  <a:path w="2580" h="914" extrusionOk="0">
                    <a:moveTo>
                      <a:pt x="1184" y="1"/>
                    </a:moveTo>
                    <a:cubicBezTo>
                      <a:pt x="474" y="1"/>
                      <a:pt x="1" y="409"/>
                      <a:pt x="1" y="409"/>
                    </a:cubicBezTo>
                    <a:cubicBezTo>
                      <a:pt x="567" y="792"/>
                      <a:pt x="1064" y="914"/>
                      <a:pt x="1466" y="914"/>
                    </a:cubicBezTo>
                    <a:cubicBezTo>
                      <a:pt x="2166" y="914"/>
                      <a:pt x="2580" y="546"/>
                      <a:pt x="2580" y="546"/>
                    </a:cubicBezTo>
                    <a:cubicBezTo>
                      <a:pt x="2067" y="132"/>
                      <a:pt x="1587" y="1"/>
                      <a:pt x="1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15"/>
              <p:cNvSpPr/>
              <p:nvPr/>
            </p:nvSpPr>
            <p:spPr>
              <a:xfrm>
                <a:off x="544434" y="3690588"/>
                <a:ext cx="109509" cy="102375"/>
              </a:xfrm>
              <a:custGeom>
                <a:avLst/>
                <a:gdLst/>
                <a:ahLst/>
                <a:cxnLst/>
                <a:rect l="l" t="t" r="r" b="b"/>
                <a:pathLst>
                  <a:path w="2809" h="2626" extrusionOk="0">
                    <a:moveTo>
                      <a:pt x="1" y="1"/>
                    </a:moveTo>
                    <a:cubicBezTo>
                      <a:pt x="1" y="1"/>
                      <a:pt x="412" y="2238"/>
                      <a:pt x="2808" y="2626"/>
                    </a:cubicBezTo>
                    <a:cubicBezTo>
                      <a:pt x="2808" y="2626"/>
                      <a:pt x="2169" y="138"/>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15"/>
              <p:cNvSpPr/>
              <p:nvPr/>
            </p:nvSpPr>
            <p:spPr>
              <a:xfrm>
                <a:off x="865666" y="3311542"/>
                <a:ext cx="197615" cy="245606"/>
              </a:xfrm>
              <a:custGeom>
                <a:avLst/>
                <a:gdLst/>
                <a:ahLst/>
                <a:cxnLst/>
                <a:rect l="l" t="t" r="r" b="b"/>
                <a:pathLst>
                  <a:path w="5069" h="6300" extrusionOk="0">
                    <a:moveTo>
                      <a:pt x="3128" y="0"/>
                    </a:moveTo>
                    <a:lnTo>
                      <a:pt x="3128" y="0"/>
                    </a:lnTo>
                    <a:cubicBezTo>
                      <a:pt x="1" y="2351"/>
                      <a:pt x="2078" y="6300"/>
                      <a:pt x="2078" y="6300"/>
                    </a:cubicBezTo>
                    <a:cubicBezTo>
                      <a:pt x="5068" y="4018"/>
                      <a:pt x="3128" y="0"/>
                      <a:pt x="31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15"/>
              <p:cNvSpPr/>
              <p:nvPr/>
            </p:nvSpPr>
            <p:spPr>
              <a:xfrm>
                <a:off x="1051660" y="3359571"/>
                <a:ext cx="112160" cy="153094"/>
              </a:xfrm>
              <a:custGeom>
                <a:avLst/>
                <a:gdLst/>
                <a:ahLst/>
                <a:cxnLst/>
                <a:rect l="l" t="t" r="r" b="b"/>
                <a:pathLst>
                  <a:path w="2877" h="3927" extrusionOk="0">
                    <a:moveTo>
                      <a:pt x="1416" y="1"/>
                    </a:moveTo>
                    <a:lnTo>
                      <a:pt x="1416" y="1"/>
                    </a:lnTo>
                    <a:cubicBezTo>
                      <a:pt x="0" y="2078"/>
                      <a:pt x="1301" y="3927"/>
                      <a:pt x="1301" y="3927"/>
                    </a:cubicBezTo>
                    <a:cubicBezTo>
                      <a:pt x="2876" y="2146"/>
                      <a:pt x="1416" y="1"/>
                      <a:pt x="1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15"/>
              <p:cNvSpPr/>
              <p:nvPr/>
            </p:nvSpPr>
            <p:spPr>
              <a:xfrm>
                <a:off x="1025853" y="3639908"/>
                <a:ext cx="182450" cy="108534"/>
              </a:xfrm>
              <a:custGeom>
                <a:avLst/>
                <a:gdLst/>
                <a:ahLst/>
                <a:cxnLst/>
                <a:rect l="l" t="t" r="r" b="b"/>
                <a:pathLst>
                  <a:path w="4680" h="2784" extrusionOk="0">
                    <a:moveTo>
                      <a:pt x="3939" y="0"/>
                    </a:moveTo>
                    <a:cubicBezTo>
                      <a:pt x="715" y="0"/>
                      <a:pt x="0" y="2739"/>
                      <a:pt x="0" y="2739"/>
                    </a:cubicBezTo>
                    <a:cubicBezTo>
                      <a:pt x="230" y="2770"/>
                      <a:pt x="450" y="2784"/>
                      <a:pt x="661" y="2784"/>
                    </a:cubicBezTo>
                    <a:cubicBezTo>
                      <a:pt x="3568" y="2784"/>
                      <a:pt x="4680" y="45"/>
                      <a:pt x="4680" y="45"/>
                    </a:cubicBezTo>
                    <a:cubicBezTo>
                      <a:pt x="4419" y="15"/>
                      <a:pt x="4172" y="0"/>
                      <a:pt x="39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15"/>
              <p:cNvSpPr/>
              <p:nvPr/>
            </p:nvSpPr>
            <p:spPr>
              <a:xfrm>
                <a:off x="687702" y="3768907"/>
                <a:ext cx="170014" cy="226074"/>
              </a:xfrm>
              <a:custGeom>
                <a:avLst/>
                <a:gdLst/>
                <a:ahLst/>
                <a:cxnLst/>
                <a:rect l="l" t="t" r="r" b="b"/>
                <a:pathLst>
                  <a:path w="4361" h="5799" extrusionOk="0">
                    <a:moveTo>
                      <a:pt x="2557" y="0"/>
                    </a:moveTo>
                    <a:lnTo>
                      <a:pt x="2557" y="0"/>
                    </a:lnTo>
                    <a:cubicBezTo>
                      <a:pt x="1" y="3219"/>
                      <a:pt x="1850" y="5798"/>
                      <a:pt x="1850" y="5798"/>
                    </a:cubicBezTo>
                    <a:cubicBezTo>
                      <a:pt x="4360" y="3561"/>
                      <a:pt x="2557" y="1"/>
                      <a:pt x="255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15"/>
              <p:cNvSpPr/>
              <p:nvPr/>
            </p:nvSpPr>
            <p:spPr>
              <a:xfrm>
                <a:off x="865666" y="3733315"/>
                <a:ext cx="74812" cy="95240"/>
              </a:xfrm>
              <a:custGeom>
                <a:avLst/>
                <a:gdLst/>
                <a:ahLst/>
                <a:cxnLst/>
                <a:rect l="l" t="t" r="r" b="b"/>
                <a:pathLst>
                  <a:path w="1919" h="2443" extrusionOk="0">
                    <a:moveTo>
                      <a:pt x="92" y="0"/>
                    </a:moveTo>
                    <a:cubicBezTo>
                      <a:pt x="92" y="0"/>
                      <a:pt x="1" y="1895"/>
                      <a:pt x="1850" y="2443"/>
                    </a:cubicBezTo>
                    <a:cubicBezTo>
                      <a:pt x="1850" y="2443"/>
                      <a:pt x="1918" y="457"/>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15"/>
              <p:cNvSpPr/>
              <p:nvPr/>
            </p:nvSpPr>
            <p:spPr>
              <a:xfrm>
                <a:off x="840755" y="3929952"/>
                <a:ext cx="211844" cy="64130"/>
              </a:xfrm>
              <a:custGeom>
                <a:avLst/>
                <a:gdLst/>
                <a:ahLst/>
                <a:cxnLst/>
                <a:rect l="l" t="t" r="r" b="b"/>
                <a:pathLst>
                  <a:path w="5434" h="1645" extrusionOk="0">
                    <a:moveTo>
                      <a:pt x="2829" y="1"/>
                    </a:moveTo>
                    <a:cubicBezTo>
                      <a:pt x="2025" y="1"/>
                      <a:pt x="1066" y="206"/>
                      <a:pt x="1" y="822"/>
                    </a:cubicBezTo>
                    <a:cubicBezTo>
                      <a:pt x="1" y="822"/>
                      <a:pt x="691" y="1644"/>
                      <a:pt x="2300" y="1644"/>
                    </a:cubicBezTo>
                    <a:cubicBezTo>
                      <a:pt x="3105" y="1644"/>
                      <a:pt x="4140" y="1439"/>
                      <a:pt x="5433" y="822"/>
                    </a:cubicBezTo>
                    <a:cubicBezTo>
                      <a:pt x="5433" y="822"/>
                      <a:pt x="4439" y="1"/>
                      <a:pt x="28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15"/>
              <p:cNvSpPr/>
              <p:nvPr/>
            </p:nvSpPr>
            <p:spPr>
              <a:xfrm>
                <a:off x="1007179" y="3985115"/>
                <a:ext cx="138826" cy="157577"/>
              </a:xfrm>
              <a:custGeom>
                <a:avLst/>
                <a:gdLst/>
                <a:ahLst/>
                <a:cxnLst/>
                <a:rect l="l" t="t" r="r" b="b"/>
                <a:pathLst>
                  <a:path w="3561" h="4042" extrusionOk="0">
                    <a:moveTo>
                      <a:pt x="3492" y="1"/>
                    </a:moveTo>
                    <a:lnTo>
                      <a:pt x="3492" y="1"/>
                    </a:lnTo>
                    <a:cubicBezTo>
                      <a:pt x="0" y="1644"/>
                      <a:pt x="708" y="4041"/>
                      <a:pt x="708" y="4041"/>
                    </a:cubicBezTo>
                    <a:cubicBezTo>
                      <a:pt x="3561" y="3516"/>
                      <a:pt x="3492" y="1"/>
                      <a:pt x="3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15"/>
              <p:cNvSpPr/>
              <p:nvPr/>
            </p:nvSpPr>
            <p:spPr>
              <a:xfrm>
                <a:off x="587161" y="3889915"/>
                <a:ext cx="67678" cy="102375"/>
              </a:xfrm>
              <a:custGeom>
                <a:avLst/>
                <a:gdLst/>
                <a:ahLst/>
                <a:cxnLst/>
                <a:rect l="l" t="t" r="r" b="b"/>
                <a:pathLst>
                  <a:path w="1736" h="2626" extrusionOk="0">
                    <a:moveTo>
                      <a:pt x="936" y="1"/>
                    </a:moveTo>
                    <a:lnTo>
                      <a:pt x="936" y="1"/>
                    </a:lnTo>
                    <a:cubicBezTo>
                      <a:pt x="1" y="1439"/>
                      <a:pt x="799" y="2626"/>
                      <a:pt x="799" y="2626"/>
                    </a:cubicBezTo>
                    <a:cubicBezTo>
                      <a:pt x="1735" y="1781"/>
                      <a:pt x="936"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15"/>
              <p:cNvSpPr/>
              <p:nvPr/>
            </p:nvSpPr>
            <p:spPr>
              <a:xfrm>
                <a:off x="401205" y="3858767"/>
                <a:ext cx="108573" cy="130873"/>
              </a:xfrm>
              <a:custGeom>
                <a:avLst/>
                <a:gdLst/>
                <a:ahLst/>
                <a:cxnLst/>
                <a:rect l="l" t="t" r="r" b="b"/>
                <a:pathLst>
                  <a:path w="2785" h="3357" extrusionOk="0">
                    <a:moveTo>
                      <a:pt x="69" y="1"/>
                    </a:moveTo>
                    <a:cubicBezTo>
                      <a:pt x="0" y="2740"/>
                      <a:pt x="2648" y="3356"/>
                      <a:pt x="2648" y="3356"/>
                    </a:cubicBezTo>
                    <a:cubicBezTo>
                      <a:pt x="2785" y="891"/>
                      <a:pt x="69" y="1"/>
                      <a:pt x="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15"/>
              <p:cNvSpPr/>
              <p:nvPr/>
            </p:nvSpPr>
            <p:spPr>
              <a:xfrm>
                <a:off x="233884" y="3875725"/>
                <a:ext cx="152236" cy="98749"/>
              </a:xfrm>
              <a:custGeom>
                <a:avLst/>
                <a:gdLst/>
                <a:ahLst/>
                <a:cxnLst/>
                <a:rect l="l" t="t" r="r" b="b"/>
                <a:pathLst>
                  <a:path w="3905" h="2533" extrusionOk="0">
                    <a:moveTo>
                      <a:pt x="616" y="0"/>
                    </a:moveTo>
                    <a:cubicBezTo>
                      <a:pt x="422" y="0"/>
                      <a:pt x="217" y="14"/>
                      <a:pt x="1" y="45"/>
                    </a:cubicBezTo>
                    <a:cubicBezTo>
                      <a:pt x="1" y="45"/>
                      <a:pt x="1015" y="2532"/>
                      <a:pt x="3253" y="2532"/>
                    </a:cubicBezTo>
                    <a:cubicBezTo>
                      <a:pt x="3459" y="2532"/>
                      <a:pt x="3676" y="2511"/>
                      <a:pt x="3904" y="2465"/>
                    </a:cubicBezTo>
                    <a:cubicBezTo>
                      <a:pt x="3904" y="2465"/>
                      <a:pt x="3175" y="0"/>
                      <a:pt x="6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15"/>
              <p:cNvSpPr/>
              <p:nvPr/>
            </p:nvSpPr>
            <p:spPr>
              <a:xfrm>
                <a:off x="818533" y="4131073"/>
                <a:ext cx="93447" cy="140619"/>
              </a:xfrm>
              <a:custGeom>
                <a:avLst/>
                <a:gdLst/>
                <a:ahLst/>
                <a:cxnLst/>
                <a:rect l="l" t="t" r="r" b="b"/>
                <a:pathLst>
                  <a:path w="2397" h="3607" extrusionOk="0">
                    <a:moveTo>
                      <a:pt x="1141" y="0"/>
                    </a:moveTo>
                    <a:lnTo>
                      <a:pt x="1141" y="0"/>
                    </a:lnTo>
                    <a:cubicBezTo>
                      <a:pt x="0" y="1803"/>
                      <a:pt x="1096" y="3607"/>
                      <a:pt x="1096" y="3607"/>
                    </a:cubicBezTo>
                    <a:cubicBezTo>
                      <a:pt x="2397" y="2100"/>
                      <a:pt x="1142"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15"/>
              <p:cNvSpPr/>
              <p:nvPr/>
            </p:nvSpPr>
            <p:spPr>
              <a:xfrm>
                <a:off x="948430" y="4225610"/>
                <a:ext cx="96137" cy="30876"/>
              </a:xfrm>
              <a:custGeom>
                <a:avLst/>
                <a:gdLst/>
                <a:ahLst/>
                <a:cxnLst/>
                <a:rect l="l" t="t" r="r" b="b"/>
                <a:pathLst>
                  <a:path w="2466" h="792" extrusionOk="0">
                    <a:moveTo>
                      <a:pt x="989" y="1"/>
                    </a:moveTo>
                    <a:cubicBezTo>
                      <a:pt x="694" y="1"/>
                      <a:pt x="362" y="62"/>
                      <a:pt x="1" y="223"/>
                    </a:cubicBezTo>
                    <a:cubicBezTo>
                      <a:pt x="1" y="223"/>
                      <a:pt x="450" y="792"/>
                      <a:pt x="1410" y="792"/>
                    </a:cubicBezTo>
                    <a:cubicBezTo>
                      <a:pt x="1711" y="792"/>
                      <a:pt x="2062" y="735"/>
                      <a:pt x="2466" y="588"/>
                    </a:cubicBezTo>
                    <a:cubicBezTo>
                      <a:pt x="2466" y="588"/>
                      <a:pt x="1904"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15"/>
              <p:cNvSpPr/>
              <p:nvPr/>
            </p:nvSpPr>
            <p:spPr>
              <a:xfrm>
                <a:off x="247762" y="3884223"/>
                <a:ext cx="125376" cy="79412"/>
              </a:xfrm>
              <a:custGeom>
                <a:avLst/>
                <a:gdLst/>
                <a:ahLst/>
                <a:cxnLst/>
                <a:rect l="l" t="t" r="r" b="b"/>
                <a:pathLst>
                  <a:path w="3216" h="2037" extrusionOk="0">
                    <a:moveTo>
                      <a:pt x="111" y="1"/>
                    </a:moveTo>
                    <a:cubicBezTo>
                      <a:pt x="40" y="1"/>
                      <a:pt x="0" y="107"/>
                      <a:pt x="79" y="147"/>
                    </a:cubicBezTo>
                    <a:cubicBezTo>
                      <a:pt x="604" y="421"/>
                      <a:pt x="1060" y="809"/>
                      <a:pt x="1562" y="1105"/>
                    </a:cubicBezTo>
                    <a:cubicBezTo>
                      <a:pt x="2087" y="1402"/>
                      <a:pt x="2589" y="1676"/>
                      <a:pt x="3092" y="2018"/>
                    </a:cubicBezTo>
                    <a:cubicBezTo>
                      <a:pt x="3105" y="2031"/>
                      <a:pt x="3118" y="2037"/>
                      <a:pt x="3130" y="2037"/>
                    </a:cubicBezTo>
                    <a:cubicBezTo>
                      <a:pt x="3181" y="2037"/>
                      <a:pt x="3215" y="1937"/>
                      <a:pt x="3160" y="1881"/>
                    </a:cubicBezTo>
                    <a:cubicBezTo>
                      <a:pt x="2681" y="1562"/>
                      <a:pt x="2156" y="1265"/>
                      <a:pt x="1654" y="968"/>
                    </a:cubicBezTo>
                    <a:cubicBezTo>
                      <a:pt x="1129" y="672"/>
                      <a:pt x="672" y="306"/>
                      <a:pt x="147" y="10"/>
                    </a:cubicBezTo>
                    <a:cubicBezTo>
                      <a:pt x="134" y="3"/>
                      <a:pt x="122" y="1"/>
                      <a:pt x="1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15"/>
              <p:cNvSpPr/>
              <p:nvPr/>
            </p:nvSpPr>
            <p:spPr>
              <a:xfrm>
                <a:off x="233572" y="3530479"/>
                <a:ext cx="132510" cy="179799"/>
              </a:xfrm>
              <a:custGeom>
                <a:avLst/>
                <a:gdLst/>
                <a:ahLst/>
                <a:cxnLst/>
                <a:rect l="l" t="t" r="r" b="b"/>
                <a:pathLst>
                  <a:path w="3399" h="4612" extrusionOk="0">
                    <a:moveTo>
                      <a:pt x="120" y="1"/>
                    </a:moveTo>
                    <a:cubicBezTo>
                      <a:pt x="59" y="1"/>
                      <a:pt x="1" y="83"/>
                      <a:pt x="55" y="136"/>
                    </a:cubicBezTo>
                    <a:cubicBezTo>
                      <a:pt x="328" y="456"/>
                      <a:pt x="511" y="867"/>
                      <a:pt x="739" y="1209"/>
                    </a:cubicBezTo>
                    <a:cubicBezTo>
                      <a:pt x="1013" y="1643"/>
                      <a:pt x="1287" y="2076"/>
                      <a:pt x="1584" y="2510"/>
                    </a:cubicBezTo>
                    <a:cubicBezTo>
                      <a:pt x="2109" y="3240"/>
                      <a:pt x="2679" y="3902"/>
                      <a:pt x="3250" y="4587"/>
                    </a:cubicBezTo>
                    <a:cubicBezTo>
                      <a:pt x="3267" y="4604"/>
                      <a:pt x="3285" y="4611"/>
                      <a:pt x="3302" y="4611"/>
                    </a:cubicBezTo>
                    <a:cubicBezTo>
                      <a:pt x="3355" y="4611"/>
                      <a:pt x="3399" y="4542"/>
                      <a:pt x="3364" y="4473"/>
                    </a:cubicBezTo>
                    <a:cubicBezTo>
                      <a:pt x="2748" y="3720"/>
                      <a:pt x="2109" y="3012"/>
                      <a:pt x="1561" y="2213"/>
                    </a:cubicBezTo>
                    <a:cubicBezTo>
                      <a:pt x="1287" y="1825"/>
                      <a:pt x="1036" y="1414"/>
                      <a:pt x="785" y="1026"/>
                    </a:cubicBezTo>
                    <a:cubicBezTo>
                      <a:pt x="580" y="684"/>
                      <a:pt x="420" y="319"/>
                      <a:pt x="169" y="22"/>
                    </a:cubicBezTo>
                    <a:cubicBezTo>
                      <a:pt x="154" y="7"/>
                      <a:pt x="137" y="1"/>
                      <a:pt x="12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15"/>
              <p:cNvSpPr/>
              <p:nvPr/>
            </p:nvSpPr>
            <p:spPr>
              <a:xfrm>
                <a:off x="439449" y="3511961"/>
                <a:ext cx="23742" cy="192196"/>
              </a:xfrm>
              <a:custGeom>
                <a:avLst/>
                <a:gdLst/>
                <a:ahLst/>
                <a:cxnLst/>
                <a:rect l="l" t="t" r="r" b="b"/>
                <a:pathLst>
                  <a:path w="609" h="4930" extrusionOk="0">
                    <a:moveTo>
                      <a:pt x="69" y="1"/>
                    </a:moveTo>
                    <a:cubicBezTo>
                      <a:pt x="35" y="1"/>
                      <a:pt x="1" y="29"/>
                      <a:pt x="1" y="86"/>
                    </a:cubicBezTo>
                    <a:cubicBezTo>
                      <a:pt x="1" y="885"/>
                      <a:pt x="115" y="1684"/>
                      <a:pt x="206" y="2483"/>
                    </a:cubicBezTo>
                    <a:cubicBezTo>
                      <a:pt x="297" y="3282"/>
                      <a:pt x="297" y="4081"/>
                      <a:pt x="457" y="4880"/>
                    </a:cubicBezTo>
                    <a:cubicBezTo>
                      <a:pt x="466" y="4914"/>
                      <a:pt x="491" y="4929"/>
                      <a:pt x="518" y="4929"/>
                    </a:cubicBezTo>
                    <a:cubicBezTo>
                      <a:pt x="561" y="4929"/>
                      <a:pt x="608" y="4890"/>
                      <a:pt x="594" y="4834"/>
                    </a:cubicBezTo>
                    <a:cubicBezTo>
                      <a:pt x="457" y="4058"/>
                      <a:pt x="434" y="3282"/>
                      <a:pt x="366" y="2483"/>
                    </a:cubicBezTo>
                    <a:cubicBezTo>
                      <a:pt x="274" y="1684"/>
                      <a:pt x="160" y="885"/>
                      <a:pt x="138" y="86"/>
                    </a:cubicBezTo>
                    <a:cubicBezTo>
                      <a:pt x="138" y="29"/>
                      <a:pt x="103" y="1"/>
                      <a:pt x="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15"/>
              <p:cNvSpPr/>
              <p:nvPr/>
            </p:nvSpPr>
            <p:spPr>
              <a:xfrm>
                <a:off x="410093" y="3871320"/>
                <a:ext cx="96449" cy="114694"/>
              </a:xfrm>
              <a:custGeom>
                <a:avLst/>
                <a:gdLst/>
                <a:ahLst/>
                <a:cxnLst/>
                <a:rect l="l" t="t" r="r" b="b"/>
                <a:pathLst>
                  <a:path w="2474" h="2942" extrusionOk="0">
                    <a:moveTo>
                      <a:pt x="95" y="1"/>
                    </a:moveTo>
                    <a:cubicBezTo>
                      <a:pt x="46" y="1"/>
                      <a:pt x="0" y="52"/>
                      <a:pt x="46" y="112"/>
                    </a:cubicBezTo>
                    <a:cubicBezTo>
                      <a:pt x="754" y="1071"/>
                      <a:pt x="1552" y="1984"/>
                      <a:pt x="2329" y="2920"/>
                    </a:cubicBezTo>
                    <a:cubicBezTo>
                      <a:pt x="2338" y="2935"/>
                      <a:pt x="2352" y="2941"/>
                      <a:pt x="2365" y="2941"/>
                    </a:cubicBezTo>
                    <a:cubicBezTo>
                      <a:pt x="2415" y="2941"/>
                      <a:pt x="2473" y="2859"/>
                      <a:pt x="2420" y="2806"/>
                    </a:cubicBezTo>
                    <a:cubicBezTo>
                      <a:pt x="1667" y="1893"/>
                      <a:pt x="868" y="1003"/>
                      <a:pt x="160" y="44"/>
                    </a:cubicBezTo>
                    <a:cubicBezTo>
                      <a:pt x="145" y="14"/>
                      <a:pt x="120" y="1"/>
                      <a:pt x="9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15"/>
              <p:cNvSpPr/>
              <p:nvPr/>
            </p:nvSpPr>
            <p:spPr>
              <a:xfrm>
                <a:off x="615191" y="3904145"/>
                <a:ext cx="9395" cy="78360"/>
              </a:xfrm>
              <a:custGeom>
                <a:avLst/>
                <a:gdLst/>
                <a:ahLst/>
                <a:cxnLst/>
                <a:rect l="l" t="t" r="r" b="b"/>
                <a:pathLst>
                  <a:path w="241" h="2010" extrusionOk="0">
                    <a:moveTo>
                      <a:pt x="172" y="1"/>
                    </a:moveTo>
                    <a:cubicBezTo>
                      <a:pt x="138" y="1"/>
                      <a:pt x="103" y="24"/>
                      <a:pt x="103" y="69"/>
                    </a:cubicBezTo>
                    <a:cubicBezTo>
                      <a:pt x="103" y="708"/>
                      <a:pt x="80" y="1325"/>
                      <a:pt x="12" y="1941"/>
                    </a:cubicBezTo>
                    <a:cubicBezTo>
                      <a:pt x="1" y="1987"/>
                      <a:pt x="35" y="2009"/>
                      <a:pt x="72" y="2009"/>
                    </a:cubicBezTo>
                    <a:cubicBezTo>
                      <a:pt x="109" y="2009"/>
                      <a:pt x="149" y="1987"/>
                      <a:pt x="149" y="1941"/>
                    </a:cubicBezTo>
                    <a:cubicBezTo>
                      <a:pt x="217" y="1325"/>
                      <a:pt x="240" y="708"/>
                      <a:pt x="240" y="69"/>
                    </a:cubicBezTo>
                    <a:cubicBezTo>
                      <a:pt x="240" y="24"/>
                      <a:pt x="206" y="1"/>
                      <a:pt x="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15"/>
              <p:cNvSpPr/>
              <p:nvPr/>
            </p:nvSpPr>
            <p:spPr>
              <a:xfrm>
                <a:off x="553946" y="3696903"/>
                <a:ext cx="86079" cy="74656"/>
              </a:xfrm>
              <a:custGeom>
                <a:avLst/>
                <a:gdLst/>
                <a:ahLst/>
                <a:cxnLst/>
                <a:rect l="l" t="t" r="r" b="b"/>
                <a:pathLst>
                  <a:path w="2208" h="1915" extrusionOk="0">
                    <a:moveTo>
                      <a:pt x="99" y="0"/>
                    </a:moveTo>
                    <a:cubicBezTo>
                      <a:pt x="44" y="0"/>
                      <a:pt x="0" y="82"/>
                      <a:pt x="54" y="136"/>
                    </a:cubicBezTo>
                    <a:cubicBezTo>
                      <a:pt x="670" y="752"/>
                      <a:pt x="1400" y="1277"/>
                      <a:pt x="2040" y="1893"/>
                    </a:cubicBezTo>
                    <a:cubicBezTo>
                      <a:pt x="2054" y="1908"/>
                      <a:pt x="2071" y="1914"/>
                      <a:pt x="2088" y="1914"/>
                    </a:cubicBezTo>
                    <a:cubicBezTo>
                      <a:pt x="2149" y="1914"/>
                      <a:pt x="2207" y="1833"/>
                      <a:pt x="2154" y="1779"/>
                    </a:cubicBezTo>
                    <a:cubicBezTo>
                      <a:pt x="1515" y="1163"/>
                      <a:pt x="784" y="638"/>
                      <a:pt x="145" y="21"/>
                    </a:cubicBezTo>
                    <a:cubicBezTo>
                      <a:pt x="130" y="7"/>
                      <a:pt x="114" y="0"/>
                      <a:pt x="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15"/>
              <p:cNvSpPr/>
              <p:nvPr/>
            </p:nvSpPr>
            <p:spPr>
              <a:xfrm>
                <a:off x="763331" y="3789374"/>
                <a:ext cx="23196" cy="192586"/>
              </a:xfrm>
              <a:custGeom>
                <a:avLst/>
                <a:gdLst/>
                <a:ahLst/>
                <a:cxnLst/>
                <a:rect l="l" t="t" r="r" b="b"/>
                <a:pathLst>
                  <a:path w="595" h="4940" extrusionOk="0">
                    <a:moveTo>
                      <a:pt x="526" y="0"/>
                    </a:moveTo>
                    <a:cubicBezTo>
                      <a:pt x="492" y="0"/>
                      <a:pt x="458" y="23"/>
                      <a:pt x="458" y="69"/>
                    </a:cubicBezTo>
                    <a:cubicBezTo>
                      <a:pt x="435" y="845"/>
                      <a:pt x="298" y="1621"/>
                      <a:pt x="206" y="2374"/>
                    </a:cubicBezTo>
                    <a:cubicBezTo>
                      <a:pt x="92" y="3196"/>
                      <a:pt x="92" y="4040"/>
                      <a:pt x="1" y="4862"/>
                    </a:cubicBezTo>
                    <a:cubicBezTo>
                      <a:pt x="1" y="4916"/>
                      <a:pt x="32" y="4939"/>
                      <a:pt x="66" y="4939"/>
                    </a:cubicBezTo>
                    <a:cubicBezTo>
                      <a:pt x="105" y="4939"/>
                      <a:pt x="149" y="4910"/>
                      <a:pt x="161" y="4862"/>
                    </a:cubicBezTo>
                    <a:cubicBezTo>
                      <a:pt x="229" y="4086"/>
                      <a:pt x="252" y="3310"/>
                      <a:pt x="343" y="2534"/>
                    </a:cubicBezTo>
                    <a:cubicBezTo>
                      <a:pt x="435" y="1712"/>
                      <a:pt x="594" y="891"/>
                      <a:pt x="594" y="69"/>
                    </a:cubicBezTo>
                    <a:cubicBezTo>
                      <a:pt x="594" y="23"/>
                      <a:pt x="560" y="0"/>
                      <a:pt x="5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15"/>
              <p:cNvSpPr/>
              <p:nvPr/>
            </p:nvSpPr>
            <p:spPr>
              <a:xfrm>
                <a:off x="858025" y="4146043"/>
                <a:ext cx="9473" cy="113875"/>
              </a:xfrm>
              <a:custGeom>
                <a:avLst/>
                <a:gdLst/>
                <a:ahLst/>
                <a:cxnLst/>
                <a:rect l="l" t="t" r="r" b="b"/>
                <a:pathLst>
                  <a:path w="243" h="2921" extrusionOk="0">
                    <a:moveTo>
                      <a:pt x="106" y="0"/>
                    </a:moveTo>
                    <a:cubicBezTo>
                      <a:pt x="56" y="0"/>
                      <a:pt x="0" y="39"/>
                      <a:pt x="14" y="96"/>
                    </a:cubicBezTo>
                    <a:cubicBezTo>
                      <a:pt x="106" y="506"/>
                      <a:pt x="37" y="1009"/>
                      <a:pt x="37" y="1419"/>
                    </a:cubicBezTo>
                    <a:cubicBezTo>
                      <a:pt x="37" y="1899"/>
                      <a:pt x="14" y="2378"/>
                      <a:pt x="14" y="2835"/>
                    </a:cubicBezTo>
                    <a:cubicBezTo>
                      <a:pt x="14" y="2892"/>
                      <a:pt x="54" y="2920"/>
                      <a:pt x="94" y="2920"/>
                    </a:cubicBezTo>
                    <a:cubicBezTo>
                      <a:pt x="134" y="2920"/>
                      <a:pt x="174" y="2892"/>
                      <a:pt x="174" y="2835"/>
                    </a:cubicBezTo>
                    <a:cubicBezTo>
                      <a:pt x="174" y="2332"/>
                      <a:pt x="174" y="1808"/>
                      <a:pt x="174" y="1283"/>
                    </a:cubicBezTo>
                    <a:cubicBezTo>
                      <a:pt x="174" y="895"/>
                      <a:pt x="243" y="438"/>
                      <a:pt x="174" y="50"/>
                    </a:cubicBezTo>
                    <a:cubicBezTo>
                      <a:pt x="165" y="15"/>
                      <a:pt x="137" y="0"/>
                      <a:pt x="10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15"/>
              <p:cNvSpPr/>
              <p:nvPr/>
            </p:nvSpPr>
            <p:spPr>
              <a:xfrm>
                <a:off x="956460" y="4232433"/>
                <a:ext cx="77424" cy="14424"/>
              </a:xfrm>
              <a:custGeom>
                <a:avLst/>
                <a:gdLst/>
                <a:ahLst/>
                <a:cxnLst/>
                <a:rect l="l" t="t" r="r" b="b"/>
                <a:pathLst>
                  <a:path w="1986" h="370" extrusionOk="0">
                    <a:moveTo>
                      <a:pt x="209" y="0"/>
                    </a:moveTo>
                    <a:cubicBezTo>
                      <a:pt x="170" y="0"/>
                      <a:pt x="130" y="1"/>
                      <a:pt x="91" y="2"/>
                    </a:cubicBezTo>
                    <a:cubicBezTo>
                      <a:pt x="0" y="2"/>
                      <a:pt x="0" y="139"/>
                      <a:pt x="91" y="139"/>
                    </a:cubicBezTo>
                    <a:cubicBezTo>
                      <a:pt x="685" y="139"/>
                      <a:pt x="1301" y="299"/>
                      <a:pt x="1895" y="368"/>
                    </a:cubicBezTo>
                    <a:cubicBezTo>
                      <a:pt x="1901" y="369"/>
                      <a:pt x="1906" y="370"/>
                      <a:pt x="1912" y="370"/>
                    </a:cubicBezTo>
                    <a:cubicBezTo>
                      <a:pt x="1985" y="370"/>
                      <a:pt x="1980" y="229"/>
                      <a:pt x="1895" y="208"/>
                    </a:cubicBezTo>
                    <a:cubicBezTo>
                      <a:pt x="1340" y="144"/>
                      <a:pt x="766" y="0"/>
                      <a:pt x="2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15"/>
              <p:cNvSpPr/>
              <p:nvPr/>
            </p:nvSpPr>
            <p:spPr>
              <a:xfrm>
                <a:off x="1041486" y="4005699"/>
                <a:ext cx="88223" cy="128261"/>
              </a:xfrm>
              <a:custGeom>
                <a:avLst/>
                <a:gdLst/>
                <a:ahLst/>
                <a:cxnLst/>
                <a:rect l="l" t="t" r="r" b="b"/>
                <a:pathLst>
                  <a:path w="2263" h="3290" extrusionOk="0">
                    <a:moveTo>
                      <a:pt x="2171" y="0"/>
                    </a:moveTo>
                    <a:cubicBezTo>
                      <a:pt x="2148" y="0"/>
                      <a:pt x="2125" y="13"/>
                      <a:pt x="2110" y="44"/>
                    </a:cubicBezTo>
                    <a:cubicBezTo>
                      <a:pt x="1882" y="591"/>
                      <a:pt x="1448" y="1116"/>
                      <a:pt x="1129" y="1619"/>
                    </a:cubicBezTo>
                    <a:cubicBezTo>
                      <a:pt x="786" y="2144"/>
                      <a:pt x="398" y="2646"/>
                      <a:pt x="33" y="3171"/>
                    </a:cubicBezTo>
                    <a:cubicBezTo>
                      <a:pt x="0" y="3236"/>
                      <a:pt x="61" y="3290"/>
                      <a:pt x="115" y="3290"/>
                    </a:cubicBezTo>
                    <a:cubicBezTo>
                      <a:pt x="137" y="3290"/>
                      <a:pt x="157" y="3281"/>
                      <a:pt x="170" y="3262"/>
                    </a:cubicBezTo>
                    <a:cubicBezTo>
                      <a:pt x="512" y="2714"/>
                      <a:pt x="901" y="2212"/>
                      <a:pt x="1266" y="1687"/>
                    </a:cubicBezTo>
                    <a:cubicBezTo>
                      <a:pt x="1585" y="1185"/>
                      <a:pt x="1996" y="660"/>
                      <a:pt x="2247" y="112"/>
                    </a:cubicBezTo>
                    <a:cubicBezTo>
                      <a:pt x="2262" y="51"/>
                      <a:pt x="2217" y="0"/>
                      <a:pt x="21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15"/>
              <p:cNvSpPr/>
              <p:nvPr/>
            </p:nvSpPr>
            <p:spPr>
              <a:xfrm>
                <a:off x="855881" y="3954863"/>
                <a:ext cx="170910" cy="12514"/>
              </a:xfrm>
              <a:custGeom>
                <a:avLst/>
                <a:gdLst/>
                <a:ahLst/>
                <a:cxnLst/>
                <a:rect l="l" t="t" r="r" b="b"/>
                <a:pathLst>
                  <a:path w="4384" h="321" extrusionOk="0">
                    <a:moveTo>
                      <a:pt x="4269" y="1"/>
                    </a:moveTo>
                    <a:cubicBezTo>
                      <a:pt x="2877" y="1"/>
                      <a:pt x="1484" y="161"/>
                      <a:pt x="92" y="161"/>
                    </a:cubicBezTo>
                    <a:cubicBezTo>
                      <a:pt x="1" y="161"/>
                      <a:pt x="1" y="320"/>
                      <a:pt x="92" y="320"/>
                    </a:cubicBezTo>
                    <a:cubicBezTo>
                      <a:pt x="1484" y="298"/>
                      <a:pt x="2877" y="138"/>
                      <a:pt x="4269" y="138"/>
                    </a:cubicBezTo>
                    <a:cubicBezTo>
                      <a:pt x="4383" y="138"/>
                      <a:pt x="4383" y="1"/>
                      <a:pt x="426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15"/>
              <p:cNvSpPr/>
              <p:nvPr/>
            </p:nvSpPr>
            <p:spPr>
              <a:xfrm>
                <a:off x="872488" y="3742281"/>
                <a:ext cx="63039" cy="75787"/>
              </a:xfrm>
              <a:custGeom>
                <a:avLst/>
                <a:gdLst/>
                <a:ahLst/>
                <a:cxnLst/>
                <a:rect l="l" t="t" r="r" b="b"/>
                <a:pathLst>
                  <a:path w="1617" h="1944" extrusionOk="0">
                    <a:moveTo>
                      <a:pt x="120" y="0"/>
                    </a:moveTo>
                    <a:cubicBezTo>
                      <a:pt x="59" y="0"/>
                      <a:pt x="1" y="82"/>
                      <a:pt x="54" y="136"/>
                    </a:cubicBezTo>
                    <a:cubicBezTo>
                      <a:pt x="305" y="387"/>
                      <a:pt x="488" y="683"/>
                      <a:pt x="716" y="980"/>
                    </a:cubicBezTo>
                    <a:cubicBezTo>
                      <a:pt x="944" y="1277"/>
                      <a:pt x="1218" y="1596"/>
                      <a:pt x="1447" y="1916"/>
                    </a:cubicBezTo>
                    <a:cubicBezTo>
                      <a:pt x="1459" y="1935"/>
                      <a:pt x="1480" y="1944"/>
                      <a:pt x="1501" y="1944"/>
                    </a:cubicBezTo>
                    <a:cubicBezTo>
                      <a:pt x="1555" y="1944"/>
                      <a:pt x="1616" y="1890"/>
                      <a:pt x="1583" y="1825"/>
                    </a:cubicBezTo>
                    <a:cubicBezTo>
                      <a:pt x="1355" y="1551"/>
                      <a:pt x="1127" y="1254"/>
                      <a:pt x="922" y="980"/>
                    </a:cubicBezTo>
                    <a:cubicBezTo>
                      <a:pt x="670" y="661"/>
                      <a:pt x="442" y="318"/>
                      <a:pt x="168" y="21"/>
                    </a:cubicBezTo>
                    <a:cubicBezTo>
                      <a:pt x="153" y="7"/>
                      <a:pt x="136" y="0"/>
                      <a:pt x="1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15"/>
              <p:cNvSpPr/>
              <p:nvPr/>
            </p:nvSpPr>
            <p:spPr>
              <a:xfrm>
                <a:off x="1036145" y="3643105"/>
                <a:ext cx="161047" cy="97190"/>
              </a:xfrm>
              <a:custGeom>
                <a:avLst/>
                <a:gdLst/>
                <a:ahLst/>
                <a:cxnLst/>
                <a:rect l="l" t="t" r="r" b="b"/>
                <a:pathLst>
                  <a:path w="4131" h="2493" extrusionOk="0">
                    <a:moveTo>
                      <a:pt x="4036" y="1"/>
                    </a:moveTo>
                    <a:cubicBezTo>
                      <a:pt x="4027" y="1"/>
                      <a:pt x="4016" y="3"/>
                      <a:pt x="4005" y="9"/>
                    </a:cubicBezTo>
                    <a:cubicBezTo>
                      <a:pt x="3366" y="260"/>
                      <a:pt x="2772" y="717"/>
                      <a:pt x="2156" y="1036"/>
                    </a:cubicBezTo>
                    <a:cubicBezTo>
                      <a:pt x="1791" y="1242"/>
                      <a:pt x="1426" y="1470"/>
                      <a:pt x="1083" y="1698"/>
                    </a:cubicBezTo>
                    <a:cubicBezTo>
                      <a:pt x="741" y="1926"/>
                      <a:pt x="376" y="2109"/>
                      <a:pt x="56" y="2360"/>
                    </a:cubicBezTo>
                    <a:cubicBezTo>
                      <a:pt x="1" y="2397"/>
                      <a:pt x="35" y="2493"/>
                      <a:pt x="86" y="2493"/>
                    </a:cubicBezTo>
                    <a:cubicBezTo>
                      <a:pt x="98" y="2493"/>
                      <a:pt x="111" y="2487"/>
                      <a:pt x="124" y="2474"/>
                    </a:cubicBezTo>
                    <a:cubicBezTo>
                      <a:pt x="718" y="2040"/>
                      <a:pt x="1380" y="1675"/>
                      <a:pt x="1996" y="1310"/>
                    </a:cubicBezTo>
                    <a:cubicBezTo>
                      <a:pt x="2293" y="1127"/>
                      <a:pt x="2612" y="968"/>
                      <a:pt x="2932" y="785"/>
                    </a:cubicBezTo>
                    <a:cubicBezTo>
                      <a:pt x="3297" y="557"/>
                      <a:pt x="3640" y="306"/>
                      <a:pt x="4050" y="146"/>
                    </a:cubicBezTo>
                    <a:cubicBezTo>
                      <a:pt x="4130" y="126"/>
                      <a:pt x="4105" y="1"/>
                      <a:pt x="40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15"/>
              <p:cNvSpPr/>
              <p:nvPr/>
            </p:nvSpPr>
            <p:spPr>
              <a:xfrm>
                <a:off x="731598" y="3548762"/>
                <a:ext cx="122062" cy="54774"/>
              </a:xfrm>
              <a:custGeom>
                <a:avLst/>
                <a:gdLst/>
                <a:ahLst/>
                <a:cxnLst/>
                <a:rect l="l" t="t" r="r" b="b"/>
                <a:pathLst>
                  <a:path w="3131" h="1405" extrusionOk="0">
                    <a:moveTo>
                      <a:pt x="3020" y="0"/>
                    </a:moveTo>
                    <a:cubicBezTo>
                      <a:pt x="3008" y="0"/>
                      <a:pt x="2996" y="3"/>
                      <a:pt x="2983" y="10"/>
                    </a:cubicBezTo>
                    <a:cubicBezTo>
                      <a:pt x="2550" y="238"/>
                      <a:pt x="2070" y="420"/>
                      <a:pt x="1614" y="603"/>
                    </a:cubicBezTo>
                    <a:cubicBezTo>
                      <a:pt x="1112" y="831"/>
                      <a:pt x="632" y="1082"/>
                      <a:pt x="85" y="1265"/>
                    </a:cubicBezTo>
                    <a:cubicBezTo>
                      <a:pt x="0" y="1286"/>
                      <a:pt x="33" y="1404"/>
                      <a:pt x="110" y="1404"/>
                    </a:cubicBezTo>
                    <a:cubicBezTo>
                      <a:pt x="117" y="1404"/>
                      <a:pt x="123" y="1404"/>
                      <a:pt x="130" y="1402"/>
                    </a:cubicBezTo>
                    <a:cubicBezTo>
                      <a:pt x="632" y="1242"/>
                      <a:pt x="1112" y="1014"/>
                      <a:pt x="1591" y="786"/>
                    </a:cubicBezTo>
                    <a:cubicBezTo>
                      <a:pt x="2070" y="557"/>
                      <a:pt x="2573" y="398"/>
                      <a:pt x="3052" y="147"/>
                    </a:cubicBezTo>
                    <a:cubicBezTo>
                      <a:pt x="3130" y="107"/>
                      <a:pt x="3091" y="0"/>
                      <a:pt x="30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15"/>
              <p:cNvSpPr/>
              <p:nvPr/>
            </p:nvSpPr>
            <p:spPr>
              <a:xfrm>
                <a:off x="732534" y="3369200"/>
                <a:ext cx="23742" cy="98983"/>
              </a:xfrm>
              <a:custGeom>
                <a:avLst/>
                <a:gdLst/>
                <a:ahLst/>
                <a:cxnLst/>
                <a:rect l="l" t="t" r="r" b="b"/>
                <a:pathLst>
                  <a:path w="609" h="2539" extrusionOk="0">
                    <a:moveTo>
                      <a:pt x="91" y="1"/>
                    </a:moveTo>
                    <a:cubicBezTo>
                      <a:pt x="48" y="1"/>
                      <a:pt x="1" y="40"/>
                      <a:pt x="15" y="96"/>
                    </a:cubicBezTo>
                    <a:cubicBezTo>
                      <a:pt x="152" y="895"/>
                      <a:pt x="357" y="1671"/>
                      <a:pt x="449" y="2470"/>
                    </a:cubicBezTo>
                    <a:cubicBezTo>
                      <a:pt x="449" y="2516"/>
                      <a:pt x="489" y="2538"/>
                      <a:pt x="529" y="2538"/>
                    </a:cubicBezTo>
                    <a:cubicBezTo>
                      <a:pt x="568" y="2538"/>
                      <a:pt x="608" y="2516"/>
                      <a:pt x="608" y="2470"/>
                    </a:cubicBezTo>
                    <a:cubicBezTo>
                      <a:pt x="517" y="1648"/>
                      <a:pt x="289" y="849"/>
                      <a:pt x="152" y="51"/>
                    </a:cubicBezTo>
                    <a:cubicBezTo>
                      <a:pt x="143" y="16"/>
                      <a:pt x="118" y="1"/>
                      <a:pt x="9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15"/>
              <p:cNvSpPr/>
              <p:nvPr/>
            </p:nvSpPr>
            <p:spPr>
              <a:xfrm>
                <a:off x="802004" y="3192133"/>
                <a:ext cx="40233" cy="166115"/>
              </a:xfrm>
              <a:custGeom>
                <a:avLst/>
                <a:gdLst/>
                <a:ahLst/>
                <a:cxnLst/>
                <a:rect l="l" t="t" r="r" b="b"/>
                <a:pathLst>
                  <a:path w="1032" h="4261" extrusionOk="0">
                    <a:moveTo>
                      <a:pt x="936" y="1"/>
                    </a:moveTo>
                    <a:cubicBezTo>
                      <a:pt x="906" y="1"/>
                      <a:pt x="875" y="15"/>
                      <a:pt x="858" y="50"/>
                    </a:cubicBezTo>
                    <a:cubicBezTo>
                      <a:pt x="652" y="621"/>
                      <a:pt x="607" y="1306"/>
                      <a:pt x="493" y="1922"/>
                    </a:cubicBezTo>
                    <a:cubicBezTo>
                      <a:pt x="333" y="2675"/>
                      <a:pt x="173" y="3406"/>
                      <a:pt x="13" y="4159"/>
                    </a:cubicBezTo>
                    <a:cubicBezTo>
                      <a:pt x="0" y="4225"/>
                      <a:pt x="49" y="4261"/>
                      <a:pt x="92" y="4261"/>
                    </a:cubicBezTo>
                    <a:cubicBezTo>
                      <a:pt x="122" y="4261"/>
                      <a:pt x="150" y="4243"/>
                      <a:pt x="150" y="4204"/>
                    </a:cubicBezTo>
                    <a:cubicBezTo>
                      <a:pt x="310" y="3497"/>
                      <a:pt x="447" y="2789"/>
                      <a:pt x="607" y="2082"/>
                    </a:cubicBezTo>
                    <a:cubicBezTo>
                      <a:pt x="675" y="1717"/>
                      <a:pt x="744" y="1351"/>
                      <a:pt x="835" y="986"/>
                    </a:cubicBezTo>
                    <a:cubicBezTo>
                      <a:pt x="881" y="667"/>
                      <a:pt x="903" y="393"/>
                      <a:pt x="1018" y="96"/>
                    </a:cubicBezTo>
                    <a:cubicBezTo>
                      <a:pt x="1032" y="40"/>
                      <a:pt x="985" y="1"/>
                      <a:pt x="9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15"/>
              <p:cNvSpPr/>
              <p:nvPr/>
            </p:nvSpPr>
            <p:spPr>
              <a:xfrm>
                <a:off x="623650" y="3119154"/>
                <a:ext cx="29044" cy="269854"/>
              </a:xfrm>
              <a:custGeom>
                <a:avLst/>
                <a:gdLst/>
                <a:ahLst/>
                <a:cxnLst/>
                <a:rect l="l" t="t" r="r" b="b"/>
                <a:pathLst>
                  <a:path w="745" h="6922" extrusionOk="0">
                    <a:moveTo>
                      <a:pt x="645" y="1"/>
                    </a:moveTo>
                    <a:cubicBezTo>
                      <a:pt x="617" y="1"/>
                      <a:pt x="594" y="16"/>
                      <a:pt x="594" y="51"/>
                    </a:cubicBezTo>
                    <a:cubicBezTo>
                      <a:pt x="503" y="576"/>
                      <a:pt x="480" y="1101"/>
                      <a:pt x="411" y="1603"/>
                    </a:cubicBezTo>
                    <a:cubicBezTo>
                      <a:pt x="343" y="2173"/>
                      <a:pt x="297" y="2744"/>
                      <a:pt x="229" y="3315"/>
                    </a:cubicBezTo>
                    <a:cubicBezTo>
                      <a:pt x="115" y="4502"/>
                      <a:pt x="0" y="5666"/>
                      <a:pt x="0" y="6853"/>
                    </a:cubicBezTo>
                    <a:cubicBezTo>
                      <a:pt x="0" y="6898"/>
                      <a:pt x="40" y="6921"/>
                      <a:pt x="80" y="6921"/>
                    </a:cubicBezTo>
                    <a:cubicBezTo>
                      <a:pt x="120" y="6921"/>
                      <a:pt x="160" y="6898"/>
                      <a:pt x="160" y="6853"/>
                    </a:cubicBezTo>
                    <a:cubicBezTo>
                      <a:pt x="160" y="5757"/>
                      <a:pt x="229" y="4684"/>
                      <a:pt x="366" y="3589"/>
                    </a:cubicBezTo>
                    <a:cubicBezTo>
                      <a:pt x="434" y="3018"/>
                      <a:pt x="480" y="2447"/>
                      <a:pt x="548" y="1877"/>
                    </a:cubicBezTo>
                    <a:cubicBezTo>
                      <a:pt x="594" y="1306"/>
                      <a:pt x="617" y="690"/>
                      <a:pt x="731" y="96"/>
                    </a:cubicBezTo>
                    <a:cubicBezTo>
                      <a:pt x="745" y="40"/>
                      <a:pt x="689" y="1"/>
                      <a:pt x="6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15"/>
              <p:cNvSpPr/>
              <p:nvPr/>
            </p:nvSpPr>
            <p:spPr>
              <a:xfrm>
                <a:off x="429352" y="3239538"/>
                <a:ext cx="111887" cy="204515"/>
              </a:xfrm>
              <a:custGeom>
                <a:avLst/>
                <a:gdLst/>
                <a:ahLst/>
                <a:cxnLst/>
                <a:rect l="l" t="t" r="r" b="b"/>
                <a:pathLst>
                  <a:path w="2870" h="5246" extrusionOk="0">
                    <a:moveTo>
                      <a:pt x="102" y="1"/>
                    </a:moveTo>
                    <a:cubicBezTo>
                      <a:pt x="52" y="1"/>
                      <a:pt x="1" y="52"/>
                      <a:pt x="31" y="113"/>
                    </a:cubicBezTo>
                    <a:cubicBezTo>
                      <a:pt x="1013" y="1779"/>
                      <a:pt x="1720" y="3559"/>
                      <a:pt x="2702" y="5203"/>
                    </a:cubicBezTo>
                    <a:cubicBezTo>
                      <a:pt x="2717" y="5233"/>
                      <a:pt x="2742" y="5246"/>
                      <a:pt x="2768" y="5246"/>
                    </a:cubicBezTo>
                    <a:cubicBezTo>
                      <a:pt x="2819" y="5246"/>
                      <a:pt x="2869" y="5195"/>
                      <a:pt x="2839" y="5134"/>
                    </a:cubicBezTo>
                    <a:cubicBezTo>
                      <a:pt x="1857" y="3468"/>
                      <a:pt x="1127" y="1687"/>
                      <a:pt x="168" y="44"/>
                    </a:cubicBezTo>
                    <a:cubicBezTo>
                      <a:pt x="153" y="14"/>
                      <a:pt x="128" y="1"/>
                      <a:pt x="10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15"/>
              <p:cNvSpPr/>
              <p:nvPr/>
            </p:nvSpPr>
            <p:spPr>
              <a:xfrm>
                <a:off x="491337" y="3504515"/>
                <a:ext cx="80738" cy="10838"/>
              </a:xfrm>
              <a:custGeom>
                <a:avLst/>
                <a:gdLst/>
                <a:ahLst/>
                <a:cxnLst/>
                <a:rect l="l" t="t" r="r" b="b"/>
                <a:pathLst>
                  <a:path w="2071" h="278" extrusionOk="0">
                    <a:moveTo>
                      <a:pt x="106" y="1"/>
                    </a:moveTo>
                    <a:cubicBezTo>
                      <a:pt x="13" y="1"/>
                      <a:pt x="0" y="119"/>
                      <a:pt x="85" y="140"/>
                    </a:cubicBezTo>
                    <a:cubicBezTo>
                      <a:pt x="678" y="277"/>
                      <a:pt x="1340" y="209"/>
                      <a:pt x="1956" y="277"/>
                    </a:cubicBezTo>
                    <a:cubicBezTo>
                      <a:pt x="2071" y="277"/>
                      <a:pt x="2071" y="140"/>
                      <a:pt x="1956" y="117"/>
                    </a:cubicBezTo>
                    <a:cubicBezTo>
                      <a:pt x="1363" y="49"/>
                      <a:pt x="724" y="117"/>
                      <a:pt x="130" y="3"/>
                    </a:cubicBezTo>
                    <a:cubicBezTo>
                      <a:pt x="122" y="2"/>
                      <a:pt x="113" y="1"/>
                      <a:pt x="1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15"/>
              <p:cNvSpPr/>
              <p:nvPr/>
            </p:nvSpPr>
            <p:spPr>
              <a:xfrm>
                <a:off x="951431" y="3326668"/>
                <a:ext cx="35320" cy="212858"/>
              </a:xfrm>
              <a:custGeom>
                <a:avLst/>
                <a:gdLst/>
                <a:ahLst/>
                <a:cxnLst/>
                <a:rect l="l" t="t" r="r" b="b"/>
                <a:pathLst>
                  <a:path w="906" h="5460" extrusionOk="0">
                    <a:moveTo>
                      <a:pt x="805" y="0"/>
                    </a:moveTo>
                    <a:cubicBezTo>
                      <a:pt x="768" y="0"/>
                      <a:pt x="734" y="23"/>
                      <a:pt x="745" y="69"/>
                    </a:cubicBezTo>
                    <a:cubicBezTo>
                      <a:pt x="768" y="480"/>
                      <a:pt x="677" y="845"/>
                      <a:pt x="631" y="1233"/>
                    </a:cubicBezTo>
                    <a:cubicBezTo>
                      <a:pt x="563" y="1644"/>
                      <a:pt x="517" y="2077"/>
                      <a:pt x="471" y="2488"/>
                    </a:cubicBezTo>
                    <a:cubicBezTo>
                      <a:pt x="357" y="3447"/>
                      <a:pt x="198" y="4406"/>
                      <a:pt x="15" y="5364"/>
                    </a:cubicBezTo>
                    <a:cubicBezTo>
                      <a:pt x="1" y="5421"/>
                      <a:pt x="56" y="5460"/>
                      <a:pt x="106" y="5460"/>
                    </a:cubicBezTo>
                    <a:cubicBezTo>
                      <a:pt x="137" y="5460"/>
                      <a:pt x="166" y="5445"/>
                      <a:pt x="175" y="5410"/>
                    </a:cubicBezTo>
                    <a:cubicBezTo>
                      <a:pt x="312" y="4520"/>
                      <a:pt x="471" y="3652"/>
                      <a:pt x="586" y="2762"/>
                    </a:cubicBezTo>
                    <a:cubicBezTo>
                      <a:pt x="654" y="2306"/>
                      <a:pt x="700" y="1826"/>
                      <a:pt x="768" y="1370"/>
                    </a:cubicBezTo>
                    <a:cubicBezTo>
                      <a:pt x="814" y="936"/>
                      <a:pt x="905" y="525"/>
                      <a:pt x="882" y="69"/>
                    </a:cubicBezTo>
                    <a:cubicBezTo>
                      <a:pt x="882" y="23"/>
                      <a:pt x="842" y="0"/>
                      <a:pt x="8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15"/>
              <p:cNvSpPr/>
              <p:nvPr/>
            </p:nvSpPr>
            <p:spPr>
              <a:xfrm>
                <a:off x="1098832" y="3374541"/>
                <a:ext cx="13372" cy="128339"/>
              </a:xfrm>
              <a:custGeom>
                <a:avLst/>
                <a:gdLst/>
                <a:ahLst/>
                <a:cxnLst/>
                <a:rect l="l" t="t" r="r" b="b"/>
                <a:pathLst>
                  <a:path w="343" h="3292" extrusionOk="0">
                    <a:moveTo>
                      <a:pt x="183" y="1"/>
                    </a:moveTo>
                    <a:cubicBezTo>
                      <a:pt x="133" y="1"/>
                      <a:pt x="77" y="40"/>
                      <a:pt x="91" y="96"/>
                    </a:cubicBezTo>
                    <a:cubicBezTo>
                      <a:pt x="206" y="530"/>
                      <a:pt x="114" y="1078"/>
                      <a:pt x="91" y="1511"/>
                    </a:cubicBezTo>
                    <a:cubicBezTo>
                      <a:pt x="69" y="2082"/>
                      <a:pt x="0" y="2653"/>
                      <a:pt x="0" y="3223"/>
                    </a:cubicBezTo>
                    <a:cubicBezTo>
                      <a:pt x="0" y="3269"/>
                      <a:pt x="40" y="3292"/>
                      <a:pt x="80" y="3292"/>
                    </a:cubicBezTo>
                    <a:cubicBezTo>
                      <a:pt x="120" y="3292"/>
                      <a:pt x="160" y="3269"/>
                      <a:pt x="160" y="3223"/>
                    </a:cubicBezTo>
                    <a:cubicBezTo>
                      <a:pt x="160" y="2653"/>
                      <a:pt x="228" y="2082"/>
                      <a:pt x="251" y="1511"/>
                    </a:cubicBezTo>
                    <a:cubicBezTo>
                      <a:pt x="274" y="1055"/>
                      <a:pt x="343" y="507"/>
                      <a:pt x="251" y="50"/>
                    </a:cubicBezTo>
                    <a:cubicBezTo>
                      <a:pt x="242" y="16"/>
                      <a:pt x="214" y="1"/>
                      <a:pt x="1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99" name="Google Shape;799;p15"/>
            <p:cNvSpPr/>
            <p:nvPr/>
          </p:nvSpPr>
          <p:spPr>
            <a:xfrm flipH="1">
              <a:off x="502011" y="4897750"/>
              <a:ext cx="422165" cy="153352"/>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0" name="Google Shape;800;p15"/>
          <p:cNvGrpSpPr/>
          <p:nvPr/>
        </p:nvGrpSpPr>
        <p:grpSpPr>
          <a:xfrm>
            <a:off x="10178731" y="5731333"/>
            <a:ext cx="1005071" cy="997315"/>
            <a:chOff x="3077000" y="1309400"/>
            <a:chExt cx="588128" cy="583543"/>
          </a:xfrm>
        </p:grpSpPr>
        <p:sp>
          <p:nvSpPr>
            <p:cNvPr id="801" name="Google Shape;801;p15"/>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15"/>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15"/>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15"/>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15"/>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15"/>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15"/>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8" name="Google Shape;808;p15"/>
          <p:cNvGrpSpPr/>
          <p:nvPr/>
        </p:nvGrpSpPr>
        <p:grpSpPr>
          <a:xfrm>
            <a:off x="449434" y="172218"/>
            <a:ext cx="11062884" cy="6158305"/>
            <a:chOff x="337075" y="129163"/>
            <a:chExt cx="8297163" cy="4618729"/>
          </a:xfrm>
        </p:grpSpPr>
        <p:grpSp>
          <p:nvGrpSpPr>
            <p:cNvPr id="809" name="Google Shape;809;p15"/>
            <p:cNvGrpSpPr/>
            <p:nvPr/>
          </p:nvGrpSpPr>
          <p:grpSpPr>
            <a:xfrm>
              <a:off x="337075" y="129163"/>
              <a:ext cx="5577457" cy="3597461"/>
              <a:chOff x="337075" y="129163"/>
              <a:chExt cx="5577457" cy="3597461"/>
            </a:xfrm>
          </p:grpSpPr>
          <p:sp>
            <p:nvSpPr>
              <p:cNvPr id="810" name="Google Shape;810;p15"/>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15"/>
              <p:cNvSpPr/>
              <p:nvPr/>
            </p:nvSpPr>
            <p:spPr>
              <a:xfrm rot="-4775609" flipH="1">
                <a:off x="344328" y="2198115"/>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15"/>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15"/>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4" name="Google Shape;814;p15"/>
            <p:cNvSpPr/>
            <p:nvPr/>
          </p:nvSpPr>
          <p:spPr>
            <a:xfrm flipH="1">
              <a:off x="8555458" y="360708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15"/>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15"/>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817" name="Google Shape;817;p15"/>
          <p:cNvSpPr txBox="1">
            <a:spLocks noGrp="1"/>
          </p:cNvSpPr>
          <p:nvPr>
            <p:ph type="title"/>
          </p:nvPr>
        </p:nvSpPr>
        <p:spPr>
          <a:xfrm>
            <a:off x="2332200" y="4063017"/>
            <a:ext cx="7527600" cy="540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18" name="Google Shape;818;p15"/>
          <p:cNvSpPr txBox="1">
            <a:spLocks noGrp="1"/>
          </p:cNvSpPr>
          <p:nvPr>
            <p:ph type="subTitle" idx="1"/>
          </p:nvPr>
        </p:nvSpPr>
        <p:spPr>
          <a:xfrm>
            <a:off x="2332200" y="2254567"/>
            <a:ext cx="7527600" cy="180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2133"/>
              </a:spcBef>
              <a:spcAft>
                <a:spcPts val="0"/>
              </a:spcAft>
              <a:buSzPts val="2500"/>
              <a:buNone/>
              <a:defRPr sz="3333"/>
            </a:lvl3pPr>
            <a:lvl4pPr lvl="3" algn="ctr" rtl="0">
              <a:lnSpc>
                <a:spcPct val="100000"/>
              </a:lnSpc>
              <a:spcBef>
                <a:spcPts val="2133"/>
              </a:spcBef>
              <a:spcAft>
                <a:spcPts val="0"/>
              </a:spcAft>
              <a:buSzPts val="2500"/>
              <a:buNone/>
              <a:defRPr sz="3333"/>
            </a:lvl4pPr>
            <a:lvl5pPr lvl="4" algn="ctr" rtl="0">
              <a:lnSpc>
                <a:spcPct val="100000"/>
              </a:lnSpc>
              <a:spcBef>
                <a:spcPts val="2133"/>
              </a:spcBef>
              <a:spcAft>
                <a:spcPts val="0"/>
              </a:spcAft>
              <a:buSzPts val="2500"/>
              <a:buNone/>
              <a:defRPr sz="3333"/>
            </a:lvl5pPr>
            <a:lvl6pPr lvl="5" algn="ctr" rtl="0">
              <a:lnSpc>
                <a:spcPct val="100000"/>
              </a:lnSpc>
              <a:spcBef>
                <a:spcPts val="2133"/>
              </a:spcBef>
              <a:spcAft>
                <a:spcPts val="0"/>
              </a:spcAft>
              <a:buSzPts val="2500"/>
              <a:buNone/>
              <a:defRPr sz="3333"/>
            </a:lvl6pPr>
            <a:lvl7pPr lvl="6" algn="ctr" rtl="0">
              <a:lnSpc>
                <a:spcPct val="100000"/>
              </a:lnSpc>
              <a:spcBef>
                <a:spcPts val="2133"/>
              </a:spcBef>
              <a:spcAft>
                <a:spcPts val="0"/>
              </a:spcAft>
              <a:buSzPts val="2500"/>
              <a:buNone/>
              <a:defRPr sz="3333"/>
            </a:lvl7pPr>
            <a:lvl8pPr lvl="7" algn="ctr" rtl="0">
              <a:lnSpc>
                <a:spcPct val="100000"/>
              </a:lnSpc>
              <a:spcBef>
                <a:spcPts val="2133"/>
              </a:spcBef>
              <a:spcAft>
                <a:spcPts val="0"/>
              </a:spcAft>
              <a:buSzPts val="2500"/>
              <a:buNone/>
              <a:defRPr sz="3333"/>
            </a:lvl8pPr>
            <a:lvl9pPr lvl="8" algn="ctr" rtl="0">
              <a:lnSpc>
                <a:spcPct val="100000"/>
              </a:lnSpc>
              <a:spcBef>
                <a:spcPts val="2133"/>
              </a:spcBef>
              <a:spcAft>
                <a:spcPts val="2133"/>
              </a:spcAft>
              <a:buSzPts val="2500"/>
              <a:buNone/>
              <a:defRPr sz="3333"/>
            </a:lvl9pPr>
          </a:lstStyle>
          <a:p>
            <a:endParaRPr/>
          </a:p>
        </p:txBody>
      </p:sp>
    </p:spTree>
    <p:extLst>
      <p:ext uri="{BB962C8B-B14F-4D97-AF65-F5344CB8AC3E}">
        <p14:creationId xmlns:p14="http://schemas.microsoft.com/office/powerpoint/2010/main" val="40208113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1"/>
        <p:cNvGrpSpPr/>
        <p:nvPr/>
      </p:nvGrpSpPr>
      <p:grpSpPr>
        <a:xfrm>
          <a:off x="0" y="0"/>
          <a:ext cx="0" cy="0"/>
          <a:chOff x="0" y="0"/>
          <a:chExt cx="0" cy="0"/>
        </a:xfrm>
      </p:grpSpPr>
    </p:spTree>
    <p:extLst>
      <p:ext uri="{BB962C8B-B14F-4D97-AF65-F5344CB8AC3E}">
        <p14:creationId xmlns:p14="http://schemas.microsoft.com/office/powerpoint/2010/main" val="356285411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19"/>
        <p:cNvGrpSpPr/>
        <p:nvPr/>
      </p:nvGrpSpPr>
      <p:grpSpPr>
        <a:xfrm>
          <a:off x="0" y="0"/>
          <a:ext cx="0" cy="0"/>
          <a:chOff x="0" y="0"/>
          <a:chExt cx="0" cy="0"/>
        </a:xfrm>
      </p:grpSpPr>
      <p:sp>
        <p:nvSpPr>
          <p:cNvPr id="820" name="Google Shape;820;p16"/>
          <p:cNvSpPr txBox="1">
            <a:spLocks noGrp="1"/>
          </p:cNvSpPr>
          <p:nvPr>
            <p:ph type="title"/>
          </p:nvPr>
        </p:nvSpPr>
        <p:spPr>
          <a:xfrm flipH="1">
            <a:off x="6174400" y="1682633"/>
            <a:ext cx="5066800" cy="223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1" name="Google Shape;821;p16"/>
          <p:cNvSpPr txBox="1">
            <a:spLocks noGrp="1"/>
          </p:cNvSpPr>
          <p:nvPr>
            <p:ph type="subTitle" idx="1"/>
          </p:nvPr>
        </p:nvSpPr>
        <p:spPr>
          <a:xfrm flipH="1">
            <a:off x="6174400" y="3916600"/>
            <a:ext cx="50668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822" name="Google Shape;822;p16"/>
          <p:cNvGrpSpPr/>
          <p:nvPr/>
        </p:nvGrpSpPr>
        <p:grpSpPr>
          <a:xfrm flipH="1">
            <a:off x="-2059861" y="-689390"/>
            <a:ext cx="4067857" cy="5668935"/>
            <a:chOff x="7646079" y="-517043"/>
            <a:chExt cx="3050893" cy="4251701"/>
          </a:xfrm>
        </p:grpSpPr>
        <p:grpSp>
          <p:nvGrpSpPr>
            <p:cNvPr id="823" name="Google Shape;823;p16"/>
            <p:cNvGrpSpPr/>
            <p:nvPr/>
          </p:nvGrpSpPr>
          <p:grpSpPr>
            <a:xfrm rot="-225210">
              <a:off x="7776562" y="-430097"/>
              <a:ext cx="2789927" cy="4077808"/>
              <a:chOff x="-1565010" y="98700"/>
              <a:chExt cx="3519078" cy="5143549"/>
            </a:xfrm>
          </p:grpSpPr>
          <p:grpSp>
            <p:nvGrpSpPr>
              <p:cNvPr id="824" name="Google Shape;824;p16"/>
              <p:cNvGrpSpPr/>
              <p:nvPr/>
            </p:nvGrpSpPr>
            <p:grpSpPr>
              <a:xfrm>
                <a:off x="-1565010" y="98700"/>
                <a:ext cx="3519078" cy="5143549"/>
                <a:chOff x="-1565010" y="98700"/>
                <a:chExt cx="3519078" cy="5143549"/>
              </a:xfrm>
            </p:grpSpPr>
            <p:grpSp>
              <p:nvGrpSpPr>
                <p:cNvPr id="825" name="Google Shape;825;p16"/>
                <p:cNvGrpSpPr/>
                <p:nvPr/>
              </p:nvGrpSpPr>
              <p:grpSpPr>
                <a:xfrm>
                  <a:off x="-1565010" y="98700"/>
                  <a:ext cx="3519078" cy="5143549"/>
                  <a:chOff x="5876315" y="84387"/>
                  <a:chExt cx="3519078" cy="5143549"/>
                </a:xfrm>
              </p:grpSpPr>
              <p:sp>
                <p:nvSpPr>
                  <p:cNvPr id="826" name="Google Shape;826;p16"/>
                  <p:cNvSpPr/>
                  <p:nvPr/>
                </p:nvSpPr>
                <p:spPr>
                  <a:xfrm>
                    <a:off x="5876315" y="98158"/>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27" name="Google Shape;827;p16"/>
                  <p:cNvGrpSpPr/>
                  <p:nvPr/>
                </p:nvGrpSpPr>
                <p:grpSpPr>
                  <a:xfrm>
                    <a:off x="5955699" y="84387"/>
                    <a:ext cx="3439693" cy="5143549"/>
                    <a:chOff x="7015323" y="2720556"/>
                    <a:chExt cx="1319052" cy="1972446"/>
                  </a:xfrm>
                </p:grpSpPr>
                <p:sp>
                  <p:nvSpPr>
                    <p:cNvPr id="828" name="Google Shape;828;p1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1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1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1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1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833" name="Google Shape;833;p1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834" name="Google Shape;834;p16"/>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835" name="Google Shape;835;p1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836" name="Google Shape;836;p1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837" name="Google Shape;837;p1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838" name="Google Shape;838;p1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839" name="Google Shape;839;p16"/>
            <p:cNvSpPr/>
            <p:nvPr/>
          </p:nvSpPr>
          <p:spPr>
            <a:xfrm>
              <a:off x="7954125" y="-179675"/>
              <a:ext cx="195300" cy="293925"/>
            </a:xfrm>
            <a:custGeom>
              <a:avLst/>
              <a:gdLst/>
              <a:ahLst/>
              <a:cxnLst/>
              <a:rect l="l" t="t" r="r" b="b"/>
              <a:pathLst>
                <a:path w="7812" h="11757" extrusionOk="0">
                  <a:moveTo>
                    <a:pt x="0" y="11757"/>
                  </a:moveTo>
                  <a:cubicBezTo>
                    <a:pt x="444" y="10606"/>
                    <a:pt x="1361" y="6811"/>
                    <a:pt x="2663" y="4851"/>
                  </a:cubicBezTo>
                  <a:cubicBezTo>
                    <a:pt x="3965" y="2892"/>
                    <a:pt x="6954" y="809"/>
                    <a:pt x="7812" y="0"/>
                  </a:cubicBezTo>
                </a:path>
              </a:pathLst>
            </a:custGeom>
            <a:noFill/>
            <a:ln w="9525" cap="rnd" cmpd="sng">
              <a:solidFill>
                <a:schemeClr val="dk1"/>
              </a:solidFill>
              <a:prstDash val="solid"/>
              <a:round/>
              <a:headEnd type="none" w="med" len="med"/>
              <a:tailEnd type="none" w="med" len="med"/>
            </a:ln>
          </p:spPr>
        </p:sp>
      </p:grpSp>
      <p:grpSp>
        <p:nvGrpSpPr>
          <p:cNvPr id="840" name="Google Shape;840;p16"/>
          <p:cNvGrpSpPr/>
          <p:nvPr/>
        </p:nvGrpSpPr>
        <p:grpSpPr>
          <a:xfrm>
            <a:off x="-1488466" y="6630367"/>
            <a:ext cx="15702988" cy="333900"/>
            <a:chOff x="-1116350" y="4972775"/>
            <a:chExt cx="11777241" cy="250425"/>
          </a:xfrm>
        </p:grpSpPr>
        <p:sp>
          <p:nvSpPr>
            <p:cNvPr id="841" name="Google Shape;841;p1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1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1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1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 name="Google Shape;846;p16"/>
          <p:cNvGrpSpPr/>
          <p:nvPr/>
        </p:nvGrpSpPr>
        <p:grpSpPr>
          <a:xfrm flipH="1">
            <a:off x="286370" y="314491"/>
            <a:ext cx="11529565" cy="5687909"/>
            <a:chOff x="311152" y="235868"/>
            <a:chExt cx="8647174" cy="4265932"/>
          </a:xfrm>
        </p:grpSpPr>
        <p:sp>
          <p:nvSpPr>
            <p:cNvPr id="847" name="Google Shape;847;p16"/>
            <p:cNvSpPr/>
            <p:nvPr/>
          </p:nvSpPr>
          <p:spPr>
            <a:xfrm flipH="1">
              <a:off x="2167416" y="235868"/>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6"/>
            <p:cNvSpPr/>
            <p:nvPr/>
          </p:nvSpPr>
          <p:spPr>
            <a:xfrm flipH="1">
              <a:off x="311152" y="257174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16"/>
            <p:cNvSpPr/>
            <p:nvPr/>
          </p:nvSpPr>
          <p:spPr>
            <a:xfrm flipH="1">
              <a:off x="450607" y="44922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16"/>
            <p:cNvSpPr/>
            <p:nvPr/>
          </p:nvSpPr>
          <p:spPr>
            <a:xfrm flipH="1">
              <a:off x="8818869" y="303032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6"/>
            <p:cNvSpPr/>
            <p:nvPr/>
          </p:nvSpPr>
          <p:spPr>
            <a:xfrm flipH="1">
              <a:off x="8818882" y="3928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6"/>
            <p:cNvSpPr/>
            <p:nvPr/>
          </p:nvSpPr>
          <p:spPr>
            <a:xfrm flipH="1">
              <a:off x="378732" y="43214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08459065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88"/>
        <p:cNvGrpSpPr/>
        <p:nvPr/>
      </p:nvGrpSpPr>
      <p:grpSpPr>
        <a:xfrm>
          <a:off x="0" y="0"/>
          <a:ext cx="0" cy="0"/>
          <a:chOff x="0" y="0"/>
          <a:chExt cx="0" cy="0"/>
        </a:xfrm>
      </p:grpSpPr>
      <p:grpSp>
        <p:nvGrpSpPr>
          <p:cNvPr id="889" name="Google Shape;889;p18"/>
          <p:cNvGrpSpPr/>
          <p:nvPr/>
        </p:nvGrpSpPr>
        <p:grpSpPr>
          <a:xfrm>
            <a:off x="-1755566" y="6630367"/>
            <a:ext cx="15702988" cy="333900"/>
            <a:chOff x="-1116350" y="4972775"/>
            <a:chExt cx="11777241" cy="250425"/>
          </a:xfrm>
        </p:grpSpPr>
        <p:sp>
          <p:nvSpPr>
            <p:cNvPr id="890" name="Google Shape;890;p1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5" name="Google Shape;895;p18"/>
          <p:cNvGrpSpPr/>
          <p:nvPr/>
        </p:nvGrpSpPr>
        <p:grpSpPr>
          <a:xfrm rot="-209594" flipH="1">
            <a:off x="10103842" y="-663390"/>
            <a:ext cx="4004364" cy="5987929"/>
            <a:chOff x="-1485626" y="98700"/>
            <a:chExt cx="3439693" cy="5143549"/>
          </a:xfrm>
        </p:grpSpPr>
        <p:grpSp>
          <p:nvGrpSpPr>
            <p:cNvPr id="896" name="Google Shape;896;p18"/>
            <p:cNvGrpSpPr/>
            <p:nvPr/>
          </p:nvGrpSpPr>
          <p:grpSpPr>
            <a:xfrm>
              <a:off x="-1485626" y="98700"/>
              <a:ext cx="3439693" cy="5143549"/>
              <a:chOff x="-1485626" y="98700"/>
              <a:chExt cx="3439693" cy="5143549"/>
            </a:xfrm>
          </p:grpSpPr>
          <p:grpSp>
            <p:nvGrpSpPr>
              <p:cNvPr id="897" name="Google Shape;897;p18"/>
              <p:cNvGrpSpPr/>
              <p:nvPr/>
            </p:nvGrpSpPr>
            <p:grpSpPr>
              <a:xfrm>
                <a:off x="-1485626" y="98700"/>
                <a:ext cx="3439693" cy="5143549"/>
                <a:chOff x="7015323" y="2720556"/>
                <a:chExt cx="1319052" cy="1972446"/>
              </a:xfrm>
            </p:grpSpPr>
            <p:sp>
              <p:nvSpPr>
                <p:cNvPr id="898" name="Google Shape;898;p1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903" name="Google Shape;903;p1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904" name="Google Shape;904;p1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905" name="Google Shape;905;p1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906" name="Google Shape;906;p1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907" name="Google Shape;907;p1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908" name="Google Shape;908;p1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909" name="Google Shape;909;p18"/>
          <p:cNvGrpSpPr/>
          <p:nvPr/>
        </p:nvGrpSpPr>
        <p:grpSpPr>
          <a:xfrm flipH="1">
            <a:off x="363069" y="248569"/>
            <a:ext cx="11593585" cy="6150407"/>
            <a:chOff x="272301" y="186426"/>
            <a:chExt cx="8695189" cy="4612805"/>
          </a:xfrm>
        </p:grpSpPr>
        <p:grpSp>
          <p:nvGrpSpPr>
            <p:cNvPr id="910" name="Google Shape;910;p18"/>
            <p:cNvGrpSpPr/>
            <p:nvPr/>
          </p:nvGrpSpPr>
          <p:grpSpPr>
            <a:xfrm>
              <a:off x="272301" y="186426"/>
              <a:ext cx="8695189" cy="3350448"/>
              <a:chOff x="272301" y="186426"/>
              <a:chExt cx="8695189" cy="3350448"/>
            </a:xfrm>
          </p:grpSpPr>
          <p:grpSp>
            <p:nvGrpSpPr>
              <p:cNvPr id="911" name="Google Shape;911;p18"/>
              <p:cNvGrpSpPr/>
              <p:nvPr/>
            </p:nvGrpSpPr>
            <p:grpSpPr>
              <a:xfrm>
                <a:off x="272301" y="186426"/>
                <a:ext cx="4853631" cy="3350448"/>
                <a:chOff x="272301" y="186426"/>
                <a:chExt cx="4853631" cy="3350448"/>
              </a:xfrm>
            </p:grpSpPr>
            <p:sp>
              <p:nvSpPr>
                <p:cNvPr id="912" name="Google Shape;912;p18"/>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18"/>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8"/>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8"/>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16" name="Google Shape;916;p18"/>
              <p:cNvSpPr/>
              <p:nvPr/>
            </p:nvSpPr>
            <p:spPr>
              <a:xfrm flipH="1">
                <a:off x="88954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17" name="Google Shape;917;p18"/>
            <p:cNvSpPr/>
            <p:nvPr/>
          </p:nvSpPr>
          <p:spPr>
            <a:xfrm rot="7642264" flipH="1">
              <a:off x="8247083" y="485973"/>
              <a:ext cx="204185"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18" name="Google Shape;918;p18"/>
            <p:cNvGrpSpPr/>
            <p:nvPr/>
          </p:nvGrpSpPr>
          <p:grpSpPr>
            <a:xfrm>
              <a:off x="5876770" y="4217957"/>
              <a:ext cx="2873843" cy="581274"/>
              <a:chOff x="6728245" y="5573332"/>
              <a:chExt cx="2873843" cy="581274"/>
            </a:xfrm>
          </p:grpSpPr>
          <p:sp>
            <p:nvSpPr>
              <p:cNvPr id="919" name="Google Shape;919;p18"/>
              <p:cNvSpPr/>
              <p:nvPr/>
            </p:nvSpPr>
            <p:spPr>
              <a:xfrm flipH="1">
                <a:off x="9523308" y="5573332"/>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8"/>
              <p:cNvSpPr/>
              <p:nvPr/>
            </p:nvSpPr>
            <p:spPr>
              <a:xfrm rot="5592085" flipH="1">
                <a:off x="6766002" y="6042726"/>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921" name="Google Shape;921;p18"/>
          <p:cNvSpPr txBox="1">
            <a:spLocks noGrp="1"/>
          </p:cNvSpPr>
          <p:nvPr>
            <p:ph type="title"/>
          </p:nvPr>
        </p:nvSpPr>
        <p:spPr>
          <a:xfrm>
            <a:off x="7245600" y="1869533"/>
            <a:ext cx="2884400" cy="132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2" name="Google Shape;922;p18"/>
          <p:cNvSpPr txBox="1">
            <a:spLocks noGrp="1"/>
          </p:cNvSpPr>
          <p:nvPr>
            <p:ph type="subTitle" idx="1"/>
          </p:nvPr>
        </p:nvSpPr>
        <p:spPr>
          <a:xfrm>
            <a:off x="7245600" y="3191284"/>
            <a:ext cx="3995600" cy="179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23722306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23"/>
        <p:cNvGrpSpPr/>
        <p:nvPr/>
      </p:nvGrpSpPr>
      <p:grpSpPr>
        <a:xfrm>
          <a:off x="0" y="0"/>
          <a:ext cx="0" cy="0"/>
          <a:chOff x="0" y="0"/>
          <a:chExt cx="0" cy="0"/>
        </a:xfrm>
      </p:grpSpPr>
      <p:grpSp>
        <p:nvGrpSpPr>
          <p:cNvPr id="1024" name="Google Shape;1024;p21"/>
          <p:cNvGrpSpPr/>
          <p:nvPr/>
        </p:nvGrpSpPr>
        <p:grpSpPr>
          <a:xfrm flipH="1">
            <a:off x="-1488466" y="6630367"/>
            <a:ext cx="15702988" cy="333900"/>
            <a:chOff x="-1116350" y="4972775"/>
            <a:chExt cx="11777241" cy="250425"/>
          </a:xfrm>
        </p:grpSpPr>
        <p:sp>
          <p:nvSpPr>
            <p:cNvPr id="1025" name="Google Shape;1025;p2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0" name="Google Shape;1030;p21"/>
          <p:cNvGrpSpPr/>
          <p:nvPr/>
        </p:nvGrpSpPr>
        <p:grpSpPr>
          <a:xfrm rot="-180912" flipH="1">
            <a:off x="9887541" y="-1684503"/>
            <a:ext cx="4498316" cy="7356859"/>
            <a:chOff x="-1419722" y="-275482"/>
            <a:chExt cx="3373790" cy="5517730"/>
          </a:xfrm>
        </p:grpSpPr>
        <p:grpSp>
          <p:nvGrpSpPr>
            <p:cNvPr id="1031" name="Google Shape;1031;p21"/>
            <p:cNvGrpSpPr/>
            <p:nvPr/>
          </p:nvGrpSpPr>
          <p:grpSpPr>
            <a:xfrm>
              <a:off x="-1419722" y="-275482"/>
              <a:ext cx="3373790" cy="5517730"/>
              <a:chOff x="-1419722" y="-275482"/>
              <a:chExt cx="3373790" cy="5517730"/>
            </a:xfrm>
          </p:grpSpPr>
          <p:grpSp>
            <p:nvGrpSpPr>
              <p:cNvPr id="1032" name="Google Shape;1032;p21"/>
              <p:cNvGrpSpPr/>
              <p:nvPr/>
            </p:nvGrpSpPr>
            <p:grpSpPr>
              <a:xfrm>
                <a:off x="-1419722" y="-275482"/>
                <a:ext cx="3373790" cy="5517730"/>
                <a:chOff x="6021603" y="-289795"/>
                <a:chExt cx="3373790" cy="5517730"/>
              </a:xfrm>
            </p:grpSpPr>
            <p:sp>
              <p:nvSpPr>
                <p:cNvPr id="1033" name="Google Shape;1033;p2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34" name="Google Shape;1034;p21"/>
                <p:cNvGrpSpPr/>
                <p:nvPr/>
              </p:nvGrpSpPr>
              <p:grpSpPr>
                <a:xfrm>
                  <a:off x="6021603" y="84387"/>
                  <a:ext cx="3373790" cy="5143549"/>
                  <a:chOff x="7040595" y="2720556"/>
                  <a:chExt cx="1293780" cy="1972446"/>
                </a:xfrm>
              </p:grpSpPr>
              <p:sp>
                <p:nvSpPr>
                  <p:cNvPr id="1035" name="Google Shape;1035;p2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040" name="Google Shape;1040;p2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41" name="Google Shape;1041;p2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42" name="Google Shape;1042;p2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43" name="Google Shape;1043;p2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44" name="Google Shape;1044;p2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45" name="Google Shape;1045;p2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46" name="Google Shape;1046;p21"/>
          <p:cNvGrpSpPr/>
          <p:nvPr/>
        </p:nvGrpSpPr>
        <p:grpSpPr>
          <a:xfrm rot="180912">
            <a:off x="-2193859" y="-1684503"/>
            <a:ext cx="4498316" cy="7356859"/>
            <a:chOff x="-1419722" y="-275482"/>
            <a:chExt cx="3373790" cy="5517730"/>
          </a:xfrm>
        </p:grpSpPr>
        <p:grpSp>
          <p:nvGrpSpPr>
            <p:cNvPr id="1047" name="Google Shape;1047;p21"/>
            <p:cNvGrpSpPr/>
            <p:nvPr/>
          </p:nvGrpSpPr>
          <p:grpSpPr>
            <a:xfrm>
              <a:off x="-1419722" y="-275482"/>
              <a:ext cx="3373790" cy="5517730"/>
              <a:chOff x="-1419722" y="-275482"/>
              <a:chExt cx="3373790" cy="5517730"/>
            </a:xfrm>
          </p:grpSpPr>
          <p:grpSp>
            <p:nvGrpSpPr>
              <p:cNvPr id="1048" name="Google Shape;1048;p21"/>
              <p:cNvGrpSpPr/>
              <p:nvPr/>
            </p:nvGrpSpPr>
            <p:grpSpPr>
              <a:xfrm>
                <a:off x="-1419722" y="-275482"/>
                <a:ext cx="3373790" cy="5517730"/>
                <a:chOff x="6021603" y="-289795"/>
                <a:chExt cx="3373790" cy="5517730"/>
              </a:xfrm>
            </p:grpSpPr>
            <p:sp>
              <p:nvSpPr>
                <p:cNvPr id="1049" name="Google Shape;1049;p2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050" name="Google Shape;1050;p21"/>
                <p:cNvGrpSpPr/>
                <p:nvPr/>
              </p:nvGrpSpPr>
              <p:grpSpPr>
                <a:xfrm>
                  <a:off x="6021603" y="84387"/>
                  <a:ext cx="3373790" cy="5143549"/>
                  <a:chOff x="7040595" y="2720556"/>
                  <a:chExt cx="1293780" cy="1972446"/>
                </a:xfrm>
              </p:grpSpPr>
              <p:sp>
                <p:nvSpPr>
                  <p:cNvPr id="1051" name="Google Shape;1051;p2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056" name="Google Shape;1056;p2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57" name="Google Shape;1057;p2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58" name="Google Shape;1058;p2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59" name="Google Shape;1059;p2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60" name="Google Shape;1060;p2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61" name="Google Shape;1061;p2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62" name="Google Shape;1062;p21"/>
          <p:cNvGrpSpPr/>
          <p:nvPr/>
        </p:nvGrpSpPr>
        <p:grpSpPr>
          <a:xfrm>
            <a:off x="472303" y="3104275"/>
            <a:ext cx="11379632" cy="2850875"/>
            <a:chOff x="354227" y="2328206"/>
            <a:chExt cx="8534724" cy="2138156"/>
          </a:xfrm>
        </p:grpSpPr>
        <p:sp>
          <p:nvSpPr>
            <p:cNvPr id="1063" name="Google Shape;1063;p21"/>
            <p:cNvSpPr/>
            <p:nvPr/>
          </p:nvSpPr>
          <p:spPr>
            <a:xfrm flipH="1">
              <a:off x="378716" y="23282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1"/>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1"/>
            <p:cNvSpPr/>
            <p:nvPr/>
          </p:nvSpPr>
          <p:spPr>
            <a:xfrm flipH="1">
              <a:off x="354232" y="28298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1"/>
            <p:cNvSpPr/>
            <p:nvPr/>
          </p:nvSpPr>
          <p:spPr>
            <a:xfrm flipH="1">
              <a:off x="8698894" y="34507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1"/>
            <p:cNvSpPr/>
            <p:nvPr/>
          </p:nvSpPr>
          <p:spPr>
            <a:xfrm flipH="1">
              <a:off x="8749507" y="415885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068" name="Google Shape;1068;p21"/>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69" name="Google Shape;1069;p21"/>
          <p:cNvSpPr txBox="1">
            <a:spLocks noGrp="1"/>
          </p:cNvSpPr>
          <p:nvPr>
            <p:ph type="title" idx="2"/>
          </p:nvPr>
        </p:nvSpPr>
        <p:spPr>
          <a:xfrm>
            <a:off x="960000" y="3396000"/>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0" name="Google Shape;1070;p21"/>
          <p:cNvSpPr txBox="1">
            <a:spLocks noGrp="1"/>
          </p:cNvSpPr>
          <p:nvPr>
            <p:ph type="subTitle" idx="1"/>
          </p:nvPr>
        </p:nvSpPr>
        <p:spPr>
          <a:xfrm>
            <a:off x="960003"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71" name="Google Shape;1071;p21"/>
          <p:cNvSpPr txBox="1">
            <a:spLocks noGrp="1"/>
          </p:cNvSpPr>
          <p:nvPr>
            <p:ph type="title" idx="3"/>
          </p:nvPr>
        </p:nvSpPr>
        <p:spPr>
          <a:xfrm>
            <a:off x="4704800" y="3395767"/>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2" name="Google Shape;1072;p21"/>
          <p:cNvSpPr txBox="1">
            <a:spLocks noGrp="1"/>
          </p:cNvSpPr>
          <p:nvPr>
            <p:ph type="subTitle" idx="4"/>
          </p:nvPr>
        </p:nvSpPr>
        <p:spPr>
          <a:xfrm>
            <a:off x="4704796"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73" name="Google Shape;1073;p21"/>
          <p:cNvSpPr txBox="1">
            <a:spLocks noGrp="1"/>
          </p:cNvSpPr>
          <p:nvPr>
            <p:ph type="title" idx="5"/>
          </p:nvPr>
        </p:nvSpPr>
        <p:spPr>
          <a:xfrm>
            <a:off x="8449599" y="3395767"/>
            <a:ext cx="2782400" cy="103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074" name="Google Shape;1074;p21"/>
          <p:cNvSpPr txBox="1">
            <a:spLocks noGrp="1"/>
          </p:cNvSpPr>
          <p:nvPr>
            <p:ph type="subTitle" idx="6"/>
          </p:nvPr>
        </p:nvSpPr>
        <p:spPr>
          <a:xfrm>
            <a:off x="8449597" y="4425767"/>
            <a:ext cx="2782400" cy="8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97080372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75"/>
        <p:cNvGrpSpPr/>
        <p:nvPr/>
      </p:nvGrpSpPr>
      <p:grpSpPr>
        <a:xfrm>
          <a:off x="0" y="0"/>
          <a:ext cx="0" cy="0"/>
          <a:chOff x="0" y="0"/>
          <a:chExt cx="0" cy="0"/>
        </a:xfrm>
      </p:grpSpPr>
      <p:grpSp>
        <p:nvGrpSpPr>
          <p:cNvPr id="1076" name="Google Shape;1076;p22"/>
          <p:cNvGrpSpPr/>
          <p:nvPr/>
        </p:nvGrpSpPr>
        <p:grpSpPr>
          <a:xfrm>
            <a:off x="-1488466" y="6630367"/>
            <a:ext cx="15702988" cy="333900"/>
            <a:chOff x="-1116350" y="4972775"/>
            <a:chExt cx="11777241" cy="250425"/>
          </a:xfrm>
        </p:grpSpPr>
        <p:sp>
          <p:nvSpPr>
            <p:cNvPr id="1077" name="Google Shape;1077;p2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2"/>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 name="Google Shape;1082;p22"/>
          <p:cNvGrpSpPr/>
          <p:nvPr/>
        </p:nvGrpSpPr>
        <p:grpSpPr>
          <a:xfrm rot="209437">
            <a:off x="-2372756" y="-472167"/>
            <a:ext cx="4474399" cy="6690796"/>
            <a:chOff x="-1485626" y="98700"/>
            <a:chExt cx="3439693" cy="5143549"/>
          </a:xfrm>
        </p:grpSpPr>
        <p:grpSp>
          <p:nvGrpSpPr>
            <p:cNvPr id="1083" name="Google Shape;1083;p22"/>
            <p:cNvGrpSpPr/>
            <p:nvPr/>
          </p:nvGrpSpPr>
          <p:grpSpPr>
            <a:xfrm>
              <a:off x="-1485626" y="98700"/>
              <a:ext cx="3439693" cy="5143549"/>
              <a:chOff x="-1485626" y="98700"/>
              <a:chExt cx="3439693" cy="5143549"/>
            </a:xfrm>
          </p:grpSpPr>
          <p:grpSp>
            <p:nvGrpSpPr>
              <p:cNvPr id="1084" name="Google Shape;1084;p22"/>
              <p:cNvGrpSpPr/>
              <p:nvPr/>
            </p:nvGrpSpPr>
            <p:grpSpPr>
              <a:xfrm>
                <a:off x="-1485626" y="98700"/>
                <a:ext cx="3439693" cy="5143549"/>
                <a:chOff x="7015323" y="2720556"/>
                <a:chExt cx="1319052" cy="1972446"/>
              </a:xfrm>
            </p:grpSpPr>
            <p:sp>
              <p:nvSpPr>
                <p:cNvPr id="1085" name="Google Shape;1085;p22"/>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2"/>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090" name="Google Shape;1090;p2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091" name="Google Shape;1091;p2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092" name="Google Shape;1092;p2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093" name="Google Shape;1093;p2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094" name="Google Shape;1094;p22"/>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095" name="Google Shape;1095;p2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096" name="Google Shape;1096;p22"/>
          <p:cNvGrpSpPr/>
          <p:nvPr/>
        </p:nvGrpSpPr>
        <p:grpSpPr>
          <a:xfrm>
            <a:off x="10540135" y="-1438079"/>
            <a:ext cx="3847920" cy="6293156"/>
            <a:chOff x="8015101" y="-451685"/>
            <a:chExt cx="2885940" cy="4719867"/>
          </a:xfrm>
        </p:grpSpPr>
        <p:grpSp>
          <p:nvGrpSpPr>
            <p:cNvPr id="1097" name="Google Shape;1097;p22"/>
            <p:cNvGrpSpPr/>
            <p:nvPr/>
          </p:nvGrpSpPr>
          <p:grpSpPr>
            <a:xfrm>
              <a:off x="8015101" y="-451685"/>
              <a:ext cx="2885940" cy="4719867"/>
              <a:chOff x="-1419722" y="-275482"/>
              <a:chExt cx="3373790" cy="5517730"/>
            </a:xfrm>
          </p:grpSpPr>
          <p:grpSp>
            <p:nvGrpSpPr>
              <p:cNvPr id="1098" name="Google Shape;1098;p22"/>
              <p:cNvGrpSpPr/>
              <p:nvPr/>
            </p:nvGrpSpPr>
            <p:grpSpPr>
              <a:xfrm>
                <a:off x="-1419722" y="-275482"/>
                <a:ext cx="3373790" cy="5517730"/>
                <a:chOff x="-1419722" y="-275482"/>
                <a:chExt cx="3373790" cy="5517730"/>
              </a:xfrm>
            </p:grpSpPr>
            <p:grpSp>
              <p:nvGrpSpPr>
                <p:cNvPr id="1099" name="Google Shape;1099;p22"/>
                <p:cNvGrpSpPr/>
                <p:nvPr/>
              </p:nvGrpSpPr>
              <p:grpSpPr>
                <a:xfrm>
                  <a:off x="-1419722" y="-275482"/>
                  <a:ext cx="3373790" cy="5517730"/>
                  <a:chOff x="6021603" y="-289795"/>
                  <a:chExt cx="3373790" cy="5517730"/>
                </a:xfrm>
              </p:grpSpPr>
              <p:sp>
                <p:nvSpPr>
                  <p:cNvPr id="1100" name="Google Shape;1100;p2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01" name="Google Shape;1101;p22"/>
                  <p:cNvGrpSpPr/>
                  <p:nvPr/>
                </p:nvGrpSpPr>
                <p:grpSpPr>
                  <a:xfrm>
                    <a:off x="6021603" y="84387"/>
                    <a:ext cx="3373790" cy="5143549"/>
                    <a:chOff x="7040595" y="2720556"/>
                    <a:chExt cx="1293780" cy="1972446"/>
                  </a:xfrm>
                </p:grpSpPr>
                <p:sp>
                  <p:nvSpPr>
                    <p:cNvPr id="1102" name="Google Shape;1102;p2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107" name="Google Shape;1107;p22"/>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108" name="Google Shape;1108;p22"/>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109" name="Google Shape;1109;p2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110" name="Google Shape;1110;p2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111" name="Google Shape;1111;p2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112" name="Google Shape;1112;p2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113" name="Google Shape;1113;p22"/>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114" name="Google Shape;1114;p22"/>
          <p:cNvGrpSpPr/>
          <p:nvPr/>
        </p:nvGrpSpPr>
        <p:grpSpPr>
          <a:xfrm>
            <a:off x="439626" y="2402142"/>
            <a:ext cx="11532889" cy="3673141"/>
            <a:chOff x="329719" y="1801606"/>
            <a:chExt cx="8649667" cy="2754856"/>
          </a:xfrm>
        </p:grpSpPr>
        <p:sp>
          <p:nvSpPr>
            <p:cNvPr id="1115" name="Google Shape;1115;p22"/>
            <p:cNvSpPr/>
            <p:nvPr/>
          </p:nvSpPr>
          <p:spPr>
            <a:xfrm>
              <a:off x="8888939" y="1801606"/>
              <a:ext cx="90446"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22"/>
            <p:cNvSpPr/>
            <p:nvPr/>
          </p:nvSpPr>
          <p:spPr>
            <a:xfrm>
              <a:off x="8569292" y="44292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22"/>
            <p:cNvSpPr/>
            <p:nvPr/>
          </p:nvSpPr>
          <p:spPr>
            <a:xfrm>
              <a:off x="8749502" y="356821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22"/>
            <p:cNvSpPr/>
            <p:nvPr/>
          </p:nvSpPr>
          <p:spPr>
            <a:xfrm>
              <a:off x="329719" y="370807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22"/>
            <p:cNvSpPr/>
            <p:nvPr/>
          </p:nvSpPr>
          <p:spPr>
            <a:xfrm>
              <a:off x="329727" y="430902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22"/>
            <p:cNvSpPr/>
            <p:nvPr/>
          </p:nvSpPr>
          <p:spPr>
            <a:xfrm>
              <a:off x="354225" y="2399094"/>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 name="Google Shape;1121;p22"/>
          <p:cNvGrpSpPr/>
          <p:nvPr/>
        </p:nvGrpSpPr>
        <p:grpSpPr>
          <a:xfrm>
            <a:off x="4343144" y="5916504"/>
            <a:ext cx="901977" cy="845120"/>
            <a:chOff x="546450" y="3992115"/>
            <a:chExt cx="621824" cy="582627"/>
          </a:xfrm>
        </p:grpSpPr>
        <p:sp>
          <p:nvSpPr>
            <p:cNvPr id="1122" name="Google Shape;1122;p22"/>
            <p:cNvSpPr/>
            <p:nvPr/>
          </p:nvSpPr>
          <p:spPr>
            <a:xfrm>
              <a:off x="546450" y="4357223"/>
              <a:ext cx="598739" cy="217519"/>
            </a:xfrm>
            <a:custGeom>
              <a:avLst/>
              <a:gdLst/>
              <a:ahLst/>
              <a:cxnLst/>
              <a:rect l="l" t="t" r="r" b="b"/>
              <a:pathLst>
                <a:path w="10402" h="3779" extrusionOk="0">
                  <a:moveTo>
                    <a:pt x="4614" y="0"/>
                  </a:moveTo>
                  <a:cubicBezTo>
                    <a:pt x="4151" y="0"/>
                    <a:pt x="3707" y="216"/>
                    <a:pt x="3459" y="721"/>
                  </a:cubicBezTo>
                  <a:cubicBezTo>
                    <a:pt x="3351" y="672"/>
                    <a:pt x="3244" y="650"/>
                    <a:pt x="3141" y="650"/>
                  </a:cubicBezTo>
                  <a:cubicBezTo>
                    <a:pt x="2505" y="650"/>
                    <a:pt x="2019" y="1496"/>
                    <a:pt x="2256" y="2100"/>
                  </a:cubicBezTo>
                  <a:cubicBezTo>
                    <a:pt x="2146" y="2049"/>
                    <a:pt x="2038" y="2027"/>
                    <a:pt x="1936" y="2027"/>
                  </a:cubicBezTo>
                  <a:cubicBezTo>
                    <a:pt x="1480" y="2027"/>
                    <a:pt x="1149" y="2481"/>
                    <a:pt x="1354" y="2952"/>
                  </a:cubicBezTo>
                  <a:cubicBezTo>
                    <a:pt x="1322" y="2944"/>
                    <a:pt x="1290" y="2940"/>
                    <a:pt x="1258" y="2940"/>
                  </a:cubicBezTo>
                  <a:cubicBezTo>
                    <a:pt x="983" y="2940"/>
                    <a:pt x="705" y="3212"/>
                    <a:pt x="727" y="3503"/>
                  </a:cubicBezTo>
                  <a:cubicBezTo>
                    <a:pt x="680" y="3495"/>
                    <a:pt x="632" y="3491"/>
                    <a:pt x="584" y="3491"/>
                  </a:cubicBezTo>
                  <a:cubicBezTo>
                    <a:pt x="347" y="3491"/>
                    <a:pt x="104" y="3592"/>
                    <a:pt x="0" y="3779"/>
                  </a:cubicBezTo>
                  <a:lnTo>
                    <a:pt x="10401" y="3779"/>
                  </a:lnTo>
                  <a:cubicBezTo>
                    <a:pt x="10227" y="3474"/>
                    <a:pt x="9863" y="3263"/>
                    <a:pt x="9507" y="3263"/>
                  </a:cubicBezTo>
                  <a:cubicBezTo>
                    <a:pt x="9454" y="3263"/>
                    <a:pt x="9401" y="3268"/>
                    <a:pt x="9349" y="3278"/>
                  </a:cubicBezTo>
                  <a:cubicBezTo>
                    <a:pt x="9330" y="2714"/>
                    <a:pt x="8837" y="2321"/>
                    <a:pt x="8318" y="2321"/>
                  </a:cubicBezTo>
                  <a:cubicBezTo>
                    <a:pt x="8122" y="2321"/>
                    <a:pt x="7923" y="2377"/>
                    <a:pt x="7745" y="2501"/>
                  </a:cubicBezTo>
                  <a:cubicBezTo>
                    <a:pt x="7804" y="1844"/>
                    <a:pt x="7279" y="1472"/>
                    <a:pt x="6722" y="1472"/>
                  </a:cubicBezTo>
                  <a:cubicBezTo>
                    <a:pt x="6577" y="1472"/>
                    <a:pt x="6430" y="1497"/>
                    <a:pt x="6291" y="1548"/>
                  </a:cubicBezTo>
                  <a:cubicBezTo>
                    <a:pt x="6275" y="644"/>
                    <a:pt x="5415" y="0"/>
                    <a:pt x="46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22"/>
            <p:cNvSpPr/>
            <p:nvPr/>
          </p:nvSpPr>
          <p:spPr>
            <a:xfrm>
              <a:off x="801788" y="4404480"/>
              <a:ext cx="64985" cy="47660"/>
            </a:xfrm>
            <a:custGeom>
              <a:avLst/>
              <a:gdLst/>
              <a:ahLst/>
              <a:cxnLst/>
              <a:rect l="l" t="t" r="r" b="b"/>
              <a:pathLst>
                <a:path w="1129" h="828" extrusionOk="0">
                  <a:moveTo>
                    <a:pt x="401" y="1"/>
                  </a:moveTo>
                  <a:cubicBezTo>
                    <a:pt x="301" y="1"/>
                    <a:pt x="176" y="26"/>
                    <a:pt x="25" y="76"/>
                  </a:cubicBezTo>
                  <a:cubicBezTo>
                    <a:pt x="0" y="76"/>
                    <a:pt x="0" y="101"/>
                    <a:pt x="0" y="126"/>
                  </a:cubicBezTo>
                  <a:cubicBezTo>
                    <a:pt x="0" y="126"/>
                    <a:pt x="11" y="137"/>
                    <a:pt x="26" y="137"/>
                  </a:cubicBezTo>
                  <a:cubicBezTo>
                    <a:pt x="34" y="137"/>
                    <a:pt x="42" y="134"/>
                    <a:pt x="50" y="126"/>
                  </a:cubicBezTo>
                  <a:cubicBezTo>
                    <a:pt x="142" y="89"/>
                    <a:pt x="234" y="66"/>
                    <a:pt x="316" y="66"/>
                  </a:cubicBezTo>
                  <a:cubicBezTo>
                    <a:pt x="346" y="66"/>
                    <a:pt x="374" y="69"/>
                    <a:pt x="401" y="76"/>
                  </a:cubicBezTo>
                  <a:cubicBezTo>
                    <a:pt x="577" y="76"/>
                    <a:pt x="777" y="151"/>
                    <a:pt x="878" y="301"/>
                  </a:cubicBezTo>
                  <a:cubicBezTo>
                    <a:pt x="1003" y="427"/>
                    <a:pt x="1078" y="602"/>
                    <a:pt x="1053" y="778"/>
                  </a:cubicBezTo>
                  <a:cubicBezTo>
                    <a:pt x="1053" y="803"/>
                    <a:pt x="1078" y="828"/>
                    <a:pt x="1078" y="828"/>
                  </a:cubicBezTo>
                  <a:cubicBezTo>
                    <a:pt x="1103" y="828"/>
                    <a:pt x="1128" y="803"/>
                    <a:pt x="1128" y="803"/>
                  </a:cubicBezTo>
                  <a:cubicBezTo>
                    <a:pt x="1128" y="602"/>
                    <a:pt x="1078" y="402"/>
                    <a:pt x="928" y="251"/>
                  </a:cubicBezTo>
                  <a:cubicBezTo>
                    <a:pt x="802" y="101"/>
                    <a:pt x="602" y="1"/>
                    <a:pt x="40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22"/>
            <p:cNvSpPr/>
            <p:nvPr/>
          </p:nvSpPr>
          <p:spPr>
            <a:xfrm>
              <a:off x="648850" y="4465034"/>
              <a:ext cx="83750" cy="47717"/>
            </a:xfrm>
            <a:custGeom>
              <a:avLst/>
              <a:gdLst/>
              <a:ahLst/>
              <a:cxnLst/>
              <a:rect l="l" t="t" r="r" b="b"/>
              <a:pathLst>
                <a:path w="1455" h="829" extrusionOk="0">
                  <a:moveTo>
                    <a:pt x="1182" y="1"/>
                  </a:moveTo>
                  <a:cubicBezTo>
                    <a:pt x="912" y="1"/>
                    <a:pt x="656" y="87"/>
                    <a:pt x="502" y="202"/>
                  </a:cubicBezTo>
                  <a:cubicBezTo>
                    <a:pt x="251" y="352"/>
                    <a:pt x="126" y="578"/>
                    <a:pt x="1" y="778"/>
                  </a:cubicBezTo>
                  <a:cubicBezTo>
                    <a:pt x="1" y="803"/>
                    <a:pt x="1" y="828"/>
                    <a:pt x="26" y="828"/>
                  </a:cubicBezTo>
                  <a:cubicBezTo>
                    <a:pt x="51" y="828"/>
                    <a:pt x="51" y="828"/>
                    <a:pt x="51" y="803"/>
                  </a:cubicBezTo>
                  <a:cubicBezTo>
                    <a:pt x="176" y="603"/>
                    <a:pt x="301" y="402"/>
                    <a:pt x="527" y="252"/>
                  </a:cubicBezTo>
                  <a:cubicBezTo>
                    <a:pt x="686" y="153"/>
                    <a:pt x="954" y="54"/>
                    <a:pt x="1208" y="54"/>
                  </a:cubicBezTo>
                  <a:cubicBezTo>
                    <a:pt x="1275" y="54"/>
                    <a:pt x="1341" y="61"/>
                    <a:pt x="1404" y="76"/>
                  </a:cubicBezTo>
                  <a:cubicBezTo>
                    <a:pt x="1429" y="76"/>
                    <a:pt x="1454" y="76"/>
                    <a:pt x="1454" y="51"/>
                  </a:cubicBezTo>
                  <a:cubicBezTo>
                    <a:pt x="1454" y="51"/>
                    <a:pt x="1454" y="26"/>
                    <a:pt x="1429" y="26"/>
                  </a:cubicBezTo>
                  <a:cubicBezTo>
                    <a:pt x="1347" y="9"/>
                    <a:pt x="1264" y="1"/>
                    <a:pt x="118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22"/>
            <p:cNvSpPr/>
            <p:nvPr/>
          </p:nvSpPr>
          <p:spPr>
            <a:xfrm>
              <a:off x="1005207" y="4040869"/>
              <a:ext cx="163067" cy="101248"/>
            </a:xfrm>
            <a:custGeom>
              <a:avLst/>
              <a:gdLst/>
              <a:ahLst/>
              <a:cxnLst/>
              <a:rect l="l" t="t" r="r" b="b"/>
              <a:pathLst>
                <a:path w="2833" h="1759" extrusionOk="0">
                  <a:moveTo>
                    <a:pt x="1991" y="1"/>
                  </a:moveTo>
                  <a:cubicBezTo>
                    <a:pt x="1845" y="1"/>
                    <a:pt x="1700" y="28"/>
                    <a:pt x="1554" y="77"/>
                  </a:cubicBezTo>
                  <a:cubicBezTo>
                    <a:pt x="1103" y="202"/>
                    <a:pt x="677" y="478"/>
                    <a:pt x="401" y="854"/>
                  </a:cubicBezTo>
                  <a:cubicBezTo>
                    <a:pt x="126" y="1230"/>
                    <a:pt x="0" y="1631"/>
                    <a:pt x="527" y="1706"/>
                  </a:cubicBezTo>
                  <a:cubicBezTo>
                    <a:pt x="695" y="1742"/>
                    <a:pt x="867" y="1758"/>
                    <a:pt x="1039" y="1758"/>
                  </a:cubicBezTo>
                  <a:cubicBezTo>
                    <a:pt x="1352" y="1758"/>
                    <a:pt x="1664" y="1703"/>
                    <a:pt x="1955" y="1606"/>
                  </a:cubicBezTo>
                  <a:cubicBezTo>
                    <a:pt x="2206" y="1506"/>
                    <a:pt x="2431" y="1380"/>
                    <a:pt x="2607" y="1180"/>
                  </a:cubicBezTo>
                  <a:cubicBezTo>
                    <a:pt x="2757" y="979"/>
                    <a:pt x="2832" y="704"/>
                    <a:pt x="2757" y="453"/>
                  </a:cubicBezTo>
                  <a:cubicBezTo>
                    <a:pt x="2657" y="252"/>
                    <a:pt x="2456" y="102"/>
                    <a:pt x="2231" y="27"/>
                  </a:cubicBezTo>
                  <a:cubicBezTo>
                    <a:pt x="2151" y="9"/>
                    <a:pt x="2071" y="1"/>
                    <a:pt x="19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22"/>
            <p:cNvSpPr/>
            <p:nvPr/>
          </p:nvSpPr>
          <p:spPr>
            <a:xfrm>
              <a:off x="843635" y="4110978"/>
              <a:ext cx="214987" cy="300751"/>
            </a:xfrm>
            <a:custGeom>
              <a:avLst/>
              <a:gdLst/>
              <a:ahLst/>
              <a:cxnLst/>
              <a:rect l="l" t="t" r="r" b="b"/>
              <a:pathLst>
                <a:path w="3735" h="5225" extrusionOk="0">
                  <a:moveTo>
                    <a:pt x="3709" y="1"/>
                  </a:moveTo>
                  <a:cubicBezTo>
                    <a:pt x="3701" y="1"/>
                    <a:pt x="3693" y="3"/>
                    <a:pt x="3684" y="12"/>
                  </a:cubicBezTo>
                  <a:cubicBezTo>
                    <a:pt x="3659" y="12"/>
                    <a:pt x="627" y="1290"/>
                    <a:pt x="0" y="5175"/>
                  </a:cubicBezTo>
                  <a:cubicBezTo>
                    <a:pt x="0" y="5200"/>
                    <a:pt x="25" y="5225"/>
                    <a:pt x="25" y="5225"/>
                  </a:cubicBezTo>
                  <a:cubicBezTo>
                    <a:pt x="50" y="5225"/>
                    <a:pt x="75" y="5200"/>
                    <a:pt x="75" y="5200"/>
                  </a:cubicBezTo>
                  <a:cubicBezTo>
                    <a:pt x="677" y="1315"/>
                    <a:pt x="3684" y="62"/>
                    <a:pt x="3709" y="62"/>
                  </a:cubicBezTo>
                  <a:cubicBezTo>
                    <a:pt x="3735" y="62"/>
                    <a:pt x="3735" y="37"/>
                    <a:pt x="3735" y="12"/>
                  </a:cubicBezTo>
                  <a:cubicBezTo>
                    <a:pt x="3735" y="12"/>
                    <a:pt x="3723" y="1"/>
                    <a:pt x="37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22"/>
            <p:cNvSpPr/>
            <p:nvPr/>
          </p:nvSpPr>
          <p:spPr>
            <a:xfrm>
              <a:off x="748430" y="4097279"/>
              <a:ext cx="176018" cy="118286"/>
            </a:xfrm>
            <a:custGeom>
              <a:avLst/>
              <a:gdLst/>
              <a:ahLst/>
              <a:cxnLst/>
              <a:rect l="l" t="t" r="r" b="b"/>
              <a:pathLst>
                <a:path w="3058" h="2055" extrusionOk="0">
                  <a:moveTo>
                    <a:pt x="1143" y="0"/>
                  </a:moveTo>
                  <a:cubicBezTo>
                    <a:pt x="1013" y="0"/>
                    <a:pt x="882" y="16"/>
                    <a:pt x="752" y="49"/>
                  </a:cubicBezTo>
                  <a:cubicBezTo>
                    <a:pt x="551" y="99"/>
                    <a:pt x="376" y="175"/>
                    <a:pt x="226" y="325"/>
                  </a:cubicBezTo>
                  <a:cubicBezTo>
                    <a:pt x="75" y="475"/>
                    <a:pt x="0" y="676"/>
                    <a:pt x="25" y="876"/>
                  </a:cubicBezTo>
                  <a:cubicBezTo>
                    <a:pt x="50" y="1077"/>
                    <a:pt x="201" y="1252"/>
                    <a:pt x="376" y="1353"/>
                  </a:cubicBezTo>
                  <a:cubicBezTo>
                    <a:pt x="526" y="1478"/>
                    <a:pt x="727" y="1528"/>
                    <a:pt x="927" y="1603"/>
                  </a:cubicBezTo>
                  <a:cubicBezTo>
                    <a:pt x="1278" y="1729"/>
                    <a:pt x="1654" y="1829"/>
                    <a:pt x="2005" y="1954"/>
                  </a:cubicBezTo>
                  <a:cubicBezTo>
                    <a:pt x="2155" y="2004"/>
                    <a:pt x="2331" y="2054"/>
                    <a:pt x="2481" y="2054"/>
                  </a:cubicBezTo>
                  <a:cubicBezTo>
                    <a:pt x="2657" y="2054"/>
                    <a:pt x="2832" y="2004"/>
                    <a:pt x="2932" y="1879"/>
                  </a:cubicBezTo>
                  <a:cubicBezTo>
                    <a:pt x="3058" y="1678"/>
                    <a:pt x="2983" y="1428"/>
                    <a:pt x="2907" y="1227"/>
                  </a:cubicBezTo>
                  <a:cubicBezTo>
                    <a:pt x="2608" y="523"/>
                    <a:pt x="1891" y="0"/>
                    <a:pt x="1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22"/>
            <p:cNvSpPr/>
            <p:nvPr/>
          </p:nvSpPr>
          <p:spPr>
            <a:xfrm>
              <a:off x="817675" y="4139816"/>
              <a:ext cx="109652" cy="84383"/>
            </a:xfrm>
            <a:custGeom>
              <a:avLst/>
              <a:gdLst/>
              <a:ahLst/>
              <a:cxnLst/>
              <a:rect l="l" t="t" r="r" b="b"/>
              <a:pathLst>
                <a:path w="1905" h="1466" extrusionOk="0">
                  <a:moveTo>
                    <a:pt x="33" y="1"/>
                  </a:moveTo>
                  <a:cubicBezTo>
                    <a:pt x="25" y="1"/>
                    <a:pt x="25" y="12"/>
                    <a:pt x="25" y="12"/>
                  </a:cubicBezTo>
                  <a:cubicBezTo>
                    <a:pt x="0" y="37"/>
                    <a:pt x="25" y="62"/>
                    <a:pt x="25" y="62"/>
                  </a:cubicBezTo>
                  <a:cubicBezTo>
                    <a:pt x="777" y="288"/>
                    <a:pt x="1429" y="789"/>
                    <a:pt x="1830" y="1441"/>
                  </a:cubicBezTo>
                  <a:cubicBezTo>
                    <a:pt x="1855" y="1466"/>
                    <a:pt x="1855" y="1466"/>
                    <a:pt x="1855" y="1466"/>
                  </a:cubicBezTo>
                  <a:lnTo>
                    <a:pt x="1880" y="1466"/>
                  </a:lnTo>
                  <a:cubicBezTo>
                    <a:pt x="1905" y="1441"/>
                    <a:pt x="1905" y="1441"/>
                    <a:pt x="1905" y="1416"/>
                  </a:cubicBezTo>
                  <a:cubicBezTo>
                    <a:pt x="1479" y="739"/>
                    <a:pt x="802" y="238"/>
                    <a:pt x="50" y="12"/>
                  </a:cubicBezTo>
                  <a:cubicBezTo>
                    <a:pt x="42" y="4"/>
                    <a:pt x="36" y="1"/>
                    <a:pt x="3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22"/>
            <p:cNvSpPr/>
            <p:nvPr/>
          </p:nvSpPr>
          <p:spPr>
            <a:xfrm>
              <a:off x="974873" y="4174410"/>
              <a:ext cx="139986" cy="156793"/>
            </a:xfrm>
            <a:custGeom>
              <a:avLst/>
              <a:gdLst/>
              <a:ahLst/>
              <a:cxnLst/>
              <a:rect l="l" t="t" r="r" b="b"/>
              <a:pathLst>
                <a:path w="2432" h="2724" extrusionOk="0">
                  <a:moveTo>
                    <a:pt x="585" y="1"/>
                  </a:moveTo>
                  <a:cubicBezTo>
                    <a:pt x="410" y="1"/>
                    <a:pt x="235" y="36"/>
                    <a:pt x="126" y="163"/>
                  </a:cubicBezTo>
                  <a:cubicBezTo>
                    <a:pt x="26" y="288"/>
                    <a:pt x="1" y="464"/>
                    <a:pt x="51" y="614"/>
                  </a:cubicBezTo>
                  <a:cubicBezTo>
                    <a:pt x="76" y="790"/>
                    <a:pt x="176" y="915"/>
                    <a:pt x="252" y="1065"/>
                  </a:cubicBezTo>
                  <a:cubicBezTo>
                    <a:pt x="477" y="1391"/>
                    <a:pt x="678" y="1717"/>
                    <a:pt x="878" y="2043"/>
                  </a:cubicBezTo>
                  <a:cubicBezTo>
                    <a:pt x="978" y="2218"/>
                    <a:pt x="1104" y="2369"/>
                    <a:pt x="1254" y="2519"/>
                  </a:cubicBezTo>
                  <a:cubicBezTo>
                    <a:pt x="1389" y="2631"/>
                    <a:pt x="1564" y="2723"/>
                    <a:pt x="1743" y="2723"/>
                  </a:cubicBezTo>
                  <a:cubicBezTo>
                    <a:pt x="1764" y="2723"/>
                    <a:pt x="1784" y="2722"/>
                    <a:pt x="1805" y="2719"/>
                  </a:cubicBezTo>
                  <a:cubicBezTo>
                    <a:pt x="1981" y="2694"/>
                    <a:pt x="2181" y="2569"/>
                    <a:pt x="2282" y="2394"/>
                  </a:cubicBezTo>
                  <a:cubicBezTo>
                    <a:pt x="2382" y="2218"/>
                    <a:pt x="2432" y="2018"/>
                    <a:pt x="2432" y="1817"/>
                  </a:cubicBezTo>
                  <a:cubicBezTo>
                    <a:pt x="2432" y="915"/>
                    <a:pt x="1630" y="163"/>
                    <a:pt x="778" y="13"/>
                  </a:cubicBezTo>
                  <a:cubicBezTo>
                    <a:pt x="716" y="6"/>
                    <a:pt x="650" y="1"/>
                    <a:pt x="5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22"/>
            <p:cNvSpPr/>
            <p:nvPr/>
          </p:nvSpPr>
          <p:spPr>
            <a:xfrm>
              <a:off x="961921" y="4177346"/>
              <a:ext cx="106774" cy="85822"/>
            </a:xfrm>
            <a:custGeom>
              <a:avLst/>
              <a:gdLst/>
              <a:ahLst/>
              <a:cxnLst/>
              <a:rect l="l" t="t" r="r" b="b"/>
              <a:pathLst>
                <a:path w="1855" h="1491" extrusionOk="0">
                  <a:moveTo>
                    <a:pt x="19" y="1"/>
                  </a:moveTo>
                  <a:cubicBezTo>
                    <a:pt x="11" y="1"/>
                    <a:pt x="0" y="12"/>
                    <a:pt x="0" y="12"/>
                  </a:cubicBezTo>
                  <a:cubicBezTo>
                    <a:pt x="0" y="37"/>
                    <a:pt x="0" y="62"/>
                    <a:pt x="25" y="62"/>
                  </a:cubicBezTo>
                  <a:cubicBezTo>
                    <a:pt x="752" y="312"/>
                    <a:pt x="1404" y="814"/>
                    <a:pt x="1805" y="1490"/>
                  </a:cubicBezTo>
                  <a:lnTo>
                    <a:pt x="1830" y="1490"/>
                  </a:lnTo>
                  <a:cubicBezTo>
                    <a:pt x="1855" y="1490"/>
                    <a:pt x="1855" y="1465"/>
                    <a:pt x="1855" y="1440"/>
                  </a:cubicBezTo>
                  <a:cubicBezTo>
                    <a:pt x="1454" y="764"/>
                    <a:pt x="777" y="237"/>
                    <a:pt x="25" y="12"/>
                  </a:cubicBezTo>
                  <a:cubicBezTo>
                    <a:pt x="25" y="3"/>
                    <a:pt x="23" y="1"/>
                    <a:pt x="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22"/>
            <p:cNvSpPr/>
            <p:nvPr/>
          </p:nvSpPr>
          <p:spPr>
            <a:xfrm>
              <a:off x="882546" y="3992115"/>
              <a:ext cx="111148" cy="139238"/>
            </a:xfrm>
            <a:custGeom>
              <a:avLst/>
              <a:gdLst/>
              <a:ahLst/>
              <a:cxnLst/>
              <a:rect l="l" t="t" r="r" b="b"/>
              <a:pathLst>
                <a:path w="1931" h="2419" extrusionOk="0">
                  <a:moveTo>
                    <a:pt x="671" y="1"/>
                  </a:moveTo>
                  <a:cubicBezTo>
                    <a:pt x="613" y="1"/>
                    <a:pt x="556" y="7"/>
                    <a:pt x="502" y="22"/>
                  </a:cubicBezTo>
                  <a:cubicBezTo>
                    <a:pt x="26" y="172"/>
                    <a:pt x="1" y="799"/>
                    <a:pt x="126" y="1175"/>
                  </a:cubicBezTo>
                  <a:cubicBezTo>
                    <a:pt x="302" y="1651"/>
                    <a:pt x="627" y="2052"/>
                    <a:pt x="1028" y="2302"/>
                  </a:cubicBezTo>
                  <a:cubicBezTo>
                    <a:pt x="1126" y="2361"/>
                    <a:pt x="1238" y="2419"/>
                    <a:pt x="1353" y="2419"/>
                  </a:cubicBezTo>
                  <a:cubicBezTo>
                    <a:pt x="1387" y="2419"/>
                    <a:pt x="1421" y="2414"/>
                    <a:pt x="1455" y="2403"/>
                  </a:cubicBezTo>
                  <a:cubicBezTo>
                    <a:pt x="1530" y="2403"/>
                    <a:pt x="1605" y="2353"/>
                    <a:pt x="1655" y="2277"/>
                  </a:cubicBezTo>
                  <a:cubicBezTo>
                    <a:pt x="1856" y="2077"/>
                    <a:pt x="1931" y="1776"/>
                    <a:pt x="1931" y="1500"/>
                  </a:cubicBezTo>
                  <a:cubicBezTo>
                    <a:pt x="1931" y="1124"/>
                    <a:pt x="1830" y="749"/>
                    <a:pt x="1605" y="473"/>
                  </a:cubicBezTo>
                  <a:cubicBezTo>
                    <a:pt x="1412" y="237"/>
                    <a:pt x="1016" y="1"/>
                    <a:pt x="6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22"/>
            <p:cNvSpPr/>
            <p:nvPr/>
          </p:nvSpPr>
          <p:spPr>
            <a:xfrm>
              <a:off x="934523" y="4061131"/>
              <a:ext cx="38968" cy="109709"/>
            </a:xfrm>
            <a:custGeom>
              <a:avLst/>
              <a:gdLst/>
              <a:ahLst/>
              <a:cxnLst/>
              <a:rect l="l" t="t" r="r" b="b"/>
              <a:pathLst>
                <a:path w="677" h="1906" extrusionOk="0">
                  <a:moveTo>
                    <a:pt x="25" y="1"/>
                  </a:moveTo>
                  <a:cubicBezTo>
                    <a:pt x="0" y="26"/>
                    <a:pt x="0" y="51"/>
                    <a:pt x="0" y="51"/>
                  </a:cubicBezTo>
                  <a:cubicBezTo>
                    <a:pt x="376" y="602"/>
                    <a:pt x="577" y="1229"/>
                    <a:pt x="602" y="1880"/>
                  </a:cubicBezTo>
                  <a:cubicBezTo>
                    <a:pt x="602" y="1880"/>
                    <a:pt x="627" y="1905"/>
                    <a:pt x="652" y="1905"/>
                  </a:cubicBezTo>
                  <a:cubicBezTo>
                    <a:pt x="652" y="1905"/>
                    <a:pt x="677" y="1880"/>
                    <a:pt x="677" y="1880"/>
                  </a:cubicBezTo>
                  <a:cubicBezTo>
                    <a:pt x="627" y="1204"/>
                    <a:pt x="426" y="577"/>
                    <a:pt x="75" y="26"/>
                  </a:cubicBezTo>
                  <a:cubicBezTo>
                    <a:pt x="50"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3" name="Google Shape;1133;p22"/>
          <p:cNvSpPr/>
          <p:nvPr/>
        </p:nvSpPr>
        <p:spPr>
          <a:xfrm flipH="1">
            <a:off x="10249183" y="6435287"/>
            <a:ext cx="353917" cy="270077"/>
          </a:xfrm>
          <a:custGeom>
            <a:avLst/>
            <a:gdLst/>
            <a:ahLst/>
            <a:cxnLst/>
            <a:rect l="l" t="t" r="r" b="b"/>
            <a:pathLst>
              <a:path w="6598" h="5035" extrusionOk="0">
                <a:moveTo>
                  <a:pt x="4708" y="0"/>
                </a:moveTo>
                <a:cubicBezTo>
                  <a:pt x="4683" y="0"/>
                  <a:pt x="4658" y="5"/>
                  <a:pt x="4634" y="14"/>
                </a:cubicBezTo>
                <a:lnTo>
                  <a:pt x="229" y="1224"/>
                </a:lnTo>
                <a:cubicBezTo>
                  <a:pt x="46" y="1269"/>
                  <a:pt x="1" y="1543"/>
                  <a:pt x="161" y="1658"/>
                </a:cubicBezTo>
                <a:cubicBezTo>
                  <a:pt x="1329" y="2486"/>
                  <a:pt x="4573" y="5034"/>
                  <a:pt x="5643" y="5034"/>
                </a:cubicBezTo>
                <a:cubicBezTo>
                  <a:pt x="5723" y="5034"/>
                  <a:pt x="5790" y="5020"/>
                  <a:pt x="5844" y="4990"/>
                </a:cubicBezTo>
                <a:cubicBezTo>
                  <a:pt x="6597" y="4579"/>
                  <a:pt x="5296" y="1110"/>
                  <a:pt x="4931" y="174"/>
                </a:cubicBezTo>
                <a:cubicBezTo>
                  <a:pt x="4895" y="66"/>
                  <a:pt x="4802" y="0"/>
                  <a:pt x="4708"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22"/>
          <p:cNvSpPr/>
          <p:nvPr/>
        </p:nvSpPr>
        <p:spPr>
          <a:xfrm flipH="1">
            <a:off x="10468353" y="6091300"/>
            <a:ext cx="285311" cy="278392"/>
          </a:xfrm>
          <a:custGeom>
            <a:avLst/>
            <a:gdLst/>
            <a:ahLst/>
            <a:cxnLst/>
            <a:rect l="l" t="t" r="r" b="b"/>
            <a:pathLst>
              <a:path w="5319" h="5190" extrusionOk="0">
                <a:moveTo>
                  <a:pt x="1388" y="1"/>
                </a:moveTo>
                <a:cubicBezTo>
                  <a:pt x="1321" y="1"/>
                  <a:pt x="1253" y="12"/>
                  <a:pt x="1187" y="36"/>
                </a:cubicBezTo>
                <a:lnTo>
                  <a:pt x="617" y="219"/>
                </a:lnTo>
                <a:cubicBezTo>
                  <a:pt x="137" y="356"/>
                  <a:pt x="0" y="949"/>
                  <a:pt x="343" y="1291"/>
                </a:cubicBezTo>
                <a:lnTo>
                  <a:pt x="4063" y="4989"/>
                </a:lnTo>
                <a:cubicBezTo>
                  <a:pt x="4191" y="5117"/>
                  <a:pt x="4353" y="5189"/>
                  <a:pt x="4517" y="5189"/>
                </a:cubicBezTo>
                <a:cubicBezTo>
                  <a:pt x="4587" y="5189"/>
                  <a:pt x="4657" y="5176"/>
                  <a:pt x="4725" y="5149"/>
                </a:cubicBezTo>
                <a:cubicBezTo>
                  <a:pt x="5159" y="5012"/>
                  <a:pt x="5319" y="4487"/>
                  <a:pt x="5022" y="4122"/>
                </a:cubicBezTo>
                <a:lnTo>
                  <a:pt x="1895" y="241"/>
                </a:lnTo>
                <a:cubicBezTo>
                  <a:pt x="1760" y="90"/>
                  <a:pt x="1576" y="1"/>
                  <a:pt x="1388"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22"/>
          <p:cNvSpPr/>
          <p:nvPr/>
        </p:nvSpPr>
        <p:spPr>
          <a:xfrm flipH="1">
            <a:off x="10438963" y="6327687"/>
            <a:ext cx="77188" cy="165908"/>
          </a:xfrm>
          <a:custGeom>
            <a:avLst/>
            <a:gdLst/>
            <a:ahLst/>
            <a:cxnLst/>
            <a:rect l="l" t="t" r="r" b="b"/>
            <a:pathLst>
              <a:path w="1439" h="3093" extrusionOk="0">
                <a:moveTo>
                  <a:pt x="149" y="0"/>
                </a:moveTo>
                <a:cubicBezTo>
                  <a:pt x="115" y="0"/>
                  <a:pt x="80" y="11"/>
                  <a:pt x="46" y="34"/>
                </a:cubicBezTo>
                <a:cubicBezTo>
                  <a:pt x="0" y="103"/>
                  <a:pt x="0" y="171"/>
                  <a:pt x="69" y="240"/>
                </a:cubicBezTo>
                <a:cubicBezTo>
                  <a:pt x="1119" y="1244"/>
                  <a:pt x="617" y="2887"/>
                  <a:pt x="617" y="2910"/>
                </a:cubicBezTo>
                <a:cubicBezTo>
                  <a:pt x="594" y="2979"/>
                  <a:pt x="639" y="3047"/>
                  <a:pt x="708" y="3070"/>
                </a:cubicBezTo>
                <a:cubicBezTo>
                  <a:pt x="731" y="3070"/>
                  <a:pt x="731" y="3093"/>
                  <a:pt x="754" y="3093"/>
                </a:cubicBezTo>
                <a:cubicBezTo>
                  <a:pt x="799" y="3093"/>
                  <a:pt x="868" y="3047"/>
                  <a:pt x="891" y="2979"/>
                </a:cubicBezTo>
                <a:cubicBezTo>
                  <a:pt x="913" y="2910"/>
                  <a:pt x="1438" y="1176"/>
                  <a:pt x="251" y="34"/>
                </a:cubicBezTo>
                <a:cubicBezTo>
                  <a:pt x="217" y="11"/>
                  <a:pt x="183" y="0"/>
                  <a:pt x="149"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22"/>
          <p:cNvSpPr/>
          <p:nvPr/>
        </p:nvSpPr>
        <p:spPr>
          <a:xfrm flipH="1">
            <a:off x="10329273" y="6442475"/>
            <a:ext cx="27249" cy="82820"/>
          </a:xfrm>
          <a:custGeom>
            <a:avLst/>
            <a:gdLst/>
            <a:ahLst/>
            <a:cxnLst/>
            <a:rect l="l" t="t" r="r" b="b"/>
            <a:pathLst>
              <a:path w="508" h="1544" extrusionOk="0">
                <a:moveTo>
                  <a:pt x="88" y="0"/>
                </a:moveTo>
                <a:cubicBezTo>
                  <a:pt x="45" y="0"/>
                  <a:pt x="1" y="30"/>
                  <a:pt x="14" y="86"/>
                </a:cubicBezTo>
                <a:cubicBezTo>
                  <a:pt x="106" y="542"/>
                  <a:pt x="220" y="1021"/>
                  <a:pt x="311" y="1478"/>
                </a:cubicBezTo>
                <a:cubicBezTo>
                  <a:pt x="330" y="1524"/>
                  <a:pt x="367" y="1544"/>
                  <a:pt x="403" y="1544"/>
                </a:cubicBezTo>
                <a:cubicBezTo>
                  <a:pt x="456" y="1544"/>
                  <a:pt x="507" y="1500"/>
                  <a:pt x="494" y="1432"/>
                </a:cubicBezTo>
                <a:cubicBezTo>
                  <a:pt x="380" y="976"/>
                  <a:pt x="266" y="519"/>
                  <a:pt x="151" y="40"/>
                </a:cubicBezTo>
                <a:cubicBezTo>
                  <a:pt x="142" y="13"/>
                  <a:pt x="116" y="0"/>
                  <a:pt x="88" y="0"/>
                </a:cubicBezTo>
                <a:close/>
              </a:path>
            </a:pathLst>
          </a:custGeom>
          <a:solidFill>
            <a:srgbClr val="FFFFFF">
              <a:alpha val="5044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22"/>
          <p:cNvSpPr/>
          <p:nvPr/>
        </p:nvSpPr>
        <p:spPr>
          <a:xfrm flipH="1">
            <a:off x="9753334" y="6508987"/>
            <a:ext cx="897236" cy="262085"/>
          </a:xfrm>
          <a:custGeom>
            <a:avLst/>
            <a:gdLst/>
            <a:ahLst/>
            <a:cxnLst/>
            <a:rect l="l" t="t" r="r" b="b"/>
            <a:pathLst>
              <a:path w="16727" h="4886" extrusionOk="0">
                <a:moveTo>
                  <a:pt x="8034" y="1"/>
                </a:moveTo>
                <a:cubicBezTo>
                  <a:pt x="7785" y="1"/>
                  <a:pt x="7520" y="31"/>
                  <a:pt x="7231" y="101"/>
                </a:cubicBezTo>
                <a:cubicBezTo>
                  <a:pt x="5480" y="522"/>
                  <a:pt x="5925" y="1610"/>
                  <a:pt x="4698" y="1610"/>
                </a:cubicBezTo>
                <a:cubicBezTo>
                  <a:pt x="4661" y="1610"/>
                  <a:pt x="4623" y="1609"/>
                  <a:pt x="4583" y="1607"/>
                </a:cubicBezTo>
                <a:cubicBezTo>
                  <a:pt x="4558" y="1606"/>
                  <a:pt x="4532" y="1605"/>
                  <a:pt x="4506" y="1605"/>
                </a:cubicBezTo>
                <a:cubicBezTo>
                  <a:pt x="3126" y="1605"/>
                  <a:pt x="1411" y="3365"/>
                  <a:pt x="1411" y="3365"/>
                </a:cubicBezTo>
                <a:cubicBezTo>
                  <a:pt x="1" y="4491"/>
                  <a:pt x="3570" y="4886"/>
                  <a:pt x="7565" y="4886"/>
                </a:cubicBezTo>
                <a:cubicBezTo>
                  <a:pt x="11588" y="4886"/>
                  <a:pt x="16041" y="4485"/>
                  <a:pt x="16270" y="4027"/>
                </a:cubicBezTo>
                <a:cubicBezTo>
                  <a:pt x="16727" y="3137"/>
                  <a:pt x="13645" y="3000"/>
                  <a:pt x="13348" y="2475"/>
                </a:cubicBezTo>
                <a:cubicBezTo>
                  <a:pt x="13074" y="1927"/>
                  <a:pt x="12846" y="1311"/>
                  <a:pt x="11385" y="1037"/>
                </a:cubicBezTo>
                <a:cubicBezTo>
                  <a:pt x="10161" y="807"/>
                  <a:pt x="9322" y="1"/>
                  <a:pt x="803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22"/>
          <p:cNvSpPr/>
          <p:nvPr/>
        </p:nvSpPr>
        <p:spPr>
          <a:xfrm flipH="1">
            <a:off x="10023906" y="6589069"/>
            <a:ext cx="25801" cy="16896"/>
          </a:xfrm>
          <a:custGeom>
            <a:avLst/>
            <a:gdLst/>
            <a:ahLst/>
            <a:cxnLst/>
            <a:rect l="l" t="t" r="r" b="b"/>
            <a:pathLst>
              <a:path w="481" h="315" extrusionOk="0">
                <a:moveTo>
                  <a:pt x="138" y="0"/>
                </a:moveTo>
                <a:cubicBezTo>
                  <a:pt x="115" y="0"/>
                  <a:pt x="92" y="0"/>
                  <a:pt x="69" y="23"/>
                </a:cubicBezTo>
                <a:cubicBezTo>
                  <a:pt x="24" y="23"/>
                  <a:pt x="1" y="92"/>
                  <a:pt x="24" y="114"/>
                </a:cubicBezTo>
                <a:cubicBezTo>
                  <a:pt x="24" y="114"/>
                  <a:pt x="24" y="114"/>
                  <a:pt x="24" y="137"/>
                </a:cubicBezTo>
                <a:cubicBezTo>
                  <a:pt x="46" y="160"/>
                  <a:pt x="46" y="160"/>
                  <a:pt x="69" y="160"/>
                </a:cubicBezTo>
                <a:cubicBezTo>
                  <a:pt x="69" y="183"/>
                  <a:pt x="92" y="183"/>
                  <a:pt x="115" y="183"/>
                </a:cubicBezTo>
                <a:cubicBezTo>
                  <a:pt x="138" y="206"/>
                  <a:pt x="161" y="229"/>
                  <a:pt x="183" y="229"/>
                </a:cubicBezTo>
                <a:cubicBezTo>
                  <a:pt x="206" y="251"/>
                  <a:pt x="229" y="274"/>
                  <a:pt x="252" y="274"/>
                </a:cubicBezTo>
                <a:cubicBezTo>
                  <a:pt x="275" y="297"/>
                  <a:pt x="298" y="297"/>
                  <a:pt x="320" y="297"/>
                </a:cubicBezTo>
                <a:cubicBezTo>
                  <a:pt x="332" y="308"/>
                  <a:pt x="343" y="314"/>
                  <a:pt x="355" y="314"/>
                </a:cubicBezTo>
                <a:cubicBezTo>
                  <a:pt x="366" y="314"/>
                  <a:pt x="377" y="308"/>
                  <a:pt x="389" y="297"/>
                </a:cubicBezTo>
                <a:lnTo>
                  <a:pt x="412" y="297"/>
                </a:lnTo>
                <a:cubicBezTo>
                  <a:pt x="434" y="297"/>
                  <a:pt x="457" y="297"/>
                  <a:pt x="457" y="274"/>
                </a:cubicBezTo>
                <a:cubicBezTo>
                  <a:pt x="480" y="251"/>
                  <a:pt x="480" y="229"/>
                  <a:pt x="457" y="206"/>
                </a:cubicBezTo>
                <a:cubicBezTo>
                  <a:pt x="457" y="183"/>
                  <a:pt x="457" y="183"/>
                  <a:pt x="457" y="183"/>
                </a:cubicBezTo>
                <a:cubicBezTo>
                  <a:pt x="457" y="160"/>
                  <a:pt x="434" y="137"/>
                  <a:pt x="412" y="114"/>
                </a:cubicBezTo>
                <a:cubicBezTo>
                  <a:pt x="389" y="114"/>
                  <a:pt x="366" y="92"/>
                  <a:pt x="343" y="92"/>
                </a:cubicBezTo>
                <a:cubicBezTo>
                  <a:pt x="320" y="69"/>
                  <a:pt x="298" y="69"/>
                  <a:pt x="252" y="46"/>
                </a:cubicBezTo>
                <a:cubicBezTo>
                  <a:pt x="229" y="46"/>
                  <a:pt x="206" y="46"/>
                  <a:pt x="183" y="23"/>
                </a:cubicBezTo>
                <a:cubicBezTo>
                  <a:pt x="161" y="23"/>
                  <a:pt x="161" y="23"/>
                  <a:pt x="13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22"/>
          <p:cNvSpPr/>
          <p:nvPr/>
        </p:nvSpPr>
        <p:spPr>
          <a:xfrm flipH="1">
            <a:off x="9981049" y="6611384"/>
            <a:ext cx="28215" cy="34061"/>
          </a:xfrm>
          <a:custGeom>
            <a:avLst/>
            <a:gdLst/>
            <a:ahLst/>
            <a:cxnLst/>
            <a:rect l="l" t="t" r="r" b="b"/>
            <a:pathLst>
              <a:path w="526" h="635" extrusionOk="0">
                <a:moveTo>
                  <a:pt x="91" y="1"/>
                </a:moveTo>
                <a:cubicBezTo>
                  <a:pt x="69" y="1"/>
                  <a:pt x="46" y="7"/>
                  <a:pt x="23" y="18"/>
                </a:cubicBezTo>
                <a:cubicBezTo>
                  <a:pt x="0" y="64"/>
                  <a:pt x="0" y="109"/>
                  <a:pt x="23" y="132"/>
                </a:cubicBezTo>
                <a:cubicBezTo>
                  <a:pt x="69" y="178"/>
                  <a:pt x="114" y="201"/>
                  <a:pt x="137" y="246"/>
                </a:cubicBezTo>
                <a:cubicBezTo>
                  <a:pt x="160" y="269"/>
                  <a:pt x="183" y="292"/>
                  <a:pt x="183" y="315"/>
                </a:cubicBezTo>
                <a:lnTo>
                  <a:pt x="205" y="315"/>
                </a:lnTo>
                <a:cubicBezTo>
                  <a:pt x="205" y="337"/>
                  <a:pt x="228" y="337"/>
                  <a:pt x="228" y="360"/>
                </a:cubicBezTo>
                <a:cubicBezTo>
                  <a:pt x="251" y="406"/>
                  <a:pt x="274" y="429"/>
                  <a:pt x="297" y="474"/>
                </a:cubicBezTo>
                <a:cubicBezTo>
                  <a:pt x="320" y="497"/>
                  <a:pt x="320" y="520"/>
                  <a:pt x="342" y="543"/>
                </a:cubicBezTo>
                <a:cubicBezTo>
                  <a:pt x="342" y="566"/>
                  <a:pt x="365" y="589"/>
                  <a:pt x="365" y="589"/>
                </a:cubicBezTo>
                <a:cubicBezTo>
                  <a:pt x="388" y="611"/>
                  <a:pt x="388" y="611"/>
                  <a:pt x="411" y="634"/>
                </a:cubicBezTo>
                <a:lnTo>
                  <a:pt x="479" y="634"/>
                </a:lnTo>
                <a:cubicBezTo>
                  <a:pt x="525" y="611"/>
                  <a:pt x="525" y="589"/>
                  <a:pt x="525" y="566"/>
                </a:cubicBezTo>
                <a:cubicBezTo>
                  <a:pt x="525" y="543"/>
                  <a:pt x="525" y="520"/>
                  <a:pt x="525" y="497"/>
                </a:cubicBezTo>
                <a:cubicBezTo>
                  <a:pt x="525" y="497"/>
                  <a:pt x="502" y="474"/>
                  <a:pt x="502" y="452"/>
                </a:cubicBezTo>
                <a:cubicBezTo>
                  <a:pt x="502" y="429"/>
                  <a:pt x="479" y="406"/>
                  <a:pt x="457" y="383"/>
                </a:cubicBezTo>
                <a:cubicBezTo>
                  <a:pt x="434" y="337"/>
                  <a:pt x="411" y="292"/>
                  <a:pt x="365" y="246"/>
                </a:cubicBezTo>
                <a:cubicBezTo>
                  <a:pt x="297" y="155"/>
                  <a:pt x="228" y="86"/>
                  <a:pt x="160" y="18"/>
                </a:cubicBezTo>
                <a:cubicBezTo>
                  <a:pt x="137" y="7"/>
                  <a:pt x="114" y="1"/>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22"/>
          <p:cNvSpPr/>
          <p:nvPr/>
        </p:nvSpPr>
        <p:spPr>
          <a:xfrm flipH="1">
            <a:off x="10005561" y="6613851"/>
            <a:ext cx="24513" cy="26659"/>
          </a:xfrm>
          <a:custGeom>
            <a:avLst/>
            <a:gdLst/>
            <a:ahLst/>
            <a:cxnLst/>
            <a:rect l="l" t="t" r="r" b="b"/>
            <a:pathLst>
              <a:path w="457" h="497" extrusionOk="0">
                <a:moveTo>
                  <a:pt x="68" y="0"/>
                </a:moveTo>
                <a:cubicBezTo>
                  <a:pt x="51" y="0"/>
                  <a:pt x="34" y="6"/>
                  <a:pt x="23" y="18"/>
                </a:cubicBezTo>
                <a:cubicBezTo>
                  <a:pt x="0" y="40"/>
                  <a:pt x="0" y="63"/>
                  <a:pt x="0" y="109"/>
                </a:cubicBezTo>
                <a:cubicBezTo>
                  <a:pt x="0" y="109"/>
                  <a:pt x="23" y="132"/>
                  <a:pt x="23" y="132"/>
                </a:cubicBezTo>
                <a:cubicBezTo>
                  <a:pt x="23" y="132"/>
                  <a:pt x="23" y="155"/>
                  <a:pt x="23" y="155"/>
                </a:cubicBezTo>
                <a:cubicBezTo>
                  <a:pt x="46" y="177"/>
                  <a:pt x="68" y="200"/>
                  <a:pt x="68" y="223"/>
                </a:cubicBezTo>
                <a:cubicBezTo>
                  <a:pt x="91" y="246"/>
                  <a:pt x="137" y="291"/>
                  <a:pt x="160" y="314"/>
                </a:cubicBezTo>
                <a:cubicBezTo>
                  <a:pt x="183" y="337"/>
                  <a:pt x="205" y="383"/>
                  <a:pt x="228" y="406"/>
                </a:cubicBezTo>
                <a:cubicBezTo>
                  <a:pt x="251" y="428"/>
                  <a:pt x="274" y="428"/>
                  <a:pt x="297" y="451"/>
                </a:cubicBezTo>
                <a:cubicBezTo>
                  <a:pt x="320" y="474"/>
                  <a:pt x="342" y="497"/>
                  <a:pt x="388" y="497"/>
                </a:cubicBezTo>
                <a:cubicBezTo>
                  <a:pt x="411" y="497"/>
                  <a:pt x="434" y="474"/>
                  <a:pt x="434" y="474"/>
                </a:cubicBezTo>
                <a:cubicBezTo>
                  <a:pt x="457" y="451"/>
                  <a:pt x="457" y="428"/>
                  <a:pt x="457" y="406"/>
                </a:cubicBezTo>
                <a:cubicBezTo>
                  <a:pt x="457" y="383"/>
                  <a:pt x="457" y="360"/>
                  <a:pt x="434" y="337"/>
                </a:cubicBezTo>
                <a:cubicBezTo>
                  <a:pt x="434" y="337"/>
                  <a:pt x="411" y="314"/>
                  <a:pt x="411" y="314"/>
                </a:cubicBezTo>
                <a:cubicBezTo>
                  <a:pt x="411" y="291"/>
                  <a:pt x="388" y="291"/>
                  <a:pt x="365" y="269"/>
                </a:cubicBezTo>
                <a:cubicBezTo>
                  <a:pt x="342" y="246"/>
                  <a:pt x="320" y="223"/>
                  <a:pt x="274" y="200"/>
                </a:cubicBezTo>
                <a:cubicBezTo>
                  <a:pt x="251" y="155"/>
                  <a:pt x="228" y="132"/>
                  <a:pt x="205" y="109"/>
                </a:cubicBezTo>
                <a:cubicBezTo>
                  <a:pt x="183" y="86"/>
                  <a:pt x="183" y="86"/>
                  <a:pt x="160" y="63"/>
                </a:cubicBezTo>
                <a:cubicBezTo>
                  <a:pt x="160" y="63"/>
                  <a:pt x="137" y="40"/>
                  <a:pt x="137" y="40"/>
                </a:cubicBezTo>
                <a:cubicBezTo>
                  <a:pt x="137" y="40"/>
                  <a:pt x="114" y="18"/>
                  <a:pt x="114" y="18"/>
                </a:cubicBezTo>
                <a:cubicBezTo>
                  <a:pt x="103" y="6"/>
                  <a:pt x="86" y="0"/>
                  <a:pt x="6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22"/>
          <p:cNvSpPr/>
          <p:nvPr/>
        </p:nvSpPr>
        <p:spPr>
          <a:xfrm flipH="1">
            <a:off x="9901502" y="6666793"/>
            <a:ext cx="37977" cy="26391"/>
          </a:xfrm>
          <a:custGeom>
            <a:avLst/>
            <a:gdLst/>
            <a:ahLst/>
            <a:cxnLst/>
            <a:rect l="l" t="t" r="r" b="b"/>
            <a:pathLst>
              <a:path w="708" h="492" extrusionOk="0">
                <a:moveTo>
                  <a:pt x="114" y="1"/>
                </a:moveTo>
                <a:cubicBezTo>
                  <a:pt x="91" y="1"/>
                  <a:pt x="69" y="12"/>
                  <a:pt x="46" y="35"/>
                </a:cubicBezTo>
                <a:cubicBezTo>
                  <a:pt x="23" y="58"/>
                  <a:pt x="0" y="103"/>
                  <a:pt x="23" y="149"/>
                </a:cubicBezTo>
                <a:cubicBezTo>
                  <a:pt x="69" y="240"/>
                  <a:pt x="137" y="309"/>
                  <a:pt x="228" y="354"/>
                </a:cubicBezTo>
                <a:cubicBezTo>
                  <a:pt x="274" y="377"/>
                  <a:pt x="297" y="400"/>
                  <a:pt x="342" y="423"/>
                </a:cubicBezTo>
                <a:cubicBezTo>
                  <a:pt x="388" y="446"/>
                  <a:pt x="457" y="469"/>
                  <a:pt x="502" y="469"/>
                </a:cubicBezTo>
                <a:lnTo>
                  <a:pt x="502" y="491"/>
                </a:lnTo>
                <a:lnTo>
                  <a:pt x="525" y="491"/>
                </a:lnTo>
                <a:cubicBezTo>
                  <a:pt x="548" y="491"/>
                  <a:pt x="571" y="491"/>
                  <a:pt x="594" y="469"/>
                </a:cubicBezTo>
                <a:lnTo>
                  <a:pt x="662" y="469"/>
                </a:lnTo>
                <a:cubicBezTo>
                  <a:pt x="685" y="446"/>
                  <a:pt x="708" y="423"/>
                  <a:pt x="708" y="377"/>
                </a:cubicBezTo>
                <a:cubicBezTo>
                  <a:pt x="685" y="354"/>
                  <a:pt x="685" y="332"/>
                  <a:pt x="662" y="332"/>
                </a:cubicBezTo>
                <a:lnTo>
                  <a:pt x="639" y="332"/>
                </a:lnTo>
                <a:cubicBezTo>
                  <a:pt x="639" y="332"/>
                  <a:pt x="616" y="309"/>
                  <a:pt x="616" y="309"/>
                </a:cubicBezTo>
                <a:lnTo>
                  <a:pt x="594" y="309"/>
                </a:lnTo>
                <a:cubicBezTo>
                  <a:pt x="594" y="286"/>
                  <a:pt x="571" y="286"/>
                  <a:pt x="548" y="286"/>
                </a:cubicBezTo>
                <a:cubicBezTo>
                  <a:pt x="548" y="286"/>
                  <a:pt x="525" y="286"/>
                  <a:pt x="525" y="263"/>
                </a:cubicBezTo>
                <a:lnTo>
                  <a:pt x="457" y="263"/>
                </a:lnTo>
                <a:cubicBezTo>
                  <a:pt x="457" y="263"/>
                  <a:pt x="457" y="240"/>
                  <a:pt x="457" y="240"/>
                </a:cubicBezTo>
                <a:cubicBezTo>
                  <a:pt x="434" y="240"/>
                  <a:pt x="411" y="217"/>
                  <a:pt x="388" y="217"/>
                </a:cubicBezTo>
                <a:cubicBezTo>
                  <a:pt x="365" y="195"/>
                  <a:pt x="342" y="195"/>
                  <a:pt x="320" y="172"/>
                </a:cubicBezTo>
                <a:cubicBezTo>
                  <a:pt x="320" y="172"/>
                  <a:pt x="297" y="149"/>
                  <a:pt x="297" y="149"/>
                </a:cubicBezTo>
                <a:lnTo>
                  <a:pt x="274" y="149"/>
                </a:lnTo>
                <a:cubicBezTo>
                  <a:pt x="251" y="103"/>
                  <a:pt x="206" y="81"/>
                  <a:pt x="183" y="35"/>
                </a:cubicBezTo>
                <a:cubicBezTo>
                  <a:pt x="160" y="12"/>
                  <a:pt x="137" y="1"/>
                  <a:pt x="11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22"/>
          <p:cNvSpPr/>
          <p:nvPr/>
        </p:nvSpPr>
        <p:spPr>
          <a:xfrm flipH="1">
            <a:off x="9859877" y="6688248"/>
            <a:ext cx="35563" cy="16253"/>
          </a:xfrm>
          <a:custGeom>
            <a:avLst/>
            <a:gdLst/>
            <a:ahLst/>
            <a:cxnLst/>
            <a:rect l="l" t="t" r="r" b="b"/>
            <a:pathLst>
              <a:path w="663" h="303" extrusionOk="0">
                <a:moveTo>
                  <a:pt x="92" y="0"/>
                </a:moveTo>
                <a:cubicBezTo>
                  <a:pt x="69" y="0"/>
                  <a:pt x="24" y="23"/>
                  <a:pt x="1" y="46"/>
                </a:cubicBezTo>
                <a:cubicBezTo>
                  <a:pt x="1" y="91"/>
                  <a:pt x="1" y="137"/>
                  <a:pt x="46" y="160"/>
                </a:cubicBezTo>
                <a:cubicBezTo>
                  <a:pt x="115" y="206"/>
                  <a:pt x="206" y="228"/>
                  <a:pt x="298" y="274"/>
                </a:cubicBezTo>
                <a:cubicBezTo>
                  <a:pt x="343" y="274"/>
                  <a:pt x="389" y="274"/>
                  <a:pt x="434" y="297"/>
                </a:cubicBezTo>
                <a:cubicBezTo>
                  <a:pt x="469" y="297"/>
                  <a:pt x="503" y="303"/>
                  <a:pt x="534" y="303"/>
                </a:cubicBezTo>
                <a:cubicBezTo>
                  <a:pt x="566" y="303"/>
                  <a:pt x="594" y="297"/>
                  <a:pt x="617" y="274"/>
                </a:cubicBezTo>
                <a:cubicBezTo>
                  <a:pt x="663" y="251"/>
                  <a:pt x="663" y="183"/>
                  <a:pt x="617" y="137"/>
                </a:cubicBezTo>
                <a:cubicBezTo>
                  <a:pt x="571" y="114"/>
                  <a:pt x="526" y="114"/>
                  <a:pt x="480" y="114"/>
                </a:cubicBezTo>
                <a:lnTo>
                  <a:pt x="457" y="114"/>
                </a:lnTo>
                <a:lnTo>
                  <a:pt x="412" y="91"/>
                </a:lnTo>
                <a:lnTo>
                  <a:pt x="343" y="91"/>
                </a:lnTo>
                <a:cubicBezTo>
                  <a:pt x="275" y="69"/>
                  <a:pt x="183" y="46"/>
                  <a:pt x="9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22"/>
          <p:cNvSpPr/>
          <p:nvPr/>
        </p:nvSpPr>
        <p:spPr>
          <a:xfrm flipH="1">
            <a:off x="9879455" y="6699566"/>
            <a:ext cx="42912" cy="18077"/>
          </a:xfrm>
          <a:custGeom>
            <a:avLst/>
            <a:gdLst/>
            <a:ahLst/>
            <a:cxnLst/>
            <a:rect l="l" t="t" r="r" b="b"/>
            <a:pathLst>
              <a:path w="800" h="337" extrusionOk="0">
                <a:moveTo>
                  <a:pt x="69" y="0"/>
                </a:moveTo>
                <a:cubicBezTo>
                  <a:pt x="52" y="0"/>
                  <a:pt x="35" y="6"/>
                  <a:pt x="23" y="17"/>
                </a:cubicBezTo>
                <a:cubicBezTo>
                  <a:pt x="1" y="40"/>
                  <a:pt x="1" y="86"/>
                  <a:pt x="23" y="109"/>
                </a:cubicBezTo>
                <a:cubicBezTo>
                  <a:pt x="115" y="200"/>
                  <a:pt x="229" y="246"/>
                  <a:pt x="366" y="291"/>
                </a:cubicBezTo>
                <a:cubicBezTo>
                  <a:pt x="412" y="314"/>
                  <a:pt x="480" y="314"/>
                  <a:pt x="548" y="337"/>
                </a:cubicBezTo>
                <a:cubicBezTo>
                  <a:pt x="617" y="337"/>
                  <a:pt x="708" y="337"/>
                  <a:pt x="754" y="291"/>
                </a:cubicBezTo>
                <a:cubicBezTo>
                  <a:pt x="800" y="268"/>
                  <a:pt x="777" y="200"/>
                  <a:pt x="731" y="177"/>
                </a:cubicBezTo>
                <a:cubicBezTo>
                  <a:pt x="716" y="170"/>
                  <a:pt x="698" y="167"/>
                  <a:pt x="679" y="167"/>
                </a:cubicBezTo>
                <a:cubicBezTo>
                  <a:pt x="642" y="167"/>
                  <a:pt x="602" y="177"/>
                  <a:pt x="571" y="177"/>
                </a:cubicBezTo>
                <a:cubicBezTo>
                  <a:pt x="503" y="177"/>
                  <a:pt x="457" y="154"/>
                  <a:pt x="412" y="154"/>
                </a:cubicBezTo>
                <a:cubicBezTo>
                  <a:pt x="297" y="131"/>
                  <a:pt x="206" y="86"/>
                  <a:pt x="115" y="17"/>
                </a:cubicBezTo>
                <a:cubicBezTo>
                  <a:pt x="103" y="6"/>
                  <a:pt x="86"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22"/>
          <p:cNvSpPr/>
          <p:nvPr/>
        </p:nvSpPr>
        <p:spPr>
          <a:xfrm flipH="1">
            <a:off x="10146363" y="6538167"/>
            <a:ext cx="38781" cy="18452"/>
          </a:xfrm>
          <a:custGeom>
            <a:avLst/>
            <a:gdLst/>
            <a:ahLst/>
            <a:cxnLst/>
            <a:rect l="l" t="t" r="r" b="b"/>
            <a:pathLst>
              <a:path w="723" h="344" extrusionOk="0">
                <a:moveTo>
                  <a:pt x="79" y="1"/>
                </a:moveTo>
                <a:cubicBezTo>
                  <a:pt x="39" y="1"/>
                  <a:pt x="1" y="68"/>
                  <a:pt x="38" y="105"/>
                </a:cubicBezTo>
                <a:cubicBezTo>
                  <a:pt x="129" y="196"/>
                  <a:pt x="243" y="242"/>
                  <a:pt x="357" y="287"/>
                </a:cubicBezTo>
                <a:cubicBezTo>
                  <a:pt x="403" y="310"/>
                  <a:pt x="449" y="310"/>
                  <a:pt x="494" y="333"/>
                </a:cubicBezTo>
                <a:cubicBezTo>
                  <a:pt x="540" y="333"/>
                  <a:pt x="586" y="343"/>
                  <a:pt x="631" y="343"/>
                </a:cubicBezTo>
                <a:cubicBezTo>
                  <a:pt x="654" y="343"/>
                  <a:pt x="677" y="341"/>
                  <a:pt x="700" y="333"/>
                </a:cubicBezTo>
                <a:cubicBezTo>
                  <a:pt x="723" y="310"/>
                  <a:pt x="723" y="264"/>
                  <a:pt x="700" y="242"/>
                </a:cubicBezTo>
                <a:cubicBezTo>
                  <a:pt x="677" y="219"/>
                  <a:pt x="654" y="196"/>
                  <a:pt x="631" y="196"/>
                </a:cubicBezTo>
                <a:cubicBezTo>
                  <a:pt x="586" y="173"/>
                  <a:pt x="563" y="173"/>
                  <a:pt x="540" y="173"/>
                </a:cubicBezTo>
                <a:cubicBezTo>
                  <a:pt x="494" y="150"/>
                  <a:pt x="449" y="128"/>
                  <a:pt x="403" y="128"/>
                </a:cubicBezTo>
                <a:cubicBezTo>
                  <a:pt x="289" y="82"/>
                  <a:pt x="198" y="36"/>
                  <a:pt x="106" y="13"/>
                </a:cubicBezTo>
                <a:cubicBezTo>
                  <a:pt x="98" y="5"/>
                  <a:pt x="88" y="1"/>
                  <a:pt x="7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22"/>
          <p:cNvSpPr/>
          <p:nvPr/>
        </p:nvSpPr>
        <p:spPr>
          <a:xfrm flipH="1">
            <a:off x="10114501" y="6555975"/>
            <a:ext cx="27035" cy="18935"/>
          </a:xfrm>
          <a:custGeom>
            <a:avLst/>
            <a:gdLst/>
            <a:ahLst/>
            <a:cxnLst/>
            <a:rect l="l" t="t" r="r" b="b"/>
            <a:pathLst>
              <a:path w="504" h="353" extrusionOk="0">
                <a:moveTo>
                  <a:pt x="47" y="1"/>
                </a:moveTo>
                <a:cubicBezTo>
                  <a:pt x="1" y="24"/>
                  <a:pt x="1" y="92"/>
                  <a:pt x="47" y="115"/>
                </a:cubicBezTo>
                <a:cubicBezTo>
                  <a:pt x="47" y="138"/>
                  <a:pt x="69" y="138"/>
                  <a:pt x="69" y="138"/>
                </a:cubicBezTo>
                <a:lnTo>
                  <a:pt x="92" y="138"/>
                </a:lnTo>
                <a:cubicBezTo>
                  <a:pt x="92" y="138"/>
                  <a:pt x="115" y="161"/>
                  <a:pt x="115" y="161"/>
                </a:cubicBezTo>
                <a:lnTo>
                  <a:pt x="138" y="161"/>
                </a:lnTo>
                <a:cubicBezTo>
                  <a:pt x="161" y="184"/>
                  <a:pt x="206" y="184"/>
                  <a:pt x="229" y="206"/>
                </a:cubicBezTo>
                <a:cubicBezTo>
                  <a:pt x="229" y="206"/>
                  <a:pt x="229" y="206"/>
                  <a:pt x="229" y="229"/>
                </a:cubicBezTo>
                <a:lnTo>
                  <a:pt x="252" y="229"/>
                </a:lnTo>
                <a:cubicBezTo>
                  <a:pt x="252" y="229"/>
                  <a:pt x="252" y="252"/>
                  <a:pt x="275" y="252"/>
                </a:cubicBezTo>
                <a:cubicBezTo>
                  <a:pt x="275" y="252"/>
                  <a:pt x="298" y="275"/>
                  <a:pt x="298" y="275"/>
                </a:cubicBezTo>
                <a:lnTo>
                  <a:pt x="320" y="298"/>
                </a:lnTo>
                <a:cubicBezTo>
                  <a:pt x="320" y="298"/>
                  <a:pt x="343" y="298"/>
                  <a:pt x="343" y="321"/>
                </a:cubicBezTo>
                <a:cubicBezTo>
                  <a:pt x="366" y="321"/>
                  <a:pt x="366" y="343"/>
                  <a:pt x="389" y="343"/>
                </a:cubicBezTo>
                <a:cubicBezTo>
                  <a:pt x="396" y="350"/>
                  <a:pt x="404" y="353"/>
                  <a:pt x="414" y="353"/>
                </a:cubicBezTo>
                <a:cubicBezTo>
                  <a:pt x="437" y="353"/>
                  <a:pt x="464" y="337"/>
                  <a:pt x="480" y="321"/>
                </a:cubicBezTo>
                <a:cubicBezTo>
                  <a:pt x="503" y="298"/>
                  <a:pt x="503" y="275"/>
                  <a:pt x="503" y="252"/>
                </a:cubicBezTo>
                <a:cubicBezTo>
                  <a:pt x="480" y="229"/>
                  <a:pt x="480" y="206"/>
                  <a:pt x="480" y="184"/>
                </a:cubicBezTo>
                <a:cubicBezTo>
                  <a:pt x="457" y="161"/>
                  <a:pt x="435" y="161"/>
                  <a:pt x="412" y="138"/>
                </a:cubicBezTo>
                <a:cubicBezTo>
                  <a:pt x="389" y="115"/>
                  <a:pt x="343" y="69"/>
                  <a:pt x="320" y="69"/>
                </a:cubicBezTo>
                <a:cubicBezTo>
                  <a:pt x="275" y="47"/>
                  <a:pt x="229" y="24"/>
                  <a:pt x="184" y="24"/>
                </a:cubicBezTo>
                <a:cubicBezTo>
                  <a:pt x="161" y="1"/>
                  <a:pt x="161" y="1"/>
                  <a:pt x="13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22"/>
          <p:cNvSpPr/>
          <p:nvPr/>
        </p:nvSpPr>
        <p:spPr>
          <a:xfrm flipH="1">
            <a:off x="10137995" y="6559139"/>
            <a:ext cx="31701" cy="22957"/>
          </a:xfrm>
          <a:custGeom>
            <a:avLst/>
            <a:gdLst/>
            <a:ahLst/>
            <a:cxnLst/>
            <a:rect l="l" t="t" r="r" b="b"/>
            <a:pathLst>
              <a:path w="591" h="428" extrusionOk="0">
                <a:moveTo>
                  <a:pt x="91" y="1"/>
                </a:moveTo>
                <a:cubicBezTo>
                  <a:pt x="75" y="1"/>
                  <a:pt x="60" y="4"/>
                  <a:pt x="47" y="10"/>
                </a:cubicBezTo>
                <a:cubicBezTo>
                  <a:pt x="24" y="10"/>
                  <a:pt x="24" y="10"/>
                  <a:pt x="1" y="33"/>
                </a:cubicBezTo>
                <a:cubicBezTo>
                  <a:pt x="1" y="33"/>
                  <a:pt x="1" y="56"/>
                  <a:pt x="24" y="79"/>
                </a:cubicBezTo>
                <a:cubicBezTo>
                  <a:pt x="47" y="125"/>
                  <a:pt x="92" y="147"/>
                  <a:pt x="138" y="170"/>
                </a:cubicBezTo>
                <a:cubicBezTo>
                  <a:pt x="161" y="193"/>
                  <a:pt x="206" y="239"/>
                  <a:pt x="252" y="262"/>
                </a:cubicBezTo>
                <a:cubicBezTo>
                  <a:pt x="252" y="262"/>
                  <a:pt x="252" y="262"/>
                  <a:pt x="275" y="284"/>
                </a:cubicBezTo>
                <a:cubicBezTo>
                  <a:pt x="275" y="284"/>
                  <a:pt x="275" y="284"/>
                  <a:pt x="298" y="307"/>
                </a:cubicBezTo>
                <a:cubicBezTo>
                  <a:pt x="320" y="307"/>
                  <a:pt x="343" y="330"/>
                  <a:pt x="343" y="353"/>
                </a:cubicBezTo>
                <a:cubicBezTo>
                  <a:pt x="366" y="353"/>
                  <a:pt x="389" y="376"/>
                  <a:pt x="435" y="398"/>
                </a:cubicBezTo>
                <a:cubicBezTo>
                  <a:pt x="457" y="398"/>
                  <a:pt x="480" y="421"/>
                  <a:pt x="503" y="421"/>
                </a:cubicBezTo>
                <a:cubicBezTo>
                  <a:pt x="511" y="425"/>
                  <a:pt x="520" y="427"/>
                  <a:pt x="528" y="427"/>
                </a:cubicBezTo>
                <a:cubicBezTo>
                  <a:pt x="563" y="427"/>
                  <a:pt x="590" y="390"/>
                  <a:pt x="572" y="353"/>
                </a:cubicBezTo>
                <a:cubicBezTo>
                  <a:pt x="549" y="330"/>
                  <a:pt x="549" y="307"/>
                  <a:pt x="549" y="284"/>
                </a:cubicBezTo>
                <a:cubicBezTo>
                  <a:pt x="526" y="262"/>
                  <a:pt x="503" y="239"/>
                  <a:pt x="480" y="216"/>
                </a:cubicBezTo>
                <a:cubicBezTo>
                  <a:pt x="435" y="170"/>
                  <a:pt x="389" y="147"/>
                  <a:pt x="343" y="125"/>
                </a:cubicBezTo>
                <a:cubicBezTo>
                  <a:pt x="298" y="79"/>
                  <a:pt x="252" y="56"/>
                  <a:pt x="206" y="33"/>
                </a:cubicBezTo>
                <a:cubicBezTo>
                  <a:pt x="174" y="17"/>
                  <a:pt x="130" y="1"/>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22"/>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8" name="Google Shape;1148;p22"/>
          <p:cNvSpPr txBox="1">
            <a:spLocks noGrp="1"/>
          </p:cNvSpPr>
          <p:nvPr>
            <p:ph type="title" idx="2"/>
          </p:nvPr>
        </p:nvSpPr>
        <p:spPr>
          <a:xfrm>
            <a:off x="1016351" y="4304267"/>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49" name="Google Shape;1149;p22"/>
          <p:cNvSpPr txBox="1">
            <a:spLocks noGrp="1"/>
          </p:cNvSpPr>
          <p:nvPr>
            <p:ph type="subTitle" idx="1"/>
          </p:nvPr>
        </p:nvSpPr>
        <p:spPr>
          <a:xfrm>
            <a:off x="1016351" y="4708200"/>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0" name="Google Shape;1150;p22"/>
          <p:cNvSpPr txBox="1">
            <a:spLocks noGrp="1"/>
          </p:cNvSpPr>
          <p:nvPr>
            <p:ph type="title" idx="3"/>
          </p:nvPr>
        </p:nvSpPr>
        <p:spPr>
          <a:xfrm>
            <a:off x="3620121" y="3434733"/>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1" name="Google Shape;1151;p22"/>
          <p:cNvSpPr txBox="1">
            <a:spLocks noGrp="1"/>
          </p:cNvSpPr>
          <p:nvPr>
            <p:ph type="subTitle" idx="4"/>
          </p:nvPr>
        </p:nvSpPr>
        <p:spPr>
          <a:xfrm>
            <a:off x="3620117" y="3838667"/>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2" name="Google Shape;1152;p22"/>
          <p:cNvSpPr txBox="1">
            <a:spLocks noGrp="1"/>
          </p:cNvSpPr>
          <p:nvPr>
            <p:ph type="title" idx="5"/>
          </p:nvPr>
        </p:nvSpPr>
        <p:spPr>
          <a:xfrm>
            <a:off x="8827651" y="3434733"/>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3" name="Google Shape;1153;p22"/>
          <p:cNvSpPr txBox="1">
            <a:spLocks noGrp="1"/>
          </p:cNvSpPr>
          <p:nvPr>
            <p:ph type="subTitle" idx="6"/>
          </p:nvPr>
        </p:nvSpPr>
        <p:spPr>
          <a:xfrm>
            <a:off x="8827651" y="3838733"/>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154" name="Google Shape;1154;p22"/>
          <p:cNvSpPr txBox="1">
            <a:spLocks noGrp="1"/>
          </p:cNvSpPr>
          <p:nvPr>
            <p:ph type="title" idx="7"/>
          </p:nvPr>
        </p:nvSpPr>
        <p:spPr>
          <a:xfrm>
            <a:off x="6223888" y="4304267"/>
            <a:ext cx="2348000" cy="40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155" name="Google Shape;1155;p22"/>
          <p:cNvSpPr txBox="1">
            <a:spLocks noGrp="1"/>
          </p:cNvSpPr>
          <p:nvPr>
            <p:ph type="subTitle" idx="8"/>
          </p:nvPr>
        </p:nvSpPr>
        <p:spPr>
          <a:xfrm>
            <a:off x="6223884" y="4708267"/>
            <a:ext cx="23480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63386142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156"/>
        <p:cNvGrpSpPr/>
        <p:nvPr/>
      </p:nvGrpSpPr>
      <p:grpSpPr>
        <a:xfrm>
          <a:off x="0" y="0"/>
          <a:ext cx="0" cy="0"/>
          <a:chOff x="0" y="0"/>
          <a:chExt cx="0" cy="0"/>
        </a:xfrm>
      </p:grpSpPr>
      <p:grpSp>
        <p:nvGrpSpPr>
          <p:cNvPr id="1157" name="Google Shape;1157;p23"/>
          <p:cNvGrpSpPr/>
          <p:nvPr/>
        </p:nvGrpSpPr>
        <p:grpSpPr>
          <a:xfrm rot="180912">
            <a:off x="-2193859" y="-1684503"/>
            <a:ext cx="4498316" cy="7356859"/>
            <a:chOff x="-1419722" y="-275482"/>
            <a:chExt cx="3373790" cy="5517730"/>
          </a:xfrm>
        </p:grpSpPr>
        <p:grpSp>
          <p:nvGrpSpPr>
            <p:cNvPr id="1158" name="Google Shape;1158;p23"/>
            <p:cNvGrpSpPr/>
            <p:nvPr/>
          </p:nvGrpSpPr>
          <p:grpSpPr>
            <a:xfrm>
              <a:off x="-1419722" y="-275482"/>
              <a:ext cx="3373790" cy="5517730"/>
              <a:chOff x="-1419722" y="-275482"/>
              <a:chExt cx="3373790" cy="5517730"/>
            </a:xfrm>
          </p:grpSpPr>
          <p:grpSp>
            <p:nvGrpSpPr>
              <p:cNvPr id="1159" name="Google Shape;1159;p23"/>
              <p:cNvGrpSpPr/>
              <p:nvPr/>
            </p:nvGrpSpPr>
            <p:grpSpPr>
              <a:xfrm>
                <a:off x="-1419722" y="-275482"/>
                <a:ext cx="3373790" cy="5517730"/>
                <a:chOff x="6021603" y="-289795"/>
                <a:chExt cx="3373790" cy="5517730"/>
              </a:xfrm>
            </p:grpSpPr>
            <p:sp>
              <p:nvSpPr>
                <p:cNvPr id="1160" name="Google Shape;1160;p2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61" name="Google Shape;1161;p23"/>
                <p:cNvGrpSpPr/>
                <p:nvPr/>
              </p:nvGrpSpPr>
              <p:grpSpPr>
                <a:xfrm>
                  <a:off x="6021603" y="84387"/>
                  <a:ext cx="3373790" cy="5143549"/>
                  <a:chOff x="7040595" y="2720556"/>
                  <a:chExt cx="1293780" cy="1972446"/>
                </a:xfrm>
              </p:grpSpPr>
              <p:sp>
                <p:nvSpPr>
                  <p:cNvPr id="1162" name="Google Shape;1162;p2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2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2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2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2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167" name="Google Shape;1167;p2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168" name="Google Shape;1168;p2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169" name="Google Shape;1169;p2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170" name="Google Shape;1170;p2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171" name="Google Shape;1171;p2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172" name="Google Shape;1172;p2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173" name="Google Shape;1173;p23"/>
          <p:cNvGrpSpPr/>
          <p:nvPr/>
        </p:nvGrpSpPr>
        <p:grpSpPr>
          <a:xfrm flipH="1">
            <a:off x="-530655" y="3767240"/>
            <a:ext cx="1490657" cy="3527849"/>
            <a:chOff x="3885467" y="1885120"/>
            <a:chExt cx="1330627" cy="3149116"/>
          </a:xfrm>
        </p:grpSpPr>
        <p:sp>
          <p:nvSpPr>
            <p:cNvPr id="1174" name="Google Shape;1174;p23"/>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23"/>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23"/>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23"/>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23"/>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23"/>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23"/>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23"/>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23"/>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23"/>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23"/>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23"/>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23"/>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23"/>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23"/>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23"/>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23"/>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23"/>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23"/>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23"/>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23"/>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23"/>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23"/>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23"/>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23"/>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23"/>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23"/>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23"/>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23"/>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23"/>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23"/>
            <p:cNvSpPr/>
            <p:nvPr/>
          </p:nvSpPr>
          <p:spPr>
            <a:xfrm>
              <a:off x="4866115" y="2717293"/>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23"/>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23"/>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23"/>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23"/>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23"/>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23"/>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23"/>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23"/>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23"/>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23"/>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23"/>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23"/>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23"/>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23"/>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23"/>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23"/>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23"/>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23"/>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23"/>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23"/>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23"/>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23"/>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23"/>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23"/>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23"/>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23"/>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23"/>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23"/>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23"/>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23"/>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23"/>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 name="Google Shape;1236;p23"/>
          <p:cNvGrpSpPr/>
          <p:nvPr/>
        </p:nvGrpSpPr>
        <p:grpSpPr>
          <a:xfrm flipH="1">
            <a:off x="-1488466" y="6630367"/>
            <a:ext cx="15702988" cy="333900"/>
            <a:chOff x="-1116350" y="4972775"/>
            <a:chExt cx="11777241" cy="250425"/>
          </a:xfrm>
        </p:grpSpPr>
        <p:sp>
          <p:nvSpPr>
            <p:cNvPr id="1237" name="Google Shape;1237;p2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2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2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2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2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 name="Google Shape;1242;p23"/>
          <p:cNvGrpSpPr/>
          <p:nvPr/>
        </p:nvGrpSpPr>
        <p:grpSpPr>
          <a:xfrm flipH="1">
            <a:off x="10279446" y="-39719"/>
            <a:ext cx="4058444" cy="6637461"/>
            <a:chOff x="6809778" y="-289732"/>
            <a:chExt cx="3373790" cy="5517730"/>
          </a:xfrm>
        </p:grpSpPr>
        <p:grpSp>
          <p:nvGrpSpPr>
            <p:cNvPr id="1243" name="Google Shape;1243;p23"/>
            <p:cNvGrpSpPr/>
            <p:nvPr/>
          </p:nvGrpSpPr>
          <p:grpSpPr>
            <a:xfrm>
              <a:off x="6809778" y="-289732"/>
              <a:ext cx="3373790" cy="5517730"/>
              <a:chOff x="6809778" y="-289732"/>
              <a:chExt cx="3373790" cy="5517730"/>
            </a:xfrm>
          </p:grpSpPr>
          <p:grpSp>
            <p:nvGrpSpPr>
              <p:cNvPr id="1244" name="Google Shape;1244;p23"/>
              <p:cNvGrpSpPr/>
              <p:nvPr/>
            </p:nvGrpSpPr>
            <p:grpSpPr>
              <a:xfrm>
                <a:off x="6809778" y="-289732"/>
                <a:ext cx="3373790" cy="5517730"/>
                <a:chOff x="-1419722" y="-275482"/>
                <a:chExt cx="3373790" cy="5517730"/>
              </a:xfrm>
            </p:grpSpPr>
            <p:grpSp>
              <p:nvGrpSpPr>
                <p:cNvPr id="1245" name="Google Shape;1245;p23"/>
                <p:cNvGrpSpPr/>
                <p:nvPr/>
              </p:nvGrpSpPr>
              <p:grpSpPr>
                <a:xfrm>
                  <a:off x="-1419722" y="-275482"/>
                  <a:ext cx="3373790" cy="5517730"/>
                  <a:chOff x="-1419722" y="-275482"/>
                  <a:chExt cx="3373790" cy="5517730"/>
                </a:xfrm>
              </p:grpSpPr>
              <p:grpSp>
                <p:nvGrpSpPr>
                  <p:cNvPr id="1246" name="Google Shape;1246;p23"/>
                  <p:cNvGrpSpPr/>
                  <p:nvPr/>
                </p:nvGrpSpPr>
                <p:grpSpPr>
                  <a:xfrm>
                    <a:off x="-1419722" y="-275482"/>
                    <a:ext cx="3373790" cy="5517730"/>
                    <a:chOff x="6021603" y="-289795"/>
                    <a:chExt cx="3373790" cy="5517730"/>
                  </a:xfrm>
                </p:grpSpPr>
                <p:sp>
                  <p:nvSpPr>
                    <p:cNvPr id="1247" name="Google Shape;1247;p2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48" name="Google Shape;1248;p23"/>
                    <p:cNvGrpSpPr/>
                    <p:nvPr/>
                  </p:nvGrpSpPr>
                  <p:grpSpPr>
                    <a:xfrm>
                      <a:off x="6021603" y="84387"/>
                      <a:ext cx="3373790" cy="5143549"/>
                      <a:chOff x="7040595" y="2720556"/>
                      <a:chExt cx="1293780" cy="1972446"/>
                    </a:xfrm>
                  </p:grpSpPr>
                  <p:sp>
                    <p:nvSpPr>
                      <p:cNvPr id="1249" name="Google Shape;1249;p2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2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2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2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2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254" name="Google Shape;1254;p2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255" name="Google Shape;1255;p2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256" name="Google Shape;1256;p2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257" name="Google Shape;1257;p2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258" name="Google Shape;1258;p2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259" name="Google Shape;1259;p2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260" name="Google Shape;1260;p2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261" name="Google Shape;1261;p2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262" name="Google Shape;1262;p23"/>
          <p:cNvGrpSpPr/>
          <p:nvPr/>
        </p:nvGrpSpPr>
        <p:grpSpPr>
          <a:xfrm>
            <a:off x="10910601" y="3767242"/>
            <a:ext cx="1781200" cy="3090597"/>
            <a:chOff x="5737300" y="2285475"/>
            <a:chExt cx="504475" cy="875325"/>
          </a:xfrm>
        </p:grpSpPr>
        <p:sp>
          <p:nvSpPr>
            <p:cNvPr id="1263" name="Google Shape;1263;p23"/>
            <p:cNvSpPr/>
            <p:nvPr/>
          </p:nvSpPr>
          <p:spPr>
            <a:xfrm>
              <a:off x="5753850" y="2525675"/>
              <a:ext cx="131275" cy="139250"/>
            </a:xfrm>
            <a:custGeom>
              <a:avLst/>
              <a:gdLst/>
              <a:ahLst/>
              <a:cxnLst/>
              <a:rect l="l" t="t" r="r" b="b"/>
              <a:pathLst>
                <a:path w="5251" h="5570" extrusionOk="0">
                  <a:moveTo>
                    <a:pt x="2876" y="0"/>
                  </a:moveTo>
                  <a:lnTo>
                    <a:pt x="2876" y="0"/>
                  </a:lnTo>
                  <a:cubicBezTo>
                    <a:pt x="0" y="4542"/>
                    <a:pt x="2808" y="5569"/>
                    <a:pt x="2808" y="5569"/>
                  </a:cubicBezTo>
                  <a:cubicBezTo>
                    <a:pt x="5250" y="4154"/>
                    <a:pt x="2877" y="0"/>
                    <a:pt x="28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23"/>
            <p:cNvSpPr/>
            <p:nvPr/>
          </p:nvSpPr>
          <p:spPr>
            <a:xfrm>
              <a:off x="5737300" y="2689475"/>
              <a:ext cx="81625" cy="43425"/>
            </a:xfrm>
            <a:custGeom>
              <a:avLst/>
              <a:gdLst/>
              <a:ahLst/>
              <a:cxnLst/>
              <a:rect l="l" t="t" r="r" b="b"/>
              <a:pathLst>
                <a:path w="3265" h="1737" extrusionOk="0">
                  <a:moveTo>
                    <a:pt x="1789" y="1"/>
                  </a:moveTo>
                  <a:cubicBezTo>
                    <a:pt x="922" y="1"/>
                    <a:pt x="0" y="364"/>
                    <a:pt x="0" y="364"/>
                  </a:cubicBezTo>
                  <a:cubicBezTo>
                    <a:pt x="676" y="1424"/>
                    <a:pt x="1347" y="1736"/>
                    <a:pt x="1904" y="1736"/>
                  </a:cubicBezTo>
                  <a:cubicBezTo>
                    <a:pt x="2702" y="1736"/>
                    <a:pt x="3264" y="1095"/>
                    <a:pt x="3264" y="1095"/>
                  </a:cubicBezTo>
                  <a:cubicBezTo>
                    <a:pt x="3152" y="238"/>
                    <a:pt x="2489" y="1"/>
                    <a:pt x="17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23"/>
            <p:cNvSpPr/>
            <p:nvPr/>
          </p:nvSpPr>
          <p:spPr>
            <a:xfrm>
              <a:off x="5813775" y="2606850"/>
              <a:ext cx="190600" cy="226400"/>
            </a:xfrm>
            <a:custGeom>
              <a:avLst/>
              <a:gdLst/>
              <a:ahLst/>
              <a:cxnLst/>
              <a:rect l="l" t="t" r="r" b="b"/>
              <a:pathLst>
                <a:path w="7624" h="9056" extrusionOk="0">
                  <a:moveTo>
                    <a:pt x="228" y="0"/>
                  </a:moveTo>
                  <a:cubicBezTo>
                    <a:pt x="217" y="0"/>
                    <a:pt x="205" y="6"/>
                    <a:pt x="205" y="17"/>
                  </a:cubicBezTo>
                  <a:lnTo>
                    <a:pt x="205" y="2459"/>
                  </a:lnTo>
                  <a:lnTo>
                    <a:pt x="23" y="2642"/>
                  </a:lnTo>
                  <a:cubicBezTo>
                    <a:pt x="23" y="2642"/>
                    <a:pt x="0" y="5084"/>
                    <a:pt x="2534" y="5655"/>
                  </a:cubicBezTo>
                  <a:cubicBezTo>
                    <a:pt x="4862" y="6157"/>
                    <a:pt x="7122" y="9056"/>
                    <a:pt x="7122" y="9056"/>
                  </a:cubicBezTo>
                  <a:lnTo>
                    <a:pt x="7624" y="7093"/>
                  </a:lnTo>
                  <a:cubicBezTo>
                    <a:pt x="6482" y="5997"/>
                    <a:pt x="4793" y="5358"/>
                    <a:pt x="3492" y="4970"/>
                  </a:cubicBezTo>
                  <a:cubicBezTo>
                    <a:pt x="2191" y="4582"/>
                    <a:pt x="1347" y="4148"/>
                    <a:pt x="936" y="3441"/>
                  </a:cubicBezTo>
                  <a:cubicBezTo>
                    <a:pt x="525" y="2711"/>
                    <a:pt x="594" y="1341"/>
                    <a:pt x="594" y="1341"/>
                  </a:cubicBezTo>
                  <a:lnTo>
                    <a:pt x="251" y="17"/>
                  </a:lnTo>
                  <a:cubicBezTo>
                    <a:pt x="251" y="6"/>
                    <a:pt x="240" y="0"/>
                    <a:pt x="2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23"/>
            <p:cNvSpPr/>
            <p:nvPr/>
          </p:nvSpPr>
          <p:spPr>
            <a:xfrm>
              <a:off x="5787525" y="2711125"/>
              <a:ext cx="97025" cy="32350"/>
            </a:xfrm>
            <a:custGeom>
              <a:avLst/>
              <a:gdLst/>
              <a:ahLst/>
              <a:cxnLst/>
              <a:rect l="l" t="t" r="r" b="b"/>
              <a:pathLst>
                <a:path w="3881" h="1294" extrusionOk="0">
                  <a:moveTo>
                    <a:pt x="0" y="0"/>
                  </a:moveTo>
                  <a:lnTo>
                    <a:pt x="0" y="137"/>
                  </a:lnTo>
                  <a:cubicBezTo>
                    <a:pt x="320" y="160"/>
                    <a:pt x="662" y="229"/>
                    <a:pt x="959" y="343"/>
                  </a:cubicBezTo>
                  <a:cubicBezTo>
                    <a:pt x="1278" y="434"/>
                    <a:pt x="1575" y="594"/>
                    <a:pt x="1826" y="754"/>
                  </a:cubicBezTo>
                  <a:cubicBezTo>
                    <a:pt x="2123" y="959"/>
                    <a:pt x="2442" y="1119"/>
                    <a:pt x="2785" y="1210"/>
                  </a:cubicBezTo>
                  <a:cubicBezTo>
                    <a:pt x="2967" y="1256"/>
                    <a:pt x="3150" y="1279"/>
                    <a:pt x="3310" y="1279"/>
                  </a:cubicBezTo>
                  <a:cubicBezTo>
                    <a:pt x="3385" y="1288"/>
                    <a:pt x="3461" y="1294"/>
                    <a:pt x="3538" y="1294"/>
                  </a:cubicBezTo>
                  <a:cubicBezTo>
                    <a:pt x="3648" y="1294"/>
                    <a:pt x="3760" y="1282"/>
                    <a:pt x="3880" y="1256"/>
                  </a:cubicBezTo>
                  <a:lnTo>
                    <a:pt x="3789" y="868"/>
                  </a:lnTo>
                  <a:cubicBezTo>
                    <a:pt x="3652" y="913"/>
                    <a:pt x="3492" y="913"/>
                    <a:pt x="3333" y="913"/>
                  </a:cubicBezTo>
                  <a:cubicBezTo>
                    <a:pt x="3173" y="913"/>
                    <a:pt x="3013" y="913"/>
                    <a:pt x="2853" y="891"/>
                  </a:cubicBezTo>
                  <a:cubicBezTo>
                    <a:pt x="2557" y="822"/>
                    <a:pt x="2260" y="708"/>
                    <a:pt x="1986" y="548"/>
                  </a:cubicBezTo>
                  <a:cubicBezTo>
                    <a:pt x="1689" y="366"/>
                    <a:pt x="1370" y="229"/>
                    <a:pt x="1027" y="137"/>
                  </a:cubicBezTo>
                  <a:cubicBezTo>
                    <a:pt x="685" y="46"/>
                    <a:pt x="365"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23"/>
            <p:cNvSpPr/>
            <p:nvPr/>
          </p:nvSpPr>
          <p:spPr>
            <a:xfrm>
              <a:off x="5973550" y="2814325"/>
              <a:ext cx="164350" cy="269450"/>
            </a:xfrm>
            <a:custGeom>
              <a:avLst/>
              <a:gdLst/>
              <a:ahLst/>
              <a:cxnLst/>
              <a:rect l="l" t="t" r="r" b="b"/>
              <a:pathLst>
                <a:path w="6574" h="10778" extrusionOk="0">
                  <a:moveTo>
                    <a:pt x="4730" y="0"/>
                  </a:moveTo>
                  <a:cubicBezTo>
                    <a:pt x="4717" y="0"/>
                    <a:pt x="4702" y="13"/>
                    <a:pt x="4702" y="27"/>
                  </a:cubicBezTo>
                  <a:lnTo>
                    <a:pt x="4816" y="1396"/>
                  </a:lnTo>
                  <a:cubicBezTo>
                    <a:pt x="4816" y="1396"/>
                    <a:pt x="5318" y="2674"/>
                    <a:pt x="5159" y="3473"/>
                  </a:cubicBezTo>
                  <a:cubicBezTo>
                    <a:pt x="4999" y="4295"/>
                    <a:pt x="4337" y="4980"/>
                    <a:pt x="3241" y="5756"/>
                  </a:cubicBezTo>
                  <a:cubicBezTo>
                    <a:pt x="2123" y="6555"/>
                    <a:pt x="731" y="7696"/>
                    <a:pt x="0" y="9088"/>
                  </a:cubicBezTo>
                  <a:lnTo>
                    <a:pt x="1119" y="10777"/>
                  </a:lnTo>
                  <a:cubicBezTo>
                    <a:pt x="1119" y="10777"/>
                    <a:pt x="2328" y="7308"/>
                    <a:pt x="4360" y="6098"/>
                  </a:cubicBezTo>
                  <a:cubicBezTo>
                    <a:pt x="6574" y="4751"/>
                    <a:pt x="5775" y="2446"/>
                    <a:pt x="5775" y="2446"/>
                  </a:cubicBezTo>
                  <a:lnTo>
                    <a:pt x="5524" y="2332"/>
                  </a:lnTo>
                  <a:lnTo>
                    <a:pt x="4748" y="27"/>
                  </a:lnTo>
                  <a:cubicBezTo>
                    <a:pt x="4748" y="7"/>
                    <a:pt x="4740" y="0"/>
                    <a:pt x="473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23"/>
            <p:cNvSpPr/>
            <p:nvPr/>
          </p:nvSpPr>
          <p:spPr>
            <a:xfrm>
              <a:off x="6159575" y="2891575"/>
              <a:ext cx="82200" cy="43525"/>
            </a:xfrm>
            <a:custGeom>
              <a:avLst/>
              <a:gdLst/>
              <a:ahLst/>
              <a:cxnLst/>
              <a:rect l="l" t="t" r="r" b="b"/>
              <a:pathLst>
                <a:path w="3288" h="1741" extrusionOk="0">
                  <a:moveTo>
                    <a:pt x="1509" y="1"/>
                  </a:moveTo>
                  <a:cubicBezTo>
                    <a:pt x="801" y="1"/>
                    <a:pt x="123" y="241"/>
                    <a:pt x="0" y="1114"/>
                  </a:cubicBezTo>
                  <a:cubicBezTo>
                    <a:pt x="0" y="1114"/>
                    <a:pt x="557" y="1741"/>
                    <a:pt x="1353" y="1741"/>
                  </a:cubicBezTo>
                  <a:cubicBezTo>
                    <a:pt x="1915" y="1741"/>
                    <a:pt x="2597" y="1428"/>
                    <a:pt x="3287" y="360"/>
                  </a:cubicBezTo>
                  <a:cubicBezTo>
                    <a:pt x="3287" y="360"/>
                    <a:pt x="2375" y="1"/>
                    <a:pt x="1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23"/>
            <p:cNvSpPr/>
            <p:nvPr/>
          </p:nvSpPr>
          <p:spPr>
            <a:xfrm>
              <a:off x="6094525" y="2913550"/>
              <a:ext cx="96450" cy="32125"/>
            </a:xfrm>
            <a:custGeom>
              <a:avLst/>
              <a:gdLst/>
              <a:ahLst/>
              <a:cxnLst/>
              <a:rect l="l" t="t" r="r" b="b"/>
              <a:pathLst>
                <a:path w="3858" h="1285" extrusionOk="0">
                  <a:moveTo>
                    <a:pt x="3681" y="0"/>
                  </a:moveTo>
                  <a:cubicBezTo>
                    <a:pt x="3398" y="0"/>
                    <a:pt x="3118" y="45"/>
                    <a:pt x="2853" y="120"/>
                  </a:cubicBezTo>
                  <a:cubicBezTo>
                    <a:pt x="2511" y="212"/>
                    <a:pt x="2191" y="349"/>
                    <a:pt x="1895" y="531"/>
                  </a:cubicBezTo>
                  <a:cubicBezTo>
                    <a:pt x="1621" y="691"/>
                    <a:pt x="1324" y="805"/>
                    <a:pt x="1004" y="874"/>
                  </a:cubicBezTo>
                  <a:cubicBezTo>
                    <a:pt x="867" y="896"/>
                    <a:pt x="708" y="919"/>
                    <a:pt x="548" y="919"/>
                  </a:cubicBezTo>
                  <a:cubicBezTo>
                    <a:pt x="388" y="919"/>
                    <a:pt x="228" y="896"/>
                    <a:pt x="91" y="874"/>
                  </a:cubicBezTo>
                  <a:lnTo>
                    <a:pt x="0" y="1262"/>
                  </a:lnTo>
                  <a:cubicBezTo>
                    <a:pt x="206" y="1285"/>
                    <a:pt x="365" y="1285"/>
                    <a:pt x="548" y="1285"/>
                  </a:cubicBezTo>
                  <a:cubicBezTo>
                    <a:pt x="731" y="1262"/>
                    <a:pt x="913" y="1239"/>
                    <a:pt x="1073" y="1193"/>
                  </a:cubicBezTo>
                  <a:cubicBezTo>
                    <a:pt x="1438" y="1102"/>
                    <a:pt x="1758" y="965"/>
                    <a:pt x="2032" y="760"/>
                  </a:cubicBezTo>
                  <a:cubicBezTo>
                    <a:pt x="2305" y="577"/>
                    <a:pt x="2602" y="417"/>
                    <a:pt x="2899" y="326"/>
                  </a:cubicBezTo>
                  <a:cubicBezTo>
                    <a:pt x="3218" y="212"/>
                    <a:pt x="3538" y="143"/>
                    <a:pt x="3858" y="143"/>
                  </a:cubicBezTo>
                  <a:lnTo>
                    <a:pt x="3858" y="6"/>
                  </a:lnTo>
                  <a:cubicBezTo>
                    <a:pt x="3799" y="2"/>
                    <a:pt x="3740" y="0"/>
                    <a:pt x="3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23"/>
            <p:cNvSpPr/>
            <p:nvPr/>
          </p:nvSpPr>
          <p:spPr>
            <a:xfrm>
              <a:off x="5967275" y="2477150"/>
              <a:ext cx="80475" cy="683650"/>
            </a:xfrm>
            <a:custGeom>
              <a:avLst/>
              <a:gdLst/>
              <a:ahLst/>
              <a:cxnLst/>
              <a:rect l="l" t="t" r="r" b="b"/>
              <a:pathLst>
                <a:path w="3219" h="27346" extrusionOk="0">
                  <a:moveTo>
                    <a:pt x="982" y="1"/>
                  </a:moveTo>
                  <a:cubicBezTo>
                    <a:pt x="730" y="11140"/>
                    <a:pt x="0" y="27346"/>
                    <a:pt x="0" y="27346"/>
                  </a:cubicBezTo>
                  <a:lnTo>
                    <a:pt x="3218" y="27300"/>
                  </a:lnTo>
                  <a:lnTo>
                    <a:pt x="173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23"/>
            <p:cNvSpPr/>
            <p:nvPr/>
          </p:nvSpPr>
          <p:spPr>
            <a:xfrm>
              <a:off x="5767800" y="2285475"/>
              <a:ext cx="400350" cy="278175"/>
            </a:xfrm>
            <a:custGeom>
              <a:avLst/>
              <a:gdLst/>
              <a:ahLst/>
              <a:cxnLst/>
              <a:rect l="l" t="t" r="r" b="b"/>
              <a:pathLst>
                <a:path w="16014" h="11127" extrusionOk="0">
                  <a:moveTo>
                    <a:pt x="10818" y="0"/>
                  </a:moveTo>
                  <a:cubicBezTo>
                    <a:pt x="10512" y="0"/>
                    <a:pt x="10193" y="163"/>
                    <a:pt x="9874" y="569"/>
                  </a:cubicBezTo>
                  <a:cubicBezTo>
                    <a:pt x="9354" y="1250"/>
                    <a:pt x="8760" y="1442"/>
                    <a:pt x="8062" y="1442"/>
                  </a:cubicBezTo>
                  <a:cubicBezTo>
                    <a:pt x="7160" y="1442"/>
                    <a:pt x="6082" y="1121"/>
                    <a:pt x="4765" y="1121"/>
                  </a:cubicBezTo>
                  <a:cubicBezTo>
                    <a:pt x="4506" y="1121"/>
                    <a:pt x="4239" y="1133"/>
                    <a:pt x="3962" y="1163"/>
                  </a:cubicBezTo>
                  <a:cubicBezTo>
                    <a:pt x="1177" y="1459"/>
                    <a:pt x="3619" y="4199"/>
                    <a:pt x="1748" y="6093"/>
                  </a:cubicBezTo>
                  <a:cubicBezTo>
                    <a:pt x="1" y="7883"/>
                    <a:pt x="2728" y="8916"/>
                    <a:pt x="3971" y="8916"/>
                  </a:cubicBezTo>
                  <a:cubicBezTo>
                    <a:pt x="4060" y="8916"/>
                    <a:pt x="4141" y="8911"/>
                    <a:pt x="4213" y="8901"/>
                  </a:cubicBezTo>
                  <a:cubicBezTo>
                    <a:pt x="4265" y="8893"/>
                    <a:pt x="4315" y="8889"/>
                    <a:pt x="4361" y="8889"/>
                  </a:cubicBezTo>
                  <a:cubicBezTo>
                    <a:pt x="5248" y="8889"/>
                    <a:pt x="5142" y="10270"/>
                    <a:pt x="6313" y="10704"/>
                  </a:cubicBezTo>
                  <a:cubicBezTo>
                    <a:pt x="6598" y="10807"/>
                    <a:pt x="6852" y="10851"/>
                    <a:pt x="7083" y="10851"/>
                  </a:cubicBezTo>
                  <a:cubicBezTo>
                    <a:pt x="7872" y="10851"/>
                    <a:pt x="8396" y="10344"/>
                    <a:pt x="8961" y="9973"/>
                  </a:cubicBezTo>
                  <a:cubicBezTo>
                    <a:pt x="9104" y="9873"/>
                    <a:pt x="9248" y="9831"/>
                    <a:pt x="9393" y="9831"/>
                  </a:cubicBezTo>
                  <a:cubicBezTo>
                    <a:pt x="10007" y="9831"/>
                    <a:pt x="10625" y="10591"/>
                    <a:pt x="11197" y="10886"/>
                  </a:cubicBezTo>
                  <a:cubicBezTo>
                    <a:pt x="11533" y="11056"/>
                    <a:pt x="11784" y="11126"/>
                    <a:pt x="11976" y="11126"/>
                  </a:cubicBezTo>
                  <a:cubicBezTo>
                    <a:pt x="12874" y="11126"/>
                    <a:pt x="12484" y="9596"/>
                    <a:pt x="13458" y="9596"/>
                  </a:cubicBezTo>
                  <a:cubicBezTo>
                    <a:pt x="13508" y="9596"/>
                    <a:pt x="13560" y="9600"/>
                    <a:pt x="13617" y="9608"/>
                  </a:cubicBezTo>
                  <a:cubicBezTo>
                    <a:pt x="13699" y="9621"/>
                    <a:pt x="13775" y="9628"/>
                    <a:pt x="13846" y="9628"/>
                  </a:cubicBezTo>
                  <a:cubicBezTo>
                    <a:pt x="14993" y="9628"/>
                    <a:pt x="14676" y="7953"/>
                    <a:pt x="14461" y="7029"/>
                  </a:cubicBezTo>
                  <a:cubicBezTo>
                    <a:pt x="14210" y="6025"/>
                    <a:pt x="15580" y="6047"/>
                    <a:pt x="15808" y="4244"/>
                  </a:cubicBezTo>
                  <a:cubicBezTo>
                    <a:pt x="16014" y="2441"/>
                    <a:pt x="13252" y="3445"/>
                    <a:pt x="12909" y="2441"/>
                  </a:cubicBezTo>
                  <a:cubicBezTo>
                    <a:pt x="12648" y="1692"/>
                    <a:pt x="11802" y="0"/>
                    <a:pt x="108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23"/>
            <p:cNvSpPr/>
            <p:nvPr/>
          </p:nvSpPr>
          <p:spPr>
            <a:xfrm>
              <a:off x="5968975" y="2433075"/>
              <a:ext cx="43975" cy="26600"/>
            </a:xfrm>
            <a:custGeom>
              <a:avLst/>
              <a:gdLst/>
              <a:ahLst/>
              <a:cxnLst/>
              <a:rect l="l" t="t" r="r" b="b"/>
              <a:pathLst>
                <a:path w="1759" h="1064" extrusionOk="0">
                  <a:moveTo>
                    <a:pt x="401" y="0"/>
                  </a:moveTo>
                  <a:cubicBezTo>
                    <a:pt x="397" y="0"/>
                    <a:pt x="393" y="2"/>
                    <a:pt x="389" y="6"/>
                  </a:cubicBezTo>
                  <a:cubicBezTo>
                    <a:pt x="252" y="98"/>
                    <a:pt x="138" y="235"/>
                    <a:pt x="69" y="394"/>
                  </a:cubicBezTo>
                  <a:cubicBezTo>
                    <a:pt x="46" y="463"/>
                    <a:pt x="23" y="554"/>
                    <a:pt x="23" y="646"/>
                  </a:cubicBezTo>
                  <a:cubicBezTo>
                    <a:pt x="23" y="714"/>
                    <a:pt x="1" y="805"/>
                    <a:pt x="46" y="874"/>
                  </a:cubicBezTo>
                  <a:cubicBezTo>
                    <a:pt x="92" y="919"/>
                    <a:pt x="160" y="942"/>
                    <a:pt x="229" y="942"/>
                  </a:cubicBezTo>
                  <a:cubicBezTo>
                    <a:pt x="297" y="919"/>
                    <a:pt x="366" y="874"/>
                    <a:pt x="411" y="805"/>
                  </a:cubicBezTo>
                  <a:cubicBezTo>
                    <a:pt x="457" y="737"/>
                    <a:pt x="503" y="646"/>
                    <a:pt x="548" y="554"/>
                  </a:cubicBezTo>
                  <a:lnTo>
                    <a:pt x="662" y="394"/>
                  </a:lnTo>
                  <a:cubicBezTo>
                    <a:pt x="662" y="509"/>
                    <a:pt x="685" y="600"/>
                    <a:pt x="685" y="714"/>
                  </a:cubicBezTo>
                  <a:cubicBezTo>
                    <a:pt x="708" y="805"/>
                    <a:pt x="731" y="965"/>
                    <a:pt x="845" y="988"/>
                  </a:cubicBezTo>
                  <a:cubicBezTo>
                    <a:pt x="853" y="990"/>
                    <a:pt x="861" y="991"/>
                    <a:pt x="869" y="991"/>
                  </a:cubicBezTo>
                  <a:cubicBezTo>
                    <a:pt x="948" y="991"/>
                    <a:pt x="1007" y="891"/>
                    <a:pt x="1028" y="828"/>
                  </a:cubicBezTo>
                  <a:cubicBezTo>
                    <a:pt x="1051" y="760"/>
                    <a:pt x="1073" y="691"/>
                    <a:pt x="1073" y="623"/>
                  </a:cubicBezTo>
                  <a:cubicBezTo>
                    <a:pt x="1096" y="600"/>
                    <a:pt x="1096" y="577"/>
                    <a:pt x="1096" y="554"/>
                  </a:cubicBezTo>
                  <a:cubicBezTo>
                    <a:pt x="1142" y="668"/>
                    <a:pt x="1187" y="760"/>
                    <a:pt x="1256" y="874"/>
                  </a:cubicBezTo>
                  <a:cubicBezTo>
                    <a:pt x="1309" y="962"/>
                    <a:pt x="1402" y="1063"/>
                    <a:pt x="1505" y="1063"/>
                  </a:cubicBezTo>
                  <a:cubicBezTo>
                    <a:pt x="1536" y="1063"/>
                    <a:pt x="1567" y="1054"/>
                    <a:pt x="1598" y="1034"/>
                  </a:cubicBezTo>
                  <a:cubicBezTo>
                    <a:pt x="1712" y="942"/>
                    <a:pt x="1735" y="760"/>
                    <a:pt x="1735" y="623"/>
                  </a:cubicBezTo>
                  <a:cubicBezTo>
                    <a:pt x="1758" y="417"/>
                    <a:pt x="1735" y="235"/>
                    <a:pt x="1667" y="52"/>
                  </a:cubicBezTo>
                  <a:cubicBezTo>
                    <a:pt x="1656" y="21"/>
                    <a:pt x="1632" y="9"/>
                    <a:pt x="1611" y="9"/>
                  </a:cubicBezTo>
                  <a:cubicBezTo>
                    <a:pt x="1585" y="9"/>
                    <a:pt x="1563" y="27"/>
                    <a:pt x="1575" y="52"/>
                  </a:cubicBezTo>
                  <a:cubicBezTo>
                    <a:pt x="1621" y="212"/>
                    <a:pt x="1667" y="372"/>
                    <a:pt x="1667" y="531"/>
                  </a:cubicBezTo>
                  <a:cubicBezTo>
                    <a:pt x="1667" y="646"/>
                    <a:pt x="1667" y="828"/>
                    <a:pt x="1575" y="919"/>
                  </a:cubicBezTo>
                  <a:cubicBezTo>
                    <a:pt x="1553" y="959"/>
                    <a:pt x="1528" y="975"/>
                    <a:pt x="1501" y="975"/>
                  </a:cubicBezTo>
                  <a:cubicBezTo>
                    <a:pt x="1422" y="975"/>
                    <a:pt x="1336" y="828"/>
                    <a:pt x="1302" y="760"/>
                  </a:cubicBezTo>
                  <a:cubicBezTo>
                    <a:pt x="1210" y="646"/>
                    <a:pt x="1165" y="509"/>
                    <a:pt x="1142" y="372"/>
                  </a:cubicBezTo>
                  <a:cubicBezTo>
                    <a:pt x="1128" y="345"/>
                    <a:pt x="1099" y="334"/>
                    <a:pt x="1078" y="334"/>
                  </a:cubicBezTo>
                  <a:cubicBezTo>
                    <a:pt x="1062" y="334"/>
                    <a:pt x="1051" y="339"/>
                    <a:pt x="1051" y="349"/>
                  </a:cubicBezTo>
                  <a:cubicBezTo>
                    <a:pt x="1028" y="486"/>
                    <a:pt x="1005" y="600"/>
                    <a:pt x="982" y="714"/>
                  </a:cubicBezTo>
                  <a:cubicBezTo>
                    <a:pt x="961" y="757"/>
                    <a:pt x="939" y="899"/>
                    <a:pt x="881" y="899"/>
                  </a:cubicBezTo>
                  <a:cubicBezTo>
                    <a:pt x="877" y="899"/>
                    <a:pt x="872" y="898"/>
                    <a:pt x="868" y="897"/>
                  </a:cubicBezTo>
                  <a:cubicBezTo>
                    <a:pt x="822" y="897"/>
                    <a:pt x="799" y="805"/>
                    <a:pt x="799" y="760"/>
                  </a:cubicBezTo>
                  <a:cubicBezTo>
                    <a:pt x="777" y="714"/>
                    <a:pt x="777" y="668"/>
                    <a:pt x="754" y="600"/>
                  </a:cubicBezTo>
                  <a:cubicBezTo>
                    <a:pt x="754" y="486"/>
                    <a:pt x="731" y="372"/>
                    <a:pt x="731" y="258"/>
                  </a:cubicBezTo>
                  <a:cubicBezTo>
                    <a:pt x="731" y="229"/>
                    <a:pt x="714" y="210"/>
                    <a:pt x="695" y="210"/>
                  </a:cubicBezTo>
                  <a:cubicBezTo>
                    <a:pt x="683" y="210"/>
                    <a:pt x="671" y="217"/>
                    <a:pt x="662" y="235"/>
                  </a:cubicBezTo>
                  <a:cubicBezTo>
                    <a:pt x="571" y="372"/>
                    <a:pt x="480" y="531"/>
                    <a:pt x="389" y="691"/>
                  </a:cubicBezTo>
                  <a:cubicBezTo>
                    <a:pt x="366" y="737"/>
                    <a:pt x="320" y="805"/>
                    <a:pt x="274" y="851"/>
                  </a:cubicBezTo>
                  <a:cubicBezTo>
                    <a:pt x="252" y="859"/>
                    <a:pt x="226" y="864"/>
                    <a:pt x="202" y="864"/>
                  </a:cubicBezTo>
                  <a:cubicBezTo>
                    <a:pt x="153" y="864"/>
                    <a:pt x="107" y="843"/>
                    <a:pt x="92" y="782"/>
                  </a:cubicBezTo>
                  <a:cubicBezTo>
                    <a:pt x="69" y="668"/>
                    <a:pt x="115" y="509"/>
                    <a:pt x="160" y="394"/>
                  </a:cubicBezTo>
                  <a:cubicBezTo>
                    <a:pt x="229" y="258"/>
                    <a:pt x="320" y="143"/>
                    <a:pt x="411" y="52"/>
                  </a:cubicBezTo>
                  <a:cubicBezTo>
                    <a:pt x="430" y="34"/>
                    <a:pt x="418" y="0"/>
                    <a:pt x="4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23"/>
            <p:cNvSpPr/>
            <p:nvPr/>
          </p:nvSpPr>
          <p:spPr>
            <a:xfrm>
              <a:off x="5912475" y="2482250"/>
              <a:ext cx="47975" cy="47425"/>
            </a:xfrm>
            <a:custGeom>
              <a:avLst/>
              <a:gdLst/>
              <a:ahLst/>
              <a:cxnLst/>
              <a:rect l="l" t="t" r="r" b="b"/>
              <a:pathLst>
                <a:path w="1919" h="1897" extrusionOk="0">
                  <a:moveTo>
                    <a:pt x="399" y="0"/>
                  </a:moveTo>
                  <a:cubicBezTo>
                    <a:pt x="381" y="0"/>
                    <a:pt x="361" y="8"/>
                    <a:pt x="343" y="25"/>
                  </a:cubicBezTo>
                  <a:cubicBezTo>
                    <a:pt x="183" y="253"/>
                    <a:pt x="1" y="573"/>
                    <a:pt x="229" y="824"/>
                  </a:cubicBezTo>
                  <a:cubicBezTo>
                    <a:pt x="279" y="891"/>
                    <a:pt x="366" y="933"/>
                    <a:pt x="454" y="933"/>
                  </a:cubicBezTo>
                  <a:cubicBezTo>
                    <a:pt x="486" y="933"/>
                    <a:pt x="518" y="928"/>
                    <a:pt x="549" y="915"/>
                  </a:cubicBezTo>
                  <a:cubicBezTo>
                    <a:pt x="549" y="915"/>
                    <a:pt x="549" y="938"/>
                    <a:pt x="549" y="938"/>
                  </a:cubicBezTo>
                  <a:cubicBezTo>
                    <a:pt x="526" y="1075"/>
                    <a:pt x="571" y="1212"/>
                    <a:pt x="663" y="1281"/>
                  </a:cubicBezTo>
                  <a:cubicBezTo>
                    <a:pt x="720" y="1303"/>
                    <a:pt x="783" y="1315"/>
                    <a:pt x="843" y="1315"/>
                  </a:cubicBezTo>
                  <a:cubicBezTo>
                    <a:pt x="902" y="1315"/>
                    <a:pt x="960" y="1303"/>
                    <a:pt x="1005" y="1281"/>
                  </a:cubicBezTo>
                  <a:cubicBezTo>
                    <a:pt x="1096" y="1258"/>
                    <a:pt x="1165" y="1189"/>
                    <a:pt x="1233" y="1121"/>
                  </a:cubicBezTo>
                  <a:lnTo>
                    <a:pt x="1233" y="1121"/>
                  </a:lnTo>
                  <a:cubicBezTo>
                    <a:pt x="1211" y="1258"/>
                    <a:pt x="1233" y="1418"/>
                    <a:pt x="1279" y="1555"/>
                  </a:cubicBezTo>
                  <a:cubicBezTo>
                    <a:pt x="1302" y="1646"/>
                    <a:pt x="1325" y="1714"/>
                    <a:pt x="1370" y="1783"/>
                  </a:cubicBezTo>
                  <a:cubicBezTo>
                    <a:pt x="1393" y="1851"/>
                    <a:pt x="1439" y="1897"/>
                    <a:pt x="1507" y="1897"/>
                  </a:cubicBezTo>
                  <a:cubicBezTo>
                    <a:pt x="1644" y="1897"/>
                    <a:pt x="1736" y="1737"/>
                    <a:pt x="1781" y="1623"/>
                  </a:cubicBezTo>
                  <a:cubicBezTo>
                    <a:pt x="1918" y="1349"/>
                    <a:pt x="1918" y="1030"/>
                    <a:pt x="1827" y="733"/>
                  </a:cubicBezTo>
                  <a:cubicBezTo>
                    <a:pt x="1827" y="714"/>
                    <a:pt x="1819" y="706"/>
                    <a:pt x="1809" y="706"/>
                  </a:cubicBezTo>
                  <a:cubicBezTo>
                    <a:pt x="1796" y="706"/>
                    <a:pt x="1781" y="720"/>
                    <a:pt x="1781" y="733"/>
                  </a:cubicBezTo>
                  <a:cubicBezTo>
                    <a:pt x="1827" y="915"/>
                    <a:pt x="1850" y="1075"/>
                    <a:pt x="1827" y="1258"/>
                  </a:cubicBezTo>
                  <a:cubicBezTo>
                    <a:pt x="1804" y="1418"/>
                    <a:pt x="1736" y="1577"/>
                    <a:pt x="1644" y="1714"/>
                  </a:cubicBezTo>
                  <a:cubicBezTo>
                    <a:pt x="1612" y="1762"/>
                    <a:pt x="1558" y="1821"/>
                    <a:pt x="1505" y="1821"/>
                  </a:cubicBezTo>
                  <a:cubicBezTo>
                    <a:pt x="1482" y="1821"/>
                    <a:pt x="1459" y="1810"/>
                    <a:pt x="1439" y="1783"/>
                  </a:cubicBezTo>
                  <a:cubicBezTo>
                    <a:pt x="1393" y="1691"/>
                    <a:pt x="1370" y="1600"/>
                    <a:pt x="1348" y="1532"/>
                  </a:cubicBezTo>
                  <a:cubicBezTo>
                    <a:pt x="1302" y="1349"/>
                    <a:pt x="1302" y="1144"/>
                    <a:pt x="1325" y="961"/>
                  </a:cubicBezTo>
                  <a:cubicBezTo>
                    <a:pt x="1325" y="934"/>
                    <a:pt x="1301" y="923"/>
                    <a:pt x="1277" y="923"/>
                  </a:cubicBezTo>
                  <a:cubicBezTo>
                    <a:pt x="1260" y="923"/>
                    <a:pt x="1243" y="929"/>
                    <a:pt x="1233" y="938"/>
                  </a:cubicBezTo>
                  <a:cubicBezTo>
                    <a:pt x="1160" y="1084"/>
                    <a:pt x="1014" y="1245"/>
                    <a:pt x="854" y="1245"/>
                  </a:cubicBezTo>
                  <a:cubicBezTo>
                    <a:pt x="813" y="1245"/>
                    <a:pt x="772" y="1235"/>
                    <a:pt x="731" y="1212"/>
                  </a:cubicBezTo>
                  <a:cubicBezTo>
                    <a:pt x="617" y="1144"/>
                    <a:pt x="617" y="1030"/>
                    <a:pt x="640" y="915"/>
                  </a:cubicBezTo>
                  <a:cubicBezTo>
                    <a:pt x="640" y="893"/>
                    <a:pt x="663" y="870"/>
                    <a:pt x="663" y="847"/>
                  </a:cubicBezTo>
                  <a:cubicBezTo>
                    <a:pt x="754" y="778"/>
                    <a:pt x="800" y="710"/>
                    <a:pt x="845" y="619"/>
                  </a:cubicBezTo>
                  <a:cubicBezTo>
                    <a:pt x="862" y="586"/>
                    <a:pt x="832" y="554"/>
                    <a:pt x="805" y="554"/>
                  </a:cubicBezTo>
                  <a:cubicBezTo>
                    <a:pt x="794" y="554"/>
                    <a:pt x="784" y="560"/>
                    <a:pt x="777" y="573"/>
                  </a:cubicBezTo>
                  <a:cubicBezTo>
                    <a:pt x="708" y="642"/>
                    <a:pt x="640" y="710"/>
                    <a:pt x="594" y="778"/>
                  </a:cubicBezTo>
                  <a:cubicBezTo>
                    <a:pt x="594" y="801"/>
                    <a:pt x="571" y="824"/>
                    <a:pt x="549" y="824"/>
                  </a:cubicBezTo>
                  <a:cubicBezTo>
                    <a:pt x="518" y="836"/>
                    <a:pt x="487" y="842"/>
                    <a:pt x="458" y="842"/>
                  </a:cubicBezTo>
                  <a:cubicBezTo>
                    <a:pt x="378" y="842"/>
                    <a:pt x="308" y="800"/>
                    <a:pt x="275" y="733"/>
                  </a:cubicBezTo>
                  <a:cubicBezTo>
                    <a:pt x="115" y="505"/>
                    <a:pt x="298" y="253"/>
                    <a:pt x="435" y="48"/>
                  </a:cubicBezTo>
                  <a:cubicBezTo>
                    <a:pt x="449" y="20"/>
                    <a:pt x="428" y="0"/>
                    <a:pt x="3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23"/>
            <p:cNvSpPr/>
            <p:nvPr/>
          </p:nvSpPr>
          <p:spPr>
            <a:xfrm>
              <a:off x="6027350" y="2389850"/>
              <a:ext cx="57500" cy="36225"/>
            </a:xfrm>
            <a:custGeom>
              <a:avLst/>
              <a:gdLst/>
              <a:ahLst/>
              <a:cxnLst/>
              <a:rect l="l" t="t" r="r" b="b"/>
              <a:pathLst>
                <a:path w="2300" h="1449" extrusionOk="0">
                  <a:moveTo>
                    <a:pt x="1386" y="1"/>
                  </a:moveTo>
                  <a:cubicBezTo>
                    <a:pt x="1340" y="1"/>
                    <a:pt x="1340" y="46"/>
                    <a:pt x="1363" y="46"/>
                  </a:cubicBezTo>
                  <a:cubicBezTo>
                    <a:pt x="1546" y="92"/>
                    <a:pt x="1706" y="160"/>
                    <a:pt x="1820" y="275"/>
                  </a:cubicBezTo>
                  <a:cubicBezTo>
                    <a:pt x="1957" y="389"/>
                    <a:pt x="2071" y="503"/>
                    <a:pt x="2139" y="663"/>
                  </a:cubicBezTo>
                  <a:cubicBezTo>
                    <a:pt x="2185" y="731"/>
                    <a:pt x="2208" y="868"/>
                    <a:pt x="2094" y="868"/>
                  </a:cubicBezTo>
                  <a:cubicBezTo>
                    <a:pt x="2002" y="868"/>
                    <a:pt x="1911" y="845"/>
                    <a:pt x="1843" y="822"/>
                  </a:cubicBezTo>
                  <a:cubicBezTo>
                    <a:pt x="1660" y="777"/>
                    <a:pt x="1477" y="685"/>
                    <a:pt x="1340" y="571"/>
                  </a:cubicBezTo>
                  <a:cubicBezTo>
                    <a:pt x="1332" y="567"/>
                    <a:pt x="1324" y="565"/>
                    <a:pt x="1316" y="565"/>
                  </a:cubicBezTo>
                  <a:cubicBezTo>
                    <a:pt x="1280" y="565"/>
                    <a:pt x="1253" y="603"/>
                    <a:pt x="1272" y="640"/>
                  </a:cubicBezTo>
                  <a:cubicBezTo>
                    <a:pt x="1363" y="800"/>
                    <a:pt x="1455" y="1073"/>
                    <a:pt x="1249" y="1210"/>
                  </a:cubicBezTo>
                  <a:cubicBezTo>
                    <a:pt x="1224" y="1223"/>
                    <a:pt x="1195" y="1229"/>
                    <a:pt x="1164" y="1229"/>
                  </a:cubicBezTo>
                  <a:cubicBezTo>
                    <a:pt x="1087" y="1229"/>
                    <a:pt x="1002" y="1191"/>
                    <a:pt x="952" y="1142"/>
                  </a:cubicBezTo>
                  <a:cubicBezTo>
                    <a:pt x="930" y="1119"/>
                    <a:pt x="930" y="1096"/>
                    <a:pt x="907" y="1073"/>
                  </a:cubicBezTo>
                  <a:cubicBezTo>
                    <a:pt x="884" y="982"/>
                    <a:pt x="838" y="891"/>
                    <a:pt x="793" y="822"/>
                  </a:cubicBezTo>
                  <a:cubicBezTo>
                    <a:pt x="784" y="805"/>
                    <a:pt x="769" y="798"/>
                    <a:pt x="754" y="798"/>
                  </a:cubicBezTo>
                  <a:cubicBezTo>
                    <a:pt x="731" y="798"/>
                    <a:pt x="710" y="817"/>
                    <a:pt x="724" y="845"/>
                  </a:cubicBezTo>
                  <a:cubicBezTo>
                    <a:pt x="747" y="937"/>
                    <a:pt x="770" y="1028"/>
                    <a:pt x="815" y="1096"/>
                  </a:cubicBezTo>
                  <a:cubicBezTo>
                    <a:pt x="815" y="1119"/>
                    <a:pt x="815" y="1165"/>
                    <a:pt x="815" y="1188"/>
                  </a:cubicBezTo>
                  <a:cubicBezTo>
                    <a:pt x="815" y="1302"/>
                    <a:pt x="724" y="1370"/>
                    <a:pt x="610" y="1370"/>
                  </a:cubicBezTo>
                  <a:cubicBezTo>
                    <a:pt x="600" y="1371"/>
                    <a:pt x="590" y="1371"/>
                    <a:pt x="581" y="1371"/>
                  </a:cubicBezTo>
                  <a:cubicBezTo>
                    <a:pt x="326" y="1371"/>
                    <a:pt x="196" y="1089"/>
                    <a:pt x="108" y="891"/>
                  </a:cubicBezTo>
                  <a:cubicBezTo>
                    <a:pt x="101" y="878"/>
                    <a:pt x="89" y="872"/>
                    <a:pt x="75" y="872"/>
                  </a:cubicBezTo>
                  <a:cubicBezTo>
                    <a:pt x="41" y="872"/>
                    <a:pt x="0" y="904"/>
                    <a:pt x="17" y="937"/>
                  </a:cubicBezTo>
                  <a:cubicBezTo>
                    <a:pt x="140" y="1183"/>
                    <a:pt x="300" y="1449"/>
                    <a:pt x="581" y="1449"/>
                  </a:cubicBezTo>
                  <a:cubicBezTo>
                    <a:pt x="612" y="1449"/>
                    <a:pt x="645" y="1445"/>
                    <a:pt x="678" y="1439"/>
                  </a:cubicBezTo>
                  <a:cubicBezTo>
                    <a:pt x="793" y="1416"/>
                    <a:pt x="884" y="1325"/>
                    <a:pt x="907" y="1210"/>
                  </a:cubicBezTo>
                  <a:cubicBezTo>
                    <a:pt x="907" y="1210"/>
                    <a:pt x="930" y="1233"/>
                    <a:pt x="930" y="1233"/>
                  </a:cubicBezTo>
                  <a:cubicBezTo>
                    <a:pt x="989" y="1278"/>
                    <a:pt x="1068" y="1313"/>
                    <a:pt x="1147" y="1313"/>
                  </a:cubicBezTo>
                  <a:cubicBezTo>
                    <a:pt x="1190" y="1313"/>
                    <a:pt x="1232" y="1303"/>
                    <a:pt x="1272" y="1279"/>
                  </a:cubicBezTo>
                  <a:cubicBezTo>
                    <a:pt x="1386" y="1233"/>
                    <a:pt x="1455" y="1119"/>
                    <a:pt x="1455" y="1005"/>
                  </a:cubicBezTo>
                  <a:cubicBezTo>
                    <a:pt x="1477" y="914"/>
                    <a:pt x="1455" y="822"/>
                    <a:pt x="1409" y="731"/>
                  </a:cubicBezTo>
                  <a:lnTo>
                    <a:pt x="1409" y="731"/>
                  </a:lnTo>
                  <a:cubicBezTo>
                    <a:pt x="1546" y="800"/>
                    <a:pt x="1683" y="868"/>
                    <a:pt x="1820" y="891"/>
                  </a:cubicBezTo>
                  <a:cubicBezTo>
                    <a:pt x="1911" y="914"/>
                    <a:pt x="1980" y="937"/>
                    <a:pt x="2071" y="937"/>
                  </a:cubicBezTo>
                  <a:cubicBezTo>
                    <a:pt x="2139" y="937"/>
                    <a:pt x="2185" y="937"/>
                    <a:pt x="2231" y="868"/>
                  </a:cubicBezTo>
                  <a:cubicBezTo>
                    <a:pt x="2299" y="754"/>
                    <a:pt x="2208" y="594"/>
                    <a:pt x="2139" y="503"/>
                  </a:cubicBezTo>
                  <a:cubicBezTo>
                    <a:pt x="1957" y="252"/>
                    <a:pt x="1683" y="69"/>
                    <a:pt x="13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23"/>
            <p:cNvSpPr/>
            <p:nvPr/>
          </p:nvSpPr>
          <p:spPr>
            <a:xfrm>
              <a:off x="6020900" y="2468375"/>
              <a:ext cx="57650" cy="32200"/>
            </a:xfrm>
            <a:custGeom>
              <a:avLst/>
              <a:gdLst/>
              <a:ahLst/>
              <a:cxnLst/>
              <a:rect l="l" t="t" r="r" b="b"/>
              <a:pathLst>
                <a:path w="2306" h="1288" extrusionOk="0">
                  <a:moveTo>
                    <a:pt x="48" y="0"/>
                  </a:moveTo>
                  <a:cubicBezTo>
                    <a:pt x="39" y="0"/>
                    <a:pt x="30" y="3"/>
                    <a:pt x="23" y="10"/>
                  </a:cubicBezTo>
                  <a:cubicBezTo>
                    <a:pt x="23" y="124"/>
                    <a:pt x="1" y="261"/>
                    <a:pt x="46" y="352"/>
                  </a:cubicBezTo>
                  <a:cubicBezTo>
                    <a:pt x="92" y="420"/>
                    <a:pt x="160" y="466"/>
                    <a:pt x="252" y="466"/>
                  </a:cubicBezTo>
                  <a:cubicBezTo>
                    <a:pt x="252" y="603"/>
                    <a:pt x="275" y="763"/>
                    <a:pt x="412" y="808"/>
                  </a:cubicBezTo>
                  <a:cubicBezTo>
                    <a:pt x="427" y="812"/>
                    <a:pt x="442" y="813"/>
                    <a:pt x="456" y="813"/>
                  </a:cubicBezTo>
                  <a:cubicBezTo>
                    <a:pt x="549" y="813"/>
                    <a:pt x="623" y="754"/>
                    <a:pt x="663" y="694"/>
                  </a:cubicBezTo>
                  <a:cubicBezTo>
                    <a:pt x="708" y="877"/>
                    <a:pt x="777" y="1105"/>
                    <a:pt x="959" y="1128"/>
                  </a:cubicBezTo>
                  <a:cubicBezTo>
                    <a:pt x="1051" y="1128"/>
                    <a:pt x="1142" y="1060"/>
                    <a:pt x="1188" y="968"/>
                  </a:cubicBezTo>
                  <a:cubicBezTo>
                    <a:pt x="1188" y="945"/>
                    <a:pt x="1210" y="923"/>
                    <a:pt x="1210" y="900"/>
                  </a:cubicBezTo>
                  <a:cubicBezTo>
                    <a:pt x="1233" y="945"/>
                    <a:pt x="1256" y="1014"/>
                    <a:pt x="1302" y="1060"/>
                  </a:cubicBezTo>
                  <a:cubicBezTo>
                    <a:pt x="1347" y="1174"/>
                    <a:pt x="1439" y="1288"/>
                    <a:pt x="1576" y="1288"/>
                  </a:cubicBezTo>
                  <a:cubicBezTo>
                    <a:pt x="1690" y="1288"/>
                    <a:pt x="1758" y="1197"/>
                    <a:pt x="1781" y="1082"/>
                  </a:cubicBezTo>
                  <a:cubicBezTo>
                    <a:pt x="1781" y="1014"/>
                    <a:pt x="1781" y="945"/>
                    <a:pt x="1758" y="877"/>
                  </a:cubicBezTo>
                  <a:lnTo>
                    <a:pt x="1758" y="877"/>
                  </a:lnTo>
                  <a:cubicBezTo>
                    <a:pt x="1804" y="923"/>
                    <a:pt x="1850" y="968"/>
                    <a:pt x="1918" y="1014"/>
                  </a:cubicBezTo>
                  <a:cubicBezTo>
                    <a:pt x="1978" y="1059"/>
                    <a:pt x="2057" y="1104"/>
                    <a:pt x="2137" y="1104"/>
                  </a:cubicBezTo>
                  <a:cubicBezTo>
                    <a:pt x="2179" y="1104"/>
                    <a:pt x="2221" y="1091"/>
                    <a:pt x="2260" y="1060"/>
                  </a:cubicBezTo>
                  <a:cubicBezTo>
                    <a:pt x="2306" y="1014"/>
                    <a:pt x="2306" y="945"/>
                    <a:pt x="2283" y="877"/>
                  </a:cubicBezTo>
                  <a:cubicBezTo>
                    <a:pt x="2283" y="786"/>
                    <a:pt x="2260" y="717"/>
                    <a:pt x="2215" y="649"/>
                  </a:cubicBezTo>
                  <a:cubicBezTo>
                    <a:pt x="2146" y="512"/>
                    <a:pt x="2055" y="375"/>
                    <a:pt x="1918" y="283"/>
                  </a:cubicBezTo>
                  <a:cubicBezTo>
                    <a:pt x="1914" y="279"/>
                    <a:pt x="1909" y="277"/>
                    <a:pt x="1905" y="277"/>
                  </a:cubicBezTo>
                  <a:cubicBezTo>
                    <a:pt x="1888" y="277"/>
                    <a:pt x="1877" y="311"/>
                    <a:pt x="1895" y="329"/>
                  </a:cubicBezTo>
                  <a:cubicBezTo>
                    <a:pt x="1986" y="420"/>
                    <a:pt x="2078" y="512"/>
                    <a:pt x="2123" y="626"/>
                  </a:cubicBezTo>
                  <a:cubicBezTo>
                    <a:pt x="2169" y="694"/>
                    <a:pt x="2192" y="740"/>
                    <a:pt x="2215" y="808"/>
                  </a:cubicBezTo>
                  <a:cubicBezTo>
                    <a:pt x="2215" y="854"/>
                    <a:pt x="2260" y="945"/>
                    <a:pt x="2215" y="991"/>
                  </a:cubicBezTo>
                  <a:cubicBezTo>
                    <a:pt x="2203" y="1014"/>
                    <a:pt x="2180" y="1020"/>
                    <a:pt x="2155" y="1020"/>
                  </a:cubicBezTo>
                  <a:cubicBezTo>
                    <a:pt x="2129" y="1020"/>
                    <a:pt x="2101" y="1014"/>
                    <a:pt x="2078" y="1014"/>
                  </a:cubicBezTo>
                  <a:cubicBezTo>
                    <a:pt x="2009" y="991"/>
                    <a:pt x="1964" y="968"/>
                    <a:pt x="1918" y="923"/>
                  </a:cubicBezTo>
                  <a:cubicBezTo>
                    <a:pt x="1827" y="854"/>
                    <a:pt x="1758" y="740"/>
                    <a:pt x="1713" y="626"/>
                  </a:cubicBezTo>
                  <a:cubicBezTo>
                    <a:pt x="1713" y="608"/>
                    <a:pt x="1703" y="601"/>
                    <a:pt x="1690" y="601"/>
                  </a:cubicBezTo>
                  <a:cubicBezTo>
                    <a:pt x="1670" y="601"/>
                    <a:pt x="1644" y="620"/>
                    <a:pt x="1644" y="649"/>
                  </a:cubicBezTo>
                  <a:cubicBezTo>
                    <a:pt x="1665" y="752"/>
                    <a:pt x="1779" y="1212"/>
                    <a:pt x="1596" y="1212"/>
                  </a:cubicBezTo>
                  <a:cubicBezTo>
                    <a:pt x="1578" y="1212"/>
                    <a:pt x="1556" y="1207"/>
                    <a:pt x="1530" y="1197"/>
                  </a:cubicBezTo>
                  <a:cubicBezTo>
                    <a:pt x="1439" y="1174"/>
                    <a:pt x="1370" y="1037"/>
                    <a:pt x="1325" y="945"/>
                  </a:cubicBezTo>
                  <a:cubicBezTo>
                    <a:pt x="1256" y="854"/>
                    <a:pt x="1233" y="740"/>
                    <a:pt x="1188" y="626"/>
                  </a:cubicBezTo>
                  <a:cubicBezTo>
                    <a:pt x="1179" y="608"/>
                    <a:pt x="1163" y="601"/>
                    <a:pt x="1149" y="601"/>
                  </a:cubicBezTo>
                  <a:cubicBezTo>
                    <a:pt x="1126" y="601"/>
                    <a:pt x="1105" y="620"/>
                    <a:pt x="1119" y="649"/>
                  </a:cubicBezTo>
                  <a:cubicBezTo>
                    <a:pt x="1119" y="740"/>
                    <a:pt x="1142" y="831"/>
                    <a:pt x="1119" y="923"/>
                  </a:cubicBezTo>
                  <a:cubicBezTo>
                    <a:pt x="1099" y="982"/>
                    <a:pt x="1028" y="1041"/>
                    <a:pt x="965" y="1041"/>
                  </a:cubicBezTo>
                  <a:cubicBezTo>
                    <a:pt x="955" y="1041"/>
                    <a:pt x="946" y="1040"/>
                    <a:pt x="936" y="1037"/>
                  </a:cubicBezTo>
                  <a:cubicBezTo>
                    <a:pt x="868" y="1014"/>
                    <a:pt x="822" y="923"/>
                    <a:pt x="800" y="854"/>
                  </a:cubicBezTo>
                  <a:cubicBezTo>
                    <a:pt x="754" y="763"/>
                    <a:pt x="731" y="672"/>
                    <a:pt x="731" y="580"/>
                  </a:cubicBezTo>
                  <a:cubicBezTo>
                    <a:pt x="731" y="552"/>
                    <a:pt x="714" y="533"/>
                    <a:pt x="695" y="533"/>
                  </a:cubicBezTo>
                  <a:cubicBezTo>
                    <a:pt x="683" y="533"/>
                    <a:pt x="671" y="540"/>
                    <a:pt x="663" y="557"/>
                  </a:cubicBezTo>
                  <a:cubicBezTo>
                    <a:pt x="620" y="621"/>
                    <a:pt x="559" y="743"/>
                    <a:pt x="459" y="743"/>
                  </a:cubicBezTo>
                  <a:cubicBezTo>
                    <a:pt x="451" y="743"/>
                    <a:pt x="443" y="742"/>
                    <a:pt x="434" y="740"/>
                  </a:cubicBezTo>
                  <a:cubicBezTo>
                    <a:pt x="320" y="694"/>
                    <a:pt x="320" y="535"/>
                    <a:pt x="320" y="420"/>
                  </a:cubicBezTo>
                  <a:cubicBezTo>
                    <a:pt x="320" y="398"/>
                    <a:pt x="297" y="375"/>
                    <a:pt x="275" y="375"/>
                  </a:cubicBezTo>
                  <a:cubicBezTo>
                    <a:pt x="262" y="378"/>
                    <a:pt x="251" y="379"/>
                    <a:pt x="239" y="379"/>
                  </a:cubicBezTo>
                  <a:cubicBezTo>
                    <a:pt x="166" y="379"/>
                    <a:pt x="112" y="320"/>
                    <a:pt x="92" y="261"/>
                  </a:cubicBezTo>
                  <a:cubicBezTo>
                    <a:pt x="69" y="192"/>
                    <a:pt x="69" y="101"/>
                    <a:pt x="92" y="32"/>
                  </a:cubicBezTo>
                  <a:cubicBezTo>
                    <a:pt x="92" y="16"/>
                    <a:pt x="69" y="0"/>
                    <a:pt x="4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23"/>
            <p:cNvSpPr/>
            <p:nvPr/>
          </p:nvSpPr>
          <p:spPr>
            <a:xfrm>
              <a:off x="5864550" y="2410550"/>
              <a:ext cx="67350" cy="34675"/>
            </a:xfrm>
            <a:custGeom>
              <a:avLst/>
              <a:gdLst/>
              <a:ahLst/>
              <a:cxnLst/>
              <a:rect l="l" t="t" r="r" b="b"/>
              <a:pathLst>
                <a:path w="2694" h="1387" extrusionOk="0">
                  <a:moveTo>
                    <a:pt x="2645" y="0"/>
                  </a:moveTo>
                  <a:cubicBezTo>
                    <a:pt x="2631" y="0"/>
                    <a:pt x="2614" y="6"/>
                    <a:pt x="2603" y="17"/>
                  </a:cubicBezTo>
                  <a:cubicBezTo>
                    <a:pt x="2603" y="177"/>
                    <a:pt x="2603" y="314"/>
                    <a:pt x="2580" y="451"/>
                  </a:cubicBezTo>
                  <a:cubicBezTo>
                    <a:pt x="2580" y="497"/>
                    <a:pt x="2580" y="565"/>
                    <a:pt x="2557" y="611"/>
                  </a:cubicBezTo>
                  <a:cubicBezTo>
                    <a:pt x="2534" y="634"/>
                    <a:pt x="2511" y="656"/>
                    <a:pt x="2488" y="656"/>
                  </a:cubicBezTo>
                  <a:cubicBezTo>
                    <a:pt x="2466" y="656"/>
                    <a:pt x="2443" y="634"/>
                    <a:pt x="2466" y="611"/>
                  </a:cubicBezTo>
                  <a:cubicBezTo>
                    <a:pt x="2482" y="578"/>
                    <a:pt x="2452" y="546"/>
                    <a:pt x="2417" y="546"/>
                  </a:cubicBezTo>
                  <a:cubicBezTo>
                    <a:pt x="2403" y="546"/>
                    <a:pt x="2388" y="552"/>
                    <a:pt x="2374" y="565"/>
                  </a:cubicBezTo>
                  <a:cubicBezTo>
                    <a:pt x="2283" y="725"/>
                    <a:pt x="2192" y="885"/>
                    <a:pt x="2100" y="1022"/>
                  </a:cubicBezTo>
                  <a:cubicBezTo>
                    <a:pt x="2082" y="1059"/>
                    <a:pt x="2048" y="1096"/>
                    <a:pt x="2024" y="1096"/>
                  </a:cubicBezTo>
                  <a:cubicBezTo>
                    <a:pt x="2018" y="1096"/>
                    <a:pt x="2013" y="1094"/>
                    <a:pt x="2009" y="1090"/>
                  </a:cubicBezTo>
                  <a:cubicBezTo>
                    <a:pt x="1986" y="1044"/>
                    <a:pt x="1963" y="999"/>
                    <a:pt x="1963" y="976"/>
                  </a:cubicBezTo>
                  <a:cubicBezTo>
                    <a:pt x="1941" y="885"/>
                    <a:pt x="1963" y="816"/>
                    <a:pt x="2009" y="748"/>
                  </a:cubicBezTo>
                  <a:cubicBezTo>
                    <a:pt x="2025" y="715"/>
                    <a:pt x="1996" y="683"/>
                    <a:pt x="1969" y="683"/>
                  </a:cubicBezTo>
                  <a:cubicBezTo>
                    <a:pt x="1958" y="683"/>
                    <a:pt x="1947" y="689"/>
                    <a:pt x="1941" y="702"/>
                  </a:cubicBezTo>
                  <a:cubicBezTo>
                    <a:pt x="1872" y="839"/>
                    <a:pt x="1804" y="976"/>
                    <a:pt x="1735" y="1113"/>
                  </a:cubicBezTo>
                  <a:cubicBezTo>
                    <a:pt x="1682" y="1184"/>
                    <a:pt x="1615" y="1309"/>
                    <a:pt x="1535" y="1309"/>
                  </a:cubicBezTo>
                  <a:cubicBezTo>
                    <a:pt x="1512" y="1309"/>
                    <a:pt x="1487" y="1298"/>
                    <a:pt x="1461" y="1273"/>
                  </a:cubicBezTo>
                  <a:cubicBezTo>
                    <a:pt x="1370" y="1204"/>
                    <a:pt x="1347" y="1067"/>
                    <a:pt x="1324" y="953"/>
                  </a:cubicBezTo>
                  <a:cubicBezTo>
                    <a:pt x="1302" y="816"/>
                    <a:pt x="1324" y="679"/>
                    <a:pt x="1347" y="542"/>
                  </a:cubicBezTo>
                  <a:cubicBezTo>
                    <a:pt x="1360" y="505"/>
                    <a:pt x="1338" y="488"/>
                    <a:pt x="1315" y="488"/>
                  </a:cubicBezTo>
                  <a:cubicBezTo>
                    <a:pt x="1297" y="488"/>
                    <a:pt x="1279" y="499"/>
                    <a:pt x="1279" y="519"/>
                  </a:cubicBezTo>
                  <a:cubicBezTo>
                    <a:pt x="1233" y="679"/>
                    <a:pt x="1187" y="839"/>
                    <a:pt x="1119" y="976"/>
                  </a:cubicBezTo>
                  <a:cubicBezTo>
                    <a:pt x="1050" y="1113"/>
                    <a:pt x="936" y="1273"/>
                    <a:pt x="777" y="1295"/>
                  </a:cubicBezTo>
                  <a:cubicBezTo>
                    <a:pt x="594" y="1295"/>
                    <a:pt x="548" y="1113"/>
                    <a:pt x="548" y="953"/>
                  </a:cubicBezTo>
                  <a:cubicBezTo>
                    <a:pt x="548" y="793"/>
                    <a:pt x="617" y="611"/>
                    <a:pt x="662" y="451"/>
                  </a:cubicBezTo>
                  <a:cubicBezTo>
                    <a:pt x="662" y="423"/>
                    <a:pt x="636" y="403"/>
                    <a:pt x="611" y="403"/>
                  </a:cubicBezTo>
                  <a:cubicBezTo>
                    <a:pt x="595" y="403"/>
                    <a:pt x="580" y="411"/>
                    <a:pt x="571" y="428"/>
                  </a:cubicBezTo>
                  <a:cubicBezTo>
                    <a:pt x="571" y="519"/>
                    <a:pt x="526" y="588"/>
                    <a:pt x="457" y="634"/>
                  </a:cubicBezTo>
                  <a:cubicBezTo>
                    <a:pt x="409" y="666"/>
                    <a:pt x="349" y="698"/>
                    <a:pt x="294" y="698"/>
                  </a:cubicBezTo>
                  <a:cubicBezTo>
                    <a:pt x="271" y="698"/>
                    <a:pt x="249" y="693"/>
                    <a:pt x="229" y="679"/>
                  </a:cubicBezTo>
                  <a:cubicBezTo>
                    <a:pt x="69" y="588"/>
                    <a:pt x="137" y="382"/>
                    <a:pt x="183" y="245"/>
                  </a:cubicBezTo>
                  <a:cubicBezTo>
                    <a:pt x="199" y="229"/>
                    <a:pt x="170" y="213"/>
                    <a:pt x="151" y="213"/>
                  </a:cubicBezTo>
                  <a:cubicBezTo>
                    <a:pt x="143" y="213"/>
                    <a:pt x="137" y="216"/>
                    <a:pt x="137" y="223"/>
                  </a:cubicBezTo>
                  <a:cubicBezTo>
                    <a:pt x="69" y="382"/>
                    <a:pt x="1" y="656"/>
                    <a:pt x="229" y="748"/>
                  </a:cubicBezTo>
                  <a:cubicBezTo>
                    <a:pt x="253" y="760"/>
                    <a:pt x="279" y="766"/>
                    <a:pt x="306" y="766"/>
                  </a:cubicBezTo>
                  <a:cubicBezTo>
                    <a:pt x="380" y="766"/>
                    <a:pt x="459" y="723"/>
                    <a:pt x="526" y="656"/>
                  </a:cubicBezTo>
                  <a:lnTo>
                    <a:pt x="526" y="656"/>
                  </a:lnTo>
                  <a:cubicBezTo>
                    <a:pt x="503" y="770"/>
                    <a:pt x="480" y="885"/>
                    <a:pt x="480" y="999"/>
                  </a:cubicBezTo>
                  <a:cubicBezTo>
                    <a:pt x="480" y="1113"/>
                    <a:pt x="503" y="1250"/>
                    <a:pt x="594" y="1318"/>
                  </a:cubicBezTo>
                  <a:cubicBezTo>
                    <a:pt x="642" y="1347"/>
                    <a:pt x="694" y="1360"/>
                    <a:pt x="746" y="1360"/>
                  </a:cubicBezTo>
                  <a:cubicBezTo>
                    <a:pt x="819" y="1360"/>
                    <a:pt x="893" y="1335"/>
                    <a:pt x="959" y="1295"/>
                  </a:cubicBezTo>
                  <a:cubicBezTo>
                    <a:pt x="1096" y="1204"/>
                    <a:pt x="1187" y="1067"/>
                    <a:pt x="1233" y="907"/>
                  </a:cubicBezTo>
                  <a:cubicBezTo>
                    <a:pt x="1256" y="953"/>
                    <a:pt x="1256" y="999"/>
                    <a:pt x="1256" y="1022"/>
                  </a:cubicBezTo>
                  <a:cubicBezTo>
                    <a:pt x="1279" y="1159"/>
                    <a:pt x="1324" y="1295"/>
                    <a:pt x="1439" y="1364"/>
                  </a:cubicBezTo>
                  <a:cubicBezTo>
                    <a:pt x="1484" y="1387"/>
                    <a:pt x="1530" y="1387"/>
                    <a:pt x="1598" y="1387"/>
                  </a:cubicBezTo>
                  <a:cubicBezTo>
                    <a:pt x="1667" y="1364"/>
                    <a:pt x="1712" y="1295"/>
                    <a:pt x="1758" y="1227"/>
                  </a:cubicBezTo>
                  <a:cubicBezTo>
                    <a:pt x="1804" y="1159"/>
                    <a:pt x="1849" y="1067"/>
                    <a:pt x="1895" y="999"/>
                  </a:cubicBezTo>
                  <a:cubicBezTo>
                    <a:pt x="1895" y="1082"/>
                    <a:pt x="1933" y="1184"/>
                    <a:pt x="2009" y="1184"/>
                  </a:cubicBezTo>
                  <a:cubicBezTo>
                    <a:pt x="2016" y="1184"/>
                    <a:pt x="2024" y="1183"/>
                    <a:pt x="2032" y="1181"/>
                  </a:cubicBezTo>
                  <a:cubicBezTo>
                    <a:pt x="2146" y="1159"/>
                    <a:pt x="2192" y="1022"/>
                    <a:pt x="2260" y="953"/>
                  </a:cubicBezTo>
                  <a:cubicBezTo>
                    <a:pt x="2306" y="862"/>
                    <a:pt x="2352" y="770"/>
                    <a:pt x="2397" y="702"/>
                  </a:cubicBezTo>
                  <a:cubicBezTo>
                    <a:pt x="2420" y="702"/>
                    <a:pt x="2420" y="725"/>
                    <a:pt x="2443" y="725"/>
                  </a:cubicBezTo>
                  <a:cubicBezTo>
                    <a:pt x="2463" y="738"/>
                    <a:pt x="2483" y="744"/>
                    <a:pt x="2502" y="744"/>
                  </a:cubicBezTo>
                  <a:cubicBezTo>
                    <a:pt x="2549" y="744"/>
                    <a:pt x="2593" y="711"/>
                    <a:pt x="2625" y="679"/>
                  </a:cubicBezTo>
                  <a:cubicBezTo>
                    <a:pt x="2671" y="588"/>
                    <a:pt x="2671" y="474"/>
                    <a:pt x="2671" y="382"/>
                  </a:cubicBezTo>
                  <a:cubicBezTo>
                    <a:pt x="2694" y="268"/>
                    <a:pt x="2694" y="131"/>
                    <a:pt x="2671" y="17"/>
                  </a:cubicBezTo>
                  <a:cubicBezTo>
                    <a:pt x="2671" y="6"/>
                    <a:pt x="2660" y="0"/>
                    <a:pt x="26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7" name="Google Shape;1277;p23"/>
          <p:cNvGrpSpPr/>
          <p:nvPr/>
        </p:nvGrpSpPr>
        <p:grpSpPr>
          <a:xfrm>
            <a:off x="558093" y="267921"/>
            <a:ext cx="10933916" cy="6225905"/>
            <a:chOff x="418569" y="200940"/>
            <a:chExt cx="8200437" cy="4669429"/>
          </a:xfrm>
        </p:grpSpPr>
        <p:sp>
          <p:nvSpPr>
            <p:cNvPr id="1278" name="Google Shape;1278;p23"/>
            <p:cNvSpPr/>
            <p:nvPr/>
          </p:nvSpPr>
          <p:spPr>
            <a:xfrm>
              <a:off x="6852114" y="4736656"/>
              <a:ext cx="90446"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23"/>
            <p:cNvSpPr/>
            <p:nvPr/>
          </p:nvSpPr>
          <p:spPr>
            <a:xfrm rot="5400000">
              <a:off x="3535517" y="4736662"/>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23"/>
            <p:cNvSpPr/>
            <p:nvPr/>
          </p:nvSpPr>
          <p:spPr>
            <a:xfrm>
              <a:off x="7371052" y="2009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23"/>
            <p:cNvSpPr/>
            <p:nvPr/>
          </p:nvSpPr>
          <p:spPr>
            <a:xfrm>
              <a:off x="418569" y="2123875"/>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23"/>
            <p:cNvSpPr/>
            <p:nvPr/>
          </p:nvSpPr>
          <p:spPr>
            <a:xfrm>
              <a:off x="469175" y="4089911"/>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23"/>
            <p:cNvSpPr/>
            <p:nvPr/>
          </p:nvSpPr>
          <p:spPr>
            <a:xfrm>
              <a:off x="505100" y="1436969"/>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23"/>
            <p:cNvSpPr/>
            <p:nvPr/>
          </p:nvSpPr>
          <p:spPr>
            <a:xfrm rot="-1031468">
              <a:off x="8552168" y="2454226"/>
              <a:ext cx="50601" cy="11752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23"/>
            <p:cNvSpPr/>
            <p:nvPr/>
          </p:nvSpPr>
          <p:spPr>
            <a:xfrm>
              <a:off x="2305264" y="2242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286" name="Google Shape;1286;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7" name="Google Shape;1287;p23"/>
          <p:cNvSpPr txBox="1">
            <a:spLocks noGrp="1"/>
          </p:cNvSpPr>
          <p:nvPr>
            <p:ph type="title" idx="2"/>
          </p:nvPr>
        </p:nvSpPr>
        <p:spPr>
          <a:xfrm>
            <a:off x="3073700" y="2493267"/>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88" name="Google Shape;1288;p23"/>
          <p:cNvSpPr txBox="1">
            <a:spLocks noGrp="1"/>
          </p:cNvSpPr>
          <p:nvPr>
            <p:ph type="subTitle" idx="1"/>
          </p:nvPr>
        </p:nvSpPr>
        <p:spPr>
          <a:xfrm>
            <a:off x="3073700" y="28972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89" name="Google Shape;1289;p23"/>
          <p:cNvSpPr txBox="1">
            <a:spLocks noGrp="1"/>
          </p:cNvSpPr>
          <p:nvPr>
            <p:ph type="title" idx="3"/>
          </p:nvPr>
        </p:nvSpPr>
        <p:spPr>
          <a:xfrm>
            <a:off x="7139139" y="2493267"/>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0" name="Google Shape;1290;p23"/>
          <p:cNvSpPr txBox="1">
            <a:spLocks noGrp="1"/>
          </p:cNvSpPr>
          <p:nvPr>
            <p:ph type="subTitle" idx="4"/>
          </p:nvPr>
        </p:nvSpPr>
        <p:spPr>
          <a:xfrm>
            <a:off x="7139133" y="28972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91" name="Google Shape;1291;p23"/>
          <p:cNvSpPr txBox="1">
            <a:spLocks noGrp="1"/>
          </p:cNvSpPr>
          <p:nvPr>
            <p:ph type="title" idx="5"/>
          </p:nvPr>
        </p:nvSpPr>
        <p:spPr>
          <a:xfrm>
            <a:off x="3073700" y="4404400"/>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2" name="Google Shape;1292;p23"/>
          <p:cNvSpPr txBox="1">
            <a:spLocks noGrp="1"/>
          </p:cNvSpPr>
          <p:nvPr>
            <p:ph type="subTitle" idx="6"/>
          </p:nvPr>
        </p:nvSpPr>
        <p:spPr>
          <a:xfrm>
            <a:off x="3073700" y="48084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93" name="Google Shape;1293;p23"/>
          <p:cNvSpPr txBox="1">
            <a:spLocks noGrp="1"/>
          </p:cNvSpPr>
          <p:nvPr>
            <p:ph type="title" idx="7"/>
          </p:nvPr>
        </p:nvSpPr>
        <p:spPr>
          <a:xfrm>
            <a:off x="7139139" y="4404400"/>
            <a:ext cx="2637600" cy="40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94" name="Google Shape;1294;p23"/>
          <p:cNvSpPr txBox="1">
            <a:spLocks noGrp="1"/>
          </p:cNvSpPr>
          <p:nvPr>
            <p:ph type="subTitle" idx="8"/>
          </p:nvPr>
        </p:nvSpPr>
        <p:spPr>
          <a:xfrm>
            <a:off x="7139135" y="4808400"/>
            <a:ext cx="2637600" cy="7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401168176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295"/>
        <p:cNvGrpSpPr/>
        <p:nvPr/>
      </p:nvGrpSpPr>
      <p:grpSpPr>
        <a:xfrm>
          <a:off x="0" y="0"/>
          <a:ext cx="0" cy="0"/>
          <a:chOff x="0" y="0"/>
          <a:chExt cx="0" cy="0"/>
        </a:xfrm>
      </p:grpSpPr>
      <p:grpSp>
        <p:nvGrpSpPr>
          <p:cNvPr id="1296" name="Google Shape;1296;p24"/>
          <p:cNvGrpSpPr/>
          <p:nvPr/>
        </p:nvGrpSpPr>
        <p:grpSpPr>
          <a:xfrm>
            <a:off x="-1755566" y="6630367"/>
            <a:ext cx="15702988" cy="333900"/>
            <a:chOff x="-1116350" y="4972775"/>
            <a:chExt cx="11777241" cy="250425"/>
          </a:xfrm>
        </p:grpSpPr>
        <p:sp>
          <p:nvSpPr>
            <p:cNvPr id="1297" name="Google Shape;1297;p2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2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2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2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2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2" name="Google Shape;1302;p24"/>
          <p:cNvGrpSpPr/>
          <p:nvPr/>
        </p:nvGrpSpPr>
        <p:grpSpPr>
          <a:xfrm rot="-180701" flipH="1">
            <a:off x="10487649" y="-972973"/>
            <a:ext cx="3690175" cy="6035168"/>
            <a:chOff x="-1419722" y="-275482"/>
            <a:chExt cx="3373790" cy="5517730"/>
          </a:xfrm>
        </p:grpSpPr>
        <p:grpSp>
          <p:nvGrpSpPr>
            <p:cNvPr id="1303" name="Google Shape;1303;p24"/>
            <p:cNvGrpSpPr/>
            <p:nvPr/>
          </p:nvGrpSpPr>
          <p:grpSpPr>
            <a:xfrm>
              <a:off x="-1419722" y="-275482"/>
              <a:ext cx="3373790" cy="5517730"/>
              <a:chOff x="-1419722" y="-275482"/>
              <a:chExt cx="3373790" cy="5517730"/>
            </a:xfrm>
          </p:grpSpPr>
          <p:grpSp>
            <p:nvGrpSpPr>
              <p:cNvPr id="1304" name="Google Shape;1304;p24"/>
              <p:cNvGrpSpPr/>
              <p:nvPr/>
            </p:nvGrpSpPr>
            <p:grpSpPr>
              <a:xfrm>
                <a:off x="-1419722" y="-275482"/>
                <a:ext cx="3373790" cy="5517730"/>
                <a:chOff x="6021603" y="-289795"/>
                <a:chExt cx="3373790" cy="5517730"/>
              </a:xfrm>
            </p:grpSpPr>
            <p:sp>
              <p:nvSpPr>
                <p:cNvPr id="1305" name="Google Shape;1305;p2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306" name="Google Shape;1306;p24"/>
                <p:cNvGrpSpPr/>
                <p:nvPr/>
              </p:nvGrpSpPr>
              <p:grpSpPr>
                <a:xfrm>
                  <a:off x="6021603" y="84387"/>
                  <a:ext cx="3373790" cy="5143549"/>
                  <a:chOff x="7040595" y="2720556"/>
                  <a:chExt cx="1293780" cy="1972446"/>
                </a:xfrm>
              </p:grpSpPr>
              <p:sp>
                <p:nvSpPr>
                  <p:cNvPr id="1307" name="Google Shape;1307;p2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2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2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2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312" name="Google Shape;1312;p2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313" name="Google Shape;1313;p2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314" name="Google Shape;1314;p2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315" name="Google Shape;1315;p2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316" name="Google Shape;1316;p2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317" name="Google Shape;1317;p2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318" name="Google Shape;1318;p24"/>
          <p:cNvGrpSpPr/>
          <p:nvPr/>
        </p:nvGrpSpPr>
        <p:grpSpPr>
          <a:xfrm rot="209594">
            <a:off x="-2223658" y="-803823"/>
            <a:ext cx="4004364" cy="5987929"/>
            <a:chOff x="-1485626" y="98700"/>
            <a:chExt cx="3439693" cy="5143549"/>
          </a:xfrm>
        </p:grpSpPr>
        <p:grpSp>
          <p:nvGrpSpPr>
            <p:cNvPr id="1319" name="Google Shape;1319;p24"/>
            <p:cNvGrpSpPr/>
            <p:nvPr/>
          </p:nvGrpSpPr>
          <p:grpSpPr>
            <a:xfrm>
              <a:off x="-1485626" y="98700"/>
              <a:ext cx="3439693" cy="5143549"/>
              <a:chOff x="-1485626" y="98700"/>
              <a:chExt cx="3439693" cy="5143549"/>
            </a:xfrm>
          </p:grpSpPr>
          <p:grpSp>
            <p:nvGrpSpPr>
              <p:cNvPr id="1320" name="Google Shape;1320;p24"/>
              <p:cNvGrpSpPr/>
              <p:nvPr/>
            </p:nvGrpSpPr>
            <p:grpSpPr>
              <a:xfrm>
                <a:off x="-1485626" y="98700"/>
                <a:ext cx="3439693" cy="5143549"/>
                <a:chOff x="7015323" y="2720556"/>
                <a:chExt cx="1319052" cy="1972446"/>
              </a:xfrm>
            </p:grpSpPr>
            <p:sp>
              <p:nvSpPr>
                <p:cNvPr id="1321" name="Google Shape;1321;p24"/>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4"/>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326" name="Google Shape;1326;p2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327" name="Google Shape;1327;p2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328" name="Google Shape;1328;p2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329" name="Google Shape;1329;p2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330" name="Google Shape;1330;p24"/>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331" name="Google Shape;1331;p2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332" name="Google Shape;1332;p24"/>
          <p:cNvGrpSpPr/>
          <p:nvPr/>
        </p:nvGrpSpPr>
        <p:grpSpPr>
          <a:xfrm>
            <a:off x="472303" y="2643432"/>
            <a:ext cx="11379645" cy="3311717"/>
            <a:chOff x="354227" y="1982574"/>
            <a:chExt cx="8534734" cy="2483788"/>
          </a:xfrm>
        </p:grpSpPr>
        <p:sp>
          <p:nvSpPr>
            <p:cNvPr id="1333" name="Google Shape;1333;p24"/>
            <p:cNvSpPr/>
            <p:nvPr/>
          </p:nvSpPr>
          <p:spPr>
            <a:xfrm flipH="1">
              <a:off x="378716" y="23282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4"/>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24"/>
            <p:cNvSpPr/>
            <p:nvPr/>
          </p:nvSpPr>
          <p:spPr>
            <a:xfrm flipH="1">
              <a:off x="354232" y="282984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24"/>
            <p:cNvSpPr/>
            <p:nvPr/>
          </p:nvSpPr>
          <p:spPr>
            <a:xfrm flipH="1">
              <a:off x="8698894" y="34507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4"/>
            <p:cNvSpPr/>
            <p:nvPr/>
          </p:nvSpPr>
          <p:spPr>
            <a:xfrm flipH="1">
              <a:off x="8749507" y="415885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4"/>
            <p:cNvSpPr/>
            <p:nvPr/>
          </p:nvSpPr>
          <p:spPr>
            <a:xfrm flipH="1">
              <a:off x="8749502" y="1982574"/>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339" name="Google Shape;1339;p2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40" name="Google Shape;1340;p24"/>
          <p:cNvSpPr txBox="1">
            <a:spLocks noGrp="1"/>
          </p:cNvSpPr>
          <p:nvPr>
            <p:ph type="title" idx="2"/>
          </p:nvPr>
        </p:nvSpPr>
        <p:spPr>
          <a:xfrm>
            <a:off x="1468233"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1" name="Google Shape;1341;p24"/>
          <p:cNvSpPr txBox="1">
            <a:spLocks noGrp="1"/>
          </p:cNvSpPr>
          <p:nvPr>
            <p:ph type="subTitle" idx="1"/>
          </p:nvPr>
        </p:nvSpPr>
        <p:spPr>
          <a:xfrm>
            <a:off x="1468233"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2" name="Google Shape;1342;p24"/>
          <p:cNvSpPr txBox="1">
            <a:spLocks noGrp="1"/>
          </p:cNvSpPr>
          <p:nvPr>
            <p:ph type="title" idx="3"/>
          </p:nvPr>
        </p:nvSpPr>
        <p:spPr>
          <a:xfrm>
            <a:off x="4771929"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3" name="Google Shape;1343;p24"/>
          <p:cNvSpPr txBox="1">
            <a:spLocks noGrp="1"/>
          </p:cNvSpPr>
          <p:nvPr>
            <p:ph type="subTitle" idx="4"/>
          </p:nvPr>
        </p:nvSpPr>
        <p:spPr>
          <a:xfrm>
            <a:off x="4772000"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4" name="Google Shape;1344;p24"/>
          <p:cNvSpPr txBox="1">
            <a:spLocks noGrp="1"/>
          </p:cNvSpPr>
          <p:nvPr>
            <p:ph type="title" idx="5"/>
          </p:nvPr>
        </p:nvSpPr>
        <p:spPr>
          <a:xfrm>
            <a:off x="1468233"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5" name="Google Shape;1345;p24"/>
          <p:cNvSpPr txBox="1">
            <a:spLocks noGrp="1"/>
          </p:cNvSpPr>
          <p:nvPr>
            <p:ph type="subTitle" idx="6"/>
          </p:nvPr>
        </p:nvSpPr>
        <p:spPr>
          <a:xfrm>
            <a:off x="1468233"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6" name="Google Shape;1346;p24"/>
          <p:cNvSpPr txBox="1">
            <a:spLocks noGrp="1"/>
          </p:cNvSpPr>
          <p:nvPr>
            <p:ph type="title" idx="7"/>
          </p:nvPr>
        </p:nvSpPr>
        <p:spPr>
          <a:xfrm>
            <a:off x="4771929"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7" name="Google Shape;1347;p24"/>
          <p:cNvSpPr txBox="1">
            <a:spLocks noGrp="1"/>
          </p:cNvSpPr>
          <p:nvPr>
            <p:ph type="subTitle" idx="8"/>
          </p:nvPr>
        </p:nvSpPr>
        <p:spPr>
          <a:xfrm>
            <a:off x="4771929"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48" name="Google Shape;1348;p24"/>
          <p:cNvSpPr txBox="1">
            <a:spLocks noGrp="1"/>
          </p:cNvSpPr>
          <p:nvPr>
            <p:ph type="title" idx="9"/>
          </p:nvPr>
        </p:nvSpPr>
        <p:spPr>
          <a:xfrm>
            <a:off x="8075633" y="2494984"/>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49" name="Google Shape;1349;p24"/>
          <p:cNvSpPr txBox="1">
            <a:spLocks noGrp="1"/>
          </p:cNvSpPr>
          <p:nvPr>
            <p:ph type="subTitle" idx="13"/>
          </p:nvPr>
        </p:nvSpPr>
        <p:spPr>
          <a:xfrm>
            <a:off x="8075633" y="2960917"/>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350" name="Google Shape;1350;p24"/>
          <p:cNvSpPr txBox="1">
            <a:spLocks noGrp="1"/>
          </p:cNvSpPr>
          <p:nvPr>
            <p:ph type="title" idx="14"/>
          </p:nvPr>
        </p:nvSpPr>
        <p:spPr>
          <a:xfrm>
            <a:off x="8075633" y="4834133"/>
            <a:ext cx="2648000" cy="46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51" name="Google Shape;1351;p24"/>
          <p:cNvSpPr txBox="1">
            <a:spLocks noGrp="1"/>
          </p:cNvSpPr>
          <p:nvPr>
            <p:ph type="subTitle" idx="15"/>
          </p:nvPr>
        </p:nvSpPr>
        <p:spPr>
          <a:xfrm>
            <a:off x="8075633" y="5300533"/>
            <a:ext cx="2648000" cy="70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74479947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07"/>
        <p:cNvGrpSpPr/>
        <p:nvPr/>
      </p:nvGrpSpPr>
      <p:grpSpPr>
        <a:xfrm>
          <a:off x="0" y="0"/>
          <a:ext cx="0" cy="0"/>
          <a:chOff x="0" y="0"/>
          <a:chExt cx="0" cy="0"/>
        </a:xfrm>
      </p:grpSpPr>
      <p:grpSp>
        <p:nvGrpSpPr>
          <p:cNvPr id="1408" name="Google Shape;1408;p26"/>
          <p:cNvGrpSpPr/>
          <p:nvPr/>
        </p:nvGrpSpPr>
        <p:grpSpPr>
          <a:xfrm flipH="1">
            <a:off x="-1755566" y="6630367"/>
            <a:ext cx="15702988" cy="333900"/>
            <a:chOff x="-1116350" y="4972775"/>
            <a:chExt cx="11777241" cy="250425"/>
          </a:xfrm>
        </p:grpSpPr>
        <p:sp>
          <p:nvSpPr>
            <p:cNvPr id="1409" name="Google Shape;1409;p2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4" name="Google Shape;1414;p26"/>
          <p:cNvGrpSpPr/>
          <p:nvPr/>
        </p:nvGrpSpPr>
        <p:grpSpPr>
          <a:xfrm rot="209594">
            <a:off x="-2138958" y="-663390"/>
            <a:ext cx="4004364" cy="5987929"/>
            <a:chOff x="-1485626" y="98700"/>
            <a:chExt cx="3439693" cy="5143549"/>
          </a:xfrm>
        </p:grpSpPr>
        <p:grpSp>
          <p:nvGrpSpPr>
            <p:cNvPr id="1415" name="Google Shape;1415;p26"/>
            <p:cNvGrpSpPr/>
            <p:nvPr/>
          </p:nvGrpSpPr>
          <p:grpSpPr>
            <a:xfrm>
              <a:off x="-1485626" y="98700"/>
              <a:ext cx="3439693" cy="5143549"/>
              <a:chOff x="-1485626" y="98700"/>
              <a:chExt cx="3439693" cy="5143549"/>
            </a:xfrm>
          </p:grpSpPr>
          <p:grpSp>
            <p:nvGrpSpPr>
              <p:cNvPr id="1416" name="Google Shape;1416;p26"/>
              <p:cNvGrpSpPr/>
              <p:nvPr/>
            </p:nvGrpSpPr>
            <p:grpSpPr>
              <a:xfrm>
                <a:off x="-1485626" y="98700"/>
                <a:ext cx="3439693" cy="5143549"/>
                <a:chOff x="7015323" y="2720556"/>
                <a:chExt cx="1319052" cy="1972446"/>
              </a:xfrm>
            </p:grpSpPr>
            <p:sp>
              <p:nvSpPr>
                <p:cNvPr id="1417" name="Google Shape;1417;p2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22" name="Google Shape;1422;p2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23" name="Google Shape;1423;p2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24" name="Google Shape;1424;p2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25" name="Google Shape;1425;p2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26" name="Google Shape;1426;p2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27" name="Google Shape;1427;p2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28" name="Google Shape;1428;p26"/>
          <p:cNvGrpSpPr/>
          <p:nvPr/>
        </p:nvGrpSpPr>
        <p:grpSpPr>
          <a:xfrm rot="-209549" flipH="1">
            <a:off x="10639951" y="-536732"/>
            <a:ext cx="3636317" cy="5437571"/>
            <a:chOff x="-1485626" y="98700"/>
            <a:chExt cx="3439693" cy="5143549"/>
          </a:xfrm>
        </p:grpSpPr>
        <p:grpSp>
          <p:nvGrpSpPr>
            <p:cNvPr id="1429" name="Google Shape;1429;p26"/>
            <p:cNvGrpSpPr/>
            <p:nvPr/>
          </p:nvGrpSpPr>
          <p:grpSpPr>
            <a:xfrm>
              <a:off x="-1485626" y="98700"/>
              <a:ext cx="3439693" cy="5143549"/>
              <a:chOff x="-1485626" y="98700"/>
              <a:chExt cx="3439693" cy="5143549"/>
            </a:xfrm>
          </p:grpSpPr>
          <p:grpSp>
            <p:nvGrpSpPr>
              <p:cNvPr id="1430" name="Google Shape;1430;p26"/>
              <p:cNvGrpSpPr/>
              <p:nvPr/>
            </p:nvGrpSpPr>
            <p:grpSpPr>
              <a:xfrm>
                <a:off x="-1485626" y="98700"/>
                <a:ext cx="3439693" cy="5143549"/>
                <a:chOff x="7015323" y="2720556"/>
                <a:chExt cx="1319052" cy="1972446"/>
              </a:xfrm>
            </p:grpSpPr>
            <p:sp>
              <p:nvSpPr>
                <p:cNvPr id="1431" name="Google Shape;1431;p2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436" name="Google Shape;1436;p2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37" name="Google Shape;1437;p2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38" name="Google Shape;1438;p2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39" name="Google Shape;1439;p2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40" name="Google Shape;1440;p2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41" name="Google Shape;1441;p2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42" name="Google Shape;1442;p26"/>
          <p:cNvGrpSpPr/>
          <p:nvPr/>
        </p:nvGrpSpPr>
        <p:grpSpPr>
          <a:xfrm>
            <a:off x="319044" y="2465141"/>
            <a:ext cx="11532905" cy="3490008"/>
            <a:chOff x="239282" y="1848856"/>
            <a:chExt cx="8649679" cy="2617506"/>
          </a:xfrm>
        </p:grpSpPr>
        <p:sp>
          <p:nvSpPr>
            <p:cNvPr id="1443" name="Google Shape;1443;p26"/>
            <p:cNvSpPr/>
            <p:nvPr/>
          </p:nvSpPr>
          <p:spPr>
            <a:xfrm flipH="1">
              <a:off x="378716" y="184885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6"/>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6"/>
            <p:cNvSpPr/>
            <p:nvPr/>
          </p:nvSpPr>
          <p:spPr>
            <a:xfrm flipH="1">
              <a:off x="239282" y="29775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6"/>
            <p:cNvSpPr/>
            <p:nvPr/>
          </p:nvSpPr>
          <p:spPr>
            <a:xfrm flipH="1">
              <a:off x="8698894" y="3098838"/>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26"/>
            <p:cNvSpPr/>
            <p:nvPr/>
          </p:nvSpPr>
          <p:spPr>
            <a:xfrm flipH="1">
              <a:off x="8749507" y="4273678"/>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26"/>
            <p:cNvSpPr/>
            <p:nvPr/>
          </p:nvSpPr>
          <p:spPr>
            <a:xfrm flipH="1">
              <a:off x="8749502" y="18553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49" name="Google Shape;1449;p26"/>
          <p:cNvSpPr txBox="1">
            <a:spLocks noGrp="1"/>
          </p:cNvSpPr>
          <p:nvPr>
            <p:ph type="title" hasCustomPrompt="1"/>
          </p:nvPr>
        </p:nvSpPr>
        <p:spPr>
          <a:xfrm>
            <a:off x="950800" y="3566179"/>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0" name="Google Shape;1450;p26"/>
          <p:cNvSpPr txBox="1">
            <a:spLocks noGrp="1"/>
          </p:cNvSpPr>
          <p:nvPr>
            <p:ph type="subTitle" idx="1"/>
          </p:nvPr>
        </p:nvSpPr>
        <p:spPr>
          <a:xfrm>
            <a:off x="950800" y="5006567"/>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1" name="Google Shape;1451;p26"/>
          <p:cNvSpPr txBox="1">
            <a:spLocks noGrp="1"/>
          </p:cNvSpPr>
          <p:nvPr>
            <p:ph type="title" idx="2" hasCustomPrompt="1"/>
          </p:nvPr>
        </p:nvSpPr>
        <p:spPr>
          <a:xfrm>
            <a:off x="4764788" y="3566167"/>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2" name="Google Shape;1452;p26"/>
          <p:cNvSpPr txBox="1">
            <a:spLocks noGrp="1"/>
          </p:cNvSpPr>
          <p:nvPr>
            <p:ph type="subTitle" idx="3"/>
          </p:nvPr>
        </p:nvSpPr>
        <p:spPr>
          <a:xfrm>
            <a:off x="4764785" y="5006532"/>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3" name="Google Shape;1453;p26"/>
          <p:cNvSpPr txBox="1">
            <a:spLocks noGrp="1"/>
          </p:cNvSpPr>
          <p:nvPr>
            <p:ph type="title" idx="4" hasCustomPrompt="1"/>
          </p:nvPr>
        </p:nvSpPr>
        <p:spPr>
          <a:xfrm>
            <a:off x="8578809" y="3566173"/>
            <a:ext cx="2653200" cy="87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400">
                <a:solidFill>
                  <a:schemeClr val="accent3"/>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454" name="Google Shape;1454;p26"/>
          <p:cNvSpPr txBox="1">
            <a:spLocks noGrp="1"/>
          </p:cNvSpPr>
          <p:nvPr>
            <p:ph type="subTitle" idx="5"/>
          </p:nvPr>
        </p:nvSpPr>
        <p:spPr>
          <a:xfrm>
            <a:off x="8578803" y="5006529"/>
            <a:ext cx="26532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455" name="Google Shape;1455;p26"/>
          <p:cNvSpPr txBox="1">
            <a:spLocks noGrp="1"/>
          </p:cNvSpPr>
          <p:nvPr>
            <p:ph type="title" idx="6"/>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56" name="Google Shape;1456;p26"/>
          <p:cNvSpPr txBox="1">
            <a:spLocks noGrp="1"/>
          </p:cNvSpPr>
          <p:nvPr>
            <p:ph type="title" idx="7"/>
          </p:nvPr>
        </p:nvSpPr>
        <p:spPr>
          <a:xfrm>
            <a:off x="950800"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7" name="Google Shape;1457;p26"/>
          <p:cNvSpPr txBox="1">
            <a:spLocks noGrp="1"/>
          </p:cNvSpPr>
          <p:nvPr>
            <p:ph type="title" idx="8"/>
          </p:nvPr>
        </p:nvSpPr>
        <p:spPr>
          <a:xfrm>
            <a:off x="4764785"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8" name="Google Shape;1458;p26"/>
          <p:cNvSpPr txBox="1">
            <a:spLocks noGrp="1"/>
          </p:cNvSpPr>
          <p:nvPr>
            <p:ph type="title" idx="9"/>
          </p:nvPr>
        </p:nvSpPr>
        <p:spPr>
          <a:xfrm>
            <a:off x="8578803" y="4602533"/>
            <a:ext cx="2653200" cy="40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933">
                <a:solidFill>
                  <a:schemeClr val="lt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Tree>
    <p:extLst>
      <p:ext uri="{BB962C8B-B14F-4D97-AF65-F5344CB8AC3E}">
        <p14:creationId xmlns:p14="http://schemas.microsoft.com/office/powerpoint/2010/main" val="29752636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459"/>
        <p:cNvGrpSpPr/>
        <p:nvPr/>
      </p:nvGrpSpPr>
      <p:grpSpPr>
        <a:xfrm>
          <a:off x="0" y="0"/>
          <a:ext cx="0" cy="0"/>
          <a:chOff x="0" y="0"/>
          <a:chExt cx="0" cy="0"/>
        </a:xfrm>
      </p:grpSpPr>
      <p:grpSp>
        <p:nvGrpSpPr>
          <p:cNvPr id="1460" name="Google Shape;1460;p27"/>
          <p:cNvGrpSpPr/>
          <p:nvPr/>
        </p:nvGrpSpPr>
        <p:grpSpPr>
          <a:xfrm>
            <a:off x="-2349663" y="-1218176"/>
            <a:ext cx="4498387" cy="7356973"/>
            <a:chOff x="-1419722" y="-275482"/>
            <a:chExt cx="3373790" cy="5517730"/>
          </a:xfrm>
        </p:grpSpPr>
        <p:grpSp>
          <p:nvGrpSpPr>
            <p:cNvPr id="1461" name="Google Shape;1461;p27"/>
            <p:cNvGrpSpPr/>
            <p:nvPr/>
          </p:nvGrpSpPr>
          <p:grpSpPr>
            <a:xfrm>
              <a:off x="-1419722" y="-275482"/>
              <a:ext cx="3373790" cy="5517730"/>
              <a:chOff x="-1419722" y="-275482"/>
              <a:chExt cx="3373790" cy="5517730"/>
            </a:xfrm>
          </p:grpSpPr>
          <p:grpSp>
            <p:nvGrpSpPr>
              <p:cNvPr id="1462" name="Google Shape;1462;p27"/>
              <p:cNvGrpSpPr/>
              <p:nvPr/>
            </p:nvGrpSpPr>
            <p:grpSpPr>
              <a:xfrm>
                <a:off x="-1419722" y="-275482"/>
                <a:ext cx="3373790" cy="5517730"/>
                <a:chOff x="6021603" y="-289795"/>
                <a:chExt cx="3373790" cy="5517730"/>
              </a:xfrm>
            </p:grpSpPr>
            <p:sp>
              <p:nvSpPr>
                <p:cNvPr id="1463" name="Google Shape;1463;p27"/>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64" name="Google Shape;1464;p27"/>
                <p:cNvGrpSpPr/>
                <p:nvPr/>
              </p:nvGrpSpPr>
              <p:grpSpPr>
                <a:xfrm>
                  <a:off x="6021603" y="84387"/>
                  <a:ext cx="3373790" cy="5143549"/>
                  <a:chOff x="7040595" y="2720556"/>
                  <a:chExt cx="1293780" cy="1972446"/>
                </a:xfrm>
              </p:grpSpPr>
              <p:sp>
                <p:nvSpPr>
                  <p:cNvPr id="1465" name="Google Shape;1465;p2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470" name="Google Shape;1470;p2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471" name="Google Shape;1471;p2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472" name="Google Shape;1472;p2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473" name="Google Shape;1473;p2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474" name="Google Shape;1474;p2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475" name="Google Shape;1475;p2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476" name="Google Shape;1476;p27"/>
          <p:cNvGrpSpPr/>
          <p:nvPr/>
        </p:nvGrpSpPr>
        <p:grpSpPr>
          <a:xfrm flipH="1">
            <a:off x="-530655" y="3767240"/>
            <a:ext cx="1490657" cy="3527849"/>
            <a:chOff x="3885467" y="1885120"/>
            <a:chExt cx="1330627" cy="3149116"/>
          </a:xfrm>
        </p:grpSpPr>
        <p:sp>
          <p:nvSpPr>
            <p:cNvPr id="1477" name="Google Shape;1477;p27"/>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7"/>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7"/>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7"/>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7"/>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27"/>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27"/>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7"/>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7"/>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7"/>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7"/>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7"/>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7"/>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7"/>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7"/>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7"/>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7"/>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7"/>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7"/>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7"/>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7"/>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7"/>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7"/>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27"/>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27"/>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27"/>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27"/>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27"/>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27"/>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27"/>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27"/>
            <p:cNvSpPr/>
            <p:nvPr/>
          </p:nvSpPr>
          <p:spPr>
            <a:xfrm>
              <a:off x="3995906" y="3653782"/>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27"/>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27"/>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27"/>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27"/>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27"/>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27"/>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27"/>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27"/>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27"/>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27"/>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27"/>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27"/>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27"/>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27"/>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27"/>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27"/>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27"/>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27"/>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27"/>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27"/>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27"/>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27"/>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27"/>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27"/>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27"/>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27"/>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27"/>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27"/>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27"/>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27"/>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27"/>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9" name="Google Shape;1539;p27"/>
          <p:cNvGrpSpPr/>
          <p:nvPr/>
        </p:nvGrpSpPr>
        <p:grpSpPr>
          <a:xfrm rot="-209551" flipH="1">
            <a:off x="9855328" y="-462318"/>
            <a:ext cx="4615008" cy="6900372"/>
            <a:chOff x="-1485626" y="98700"/>
            <a:chExt cx="3439693" cy="5143549"/>
          </a:xfrm>
        </p:grpSpPr>
        <p:grpSp>
          <p:nvGrpSpPr>
            <p:cNvPr id="1540" name="Google Shape;1540;p27"/>
            <p:cNvGrpSpPr/>
            <p:nvPr/>
          </p:nvGrpSpPr>
          <p:grpSpPr>
            <a:xfrm>
              <a:off x="-1485626" y="98700"/>
              <a:ext cx="3439693" cy="5143549"/>
              <a:chOff x="-1485626" y="98700"/>
              <a:chExt cx="3439693" cy="5143549"/>
            </a:xfrm>
          </p:grpSpPr>
          <p:grpSp>
            <p:nvGrpSpPr>
              <p:cNvPr id="1541" name="Google Shape;1541;p27"/>
              <p:cNvGrpSpPr/>
              <p:nvPr/>
            </p:nvGrpSpPr>
            <p:grpSpPr>
              <a:xfrm>
                <a:off x="-1485626" y="98700"/>
                <a:ext cx="3439693" cy="5143549"/>
                <a:chOff x="7015323" y="2720556"/>
                <a:chExt cx="1319052" cy="1972446"/>
              </a:xfrm>
            </p:grpSpPr>
            <p:sp>
              <p:nvSpPr>
                <p:cNvPr id="1542" name="Google Shape;1542;p27"/>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27"/>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2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2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2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547" name="Google Shape;1547;p2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548" name="Google Shape;1548;p2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549" name="Google Shape;1549;p2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550" name="Google Shape;1550;p2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551" name="Google Shape;1551;p27"/>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52" name="Google Shape;1552;p2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53" name="Google Shape;1553;p27"/>
          <p:cNvGrpSpPr/>
          <p:nvPr/>
        </p:nvGrpSpPr>
        <p:grpSpPr>
          <a:xfrm flipH="1">
            <a:off x="-1755566" y="6630367"/>
            <a:ext cx="15702988" cy="333900"/>
            <a:chOff x="-1116350" y="4972775"/>
            <a:chExt cx="11777241" cy="250425"/>
          </a:xfrm>
        </p:grpSpPr>
        <p:sp>
          <p:nvSpPr>
            <p:cNvPr id="1554" name="Google Shape;1554;p2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2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2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2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2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59" name="Google Shape;1559;p27"/>
          <p:cNvGrpSpPr/>
          <p:nvPr/>
        </p:nvGrpSpPr>
        <p:grpSpPr>
          <a:xfrm>
            <a:off x="10236131" y="5731333"/>
            <a:ext cx="1005071" cy="997315"/>
            <a:chOff x="3077000" y="1309400"/>
            <a:chExt cx="588128" cy="583543"/>
          </a:xfrm>
        </p:grpSpPr>
        <p:sp>
          <p:nvSpPr>
            <p:cNvPr id="1560" name="Google Shape;1560;p27"/>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27"/>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27"/>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27"/>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27"/>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27"/>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27"/>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67" name="Google Shape;1567;p27"/>
          <p:cNvSpPr txBox="1">
            <a:spLocks noGrp="1"/>
          </p:cNvSpPr>
          <p:nvPr>
            <p:ph type="title" hasCustomPrompt="1"/>
          </p:nvPr>
        </p:nvSpPr>
        <p:spPr>
          <a:xfrm>
            <a:off x="2090817" y="2453431"/>
            <a:ext cx="3626400" cy="149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68" name="Google Shape;1568;p27"/>
          <p:cNvSpPr txBox="1">
            <a:spLocks noGrp="1"/>
          </p:cNvSpPr>
          <p:nvPr>
            <p:ph type="subTitle" idx="1"/>
          </p:nvPr>
        </p:nvSpPr>
        <p:spPr>
          <a:xfrm>
            <a:off x="2090833" y="3943827"/>
            <a:ext cx="3626400" cy="9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1569" name="Google Shape;1569;p27"/>
          <p:cNvSpPr txBox="1">
            <a:spLocks noGrp="1"/>
          </p:cNvSpPr>
          <p:nvPr>
            <p:ph type="title" idx="2" hasCustomPrompt="1"/>
          </p:nvPr>
        </p:nvSpPr>
        <p:spPr>
          <a:xfrm>
            <a:off x="6474784" y="2453411"/>
            <a:ext cx="3626400" cy="149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70" name="Google Shape;1570;p27"/>
          <p:cNvSpPr txBox="1">
            <a:spLocks noGrp="1"/>
          </p:cNvSpPr>
          <p:nvPr>
            <p:ph type="subTitle" idx="3"/>
          </p:nvPr>
        </p:nvSpPr>
        <p:spPr>
          <a:xfrm>
            <a:off x="6474800" y="3943783"/>
            <a:ext cx="3626400" cy="9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rgbClr val="242424"/>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grpSp>
        <p:nvGrpSpPr>
          <p:cNvPr id="1571" name="Google Shape;1571;p27"/>
          <p:cNvGrpSpPr/>
          <p:nvPr/>
        </p:nvGrpSpPr>
        <p:grpSpPr>
          <a:xfrm>
            <a:off x="363069" y="248569"/>
            <a:ext cx="11288785" cy="5229980"/>
            <a:chOff x="272301" y="186426"/>
            <a:chExt cx="8466589" cy="3922485"/>
          </a:xfrm>
        </p:grpSpPr>
        <p:grpSp>
          <p:nvGrpSpPr>
            <p:cNvPr id="1572" name="Google Shape;1572;p27"/>
            <p:cNvGrpSpPr/>
            <p:nvPr/>
          </p:nvGrpSpPr>
          <p:grpSpPr>
            <a:xfrm>
              <a:off x="272301" y="186426"/>
              <a:ext cx="8466589" cy="3350448"/>
              <a:chOff x="272301" y="186426"/>
              <a:chExt cx="8466589" cy="3350448"/>
            </a:xfrm>
          </p:grpSpPr>
          <p:grpSp>
            <p:nvGrpSpPr>
              <p:cNvPr id="1573" name="Google Shape;1573;p27"/>
              <p:cNvGrpSpPr/>
              <p:nvPr/>
            </p:nvGrpSpPr>
            <p:grpSpPr>
              <a:xfrm>
                <a:off x="272301" y="186426"/>
                <a:ext cx="4853631" cy="3350448"/>
                <a:chOff x="272301" y="186426"/>
                <a:chExt cx="4853631" cy="3350448"/>
              </a:xfrm>
            </p:grpSpPr>
            <p:sp>
              <p:nvSpPr>
                <p:cNvPr id="1574" name="Google Shape;1574;p27"/>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27"/>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27"/>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27"/>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78" name="Google Shape;1578;p27"/>
              <p:cNvSpPr/>
              <p:nvPr/>
            </p:nvSpPr>
            <p:spPr>
              <a:xfrm flipH="1">
                <a:off x="86668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579" name="Google Shape;1579;p27"/>
            <p:cNvSpPr/>
            <p:nvPr/>
          </p:nvSpPr>
          <p:spPr>
            <a:xfrm flipH="1">
              <a:off x="8519433" y="398935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7130909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80"/>
        <p:cNvGrpSpPr/>
        <p:nvPr/>
      </p:nvGrpSpPr>
      <p:grpSpPr>
        <a:xfrm>
          <a:off x="0" y="0"/>
          <a:ext cx="0" cy="0"/>
          <a:chOff x="0" y="0"/>
          <a:chExt cx="0" cy="0"/>
        </a:xfrm>
      </p:grpSpPr>
      <p:grpSp>
        <p:nvGrpSpPr>
          <p:cNvPr id="1581" name="Google Shape;1581;p28"/>
          <p:cNvGrpSpPr/>
          <p:nvPr/>
        </p:nvGrpSpPr>
        <p:grpSpPr>
          <a:xfrm rot="180912">
            <a:off x="-2395026" y="-1684503"/>
            <a:ext cx="4498316" cy="7356859"/>
            <a:chOff x="-1419722" y="-275482"/>
            <a:chExt cx="3373790" cy="5517730"/>
          </a:xfrm>
        </p:grpSpPr>
        <p:grpSp>
          <p:nvGrpSpPr>
            <p:cNvPr id="1582" name="Google Shape;1582;p28"/>
            <p:cNvGrpSpPr/>
            <p:nvPr/>
          </p:nvGrpSpPr>
          <p:grpSpPr>
            <a:xfrm>
              <a:off x="-1419722" y="-275482"/>
              <a:ext cx="3373790" cy="5517730"/>
              <a:chOff x="-1419722" y="-275482"/>
              <a:chExt cx="3373790" cy="5517730"/>
            </a:xfrm>
          </p:grpSpPr>
          <p:grpSp>
            <p:nvGrpSpPr>
              <p:cNvPr id="1583" name="Google Shape;1583;p28"/>
              <p:cNvGrpSpPr/>
              <p:nvPr/>
            </p:nvGrpSpPr>
            <p:grpSpPr>
              <a:xfrm>
                <a:off x="-1419722" y="-275482"/>
                <a:ext cx="3373790" cy="5517730"/>
                <a:chOff x="6021603" y="-289795"/>
                <a:chExt cx="3373790" cy="5517730"/>
              </a:xfrm>
            </p:grpSpPr>
            <p:sp>
              <p:nvSpPr>
                <p:cNvPr id="1584" name="Google Shape;1584;p28"/>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585" name="Google Shape;1585;p28"/>
                <p:cNvGrpSpPr/>
                <p:nvPr/>
              </p:nvGrpSpPr>
              <p:grpSpPr>
                <a:xfrm>
                  <a:off x="6021603" y="84387"/>
                  <a:ext cx="3373790" cy="5143549"/>
                  <a:chOff x="7040595" y="2720556"/>
                  <a:chExt cx="1293780" cy="1972446"/>
                </a:xfrm>
              </p:grpSpPr>
              <p:sp>
                <p:nvSpPr>
                  <p:cNvPr id="1586" name="Google Shape;1586;p28"/>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28"/>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2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2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2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591" name="Google Shape;1591;p2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592" name="Google Shape;1592;p2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593" name="Google Shape;1593;p2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594" name="Google Shape;1594;p2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595" name="Google Shape;1595;p28"/>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596" name="Google Shape;1596;p2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597" name="Google Shape;1597;p28"/>
          <p:cNvGrpSpPr/>
          <p:nvPr/>
        </p:nvGrpSpPr>
        <p:grpSpPr>
          <a:xfrm rot="-209437" flipH="1">
            <a:off x="9995178" y="-968534"/>
            <a:ext cx="4474399" cy="6690796"/>
            <a:chOff x="-1485626" y="98700"/>
            <a:chExt cx="3439693" cy="5143549"/>
          </a:xfrm>
        </p:grpSpPr>
        <p:grpSp>
          <p:nvGrpSpPr>
            <p:cNvPr id="1598" name="Google Shape;1598;p28"/>
            <p:cNvGrpSpPr/>
            <p:nvPr/>
          </p:nvGrpSpPr>
          <p:grpSpPr>
            <a:xfrm>
              <a:off x="-1485626" y="98700"/>
              <a:ext cx="3439693" cy="5143549"/>
              <a:chOff x="-1485626" y="98700"/>
              <a:chExt cx="3439693" cy="5143549"/>
            </a:xfrm>
          </p:grpSpPr>
          <p:grpSp>
            <p:nvGrpSpPr>
              <p:cNvPr id="1599" name="Google Shape;1599;p28"/>
              <p:cNvGrpSpPr/>
              <p:nvPr/>
            </p:nvGrpSpPr>
            <p:grpSpPr>
              <a:xfrm>
                <a:off x="-1485626" y="98700"/>
                <a:ext cx="3439693" cy="5143549"/>
                <a:chOff x="7015323" y="2720556"/>
                <a:chExt cx="1319052" cy="1972446"/>
              </a:xfrm>
            </p:grpSpPr>
            <p:sp>
              <p:nvSpPr>
                <p:cNvPr id="1600" name="Google Shape;1600;p28"/>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28"/>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28"/>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28"/>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28"/>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605" name="Google Shape;1605;p28"/>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06" name="Google Shape;1606;p28"/>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07" name="Google Shape;1607;p28"/>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08" name="Google Shape;1608;p28"/>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09" name="Google Shape;1609;p28"/>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10" name="Google Shape;1610;p28"/>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11" name="Google Shape;1611;p28"/>
          <p:cNvGrpSpPr/>
          <p:nvPr/>
        </p:nvGrpSpPr>
        <p:grpSpPr>
          <a:xfrm>
            <a:off x="343518" y="128153"/>
            <a:ext cx="11601295" cy="5307319"/>
            <a:chOff x="257638" y="96114"/>
            <a:chExt cx="8700971" cy="3980489"/>
          </a:xfrm>
        </p:grpSpPr>
        <p:sp>
          <p:nvSpPr>
            <p:cNvPr id="1612" name="Google Shape;1612;p28"/>
            <p:cNvSpPr/>
            <p:nvPr/>
          </p:nvSpPr>
          <p:spPr>
            <a:xfrm rot="4291857">
              <a:off x="6560715" y="933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28"/>
            <p:cNvSpPr/>
            <p:nvPr/>
          </p:nvSpPr>
          <p:spPr>
            <a:xfrm rot="5400000">
              <a:off x="8825292" y="39432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28"/>
            <p:cNvSpPr/>
            <p:nvPr/>
          </p:nvSpPr>
          <p:spPr>
            <a:xfrm rot="-5183950">
              <a:off x="4318822" y="180644"/>
              <a:ext cx="111355" cy="143991"/>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28"/>
            <p:cNvSpPr/>
            <p:nvPr/>
          </p:nvSpPr>
          <p:spPr>
            <a:xfrm>
              <a:off x="277544" y="23318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28"/>
            <p:cNvSpPr/>
            <p:nvPr/>
          </p:nvSpPr>
          <p:spPr>
            <a:xfrm>
              <a:off x="257638" y="3820211"/>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28"/>
            <p:cNvSpPr/>
            <p:nvPr/>
          </p:nvSpPr>
          <p:spPr>
            <a:xfrm>
              <a:off x="505100" y="1436969"/>
              <a:ext cx="90426" cy="116927"/>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28"/>
            <p:cNvSpPr/>
            <p:nvPr/>
          </p:nvSpPr>
          <p:spPr>
            <a:xfrm rot="-1031468">
              <a:off x="8764593" y="2138651"/>
              <a:ext cx="50601" cy="117520"/>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28"/>
            <p:cNvSpPr/>
            <p:nvPr/>
          </p:nvSpPr>
          <p:spPr>
            <a:xfrm>
              <a:off x="2030939" y="18578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20" name="Google Shape;1620;p2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21" name="Google Shape;1621;p28"/>
          <p:cNvGrpSpPr/>
          <p:nvPr/>
        </p:nvGrpSpPr>
        <p:grpSpPr>
          <a:xfrm flipH="1">
            <a:off x="-1971699" y="6098434"/>
            <a:ext cx="15702988" cy="929417"/>
            <a:chOff x="-1122575" y="4573825"/>
            <a:chExt cx="11777241" cy="697063"/>
          </a:xfrm>
        </p:grpSpPr>
        <p:sp>
          <p:nvSpPr>
            <p:cNvPr id="1622" name="Google Shape;1622;p28"/>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23" name="Google Shape;1623;p28"/>
            <p:cNvGrpSpPr/>
            <p:nvPr/>
          </p:nvGrpSpPr>
          <p:grpSpPr>
            <a:xfrm flipH="1">
              <a:off x="-1122575" y="4573825"/>
              <a:ext cx="11777241" cy="250425"/>
              <a:chOff x="-1116350" y="4972775"/>
              <a:chExt cx="11777241" cy="250425"/>
            </a:xfrm>
          </p:grpSpPr>
          <p:sp>
            <p:nvSpPr>
              <p:cNvPr id="1624" name="Google Shape;1624;p28"/>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28"/>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28"/>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28"/>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28"/>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88263557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29"/>
        <p:cNvGrpSpPr/>
        <p:nvPr/>
      </p:nvGrpSpPr>
      <p:grpSpPr>
        <a:xfrm>
          <a:off x="0" y="0"/>
          <a:ext cx="0" cy="0"/>
          <a:chOff x="0" y="0"/>
          <a:chExt cx="0" cy="0"/>
        </a:xfrm>
      </p:grpSpPr>
      <p:grpSp>
        <p:nvGrpSpPr>
          <p:cNvPr id="1630" name="Google Shape;1630;p29"/>
          <p:cNvGrpSpPr/>
          <p:nvPr/>
        </p:nvGrpSpPr>
        <p:grpSpPr>
          <a:xfrm rot="209594">
            <a:off x="-2223658" y="-803823"/>
            <a:ext cx="4004364" cy="5987929"/>
            <a:chOff x="-1485626" y="98700"/>
            <a:chExt cx="3439693" cy="5143549"/>
          </a:xfrm>
        </p:grpSpPr>
        <p:grpSp>
          <p:nvGrpSpPr>
            <p:cNvPr id="1631" name="Google Shape;1631;p29"/>
            <p:cNvGrpSpPr/>
            <p:nvPr/>
          </p:nvGrpSpPr>
          <p:grpSpPr>
            <a:xfrm>
              <a:off x="-1485626" y="98700"/>
              <a:ext cx="3439693" cy="5143549"/>
              <a:chOff x="-1485626" y="98700"/>
              <a:chExt cx="3439693" cy="5143549"/>
            </a:xfrm>
          </p:grpSpPr>
          <p:grpSp>
            <p:nvGrpSpPr>
              <p:cNvPr id="1632" name="Google Shape;1632;p29"/>
              <p:cNvGrpSpPr/>
              <p:nvPr/>
            </p:nvGrpSpPr>
            <p:grpSpPr>
              <a:xfrm>
                <a:off x="-1485626" y="98700"/>
                <a:ext cx="3439693" cy="5143549"/>
                <a:chOff x="7015323" y="2720556"/>
                <a:chExt cx="1319052" cy="1972446"/>
              </a:xfrm>
            </p:grpSpPr>
            <p:sp>
              <p:nvSpPr>
                <p:cNvPr id="1633" name="Google Shape;1633;p29"/>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29"/>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2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2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2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638" name="Google Shape;1638;p2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39" name="Google Shape;1639;p2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40" name="Google Shape;1640;p2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41" name="Google Shape;1641;p2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42" name="Google Shape;1642;p29"/>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43" name="Google Shape;1643;p2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44" name="Google Shape;1644;p29"/>
          <p:cNvGrpSpPr/>
          <p:nvPr/>
        </p:nvGrpSpPr>
        <p:grpSpPr>
          <a:xfrm rot="-180828" flipH="1">
            <a:off x="10374276" y="-1377282"/>
            <a:ext cx="4021272" cy="6576667"/>
            <a:chOff x="-1419722" y="-275482"/>
            <a:chExt cx="3373790" cy="5517730"/>
          </a:xfrm>
        </p:grpSpPr>
        <p:grpSp>
          <p:nvGrpSpPr>
            <p:cNvPr id="1645" name="Google Shape;1645;p29"/>
            <p:cNvGrpSpPr/>
            <p:nvPr/>
          </p:nvGrpSpPr>
          <p:grpSpPr>
            <a:xfrm>
              <a:off x="-1419722" y="-275482"/>
              <a:ext cx="3373790" cy="5517730"/>
              <a:chOff x="-1419722" y="-275482"/>
              <a:chExt cx="3373790" cy="5517730"/>
            </a:xfrm>
          </p:grpSpPr>
          <p:grpSp>
            <p:nvGrpSpPr>
              <p:cNvPr id="1646" name="Google Shape;1646;p29"/>
              <p:cNvGrpSpPr/>
              <p:nvPr/>
            </p:nvGrpSpPr>
            <p:grpSpPr>
              <a:xfrm>
                <a:off x="-1419722" y="-275482"/>
                <a:ext cx="3373790" cy="5517730"/>
                <a:chOff x="6021603" y="-289795"/>
                <a:chExt cx="3373790" cy="5517730"/>
              </a:xfrm>
            </p:grpSpPr>
            <p:sp>
              <p:nvSpPr>
                <p:cNvPr id="1647" name="Google Shape;1647;p29"/>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48" name="Google Shape;1648;p29"/>
                <p:cNvGrpSpPr/>
                <p:nvPr/>
              </p:nvGrpSpPr>
              <p:grpSpPr>
                <a:xfrm>
                  <a:off x="6021603" y="84387"/>
                  <a:ext cx="3373790" cy="5143549"/>
                  <a:chOff x="7040595" y="2720556"/>
                  <a:chExt cx="1293780" cy="1972446"/>
                </a:xfrm>
              </p:grpSpPr>
              <p:sp>
                <p:nvSpPr>
                  <p:cNvPr id="1649" name="Google Shape;1649;p29"/>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29"/>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29"/>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29"/>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29"/>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654" name="Google Shape;1654;p29"/>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55" name="Google Shape;1655;p29"/>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56" name="Google Shape;1656;p29"/>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57" name="Google Shape;1657;p29"/>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58" name="Google Shape;1658;p29"/>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59" name="Google Shape;1659;p29"/>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60" name="Google Shape;1660;p29"/>
          <p:cNvGrpSpPr/>
          <p:nvPr/>
        </p:nvGrpSpPr>
        <p:grpSpPr>
          <a:xfrm>
            <a:off x="319043" y="2311599"/>
            <a:ext cx="11662019" cy="3643551"/>
            <a:chOff x="239282" y="1733699"/>
            <a:chExt cx="8746514" cy="2732663"/>
          </a:xfrm>
        </p:grpSpPr>
        <p:sp>
          <p:nvSpPr>
            <p:cNvPr id="1661" name="Google Shape;1661;p29"/>
            <p:cNvSpPr/>
            <p:nvPr/>
          </p:nvSpPr>
          <p:spPr>
            <a:xfrm flipH="1">
              <a:off x="263766" y="1814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29"/>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29"/>
            <p:cNvSpPr/>
            <p:nvPr/>
          </p:nvSpPr>
          <p:spPr>
            <a:xfrm flipH="1">
              <a:off x="239282" y="362949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29"/>
            <p:cNvSpPr/>
            <p:nvPr/>
          </p:nvSpPr>
          <p:spPr>
            <a:xfrm flipH="1">
              <a:off x="8935194" y="27077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29"/>
            <p:cNvSpPr/>
            <p:nvPr/>
          </p:nvSpPr>
          <p:spPr>
            <a:xfrm flipH="1">
              <a:off x="8795757" y="36779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29"/>
            <p:cNvSpPr/>
            <p:nvPr/>
          </p:nvSpPr>
          <p:spPr>
            <a:xfrm flipH="1">
              <a:off x="8795752" y="17336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67" name="Google Shape;1667;p2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68" name="Google Shape;1668;p29"/>
          <p:cNvGrpSpPr/>
          <p:nvPr/>
        </p:nvGrpSpPr>
        <p:grpSpPr>
          <a:xfrm>
            <a:off x="-1488466" y="6630367"/>
            <a:ext cx="15702988" cy="333900"/>
            <a:chOff x="-1116350" y="4972775"/>
            <a:chExt cx="11777241" cy="250425"/>
          </a:xfrm>
        </p:grpSpPr>
        <p:sp>
          <p:nvSpPr>
            <p:cNvPr id="1669" name="Google Shape;1669;p29"/>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29"/>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29"/>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29"/>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29"/>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695399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5"/>
        <p:cNvGrpSpPr/>
        <p:nvPr/>
      </p:nvGrpSpPr>
      <p:grpSpPr>
        <a:xfrm>
          <a:off x="0" y="0"/>
          <a:ext cx="0" cy="0"/>
          <a:chOff x="0" y="0"/>
          <a:chExt cx="0" cy="0"/>
        </a:xfrm>
      </p:grpSpPr>
      <p:sp>
        <p:nvSpPr>
          <p:cNvPr id="666" name="Google Shape;666;p28"/>
          <p:cNvSpPr txBox="1">
            <a:spLocks noGrp="1"/>
          </p:cNvSpPr>
          <p:nvPr>
            <p:ph type="title"/>
          </p:nvPr>
        </p:nvSpPr>
        <p:spPr>
          <a:xfrm flipH="1">
            <a:off x="951047" y="1448033"/>
            <a:ext cx="5658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667" name="Google Shape;667;p28"/>
          <p:cNvSpPr txBox="1">
            <a:spLocks noGrp="1"/>
          </p:cNvSpPr>
          <p:nvPr>
            <p:ph type="title" idx="2" hasCustomPrompt="1"/>
          </p:nvPr>
        </p:nvSpPr>
        <p:spPr>
          <a:xfrm flipH="1">
            <a:off x="6609847" y="1448033"/>
            <a:ext cx="2709200" cy="172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8" name="Google Shape;668;p28"/>
          <p:cNvSpPr txBox="1">
            <a:spLocks noGrp="1"/>
          </p:cNvSpPr>
          <p:nvPr>
            <p:ph type="subTitle" idx="1"/>
          </p:nvPr>
        </p:nvSpPr>
        <p:spPr>
          <a:xfrm flipH="1">
            <a:off x="950967" y="2570433"/>
            <a:ext cx="5658800" cy="60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grpSp>
        <p:nvGrpSpPr>
          <p:cNvPr id="669" name="Google Shape;669;p28"/>
          <p:cNvGrpSpPr/>
          <p:nvPr/>
        </p:nvGrpSpPr>
        <p:grpSpPr>
          <a:xfrm>
            <a:off x="4563701" y="3691289"/>
            <a:ext cx="7748415" cy="2195639"/>
            <a:chOff x="664583" y="2178018"/>
            <a:chExt cx="7577664" cy="2147253"/>
          </a:xfrm>
        </p:grpSpPr>
        <p:sp>
          <p:nvSpPr>
            <p:cNvPr id="670" name="Google Shape;670;p28"/>
            <p:cNvSpPr/>
            <p:nvPr/>
          </p:nvSpPr>
          <p:spPr>
            <a:xfrm>
              <a:off x="5273338" y="2815889"/>
              <a:ext cx="2968910" cy="1502773"/>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8"/>
            <p:cNvSpPr/>
            <p:nvPr/>
          </p:nvSpPr>
          <p:spPr>
            <a:xfrm>
              <a:off x="664583" y="2178018"/>
              <a:ext cx="4227389" cy="214725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8"/>
            <p:cNvSpPr/>
            <p:nvPr/>
          </p:nvSpPr>
          <p:spPr>
            <a:xfrm>
              <a:off x="4432316" y="3407105"/>
              <a:ext cx="1802963" cy="911578"/>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3" name="Google Shape;673;p28"/>
          <p:cNvGrpSpPr/>
          <p:nvPr/>
        </p:nvGrpSpPr>
        <p:grpSpPr>
          <a:xfrm>
            <a:off x="-331600" y="5576298"/>
            <a:ext cx="12854800" cy="1281716"/>
            <a:chOff x="-248700" y="4182223"/>
            <a:chExt cx="9641100" cy="961287"/>
          </a:xfrm>
        </p:grpSpPr>
        <p:grpSp>
          <p:nvGrpSpPr>
            <p:cNvPr id="674" name="Google Shape;674;p28"/>
            <p:cNvGrpSpPr/>
            <p:nvPr/>
          </p:nvGrpSpPr>
          <p:grpSpPr>
            <a:xfrm>
              <a:off x="-248629" y="4462202"/>
              <a:ext cx="9640980" cy="681308"/>
              <a:chOff x="131200" y="4480088"/>
              <a:chExt cx="8881603" cy="627644"/>
            </a:xfrm>
          </p:grpSpPr>
          <p:sp>
            <p:nvSpPr>
              <p:cNvPr id="675" name="Google Shape;675;p28"/>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8"/>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8"/>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78" name="Google Shape;678;p28"/>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9" name="Google Shape;679;p28"/>
          <p:cNvGrpSpPr/>
          <p:nvPr/>
        </p:nvGrpSpPr>
        <p:grpSpPr>
          <a:xfrm>
            <a:off x="7481872" y="4867204"/>
            <a:ext cx="1768475" cy="893517"/>
            <a:chOff x="1866724" y="1193292"/>
            <a:chExt cx="6154785" cy="3109690"/>
          </a:xfrm>
        </p:grpSpPr>
        <p:sp>
          <p:nvSpPr>
            <p:cNvPr id="680" name="Google Shape;680;p28"/>
            <p:cNvSpPr/>
            <p:nvPr/>
          </p:nvSpPr>
          <p:spPr>
            <a:xfrm>
              <a:off x="1877886" y="1193292"/>
              <a:ext cx="6143622"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8"/>
            <p:cNvSpPr/>
            <p:nvPr/>
          </p:nvSpPr>
          <p:spPr>
            <a:xfrm>
              <a:off x="1866724" y="2564217"/>
              <a:ext cx="6154785" cy="1738747"/>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82" name="Google Shape;682;p28"/>
          <p:cNvGrpSpPr/>
          <p:nvPr/>
        </p:nvGrpSpPr>
        <p:grpSpPr>
          <a:xfrm>
            <a:off x="1535767" y="4238631"/>
            <a:ext cx="2312947" cy="1464231"/>
            <a:chOff x="1267583" y="1668729"/>
            <a:chExt cx="5948938" cy="3766026"/>
          </a:xfrm>
        </p:grpSpPr>
        <p:sp>
          <p:nvSpPr>
            <p:cNvPr id="683" name="Google Shape;683;p28"/>
            <p:cNvSpPr/>
            <p:nvPr/>
          </p:nvSpPr>
          <p:spPr>
            <a:xfrm>
              <a:off x="1273066" y="2429246"/>
              <a:ext cx="5943455" cy="3005509"/>
            </a:xfrm>
            <a:custGeom>
              <a:avLst/>
              <a:gdLst/>
              <a:ahLst/>
              <a:cxnLst/>
              <a:rect l="l" t="t" r="r" b="b"/>
              <a:pathLst>
                <a:path w="33604" h="16993" extrusionOk="0">
                  <a:moveTo>
                    <a:pt x="15130" y="0"/>
                  </a:moveTo>
                  <a:cubicBezTo>
                    <a:pt x="15086" y="0"/>
                    <a:pt x="15043" y="3"/>
                    <a:pt x="14999" y="8"/>
                  </a:cubicBezTo>
                  <a:cubicBezTo>
                    <a:pt x="14450" y="38"/>
                    <a:pt x="13900" y="69"/>
                    <a:pt x="13350" y="160"/>
                  </a:cubicBezTo>
                  <a:cubicBezTo>
                    <a:pt x="13165" y="204"/>
                    <a:pt x="12968" y="213"/>
                    <a:pt x="12767" y="213"/>
                  </a:cubicBezTo>
                  <a:cubicBezTo>
                    <a:pt x="12634" y="213"/>
                    <a:pt x="12499" y="209"/>
                    <a:pt x="12364" y="209"/>
                  </a:cubicBezTo>
                  <a:cubicBezTo>
                    <a:pt x="12129" y="209"/>
                    <a:pt x="11894" y="220"/>
                    <a:pt x="11670" y="283"/>
                  </a:cubicBezTo>
                  <a:cubicBezTo>
                    <a:pt x="11120" y="435"/>
                    <a:pt x="10753" y="1016"/>
                    <a:pt x="10234" y="1230"/>
                  </a:cubicBezTo>
                  <a:cubicBezTo>
                    <a:pt x="9715" y="1382"/>
                    <a:pt x="9195" y="1566"/>
                    <a:pt x="8707" y="1780"/>
                  </a:cubicBezTo>
                  <a:cubicBezTo>
                    <a:pt x="8218" y="2024"/>
                    <a:pt x="7576" y="2085"/>
                    <a:pt x="7118" y="2390"/>
                  </a:cubicBezTo>
                  <a:cubicBezTo>
                    <a:pt x="6660" y="2696"/>
                    <a:pt x="6629" y="3582"/>
                    <a:pt x="6232" y="3948"/>
                  </a:cubicBezTo>
                  <a:cubicBezTo>
                    <a:pt x="5804" y="4284"/>
                    <a:pt x="5255" y="4529"/>
                    <a:pt x="4888" y="4895"/>
                  </a:cubicBezTo>
                  <a:cubicBezTo>
                    <a:pt x="4491" y="5293"/>
                    <a:pt x="3849" y="5445"/>
                    <a:pt x="3483" y="5873"/>
                  </a:cubicBezTo>
                  <a:cubicBezTo>
                    <a:pt x="3147" y="6301"/>
                    <a:pt x="3147" y="7003"/>
                    <a:pt x="2872" y="7462"/>
                  </a:cubicBezTo>
                  <a:cubicBezTo>
                    <a:pt x="2566" y="7889"/>
                    <a:pt x="1925" y="8164"/>
                    <a:pt x="1680" y="8653"/>
                  </a:cubicBezTo>
                  <a:cubicBezTo>
                    <a:pt x="1405" y="9142"/>
                    <a:pt x="1100" y="9630"/>
                    <a:pt x="917" y="10119"/>
                  </a:cubicBezTo>
                  <a:cubicBezTo>
                    <a:pt x="703" y="10639"/>
                    <a:pt x="489" y="11188"/>
                    <a:pt x="336" y="11708"/>
                  </a:cubicBezTo>
                  <a:cubicBezTo>
                    <a:pt x="183" y="12227"/>
                    <a:pt x="214" y="12807"/>
                    <a:pt x="122" y="13357"/>
                  </a:cubicBezTo>
                  <a:cubicBezTo>
                    <a:pt x="0" y="13907"/>
                    <a:pt x="489" y="14488"/>
                    <a:pt x="428" y="15038"/>
                  </a:cubicBezTo>
                  <a:cubicBezTo>
                    <a:pt x="367" y="15587"/>
                    <a:pt x="61" y="15801"/>
                    <a:pt x="61" y="16351"/>
                  </a:cubicBezTo>
                  <a:cubicBezTo>
                    <a:pt x="825" y="16626"/>
                    <a:pt x="733" y="16993"/>
                    <a:pt x="1528" y="16993"/>
                  </a:cubicBezTo>
                  <a:cubicBezTo>
                    <a:pt x="2322" y="16993"/>
                    <a:pt x="2322" y="16473"/>
                    <a:pt x="3116" y="16473"/>
                  </a:cubicBezTo>
                  <a:cubicBezTo>
                    <a:pt x="3941" y="16473"/>
                    <a:pt x="3910" y="16290"/>
                    <a:pt x="4705" y="16290"/>
                  </a:cubicBezTo>
                  <a:cubicBezTo>
                    <a:pt x="5499" y="16290"/>
                    <a:pt x="5499" y="16382"/>
                    <a:pt x="6293" y="16382"/>
                  </a:cubicBezTo>
                  <a:cubicBezTo>
                    <a:pt x="7087" y="16382"/>
                    <a:pt x="7118" y="16870"/>
                    <a:pt x="7912" y="16870"/>
                  </a:cubicBezTo>
                  <a:cubicBezTo>
                    <a:pt x="8707" y="16870"/>
                    <a:pt x="8676" y="16565"/>
                    <a:pt x="9470" y="16565"/>
                  </a:cubicBezTo>
                  <a:cubicBezTo>
                    <a:pt x="10264" y="16565"/>
                    <a:pt x="10264" y="16870"/>
                    <a:pt x="11089" y="16870"/>
                  </a:cubicBezTo>
                  <a:cubicBezTo>
                    <a:pt x="11884" y="16870"/>
                    <a:pt x="11884" y="16962"/>
                    <a:pt x="12678" y="16962"/>
                  </a:cubicBezTo>
                  <a:cubicBezTo>
                    <a:pt x="13472" y="16962"/>
                    <a:pt x="13472" y="16473"/>
                    <a:pt x="14266" y="16473"/>
                  </a:cubicBezTo>
                  <a:cubicBezTo>
                    <a:pt x="15061" y="16473"/>
                    <a:pt x="15061" y="16932"/>
                    <a:pt x="15855" y="16932"/>
                  </a:cubicBezTo>
                  <a:cubicBezTo>
                    <a:pt x="16649" y="16932"/>
                    <a:pt x="16649" y="16870"/>
                    <a:pt x="17443" y="16870"/>
                  </a:cubicBezTo>
                  <a:cubicBezTo>
                    <a:pt x="18238" y="16870"/>
                    <a:pt x="18238" y="16840"/>
                    <a:pt x="19032" y="16840"/>
                  </a:cubicBezTo>
                  <a:cubicBezTo>
                    <a:pt x="19826" y="16840"/>
                    <a:pt x="19826" y="16626"/>
                    <a:pt x="20620" y="16626"/>
                  </a:cubicBezTo>
                  <a:cubicBezTo>
                    <a:pt x="21415" y="16626"/>
                    <a:pt x="21415" y="16932"/>
                    <a:pt x="22209" y="16932"/>
                  </a:cubicBezTo>
                  <a:cubicBezTo>
                    <a:pt x="23003" y="16932"/>
                    <a:pt x="22973" y="16351"/>
                    <a:pt x="23767" y="16351"/>
                  </a:cubicBezTo>
                  <a:cubicBezTo>
                    <a:pt x="24561" y="16351"/>
                    <a:pt x="24561" y="16687"/>
                    <a:pt x="25355" y="16687"/>
                  </a:cubicBezTo>
                  <a:cubicBezTo>
                    <a:pt x="26150" y="16687"/>
                    <a:pt x="26150" y="16809"/>
                    <a:pt x="26944" y="16809"/>
                  </a:cubicBezTo>
                  <a:cubicBezTo>
                    <a:pt x="27738" y="16809"/>
                    <a:pt x="27738" y="16534"/>
                    <a:pt x="28532" y="16534"/>
                  </a:cubicBezTo>
                  <a:cubicBezTo>
                    <a:pt x="29327" y="16534"/>
                    <a:pt x="29327" y="16718"/>
                    <a:pt x="30121" y="16718"/>
                  </a:cubicBezTo>
                  <a:cubicBezTo>
                    <a:pt x="30732" y="16718"/>
                    <a:pt x="30891" y="16627"/>
                    <a:pt x="31293" y="16627"/>
                  </a:cubicBezTo>
                  <a:cubicBezTo>
                    <a:pt x="31414" y="16627"/>
                    <a:pt x="31557" y="16635"/>
                    <a:pt x="31740" y="16657"/>
                  </a:cubicBezTo>
                  <a:cubicBezTo>
                    <a:pt x="32226" y="16715"/>
                    <a:pt x="32440" y="16823"/>
                    <a:pt x="32727" y="16823"/>
                  </a:cubicBezTo>
                  <a:cubicBezTo>
                    <a:pt x="32892" y="16823"/>
                    <a:pt x="33081" y="16787"/>
                    <a:pt x="33359" y="16687"/>
                  </a:cubicBezTo>
                  <a:cubicBezTo>
                    <a:pt x="33359" y="16137"/>
                    <a:pt x="33603" y="15496"/>
                    <a:pt x="33542" y="14976"/>
                  </a:cubicBezTo>
                  <a:cubicBezTo>
                    <a:pt x="33481" y="14427"/>
                    <a:pt x="33298" y="13877"/>
                    <a:pt x="33176" y="13327"/>
                  </a:cubicBezTo>
                  <a:cubicBezTo>
                    <a:pt x="33084" y="12807"/>
                    <a:pt x="32534" y="12380"/>
                    <a:pt x="32382" y="11860"/>
                  </a:cubicBezTo>
                  <a:cubicBezTo>
                    <a:pt x="32229" y="11341"/>
                    <a:pt x="32046" y="10822"/>
                    <a:pt x="31832" y="10333"/>
                  </a:cubicBezTo>
                  <a:cubicBezTo>
                    <a:pt x="31648" y="9814"/>
                    <a:pt x="31893" y="9081"/>
                    <a:pt x="31618" y="8622"/>
                  </a:cubicBezTo>
                  <a:cubicBezTo>
                    <a:pt x="31373" y="8134"/>
                    <a:pt x="31129" y="7584"/>
                    <a:pt x="30824" y="7156"/>
                  </a:cubicBezTo>
                  <a:cubicBezTo>
                    <a:pt x="30518" y="6698"/>
                    <a:pt x="29968" y="6392"/>
                    <a:pt x="29632" y="5965"/>
                  </a:cubicBezTo>
                  <a:cubicBezTo>
                    <a:pt x="29266" y="5568"/>
                    <a:pt x="28563" y="5445"/>
                    <a:pt x="28196" y="5079"/>
                  </a:cubicBezTo>
                  <a:cubicBezTo>
                    <a:pt x="27799" y="4682"/>
                    <a:pt x="27891" y="3765"/>
                    <a:pt x="27463" y="3429"/>
                  </a:cubicBezTo>
                  <a:cubicBezTo>
                    <a:pt x="27036" y="3093"/>
                    <a:pt x="26211" y="3246"/>
                    <a:pt x="25783" y="2940"/>
                  </a:cubicBezTo>
                  <a:cubicBezTo>
                    <a:pt x="25325" y="2635"/>
                    <a:pt x="25142" y="1841"/>
                    <a:pt x="24683" y="1566"/>
                  </a:cubicBezTo>
                  <a:cubicBezTo>
                    <a:pt x="24525" y="1486"/>
                    <a:pt x="24337" y="1465"/>
                    <a:pt x="24139" y="1465"/>
                  </a:cubicBezTo>
                  <a:cubicBezTo>
                    <a:pt x="23908" y="1465"/>
                    <a:pt x="23663" y="1494"/>
                    <a:pt x="23434" y="1494"/>
                  </a:cubicBezTo>
                  <a:cubicBezTo>
                    <a:pt x="23256" y="1494"/>
                    <a:pt x="23087" y="1476"/>
                    <a:pt x="22942" y="1413"/>
                  </a:cubicBezTo>
                  <a:cubicBezTo>
                    <a:pt x="22423" y="1199"/>
                    <a:pt x="21903" y="1016"/>
                    <a:pt x="21415" y="833"/>
                  </a:cubicBezTo>
                  <a:cubicBezTo>
                    <a:pt x="20895" y="680"/>
                    <a:pt x="20345" y="710"/>
                    <a:pt x="19796" y="619"/>
                  </a:cubicBezTo>
                  <a:cubicBezTo>
                    <a:pt x="19276" y="466"/>
                    <a:pt x="18757" y="374"/>
                    <a:pt x="18238" y="313"/>
                  </a:cubicBezTo>
                  <a:cubicBezTo>
                    <a:pt x="17849" y="292"/>
                    <a:pt x="17475" y="270"/>
                    <a:pt x="17095" y="270"/>
                  </a:cubicBezTo>
                  <a:cubicBezTo>
                    <a:pt x="16938" y="270"/>
                    <a:pt x="16780" y="274"/>
                    <a:pt x="16619" y="283"/>
                  </a:cubicBezTo>
                  <a:cubicBezTo>
                    <a:pt x="16114" y="283"/>
                    <a:pt x="15610" y="0"/>
                    <a:pt x="15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8"/>
            <p:cNvSpPr/>
            <p:nvPr/>
          </p:nvSpPr>
          <p:spPr>
            <a:xfrm>
              <a:off x="1267583" y="3748831"/>
              <a:ext cx="5948938" cy="1680595"/>
            </a:xfrm>
            <a:custGeom>
              <a:avLst/>
              <a:gdLst/>
              <a:ahLst/>
              <a:cxnLst/>
              <a:rect l="l" t="t" r="r" b="b"/>
              <a:pathLst>
                <a:path w="33635" h="9502" extrusionOk="0">
                  <a:moveTo>
                    <a:pt x="31038" y="1"/>
                  </a:moveTo>
                  <a:cubicBezTo>
                    <a:pt x="30916" y="153"/>
                    <a:pt x="30793" y="337"/>
                    <a:pt x="30641" y="489"/>
                  </a:cubicBezTo>
                  <a:cubicBezTo>
                    <a:pt x="30610" y="520"/>
                    <a:pt x="30519" y="550"/>
                    <a:pt x="30457" y="550"/>
                  </a:cubicBezTo>
                  <a:cubicBezTo>
                    <a:pt x="30366" y="948"/>
                    <a:pt x="30244" y="1345"/>
                    <a:pt x="30060" y="1742"/>
                  </a:cubicBezTo>
                  <a:cubicBezTo>
                    <a:pt x="30034" y="1821"/>
                    <a:pt x="29939" y="1901"/>
                    <a:pt x="29834" y="1901"/>
                  </a:cubicBezTo>
                  <a:cubicBezTo>
                    <a:pt x="29818" y="1901"/>
                    <a:pt x="29802" y="1899"/>
                    <a:pt x="29785" y="1895"/>
                  </a:cubicBezTo>
                  <a:cubicBezTo>
                    <a:pt x="29694" y="1864"/>
                    <a:pt x="29602" y="1803"/>
                    <a:pt x="29510" y="1772"/>
                  </a:cubicBezTo>
                  <a:cubicBezTo>
                    <a:pt x="28991" y="2475"/>
                    <a:pt x="28288" y="2994"/>
                    <a:pt x="27739" y="3666"/>
                  </a:cubicBezTo>
                  <a:cubicBezTo>
                    <a:pt x="27705" y="3717"/>
                    <a:pt x="27653" y="3739"/>
                    <a:pt x="27597" y="3739"/>
                  </a:cubicBezTo>
                  <a:cubicBezTo>
                    <a:pt x="27552" y="3739"/>
                    <a:pt x="27505" y="3724"/>
                    <a:pt x="27464" y="3697"/>
                  </a:cubicBezTo>
                  <a:cubicBezTo>
                    <a:pt x="27341" y="3636"/>
                    <a:pt x="27250" y="3605"/>
                    <a:pt x="27189" y="3544"/>
                  </a:cubicBezTo>
                  <a:cubicBezTo>
                    <a:pt x="27189" y="4399"/>
                    <a:pt x="26975" y="5408"/>
                    <a:pt x="26486" y="6019"/>
                  </a:cubicBezTo>
                  <a:cubicBezTo>
                    <a:pt x="26291" y="6254"/>
                    <a:pt x="26104" y="6349"/>
                    <a:pt x="25927" y="6349"/>
                  </a:cubicBezTo>
                  <a:cubicBezTo>
                    <a:pt x="25578" y="6349"/>
                    <a:pt x="25274" y="5977"/>
                    <a:pt x="25050" y="5591"/>
                  </a:cubicBezTo>
                  <a:cubicBezTo>
                    <a:pt x="24898" y="5805"/>
                    <a:pt x="24714" y="5988"/>
                    <a:pt x="24531" y="6171"/>
                  </a:cubicBezTo>
                  <a:cubicBezTo>
                    <a:pt x="24485" y="6217"/>
                    <a:pt x="24424" y="6240"/>
                    <a:pt x="24367" y="6240"/>
                  </a:cubicBezTo>
                  <a:cubicBezTo>
                    <a:pt x="24310" y="6240"/>
                    <a:pt x="24256" y="6217"/>
                    <a:pt x="24226" y="6171"/>
                  </a:cubicBezTo>
                  <a:cubicBezTo>
                    <a:pt x="24012" y="5927"/>
                    <a:pt x="23737" y="5744"/>
                    <a:pt x="23523" y="5499"/>
                  </a:cubicBezTo>
                  <a:cubicBezTo>
                    <a:pt x="23248" y="5774"/>
                    <a:pt x="22881" y="5927"/>
                    <a:pt x="22515" y="5957"/>
                  </a:cubicBezTo>
                  <a:cubicBezTo>
                    <a:pt x="21843" y="5957"/>
                    <a:pt x="21201" y="6141"/>
                    <a:pt x="20651" y="6538"/>
                  </a:cubicBezTo>
                  <a:cubicBezTo>
                    <a:pt x="20474" y="6644"/>
                    <a:pt x="20304" y="6689"/>
                    <a:pt x="20141" y="6689"/>
                  </a:cubicBezTo>
                  <a:cubicBezTo>
                    <a:pt x="19741" y="6689"/>
                    <a:pt x="19379" y="6423"/>
                    <a:pt x="19032" y="6141"/>
                  </a:cubicBezTo>
                  <a:cubicBezTo>
                    <a:pt x="18941" y="6385"/>
                    <a:pt x="18727" y="6568"/>
                    <a:pt x="18482" y="6660"/>
                  </a:cubicBezTo>
                  <a:cubicBezTo>
                    <a:pt x="18409" y="6685"/>
                    <a:pt x="18324" y="6692"/>
                    <a:pt x="18235" y="6692"/>
                  </a:cubicBezTo>
                  <a:cubicBezTo>
                    <a:pt x="18119" y="6692"/>
                    <a:pt x="17996" y="6680"/>
                    <a:pt x="17882" y="6680"/>
                  </a:cubicBezTo>
                  <a:cubicBezTo>
                    <a:pt x="17759" y="6680"/>
                    <a:pt x="17647" y="6694"/>
                    <a:pt x="17566" y="6752"/>
                  </a:cubicBezTo>
                  <a:cubicBezTo>
                    <a:pt x="17362" y="6935"/>
                    <a:pt x="17180" y="7000"/>
                    <a:pt x="17001" y="7000"/>
                  </a:cubicBezTo>
                  <a:cubicBezTo>
                    <a:pt x="16672" y="7000"/>
                    <a:pt x="16352" y="6779"/>
                    <a:pt x="15916" y="6660"/>
                  </a:cubicBezTo>
                  <a:cubicBezTo>
                    <a:pt x="15733" y="6568"/>
                    <a:pt x="15550" y="6446"/>
                    <a:pt x="15397" y="6324"/>
                  </a:cubicBezTo>
                  <a:cubicBezTo>
                    <a:pt x="15243" y="6243"/>
                    <a:pt x="15117" y="6209"/>
                    <a:pt x="15009" y="6209"/>
                  </a:cubicBezTo>
                  <a:cubicBezTo>
                    <a:pt x="14713" y="6209"/>
                    <a:pt x="14560" y="6466"/>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9" y="6777"/>
                    <a:pt x="12648" y="6996"/>
                  </a:cubicBezTo>
                  <a:cubicBezTo>
                    <a:pt x="12526" y="7088"/>
                    <a:pt x="12403" y="7179"/>
                    <a:pt x="12251" y="7179"/>
                  </a:cubicBezTo>
                  <a:cubicBezTo>
                    <a:pt x="11823" y="7149"/>
                    <a:pt x="11426" y="6996"/>
                    <a:pt x="11090" y="6752"/>
                  </a:cubicBezTo>
                  <a:cubicBezTo>
                    <a:pt x="10818" y="6561"/>
                    <a:pt x="10448" y="6055"/>
                    <a:pt x="10198" y="6055"/>
                  </a:cubicBezTo>
                  <a:cubicBezTo>
                    <a:pt x="10168" y="6055"/>
                    <a:pt x="10139" y="6063"/>
                    <a:pt x="10112" y="6080"/>
                  </a:cubicBezTo>
                  <a:cubicBezTo>
                    <a:pt x="9798" y="6315"/>
                    <a:pt x="9445" y="6551"/>
                    <a:pt x="9088" y="6551"/>
                  </a:cubicBezTo>
                  <a:cubicBezTo>
                    <a:pt x="8889" y="6551"/>
                    <a:pt x="8689" y="6479"/>
                    <a:pt x="8493" y="6293"/>
                  </a:cubicBezTo>
                  <a:cubicBezTo>
                    <a:pt x="8260" y="6082"/>
                    <a:pt x="8067" y="6001"/>
                    <a:pt x="7895" y="6001"/>
                  </a:cubicBezTo>
                  <a:cubicBezTo>
                    <a:pt x="7324" y="6001"/>
                    <a:pt x="6999" y="6904"/>
                    <a:pt x="6294" y="6904"/>
                  </a:cubicBezTo>
                  <a:cubicBezTo>
                    <a:pt x="5988" y="6904"/>
                    <a:pt x="5744" y="6752"/>
                    <a:pt x="5560" y="6538"/>
                  </a:cubicBezTo>
                  <a:cubicBezTo>
                    <a:pt x="5555" y="6528"/>
                    <a:pt x="5545" y="6523"/>
                    <a:pt x="5533" y="6523"/>
                  </a:cubicBezTo>
                  <a:cubicBezTo>
                    <a:pt x="5354" y="6523"/>
                    <a:pt x="4544" y="7493"/>
                    <a:pt x="4430" y="7607"/>
                  </a:cubicBezTo>
                  <a:cubicBezTo>
                    <a:pt x="4381" y="7656"/>
                    <a:pt x="4318" y="7680"/>
                    <a:pt x="4255" y="7680"/>
                  </a:cubicBezTo>
                  <a:cubicBezTo>
                    <a:pt x="4161" y="7680"/>
                    <a:pt x="4070" y="7625"/>
                    <a:pt x="4033" y="7515"/>
                  </a:cubicBezTo>
                  <a:cubicBezTo>
                    <a:pt x="4002" y="7363"/>
                    <a:pt x="3941" y="7179"/>
                    <a:pt x="3911" y="7027"/>
                  </a:cubicBezTo>
                  <a:cubicBezTo>
                    <a:pt x="3794" y="7053"/>
                    <a:pt x="3679" y="7066"/>
                    <a:pt x="3567" y="7066"/>
                  </a:cubicBezTo>
                  <a:cubicBezTo>
                    <a:pt x="3031" y="7066"/>
                    <a:pt x="2548" y="6778"/>
                    <a:pt x="2170" y="6324"/>
                  </a:cubicBezTo>
                  <a:cubicBezTo>
                    <a:pt x="1992" y="6117"/>
                    <a:pt x="1443" y="5252"/>
                    <a:pt x="1131" y="5252"/>
                  </a:cubicBezTo>
                  <a:cubicBezTo>
                    <a:pt x="1120" y="5252"/>
                    <a:pt x="1110" y="5253"/>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4"/>
                    <a:pt x="734" y="9501"/>
                    <a:pt x="1528" y="9501"/>
                  </a:cubicBezTo>
                  <a:cubicBezTo>
                    <a:pt x="2322" y="9501"/>
                    <a:pt x="2322" y="8982"/>
                    <a:pt x="3117" y="8982"/>
                  </a:cubicBezTo>
                  <a:cubicBezTo>
                    <a:pt x="3941" y="8982"/>
                    <a:pt x="3911" y="8829"/>
                    <a:pt x="4705" y="8829"/>
                  </a:cubicBezTo>
                  <a:cubicBezTo>
                    <a:pt x="5499" y="8829"/>
                    <a:pt x="5499" y="8921"/>
                    <a:pt x="6294" y="8921"/>
                  </a:cubicBezTo>
                  <a:cubicBezTo>
                    <a:pt x="7088" y="8921"/>
                    <a:pt x="7118" y="9409"/>
                    <a:pt x="7913" y="9409"/>
                  </a:cubicBezTo>
                  <a:cubicBezTo>
                    <a:pt x="8707" y="9409"/>
                    <a:pt x="8676" y="9104"/>
                    <a:pt x="9471" y="9104"/>
                  </a:cubicBezTo>
                  <a:cubicBezTo>
                    <a:pt x="10265" y="9104"/>
                    <a:pt x="10295" y="9409"/>
                    <a:pt x="11090" y="9409"/>
                  </a:cubicBezTo>
                  <a:cubicBezTo>
                    <a:pt x="11884" y="9409"/>
                    <a:pt x="11884" y="9501"/>
                    <a:pt x="12678" y="9501"/>
                  </a:cubicBezTo>
                  <a:cubicBezTo>
                    <a:pt x="13473" y="9501"/>
                    <a:pt x="13473" y="9012"/>
                    <a:pt x="14267" y="9012"/>
                  </a:cubicBezTo>
                  <a:cubicBezTo>
                    <a:pt x="15061" y="9012"/>
                    <a:pt x="15061" y="9471"/>
                    <a:pt x="15855" y="9471"/>
                  </a:cubicBezTo>
                  <a:cubicBezTo>
                    <a:pt x="16650" y="9471"/>
                    <a:pt x="16650" y="9409"/>
                    <a:pt x="17444" y="9409"/>
                  </a:cubicBezTo>
                  <a:cubicBezTo>
                    <a:pt x="18238" y="9409"/>
                    <a:pt x="18238" y="9379"/>
                    <a:pt x="19032" y="9379"/>
                  </a:cubicBezTo>
                  <a:cubicBezTo>
                    <a:pt x="19827" y="9379"/>
                    <a:pt x="19827"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48"/>
                    <a:pt x="26975" y="9348"/>
                  </a:cubicBezTo>
                  <a:cubicBezTo>
                    <a:pt x="27769" y="9348"/>
                    <a:pt x="27769" y="9073"/>
                    <a:pt x="28563" y="9073"/>
                  </a:cubicBezTo>
                  <a:cubicBezTo>
                    <a:pt x="29358" y="9073"/>
                    <a:pt x="29358" y="9257"/>
                    <a:pt x="30152" y="9257"/>
                  </a:cubicBezTo>
                  <a:cubicBezTo>
                    <a:pt x="30763" y="9257"/>
                    <a:pt x="30922" y="9166"/>
                    <a:pt x="31324" y="9166"/>
                  </a:cubicBezTo>
                  <a:cubicBezTo>
                    <a:pt x="31445" y="9166"/>
                    <a:pt x="31588" y="9174"/>
                    <a:pt x="31771" y="9196"/>
                  </a:cubicBezTo>
                  <a:cubicBezTo>
                    <a:pt x="32257" y="9254"/>
                    <a:pt x="32471" y="9362"/>
                    <a:pt x="32750" y="9362"/>
                  </a:cubicBezTo>
                  <a:cubicBezTo>
                    <a:pt x="32911" y="9362"/>
                    <a:pt x="33093" y="9326"/>
                    <a:pt x="33360" y="9226"/>
                  </a:cubicBezTo>
                  <a:cubicBezTo>
                    <a:pt x="33390" y="8676"/>
                    <a:pt x="33634" y="8035"/>
                    <a:pt x="33573" y="7515"/>
                  </a:cubicBezTo>
                  <a:cubicBezTo>
                    <a:pt x="33512" y="6966"/>
                    <a:pt x="33329" y="6416"/>
                    <a:pt x="33207" y="5866"/>
                  </a:cubicBezTo>
                  <a:cubicBezTo>
                    <a:pt x="33115" y="5346"/>
                    <a:pt x="32565" y="4919"/>
                    <a:pt x="32413" y="4399"/>
                  </a:cubicBezTo>
                  <a:cubicBezTo>
                    <a:pt x="32260" y="3880"/>
                    <a:pt x="32077" y="3361"/>
                    <a:pt x="31863" y="2872"/>
                  </a:cubicBezTo>
                  <a:cubicBezTo>
                    <a:pt x="31649" y="2353"/>
                    <a:pt x="31924" y="1620"/>
                    <a:pt x="31649" y="1161"/>
                  </a:cubicBezTo>
                  <a:cubicBezTo>
                    <a:pt x="31466" y="764"/>
                    <a:pt x="3128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8"/>
            <p:cNvSpPr/>
            <p:nvPr/>
          </p:nvSpPr>
          <p:spPr>
            <a:xfrm>
              <a:off x="1694355" y="3551274"/>
              <a:ext cx="313586" cy="311817"/>
            </a:xfrm>
            <a:custGeom>
              <a:avLst/>
              <a:gdLst/>
              <a:ahLst/>
              <a:cxnLst/>
              <a:rect l="l" t="t" r="r" b="b"/>
              <a:pathLst>
                <a:path w="1773" h="1763" extrusionOk="0">
                  <a:moveTo>
                    <a:pt x="765" y="1"/>
                  </a:moveTo>
                  <a:cubicBezTo>
                    <a:pt x="622" y="1"/>
                    <a:pt x="480" y="28"/>
                    <a:pt x="337" y="109"/>
                  </a:cubicBezTo>
                  <a:cubicBezTo>
                    <a:pt x="154" y="262"/>
                    <a:pt x="32" y="445"/>
                    <a:pt x="1" y="690"/>
                  </a:cubicBezTo>
                  <a:cubicBezTo>
                    <a:pt x="1" y="904"/>
                    <a:pt x="93" y="1118"/>
                    <a:pt x="245" y="1270"/>
                  </a:cubicBezTo>
                  <a:cubicBezTo>
                    <a:pt x="368" y="1454"/>
                    <a:pt x="490" y="1698"/>
                    <a:pt x="704" y="1759"/>
                  </a:cubicBezTo>
                  <a:cubicBezTo>
                    <a:pt x="720" y="1761"/>
                    <a:pt x="736" y="1762"/>
                    <a:pt x="752" y="1762"/>
                  </a:cubicBezTo>
                  <a:cubicBezTo>
                    <a:pt x="949" y="1762"/>
                    <a:pt x="1145" y="1597"/>
                    <a:pt x="1315" y="1484"/>
                  </a:cubicBezTo>
                  <a:cubicBezTo>
                    <a:pt x="1498" y="1331"/>
                    <a:pt x="1742" y="1179"/>
                    <a:pt x="1773" y="965"/>
                  </a:cubicBezTo>
                  <a:cubicBezTo>
                    <a:pt x="1773" y="751"/>
                    <a:pt x="1681" y="507"/>
                    <a:pt x="1528" y="354"/>
                  </a:cubicBezTo>
                  <a:cubicBezTo>
                    <a:pt x="1406" y="171"/>
                    <a:pt x="1192" y="48"/>
                    <a:pt x="979" y="18"/>
                  </a:cubicBezTo>
                  <a:cubicBezTo>
                    <a:pt x="907" y="8"/>
                    <a:pt x="836" y="1"/>
                    <a:pt x="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8"/>
            <p:cNvSpPr/>
            <p:nvPr/>
          </p:nvSpPr>
          <p:spPr>
            <a:xfrm>
              <a:off x="1634929" y="3145016"/>
              <a:ext cx="133889" cy="101876"/>
            </a:xfrm>
            <a:custGeom>
              <a:avLst/>
              <a:gdLst/>
              <a:ahLst/>
              <a:cxnLst/>
              <a:rect l="l" t="t" r="r" b="b"/>
              <a:pathLst>
                <a:path w="757" h="576" extrusionOk="0">
                  <a:moveTo>
                    <a:pt x="379" y="1"/>
                  </a:moveTo>
                  <a:cubicBezTo>
                    <a:pt x="321" y="1"/>
                    <a:pt x="263" y="18"/>
                    <a:pt x="215" y="54"/>
                  </a:cubicBezTo>
                  <a:cubicBezTo>
                    <a:pt x="1" y="207"/>
                    <a:pt x="93" y="512"/>
                    <a:pt x="337" y="574"/>
                  </a:cubicBezTo>
                  <a:cubicBezTo>
                    <a:pt x="351" y="575"/>
                    <a:pt x="365" y="576"/>
                    <a:pt x="379" y="576"/>
                  </a:cubicBezTo>
                  <a:cubicBezTo>
                    <a:pt x="627" y="576"/>
                    <a:pt x="757" y="318"/>
                    <a:pt x="612" y="115"/>
                  </a:cubicBezTo>
                  <a:cubicBezTo>
                    <a:pt x="556" y="41"/>
                    <a:pt x="467" y="1"/>
                    <a:pt x="3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8"/>
            <p:cNvSpPr/>
            <p:nvPr/>
          </p:nvSpPr>
          <p:spPr>
            <a:xfrm>
              <a:off x="1316220" y="3436843"/>
              <a:ext cx="131766" cy="106828"/>
            </a:xfrm>
            <a:custGeom>
              <a:avLst/>
              <a:gdLst/>
              <a:ahLst/>
              <a:cxnLst/>
              <a:rect l="l" t="t" r="r" b="b"/>
              <a:pathLst>
                <a:path w="745" h="604" extrusionOk="0">
                  <a:moveTo>
                    <a:pt x="317" y="1"/>
                  </a:moveTo>
                  <a:cubicBezTo>
                    <a:pt x="259" y="1"/>
                    <a:pt x="202" y="18"/>
                    <a:pt x="153" y="54"/>
                  </a:cubicBezTo>
                  <a:cubicBezTo>
                    <a:pt x="31" y="145"/>
                    <a:pt x="1" y="329"/>
                    <a:pt x="92" y="451"/>
                  </a:cubicBezTo>
                  <a:cubicBezTo>
                    <a:pt x="155" y="559"/>
                    <a:pt x="245" y="604"/>
                    <a:pt x="333" y="604"/>
                  </a:cubicBezTo>
                  <a:cubicBezTo>
                    <a:pt x="544" y="604"/>
                    <a:pt x="744" y="352"/>
                    <a:pt x="550" y="115"/>
                  </a:cubicBezTo>
                  <a:cubicBezTo>
                    <a:pt x="495" y="41"/>
                    <a:pt x="40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8"/>
            <p:cNvSpPr/>
            <p:nvPr/>
          </p:nvSpPr>
          <p:spPr>
            <a:xfrm>
              <a:off x="1375647" y="3467794"/>
              <a:ext cx="464808" cy="264948"/>
            </a:xfrm>
            <a:custGeom>
              <a:avLst/>
              <a:gdLst/>
              <a:ahLst/>
              <a:cxnLst/>
              <a:rect l="l" t="t" r="r" b="b"/>
              <a:pathLst>
                <a:path w="2628" h="1498" extrusionOk="0">
                  <a:moveTo>
                    <a:pt x="1" y="1"/>
                  </a:moveTo>
                  <a:lnTo>
                    <a:pt x="1" y="215"/>
                  </a:lnTo>
                  <a:cubicBezTo>
                    <a:pt x="948" y="276"/>
                    <a:pt x="1864" y="734"/>
                    <a:pt x="2444" y="1498"/>
                  </a:cubicBezTo>
                  <a:lnTo>
                    <a:pt x="2628" y="1376"/>
                  </a:lnTo>
                  <a:cubicBezTo>
                    <a:pt x="1986" y="520"/>
                    <a:pt x="1039" y="32"/>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28"/>
            <p:cNvSpPr/>
            <p:nvPr/>
          </p:nvSpPr>
          <p:spPr>
            <a:xfrm>
              <a:off x="1597257" y="3186933"/>
              <a:ext cx="308103" cy="497175"/>
            </a:xfrm>
            <a:custGeom>
              <a:avLst/>
              <a:gdLst/>
              <a:ahLst/>
              <a:cxnLst/>
              <a:rect l="l" t="t" r="r" b="b"/>
              <a:pathLst>
                <a:path w="1742" h="2811" extrusionOk="0">
                  <a:moveTo>
                    <a:pt x="489" y="0"/>
                  </a:moveTo>
                  <a:cubicBezTo>
                    <a:pt x="489" y="62"/>
                    <a:pt x="0" y="1192"/>
                    <a:pt x="1589" y="2811"/>
                  </a:cubicBezTo>
                  <a:lnTo>
                    <a:pt x="1741" y="2658"/>
                  </a:lnTo>
                  <a:cubicBezTo>
                    <a:pt x="275" y="1161"/>
                    <a:pt x="703" y="92"/>
                    <a:pt x="703" y="92"/>
                  </a:cubicBezTo>
                  <a:lnTo>
                    <a:pt x="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28"/>
            <p:cNvSpPr/>
            <p:nvPr/>
          </p:nvSpPr>
          <p:spPr>
            <a:xfrm>
              <a:off x="1564714" y="3469916"/>
              <a:ext cx="805278" cy="877617"/>
            </a:xfrm>
            <a:custGeom>
              <a:avLst/>
              <a:gdLst/>
              <a:ahLst/>
              <a:cxnLst/>
              <a:rect l="l" t="t" r="r" b="b"/>
              <a:pathLst>
                <a:path w="4553" h="4962" extrusionOk="0">
                  <a:moveTo>
                    <a:pt x="2540" y="0"/>
                  </a:moveTo>
                  <a:cubicBezTo>
                    <a:pt x="2204" y="0"/>
                    <a:pt x="2439" y="413"/>
                    <a:pt x="2139" y="631"/>
                  </a:cubicBezTo>
                  <a:cubicBezTo>
                    <a:pt x="1803" y="875"/>
                    <a:pt x="1834" y="936"/>
                    <a:pt x="1528" y="1180"/>
                  </a:cubicBezTo>
                  <a:cubicBezTo>
                    <a:pt x="1429" y="1253"/>
                    <a:pt x="1338" y="1274"/>
                    <a:pt x="1250" y="1274"/>
                  </a:cubicBezTo>
                  <a:cubicBezTo>
                    <a:pt x="1120" y="1274"/>
                    <a:pt x="997" y="1227"/>
                    <a:pt x="866" y="1227"/>
                  </a:cubicBezTo>
                  <a:cubicBezTo>
                    <a:pt x="786" y="1227"/>
                    <a:pt x="702" y="1245"/>
                    <a:pt x="612" y="1303"/>
                  </a:cubicBezTo>
                  <a:cubicBezTo>
                    <a:pt x="276" y="1547"/>
                    <a:pt x="62" y="1303"/>
                    <a:pt x="1" y="1883"/>
                  </a:cubicBezTo>
                  <a:cubicBezTo>
                    <a:pt x="490" y="2616"/>
                    <a:pt x="1039" y="3288"/>
                    <a:pt x="1620" y="3899"/>
                  </a:cubicBezTo>
                  <a:cubicBezTo>
                    <a:pt x="2078" y="4327"/>
                    <a:pt x="2597" y="4632"/>
                    <a:pt x="3147" y="4877"/>
                  </a:cubicBezTo>
                  <a:cubicBezTo>
                    <a:pt x="3263" y="4934"/>
                    <a:pt x="3387" y="4962"/>
                    <a:pt x="3511" y="4962"/>
                  </a:cubicBezTo>
                  <a:cubicBezTo>
                    <a:pt x="3716" y="4962"/>
                    <a:pt x="3923" y="4888"/>
                    <a:pt x="4094" y="4755"/>
                  </a:cubicBezTo>
                  <a:cubicBezTo>
                    <a:pt x="4400" y="4602"/>
                    <a:pt x="4553" y="4266"/>
                    <a:pt x="4522" y="3930"/>
                  </a:cubicBezTo>
                  <a:cubicBezTo>
                    <a:pt x="4461" y="3288"/>
                    <a:pt x="4278" y="2677"/>
                    <a:pt x="4033" y="2127"/>
                  </a:cubicBezTo>
                  <a:cubicBezTo>
                    <a:pt x="3636" y="1394"/>
                    <a:pt x="3208" y="692"/>
                    <a:pt x="2689" y="20"/>
                  </a:cubicBezTo>
                  <a:cubicBezTo>
                    <a:pt x="2630" y="6"/>
                    <a:pt x="2580" y="0"/>
                    <a:pt x="25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28"/>
            <p:cNvSpPr/>
            <p:nvPr/>
          </p:nvSpPr>
          <p:spPr>
            <a:xfrm>
              <a:off x="3164094" y="2046865"/>
              <a:ext cx="297314" cy="297845"/>
            </a:xfrm>
            <a:custGeom>
              <a:avLst/>
              <a:gdLst/>
              <a:ahLst/>
              <a:cxnLst/>
              <a:rect l="l" t="t" r="r" b="b"/>
              <a:pathLst>
                <a:path w="1681" h="1684" extrusionOk="0">
                  <a:moveTo>
                    <a:pt x="886" y="1"/>
                  </a:moveTo>
                  <a:cubicBezTo>
                    <a:pt x="672" y="1"/>
                    <a:pt x="428" y="62"/>
                    <a:pt x="275" y="215"/>
                  </a:cubicBezTo>
                  <a:cubicBezTo>
                    <a:pt x="122" y="398"/>
                    <a:pt x="61" y="612"/>
                    <a:pt x="92" y="826"/>
                  </a:cubicBezTo>
                  <a:cubicBezTo>
                    <a:pt x="61" y="1070"/>
                    <a:pt x="0" y="1314"/>
                    <a:pt x="153" y="1498"/>
                  </a:cubicBezTo>
                  <a:cubicBezTo>
                    <a:pt x="306" y="1681"/>
                    <a:pt x="581" y="1650"/>
                    <a:pt x="794" y="1681"/>
                  </a:cubicBezTo>
                  <a:cubicBezTo>
                    <a:pt x="864" y="1681"/>
                    <a:pt x="937" y="1683"/>
                    <a:pt x="1008" y="1683"/>
                  </a:cubicBezTo>
                  <a:cubicBezTo>
                    <a:pt x="1186" y="1683"/>
                    <a:pt x="1357" y="1668"/>
                    <a:pt x="1466" y="1559"/>
                  </a:cubicBezTo>
                  <a:cubicBezTo>
                    <a:pt x="1619" y="1375"/>
                    <a:pt x="1680" y="1162"/>
                    <a:pt x="1680" y="917"/>
                  </a:cubicBezTo>
                  <a:cubicBezTo>
                    <a:pt x="1680" y="703"/>
                    <a:pt x="1589" y="490"/>
                    <a:pt x="1436" y="337"/>
                  </a:cubicBezTo>
                  <a:cubicBezTo>
                    <a:pt x="1314" y="154"/>
                    <a:pt x="1130" y="31"/>
                    <a:pt x="8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28"/>
            <p:cNvSpPr/>
            <p:nvPr/>
          </p:nvSpPr>
          <p:spPr>
            <a:xfrm>
              <a:off x="3450436" y="1668729"/>
              <a:ext cx="124338" cy="103467"/>
            </a:xfrm>
            <a:custGeom>
              <a:avLst/>
              <a:gdLst/>
              <a:ahLst/>
              <a:cxnLst/>
              <a:rect l="l" t="t" r="r" b="b"/>
              <a:pathLst>
                <a:path w="703" h="585" extrusionOk="0">
                  <a:moveTo>
                    <a:pt x="428" y="0"/>
                  </a:moveTo>
                  <a:cubicBezTo>
                    <a:pt x="153" y="0"/>
                    <a:pt x="0" y="306"/>
                    <a:pt x="184" y="489"/>
                  </a:cubicBezTo>
                  <a:cubicBezTo>
                    <a:pt x="248" y="554"/>
                    <a:pt x="329" y="585"/>
                    <a:pt x="407" y="585"/>
                  </a:cubicBezTo>
                  <a:cubicBezTo>
                    <a:pt x="549" y="585"/>
                    <a:pt x="683" y="483"/>
                    <a:pt x="703" y="306"/>
                  </a:cubicBezTo>
                  <a:cubicBezTo>
                    <a:pt x="703" y="153"/>
                    <a:pt x="581" y="31"/>
                    <a:pt x="4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8"/>
            <p:cNvSpPr/>
            <p:nvPr/>
          </p:nvSpPr>
          <p:spPr>
            <a:xfrm>
              <a:off x="3026140" y="1688184"/>
              <a:ext cx="105590" cy="101699"/>
            </a:xfrm>
            <a:custGeom>
              <a:avLst/>
              <a:gdLst/>
              <a:ahLst/>
              <a:cxnLst/>
              <a:rect l="l" t="t" r="r" b="b"/>
              <a:pathLst>
                <a:path w="597" h="575" extrusionOk="0">
                  <a:moveTo>
                    <a:pt x="281" y="0"/>
                  </a:moveTo>
                  <a:cubicBezTo>
                    <a:pt x="145" y="0"/>
                    <a:pt x="16" y="85"/>
                    <a:pt x="16" y="257"/>
                  </a:cubicBezTo>
                  <a:cubicBezTo>
                    <a:pt x="0" y="467"/>
                    <a:pt x="156" y="575"/>
                    <a:pt x="310" y="575"/>
                  </a:cubicBezTo>
                  <a:cubicBezTo>
                    <a:pt x="447" y="575"/>
                    <a:pt x="583" y="490"/>
                    <a:pt x="597" y="318"/>
                  </a:cubicBezTo>
                  <a:cubicBezTo>
                    <a:pt x="597" y="108"/>
                    <a:pt x="434" y="0"/>
                    <a:pt x="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8"/>
            <p:cNvSpPr/>
            <p:nvPr/>
          </p:nvSpPr>
          <p:spPr>
            <a:xfrm>
              <a:off x="3066819" y="1722673"/>
              <a:ext cx="243193" cy="481080"/>
            </a:xfrm>
            <a:custGeom>
              <a:avLst/>
              <a:gdLst/>
              <a:ahLst/>
              <a:cxnLst/>
              <a:rect l="l" t="t" r="r" b="b"/>
              <a:pathLst>
                <a:path w="1375" h="2720" extrusionOk="0">
                  <a:moveTo>
                    <a:pt x="122" y="1"/>
                  </a:moveTo>
                  <a:lnTo>
                    <a:pt x="0" y="184"/>
                  </a:lnTo>
                  <a:cubicBezTo>
                    <a:pt x="733" y="826"/>
                    <a:pt x="1131" y="1773"/>
                    <a:pt x="1100" y="2720"/>
                  </a:cubicBezTo>
                  <a:lnTo>
                    <a:pt x="1314" y="2720"/>
                  </a:lnTo>
                  <a:cubicBezTo>
                    <a:pt x="1375" y="1681"/>
                    <a:pt x="917" y="673"/>
                    <a:pt x="1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8"/>
            <p:cNvSpPr/>
            <p:nvPr/>
          </p:nvSpPr>
          <p:spPr>
            <a:xfrm>
              <a:off x="3309830" y="1706578"/>
              <a:ext cx="221792" cy="507963"/>
            </a:xfrm>
            <a:custGeom>
              <a:avLst/>
              <a:gdLst/>
              <a:ahLst/>
              <a:cxnLst/>
              <a:rect l="l" t="t" r="r" b="b"/>
              <a:pathLst>
                <a:path w="1254" h="2872" extrusionOk="0">
                  <a:moveTo>
                    <a:pt x="1131" y="0"/>
                  </a:moveTo>
                  <a:cubicBezTo>
                    <a:pt x="1101" y="31"/>
                    <a:pt x="1" y="611"/>
                    <a:pt x="215" y="2872"/>
                  </a:cubicBezTo>
                  <a:lnTo>
                    <a:pt x="429" y="2872"/>
                  </a:lnTo>
                  <a:cubicBezTo>
                    <a:pt x="245" y="764"/>
                    <a:pt x="1253" y="184"/>
                    <a:pt x="1253" y="184"/>
                  </a:cubicBezTo>
                  <a:lnTo>
                    <a:pt x="113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28"/>
            <p:cNvSpPr/>
            <p:nvPr/>
          </p:nvSpPr>
          <p:spPr>
            <a:xfrm>
              <a:off x="3018181" y="2076048"/>
              <a:ext cx="594452" cy="886460"/>
            </a:xfrm>
            <a:custGeom>
              <a:avLst/>
              <a:gdLst/>
              <a:ahLst/>
              <a:cxnLst/>
              <a:rect l="l" t="t" r="r" b="b"/>
              <a:pathLst>
                <a:path w="3361" h="5012" extrusionOk="0">
                  <a:moveTo>
                    <a:pt x="413" y="0"/>
                  </a:moveTo>
                  <a:cubicBezTo>
                    <a:pt x="328" y="0"/>
                    <a:pt x="227" y="49"/>
                    <a:pt x="61" y="202"/>
                  </a:cubicBezTo>
                  <a:cubicBezTo>
                    <a:pt x="0" y="1058"/>
                    <a:pt x="0" y="1913"/>
                    <a:pt x="61" y="2768"/>
                  </a:cubicBezTo>
                  <a:cubicBezTo>
                    <a:pt x="153" y="3379"/>
                    <a:pt x="336" y="3960"/>
                    <a:pt x="642" y="4510"/>
                  </a:cubicBezTo>
                  <a:cubicBezTo>
                    <a:pt x="764" y="4815"/>
                    <a:pt x="1100" y="4998"/>
                    <a:pt x="1406" y="4998"/>
                  </a:cubicBezTo>
                  <a:cubicBezTo>
                    <a:pt x="1455" y="5007"/>
                    <a:pt x="1505" y="5012"/>
                    <a:pt x="1556" y="5012"/>
                  </a:cubicBezTo>
                  <a:cubicBezTo>
                    <a:pt x="1846" y="5012"/>
                    <a:pt x="2135" y="4866"/>
                    <a:pt x="2291" y="4632"/>
                  </a:cubicBezTo>
                  <a:cubicBezTo>
                    <a:pt x="2628" y="4113"/>
                    <a:pt x="2872" y="3532"/>
                    <a:pt x="3055" y="2921"/>
                  </a:cubicBezTo>
                  <a:cubicBezTo>
                    <a:pt x="3208" y="2096"/>
                    <a:pt x="3330" y="1272"/>
                    <a:pt x="3361" y="447"/>
                  </a:cubicBezTo>
                  <a:cubicBezTo>
                    <a:pt x="3253" y="331"/>
                    <a:pt x="3172" y="289"/>
                    <a:pt x="3103" y="289"/>
                  </a:cubicBezTo>
                  <a:cubicBezTo>
                    <a:pt x="2924" y="289"/>
                    <a:pt x="2824" y="570"/>
                    <a:pt x="2538" y="570"/>
                  </a:cubicBezTo>
                  <a:cubicBezTo>
                    <a:pt x="2527" y="570"/>
                    <a:pt x="2516" y="570"/>
                    <a:pt x="2505" y="569"/>
                  </a:cubicBezTo>
                  <a:cubicBezTo>
                    <a:pt x="2447" y="564"/>
                    <a:pt x="2398" y="563"/>
                    <a:pt x="2354" y="563"/>
                  </a:cubicBezTo>
                  <a:cubicBezTo>
                    <a:pt x="2143" y="563"/>
                    <a:pt x="2070" y="606"/>
                    <a:pt x="1843" y="606"/>
                  </a:cubicBezTo>
                  <a:cubicBezTo>
                    <a:pt x="1797" y="606"/>
                    <a:pt x="1743" y="604"/>
                    <a:pt x="1681" y="599"/>
                  </a:cubicBezTo>
                  <a:cubicBezTo>
                    <a:pt x="1283" y="569"/>
                    <a:pt x="1314" y="172"/>
                    <a:pt x="886" y="141"/>
                  </a:cubicBezTo>
                  <a:cubicBezTo>
                    <a:pt x="643" y="123"/>
                    <a:pt x="548" y="0"/>
                    <a:pt x="4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28"/>
            <p:cNvSpPr/>
            <p:nvPr/>
          </p:nvSpPr>
          <p:spPr>
            <a:xfrm>
              <a:off x="5741177" y="2640245"/>
              <a:ext cx="319069" cy="319953"/>
            </a:xfrm>
            <a:custGeom>
              <a:avLst/>
              <a:gdLst/>
              <a:ahLst/>
              <a:cxnLst/>
              <a:rect l="l" t="t" r="r" b="b"/>
              <a:pathLst>
                <a:path w="1804" h="1809" extrusionOk="0">
                  <a:moveTo>
                    <a:pt x="942" y="0"/>
                  </a:moveTo>
                  <a:cubicBezTo>
                    <a:pt x="913" y="0"/>
                    <a:pt x="884" y="2"/>
                    <a:pt x="856" y="6"/>
                  </a:cubicBezTo>
                  <a:cubicBezTo>
                    <a:pt x="642" y="6"/>
                    <a:pt x="490" y="220"/>
                    <a:pt x="337" y="403"/>
                  </a:cubicBezTo>
                  <a:cubicBezTo>
                    <a:pt x="215" y="587"/>
                    <a:pt x="1" y="770"/>
                    <a:pt x="31" y="984"/>
                  </a:cubicBezTo>
                  <a:cubicBezTo>
                    <a:pt x="62" y="1197"/>
                    <a:pt x="276" y="1350"/>
                    <a:pt x="459" y="1503"/>
                  </a:cubicBezTo>
                  <a:cubicBezTo>
                    <a:pt x="642" y="1625"/>
                    <a:pt x="856" y="1808"/>
                    <a:pt x="1070" y="1808"/>
                  </a:cubicBezTo>
                  <a:cubicBezTo>
                    <a:pt x="1284" y="1747"/>
                    <a:pt x="1467" y="1595"/>
                    <a:pt x="1620" y="1411"/>
                  </a:cubicBezTo>
                  <a:cubicBezTo>
                    <a:pt x="1742" y="1228"/>
                    <a:pt x="1803" y="1014"/>
                    <a:pt x="1742" y="800"/>
                  </a:cubicBezTo>
                  <a:cubicBezTo>
                    <a:pt x="1742" y="556"/>
                    <a:pt x="1650" y="342"/>
                    <a:pt x="1498" y="189"/>
                  </a:cubicBezTo>
                  <a:cubicBezTo>
                    <a:pt x="1338" y="83"/>
                    <a:pt x="1133" y="0"/>
                    <a:pt x="9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28"/>
            <p:cNvSpPr/>
            <p:nvPr/>
          </p:nvSpPr>
          <p:spPr>
            <a:xfrm>
              <a:off x="6292285" y="2466388"/>
              <a:ext cx="132474" cy="105590"/>
            </a:xfrm>
            <a:custGeom>
              <a:avLst/>
              <a:gdLst/>
              <a:ahLst/>
              <a:cxnLst/>
              <a:rect l="l" t="t" r="r" b="b"/>
              <a:pathLst>
                <a:path w="749" h="597" extrusionOk="0">
                  <a:moveTo>
                    <a:pt x="333" y="1"/>
                  </a:moveTo>
                  <a:cubicBezTo>
                    <a:pt x="248" y="1"/>
                    <a:pt x="161" y="40"/>
                    <a:pt x="92" y="134"/>
                  </a:cubicBezTo>
                  <a:cubicBezTo>
                    <a:pt x="1" y="256"/>
                    <a:pt x="1" y="439"/>
                    <a:pt x="153" y="531"/>
                  </a:cubicBezTo>
                  <a:cubicBezTo>
                    <a:pt x="210" y="573"/>
                    <a:pt x="280" y="596"/>
                    <a:pt x="348" y="596"/>
                  </a:cubicBezTo>
                  <a:cubicBezTo>
                    <a:pt x="426" y="596"/>
                    <a:pt x="501" y="566"/>
                    <a:pt x="551" y="500"/>
                  </a:cubicBezTo>
                  <a:cubicBezTo>
                    <a:pt x="749" y="258"/>
                    <a:pt x="551" y="1"/>
                    <a:pt x="3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28"/>
            <p:cNvSpPr/>
            <p:nvPr/>
          </p:nvSpPr>
          <p:spPr>
            <a:xfrm>
              <a:off x="5919456" y="2232042"/>
              <a:ext cx="113726" cy="101699"/>
            </a:xfrm>
            <a:custGeom>
              <a:avLst/>
              <a:gdLst/>
              <a:ahLst/>
              <a:cxnLst/>
              <a:rect l="l" t="t" r="r" b="b"/>
              <a:pathLst>
                <a:path w="643" h="575" extrusionOk="0">
                  <a:moveTo>
                    <a:pt x="326" y="0"/>
                  </a:moveTo>
                  <a:cubicBezTo>
                    <a:pt x="237" y="0"/>
                    <a:pt x="148" y="41"/>
                    <a:pt x="92" y="115"/>
                  </a:cubicBezTo>
                  <a:cubicBezTo>
                    <a:pt x="1" y="237"/>
                    <a:pt x="1" y="420"/>
                    <a:pt x="154" y="512"/>
                  </a:cubicBezTo>
                  <a:cubicBezTo>
                    <a:pt x="207" y="552"/>
                    <a:pt x="272" y="574"/>
                    <a:pt x="336" y="574"/>
                  </a:cubicBezTo>
                  <a:cubicBezTo>
                    <a:pt x="418" y="574"/>
                    <a:pt x="499" y="537"/>
                    <a:pt x="551" y="451"/>
                  </a:cubicBezTo>
                  <a:cubicBezTo>
                    <a:pt x="642" y="328"/>
                    <a:pt x="612" y="145"/>
                    <a:pt x="490" y="54"/>
                  </a:cubicBezTo>
                  <a:cubicBezTo>
                    <a:pt x="441" y="17"/>
                    <a:pt x="384" y="0"/>
                    <a:pt x="3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8"/>
            <p:cNvSpPr/>
            <p:nvPr/>
          </p:nvSpPr>
          <p:spPr>
            <a:xfrm>
              <a:off x="5865512" y="2279265"/>
              <a:ext cx="178459" cy="513446"/>
            </a:xfrm>
            <a:custGeom>
              <a:avLst/>
              <a:gdLst/>
              <a:ahLst/>
              <a:cxnLst/>
              <a:rect l="l" t="t" r="r" b="b"/>
              <a:pathLst>
                <a:path w="1009" h="2903" extrusionOk="0">
                  <a:moveTo>
                    <a:pt x="734" y="0"/>
                  </a:moveTo>
                  <a:lnTo>
                    <a:pt x="520" y="61"/>
                  </a:lnTo>
                  <a:cubicBezTo>
                    <a:pt x="764" y="1008"/>
                    <a:pt x="550" y="1986"/>
                    <a:pt x="0" y="2780"/>
                  </a:cubicBezTo>
                  <a:lnTo>
                    <a:pt x="153" y="2902"/>
                  </a:lnTo>
                  <a:cubicBezTo>
                    <a:pt x="795" y="2078"/>
                    <a:pt x="1008" y="978"/>
                    <a:pt x="7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8"/>
            <p:cNvSpPr/>
            <p:nvPr/>
          </p:nvSpPr>
          <p:spPr>
            <a:xfrm>
              <a:off x="5930244" y="2495040"/>
              <a:ext cx="421652" cy="346307"/>
            </a:xfrm>
            <a:custGeom>
              <a:avLst/>
              <a:gdLst/>
              <a:ahLst/>
              <a:cxnLst/>
              <a:rect l="l" t="t" r="r" b="b"/>
              <a:pathLst>
                <a:path w="2384" h="1958" extrusionOk="0">
                  <a:moveTo>
                    <a:pt x="2332" y="1"/>
                  </a:moveTo>
                  <a:cubicBezTo>
                    <a:pt x="2086" y="1"/>
                    <a:pt x="1007" y="98"/>
                    <a:pt x="1" y="1866"/>
                  </a:cubicBezTo>
                  <a:lnTo>
                    <a:pt x="184" y="1957"/>
                  </a:lnTo>
                  <a:cubicBezTo>
                    <a:pt x="1101" y="340"/>
                    <a:pt x="2112" y="245"/>
                    <a:pt x="2338" y="245"/>
                  </a:cubicBezTo>
                  <a:cubicBezTo>
                    <a:pt x="2368" y="245"/>
                    <a:pt x="2384" y="247"/>
                    <a:pt x="2384" y="247"/>
                  </a:cubicBezTo>
                  <a:lnTo>
                    <a:pt x="2384" y="2"/>
                  </a:lnTo>
                  <a:cubicBezTo>
                    <a:pt x="2380" y="2"/>
                    <a:pt x="2363" y="1"/>
                    <a:pt x="23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8"/>
            <p:cNvSpPr/>
            <p:nvPr/>
          </p:nvSpPr>
          <p:spPr>
            <a:xfrm>
              <a:off x="5363042" y="2551636"/>
              <a:ext cx="816067" cy="886460"/>
            </a:xfrm>
            <a:custGeom>
              <a:avLst/>
              <a:gdLst/>
              <a:ahLst/>
              <a:cxnLst/>
              <a:rect l="l" t="t" r="r" b="b"/>
              <a:pathLst>
                <a:path w="4614" h="5012" extrusionOk="0">
                  <a:moveTo>
                    <a:pt x="2234" y="0"/>
                  </a:moveTo>
                  <a:cubicBezTo>
                    <a:pt x="2183" y="0"/>
                    <a:pt x="2121" y="6"/>
                    <a:pt x="2047" y="18"/>
                  </a:cubicBezTo>
                  <a:cubicBezTo>
                    <a:pt x="1497" y="690"/>
                    <a:pt x="1008" y="1393"/>
                    <a:pt x="581" y="2157"/>
                  </a:cubicBezTo>
                  <a:cubicBezTo>
                    <a:pt x="306" y="2707"/>
                    <a:pt x="153" y="3287"/>
                    <a:pt x="92" y="3898"/>
                  </a:cubicBezTo>
                  <a:cubicBezTo>
                    <a:pt x="0" y="4234"/>
                    <a:pt x="153" y="4570"/>
                    <a:pt x="459" y="4753"/>
                  </a:cubicBezTo>
                  <a:cubicBezTo>
                    <a:pt x="622" y="4916"/>
                    <a:pt x="839" y="5011"/>
                    <a:pt x="1056" y="5011"/>
                  </a:cubicBezTo>
                  <a:cubicBezTo>
                    <a:pt x="1165" y="5011"/>
                    <a:pt x="1273" y="4988"/>
                    <a:pt x="1375" y="4937"/>
                  </a:cubicBezTo>
                  <a:cubicBezTo>
                    <a:pt x="1955" y="4692"/>
                    <a:pt x="2475" y="4387"/>
                    <a:pt x="2964" y="3959"/>
                  </a:cubicBezTo>
                  <a:cubicBezTo>
                    <a:pt x="3544" y="3379"/>
                    <a:pt x="4124" y="2768"/>
                    <a:pt x="4613" y="2096"/>
                  </a:cubicBezTo>
                  <a:cubicBezTo>
                    <a:pt x="4585" y="1843"/>
                    <a:pt x="4493" y="1797"/>
                    <a:pt x="4368" y="1797"/>
                  </a:cubicBezTo>
                  <a:cubicBezTo>
                    <a:pt x="4296" y="1797"/>
                    <a:pt x="4213" y="1812"/>
                    <a:pt x="4126" y="1812"/>
                  </a:cubicBezTo>
                  <a:cubicBezTo>
                    <a:pt x="4036" y="1812"/>
                    <a:pt x="3941" y="1796"/>
                    <a:pt x="3849" y="1729"/>
                  </a:cubicBezTo>
                  <a:cubicBezTo>
                    <a:pt x="3513" y="1485"/>
                    <a:pt x="3452" y="1546"/>
                    <a:pt x="3147" y="1271"/>
                  </a:cubicBezTo>
                  <a:cubicBezTo>
                    <a:pt x="2841" y="1026"/>
                    <a:pt x="3086" y="690"/>
                    <a:pt x="2780" y="446"/>
                  </a:cubicBezTo>
                  <a:cubicBezTo>
                    <a:pt x="2490" y="235"/>
                    <a:pt x="2565" y="0"/>
                    <a:pt x="2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8"/>
            <p:cNvSpPr/>
            <p:nvPr/>
          </p:nvSpPr>
          <p:spPr>
            <a:xfrm>
              <a:off x="4266309" y="2985131"/>
              <a:ext cx="313409" cy="305981"/>
            </a:xfrm>
            <a:custGeom>
              <a:avLst/>
              <a:gdLst/>
              <a:ahLst/>
              <a:cxnLst/>
              <a:rect l="l" t="t" r="r" b="b"/>
              <a:pathLst>
                <a:path w="1772" h="1730" extrusionOk="0">
                  <a:moveTo>
                    <a:pt x="914" y="0"/>
                  </a:moveTo>
                  <a:cubicBezTo>
                    <a:pt x="743" y="0"/>
                    <a:pt x="568" y="40"/>
                    <a:pt x="428" y="133"/>
                  </a:cubicBezTo>
                  <a:cubicBezTo>
                    <a:pt x="244" y="317"/>
                    <a:pt x="153" y="500"/>
                    <a:pt x="153" y="744"/>
                  </a:cubicBezTo>
                  <a:cubicBezTo>
                    <a:pt x="92" y="958"/>
                    <a:pt x="0" y="1233"/>
                    <a:pt x="122" y="1386"/>
                  </a:cubicBezTo>
                  <a:cubicBezTo>
                    <a:pt x="244" y="1569"/>
                    <a:pt x="519" y="1600"/>
                    <a:pt x="764" y="1661"/>
                  </a:cubicBezTo>
                  <a:cubicBezTo>
                    <a:pt x="871" y="1707"/>
                    <a:pt x="978" y="1730"/>
                    <a:pt x="1088" y="1730"/>
                  </a:cubicBezTo>
                  <a:cubicBezTo>
                    <a:pt x="1199" y="1730"/>
                    <a:pt x="1314" y="1707"/>
                    <a:pt x="1436" y="1661"/>
                  </a:cubicBezTo>
                  <a:cubicBezTo>
                    <a:pt x="1589" y="1508"/>
                    <a:pt x="1711" y="1294"/>
                    <a:pt x="1711" y="1050"/>
                  </a:cubicBezTo>
                  <a:cubicBezTo>
                    <a:pt x="1772" y="836"/>
                    <a:pt x="1711" y="622"/>
                    <a:pt x="1558" y="439"/>
                  </a:cubicBezTo>
                  <a:cubicBezTo>
                    <a:pt x="1466" y="256"/>
                    <a:pt x="1283" y="103"/>
                    <a:pt x="1069" y="11"/>
                  </a:cubicBezTo>
                  <a:cubicBezTo>
                    <a:pt x="1019" y="4"/>
                    <a:pt x="967" y="0"/>
                    <a:pt x="9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8"/>
            <p:cNvSpPr/>
            <p:nvPr/>
          </p:nvSpPr>
          <p:spPr>
            <a:xfrm>
              <a:off x="4628173" y="2642191"/>
              <a:ext cx="123100" cy="102937"/>
            </a:xfrm>
            <a:custGeom>
              <a:avLst/>
              <a:gdLst/>
              <a:ahLst/>
              <a:cxnLst/>
              <a:rect l="l" t="t" r="r" b="b"/>
              <a:pathLst>
                <a:path w="696" h="582" extrusionOk="0">
                  <a:moveTo>
                    <a:pt x="381" y="1"/>
                  </a:moveTo>
                  <a:cubicBezTo>
                    <a:pt x="325" y="1"/>
                    <a:pt x="268" y="18"/>
                    <a:pt x="215" y="56"/>
                  </a:cubicBezTo>
                  <a:cubicBezTo>
                    <a:pt x="1" y="209"/>
                    <a:pt x="62" y="514"/>
                    <a:pt x="337" y="576"/>
                  </a:cubicBezTo>
                  <a:cubicBezTo>
                    <a:pt x="357" y="579"/>
                    <a:pt x="376" y="581"/>
                    <a:pt x="396" y="581"/>
                  </a:cubicBezTo>
                  <a:cubicBezTo>
                    <a:pt x="527" y="581"/>
                    <a:pt x="646" y="495"/>
                    <a:pt x="673" y="362"/>
                  </a:cubicBezTo>
                  <a:cubicBezTo>
                    <a:pt x="696" y="155"/>
                    <a:pt x="547"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28"/>
            <p:cNvSpPr/>
            <p:nvPr/>
          </p:nvSpPr>
          <p:spPr>
            <a:xfrm>
              <a:off x="4187782" y="2601866"/>
              <a:ext cx="121862" cy="103998"/>
            </a:xfrm>
            <a:custGeom>
              <a:avLst/>
              <a:gdLst/>
              <a:ahLst/>
              <a:cxnLst/>
              <a:rect l="l" t="t" r="r" b="b"/>
              <a:pathLst>
                <a:path w="689" h="588" extrusionOk="0">
                  <a:moveTo>
                    <a:pt x="368" y="1"/>
                  </a:moveTo>
                  <a:cubicBezTo>
                    <a:pt x="137" y="1"/>
                    <a:pt x="0" y="247"/>
                    <a:pt x="139" y="467"/>
                  </a:cubicBezTo>
                  <a:cubicBezTo>
                    <a:pt x="198" y="550"/>
                    <a:pt x="284" y="587"/>
                    <a:pt x="370" y="587"/>
                  </a:cubicBezTo>
                  <a:cubicBezTo>
                    <a:pt x="506" y="587"/>
                    <a:pt x="639" y="495"/>
                    <a:pt x="658" y="345"/>
                  </a:cubicBezTo>
                  <a:cubicBezTo>
                    <a:pt x="688" y="193"/>
                    <a:pt x="597" y="40"/>
                    <a:pt x="444" y="9"/>
                  </a:cubicBezTo>
                  <a:cubicBezTo>
                    <a:pt x="418" y="3"/>
                    <a:pt x="392" y="1"/>
                    <a:pt x="3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28"/>
            <p:cNvSpPr/>
            <p:nvPr/>
          </p:nvSpPr>
          <p:spPr>
            <a:xfrm>
              <a:off x="4239249" y="2635824"/>
              <a:ext cx="205520" cy="508140"/>
            </a:xfrm>
            <a:custGeom>
              <a:avLst/>
              <a:gdLst/>
              <a:ahLst/>
              <a:cxnLst/>
              <a:rect l="l" t="t" r="r" b="b"/>
              <a:pathLst>
                <a:path w="1162" h="2873" extrusionOk="0">
                  <a:moveTo>
                    <a:pt x="184" y="1"/>
                  </a:moveTo>
                  <a:lnTo>
                    <a:pt x="0" y="153"/>
                  </a:lnTo>
                  <a:cubicBezTo>
                    <a:pt x="642" y="886"/>
                    <a:pt x="917" y="1895"/>
                    <a:pt x="764" y="2842"/>
                  </a:cubicBezTo>
                  <a:lnTo>
                    <a:pt x="978" y="2872"/>
                  </a:lnTo>
                  <a:cubicBezTo>
                    <a:pt x="1161" y="1833"/>
                    <a:pt x="856" y="795"/>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28"/>
            <p:cNvSpPr/>
            <p:nvPr/>
          </p:nvSpPr>
          <p:spPr>
            <a:xfrm>
              <a:off x="4455377" y="2678979"/>
              <a:ext cx="248676" cy="481080"/>
            </a:xfrm>
            <a:custGeom>
              <a:avLst/>
              <a:gdLst/>
              <a:ahLst/>
              <a:cxnLst/>
              <a:rect l="l" t="t" r="r" b="b"/>
              <a:pathLst>
                <a:path w="1406" h="2720" extrusionOk="0">
                  <a:moveTo>
                    <a:pt x="1314" y="1"/>
                  </a:moveTo>
                  <a:cubicBezTo>
                    <a:pt x="1283" y="31"/>
                    <a:pt x="122" y="459"/>
                    <a:pt x="0" y="2720"/>
                  </a:cubicBezTo>
                  <a:lnTo>
                    <a:pt x="245" y="2720"/>
                  </a:lnTo>
                  <a:cubicBezTo>
                    <a:pt x="336" y="612"/>
                    <a:pt x="1405" y="215"/>
                    <a:pt x="1405" y="215"/>
                  </a:cubicBezTo>
                  <a:lnTo>
                    <a:pt x="131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28"/>
            <p:cNvSpPr/>
            <p:nvPr/>
          </p:nvSpPr>
          <p:spPr>
            <a:xfrm>
              <a:off x="4093336" y="2981240"/>
              <a:ext cx="632301" cy="909099"/>
            </a:xfrm>
            <a:custGeom>
              <a:avLst/>
              <a:gdLst/>
              <a:ahLst/>
              <a:cxnLst/>
              <a:rect l="l" t="t" r="r" b="b"/>
              <a:pathLst>
                <a:path w="3575" h="5140" extrusionOk="0">
                  <a:moveTo>
                    <a:pt x="681" y="0"/>
                  </a:moveTo>
                  <a:cubicBezTo>
                    <a:pt x="597" y="0"/>
                    <a:pt x="494" y="40"/>
                    <a:pt x="337" y="155"/>
                  </a:cubicBezTo>
                  <a:cubicBezTo>
                    <a:pt x="153" y="980"/>
                    <a:pt x="31" y="1836"/>
                    <a:pt x="0" y="2691"/>
                  </a:cubicBezTo>
                  <a:cubicBezTo>
                    <a:pt x="0" y="3302"/>
                    <a:pt x="92" y="3913"/>
                    <a:pt x="306" y="4493"/>
                  </a:cubicBezTo>
                  <a:cubicBezTo>
                    <a:pt x="398" y="4829"/>
                    <a:pt x="703" y="5074"/>
                    <a:pt x="1039" y="5104"/>
                  </a:cubicBezTo>
                  <a:cubicBezTo>
                    <a:pt x="1125" y="5128"/>
                    <a:pt x="1213" y="5139"/>
                    <a:pt x="1300" y="5139"/>
                  </a:cubicBezTo>
                  <a:cubicBezTo>
                    <a:pt x="1552" y="5139"/>
                    <a:pt x="1796" y="5042"/>
                    <a:pt x="1956" y="4860"/>
                  </a:cubicBezTo>
                  <a:cubicBezTo>
                    <a:pt x="2353" y="4371"/>
                    <a:pt x="2689" y="3852"/>
                    <a:pt x="2933" y="3271"/>
                  </a:cubicBezTo>
                  <a:cubicBezTo>
                    <a:pt x="3208" y="2477"/>
                    <a:pt x="3422" y="1683"/>
                    <a:pt x="3575" y="858"/>
                  </a:cubicBezTo>
                  <a:cubicBezTo>
                    <a:pt x="3482" y="710"/>
                    <a:pt x="3406" y="660"/>
                    <a:pt x="3333" y="660"/>
                  </a:cubicBezTo>
                  <a:cubicBezTo>
                    <a:pt x="3185" y="660"/>
                    <a:pt x="3050" y="868"/>
                    <a:pt x="2811" y="868"/>
                  </a:cubicBezTo>
                  <a:cubicBezTo>
                    <a:pt x="2782" y="868"/>
                    <a:pt x="2752" y="865"/>
                    <a:pt x="2719" y="858"/>
                  </a:cubicBezTo>
                  <a:cubicBezTo>
                    <a:pt x="2521" y="812"/>
                    <a:pt x="2421" y="812"/>
                    <a:pt x="2318" y="812"/>
                  </a:cubicBezTo>
                  <a:cubicBezTo>
                    <a:pt x="2215" y="812"/>
                    <a:pt x="2108" y="812"/>
                    <a:pt x="1894" y="766"/>
                  </a:cubicBezTo>
                  <a:cubicBezTo>
                    <a:pt x="1497" y="675"/>
                    <a:pt x="1589" y="278"/>
                    <a:pt x="1192" y="186"/>
                  </a:cubicBezTo>
                  <a:cubicBezTo>
                    <a:pt x="931" y="146"/>
                    <a:pt x="842"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28"/>
            <p:cNvSpPr/>
            <p:nvPr/>
          </p:nvSpPr>
          <p:spPr>
            <a:xfrm>
              <a:off x="6405831" y="4120600"/>
              <a:ext cx="324375" cy="314647"/>
            </a:xfrm>
            <a:custGeom>
              <a:avLst/>
              <a:gdLst/>
              <a:ahLst/>
              <a:cxnLst/>
              <a:rect l="l" t="t" r="r" b="b"/>
              <a:pathLst>
                <a:path w="1834" h="1779" extrusionOk="0">
                  <a:moveTo>
                    <a:pt x="1077" y="0"/>
                  </a:moveTo>
                  <a:cubicBezTo>
                    <a:pt x="892" y="0"/>
                    <a:pt x="709" y="84"/>
                    <a:pt x="550" y="190"/>
                  </a:cubicBezTo>
                  <a:cubicBezTo>
                    <a:pt x="367" y="312"/>
                    <a:pt x="122" y="434"/>
                    <a:pt x="61" y="648"/>
                  </a:cubicBezTo>
                  <a:cubicBezTo>
                    <a:pt x="0" y="862"/>
                    <a:pt x="183" y="1076"/>
                    <a:pt x="306" y="1289"/>
                  </a:cubicBezTo>
                  <a:cubicBezTo>
                    <a:pt x="397" y="1473"/>
                    <a:pt x="550" y="1717"/>
                    <a:pt x="764" y="1778"/>
                  </a:cubicBezTo>
                  <a:cubicBezTo>
                    <a:pt x="978" y="1778"/>
                    <a:pt x="1222" y="1717"/>
                    <a:pt x="1405" y="1564"/>
                  </a:cubicBezTo>
                  <a:cubicBezTo>
                    <a:pt x="1589" y="1442"/>
                    <a:pt x="1711" y="1259"/>
                    <a:pt x="1741" y="1076"/>
                  </a:cubicBezTo>
                  <a:cubicBezTo>
                    <a:pt x="1833" y="831"/>
                    <a:pt x="1803" y="617"/>
                    <a:pt x="1711" y="403"/>
                  </a:cubicBezTo>
                  <a:cubicBezTo>
                    <a:pt x="1589" y="190"/>
                    <a:pt x="1405" y="67"/>
                    <a:pt x="1161" y="6"/>
                  </a:cubicBezTo>
                  <a:cubicBezTo>
                    <a:pt x="1133" y="2"/>
                    <a:pt x="1105" y="0"/>
                    <a:pt x="1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8"/>
            <p:cNvSpPr/>
            <p:nvPr/>
          </p:nvSpPr>
          <p:spPr>
            <a:xfrm>
              <a:off x="7024324" y="4114764"/>
              <a:ext cx="132651" cy="101345"/>
            </a:xfrm>
            <a:custGeom>
              <a:avLst/>
              <a:gdLst/>
              <a:ahLst/>
              <a:cxnLst/>
              <a:rect l="l" t="t" r="r" b="b"/>
              <a:pathLst>
                <a:path w="750" h="573" extrusionOk="0">
                  <a:moveTo>
                    <a:pt x="374" y="0"/>
                  </a:moveTo>
                  <a:cubicBezTo>
                    <a:pt x="162" y="0"/>
                    <a:pt x="0" y="243"/>
                    <a:pt x="138" y="436"/>
                  </a:cubicBezTo>
                  <a:cubicBezTo>
                    <a:pt x="179" y="518"/>
                    <a:pt x="274" y="572"/>
                    <a:pt x="369" y="572"/>
                  </a:cubicBezTo>
                  <a:cubicBezTo>
                    <a:pt x="417" y="572"/>
                    <a:pt x="464" y="559"/>
                    <a:pt x="505" y="528"/>
                  </a:cubicBezTo>
                  <a:cubicBezTo>
                    <a:pt x="749" y="406"/>
                    <a:pt x="688" y="70"/>
                    <a:pt x="444" y="9"/>
                  </a:cubicBezTo>
                  <a:cubicBezTo>
                    <a:pt x="420" y="3"/>
                    <a:pt x="397" y="0"/>
                    <a:pt x="3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28"/>
            <p:cNvSpPr/>
            <p:nvPr/>
          </p:nvSpPr>
          <p:spPr>
            <a:xfrm>
              <a:off x="6745587" y="3765103"/>
              <a:ext cx="130351" cy="101345"/>
            </a:xfrm>
            <a:custGeom>
              <a:avLst/>
              <a:gdLst/>
              <a:ahLst/>
              <a:cxnLst/>
              <a:rect l="l" t="t" r="r" b="b"/>
              <a:pathLst>
                <a:path w="737" h="573" extrusionOk="0">
                  <a:moveTo>
                    <a:pt x="408" y="0"/>
                  </a:moveTo>
                  <a:cubicBezTo>
                    <a:pt x="364" y="0"/>
                    <a:pt x="319" y="10"/>
                    <a:pt x="279" y="31"/>
                  </a:cubicBezTo>
                  <a:cubicBezTo>
                    <a:pt x="1" y="208"/>
                    <a:pt x="162" y="572"/>
                    <a:pt x="398" y="572"/>
                  </a:cubicBezTo>
                  <a:cubicBezTo>
                    <a:pt x="448" y="572"/>
                    <a:pt x="501" y="556"/>
                    <a:pt x="554" y="519"/>
                  </a:cubicBezTo>
                  <a:cubicBezTo>
                    <a:pt x="706" y="428"/>
                    <a:pt x="737" y="275"/>
                    <a:pt x="645" y="122"/>
                  </a:cubicBezTo>
                  <a:cubicBezTo>
                    <a:pt x="584" y="41"/>
                    <a:pt x="496" y="0"/>
                    <a:pt x="40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28"/>
            <p:cNvSpPr/>
            <p:nvPr/>
          </p:nvSpPr>
          <p:spPr>
            <a:xfrm>
              <a:off x="6540778" y="3813741"/>
              <a:ext cx="297491" cy="448536"/>
            </a:xfrm>
            <a:custGeom>
              <a:avLst/>
              <a:gdLst/>
              <a:ahLst/>
              <a:cxnLst/>
              <a:rect l="l" t="t" r="r" b="b"/>
              <a:pathLst>
                <a:path w="1682" h="2536" extrusionOk="0">
                  <a:moveTo>
                    <a:pt x="1467" y="0"/>
                  </a:moveTo>
                  <a:cubicBezTo>
                    <a:pt x="1345" y="978"/>
                    <a:pt x="826" y="1833"/>
                    <a:pt x="1" y="2352"/>
                  </a:cubicBezTo>
                  <a:lnTo>
                    <a:pt x="123" y="2536"/>
                  </a:lnTo>
                  <a:cubicBezTo>
                    <a:pt x="1009" y="1986"/>
                    <a:pt x="1589" y="1039"/>
                    <a:pt x="16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28"/>
            <p:cNvSpPr/>
            <p:nvPr/>
          </p:nvSpPr>
          <p:spPr>
            <a:xfrm>
              <a:off x="6584110" y="4131743"/>
              <a:ext cx="513446" cy="206228"/>
            </a:xfrm>
            <a:custGeom>
              <a:avLst/>
              <a:gdLst/>
              <a:ahLst/>
              <a:cxnLst/>
              <a:rect l="l" t="t" r="r" b="b"/>
              <a:pathLst>
                <a:path w="2903" h="1166" extrusionOk="0">
                  <a:moveTo>
                    <a:pt x="2273" y="1"/>
                  </a:moveTo>
                  <a:cubicBezTo>
                    <a:pt x="1767" y="1"/>
                    <a:pt x="980" y="187"/>
                    <a:pt x="0" y="1013"/>
                  </a:cubicBezTo>
                  <a:lnTo>
                    <a:pt x="153" y="1165"/>
                  </a:lnTo>
                  <a:cubicBezTo>
                    <a:pt x="1090" y="387"/>
                    <a:pt x="1833" y="223"/>
                    <a:pt x="2293" y="223"/>
                  </a:cubicBezTo>
                  <a:cubicBezTo>
                    <a:pt x="2627" y="223"/>
                    <a:pt x="2811" y="310"/>
                    <a:pt x="2811" y="310"/>
                  </a:cubicBezTo>
                  <a:lnTo>
                    <a:pt x="2902" y="127"/>
                  </a:lnTo>
                  <a:cubicBezTo>
                    <a:pt x="2889" y="113"/>
                    <a:pt x="2665" y="1"/>
                    <a:pt x="22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28"/>
            <p:cNvSpPr/>
            <p:nvPr/>
          </p:nvSpPr>
          <p:spPr>
            <a:xfrm>
              <a:off x="5887090" y="3981231"/>
              <a:ext cx="924133" cy="773265"/>
            </a:xfrm>
            <a:custGeom>
              <a:avLst/>
              <a:gdLst/>
              <a:ahLst/>
              <a:cxnLst/>
              <a:rect l="l" t="t" r="r" b="b"/>
              <a:pathLst>
                <a:path w="5225" h="4372" extrusionOk="0">
                  <a:moveTo>
                    <a:pt x="3422" y="0"/>
                  </a:moveTo>
                  <a:cubicBezTo>
                    <a:pt x="2658" y="428"/>
                    <a:pt x="1956" y="947"/>
                    <a:pt x="1284" y="1497"/>
                  </a:cubicBezTo>
                  <a:cubicBezTo>
                    <a:pt x="825" y="1894"/>
                    <a:pt x="459" y="2413"/>
                    <a:pt x="184" y="2933"/>
                  </a:cubicBezTo>
                  <a:cubicBezTo>
                    <a:pt x="1" y="3238"/>
                    <a:pt x="31" y="3605"/>
                    <a:pt x="275" y="3880"/>
                  </a:cubicBezTo>
                  <a:cubicBezTo>
                    <a:pt x="390" y="4166"/>
                    <a:pt x="665" y="4371"/>
                    <a:pt x="975" y="4371"/>
                  </a:cubicBezTo>
                  <a:cubicBezTo>
                    <a:pt x="996" y="4371"/>
                    <a:pt x="1018" y="4370"/>
                    <a:pt x="1039" y="4369"/>
                  </a:cubicBezTo>
                  <a:cubicBezTo>
                    <a:pt x="1681" y="4369"/>
                    <a:pt x="2292" y="4246"/>
                    <a:pt x="2872" y="4032"/>
                  </a:cubicBezTo>
                  <a:cubicBezTo>
                    <a:pt x="3636" y="3696"/>
                    <a:pt x="4369" y="3299"/>
                    <a:pt x="5072" y="2841"/>
                  </a:cubicBezTo>
                  <a:cubicBezTo>
                    <a:pt x="5224" y="2291"/>
                    <a:pt x="4705" y="2597"/>
                    <a:pt x="4491" y="2261"/>
                  </a:cubicBezTo>
                  <a:cubicBezTo>
                    <a:pt x="4308" y="1894"/>
                    <a:pt x="4216" y="1925"/>
                    <a:pt x="4002" y="1589"/>
                  </a:cubicBezTo>
                  <a:cubicBezTo>
                    <a:pt x="3789" y="1222"/>
                    <a:pt x="4155" y="1008"/>
                    <a:pt x="3941" y="672"/>
                  </a:cubicBezTo>
                  <a:cubicBezTo>
                    <a:pt x="3727" y="306"/>
                    <a:pt x="3972" y="122"/>
                    <a:pt x="34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5" name="Google Shape;715;p28"/>
          <p:cNvGrpSpPr/>
          <p:nvPr/>
        </p:nvGrpSpPr>
        <p:grpSpPr>
          <a:xfrm flipH="1">
            <a:off x="6071239" y="5081304"/>
            <a:ext cx="1768475" cy="893517"/>
            <a:chOff x="1866724" y="1193292"/>
            <a:chExt cx="6154785" cy="3109690"/>
          </a:xfrm>
        </p:grpSpPr>
        <p:sp>
          <p:nvSpPr>
            <p:cNvPr id="716" name="Google Shape;716;p28"/>
            <p:cNvSpPr/>
            <p:nvPr/>
          </p:nvSpPr>
          <p:spPr>
            <a:xfrm>
              <a:off x="1877886" y="1193292"/>
              <a:ext cx="6143622"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8"/>
            <p:cNvSpPr/>
            <p:nvPr/>
          </p:nvSpPr>
          <p:spPr>
            <a:xfrm>
              <a:off x="1866724" y="2564217"/>
              <a:ext cx="6154785" cy="1738747"/>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18" name="Google Shape;718;p28"/>
          <p:cNvSpPr/>
          <p:nvPr/>
        </p:nvSpPr>
        <p:spPr>
          <a:xfrm flipH="1">
            <a:off x="8983882" y="824101"/>
            <a:ext cx="3256121" cy="89859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8"/>
          <p:cNvSpPr/>
          <p:nvPr/>
        </p:nvSpPr>
        <p:spPr>
          <a:xfrm flipH="1">
            <a:off x="11020598" y="2116148"/>
            <a:ext cx="1588399" cy="43844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8"/>
          <p:cNvSpPr/>
          <p:nvPr/>
        </p:nvSpPr>
        <p:spPr>
          <a:xfrm flipH="1">
            <a:off x="410465" y="719348"/>
            <a:ext cx="1588399" cy="43844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142790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674"/>
        <p:cNvGrpSpPr/>
        <p:nvPr/>
      </p:nvGrpSpPr>
      <p:grpSpPr>
        <a:xfrm>
          <a:off x="0" y="0"/>
          <a:ext cx="0" cy="0"/>
          <a:chOff x="0" y="0"/>
          <a:chExt cx="0" cy="0"/>
        </a:xfrm>
      </p:grpSpPr>
      <p:grpSp>
        <p:nvGrpSpPr>
          <p:cNvPr id="1675" name="Google Shape;1675;p30"/>
          <p:cNvGrpSpPr/>
          <p:nvPr/>
        </p:nvGrpSpPr>
        <p:grpSpPr>
          <a:xfrm rot="180912">
            <a:off x="-2193859" y="-1684503"/>
            <a:ext cx="4498316" cy="7356859"/>
            <a:chOff x="-1419722" y="-275482"/>
            <a:chExt cx="3373790" cy="5517730"/>
          </a:xfrm>
        </p:grpSpPr>
        <p:grpSp>
          <p:nvGrpSpPr>
            <p:cNvPr id="1676" name="Google Shape;1676;p30"/>
            <p:cNvGrpSpPr/>
            <p:nvPr/>
          </p:nvGrpSpPr>
          <p:grpSpPr>
            <a:xfrm>
              <a:off x="-1419722" y="-275482"/>
              <a:ext cx="3373790" cy="5517730"/>
              <a:chOff x="-1419722" y="-275482"/>
              <a:chExt cx="3373790" cy="5517730"/>
            </a:xfrm>
          </p:grpSpPr>
          <p:grpSp>
            <p:nvGrpSpPr>
              <p:cNvPr id="1677" name="Google Shape;1677;p30"/>
              <p:cNvGrpSpPr/>
              <p:nvPr/>
            </p:nvGrpSpPr>
            <p:grpSpPr>
              <a:xfrm>
                <a:off x="-1419722" y="-275482"/>
                <a:ext cx="3373790" cy="5517730"/>
                <a:chOff x="6021603" y="-289795"/>
                <a:chExt cx="3373790" cy="5517730"/>
              </a:xfrm>
            </p:grpSpPr>
            <p:sp>
              <p:nvSpPr>
                <p:cNvPr id="1678" name="Google Shape;1678;p30"/>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79" name="Google Shape;1679;p30"/>
                <p:cNvGrpSpPr/>
                <p:nvPr/>
              </p:nvGrpSpPr>
              <p:grpSpPr>
                <a:xfrm>
                  <a:off x="6021603" y="84387"/>
                  <a:ext cx="3373790" cy="5143549"/>
                  <a:chOff x="7040595" y="2720556"/>
                  <a:chExt cx="1293780" cy="1972446"/>
                </a:xfrm>
              </p:grpSpPr>
              <p:sp>
                <p:nvSpPr>
                  <p:cNvPr id="1680" name="Google Shape;1680;p30"/>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30"/>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30"/>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30"/>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30"/>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685" name="Google Shape;1685;p30"/>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686" name="Google Shape;1686;p30"/>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687" name="Google Shape;1687;p30"/>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688" name="Google Shape;1688;p30"/>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689" name="Google Shape;1689;p30"/>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690" name="Google Shape;1690;p30"/>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691" name="Google Shape;1691;p30"/>
          <p:cNvGrpSpPr/>
          <p:nvPr/>
        </p:nvGrpSpPr>
        <p:grpSpPr>
          <a:xfrm>
            <a:off x="10540135" y="-1438079"/>
            <a:ext cx="3847920" cy="6293156"/>
            <a:chOff x="8015101" y="-451685"/>
            <a:chExt cx="2885940" cy="4719867"/>
          </a:xfrm>
        </p:grpSpPr>
        <p:grpSp>
          <p:nvGrpSpPr>
            <p:cNvPr id="1692" name="Google Shape;1692;p30"/>
            <p:cNvGrpSpPr/>
            <p:nvPr/>
          </p:nvGrpSpPr>
          <p:grpSpPr>
            <a:xfrm>
              <a:off x="8015101" y="-451685"/>
              <a:ext cx="2885940" cy="4719867"/>
              <a:chOff x="-1419722" y="-275482"/>
              <a:chExt cx="3373790" cy="5517730"/>
            </a:xfrm>
          </p:grpSpPr>
          <p:grpSp>
            <p:nvGrpSpPr>
              <p:cNvPr id="1693" name="Google Shape;1693;p30"/>
              <p:cNvGrpSpPr/>
              <p:nvPr/>
            </p:nvGrpSpPr>
            <p:grpSpPr>
              <a:xfrm>
                <a:off x="-1419722" y="-275482"/>
                <a:ext cx="3373790" cy="5517730"/>
                <a:chOff x="-1419722" y="-275482"/>
                <a:chExt cx="3373790" cy="5517730"/>
              </a:xfrm>
            </p:grpSpPr>
            <p:grpSp>
              <p:nvGrpSpPr>
                <p:cNvPr id="1694" name="Google Shape;1694;p30"/>
                <p:cNvGrpSpPr/>
                <p:nvPr/>
              </p:nvGrpSpPr>
              <p:grpSpPr>
                <a:xfrm>
                  <a:off x="-1419722" y="-275482"/>
                  <a:ext cx="3373790" cy="5517730"/>
                  <a:chOff x="6021603" y="-289795"/>
                  <a:chExt cx="3373790" cy="5517730"/>
                </a:xfrm>
              </p:grpSpPr>
              <p:sp>
                <p:nvSpPr>
                  <p:cNvPr id="1695" name="Google Shape;1695;p30"/>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696" name="Google Shape;1696;p30"/>
                  <p:cNvGrpSpPr/>
                  <p:nvPr/>
                </p:nvGrpSpPr>
                <p:grpSpPr>
                  <a:xfrm>
                    <a:off x="6021603" y="84387"/>
                    <a:ext cx="3373790" cy="5143549"/>
                    <a:chOff x="7040595" y="2720556"/>
                    <a:chExt cx="1293780" cy="1972446"/>
                  </a:xfrm>
                </p:grpSpPr>
                <p:sp>
                  <p:nvSpPr>
                    <p:cNvPr id="1697" name="Google Shape;1697;p30"/>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30"/>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30"/>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30"/>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30"/>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02" name="Google Shape;1702;p30"/>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703" name="Google Shape;1703;p30"/>
              <p:cNvCxnSpPr/>
              <p:nvPr/>
            </p:nvCxnSpPr>
            <p:spPr>
              <a:xfrm flipH="1">
                <a:off x="514375" y="1254300"/>
                <a:ext cx="31800" cy="287100"/>
              </a:xfrm>
              <a:prstGeom prst="straightConnector1">
                <a:avLst/>
              </a:prstGeom>
              <a:noFill/>
              <a:ln w="9525" cap="flat" cmpd="sng">
                <a:solidFill>
                  <a:schemeClr val="dk1"/>
                </a:solidFill>
                <a:prstDash val="solid"/>
                <a:round/>
                <a:headEnd type="none" w="med" len="med"/>
                <a:tailEnd type="none" w="med" len="med"/>
              </a:ln>
            </p:spPr>
          </p:cxnSp>
          <p:sp>
            <p:nvSpPr>
              <p:cNvPr id="1704" name="Google Shape;1704;p30"/>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05" name="Google Shape;1705;p30"/>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06" name="Google Shape;1706;p30"/>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07" name="Google Shape;1707;p30"/>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708" name="Google Shape;1708;p30"/>
            <p:cNvSpPr/>
            <p:nvPr/>
          </p:nvSpPr>
          <p:spPr>
            <a:xfrm>
              <a:off x="8070232" y="1119425"/>
              <a:ext cx="128000" cy="334325"/>
            </a:xfrm>
            <a:custGeom>
              <a:avLst/>
              <a:gdLst/>
              <a:ahLst/>
              <a:cxnLst/>
              <a:rect l="l" t="t" r="r" b="b"/>
              <a:pathLst>
                <a:path w="5120" h="13373" extrusionOk="0">
                  <a:moveTo>
                    <a:pt x="5120" y="0"/>
                  </a:moveTo>
                  <a:cubicBezTo>
                    <a:pt x="4584" y="456"/>
                    <a:pt x="2749" y="1605"/>
                    <a:pt x="1904" y="2733"/>
                  </a:cubicBezTo>
                  <a:cubicBezTo>
                    <a:pt x="1060" y="3861"/>
                    <a:pt x="286" y="4993"/>
                    <a:pt x="53" y="6766"/>
                  </a:cubicBezTo>
                  <a:cubicBezTo>
                    <a:pt x="-180" y="8539"/>
                    <a:pt x="431" y="12272"/>
                    <a:pt x="506" y="13373"/>
                  </a:cubicBezTo>
                </a:path>
              </a:pathLst>
            </a:custGeom>
            <a:noFill/>
            <a:ln w="9525" cap="rnd" cmpd="sng">
              <a:solidFill>
                <a:schemeClr val="dk1"/>
              </a:solidFill>
              <a:prstDash val="solid"/>
              <a:round/>
              <a:headEnd type="none" w="med" len="med"/>
              <a:tailEnd type="none" w="med" len="med"/>
            </a:ln>
          </p:spPr>
        </p:sp>
      </p:grpSp>
      <p:grpSp>
        <p:nvGrpSpPr>
          <p:cNvPr id="1709" name="Google Shape;1709;p30"/>
          <p:cNvGrpSpPr/>
          <p:nvPr/>
        </p:nvGrpSpPr>
        <p:grpSpPr>
          <a:xfrm>
            <a:off x="286370" y="2203475"/>
            <a:ext cx="11625045" cy="2765875"/>
            <a:chOff x="214777" y="1652606"/>
            <a:chExt cx="8718784" cy="2074406"/>
          </a:xfrm>
        </p:grpSpPr>
        <p:sp>
          <p:nvSpPr>
            <p:cNvPr id="1710" name="Google Shape;1710;p30"/>
            <p:cNvSpPr/>
            <p:nvPr/>
          </p:nvSpPr>
          <p:spPr>
            <a:xfrm flipH="1">
              <a:off x="378716" y="1652606"/>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30"/>
            <p:cNvSpPr/>
            <p:nvPr/>
          </p:nvSpPr>
          <p:spPr>
            <a:xfrm flipH="1">
              <a:off x="214777" y="359983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30"/>
            <p:cNvSpPr/>
            <p:nvPr/>
          </p:nvSpPr>
          <p:spPr>
            <a:xfrm flipH="1">
              <a:off x="214782" y="251336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30"/>
            <p:cNvSpPr/>
            <p:nvPr/>
          </p:nvSpPr>
          <p:spPr>
            <a:xfrm flipH="1">
              <a:off x="8667019" y="239590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30"/>
            <p:cNvSpPr/>
            <p:nvPr/>
          </p:nvSpPr>
          <p:spPr>
            <a:xfrm flipH="1">
              <a:off x="8794107" y="3390415"/>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30"/>
            <p:cNvSpPr/>
            <p:nvPr/>
          </p:nvSpPr>
          <p:spPr>
            <a:xfrm flipH="1">
              <a:off x="8794102" y="1655874"/>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16" name="Google Shape;1716;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17" name="Google Shape;1717;p30"/>
          <p:cNvGrpSpPr/>
          <p:nvPr/>
        </p:nvGrpSpPr>
        <p:grpSpPr>
          <a:xfrm flipH="1">
            <a:off x="-1971699" y="6098434"/>
            <a:ext cx="15702988" cy="929417"/>
            <a:chOff x="-1122575" y="4573825"/>
            <a:chExt cx="11777241" cy="697063"/>
          </a:xfrm>
        </p:grpSpPr>
        <p:sp>
          <p:nvSpPr>
            <p:cNvPr id="1718" name="Google Shape;1718;p30"/>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19" name="Google Shape;1719;p30"/>
            <p:cNvGrpSpPr/>
            <p:nvPr/>
          </p:nvGrpSpPr>
          <p:grpSpPr>
            <a:xfrm flipH="1">
              <a:off x="-1122575" y="4573825"/>
              <a:ext cx="11777241" cy="250425"/>
              <a:chOff x="-1116350" y="4972775"/>
              <a:chExt cx="11777241" cy="250425"/>
            </a:xfrm>
          </p:grpSpPr>
          <p:sp>
            <p:nvSpPr>
              <p:cNvPr id="1720" name="Google Shape;1720;p30"/>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30"/>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2" name="Google Shape;1722;p30"/>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3" name="Google Shape;1723;p30"/>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30"/>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6335128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25"/>
        <p:cNvGrpSpPr/>
        <p:nvPr/>
      </p:nvGrpSpPr>
      <p:grpSpPr>
        <a:xfrm>
          <a:off x="0" y="0"/>
          <a:ext cx="0" cy="0"/>
          <a:chOff x="0" y="0"/>
          <a:chExt cx="0" cy="0"/>
        </a:xfrm>
      </p:grpSpPr>
      <p:grpSp>
        <p:nvGrpSpPr>
          <p:cNvPr id="1726" name="Google Shape;1726;p31"/>
          <p:cNvGrpSpPr/>
          <p:nvPr/>
        </p:nvGrpSpPr>
        <p:grpSpPr>
          <a:xfrm rot="-209437" flipH="1">
            <a:off x="9711711" y="-472167"/>
            <a:ext cx="4474399" cy="6690796"/>
            <a:chOff x="-1485626" y="98700"/>
            <a:chExt cx="3439693" cy="5143549"/>
          </a:xfrm>
        </p:grpSpPr>
        <p:grpSp>
          <p:nvGrpSpPr>
            <p:cNvPr id="1727" name="Google Shape;1727;p31"/>
            <p:cNvGrpSpPr/>
            <p:nvPr/>
          </p:nvGrpSpPr>
          <p:grpSpPr>
            <a:xfrm>
              <a:off x="-1485626" y="98700"/>
              <a:ext cx="3439693" cy="5143549"/>
              <a:chOff x="-1485626" y="98700"/>
              <a:chExt cx="3439693" cy="5143549"/>
            </a:xfrm>
          </p:grpSpPr>
          <p:grpSp>
            <p:nvGrpSpPr>
              <p:cNvPr id="1728" name="Google Shape;1728;p31"/>
              <p:cNvGrpSpPr/>
              <p:nvPr/>
            </p:nvGrpSpPr>
            <p:grpSpPr>
              <a:xfrm>
                <a:off x="-1485626" y="98700"/>
                <a:ext cx="3439693" cy="5143549"/>
                <a:chOff x="7015323" y="2720556"/>
                <a:chExt cx="1319052" cy="1972446"/>
              </a:xfrm>
            </p:grpSpPr>
            <p:sp>
              <p:nvSpPr>
                <p:cNvPr id="1729" name="Google Shape;1729;p31"/>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0" name="Google Shape;1730;p31"/>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3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3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3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734" name="Google Shape;1734;p3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35" name="Google Shape;1735;p3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36" name="Google Shape;1736;p3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37" name="Google Shape;1737;p3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38" name="Google Shape;1738;p31"/>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39" name="Google Shape;1739;p3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740" name="Google Shape;1740;p31"/>
          <p:cNvGrpSpPr/>
          <p:nvPr/>
        </p:nvGrpSpPr>
        <p:grpSpPr>
          <a:xfrm>
            <a:off x="-1496763" y="-1101376"/>
            <a:ext cx="4498387" cy="7356973"/>
            <a:chOff x="-1158547" y="-374232"/>
            <a:chExt cx="3373790" cy="5517730"/>
          </a:xfrm>
        </p:grpSpPr>
        <p:grpSp>
          <p:nvGrpSpPr>
            <p:cNvPr id="1741" name="Google Shape;1741;p31"/>
            <p:cNvGrpSpPr/>
            <p:nvPr/>
          </p:nvGrpSpPr>
          <p:grpSpPr>
            <a:xfrm>
              <a:off x="-1158547" y="-374232"/>
              <a:ext cx="3373790" cy="5517730"/>
              <a:chOff x="-1419722" y="-275482"/>
              <a:chExt cx="3373790" cy="5517730"/>
            </a:xfrm>
          </p:grpSpPr>
          <p:grpSp>
            <p:nvGrpSpPr>
              <p:cNvPr id="1742" name="Google Shape;1742;p31"/>
              <p:cNvGrpSpPr/>
              <p:nvPr/>
            </p:nvGrpSpPr>
            <p:grpSpPr>
              <a:xfrm>
                <a:off x="-1419722" y="-275482"/>
                <a:ext cx="3373790" cy="5517730"/>
                <a:chOff x="-1419722" y="-275482"/>
                <a:chExt cx="3373790" cy="5517730"/>
              </a:xfrm>
            </p:grpSpPr>
            <p:grpSp>
              <p:nvGrpSpPr>
                <p:cNvPr id="1743" name="Google Shape;1743;p31"/>
                <p:cNvGrpSpPr/>
                <p:nvPr/>
              </p:nvGrpSpPr>
              <p:grpSpPr>
                <a:xfrm>
                  <a:off x="-1419722" y="-275482"/>
                  <a:ext cx="3373790" cy="5517730"/>
                  <a:chOff x="6021603" y="-289795"/>
                  <a:chExt cx="3373790" cy="5517730"/>
                </a:xfrm>
              </p:grpSpPr>
              <p:sp>
                <p:nvSpPr>
                  <p:cNvPr id="1744" name="Google Shape;1744;p31"/>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45" name="Google Shape;1745;p31"/>
                  <p:cNvGrpSpPr/>
                  <p:nvPr/>
                </p:nvGrpSpPr>
                <p:grpSpPr>
                  <a:xfrm>
                    <a:off x="6021603" y="84387"/>
                    <a:ext cx="3373790" cy="5143549"/>
                    <a:chOff x="7040595" y="2720556"/>
                    <a:chExt cx="1293780" cy="1972446"/>
                  </a:xfrm>
                </p:grpSpPr>
                <p:sp>
                  <p:nvSpPr>
                    <p:cNvPr id="1746" name="Google Shape;1746;p31"/>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31"/>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31"/>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31"/>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31"/>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51" name="Google Shape;1751;p31"/>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52" name="Google Shape;1752;p31"/>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53" name="Google Shape;1753;p31"/>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54" name="Google Shape;1754;p31"/>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55" name="Google Shape;1755;p31"/>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56" name="Google Shape;1756;p31"/>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757" name="Google Shape;1757;p31"/>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1758" name="Google Shape;1758;p31"/>
          <p:cNvGrpSpPr/>
          <p:nvPr/>
        </p:nvGrpSpPr>
        <p:grpSpPr>
          <a:xfrm>
            <a:off x="-1496766" y="6098434"/>
            <a:ext cx="15702988" cy="929417"/>
            <a:chOff x="-1122575" y="4573825"/>
            <a:chExt cx="11777241" cy="697063"/>
          </a:xfrm>
        </p:grpSpPr>
        <p:sp>
          <p:nvSpPr>
            <p:cNvPr id="1759" name="Google Shape;1759;p31"/>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60" name="Google Shape;1760;p31"/>
            <p:cNvGrpSpPr/>
            <p:nvPr/>
          </p:nvGrpSpPr>
          <p:grpSpPr>
            <a:xfrm flipH="1">
              <a:off x="-1122575" y="4573825"/>
              <a:ext cx="11777241" cy="250425"/>
              <a:chOff x="-1116350" y="4972775"/>
              <a:chExt cx="11777241" cy="250425"/>
            </a:xfrm>
          </p:grpSpPr>
          <p:sp>
            <p:nvSpPr>
              <p:cNvPr id="1761" name="Google Shape;1761;p31"/>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31"/>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31"/>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31"/>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31"/>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66" name="Google Shape;1766;p31"/>
          <p:cNvGrpSpPr/>
          <p:nvPr/>
        </p:nvGrpSpPr>
        <p:grpSpPr>
          <a:xfrm>
            <a:off x="6878848" y="558066"/>
            <a:ext cx="4486953" cy="5139525"/>
            <a:chOff x="5159135" y="418549"/>
            <a:chExt cx="3365215" cy="3854644"/>
          </a:xfrm>
        </p:grpSpPr>
        <p:sp>
          <p:nvSpPr>
            <p:cNvPr id="1767" name="Google Shape;1767;p31"/>
            <p:cNvSpPr/>
            <p:nvPr/>
          </p:nvSpPr>
          <p:spPr>
            <a:xfrm flipH="1">
              <a:off x="5159135" y="4185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31"/>
            <p:cNvSpPr/>
            <p:nvPr/>
          </p:nvSpPr>
          <p:spPr>
            <a:xfrm>
              <a:off x="8337460"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769" name="Google Shape;1769;p31"/>
          <p:cNvSpPr txBox="1">
            <a:spLocks noGrp="1"/>
          </p:cNvSpPr>
          <p:nvPr>
            <p:ph type="title"/>
          </p:nvPr>
        </p:nvSpPr>
        <p:spPr>
          <a:xfrm>
            <a:off x="6392300" y="2518600"/>
            <a:ext cx="30216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770" name="Google Shape;1770;p31"/>
          <p:cNvSpPr txBox="1">
            <a:spLocks noGrp="1"/>
          </p:cNvSpPr>
          <p:nvPr>
            <p:ph type="title" idx="2" hasCustomPrompt="1"/>
          </p:nvPr>
        </p:nvSpPr>
        <p:spPr>
          <a:xfrm>
            <a:off x="9572000" y="3051584"/>
            <a:ext cx="166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71" name="Google Shape;1771;p31"/>
          <p:cNvSpPr txBox="1">
            <a:spLocks noGrp="1"/>
          </p:cNvSpPr>
          <p:nvPr>
            <p:ph type="subTitle" idx="1"/>
          </p:nvPr>
        </p:nvSpPr>
        <p:spPr>
          <a:xfrm>
            <a:off x="6392300" y="3641000"/>
            <a:ext cx="3021600" cy="69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4412178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772"/>
        <p:cNvGrpSpPr/>
        <p:nvPr/>
      </p:nvGrpSpPr>
      <p:grpSpPr>
        <a:xfrm>
          <a:off x="0" y="0"/>
          <a:ext cx="0" cy="0"/>
          <a:chOff x="0" y="0"/>
          <a:chExt cx="0" cy="0"/>
        </a:xfrm>
      </p:grpSpPr>
      <p:grpSp>
        <p:nvGrpSpPr>
          <p:cNvPr id="1773" name="Google Shape;1773;p32"/>
          <p:cNvGrpSpPr/>
          <p:nvPr/>
        </p:nvGrpSpPr>
        <p:grpSpPr>
          <a:xfrm rot="-209437" flipH="1">
            <a:off x="9711711" y="-472167"/>
            <a:ext cx="4474399" cy="6690796"/>
            <a:chOff x="-1485626" y="98700"/>
            <a:chExt cx="3439693" cy="5143549"/>
          </a:xfrm>
        </p:grpSpPr>
        <p:grpSp>
          <p:nvGrpSpPr>
            <p:cNvPr id="1774" name="Google Shape;1774;p32"/>
            <p:cNvGrpSpPr/>
            <p:nvPr/>
          </p:nvGrpSpPr>
          <p:grpSpPr>
            <a:xfrm>
              <a:off x="-1485626" y="98700"/>
              <a:ext cx="3439693" cy="5143549"/>
              <a:chOff x="-1485626" y="98700"/>
              <a:chExt cx="3439693" cy="5143549"/>
            </a:xfrm>
          </p:grpSpPr>
          <p:grpSp>
            <p:nvGrpSpPr>
              <p:cNvPr id="1775" name="Google Shape;1775;p32"/>
              <p:cNvGrpSpPr/>
              <p:nvPr/>
            </p:nvGrpSpPr>
            <p:grpSpPr>
              <a:xfrm>
                <a:off x="-1485626" y="98700"/>
                <a:ext cx="3439693" cy="5143549"/>
                <a:chOff x="7015323" y="2720556"/>
                <a:chExt cx="1319052" cy="1972446"/>
              </a:xfrm>
            </p:grpSpPr>
            <p:sp>
              <p:nvSpPr>
                <p:cNvPr id="1776" name="Google Shape;1776;p32"/>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32"/>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3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3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3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781" name="Google Shape;1781;p3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82" name="Google Shape;1782;p3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783" name="Google Shape;1783;p3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784" name="Google Shape;1784;p3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785" name="Google Shape;1785;p32"/>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786" name="Google Shape;1786;p3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787" name="Google Shape;1787;p32"/>
          <p:cNvGrpSpPr/>
          <p:nvPr/>
        </p:nvGrpSpPr>
        <p:grpSpPr>
          <a:xfrm>
            <a:off x="-1544730" y="-498976"/>
            <a:ext cx="4498387" cy="7356973"/>
            <a:chOff x="-1158547" y="-374232"/>
            <a:chExt cx="3373790" cy="5517730"/>
          </a:xfrm>
        </p:grpSpPr>
        <p:grpSp>
          <p:nvGrpSpPr>
            <p:cNvPr id="1788" name="Google Shape;1788;p32"/>
            <p:cNvGrpSpPr/>
            <p:nvPr/>
          </p:nvGrpSpPr>
          <p:grpSpPr>
            <a:xfrm>
              <a:off x="-1158547" y="-374232"/>
              <a:ext cx="3373790" cy="5517730"/>
              <a:chOff x="-1419722" y="-275482"/>
              <a:chExt cx="3373790" cy="5517730"/>
            </a:xfrm>
          </p:grpSpPr>
          <p:grpSp>
            <p:nvGrpSpPr>
              <p:cNvPr id="1789" name="Google Shape;1789;p32"/>
              <p:cNvGrpSpPr/>
              <p:nvPr/>
            </p:nvGrpSpPr>
            <p:grpSpPr>
              <a:xfrm>
                <a:off x="-1419722" y="-275482"/>
                <a:ext cx="3373790" cy="5517730"/>
                <a:chOff x="-1419722" y="-275482"/>
                <a:chExt cx="3373790" cy="5517730"/>
              </a:xfrm>
            </p:grpSpPr>
            <p:grpSp>
              <p:nvGrpSpPr>
                <p:cNvPr id="1790" name="Google Shape;1790;p32"/>
                <p:cNvGrpSpPr/>
                <p:nvPr/>
              </p:nvGrpSpPr>
              <p:grpSpPr>
                <a:xfrm>
                  <a:off x="-1419722" y="-275482"/>
                  <a:ext cx="3373790" cy="5517730"/>
                  <a:chOff x="6021603" y="-289795"/>
                  <a:chExt cx="3373790" cy="5517730"/>
                </a:xfrm>
              </p:grpSpPr>
              <p:sp>
                <p:nvSpPr>
                  <p:cNvPr id="1791" name="Google Shape;1791;p32"/>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92" name="Google Shape;1792;p32"/>
                  <p:cNvGrpSpPr/>
                  <p:nvPr/>
                </p:nvGrpSpPr>
                <p:grpSpPr>
                  <a:xfrm>
                    <a:off x="6021603" y="84387"/>
                    <a:ext cx="3373790" cy="5143549"/>
                    <a:chOff x="7040595" y="2720556"/>
                    <a:chExt cx="1293780" cy="1972446"/>
                  </a:xfrm>
                </p:grpSpPr>
                <p:sp>
                  <p:nvSpPr>
                    <p:cNvPr id="1793" name="Google Shape;1793;p32"/>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32"/>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32"/>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32"/>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32"/>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798" name="Google Shape;1798;p32"/>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799" name="Google Shape;1799;p32"/>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00" name="Google Shape;1800;p32"/>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01" name="Google Shape;1801;p32"/>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02" name="Google Shape;1802;p32"/>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03" name="Google Shape;1803;p32"/>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804" name="Google Shape;1804;p32"/>
            <p:cNvSpPr/>
            <p:nvPr/>
          </p:nvSpPr>
          <p:spPr>
            <a:xfrm>
              <a:off x="-1037381" y="1468525"/>
              <a:ext cx="136800" cy="567550"/>
            </a:xfrm>
            <a:custGeom>
              <a:avLst/>
              <a:gdLst/>
              <a:ahLst/>
              <a:cxnLst/>
              <a:rect l="l" t="t" r="r" b="b"/>
              <a:pathLst>
                <a:path w="5472" h="22702" extrusionOk="0">
                  <a:moveTo>
                    <a:pt x="4239" y="0"/>
                  </a:moveTo>
                  <a:cubicBezTo>
                    <a:pt x="3606" y="1199"/>
                    <a:pt x="1037" y="4555"/>
                    <a:pt x="438" y="7191"/>
                  </a:cubicBezTo>
                  <a:cubicBezTo>
                    <a:pt x="-161" y="9828"/>
                    <a:pt x="-195" y="13234"/>
                    <a:pt x="644" y="15819"/>
                  </a:cubicBezTo>
                  <a:cubicBezTo>
                    <a:pt x="1483" y="18404"/>
                    <a:pt x="4667" y="21555"/>
                    <a:pt x="5472" y="22702"/>
                  </a:cubicBezTo>
                </a:path>
              </a:pathLst>
            </a:custGeom>
            <a:noFill/>
            <a:ln w="9525" cap="rnd" cmpd="sng">
              <a:solidFill>
                <a:schemeClr val="dk1"/>
              </a:solidFill>
              <a:prstDash val="solid"/>
              <a:round/>
              <a:headEnd type="none" w="med" len="med"/>
              <a:tailEnd type="none" w="med" len="med"/>
            </a:ln>
          </p:spPr>
        </p:sp>
      </p:grpSp>
      <p:grpSp>
        <p:nvGrpSpPr>
          <p:cNvPr id="1805" name="Google Shape;1805;p32"/>
          <p:cNvGrpSpPr/>
          <p:nvPr/>
        </p:nvGrpSpPr>
        <p:grpSpPr>
          <a:xfrm flipH="1">
            <a:off x="-1971699" y="6098434"/>
            <a:ext cx="15702988" cy="929417"/>
            <a:chOff x="-1122575" y="4573825"/>
            <a:chExt cx="11777241" cy="697063"/>
          </a:xfrm>
        </p:grpSpPr>
        <p:sp>
          <p:nvSpPr>
            <p:cNvPr id="1806" name="Google Shape;1806;p32"/>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07" name="Google Shape;1807;p32"/>
            <p:cNvGrpSpPr/>
            <p:nvPr/>
          </p:nvGrpSpPr>
          <p:grpSpPr>
            <a:xfrm flipH="1">
              <a:off x="-1122575" y="4573825"/>
              <a:ext cx="11777241" cy="250425"/>
              <a:chOff x="-1116350" y="4972775"/>
              <a:chExt cx="11777241" cy="250425"/>
            </a:xfrm>
          </p:grpSpPr>
          <p:sp>
            <p:nvSpPr>
              <p:cNvPr id="1808" name="Google Shape;1808;p32"/>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32"/>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32"/>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32"/>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32"/>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13" name="Google Shape;1813;p32"/>
          <p:cNvGrpSpPr/>
          <p:nvPr/>
        </p:nvGrpSpPr>
        <p:grpSpPr>
          <a:xfrm>
            <a:off x="5804247" y="170999"/>
            <a:ext cx="5873720" cy="5526592"/>
            <a:chOff x="4353185" y="128249"/>
            <a:chExt cx="4405290" cy="4144944"/>
          </a:xfrm>
        </p:grpSpPr>
        <p:sp>
          <p:nvSpPr>
            <p:cNvPr id="1814" name="Google Shape;1814;p32"/>
            <p:cNvSpPr/>
            <p:nvPr/>
          </p:nvSpPr>
          <p:spPr>
            <a:xfrm flipH="1">
              <a:off x="4353185" y="12824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32"/>
            <p:cNvSpPr/>
            <p:nvPr/>
          </p:nvSpPr>
          <p:spPr>
            <a:xfrm>
              <a:off x="8571585" y="4031499"/>
              <a:ext cx="186890" cy="24169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32"/>
          <p:cNvSpPr txBox="1">
            <a:spLocks noGrp="1"/>
          </p:cNvSpPr>
          <p:nvPr>
            <p:ph type="title"/>
          </p:nvPr>
        </p:nvSpPr>
        <p:spPr>
          <a:xfrm>
            <a:off x="6602800" y="3021800"/>
            <a:ext cx="4638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817" name="Google Shape;1817;p32"/>
          <p:cNvSpPr txBox="1">
            <a:spLocks noGrp="1"/>
          </p:cNvSpPr>
          <p:nvPr>
            <p:ph type="title" idx="2" hasCustomPrompt="1"/>
          </p:nvPr>
        </p:nvSpPr>
        <p:spPr>
          <a:xfrm>
            <a:off x="8087400" y="2266984"/>
            <a:ext cx="166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18" name="Google Shape;1818;p32"/>
          <p:cNvSpPr txBox="1">
            <a:spLocks noGrp="1"/>
          </p:cNvSpPr>
          <p:nvPr>
            <p:ph type="subTitle" idx="1"/>
          </p:nvPr>
        </p:nvSpPr>
        <p:spPr>
          <a:xfrm>
            <a:off x="6602800" y="4144200"/>
            <a:ext cx="46384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54086524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819"/>
        <p:cNvGrpSpPr/>
        <p:nvPr/>
      </p:nvGrpSpPr>
      <p:grpSpPr>
        <a:xfrm>
          <a:off x="0" y="0"/>
          <a:ext cx="0" cy="0"/>
          <a:chOff x="0" y="0"/>
          <a:chExt cx="0" cy="0"/>
        </a:xfrm>
      </p:grpSpPr>
      <p:grpSp>
        <p:nvGrpSpPr>
          <p:cNvPr id="1820" name="Google Shape;1820;p33"/>
          <p:cNvGrpSpPr/>
          <p:nvPr/>
        </p:nvGrpSpPr>
        <p:grpSpPr>
          <a:xfrm>
            <a:off x="-1755499" y="6098434"/>
            <a:ext cx="15702988" cy="929417"/>
            <a:chOff x="-1122575" y="4573825"/>
            <a:chExt cx="11777241" cy="697063"/>
          </a:xfrm>
        </p:grpSpPr>
        <p:sp>
          <p:nvSpPr>
            <p:cNvPr id="1821" name="Google Shape;1821;p33"/>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2" name="Google Shape;1822;p33"/>
            <p:cNvGrpSpPr/>
            <p:nvPr/>
          </p:nvGrpSpPr>
          <p:grpSpPr>
            <a:xfrm flipH="1">
              <a:off x="-1122575" y="4573825"/>
              <a:ext cx="11777241" cy="250425"/>
              <a:chOff x="-1116350" y="4972775"/>
              <a:chExt cx="11777241" cy="250425"/>
            </a:xfrm>
          </p:grpSpPr>
          <p:sp>
            <p:nvSpPr>
              <p:cNvPr id="1823" name="Google Shape;1823;p33"/>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33"/>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33"/>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33"/>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33"/>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28" name="Google Shape;1828;p33"/>
          <p:cNvGrpSpPr/>
          <p:nvPr/>
        </p:nvGrpSpPr>
        <p:grpSpPr>
          <a:xfrm>
            <a:off x="9363137" y="-1148209"/>
            <a:ext cx="4498387" cy="7356973"/>
            <a:chOff x="6809778" y="-289732"/>
            <a:chExt cx="3373790" cy="5517730"/>
          </a:xfrm>
        </p:grpSpPr>
        <p:grpSp>
          <p:nvGrpSpPr>
            <p:cNvPr id="1829" name="Google Shape;1829;p33"/>
            <p:cNvGrpSpPr/>
            <p:nvPr/>
          </p:nvGrpSpPr>
          <p:grpSpPr>
            <a:xfrm>
              <a:off x="6809778" y="-289732"/>
              <a:ext cx="3373790" cy="5517730"/>
              <a:chOff x="6809778" y="-289732"/>
              <a:chExt cx="3373790" cy="5517730"/>
            </a:xfrm>
          </p:grpSpPr>
          <p:grpSp>
            <p:nvGrpSpPr>
              <p:cNvPr id="1830" name="Google Shape;1830;p33"/>
              <p:cNvGrpSpPr/>
              <p:nvPr/>
            </p:nvGrpSpPr>
            <p:grpSpPr>
              <a:xfrm>
                <a:off x="6809778" y="-289732"/>
                <a:ext cx="3373790" cy="5517730"/>
                <a:chOff x="-1419722" y="-275482"/>
                <a:chExt cx="3373790" cy="5517730"/>
              </a:xfrm>
            </p:grpSpPr>
            <p:grpSp>
              <p:nvGrpSpPr>
                <p:cNvPr id="1831" name="Google Shape;1831;p33"/>
                <p:cNvGrpSpPr/>
                <p:nvPr/>
              </p:nvGrpSpPr>
              <p:grpSpPr>
                <a:xfrm>
                  <a:off x="-1419722" y="-275482"/>
                  <a:ext cx="3373790" cy="5517730"/>
                  <a:chOff x="-1419722" y="-275482"/>
                  <a:chExt cx="3373790" cy="5517730"/>
                </a:xfrm>
              </p:grpSpPr>
              <p:grpSp>
                <p:nvGrpSpPr>
                  <p:cNvPr id="1832" name="Google Shape;1832;p33"/>
                  <p:cNvGrpSpPr/>
                  <p:nvPr/>
                </p:nvGrpSpPr>
                <p:grpSpPr>
                  <a:xfrm>
                    <a:off x="-1419722" y="-275482"/>
                    <a:ext cx="3373790" cy="5517730"/>
                    <a:chOff x="6021603" y="-289795"/>
                    <a:chExt cx="3373790" cy="5517730"/>
                  </a:xfrm>
                </p:grpSpPr>
                <p:sp>
                  <p:nvSpPr>
                    <p:cNvPr id="1833" name="Google Shape;1833;p3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34" name="Google Shape;1834;p33"/>
                    <p:cNvGrpSpPr/>
                    <p:nvPr/>
                  </p:nvGrpSpPr>
                  <p:grpSpPr>
                    <a:xfrm>
                      <a:off x="6021603" y="84387"/>
                      <a:ext cx="3373790" cy="5143549"/>
                      <a:chOff x="7040595" y="2720556"/>
                      <a:chExt cx="1293780" cy="1972446"/>
                    </a:xfrm>
                  </p:grpSpPr>
                  <p:sp>
                    <p:nvSpPr>
                      <p:cNvPr id="1835" name="Google Shape;1835;p3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3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3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3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3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40" name="Google Shape;1840;p33"/>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841" name="Google Shape;1841;p3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42" name="Google Shape;1842;p3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43" name="Google Shape;1843;p3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44" name="Google Shape;1844;p3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45" name="Google Shape;1845;p3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846" name="Google Shape;1846;p33"/>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847" name="Google Shape;1847;p33"/>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848" name="Google Shape;1848;p33"/>
          <p:cNvGrpSpPr/>
          <p:nvPr/>
        </p:nvGrpSpPr>
        <p:grpSpPr>
          <a:xfrm>
            <a:off x="-2493496" y="-1218176"/>
            <a:ext cx="4498387" cy="7356973"/>
            <a:chOff x="-1419722" y="-275482"/>
            <a:chExt cx="3373790" cy="5517730"/>
          </a:xfrm>
        </p:grpSpPr>
        <p:grpSp>
          <p:nvGrpSpPr>
            <p:cNvPr id="1849" name="Google Shape;1849;p33"/>
            <p:cNvGrpSpPr/>
            <p:nvPr/>
          </p:nvGrpSpPr>
          <p:grpSpPr>
            <a:xfrm>
              <a:off x="-1419722" y="-275482"/>
              <a:ext cx="3373790" cy="5517730"/>
              <a:chOff x="-1419722" y="-275482"/>
              <a:chExt cx="3373790" cy="5517730"/>
            </a:xfrm>
          </p:grpSpPr>
          <p:grpSp>
            <p:nvGrpSpPr>
              <p:cNvPr id="1850" name="Google Shape;1850;p33"/>
              <p:cNvGrpSpPr/>
              <p:nvPr/>
            </p:nvGrpSpPr>
            <p:grpSpPr>
              <a:xfrm>
                <a:off x="-1419722" y="-275482"/>
                <a:ext cx="3373790" cy="5517730"/>
                <a:chOff x="6021603" y="-289795"/>
                <a:chExt cx="3373790" cy="5517730"/>
              </a:xfrm>
            </p:grpSpPr>
            <p:sp>
              <p:nvSpPr>
                <p:cNvPr id="1851" name="Google Shape;1851;p33"/>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2" name="Google Shape;1852;p33"/>
                <p:cNvGrpSpPr/>
                <p:nvPr/>
              </p:nvGrpSpPr>
              <p:grpSpPr>
                <a:xfrm>
                  <a:off x="6021603" y="84387"/>
                  <a:ext cx="3373790" cy="5143549"/>
                  <a:chOff x="7040595" y="2720556"/>
                  <a:chExt cx="1293780" cy="1972446"/>
                </a:xfrm>
              </p:grpSpPr>
              <p:sp>
                <p:nvSpPr>
                  <p:cNvPr id="1853" name="Google Shape;1853;p33"/>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33"/>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33"/>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6" name="Google Shape;1856;p33"/>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33"/>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58" name="Google Shape;1858;p33"/>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859" name="Google Shape;1859;p33"/>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60" name="Google Shape;1860;p33"/>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61" name="Google Shape;1861;p33"/>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62" name="Google Shape;1862;p33"/>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63" name="Google Shape;1863;p33"/>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864" name="Google Shape;1864;p33"/>
          <p:cNvGrpSpPr/>
          <p:nvPr/>
        </p:nvGrpSpPr>
        <p:grpSpPr>
          <a:xfrm>
            <a:off x="359000" y="410701"/>
            <a:ext cx="7527043" cy="4914731"/>
            <a:chOff x="269250" y="308026"/>
            <a:chExt cx="5645282" cy="3686048"/>
          </a:xfrm>
        </p:grpSpPr>
        <p:sp>
          <p:nvSpPr>
            <p:cNvPr id="1865" name="Google Shape;1865;p33"/>
            <p:cNvSpPr/>
            <p:nvPr/>
          </p:nvSpPr>
          <p:spPr>
            <a:xfrm flipH="1">
              <a:off x="3658673" y="3080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33"/>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33"/>
            <p:cNvSpPr/>
            <p:nvPr/>
          </p:nvSpPr>
          <p:spPr>
            <a:xfrm flipH="1">
              <a:off x="269250" y="38365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33"/>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69" name="Google Shape;1869;p33"/>
          <p:cNvSpPr txBox="1">
            <a:spLocks noGrp="1"/>
          </p:cNvSpPr>
          <p:nvPr>
            <p:ph type="title"/>
          </p:nvPr>
        </p:nvSpPr>
        <p:spPr>
          <a:xfrm flipH="1">
            <a:off x="2828400" y="2518600"/>
            <a:ext cx="3595200" cy="1122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870" name="Google Shape;1870;p33"/>
          <p:cNvSpPr txBox="1">
            <a:spLocks noGrp="1"/>
          </p:cNvSpPr>
          <p:nvPr>
            <p:ph type="title" idx="2" hasCustomPrompt="1"/>
          </p:nvPr>
        </p:nvSpPr>
        <p:spPr>
          <a:xfrm flipH="1">
            <a:off x="950800" y="3051600"/>
            <a:ext cx="17192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71" name="Google Shape;1871;p33"/>
          <p:cNvSpPr txBox="1">
            <a:spLocks noGrp="1"/>
          </p:cNvSpPr>
          <p:nvPr>
            <p:ph type="subTitle" idx="1"/>
          </p:nvPr>
        </p:nvSpPr>
        <p:spPr>
          <a:xfrm flipH="1">
            <a:off x="2828400" y="3641000"/>
            <a:ext cx="3595200" cy="6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4177273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1872"/>
        <p:cNvGrpSpPr/>
        <p:nvPr/>
      </p:nvGrpSpPr>
      <p:grpSpPr>
        <a:xfrm>
          <a:off x="0" y="0"/>
          <a:ext cx="0" cy="0"/>
          <a:chOff x="0" y="0"/>
          <a:chExt cx="0" cy="0"/>
        </a:xfrm>
      </p:grpSpPr>
      <p:grpSp>
        <p:nvGrpSpPr>
          <p:cNvPr id="1873" name="Google Shape;1873;p34"/>
          <p:cNvGrpSpPr/>
          <p:nvPr/>
        </p:nvGrpSpPr>
        <p:grpSpPr>
          <a:xfrm>
            <a:off x="762240" y="334384"/>
            <a:ext cx="11147544" cy="4256629"/>
            <a:chOff x="571680" y="250788"/>
            <a:chExt cx="8360658" cy="3192472"/>
          </a:xfrm>
        </p:grpSpPr>
        <p:grpSp>
          <p:nvGrpSpPr>
            <p:cNvPr id="1874" name="Google Shape;1874;p34"/>
            <p:cNvGrpSpPr/>
            <p:nvPr/>
          </p:nvGrpSpPr>
          <p:grpSpPr>
            <a:xfrm>
              <a:off x="571680" y="250788"/>
              <a:ext cx="3809291" cy="3014861"/>
              <a:chOff x="571680" y="250788"/>
              <a:chExt cx="3809291" cy="3014861"/>
            </a:xfrm>
          </p:grpSpPr>
          <p:sp>
            <p:nvSpPr>
              <p:cNvPr id="1875" name="Google Shape;1875;p34"/>
              <p:cNvSpPr/>
              <p:nvPr/>
            </p:nvSpPr>
            <p:spPr>
              <a:xfrm flipH="1">
                <a:off x="4259748" y="250788"/>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34"/>
              <p:cNvSpPr/>
              <p:nvPr/>
            </p:nvSpPr>
            <p:spPr>
              <a:xfrm rot="-4775609" flipH="1">
                <a:off x="578928" y="2486528"/>
                <a:ext cx="186912" cy="170449"/>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34"/>
              <p:cNvSpPr/>
              <p:nvPr/>
            </p:nvSpPr>
            <p:spPr>
              <a:xfrm flipH="1">
                <a:off x="638475" y="3108141"/>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78" name="Google Shape;1878;p34"/>
            <p:cNvSpPr/>
            <p:nvPr/>
          </p:nvSpPr>
          <p:spPr>
            <a:xfrm flipH="1">
              <a:off x="8853558" y="332370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79" name="Google Shape;1879;p34"/>
          <p:cNvGrpSpPr/>
          <p:nvPr/>
        </p:nvGrpSpPr>
        <p:grpSpPr>
          <a:xfrm>
            <a:off x="-1763696" y="-952843"/>
            <a:ext cx="4498387" cy="7356973"/>
            <a:chOff x="-1419722" y="-275482"/>
            <a:chExt cx="3373790" cy="5517730"/>
          </a:xfrm>
        </p:grpSpPr>
        <p:grpSp>
          <p:nvGrpSpPr>
            <p:cNvPr id="1880" name="Google Shape;1880;p34"/>
            <p:cNvGrpSpPr/>
            <p:nvPr/>
          </p:nvGrpSpPr>
          <p:grpSpPr>
            <a:xfrm>
              <a:off x="-1419722" y="-275482"/>
              <a:ext cx="3373790" cy="5517730"/>
              <a:chOff x="-1419722" y="-275482"/>
              <a:chExt cx="3373790" cy="5517730"/>
            </a:xfrm>
          </p:grpSpPr>
          <p:grpSp>
            <p:nvGrpSpPr>
              <p:cNvPr id="1881" name="Google Shape;1881;p34"/>
              <p:cNvGrpSpPr/>
              <p:nvPr/>
            </p:nvGrpSpPr>
            <p:grpSpPr>
              <a:xfrm>
                <a:off x="-1419722" y="-275482"/>
                <a:ext cx="3373790" cy="5517730"/>
                <a:chOff x="6021603" y="-289795"/>
                <a:chExt cx="3373790" cy="5517730"/>
              </a:xfrm>
            </p:grpSpPr>
            <p:sp>
              <p:nvSpPr>
                <p:cNvPr id="1882" name="Google Shape;1882;p3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83" name="Google Shape;1883;p34"/>
                <p:cNvGrpSpPr/>
                <p:nvPr/>
              </p:nvGrpSpPr>
              <p:grpSpPr>
                <a:xfrm>
                  <a:off x="6021603" y="84387"/>
                  <a:ext cx="3373790" cy="5143549"/>
                  <a:chOff x="7040595" y="2720556"/>
                  <a:chExt cx="1293780" cy="1972446"/>
                </a:xfrm>
              </p:grpSpPr>
              <p:sp>
                <p:nvSpPr>
                  <p:cNvPr id="1884" name="Google Shape;1884;p3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3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3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3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3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889" name="Google Shape;1889;p34"/>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890" name="Google Shape;1890;p3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891" name="Google Shape;1891;p3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892" name="Google Shape;1892;p3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893" name="Google Shape;1893;p3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894" name="Google Shape;1894;p3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895" name="Google Shape;1895;p34"/>
          <p:cNvGrpSpPr/>
          <p:nvPr/>
        </p:nvGrpSpPr>
        <p:grpSpPr>
          <a:xfrm>
            <a:off x="9079704" y="-386309"/>
            <a:ext cx="4498387" cy="7356973"/>
            <a:chOff x="6809778" y="-289732"/>
            <a:chExt cx="3373790" cy="5517730"/>
          </a:xfrm>
        </p:grpSpPr>
        <p:grpSp>
          <p:nvGrpSpPr>
            <p:cNvPr id="1896" name="Google Shape;1896;p34"/>
            <p:cNvGrpSpPr/>
            <p:nvPr/>
          </p:nvGrpSpPr>
          <p:grpSpPr>
            <a:xfrm>
              <a:off x="6809778" y="-289732"/>
              <a:ext cx="3373790" cy="5517730"/>
              <a:chOff x="6809778" y="-289732"/>
              <a:chExt cx="3373790" cy="5517730"/>
            </a:xfrm>
          </p:grpSpPr>
          <p:grpSp>
            <p:nvGrpSpPr>
              <p:cNvPr id="1897" name="Google Shape;1897;p34"/>
              <p:cNvGrpSpPr/>
              <p:nvPr/>
            </p:nvGrpSpPr>
            <p:grpSpPr>
              <a:xfrm>
                <a:off x="6809778" y="-289732"/>
                <a:ext cx="3373790" cy="5517730"/>
                <a:chOff x="-1419722" y="-275482"/>
                <a:chExt cx="3373790" cy="5517730"/>
              </a:xfrm>
            </p:grpSpPr>
            <p:grpSp>
              <p:nvGrpSpPr>
                <p:cNvPr id="1898" name="Google Shape;1898;p34"/>
                <p:cNvGrpSpPr/>
                <p:nvPr/>
              </p:nvGrpSpPr>
              <p:grpSpPr>
                <a:xfrm>
                  <a:off x="-1419722" y="-275482"/>
                  <a:ext cx="3373790" cy="5517730"/>
                  <a:chOff x="-1419722" y="-275482"/>
                  <a:chExt cx="3373790" cy="5517730"/>
                </a:xfrm>
              </p:grpSpPr>
              <p:grpSp>
                <p:nvGrpSpPr>
                  <p:cNvPr id="1899" name="Google Shape;1899;p34"/>
                  <p:cNvGrpSpPr/>
                  <p:nvPr/>
                </p:nvGrpSpPr>
                <p:grpSpPr>
                  <a:xfrm>
                    <a:off x="-1419722" y="-275482"/>
                    <a:ext cx="3373790" cy="5517730"/>
                    <a:chOff x="6021603" y="-289795"/>
                    <a:chExt cx="3373790" cy="5517730"/>
                  </a:xfrm>
                </p:grpSpPr>
                <p:sp>
                  <p:nvSpPr>
                    <p:cNvPr id="1900" name="Google Shape;1900;p34"/>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01" name="Google Shape;1901;p34"/>
                    <p:cNvGrpSpPr/>
                    <p:nvPr/>
                  </p:nvGrpSpPr>
                  <p:grpSpPr>
                    <a:xfrm>
                      <a:off x="6021603" y="84387"/>
                      <a:ext cx="3373790" cy="5143549"/>
                      <a:chOff x="7040595" y="2720556"/>
                      <a:chExt cx="1293780" cy="1972446"/>
                    </a:xfrm>
                  </p:grpSpPr>
                  <p:sp>
                    <p:nvSpPr>
                      <p:cNvPr id="1902" name="Google Shape;1902;p34"/>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34"/>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34"/>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34"/>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34"/>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07" name="Google Shape;1907;p34"/>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908" name="Google Shape;1908;p34"/>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09" name="Google Shape;1909;p34"/>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10" name="Google Shape;1910;p34"/>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11" name="Google Shape;1911;p34"/>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12" name="Google Shape;1912;p34"/>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13" name="Google Shape;1913;p34"/>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914" name="Google Shape;1914;p34"/>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915" name="Google Shape;1915;p34"/>
          <p:cNvGrpSpPr/>
          <p:nvPr/>
        </p:nvGrpSpPr>
        <p:grpSpPr>
          <a:xfrm flipH="1">
            <a:off x="-1917666" y="6098434"/>
            <a:ext cx="15702988" cy="929417"/>
            <a:chOff x="-1122575" y="4573825"/>
            <a:chExt cx="11777241" cy="697063"/>
          </a:xfrm>
        </p:grpSpPr>
        <p:sp>
          <p:nvSpPr>
            <p:cNvPr id="1916" name="Google Shape;1916;p34"/>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17" name="Google Shape;1917;p34"/>
            <p:cNvGrpSpPr/>
            <p:nvPr/>
          </p:nvGrpSpPr>
          <p:grpSpPr>
            <a:xfrm flipH="1">
              <a:off x="-1122575" y="4573825"/>
              <a:ext cx="11777241" cy="250425"/>
              <a:chOff x="-1116350" y="4972775"/>
              <a:chExt cx="11777241" cy="250425"/>
            </a:xfrm>
          </p:grpSpPr>
          <p:sp>
            <p:nvSpPr>
              <p:cNvPr id="1918" name="Google Shape;1918;p34"/>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34"/>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34"/>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34"/>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34"/>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923" name="Google Shape;1923;p34"/>
          <p:cNvSpPr txBox="1">
            <a:spLocks noGrp="1"/>
          </p:cNvSpPr>
          <p:nvPr>
            <p:ph type="title"/>
          </p:nvPr>
        </p:nvSpPr>
        <p:spPr>
          <a:xfrm>
            <a:off x="3776800" y="3021800"/>
            <a:ext cx="4638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solidFill>
                  <a:schemeClr val="lt1"/>
                </a:solidFill>
              </a:defRPr>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924" name="Google Shape;1924;p34"/>
          <p:cNvSpPr txBox="1">
            <a:spLocks noGrp="1"/>
          </p:cNvSpPr>
          <p:nvPr>
            <p:ph type="title" idx="2" hasCustomPrompt="1"/>
          </p:nvPr>
        </p:nvSpPr>
        <p:spPr>
          <a:xfrm>
            <a:off x="5192800" y="2267000"/>
            <a:ext cx="1806400" cy="75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925" name="Google Shape;1925;p34"/>
          <p:cNvSpPr txBox="1">
            <a:spLocks noGrp="1"/>
          </p:cNvSpPr>
          <p:nvPr>
            <p:ph type="subTitle" idx="1"/>
          </p:nvPr>
        </p:nvSpPr>
        <p:spPr>
          <a:xfrm>
            <a:off x="3776800" y="4144200"/>
            <a:ext cx="4638400" cy="44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82635206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926"/>
        <p:cNvGrpSpPr/>
        <p:nvPr/>
      </p:nvGrpSpPr>
      <p:grpSpPr>
        <a:xfrm>
          <a:off x="0" y="0"/>
          <a:ext cx="0" cy="0"/>
          <a:chOff x="0" y="0"/>
          <a:chExt cx="0" cy="0"/>
        </a:xfrm>
      </p:grpSpPr>
      <p:grpSp>
        <p:nvGrpSpPr>
          <p:cNvPr id="1927" name="Google Shape;1927;p35"/>
          <p:cNvGrpSpPr/>
          <p:nvPr/>
        </p:nvGrpSpPr>
        <p:grpSpPr>
          <a:xfrm>
            <a:off x="9346137" y="-1100009"/>
            <a:ext cx="4498387" cy="7356973"/>
            <a:chOff x="6809778" y="-289732"/>
            <a:chExt cx="3373790" cy="5517730"/>
          </a:xfrm>
        </p:grpSpPr>
        <p:grpSp>
          <p:nvGrpSpPr>
            <p:cNvPr id="1928" name="Google Shape;1928;p35"/>
            <p:cNvGrpSpPr/>
            <p:nvPr/>
          </p:nvGrpSpPr>
          <p:grpSpPr>
            <a:xfrm>
              <a:off x="6809778" y="-289732"/>
              <a:ext cx="3373790" cy="5517730"/>
              <a:chOff x="6809778" y="-289732"/>
              <a:chExt cx="3373790" cy="5517730"/>
            </a:xfrm>
          </p:grpSpPr>
          <p:grpSp>
            <p:nvGrpSpPr>
              <p:cNvPr id="1929" name="Google Shape;1929;p35"/>
              <p:cNvGrpSpPr/>
              <p:nvPr/>
            </p:nvGrpSpPr>
            <p:grpSpPr>
              <a:xfrm>
                <a:off x="6809778" y="-289732"/>
                <a:ext cx="3373790" cy="5517730"/>
                <a:chOff x="-1419722" y="-275482"/>
                <a:chExt cx="3373790" cy="5517730"/>
              </a:xfrm>
            </p:grpSpPr>
            <p:grpSp>
              <p:nvGrpSpPr>
                <p:cNvPr id="1930" name="Google Shape;1930;p35"/>
                <p:cNvGrpSpPr/>
                <p:nvPr/>
              </p:nvGrpSpPr>
              <p:grpSpPr>
                <a:xfrm>
                  <a:off x="-1419722" y="-275482"/>
                  <a:ext cx="3373790" cy="5517730"/>
                  <a:chOff x="-1419722" y="-275482"/>
                  <a:chExt cx="3373790" cy="5517730"/>
                </a:xfrm>
              </p:grpSpPr>
              <p:grpSp>
                <p:nvGrpSpPr>
                  <p:cNvPr id="1931" name="Google Shape;1931;p35"/>
                  <p:cNvGrpSpPr/>
                  <p:nvPr/>
                </p:nvGrpSpPr>
                <p:grpSpPr>
                  <a:xfrm>
                    <a:off x="-1419722" y="-275482"/>
                    <a:ext cx="3373790" cy="5517730"/>
                    <a:chOff x="6021603" y="-289795"/>
                    <a:chExt cx="3373790" cy="5517730"/>
                  </a:xfrm>
                </p:grpSpPr>
                <p:sp>
                  <p:nvSpPr>
                    <p:cNvPr id="1932" name="Google Shape;1932;p35"/>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33" name="Google Shape;1933;p35"/>
                    <p:cNvGrpSpPr/>
                    <p:nvPr/>
                  </p:nvGrpSpPr>
                  <p:grpSpPr>
                    <a:xfrm>
                      <a:off x="6021603" y="84387"/>
                      <a:ext cx="3373790" cy="5143549"/>
                      <a:chOff x="7040595" y="2720556"/>
                      <a:chExt cx="1293780" cy="1972446"/>
                    </a:xfrm>
                  </p:grpSpPr>
                  <p:sp>
                    <p:nvSpPr>
                      <p:cNvPr id="1934" name="Google Shape;1934;p35"/>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35"/>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35"/>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35"/>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35"/>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39" name="Google Shape;1939;p35"/>
                  <p:cNvCxnSpPr/>
                  <p:nvPr/>
                </p:nvCxnSpPr>
                <p:spPr>
                  <a:xfrm>
                    <a:off x="143175" y="3830225"/>
                    <a:ext cx="9000" cy="583200"/>
                  </a:xfrm>
                  <a:prstGeom prst="straightConnector1">
                    <a:avLst/>
                  </a:prstGeom>
                  <a:noFill/>
                  <a:ln w="9525" cap="flat" cmpd="sng">
                    <a:solidFill>
                      <a:schemeClr val="dk1"/>
                    </a:solidFill>
                    <a:prstDash val="solid"/>
                    <a:round/>
                    <a:headEnd type="none" w="med" len="med"/>
                    <a:tailEnd type="none" w="med" len="med"/>
                  </a:ln>
                </p:spPr>
              </p:cxnSp>
            </p:grpSp>
            <p:cxnSp>
              <p:nvCxnSpPr>
                <p:cNvPr id="1940" name="Google Shape;1940;p35"/>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41" name="Google Shape;1941;p35"/>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42" name="Google Shape;1942;p35"/>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43" name="Google Shape;1943;p35"/>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44" name="Google Shape;1944;p35"/>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sp>
            <p:nvSpPr>
              <p:cNvPr id="1945" name="Google Shape;1945;p35"/>
              <p:cNvSpPr/>
              <p:nvPr/>
            </p:nvSpPr>
            <p:spPr>
              <a:xfrm>
                <a:off x="6933850" y="1350275"/>
                <a:ext cx="376250" cy="322875"/>
              </a:xfrm>
              <a:custGeom>
                <a:avLst/>
                <a:gdLst/>
                <a:ahLst/>
                <a:cxnLst/>
                <a:rect l="l" t="t" r="r" b="b"/>
                <a:pathLst>
                  <a:path w="15050" h="12915" extrusionOk="0">
                    <a:moveTo>
                      <a:pt x="15050" y="0"/>
                    </a:moveTo>
                    <a:cubicBezTo>
                      <a:pt x="14000" y="747"/>
                      <a:pt x="10691" y="3078"/>
                      <a:pt x="8752" y="4483"/>
                    </a:cubicBezTo>
                    <a:cubicBezTo>
                      <a:pt x="6813" y="5888"/>
                      <a:pt x="4678" y="7383"/>
                      <a:pt x="3415" y="8432"/>
                    </a:cubicBezTo>
                    <a:cubicBezTo>
                      <a:pt x="2152" y="9482"/>
                      <a:pt x="1743" y="10033"/>
                      <a:pt x="1174" y="10780"/>
                    </a:cubicBezTo>
                    <a:cubicBezTo>
                      <a:pt x="605" y="11527"/>
                      <a:pt x="196" y="12559"/>
                      <a:pt x="0" y="12915"/>
                    </a:cubicBezTo>
                  </a:path>
                </a:pathLst>
              </a:custGeom>
              <a:noFill/>
              <a:ln w="9525" cap="rnd" cmpd="sng">
                <a:solidFill>
                  <a:schemeClr val="dk1"/>
                </a:solidFill>
                <a:prstDash val="solid"/>
                <a:round/>
                <a:headEnd type="none" w="med" len="med"/>
                <a:tailEnd type="none" w="med" len="med"/>
              </a:ln>
            </p:spPr>
          </p:sp>
        </p:grpSp>
        <p:sp>
          <p:nvSpPr>
            <p:cNvPr id="1946" name="Google Shape;1946;p35"/>
            <p:cNvSpPr/>
            <p:nvPr/>
          </p:nvSpPr>
          <p:spPr>
            <a:xfrm>
              <a:off x="7468900" y="-88500"/>
              <a:ext cx="267425" cy="296775"/>
            </a:xfrm>
            <a:custGeom>
              <a:avLst/>
              <a:gdLst/>
              <a:ahLst/>
              <a:cxnLst/>
              <a:rect l="l" t="t" r="r" b="b"/>
              <a:pathLst>
                <a:path w="10697" h="11871" extrusionOk="0">
                  <a:moveTo>
                    <a:pt x="0" y="11871"/>
                  </a:moveTo>
                  <a:cubicBezTo>
                    <a:pt x="723" y="10670"/>
                    <a:pt x="2554" y="6642"/>
                    <a:pt x="4337" y="4663"/>
                  </a:cubicBezTo>
                  <a:cubicBezTo>
                    <a:pt x="6120" y="2685"/>
                    <a:pt x="9637" y="777"/>
                    <a:pt x="10697" y="0"/>
                  </a:cubicBezTo>
                </a:path>
              </a:pathLst>
            </a:custGeom>
            <a:noFill/>
            <a:ln w="9525" cap="rnd" cmpd="sng">
              <a:solidFill>
                <a:schemeClr val="dk1"/>
              </a:solidFill>
              <a:prstDash val="solid"/>
              <a:round/>
              <a:headEnd type="none" w="med" len="med"/>
              <a:tailEnd type="none" w="med" len="med"/>
            </a:ln>
          </p:spPr>
        </p:sp>
      </p:grpSp>
      <p:grpSp>
        <p:nvGrpSpPr>
          <p:cNvPr id="1947" name="Google Shape;1947;p35"/>
          <p:cNvGrpSpPr/>
          <p:nvPr/>
        </p:nvGrpSpPr>
        <p:grpSpPr>
          <a:xfrm flipH="1">
            <a:off x="-1917666" y="6098434"/>
            <a:ext cx="15702988" cy="929417"/>
            <a:chOff x="-1122575" y="4573825"/>
            <a:chExt cx="11777241" cy="697063"/>
          </a:xfrm>
        </p:grpSpPr>
        <p:sp>
          <p:nvSpPr>
            <p:cNvPr id="1948" name="Google Shape;1948;p35"/>
            <p:cNvSpPr/>
            <p:nvPr/>
          </p:nvSpPr>
          <p:spPr>
            <a:xfrm>
              <a:off x="-429975" y="4672388"/>
              <a:ext cx="9695100" cy="5985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9" name="Google Shape;1949;p35"/>
            <p:cNvGrpSpPr/>
            <p:nvPr/>
          </p:nvGrpSpPr>
          <p:grpSpPr>
            <a:xfrm flipH="1">
              <a:off x="-1122575" y="4573825"/>
              <a:ext cx="11777241" cy="250425"/>
              <a:chOff x="-1116350" y="4972775"/>
              <a:chExt cx="11777241" cy="250425"/>
            </a:xfrm>
          </p:grpSpPr>
          <p:sp>
            <p:nvSpPr>
              <p:cNvPr id="1950" name="Google Shape;1950;p35"/>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35"/>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35"/>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35"/>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35"/>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955" name="Google Shape;1955;p35"/>
          <p:cNvGrpSpPr/>
          <p:nvPr/>
        </p:nvGrpSpPr>
        <p:grpSpPr>
          <a:xfrm>
            <a:off x="298671" y="172218"/>
            <a:ext cx="7587372" cy="4796615"/>
            <a:chOff x="224003" y="129163"/>
            <a:chExt cx="5690529" cy="3597461"/>
          </a:xfrm>
        </p:grpSpPr>
        <p:grpSp>
          <p:nvGrpSpPr>
            <p:cNvPr id="1956" name="Google Shape;1956;p35"/>
            <p:cNvGrpSpPr/>
            <p:nvPr/>
          </p:nvGrpSpPr>
          <p:grpSpPr>
            <a:xfrm>
              <a:off x="224024" y="129163"/>
              <a:ext cx="5690507" cy="3597461"/>
              <a:chOff x="224024" y="129163"/>
              <a:chExt cx="5690507" cy="3597461"/>
            </a:xfrm>
          </p:grpSpPr>
          <p:sp>
            <p:nvSpPr>
              <p:cNvPr id="1957" name="Google Shape;1957;p35"/>
              <p:cNvSpPr/>
              <p:nvPr/>
            </p:nvSpPr>
            <p:spPr>
              <a:xfrm flipH="1">
                <a:off x="2643698" y="129163"/>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35"/>
              <p:cNvSpPr/>
              <p:nvPr/>
            </p:nvSpPr>
            <p:spPr>
              <a:xfrm rot="-4775650" flipH="1">
                <a:off x="230001" y="2289864"/>
                <a:ext cx="154296" cy="140696"/>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35"/>
              <p:cNvSpPr/>
              <p:nvPr/>
            </p:nvSpPr>
            <p:spPr>
              <a:xfrm flipH="1">
                <a:off x="337075" y="356911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35"/>
              <p:cNvSpPr/>
              <p:nvPr/>
            </p:nvSpPr>
            <p:spPr>
              <a:xfrm rot="-4108731" flipH="1">
                <a:off x="5748324" y="3080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1" name="Google Shape;1961;p35"/>
            <p:cNvSpPr/>
            <p:nvPr/>
          </p:nvSpPr>
          <p:spPr>
            <a:xfrm rot="1191012" flipH="1">
              <a:off x="240645" y="827350"/>
              <a:ext cx="133014" cy="121293"/>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35"/>
          <p:cNvSpPr txBox="1"/>
          <p:nvPr/>
        </p:nvSpPr>
        <p:spPr>
          <a:xfrm>
            <a:off x="960000" y="4454684"/>
            <a:ext cx="4334400" cy="82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a:ln>
                  <a:noFill/>
                </a:ln>
                <a:solidFill>
                  <a:srgbClr val="191919"/>
                </a:solidFill>
                <a:effectLst/>
                <a:uLnTx/>
                <a:uFillTx/>
                <a:latin typeface="Actor"/>
                <a:ea typeface="Actor"/>
                <a:cs typeface="Actor"/>
                <a:sym typeface="Actor"/>
              </a:rPr>
              <a:t>CREDITS: This presentation template was created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600" b="0" i="0" u="none" strike="noStrike" kern="0" cap="none" spc="0" normalizeH="0" baseline="0" noProof="0">
                <a:ln>
                  <a:noFill/>
                </a:ln>
                <a:solidFill>
                  <a:srgbClr val="191919"/>
                </a:solidFill>
                <a:effectLst/>
                <a:uLnTx/>
                <a:uFillTx/>
                <a:latin typeface="Actor"/>
                <a:ea typeface="Actor"/>
                <a:cs typeface="Actor"/>
                <a:sym typeface="Actor"/>
              </a:rPr>
              <a:t>, including icons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600" b="0" i="0" u="none" strike="noStrike" kern="0" cap="none" spc="0" normalizeH="0" baseline="0" noProof="0">
                <a:ln>
                  <a:noFill/>
                </a:ln>
                <a:solidFill>
                  <a:srgbClr val="191919"/>
                </a:solidFill>
                <a:effectLst/>
                <a:uLnTx/>
                <a:uFillTx/>
                <a:latin typeface="Actor"/>
                <a:ea typeface="Actor"/>
                <a:cs typeface="Actor"/>
                <a:sym typeface="Actor"/>
              </a:rPr>
              <a:t>, infographics and images by </a:t>
            </a:r>
            <a:r>
              <a:rPr kumimoji="0" lang="en" sz="1600" b="1" i="0" u="none" strike="noStrike" kern="0" cap="none" spc="0" normalizeH="0" baseline="0" noProof="0">
                <a:ln>
                  <a:noFill/>
                </a:ln>
                <a:solidFill>
                  <a:srgbClr val="4B7B6F"/>
                </a:solidFill>
                <a:effectLst/>
                <a:uLnTx/>
                <a:uFill>
                  <a:noFill/>
                </a:uFill>
                <a:latin typeface="Actor"/>
                <a:ea typeface="Actor"/>
                <a:cs typeface="Actor"/>
                <a:sym typeface="Actor"/>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kumimoji="0" sz="1600" b="1" i="0" u="none" strike="noStrike" kern="0" cap="none" spc="0" normalizeH="0" baseline="0" noProof="0">
              <a:ln>
                <a:noFill/>
              </a:ln>
              <a:solidFill>
                <a:srgbClr val="4B7B6F"/>
              </a:solidFill>
              <a:effectLst/>
              <a:uLnTx/>
              <a:uFillTx/>
              <a:latin typeface="Actor"/>
              <a:ea typeface="Actor"/>
              <a:cs typeface="Actor"/>
              <a:sym typeface="Actor"/>
            </a:endParaRPr>
          </a:p>
        </p:txBody>
      </p:sp>
      <p:sp>
        <p:nvSpPr>
          <p:cNvPr id="1963" name="Google Shape;1963;p35"/>
          <p:cNvSpPr txBox="1">
            <a:spLocks noGrp="1"/>
          </p:cNvSpPr>
          <p:nvPr>
            <p:ph type="title"/>
          </p:nvPr>
        </p:nvSpPr>
        <p:spPr>
          <a:xfrm>
            <a:off x="960000" y="719200"/>
            <a:ext cx="4579600" cy="929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8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4" name="Google Shape;1964;p35"/>
          <p:cNvSpPr txBox="1">
            <a:spLocks noGrp="1"/>
          </p:cNvSpPr>
          <p:nvPr>
            <p:ph type="subTitle" idx="1"/>
          </p:nvPr>
        </p:nvSpPr>
        <p:spPr>
          <a:xfrm>
            <a:off x="960000" y="3148133"/>
            <a:ext cx="4579600" cy="102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965" name="Google Shape;1965;p35"/>
          <p:cNvSpPr txBox="1">
            <a:spLocks noGrp="1"/>
          </p:cNvSpPr>
          <p:nvPr>
            <p:ph type="subTitle" idx="2"/>
          </p:nvPr>
        </p:nvSpPr>
        <p:spPr>
          <a:xfrm>
            <a:off x="960000" y="2602900"/>
            <a:ext cx="4579600" cy="5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41947059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966"/>
        <p:cNvGrpSpPr/>
        <p:nvPr/>
      </p:nvGrpSpPr>
      <p:grpSpPr>
        <a:xfrm>
          <a:off x="0" y="0"/>
          <a:ext cx="0" cy="0"/>
          <a:chOff x="0" y="0"/>
          <a:chExt cx="0" cy="0"/>
        </a:xfrm>
      </p:grpSpPr>
      <p:grpSp>
        <p:nvGrpSpPr>
          <p:cNvPr id="1967" name="Google Shape;1967;p36"/>
          <p:cNvGrpSpPr/>
          <p:nvPr/>
        </p:nvGrpSpPr>
        <p:grpSpPr>
          <a:xfrm>
            <a:off x="-2349663" y="-1218176"/>
            <a:ext cx="4498387" cy="7356973"/>
            <a:chOff x="-1419722" y="-275482"/>
            <a:chExt cx="3373790" cy="5517730"/>
          </a:xfrm>
        </p:grpSpPr>
        <p:grpSp>
          <p:nvGrpSpPr>
            <p:cNvPr id="1968" name="Google Shape;1968;p36"/>
            <p:cNvGrpSpPr/>
            <p:nvPr/>
          </p:nvGrpSpPr>
          <p:grpSpPr>
            <a:xfrm>
              <a:off x="-1419722" y="-275482"/>
              <a:ext cx="3373790" cy="5517730"/>
              <a:chOff x="-1419722" y="-275482"/>
              <a:chExt cx="3373790" cy="5517730"/>
            </a:xfrm>
          </p:grpSpPr>
          <p:grpSp>
            <p:nvGrpSpPr>
              <p:cNvPr id="1969" name="Google Shape;1969;p36"/>
              <p:cNvGrpSpPr/>
              <p:nvPr/>
            </p:nvGrpSpPr>
            <p:grpSpPr>
              <a:xfrm>
                <a:off x="-1419722" y="-275482"/>
                <a:ext cx="3373790" cy="5517730"/>
                <a:chOff x="6021603" y="-289795"/>
                <a:chExt cx="3373790" cy="5517730"/>
              </a:xfrm>
            </p:grpSpPr>
            <p:sp>
              <p:nvSpPr>
                <p:cNvPr id="1970" name="Google Shape;1970;p36"/>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71" name="Google Shape;1971;p36"/>
                <p:cNvGrpSpPr/>
                <p:nvPr/>
              </p:nvGrpSpPr>
              <p:grpSpPr>
                <a:xfrm>
                  <a:off x="6021603" y="84387"/>
                  <a:ext cx="3373790" cy="5143549"/>
                  <a:chOff x="7040595" y="2720556"/>
                  <a:chExt cx="1293780" cy="1972446"/>
                </a:xfrm>
              </p:grpSpPr>
              <p:sp>
                <p:nvSpPr>
                  <p:cNvPr id="1972" name="Google Shape;1972;p36"/>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36"/>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3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3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3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977" name="Google Shape;1977;p3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1978" name="Google Shape;1978;p3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1979" name="Google Shape;1979;p3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1980" name="Google Shape;1980;p3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1981" name="Google Shape;1981;p36"/>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1982" name="Google Shape;1982;p3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1983" name="Google Shape;1983;p36"/>
          <p:cNvGrpSpPr/>
          <p:nvPr/>
        </p:nvGrpSpPr>
        <p:grpSpPr>
          <a:xfrm flipH="1">
            <a:off x="-530655" y="3767240"/>
            <a:ext cx="1490657" cy="3527849"/>
            <a:chOff x="3885467" y="1885120"/>
            <a:chExt cx="1330627" cy="3149116"/>
          </a:xfrm>
        </p:grpSpPr>
        <p:sp>
          <p:nvSpPr>
            <p:cNvPr id="1984" name="Google Shape;1984;p36"/>
            <p:cNvSpPr/>
            <p:nvPr/>
          </p:nvSpPr>
          <p:spPr>
            <a:xfrm>
              <a:off x="4634655" y="2183696"/>
              <a:ext cx="141433" cy="201505"/>
            </a:xfrm>
            <a:custGeom>
              <a:avLst/>
              <a:gdLst/>
              <a:ahLst/>
              <a:cxnLst/>
              <a:rect l="l" t="t" r="r" b="b"/>
              <a:pathLst>
                <a:path w="1827" h="2603" extrusionOk="0">
                  <a:moveTo>
                    <a:pt x="1827" y="1"/>
                  </a:moveTo>
                  <a:lnTo>
                    <a:pt x="1827" y="1"/>
                  </a:lnTo>
                  <a:cubicBezTo>
                    <a:pt x="1" y="617"/>
                    <a:pt x="92" y="2603"/>
                    <a:pt x="92" y="2603"/>
                  </a:cubicBezTo>
                  <a:cubicBezTo>
                    <a:pt x="1644" y="1758"/>
                    <a:pt x="1827" y="1"/>
                    <a:pt x="182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36"/>
            <p:cNvSpPr/>
            <p:nvPr/>
          </p:nvSpPr>
          <p:spPr>
            <a:xfrm>
              <a:off x="5014591" y="2336351"/>
              <a:ext cx="183777" cy="88173"/>
            </a:xfrm>
            <a:custGeom>
              <a:avLst/>
              <a:gdLst/>
              <a:ahLst/>
              <a:cxnLst/>
              <a:rect l="l" t="t" r="r" b="b"/>
              <a:pathLst>
                <a:path w="2374" h="1139" extrusionOk="0">
                  <a:moveTo>
                    <a:pt x="1871" y="1"/>
                  </a:moveTo>
                  <a:cubicBezTo>
                    <a:pt x="629" y="1"/>
                    <a:pt x="0" y="1133"/>
                    <a:pt x="0" y="1133"/>
                  </a:cubicBezTo>
                  <a:cubicBezTo>
                    <a:pt x="56" y="1136"/>
                    <a:pt x="111" y="1138"/>
                    <a:pt x="165" y="1138"/>
                  </a:cubicBezTo>
                  <a:cubicBezTo>
                    <a:pt x="1550" y="1138"/>
                    <a:pt x="2374" y="60"/>
                    <a:pt x="2374" y="60"/>
                  </a:cubicBezTo>
                  <a:cubicBezTo>
                    <a:pt x="2196" y="19"/>
                    <a:pt x="2029" y="1"/>
                    <a:pt x="18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36"/>
            <p:cNvSpPr/>
            <p:nvPr/>
          </p:nvSpPr>
          <p:spPr>
            <a:xfrm>
              <a:off x="4821991" y="2155441"/>
              <a:ext cx="129047" cy="201505"/>
            </a:xfrm>
            <a:custGeom>
              <a:avLst/>
              <a:gdLst/>
              <a:ahLst/>
              <a:cxnLst/>
              <a:rect l="l" t="t" r="r" b="b"/>
              <a:pathLst>
                <a:path w="1667" h="2603" extrusionOk="0">
                  <a:moveTo>
                    <a:pt x="1073" y="0"/>
                  </a:moveTo>
                  <a:lnTo>
                    <a:pt x="1073" y="0"/>
                  </a:lnTo>
                  <a:cubicBezTo>
                    <a:pt x="0" y="1187"/>
                    <a:pt x="867" y="2603"/>
                    <a:pt x="867" y="2603"/>
                  </a:cubicBezTo>
                  <a:cubicBezTo>
                    <a:pt x="1666" y="1347"/>
                    <a:pt x="1073" y="1"/>
                    <a:pt x="10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36"/>
            <p:cNvSpPr/>
            <p:nvPr/>
          </p:nvSpPr>
          <p:spPr>
            <a:xfrm>
              <a:off x="4989819" y="2694379"/>
              <a:ext cx="114958" cy="174952"/>
            </a:xfrm>
            <a:custGeom>
              <a:avLst/>
              <a:gdLst/>
              <a:ahLst/>
              <a:cxnLst/>
              <a:rect l="l" t="t" r="r" b="b"/>
              <a:pathLst>
                <a:path w="1485" h="2260" extrusionOk="0">
                  <a:moveTo>
                    <a:pt x="1484" y="0"/>
                  </a:moveTo>
                  <a:cubicBezTo>
                    <a:pt x="0" y="616"/>
                    <a:pt x="183" y="2260"/>
                    <a:pt x="183" y="2260"/>
                  </a:cubicBezTo>
                  <a:cubicBezTo>
                    <a:pt x="1438" y="1461"/>
                    <a:pt x="1484" y="0"/>
                    <a:pt x="14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36"/>
            <p:cNvSpPr/>
            <p:nvPr/>
          </p:nvSpPr>
          <p:spPr>
            <a:xfrm>
              <a:off x="4867896" y="2332094"/>
              <a:ext cx="91966" cy="143213"/>
            </a:xfrm>
            <a:custGeom>
              <a:avLst/>
              <a:gdLst/>
              <a:ahLst/>
              <a:cxnLst/>
              <a:rect l="l" t="t" r="r" b="b"/>
              <a:pathLst>
                <a:path w="1188" h="1850" extrusionOk="0">
                  <a:moveTo>
                    <a:pt x="1096" y="1"/>
                  </a:moveTo>
                  <a:cubicBezTo>
                    <a:pt x="1" y="594"/>
                    <a:pt x="274" y="1850"/>
                    <a:pt x="274" y="1850"/>
                  </a:cubicBezTo>
                  <a:cubicBezTo>
                    <a:pt x="1187" y="1142"/>
                    <a:pt x="1096" y="1"/>
                    <a:pt x="10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36"/>
            <p:cNvSpPr/>
            <p:nvPr/>
          </p:nvSpPr>
          <p:spPr>
            <a:xfrm>
              <a:off x="4638216" y="2125405"/>
              <a:ext cx="120222" cy="102572"/>
            </a:xfrm>
            <a:custGeom>
              <a:avLst/>
              <a:gdLst/>
              <a:ahLst/>
              <a:cxnLst/>
              <a:rect l="l" t="t" r="r" b="b"/>
              <a:pathLst>
                <a:path w="1553" h="1325" extrusionOk="0">
                  <a:moveTo>
                    <a:pt x="1552" y="0"/>
                  </a:moveTo>
                  <a:cubicBezTo>
                    <a:pt x="320" y="69"/>
                    <a:pt x="0" y="1324"/>
                    <a:pt x="0" y="1324"/>
                  </a:cubicBezTo>
                  <a:cubicBezTo>
                    <a:pt x="1141" y="1073"/>
                    <a:pt x="1552" y="0"/>
                    <a:pt x="15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36"/>
            <p:cNvSpPr/>
            <p:nvPr/>
          </p:nvSpPr>
          <p:spPr>
            <a:xfrm>
              <a:off x="4138138" y="2464622"/>
              <a:ext cx="99011" cy="155599"/>
            </a:xfrm>
            <a:custGeom>
              <a:avLst/>
              <a:gdLst/>
              <a:ahLst/>
              <a:cxnLst/>
              <a:rect l="l" t="t" r="r" b="b"/>
              <a:pathLst>
                <a:path w="1279" h="2010" extrusionOk="0">
                  <a:moveTo>
                    <a:pt x="868" y="1"/>
                  </a:moveTo>
                  <a:lnTo>
                    <a:pt x="868" y="1"/>
                  </a:lnTo>
                  <a:cubicBezTo>
                    <a:pt x="1" y="868"/>
                    <a:pt x="617" y="2010"/>
                    <a:pt x="617" y="2010"/>
                  </a:cubicBezTo>
                  <a:cubicBezTo>
                    <a:pt x="1279" y="1074"/>
                    <a:pt x="868" y="1"/>
                    <a:pt x="8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36"/>
            <p:cNvSpPr/>
            <p:nvPr/>
          </p:nvSpPr>
          <p:spPr>
            <a:xfrm>
              <a:off x="4007390" y="2717293"/>
              <a:ext cx="122002" cy="97308"/>
            </a:xfrm>
            <a:custGeom>
              <a:avLst/>
              <a:gdLst/>
              <a:ahLst/>
              <a:cxnLst/>
              <a:rect l="l" t="t" r="r" b="b"/>
              <a:pathLst>
                <a:path w="1576" h="1257" extrusionOk="0">
                  <a:moveTo>
                    <a:pt x="1576" y="1"/>
                  </a:moveTo>
                  <a:cubicBezTo>
                    <a:pt x="320" y="24"/>
                    <a:pt x="1" y="1256"/>
                    <a:pt x="1" y="1256"/>
                  </a:cubicBezTo>
                  <a:cubicBezTo>
                    <a:pt x="1119" y="1051"/>
                    <a:pt x="1576"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36"/>
            <p:cNvSpPr/>
            <p:nvPr/>
          </p:nvSpPr>
          <p:spPr>
            <a:xfrm>
              <a:off x="4876721" y="2625948"/>
              <a:ext cx="155599" cy="47531"/>
            </a:xfrm>
            <a:custGeom>
              <a:avLst/>
              <a:gdLst/>
              <a:ahLst/>
              <a:cxnLst/>
              <a:rect l="l" t="t" r="r" b="b"/>
              <a:pathLst>
                <a:path w="2010" h="614" extrusionOk="0">
                  <a:moveTo>
                    <a:pt x="824" y="0"/>
                  </a:moveTo>
                  <a:cubicBezTo>
                    <a:pt x="360" y="0"/>
                    <a:pt x="1" y="177"/>
                    <a:pt x="1" y="177"/>
                  </a:cubicBezTo>
                  <a:cubicBezTo>
                    <a:pt x="450" y="525"/>
                    <a:pt x="943" y="613"/>
                    <a:pt x="1329" y="613"/>
                  </a:cubicBezTo>
                  <a:cubicBezTo>
                    <a:pt x="1727" y="613"/>
                    <a:pt x="2009" y="519"/>
                    <a:pt x="2009" y="519"/>
                  </a:cubicBezTo>
                  <a:cubicBezTo>
                    <a:pt x="1634" y="113"/>
                    <a:pt x="1195"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36"/>
            <p:cNvSpPr/>
            <p:nvPr/>
          </p:nvSpPr>
          <p:spPr>
            <a:xfrm>
              <a:off x="5058715" y="2809335"/>
              <a:ext cx="157380" cy="45906"/>
            </a:xfrm>
            <a:custGeom>
              <a:avLst/>
              <a:gdLst/>
              <a:ahLst/>
              <a:cxnLst/>
              <a:rect l="l" t="t" r="r" b="b"/>
              <a:pathLst>
                <a:path w="2033" h="593" extrusionOk="0">
                  <a:moveTo>
                    <a:pt x="1147" y="0"/>
                  </a:moveTo>
                  <a:cubicBezTo>
                    <a:pt x="490" y="0"/>
                    <a:pt x="1" y="410"/>
                    <a:pt x="1" y="410"/>
                  </a:cubicBezTo>
                  <a:cubicBezTo>
                    <a:pt x="295" y="544"/>
                    <a:pt x="583" y="592"/>
                    <a:pt x="846" y="592"/>
                  </a:cubicBezTo>
                  <a:cubicBezTo>
                    <a:pt x="1523" y="592"/>
                    <a:pt x="2032" y="273"/>
                    <a:pt x="2032" y="273"/>
                  </a:cubicBezTo>
                  <a:cubicBezTo>
                    <a:pt x="1723" y="71"/>
                    <a:pt x="1420" y="0"/>
                    <a:pt x="1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36"/>
            <p:cNvSpPr/>
            <p:nvPr/>
          </p:nvSpPr>
          <p:spPr>
            <a:xfrm>
              <a:off x="4920923" y="2300355"/>
              <a:ext cx="100791" cy="155522"/>
            </a:xfrm>
            <a:custGeom>
              <a:avLst/>
              <a:gdLst/>
              <a:ahLst/>
              <a:cxnLst/>
              <a:rect l="l" t="t" r="r" b="b"/>
              <a:pathLst>
                <a:path w="1302" h="2009" extrusionOk="0">
                  <a:moveTo>
                    <a:pt x="685" y="0"/>
                  </a:moveTo>
                  <a:lnTo>
                    <a:pt x="685" y="0"/>
                  </a:lnTo>
                  <a:cubicBezTo>
                    <a:pt x="0" y="1027"/>
                    <a:pt x="845" y="2009"/>
                    <a:pt x="845" y="2009"/>
                  </a:cubicBezTo>
                  <a:cubicBezTo>
                    <a:pt x="1301" y="959"/>
                    <a:pt x="685"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36"/>
            <p:cNvSpPr/>
            <p:nvPr/>
          </p:nvSpPr>
          <p:spPr>
            <a:xfrm>
              <a:off x="4929748" y="2480182"/>
              <a:ext cx="229760" cy="90495"/>
            </a:xfrm>
            <a:custGeom>
              <a:avLst/>
              <a:gdLst/>
              <a:ahLst/>
              <a:cxnLst/>
              <a:rect l="l" t="t" r="r" b="b"/>
              <a:pathLst>
                <a:path w="2968" h="1169" extrusionOk="0">
                  <a:moveTo>
                    <a:pt x="2138" y="1"/>
                  </a:moveTo>
                  <a:cubicBezTo>
                    <a:pt x="802" y="1"/>
                    <a:pt x="0" y="1124"/>
                    <a:pt x="0" y="1124"/>
                  </a:cubicBezTo>
                  <a:cubicBezTo>
                    <a:pt x="181" y="1155"/>
                    <a:pt x="356" y="1168"/>
                    <a:pt x="525" y="1168"/>
                  </a:cubicBezTo>
                  <a:cubicBezTo>
                    <a:pt x="1978" y="1168"/>
                    <a:pt x="2968" y="142"/>
                    <a:pt x="2968" y="142"/>
                  </a:cubicBezTo>
                  <a:cubicBezTo>
                    <a:pt x="2672" y="43"/>
                    <a:pt x="2395" y="1"/>
                    <a:pt x="21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36"/>
            <p:cNvSpPr/>
            <p:nvPr/>
          </p:nvSpPr>
          <p:spPr>
            <a:xfrm>
              <a:off x="4958003" y="2866775"/>
              <a:ext cx="240366" cy="69284"/>
            </a:xfrm>
            <a:custGeom>
              <a:avLst/>
              <a:gdLst/>
              <a:ahLst/>
              <a:cxnLst/>
              <a:rect l="l" t="t" r="r" b="b"/>
              <a:pathLst>
                <a:path w="3105" h="895" extrusionOk="0">
                  <a:moveTo>
                    <a:pt x="1638" y="1"/>
                  </a:moveTo>
                  <a:cubicBezTo>
                    <a:pt x="710" y="1"/>
                    <a:pt x="1" y="535"/>
                    <a:pt x="1" y="535"/>
                  </a:cubicBezTo>
                  <a:cubicBezTo>
                    <a:pt x="516" y="804"/>
                    <a:pt x="1027" y="894"/>
                    <a:pt x="1480" y="894"/>
                  </a:cubicBezTo>
                  <a:cubicBezTo>
                    <a:pt x="2413" y="894"/>
                    <a:pt x="3105" y="512"/>
                    <a:pt x="3105" y="512"/>
                  </a:cubicBezTo>
                  <a:cubicBezTo>
                    <a:pt x="2602" y="129"/>
                    <a:pt x="2094" y="1"/>
                    <a:pt x="16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36"/>
            <p:cNvSpPr/>
            <p:nvPr/>
          </p:nvSpPr>
          <p:spPr>
            <a:xfrm>
              <a:off x="4636436" y="2001702"/>
              <a:ext cx="120222" cy="169688"/>
            </a:xfrm>
            <a:custGeom>
              <a:avLst/>
              <a:gdLst/>
              <a:ahLst/>
              <a:cxnLst/>
              <a:rect l="l" t="t" r="r" b="b"/>
              <a:pathLst>
                <a:path w="1553" h="2192" extrusionOk="0">
                  <a:moveTo>
                    <a:pt x="1553" y="1"/>
                  </a:moveTo>
                  <a:cubicBezTo>
                    <a:pt x="0" y="503"/>
                    <a:pt x="69" y="2192"/>
                    <a:pt x="69" y="2192"/>
                  </a:cubicBezTo>
                  <a:cubicBezTo>
                    <a:pt x="1393" y="1484"/>
                    <a:pt x="1553" y="1"/>
                    <a:pt x="15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36"/>
            <p:cNvSpPr/>
            <p:nvPr/>
          </p:nvSpPr>
          <p:spPr>
            <a:xfrm>
              <a:off x="4166393" y="2001702"/>
              <a:ext cx="130827" cy="205066"/>
            </a:xfrm>
            <a:custGeom>
              <a:avLst/>
              <a:gdLst/>
              <a:ahLst/>
              <a:cxnLst/>
              <a:rect l="l" t="t" r="r" b="b"/>
              <a:pathLst>
                <a:path w="1690" h="2649" extrusionOk="0">
                  <a:moveTo>
                    <a:pt x="937" y="1"/>
                  </a:moveTo>
                  <a:lnTo>
                    <a:pt x="937" y="1"/>
                  </a:lnTo>
                  <a:cubicBezTo>
                    <a:pt x="1" y="1325"/>
                    <a:pt x="1028" y="2648"/>
                    <a:pt x="1028" y="2648"/>
                  </a:cubicBezTo>
                  <a:cubicBezTo>
                    <a:pt x="1690" y="1302"/>
                    <a:pt x="937" y="1"/>
                    <a:pt x="9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36"/>
            <p:cNvSpPr/>
            <p:nvPr/>
          </p:nvSpPr>
          <p:spPr>
            <a:xfrm>
              <a:off x="4480916" y="2059993"/>
              <a:ext cx="144994" cy="196241"/>
            </a:xfrm>
            <a:custGeom>
              <a:avLst/>
              <a:gdLst/>
              <a:ahLst/>
              <a:cxnLst/>
              <a:rect l="l" t="t" r="r" b="b"/>
              <a:pathLst>
                <a:path w="1873" h="2535" extrusionOk="0">
                  <a:moveTo>
                    <a:pt x="1" y="1"/>
                  </a:moveTo>
                  <a:cubicBezTo>
                    <a:pt x="229" y="1758"/>
                    <a:pt x="1804" y="2535"/>
                    <a:pt x="1804" y="2535"/>
                  </a:cubicBezTo>
                  <a:cubicBezTo>
                    <a:pt x="1872" y="617"/>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36"/>
            <p:cNvSpPr/>
            <p:nvPr/>
          </p:nvSpPr>
          <p:spPr>
            <a:xfrm>
              <a:off x="4042767" y="2176419"/>
              <a:ext cx="229760" cy="87399"/>
            </a:xfrm>
            <a:custGeom>
              <a:avLst/>
              <a:gdLst/>
              <a:ahLst/>
              <a:cxnLst/>
              <a:rect l="l" t="t" r="r" b="b"/>
              <a:pathLst>
                <a:path w="2968" h="1129" extrusionOk="0">
                  <a:moveTo>
                    <a:pt x="854" y="1"/>
                  </a:moveTo>
                  <a:cubicBezTo>
                    <a:pt x="359" y="1"/>
                    <a:pt x="0" y="117"/>
                    <a:pt x="0" y="117"/>
                  </a:cubicBezTo>
                  <a:cubicBezTo>
                    <a:pt x="842" y="990"/>
                    <a:pt x="1918" y="1129"/>
                    <a:pt x="2515" y="1129"/>
                  </a:cubicBezTo>
                  <a:cubicBezTo>
                    <a:pt x="2793" y="1129"/>
                    <a:pt x="2967" y="1099"/>
                    <a:pt x="2967" y="1099"/>
                  </a:cubicBezTo>
                  <a:cubicBezTo>
                    <a:pt x="2362" y="197"/>
                    <a:pt x="1494"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36"/>
            <p:cNvSpPr/>
            <p:nvPr/>
          </p:nvSpPr>
          <p:spPr>
            <a:xfrm>
              <a:off x="3903117" y="2542189"/>
              <a:ext cx="236882" cy="72923"/>
            </a:xfrm>
            <a:custGeom>
              <a:avLst/>
              <a:gdLst/>
              <a:ahLst/>
              <a:cxnLst/>
              <a:rect l="l" t="t" r="r" b="b"/>
              <a:pathLst>
                <a:path w="3060" h="942" extrusionOk="0">
                  <a:moveTo>
                    <a:pt x="1255" y="1"/>
                  </a:moveTo>
                  <a:cubicBezTo>
                    <a:pt x="546" y="1"/>
                    <a:pt x="1" y="277"/>
                    <a:pt x="1" y="277"/>
                  </a:cubicBezTo>
                  <a:cubicBezTo>
                    <a:pt x="690" y="808"/>
                    <a:pt x="1446" y="942"/>
                    <a:pt x="2034" y="942"/>
                  </a:cubicBezTo>
                  <a:cubicBezTo>
                    <a:pt x="2634" y="942"/>
                    <a:pt x="3059" y="802"/>
                    <a:pt x="3059" y="802"/>
                  </a:cubicBezTo>
                  <a:cubicBezTo>
                    <a:pt x="2483" y="175"/>
                    <a:pt x="1818" y="1"/>
                    <a:pt x="1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36"/>
            <p:cNvSpPr/>
            <p:nvPr/>
          </p:nvSpPr>
          <p:spPr>
            <a:xfrm>
              <a:off x="4086892" y="2296949"/>
              <a:ext cx="242146" cy="68278"/>
            </a:xfrm>
            <a:custGeom>
              <a:avLst/>
              <a:gdLst/>
              <a:ahLst/>
              <a:cxnLst/>
              <a:rect l="l" t="t" r="r" b="b"/>
              <a:pathLst>
                <a:path w="3128" h="882" extrusionOk="0">
                  <a:moveTo>
                    <a:pt x="1592" y="0"/>
                  </a:moveTo>
                  <a:cubicBezTo>
                    <a:pt x="692" y="0"/>
                    <a:pt x="1" y="478"/>
                    <a:pt x="1" y="478"/>
                  </a:cubicBezTo>
                  <a:cubicBezTo>
                    <a:pt x="547" y="783"/>
                    <a:pt x="1096" y="882"/>
                    <a:pt x="1578" y="882"/>
                  </a:cubicBezTo>
                  <a:cubicBezTo>
                    <a:pt x="2466" y="882"/>
                    <a:pt x="3128" y="546"/>
                    <a:pt x="3128" y="546"/>
                  </a:cubicBezTo>
                  <a:cubicBezTo>
                    <a:pt x="2606" y="135"/>
                    <a:pt x="2070" y="0"/>
                    <a:pt x="159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36"/>
            <p:cNvSpPr/>
            <p:nvPr/>
          </p:nvSpPr>
          <p:spPr>
            <a:xfrm>
              <a:off x="4523338" y="2293233"/>
              <a:ext cx="109616" cy="169766"/>
            </a:xfrm>
            <a:custGeom>
              <a:avLst/>
              <a:gdLst/>
              <a:ahLst/>
              <a:cxnLst/>
              <a:rect l="l" t="t" r="r" b="b"/>
              <a:pathLst>
                <a:path w="1416" h="2193" extrusionOk="0">
                  <a:moveTo>
                    <a:pt x="138" y="1"/>
                  </a:moveTo>
                  <a:lnTo>
                    <a:pt x="138" y="1"/>
                  </a:lnTo>
                  <a:cubicBezTo>
                    <a:pt x="1" y="1325"/>
                    <a:pt x="1005" y="2192"/>
                    <a:pt x="1005" y="2192"/>
                  </a:cubicBezTo>
                  <a:cubicBezTo>
                    <a:pt x="1416" y="800"/>
                    <a:pt x="138"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36"/>
            <p:cNvSpPr/>
            <p:nvPr/>
          </p:nvSpPr>
          <p:spPr>
            <a:xfrm>
              <a:off x="4060417" y="2033518"/>
              <a:ext cx="136091" cy="122002"/>
            </a:xfrm>
            <a:custGeom>
              <a:avLst/>
              <a:gdLst/>
              <a:ahLst/>
              <a:cxnLst/>
              <a:rect l="l" t="t" r="r" b="b"/>
              <a:pathLst>
                <a:path w="1758" h="1576" extrusionOk="0">
                  <a:moveTo>
                    <a:pt x="0" y="1"/>
                  </a:moveTo>
                  <a:cubicBezTo>
                    <a:pt x="457" y="1256"/>
                    <a:pt x="1758" y="1575"/>
                    <a:pt x="1758" y="1575"/>
                  </a:cubicBezTo>
                  <a:cubicBezTo>
                    <a:pt x="1484" y="160"/>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36"/>
            <p:cNvSpPr/>
            <p:nvPr/>
          </p:nvSpPr>
          <p:spPr>
            <a:xfrm>
              <a:off x="3885467" y="2438380"/>
              <a:ext cx="171469" cy="69749"/>
            </a:xfrm>
            <a:custGeom>
              <a:avLst/>
              <a:gdLst/>
              <a:ahLst/>
              <a:cxnLst/>
              <a:rect l="l" t="t" r="r" b="b"/>
              <a:pathLst>
                <a:path w="2215" h="901" extrusionOk="0">
                  <a:moveTo>
                    <a:pt x="556" y="0"/>
                  </a:moveTo>
                  <a:cubicBezTo>
                    <a:pt x="231" y="0"/>
                    <a:pt x="1" y="66"/>
                    <a:pt x="1" y="66"/>
                  </a:cubicBezTo>
                  <a:cubicBezTo>
                    <a:pt x="653" y="802"/>
                    <a:pt x="1539" y="901"/>
                    <a:pt x="1966" y="901"/>
                  </a:cubicBezTo>
                  <a:cubicBezTo>
                    <a:pt x="2121" y="901"/>
                    <a:pt x="2215" y="888"/>
                    <a:pt x="2215" y="888"/>
                  </a:cubicBezTo>
                  <a:cubicBezTo>
                    <a:pt x="1749" y="148"/>
                    <a:pt x="1045" y="0"/>
                    <a:pt x="5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36"/>
            <p:cNvSpPr/>
            <p:nvPr/>
          </p:nvSpPr>
          <p:spPr>
            <a:xfrm>
              <a:off x="4254797" y="2104195"/>
              <a:ext cx="118441" cy="182074"/>
            </a:xfrm>
            <a:custGeom>
              <a:avLst/>
              <a:gdLst/>
              <a:ahLst/>
              <a:cxnLst/>
              <a:rect l="l" t="t" r="r" b="b"/>
              <a:pathLst>
                <a:path w="1530" h="2352" extrusionOk="0">
                  <a:moveTo>
                    <a:pt x="616" y="1"/>
                  </a:moveTo>
                  <a:lnTo>
                    <a:pt x="616" y="1"/>
                  </a:lnTo>
                  <a:cubicBezTo>
                    <a:pt x="0" y="1187"/>
                    <a:pt x="639" y="2352"/>
                    <a:pt x="639" y="2352"/>
                  </a:cubicBezTo>
                  <a:cubicBezTo>
                    <a:pt x="1529" y="1210"/>
                    <a:pt x="617" y="1"/>
                    <a:pt x="61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36"/>
            <p:cNvSpPr/>
            <p:nvPr/>
          </p:nvSpPr>
          <p:spPr>
            <a:xfrm>
              <a:off x="4056856" y="2385121"/>
              <a:ext cx="118441" cy="182074"/>
            </a:xfrm>
            <a:custGeom>
              <a:avLst/>
              <a:gdLst/>
              <a:ahLst/>
              <a:cxnLst/>
              <a:rect l="l" t="t" r="r" b="b"/>
              <a:pathLst>
                <a:path w="1530" h="2352" extrusionOk="0">
                  <a:moveTo>
                    <a:pt x="640" y="1"/>
                  </a:moveTo>
                  <a:cubicBezTo>
                    <a:pt x="1" y="1188"/>
                    <a:pt x="640" y="2352"/>
                    <a:pt x="640" y="2352"/>
                  </a:cubicBezTo>
                  <a:cubicBezTo>
                    <a:pt x="1530" y="1210"/>
                    <a:pt x="640" y="1"/>
                    <a:pt x="6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36"/>
            <p:cNvSpPr/>
            <p:nvPr/>
          </p:nvSpPr>
          <p:spPr>
            <a:xfrm>
              <a:off x="3973794" y="2625328"/>
              <a:ext cx="166205" cy="81515"/>
            </a:xfrm>
            <a:custGeom>
              <a:avLst/>
              <a:gdLst/>
              <a:ahLst/>
              <a:cxnLst/>
              <a:rect l="l" t="t" r="r" b="b"/>
              <a:pathLst>
                <a:path w="2147" h="1053" extrusionOk="0">
                  <a:moveTo>
                    <a:pt x="332" y="1"/>
                  </a:moveTo>
                  <a:cubicBezTo>
                    <a:pt x="131" y="1"/>
                    <a:pt x="1" y="25"/>
                    <a:pt x="1" y="25"/>
                  </a:cubicBezTo>
                  <a:cubicBezTo>
                    <a:pt x="711" y="999"/>
                    <a:pt x="1854" y="1053"/>
                    <a:pt x="2099" y="1053"/>
                  </a:cubicBezTo>
                  <a:cubicBezTo>
                    <a:pt x="2130" y="1053"/>
                    <a:pt x="2146" y="1052"/>
                    <a:pt x="2146" y="1052"/>
                  </a:cubicBezTo>
                  <a:cubicBezTo>
                    <a:pt x="1681" y="136"/>
                    <a:pt x="808" y="1"/>
                    <a:pt x="33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36"/>
            <p:cNvSpPr/>
            <p:nvPr/>
          </p:nvSpPr>
          <p:spPr>
            <a:xfrm>
              <a:off x="4528679" y="1885120"/>
              <a:ext cx="150258" cy="231541"/>
            </a:xfrm>
            <a:custGeom>
              <a:avLst/>
              <a:gdLst/>
              <a:ahLst/>
              <a:cxnLst/>
              <a:rect l="l" t="t" r="r" b="b"/>
              <a:pathLst>
                <a:path w="1941" h="2991" extrusionOk="0">
                  <a:moveTo>
                    <a:pt x="365" y="0"/>
                  </a:moveTo>
                  <a:lnTo>
                    <a:pt x="365" y="0"/>
                  </a:lnTo>
                  <a:cubicBezTo>
                    <a:pt x="0" y="1735"/>
                    <a:pt x="1233" y="2990"/>
                    <a:pt x="1233" y="2990"/>
                  </a:cubicBezTo>
                  <a:cubicBezTo>
                    <a:pt x="1940" y="1210"/>
                    <a:pt x="365"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36"/>
            <p:cNvSpPr/>
            <p:nvPr/>
          </p:nvSpPr>
          <p:spPr>
            <a:xfrm>
              <a:off x="4989819" y="2121844"/>
              <a:ext cx="153819" cy="240443"/>
            </a:xfrm>
            <a:custGeom>
              <a:avLst/>
              <a:gdLst/>
              <a:ahLst/>
              <a:cxnLst/>
              <a:rect l="l" t="t" r="r" b="b"/>
              <a:pathLst>
                <a:path w="1987" h="3106" extrusionOk="0">
                  <a:moveTo>
                    <a:pt x="1050" y="1"/>
                  </a:moveTo>
                  <a:lnTo>
                    <a:pt x="1050" y="1"/>
                  </a:lnTo>
                  <a:cubicBezTo>
                    <a:pt x="0" y="1439"/>
                    <a:pt x="617" y="3105"/>
                    <a:pt x="617" y="3105"/>
                  </a:cubicBezTo>
                  <a:cubicBezTo>
                    <a:pt x="1986" y="1758"/>
                    <a:pt x="1051" y="1"/>
                    <a:pt x="10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36"/>
            <p:cNvSpPr/>
            <p:nvPr/>
          </p:nvSpPr>
          <p:spPr>
            <a:xfrm>
              <a:off x="4328957" y="2141275"/>
              <a:ext cx="148555" cy="233321"/>
            </a:xfrm>
            <a:custGeom>
              <a:avLst/>
              <a:gdLst/>
              <a:ahLst/>
              <a:cxnLst/>
              <a:rect l="l" t="t" r="r" b="b"/>
              <a:pathLst>
                <a:path w="1919" h="3014" extrusionOk="0">
                  <a:moveTo>
                    <a:pt x="1188" y="1"/>
                  </a:moveTo>
                  <a:lnTo>
                    <a:pt x="1188" y="1"/>
                  </a:lnTo>
                  <a:cubicBezTo>
                    <a:pt x="1" y="1302"/>
                    <a:pt x="412" y="3014"/>
                    <a:pt x="412" y="3014"/>
                  </a:cubicBezTo>
                  <a:cubicBezTo>
                    <a:pt x="1918" y="1827"/>
                    <a:pt x="1188" y="1"/>
                    <a:pt x="1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36"/>
            <p:cNvSpPr/>
            <p:nvPr/>
          </p:nvSpPr>
          <p:spPr>
            <a:xfrm>
              <a:off x="3952660" y="2296794"/>
              <a:ext cx="137872" cy="213891"/>
            </a:xfrm>
            <a:custGeom>
              <a:avLst/>
              <a:gdLst/>
              <a:ahLst/>
              <a:cxnLst/>
              <a:rect l="l" t="t" r="r" b="b"/>
              <a:pathLst>
                <a:path w="1781" h="2763" extrusionOk="0">
                  <a:moveTo>
                    <a:pt x="0" y="0"/>
                  </a:moveTo>
                  <a:cubicBezTo>
                    <a:pt x="0" y="1758"/>
                    <a:pt x="1461" y="2762"/>
                    <a:pt x="1461" y="2762"/>
                  </a:cubicBezTo>
                  <a:cubicBezTo>
                    <a:pt x="1780" y="868"/>
                    <a:pt x="0" y="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36"/>
            <p:cNvSpPr/>
            <p:nvPr/>
          </p:nvSpPr>
          <p:spPr>
            <a:xfrm>
              <a:off x="4767184" y="2257934"/>
              <a:ext cx="141433" cy="206769"/>
            </a:xfrm>
            <a:custGeom>
              <a:avLst/>
              <a:gdLst/>
              <a:ahLst/>
              <a:cxnLst/>
              <a:rect l="l" t="t" r="r" b="b"/>
              <a:pathLst>
                <a:path w="1827" h="2671" extrusionOk="0">
                  <a:moveTo>
                    <a:pt x="0" y="0"/>
                  </a:moveTo>
                  <a:lnTo>
                    <a:pt x="0" y="0"/>
                  </a:lnTo>
                  <a:cubicBezTo>
                    <a:pt x="92" y="1758"/>
                    <a:pt x="1598" y="2671"/>
                    <a:pt x="1598" y="2671"/>
                  </a:cubicBezTo>
                  <a:cubicBezTo>
                    <a:pt x="1826" y="776"/>
                    <a:pt x="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36"/>
            <p:cNvSpPr/>
            <p:nvPr/>
          </p:nvSpPr>
          <p:spPr>
            <a:xfrm>
              <a:off x="3995906" y="3653782"/>
              <a:ext cx="144994" cy="228057"/>
            </a:xfrm>
            <a:custGeom>
              <a:avLst/>
              <a:gdLst/>
              <a:ahLst/>
              <a:cxnLst/>
              <a:rect l="l" t="t" r="r" b="b"/>
              <a:pathLst>
                <a:path w="1873" h="2946" extrusionOk="0">
                  <a:moveTo>
                    <a:pt x="1302" y="1"/>
                  </a:moveTo>
                  <a:lnTo>
                    <a:pt x="1302" y="1"/>
                  </a:lnTo>
                  <a:cubicBezTo>
                    <a:pt x="1" y="1211"/>
                    <a:pt x="252" y="2945"/>
                    <a:pt x="252" y="2945"/>
                  </a:cubicBezTo>
                  <a:cubicBezTo>
                    <a:pt x="1872" y="1918"/>
                    <a:pt x="1302" y="1"/>
                    <a:pt x="1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36"/>
            <p:cNvSpPr/>
            <p:nvPr/>
          </p:nvSpPr>
          <p:spPr>
            <a:xfrm>
              <a:off x="3972091" y="2065334"/>
              <a:ext cx="1129139" cy="2487960"/>
            </a:xfrm>
            <a:custGeom>
              <a:avLst/>
              <a:gdLst/>
              <a:ahLst/>
              <a:cxnLst/>
              <a:rect l="l" t="t" r="r" b="b"/>
              <a:pathLst>
                <a:path w="14586" h="32139" extrusionOk="0">
                  <a:moveTo>
                    <a:pt x="8217" y="0"/>
                  </a:moveTo>
                  <a:cubicBezTo>
                    <a:pt x="8217" y="0"/>
                    <a:pt x="8308" y="2831"/>
                    <a:pt x="8217" y="3515"/>
                  </a:cubicBezTo>
                  <a:cubicBezTo>
                    <a:pt x="8149" y="4200"/>
                    <a:pt x="7669" y="7738"/>
                    <a:pt x="7601" y="8035"/>
                  </a:cubicBezTo>
                  <a:cubicBezTo>
                    <a:pt x="7594" y="8056"/>
                    <a:pt x="7585" y="8066"/>
                    <a:pt x="7575" y="8066"/>
                  </a:cubicBezTo>
                  <a:cubicBezTo>
                    <a:pt x="7452" y="8066"/>
                    <a:pt x="7107" y="6661"/>
                    <a:pt x="6665" y="5798"/>
                  </a:cubicBezTo>
                  <a:cubicBezTo>
                    <a:pt x="6163" y="4839"/>
                    <a:pt x="2785" y="639"/>
                    <a:pt x="2785" y="639"/>
                  </a:cubicBezTo>
                  <a:lnTo>
                    <a:pt x="2420" y="913"/>
                  </a:lnTo>
                  <a:cubicBezTo>
                    <a:pt x="2420" y="913"/>
                    <a:pt x="5661" y="5638"/>
                    <a:pt x="6003" y="6163"/>
                  </a:cubicBezTo>
                  <a:cubicBezTo>
                    <a:pt x="6346" y="6665"/>
                    <a:pt x="6665" y="10226"/>
                    <a:pt x="6665" y="10226"/>
                  </a:cubicBezTo>
                  <a:cubicBezTo>
                    <a:pt x="6665" y="10226"/>
                    <a:pt x="4474" y="8583"/>
                    <a:pt x="3652" y="7898"/>
                  </a:cubicBezTo>
                  <a:cubicBezTo>
                    <a:pt x="2853" y="7213"/>
                    <a:pt x="297" y="4657"/>
                    <a:pt x="297" y="4657"/>
                  </a:cubicBezTo>
                  <a:lnTo>
                    <a:pt x="0" y="4908"/>
                  </a:lnTo>
                  <a:cubicBezTo>
                    <a:pt x="0" y="4908"/>
                    <a:pt x="2488" y="7578"/>
                    <a:pt x="2785" y="7875"/>
                  </a:cubicBezTo>
                  <a:cubicBezTo>
                    <a:pt x="3081" y="8172"/>
                    <a:pt x="548" y="8217"/>
                    <a:pt x="548" y="8217"/>
                  </a:cubicBezTo>
                  <a:lnTo>
                    <a:pt x="616" y="8697"/>
                  </a:lnTo>
                  <a:cubicBezTo>
                    <a:pt x="616" y="8697"/>
                    <a:pt x="3036" y="8469"/>
                    <a:pt x="3287" y="8469"/>
                  </a:cubicBezTo>
                  <a:cubicBezTo>
                    <a:pt x="3561" y="8469"/>
                    <a:pt x="6482" y="10957"/>
                    <a:pt x="6665" y="11162"/>
                  </a:cubicBezTo>
                  <a:cubicBezTo>
                    <a:pt x="6825" y="11367"/>
                    <a:pt x="7099" y="12988"/>
                    <a:pt x="7099" y="15727"/>
                  </a:cubicBezTo>
                  <a:lnTo>
                    <a:pt x="7099" y="32138"/>
                  </a:lnTo>
                  <a:cubicBezTo>
                    <a:pt x="7327" y="32093"/>
                    <a:pt x="7532" y="32070"/>
                    <a:pt x="7738" y="32070"/>
                  </a:cubicBezTo>
                  <a:cubicBezTo>
                    <a:pt x="7898" y="32070"/>
                    <a:pt x="8057" y="32093"/>
                    <a:pt x="8217" y="32116"/>
                  </a:cubicBezTo>
                  <a:lnTo>
                    <a:pt x="8217" y="18283"/>
                  </a:lnTo>
                  <a:cubicBezTo>
                    <a:pt x="8217" y="16092"/>
                    <a:pt x="8194" y="14335"/>
                    <a:pt x="8400" y="13855"/>
                  </a:cubicBezTo>
                  <a:cubicBezTo>
                    <a:pt x="8605" y="13353"/>
                    <a:pt x="10614" y="12691"/>
                    <a:pt x="11093" y="12394"/>
                  </a:cubicBezTo>
                  <a:cubicBezTo>
                    <a:pt x="11573" y="12075"/>
                    <a:pt x="14585" y="9724"/>
                    <a:pt x="14585" y="9724"/>
                  </a:cubicBezTo>
                  <a:lnTo>
                    <a:pt x="14380" y="9519"/>
                  </a:lnTo>
                  <a:cubicBezTo>
                    <a:pt x="14380" y="9519"/>
                    <a:pt x="11801" y="11390"/>
                    <a:pt x="11162" y="11641"/>
                  </a:cubicBezTo>
                  <a:cubicBezTo>
                    <a:pt x="10545" y="11870"/>
                    <a:pt x="8765" y="12646"/>
                    <a:pt x="8537" y="12668"/>
                  </a:cubicBezTo>
                  <a:cubicBezTo>
                    <a:pt x="8308" y="12668"/>
                    <a:pt x="8582" y="11276"/>
                    <a:pt x="8765" y="10705"/>
                  </a:cubicBezTo>
                  <a:cubicBezTo>
                    <a:pt x="8948" y="10112"/>
                    <a:pt x="11413" y="7898"/>
                    <a:pt x="11961" y="7350"/>
                  </a:cubicBezTo>
                  <a:cubicBezTo>
                    <a:pt x="12508" y="6802"/>
                    <a:pt x="14585" y="2739"/>
                    <a:pt x="14585" y="2739"/>
                  </a:cubicBezTo>
                  <a:lnTo>
                    <a:pt x="14380" y="2534"/>
                  </a:lnTo>
                  <a:cubicBezTo>
                    <a:pt x="14380" y="2534"/>
                    <a:pt x="12782" y="5113"/>
                    <a:pt x="12508" y="5638"/>
                  </a:cubicBezTo>
                  <a:cubicBezTo>
                    <a:pt x="12487" y="5676"/>
                    <a:pt x="12464" y="5694"/>
                    <a:pt x="12440" y="5694"/>
                  </a:cubicBezTo>
                  <a:cubicBezTo>
                    <a:pt x="12132" y="5694"/>
                    <a:pt x="11641" y="2785"/>
                    <a:pt x="11641" y="2785"/>
                  </a:cubicBezTo>
                  <a:lnTo>
                    <a:pt x="11276" y="2831"/>
                  </a:lnTo>
                  <a:cubicBezTo>
                    <a:pt x="11276" y="2831"/>
                    <a:pt x="11801" y="5478"/>
                    <a:pt x="11892" y="5707"/>
                  </a:cubicBezTo>
                  <a:cubicBezTo>
                    <a:pt x="12006" y="5935"/>
                    <a:pt x="12189" y="6232"/>
                    <a:pt x="12052" y="6437"/>
                  </a:cubicBezTo>
                  <a:cubicBezTo>
                    <a:pt x="11938" y="6643"/>
                    <a:pt x="8811" y="9701"/>
                    <a:pt x="8537" y="9861"/>
                  </a:cubicBezTo>
                  <a:cubicBezTo>
                    <a:pt x="8528" y="9867"/>
                    <a:pt x="8519" y="9869"/>
                    <a:pt x="8511" y="9869"/>
                  </a:cubicBezTo>
                  <a:cubicBezTo>
                    <a:pt x="8257" y="9869"/>
                    <a:pt x="8520" y="7157"/>
                    <a:pt x="8719" y="5410"/>
                  </a:cubicBezTo>
                  <a:cubicBezTo>
                    <a:pt x="8925" y="3630"/>
                    <a:pt x="8833" y="0"/>
                    <a:pt x="88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36"/>
            <p:cNvSpPr/>
            <p:nvPr/>
          </p:nvSpPr>
          <p:spPr>
            <a:xfrm>
              <a:off x="4164690" y="2621922"/>
              <a:ext cx="33597" cy="33674"/>
            </a:xfrm>
            <a:custGeom>
              <a:avLst/>
              <a:gdLst/>
              <a:ahLst/>
              <a:cxnLst/>
              <a:rect l="l" t="t" r="r" b="b"/>
              <a:pathLst>
                <a:path w="434" h="435" extrusionOk="0">
                  <a:moveTo>
                    <a:pt x="388" y="0"/>
                  </a:moveTo>
                  <a:cubicBezTo>
                    <a:pt x="274" y="137"/>
                    <a:pt x="160" y="274"/>
                    <a:pt x="0" y="388"/>
                  </a:cubicBezTo>
                  <a:cubicBezTo>
                    <a:pt x="23" y="411"/>
                    <a:pt x="46" y="411"/>
                    <a:pt x="46" y="434"/>
                  </a:cubicBezTo>
                  <a:cubicBezTo>
                    <a:pt x="183" y="320"/>
                    <a:pt x="320" y="206"/>
                    <a:pt x="434" y="46"/>
                  </a:cubicBezTo>
                  <a:cubicBezTo>
                    <a:pt x="434" y="23"/>
                    <a:pt x="411" y="23"/>
                    <a:pt x="38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36"/>
            <p:cNvSpPr/>
            <p:nvPr/>
          </p:nvSpPr>
          <p:spPr>
            <a:xfrm>
              <a:off x="4521557" y="3763354"/>
              <a:ext cx="86702" cy="8902"/>
            </a:xfrm>
            <a:custGeom>
              <a:avLst/>
              <a:gdLst/>
              <a:ahLst/>
              <a:cxnLst/>
              <a:rect l="l" t="t" r="r" b="b"/>
              <a:pathLst>
                <a:path w="1120" h="115" extrusionOk="0">
                  <a:moveTo>
                    <a:pt x="1" y="0"/>
                  </a:moveTo>
                  <a:lnTo>
                    <a:pt x="1" y="69"/>
                  </a:lnTo>
                  <a:cubicBezTo>
                    <a:pt x="389" y="92"/>
                    <a:pt x="754" y="92"/>
                    <a:pt x="1119" y="115"/>
                  </a:cubicBezTo>
                  <a:lnTo>
                    <a:pt x="1119" y="23"/>
                  </a:lnTo>
                  <a:cubicBezTo>
                    <a:pt x="948" y="12"/>
                    <a:pt x="765" y="12"/>
                    <a:pt x="577" y="12"/>
                  </a:cubicBezTo>
                  <a:cubicBezTo>
                    <a:pt x="389" y="12"/>
                    <a:pt x="195" y="12"/>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36"/>
            <p:cNvSpPr/>
            <p:nvPr/>
          </p:nvSpPr>
          <p:spPr>
            <a:xfrm>
              <a:off x="4866115" y="2280925"/>
              <a:ext cx="8902" cy="12386"/>
            </a:xfrm>
            <a:custGeom>
              <a:avLst/>
              <a:gdLst/>
              <a:ahLst/>
              <a:cxnLst/>
              <a:rect l="l" t="t" r="r" b="b"/>
              <a:pathLst>
                <a:path w="115" h="160" extrusionOk="0">
                  <a:moveTo>
                    <a:pt x="92" y="0"/>
                  </a:moveTo>
                  <a:lnTo>
                    <a:pt x="1" y="23"/>
                  </a:lnTo>
                  <a:cubicBezTo>
                    <a:pt x="46" y="69"/>
                    <a:pt x="92" y="114"/>
                    <a:pt x="115" y="160"/>
                  </a:cubicBezTo>
                  <a:cubicBezTo>
                    <a:pt x="92" y="69"/>
                    <a:pt x="92" y="0"/>
                    <a:pt x="92" y="0"/>
                  </a:cubicBezTo>
                  <a:close/>
                </a:path>
              </a:pathLst>
            </a:custGeom>
            <a:solidFill>
              <a:srgbClr val="754C6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36"/>
            <p:cNvSpPr/>
            <p:nvPr/>
          </p:nvSpPr>
          <p:spPr>
            <a:xfrm>
              <a:off x="4521557" y="4120298"/>
              <a:ext cx="86702" cy="173249"/>
            </a:xfrm>
            <a:custGeom>
              <a:avLst/>
              <a:gdLst/>
              <a:ahLst/>
              <a:cxnLst/>
              <a:rect l="l" t="t" r="r" b="b"/>
              <a:pathLst>
                <a:path w="1120" h="2238" extrusionOk="0">
                  <a:moveTo>
                    <a:pt x="1119" y="0"/>
                  </a:moveTo>
                  <a:cubicBezTo>
                    <a:pt x="845" y="434"/>
                    <a:pt x="571" y="868"/>
                    <a:pt x="343" y="1324"/>
                  </a:cubicBezTo>
                  <a:cubicBezTo>
                    <a:pt x="229" y="1552"/>
                    <a:pt x="115" y="1803"/>
                    <a:pt x="1" y="2032"/>
                  </a:cubicBezTo>
                  <a:lnTo>
                    <a:pt x="1" y="2237"/>
                  </a:lnTo>
                  <a:cubicBezTo>
                    <a:pt x="161" y="1872"/>
                    <a:pt x="320" y="1507"/>
                    <a:pt x="503" y="1164"/>
                  </a:cubicBezTo>
                  <a:cubicBezTo>
                    <a:pt x="686" y="799"/>
                    <a:pt x="914" y="479"/>
                    <a:pt x="1119" y="137"/>
                  </a:cubicBezTo>
                  <a:lnTo>
                    <a:pt x="11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36"/>
            <p:cNvSpPr/>
            <p:nvPr/>
          </p:nvSpPr>
          <p:spPr>
            <a:xfrm>
              <a:off x="4924406" y="2494658"/>
              <a:ext cx="19508" cy="102572"/>
            </a:xfrm>
            <a:custGeom>
              <a:avLst/>
              <a:gdLst/>
              <a:ahLst/>
              <a:cxnLst/>
              <a:rect l="l" t="t" r="r" b="b"/>
              <a:pathLst>
                <a:path w="252" h="1325" extrusionOk="0">
                  <a:moveTo>
                    <a:pt x="252" y="1"/>
                  </a:moveTo>
                  <a:cubicBezTo>
                    <a:pt x="229" y="24"/>
                    <a:pt x="206" y="69"/>
                    <a:pt x="206" y="92"/>
                  </a:cubicBezTo>
                  <a:cubicBezTo>
                    <a:pt x="184" y="92"/>
                    <a:pt x="184" y="115"/>
                    <a:pt x="184" y="115"/>
                  </a:cubicBezTo>
                  <a:cubicBezTo>
                    <a:pt x="161" y="366"/>
                    <a:pt x="138" y="640"/>
                    <a:pt x="92" y="891"/>
                  </a:cubicBezTo>
                  <a:cubicBezTo>
                    <a:pt x="69" y="1028"/>
                    <a:pt x="47" y="1165"/>
                    <a:pt x="1" y="1325"/>
                  </a:cubicBezTo>
                  <a:cubicBezTo>
                    <a:pt x="47" y="1256"/>
                    <a:pt x="92" y="1188"/>
                    <a:pt x="138" y="1119"/>
                  </a:cubicBezTo>
                  <a:cubicBezTo>
                    <a:pt x="138" y="1097"/>
                    <a:pt x="138" y="1074"/>
                    <a:pt x="138" y="1051"/>
                  </a:cubicBezTo>
                  <a:cubicBezTo>
                    <a:pt x="229" y="709"/>
                    <a:pt x="252" y="343"/>
                    <a:pt x="2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36"/>
            <p:cNvSpPr/>
            <p:nvPr/>
          </p:nvSpPr>
          <p:spPr>
            <a:xfrm>
              <a:off x="4521557" y="3035377"/>
              <a:ext cx="143213" cy="180294"/>
            </a:xfrm>
            <a:custGeom>
              <a:avLst/>
              <a:gdLst/>
              <a:ahLst/>
              <a:cxnLst/>
              <a:rect l="l" t="t" r="r" b="b"/>
              <a:pathLst>
                <a:path w="1850" h="2329" extrusionOk="0">
                  <a:moveTo>
                    <a:pt x="1850" y="0"/>
                  </a:moveTo>
                  <a:lnTo>
                    <a:pt x="1850" y="0"/>
                  </a:lnTo>
                  <a:cubicBezTo>
                    <a:pt x="1781" y="23"/>
                    <a:pt x="1735" y="46"/>
                    <a:pt x="1690" y="46"/>
                  </a:cubicBezTo>
                  <a:cubicBezTo>
                    <a:pt x="1096" y="754"/>
                    <a:pt x="526" y="1461"/>
                    <a:pt x="1" y="2192"/>
                  </a:cubicBezTo>
                  <a:cubicBezTo>
                    <a:pt x="1" y="2237"/>
                    <a:pt x="1" y="2283"/>
                    <a:pt x="1" y="2329"/>
                  </a:cubicBezTo>
                  <a:cubicBezTo>
                    <a:pt x="571" y="1530"/>
                    <a:pt x="1210" y="754"/>
                    <a:pt x="185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36"/>
            <p:cNvSpPr/>
            <p:nvPr/>
          </p:nvSpPr>
          <p:spPr>
            <a:xfrm>
              <a:off x="4321913" y="2319785"/>
              <a:ext cx="30113" cy="58369"/>
            </a:xfrm>
            <a:custGeom>
              <a:avLst/>
              <a:gdLst/>
              <a:ahLst/>
              <a:cxnLst/>
              <a:rect l="l" t="t" r="r" b="b"/>
              <a:pathLst>
                <a:path w="389" h="754" extrusionOk="0">
                  <a:moveTo>
                    <a:pt x="343" y="0"/>
                  </a:moveTo>
                  <a:cubicBezTo>
                    <a:pt x="206" y="228"/>
                    <a:pt x="115" y="457"/>
                    <a:pt x="0" y="685"/>
                  </a:cubicBezTo>
                  <a:lnTo>
                    <a:pt x="46" y="753"/>
                  </a:lnTo>
                  <a:cubicBezTo>
                    <a:pt x="160" y="525"/>
                    <a:pt x="274" y="297"/>
                    <a:pt x="389" y="69"/>
                  </a:cubicBezTo>
                  <a:cubicBezTo>
                    <a:pt x="366" y="46"/>
                    <a:pt x="366" y="23"/>
                    <a:pt x="34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36"/>
            <p:cNvSpPr/>
            <p:nvPr/>
          </p:nvSpPr>
          <p:spPr>
            <a:xfrm>
              <a:off x="4609961" y="2144836"/>
              <a:ext cx="45983" cy="8902"/>
            </a:xfrm>
            <a:custGeom>
              <a:avLst/>
              <a:gdLst/>
              <a:ahLst/>
              <a:cxnLst/>
              <a:rect l="l" t="t" r="r" b="b"/>
              <a:pathLst>
                <a:path w="594" h="115" extrusionOk="0">
                  <a:moveTo>
                    <a:pt x="0" y="1"/>
                  </a:moveTo>
                  <a:cubicBezTo>
                    <a:pt x="0" y="23"/>
                    <a:pt x="0" y="46"/>
                    <a:pt x="0" y="69"/>
                  </a:cubicBezTo>
                  <a:cubicBezTo>
                    <a:pt x="205" y="69"/>
                    <a:pt x="411" y="92"/>
                    <a:pt x="593" y="115"/>
                  </a:cubicBezTo>
                  <a:cubicBezTo>
                    <a:pt x="593" y="92"/>
                    <a:pt x="593" y="69"/>
                    <a:pt x="593" y="46"/>
                  </a:cubicBezTo>
                  <a:cubicBezTo>
                    <a:pt x="411" y="1"/>
                    <a:pt x="205" y="1"/>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36"/>
            <p:cNvSpPr/>
            <p:nvPr/>
          </p:nvSpPr>
          <p:spPr>
            <a:xfrm>
              <a:off x="4521557" y="3876452"/>
              <a:ext cx="86702" cy="15947"/>
            </a:xfrm>
            <a:custGeom>
              <a:avLst/>
              <a:gdLst/>
              <a:ahLst/>
              <a:cxnLst/>
              <a:rect l="l" t="t" r="r" b="b"/>
              <a:pathLst>
                <a:path w="1120" h="206" extrusionOk="0">
                  <a:moveTo>
                    <a:pt x="434" y="0"/>
                  </a:moveTo>
                  <a:cubicBezTo>
                    <a:pt x="389" y="0"/>
                    <a:pt x="229" y="0"/>
                    <a:pt x="1" y="23"/>
                  </a:cubicBezTo>
                  <a:lnTo>
                    <a:pt x="1" y="92"/>
                  </a:lnTo>
                  <a:cubicBezTo>
                    <a:pt x="144" y="76"/>
                    <a:pt x="293" y="65"/>
                    <a:pt x="436" y="65"/>
                  </a:cubicBezTo>
                  <a:cubicBezTo>
                    <a:pt x="705" y="65"/>
                    <a:pt x="956" y="102"/>
                    <a:pt x="1119" y="206"/>
                  </a:cubicBezTo>
                  <a:lnTo>
                    <a:pt x="1119" y="137"/>
                  </a:lnTo>
                  <a:cubicBezTo>
                    <a:pt x="914" y="46"/>
                    <a:pt x="663" y="0"/>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36"/>
            <p:cNvSpPr/>
            <p:nvPr/>
          </p:nvSpPr>
          <p:spPr>
            <a:xfrm>
              <a:off x="4521557" y="3971823"/>
              <a:ext cx="86702" cy="65491"/>
            </a:xfrm>
            <a:custGeom>
              <a:avLst/>
              <a:gdLst/>
              <a:ahLst/>
              <a:cxnLst/>
              <a:rect l="l" t="t" r="r" b="b"/>
              <a:pathLst>
                <a:path w="1120" h="846" extrusionOk="0">
                  <a:moveTo>
                    <a:pt x="1119" y="1"/>
                  </a:moveTo>
                  <a:cubicBezTo>
                    <a:pt x="891" y="275"/>
                    <a:pt x="549" y="457"/>
                    <a:pt x="275" y="594"/>
                  </a:cubicBezTo>
                  <a:cubicBezTo>
                    <a:pt x="183" y="640"/>
                    <a:pt x="92" y="708"/>
                    <a:pt x="1" y="777"/>
                  </a:cubicBezTo>
                  <a:lnTo>
                    <a:pt x="1" y="845"/>
                  </a:lnTo>
                  <a:cubicBezTo>
                    <a:pt x="366" y="617"/>
                    <a:pt x="822" y="435"/>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36"/>
            <p:cNvSpPr/>
            <p:nvPr/>
          </p:nvSpPr>
          <p:spPr>
            <a:xfrm>
              <a:off x="4521557" y="4316381"/>
              <a:ext cx="86702" cy="164424"/>
            </a:xfrm>
            <a:custGeom>
              <a:avLst/>
              <a:gdLst/>
              <a:ahLst/>
              <a:cxnLst/>
              <a:rect l="l" t="t" r="r" b="b"/>
              <a:pathLst>
                <a:path w="1120" h="2124" extrusionOk="0">
                  <a:moveTo>
                    <a:pt x="1119" y="1"/>
                  </a:moveTo>
                  <a:cubicBezTo>
                    <a:pt x="731" y="640"/>
                    <a:pt x="389" y="1325"/>
                    <a:pt x="1" y="1964"/>
                  </a:cubicBezTo>
                  <a:lnTo>
                    <a:pt x="1" y="2124"/>
                  </a:lnTo>
                  <a:cubicBezTo>
                    <a:pt x="389" y="1484"/>
                    <a:pt x="754" y="800"/>
                    <a:pt x="1119" y="138"/>
                  </a:cubicBezTo>
                  <a:lnTo>
                    <a:pt x="11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36"/>
            <p:cNvSpPr/>
            <p:nvPr/>
          </p:nvSpPr>
          <p:spPr>
            <a:xfrm>
              <a:off x="4521557" y="3561929"/>
              <a:ext cx="86702" cy="74316"/>
            </a:xfrm>
            <a:custGeom>
              <a:avLst/>
              <a:gdLst/>
              <a:ahLst/>
              <a:cxnLst/>
              <a:rect l="l" t="t" r="r" b="b"/>
              <a:pathLst>
                <a:path w="1120" h="960" extrusionOk="0">
                  <a:moveTo>
                    <a:pt x="1" y="0"/>
                  </a:moveTo>
                  <a:lnTo>
                    <a:pt x="1" y="160"/>
                  </a:lnTo>
                  <a:cubicBezTo>
                    <a:pt x="275" y="525"/>
                    <a:pt x="663" y="776"/>
                    <a:pt x="1119" y="959"/>
                  </a:cubicBezTo>
                  <a:lnTo>
                    <a:pt x="1119" y="868"/>
                  </a:lnTo>
                  <a:cubicBezTo>
                    <a:pt x="663" y="685"/>
                    <a:pt x="252" y="411"/>
                    <a:pt x="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36"/>
            <p:cNvSpPr/>
            <p:nvPr/>
          </p:nvSpPr>
          <p:spPr>
            <a:xfrm>
              <a:off x="4521557" y="3259793"/>
              <a:ext cx="88482" cy="139652"/>
            </a:xfrm>
            <a:custGeom>
              <a:avLst/>
              <a:gdLst/>
              <a:ahLst/>
              <a:cxnLst/>
              <a:rect l="l" t="t" r="r" b="b"/>
              <a:pathLst>
                <a:path w="1143" h="1804" extrusionOk="0">
                  <a:moveTo>
                    <a:pt x="1142" y="0"/>
                  </a:moveTo>
                  <a:cubicBezTo>
                    <a:pt x="754" y="548"/>
                    <a:pt x="297" y="1073"/>
                    <a:pt x="1" y="1644"/>
                  </a:cubicBezTo>
                  <a:lnTo>
                    <a:pt x="1" y="1803"/>
                  </a:lnTo>
                  <a:cubicBezTo>
                    <a:pt x="275" y="1210"/>
                    <a:pt x="731" y="662"/>
                    <a:pt x="1142" y="137"/>
                  </a:cubicBezTo>
                  <a:cubicBezTo>
                    <a:pt x="1142" y="92"/>
                    <a:pt x="1142" y="46"/>
                    <a:pt x="1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36"/>
            <p:cNvSpPr/>
            <p:nvPr/>
          </p:nvSpPr>
          <p:spPr>
            <a:xfrm>
              <a:off x="4562198" y="3388760"/>
              <a:ext cx="46060" cy="173249"/>
            </a:xfrm>
            <a:custGeom>
              <a:avLst/>
              <a:gdLst/>
              <a:ahLst/>
              <a:cxnLst/>
              <a:rect l="l" t="t" r="r" b="b"/>
              <a:pathLst>
                <a:path w="595" h="2238" extrusionOk="0">
                  <a:moveTo>
                    <a:pt x="594" y="0"/>
                  </a:moveTo>
                  <a:cubicBezTo>
                    <a:pt x="297" y="434"/>
                    <a:pt x="1" y="868"/>
                    <a:pt x="115" y="1416"/>
                  </a:cubicBezTo>
                  <a:cubicBezTo>
                    <a:pt x="183" y="1758"/>
                    <a:pt x="366" y="2032"/>
                    <a:pt x="594" y="2237"/>
                  </a:cubicBezTo>
                  <a:lnTo>
                    <a:pt x="594" y="2100"/>
                  </a:lnTo>
                  <a:cubicBezTo>
                    <a:pt x="252" y="1758"/>
                    <a:pt x="69" y="1324"/>
                    <a:pt x="252" y="777"/>
                  </a:cubicBezTo>
                  <a:cubicBezTo>
                    <a:pt x="320" y="548"/>
                    <a:pt x="457" y="320"/>
                    <a:pt x="594" y="115"/>
                  </a:cubicBezTo>
                  <a:cubicBezTo>
                    <a:pt x="594" y="69"/>
                    <a:pt x="594" y="23"/>
                    <a:pt x="5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36"/>
            <p:cNvSpPr/>
            <p:nvPr/>
          </p:nvSpPr>
          <p:spPr>
            <a:xfrm>
              <a:off x="4518074" y="2968261"/>
              <a:ext cx="114880" cy="167908"/>
            </a:xfrm>
            <a:custGeom>
              <a:avLst/>
              <a:gdLst/>
              <a:ahLst/>
              <a:cxnLst/>
              <a:rect l="l" t="t" r="r" b="b"/>
              <a:pathLst>
                <a:path w="1484" h="2169" extrusionOk="0">
                  <a:moveTo>
                    <a:pt x="1484" y="0"/>
                  </a:moveTo>
                  <a:lnTo>
                    <a:pt x="1484" y="0"/>
                  </a:lnTo>
                  <a:cubicBezTo>
                    <a:pt x="1255" y="365"/>
                    <a:pt x="1004" y="730"/>
                    <a:pt x="753" y="1073"/>
                  </a:cubicBezTo>
                  <a:cubicBezTo>
                    <a:pt x="525" y="1392"/>
                    <a:pt x="274" y="1735"/>
                    <a:pt x="0" y="2032"/>
                  </a:cubicBezTo>
                  <a:cubicBezTo>
                    <a:pt x="0" y="2077"/>
                    <a:pt x="0" y="2123"/>
                    <a:pt x="0" y="2168"/>
                  </a:cubicBezTo>
                  <a:cubicBezTo>
                    <a:pt x="548" y="1575"/>
                    <a:pt x="1027" y="890"/>
                    <a:pt x="1461" y="206"/>
                  </a:cubicBezTo>
                  <a:cubicBezTo>
                    <a:pt x="1461" y="137"/>
                    <a:pt x="1484" y="69"/>
                    <a:pt x="148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36"/>
            <p:cNvSpPr/>
            <p:nvPr/>
          </p:nvSpPr>
          <p:spPr>
            <a:xfrm>
              <a:off x="4609961" y="2291530"/>
              <a:ext cx="45983" cy="19508"/>
            </a:xfrm>
            <a:custGeom>
              <a:avLst/>
              <a:gdLst/>
              <a:ahLst/>
              <a:cxnLst/>
              <a:rect l="l" t="t" r="r" b="b"/>
              <a:pathLst>
                <a:path w="594" h="252" extrusionOk="0">
                  <a:moveTo>
                    <a:pt x="23" y="0"/>
                  </a:moveTo>
                  <a:cubicBezTo>
                    <a:pt x="0" y="23"/>
                    <a:pt x="0" y="68"/>
                    <a:pt x="0" y="91"/>
                  </a:cubicBezTo>
                  <a:cubicBezTo>
                    <a:pt x="68" y="91"/>
                    <a:pt x="114" y="91"/>
                    <a:pt x="160" y="114"/>
                  </a:cubicBezTo>
                  <a:cubicBezTo>
                    <a:pt x="320" y="137"/>
                    <a:pt x="457" y="183"/>
                    <a:pt x="593" y="251"/>
                  </a:cubicBezTo>
                  <a:cubicBezTo>
                    <a:pt x="593" y="228"/>
                    <a:pt x="593" y="183"/>
                    <a:pt x="593" y="160"/>
                  </a:cubicBezTo>
                  <a:cubicBezTo>
                    <a:pt x="411" y="68"/>
                    <a:pt x="228" y="0"/>
                    <a:pt x="2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36"/>
            <p:cNvSpPr/>
            <p:nvPr/>
          </p:nvSpPr>
          <p:spPr>
            <a:xfrm>
              <a:off x="4724762" y="2708468"/>
              <a:ext cx="37158" cy="93747"/>
            </a:xfrm>
            <a:custGeom>
              <a:avLst/>
              <a:gdLst/>
              <a:ahLst/>
              <a:cxnLst/>
              <a:rect l="l" t="t" r="r" b="b"/>
              <a:pathLst>
                <a:path w="480" h="1211" extrusionOk="0">
                  <a:moveTo>
                    <a:pt x="480" y="1"/>
                  </a:moveTo>
                  <a:cubicBezTo>
                    <a:pt x="434" y="46"/>
                    <a:pt x="412" y="69"/>
                    <a:pt x="366" y="115"/>
                  </a:cubicBezTo>
                  <a:cubicBezTo>
                    <a:pt x="275" y="480"/>
                    <a:pt x="138" y="845"/>
                    <a:pt x="1" y="1211"/>
                  </a:cubicBezTo>
                  <a:cubicBezTo>
                    <a:pt x="46" y="1165"/>
                    <a:pt x="92" y="1119"/>
                    <a:pt x="138" y="1074"/>
                  </a:cubicBezTo>
                  <a:cubicBezTo>
                    <a:pt x="275" y="731"/>
                    <a:pt x="389" y="366"/>
                    <a:pt x="4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36"/>
            <p:cNvSpPr/>
            <p:nvPr/>
          </p:nvSpPr>
          <p:spPr>
            <a:xfrm>
              <a:off x="4410239" y="2438148"/>
              <a:ext cx="33674" cy="68975"/>
            </a:xfrm>
            <a:custGeom>
              <a:avLst/>
              <a:gdLst/>
              <a:ahLst/>
              <a:cxnLst/>
              <a:rect l="l" t="t" r="r" b="b"/>
              <a:pathLst>
                <a:path w="435" h="891" extrusionOk="0">
                  <a:moveTo>
                    <a:pt x="366" y="1"/>
                  </a:moveTo>
                  <a:cubicBezTo>
                    <a:pt x="229" y="274"/>
                    <a:pt x="115" y="548"/>
                    <a:pt x="1" y="822"/>
                  </a:cubicBezTo>
                  <a:cubicBezTo>
                    <a:pt x="24" y="845"/>
                    <a:pt x="46" y="868"/>
                    <a:pt x="46" y="891"/>
                  </a:cubicBezTo>
                  <a:cubicBezTo>
                    <a:pt x="161" y="640"/>
                    <a:pt x="297" y="366"/>
                    <a:pt x="434" y="115"/>
                  </a:cubicBezTo>
                  <a:cubicBezTo>
                    <a:pt x="412" y="69"/>
                    <a:pt x="389" y="46"/>
                    <a:pt x="36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36"/>
            <p:cNvSpPr/>
            <p:nvPr/>
          </p:nvSpPr>
          <p:spPr>
            <a:xfrm>
              <a:off x="4295438" y="2726196"/>
              <a:ext cx="26552" cy="45983"/>
            </a:xfrm>
            <a:custGeom>
              <a:avLst/>
              <a:gdLst/>
              <a:ahLst/>
              <a:cxnLst/>
              <a:rect l="l" t="t" r="r" b="b"/>
              <a:pathLst>
                <a:path w="343" h="594" extrusionOk="0">
                  <a:moveTo>
                    <a:pt x="251" y="0"/>
                  </a:moveTo>
                  <a:cubicBezTo>
                    <a:pt x="160" y="183"/>
                    <a:pt x="91" y="342"/>
                    <a:pt x="0" y="525"/>
                  </a:cubicBezTo>
                  <a:cubicBezTo>
                    <a:pt x="23" y="548"/>
                    <a:pt x="46" y="571"/>
                    <a:pt x="69" y="593"/>
                  </a:cubicBezTo>
                  <a:cubicBezTo>
                    <a:pt x="160" y="411"/>
                    <a:pt x="251" y="228"/>
                    <a:pt x="342" y="46"/>
                  </a:cubicBezTo>
                  <a:cubicBezTo>
                    <a:pt x="297" y="23"/>
                    <a:pt x="274" y="0"/>
                    <a:pt x="25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36"/>
            <p:cNvSpPr/>
            <p:nvPr/>
          </p:nvSpPr>
          <p:spPr>
            <a:xfrm>
              <a:off x="4383765" y="2796872"/>
              <a:ext cx="28333" cy="45983"/>
            </a:xfrm>
            <a:custGeom>
              <a:avLst/>
              <a:gdLst/>
              <a:ahLst/>
              <a:cxnLst/>
              <a:rect l="l" t="t" r="r" b="b"/>
              <a:pathLst>
                <a:path w="366" h="594" extrusionOk="0">
                  <a:moveTo>
                    <a:pt x="320" y="0"/>
                  </a:moveTo>
                  <a:cubicBezTo>
                    <a:pt x="206" y="183"/>
                    <a:pt x="115" y="365"/>
                    <a:pt x="0" y="548"/>
                  </a:cubicBezTo>
                  <a:cubicBezTo>
                    <a:pt x="23" y="571"/>
                    <a:pt x="46" y="593"/>
                    <a:pt x="69" y="593"/>
                  </a:cubicBezTo>
                  <a:cubicBezTo>
                    <a:pt x="160" y="411"/>
                    <a:pt x="274" y="228"/>
                    <a:pt x="366" y="46"/>
                  </a:cubicBezTo>
                  <a:cubicBezTo>
                    <a:pt x="366" y="46"/>
                    <a:pt x="343" y="23"/>
                    <a:pt x="3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36"/>
            <p:cNvSpPr/>
            <p:nvPr/>
          </p:nvSpPr>
          <p:spPr>
            <a:xfrm>
              <a:off x="4472091" y="2651958"/>
              <a:ext cx="72536" cy="65414"/>
            </a:xfrm>
            <a:custGeom>
              <a:avLst/>
              <a:gdLst/>
              <a:ahLst/>
              <a:cxnLst/>
              <a:rect l="l" t="t" r="r" b="b"/>
              <a:pathLst>
                <a:path w="937" h="845" extrusionOk="0">
                  <a:moveTo>
                    <a:pt x="891" y="0"/>
                  </a:moveTo>
                  <a:cubicBezTo>
                    <a:pt x="571" y="114"/>
                    <a:pt x="252" y="434"/>
                    <a:pt x="1" y="731"/>
                  </a:cubicBezTo>
                  <a:lnTo>
                    <a:pt x="1" y="845"/>
                  </a:lnTo>
                  <a:cubicBezTo>
                    <a:pt x="206" y="617"/>
                    <a:pt x="412" y="411"/>
                    <a:pt x="663" y="251"/>
                  </a:cubicBezTo>
                  <a:cubicBezTo>
                    <a:pt x="731" y="206"/>
                    <a:pt x="845" y="137"/>
                    <a:pt x="936" y="114"/>
                  </a:cubicBezTo>
                  <a:cubicBezTo>
                    <a:pt x="914" y="69"/>
                    <a:pt x="914" y="46"/>
                    <a:pt x="8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36"/>
            <p:cNvSpPr/>
            <p:nvPr/>
          </p:nvSpPr>
          <p:spPr>
            <a:xfrm>
              <a:off x="4495082" y="2650177"/>
              <a:ext cx="132608" cy="305779"/>
            </a:xfrm>
            <a:custGeom>
              <a:avLst/>
              <a:gdLst/>
              <a:ahLst/>
              <a:cxnLst/>
              <a:rect l="l" t="t" r="r" b="b"/>
              <a:pathLst>
                <a:path w="1713" h="3950" extrusionOk="0">
                  <a:moveTo>
                    <a:pt x="913" y="1"/>
                  </a:moveTo>
                  <a:cubicBezTo>
                    <a:pt x="913" y="23"/>
                    <a:pt x="913" y="69"/>
                    <a:pt x="913" y="92"/>
                  </a:cubicBezTo>
                  <a:cubicBezTo>
                    <a:pt x="1005" y="92"/>
                    <a:pt x="1119" y="160"/>
                    <a:pt x="1210" y="274"/>
                  </a:cubicBezTo>
                  <a:cubicBezTo>
                    <a:pt x="1416" y="548"/>
                    <a:pt x="1393" y="1005"/>
                    <a:pt x="1393" y="1347"/>
                  </a:cubicBezTo>
                  <a:cubicBezTo>
                    <a:pt x="1324" y="2352"/>
                    <a:pt x="685" y="3150"/>
                    <a:pt x="0" y="3858"/>
                  </a:cubicBezTo>
                  <a:cubicBezTo>
                    <a:pt x="0" y="3881"/>
                    <a:pt x="0" y="3926"/>
                    <a:pt x="23" y="3949"/>
                  </a:cubicBezTo>
                  <a:cubicBezTo>
                    <a:pt x="548" y="3447"/>
                    <a:pt x="1005" y="2877"/>
                    <a:pt x="1279" y="2169"/>
                  </a:cubicBezTo>
                  <a:cubicBezTo>
                    <a:pt x="1484" y="1667"/>
                    <a:pt x="1712" y="297"/>
                    <a:pt x="1050" y="23"/>
                  </a:cubicBezTo>
                  <a:cubicBezTo>
                    <a:pt x="1005" y="23"/>
                    <a:pt x="959" y="1"/>
                    <a:pt x="9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36"/>
            <p:cNvSpPr/>
            <p:nvPr/>
          </p:nvSpPr>
          <p:spPr>
            <a:xfrm>
              <a:off x="4760139" y="2978866"/>
              <a:ext cx="44203" cy="77800"/>
            </a:xfrm>
            <a:custGeom>
              <a:avLst/>
              <a:gdLst/>
              <a:ahLst/>
              <a:cxnLst/>
              <a:rect l="l" t="t" r="r" b="b"/>
              <a:pathLst>
                <a:path w="571" h="1005" extrusionOk="0">
                  <a:moveTo>
                    <a:pt x="571" y="0"/>
                  </a:moveTo>
                  <a:cubicBezTo>
                    <a:pt x="525" y="23"/>
                    <a:pt x="502" y="23"/>
                    <a:pt x="457" y="46"/>
                  </a:cubicBezTo>
                  <a:cubicBezTo>
                    <a:pt x="297" y="365"/>
                    <a:pt x="160" y="685"/>
                    <a:pt x="0" y="1004"/>
                  </a:cubicBezTo>
                  <a:cubicBezTo>
                    <a:pt x="46" y="1004"/>
                    <a:pt x="69" y="982"/>
                    <a:pt x="114" y="959"/>
                  </a:cubicBezTo>
                  <a:cubicBezTo>
                    <a:pt x="251" y="639"/>
                    <a:pt x="411" y="320"/>
                    <a:pt x="57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36"/>
            <p:cNvSpPr/>
            <p:nvPr/>
          </p:nvSpPr>
          <p:spPr>
            <a:xfrm>
              <a:off x="4922703" y="2894024"/>
              <a:ext cx="33597" cy="61930"/>
            </a:xfrm>
            <a:custGeom>
              <a:avLst/>
              <a:gdLst/>
              <a:ahLst/>
              <a:cxnLst/>
              <a:rect l="l" t="t" r="r" b="b"/>
              <a:pathLst>
                <a:path w="434" h="800" extrusionOk="0">
                  <a:moveTo>
                    <a:pt x="434" y="0"/>
                  </a:moveTo>
                  <a:lnTo>
                    <a:pt x="434" y="0"/>
                  </a:lnTo>
                  <a:cubicBezTo>
                    <a:pt x="388" y="23"/>
                    <a:pt x="342" y="46"/>
                    <a:pt x="320" y="69"/>
                  </a:cubicBezTo>
                  <a:cubicBezTo>
                    <a:pt x="206" y="320"/>
                    <a:pt x="114" y="571"/>
                    <a:pt x="0" y="799"/>
                  </a:cubicBezTo>
                  <a:cubicBezTo>
                    <a:pt x="46" y="776"/>
                    <a:pt x="91" y="731"/>
                    <a:pt x="137" y="708"/>
                  </a:cubicBezTo>
                  <a:cubicBezTo>
                    <a:pt x="228" y="480"/>
                    <a:pt x="342" y="229"/>
                    <a:pt x="4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36"/>
            <p:cNvSpPr/>
            <p:nvPr/>
          </p:nvSpPr>
          <p:spPr>
            <a:xfrm rot="10800000">
              <a:off x="4455679" y="4503662"/>
              <a:ext cx="105378" cy="530574"/>
            </a:xfrm>
            <a:custGeom>
              <a:avLst/>
              <a:gdLst/>
              <a:ahLst/>
              <a:cxnLst/>
              <a:rect l="l" t="t" r="r" b="b"/>
              <a:pathLst>
                <a:path w="2489" h="12532" extrusionOk="0">
                  <a:moveTo>
                    <a:pt x="2260" y="0"/>
                  </a:moveTo>
                  <a:lnTo>
                    <a:pt x="2032" y="23"/>
                  </a:lnTo>
                  <a:cubicBezTo>
                    <a:pt x="2124" y="1073"/>
                    <a:pt x="2169" y="2123"/>
                    <a:pt x="2146" y="3173"/>
                  </a:cubicBezTo>
                  <a:cubicBezTo>
                    <a:pt x="2124" y="4223"/>
                    <a:pt x="2055" y="5273"/>
                    <a:pt x="1895" y="6323"/>
                  </a:cubicBezTo>
                  <a:cubicBezTo>
                    <a:pt x="1758" y="7373"/>
                    <a:pt x="1553" y="8400"/>
                    <a:pt x="1279" y="9404"/>
                  </a:cubicBezTo>
                  <a:cubicBezTo>
                    <a:pt x="1119" y="9907"/>
                    <a:pt x="959" y="10386"/>
                    <a:pt x="754" y="10865"/>
                  </a:cubicBezTo>
                  <a:cubicBezTo>
                    <a:pt x="640" y="11093"/>
                    <a:pt x="526" y="11322"/>
                    <a:pt x="412" y="11527"/>
                  </a:cubicBezTo>
                  <a:cubicBezTo>
                    <a:pt x="343" y="11618"/>
                    <a:pt x="275" y="11710"/>
                    <a:pt x="206" y="11801"/>
                  </a:cubicBezTo>
                  <a:cubicBezTo>
                    <a:pt x="115" y="11869"/>
                    <a:pt x="46" y="11915"/>
                    <a:pt x="1" y="11938"/>
                  </a:cubicBezTo>
                  <a:lnTo>
                    <a:pt x="229" y="12531"/>
                  </a:lnTo>
                  <a:cubicBezTo>
                    <a:pt x="434" y="12463"/>
                    <a:pt x="549" y="12326"/>
                    <a:pt x="663" y="12212"/>
                  </a:cubicBezTo>
                  <a:cubicBezTo>
                    <a:pt x="777" y="12098"/>
                    <a:pt x="845" y="11961"/>
                    <a:pt x="937" y="11847"/>
                  </a:cubicBezTo>
                  <a:cubicBezTo>
                    <a:pt x="1074" y="11596"/>
                    <a:pt x="1188" y="11345"/>
                    <a:pt x="1302" y="11093"/>
                  </a:cubicBezTo>
                  <a:cubicBezTo>
                    <a:pt x="1507" y="10568"/>
                    <a:pt x="1667" y="10066"/>
                    <a:pt x="1781" y="9541"/>
                  </a:cubicBezTo>
                  <a:cubicBezTo>
                    <a:pt x="2055" y="8491"/>
                    <a:pt x="2215" y="7441"/>
                    <a:pt x="2329" y="6369"/>
                  </a:cubicBezTo>
                  <a:cubicBezTo>
                    <a:pt x="2443" y="5319"/>
                    <a:pt x="2489" y="4246"/>
                    <a:pt x="2466" y="3173"/>
                  </a:cubicBezTo>
                  <a:cubicBezTo>
                    <a:pt x="2466" y="2123"/>
                    <a:pt x="2375" y="1050"/>
                    <a:pt x="226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36"/>
            <p:cNvSpPr/>
            <p:nvPr/>
          </p:nvSpPr>
          <p:spPr>
            <a:xfrm rot="10800000">
              <a:off x="4570843" y="4521428"/>
              <a:ext cx="345008" cy="376931"/>
            </a:xfrm>
            <a:custGeom>
              <a:avLst/>
              <a:gdLst/>
              <a:ahLst/>
              <a:cxnLst/>
              <a:rect l="l" t="t" r="r" b="b"/>
              <a:pathLst>
                <a:path w="8149" h="8903" extrusionOk="0">
                  <a:moveTo>
                    <a:pt x="137" y="1"/>
                  </a:moveTo>
                  <a:lnTo>
                    <a:pt x="0" y="183"/>
                  </a:lnTo>
                  <a:cubicBezTo>
                    <a:pt x="799" y="754"/>
                    <a:pt x="1575" y="1347"/>
                    <a:pt x="2306" y="2009"/>
                  </a:cubicBezTo>
                  <a:cubicBezTo>
                    <a:pt x="3013" y="2648"/>
                    <a:pt x="3721" y="3333"/>
                    <a:pt x="4360" y="4064"/>
                  </a:cubicBezTo>
                  <a:cubicBezTo>
                    <a:pt x="5615" y="5524"/>
                    <a:pt x="6711" y="7145"/>
                    <a:pt x="7464" y="8903"/>
                  </a:cubicBezTo>
                  <a:lnTo>
                    <a:pt x="8149" y="8583"/>
                  </a:lnTo>
                  <a:cubicBezTo>
                    <a:pt x="7259" y="6780"/>
                    <a:pt x="6072" y="5159"/>
                    <a:pt x="4702" y="3744"/>
                  </a:cubicBezTo>
                  <a:cubicBezTo>
                    <a:pt x="4018" y="3014"/>
                    <a:pt x="3287" y="2352"/>
                    <a:pt x="2534" y="1735"/>
                  </a:cubicBezTo>
                  <a:cubicBezTo>
                    <a:pt x="1758" y="1119"/>
                    <a:pt x="959" y="549"/>
                    <a:pt x="1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36"/>
            <p:cNvSpPr/>
            <p:nvPr/>
          </p:nvSpPr>
          <p:spPr>
            <a:xfrm rot="10800000">
              <a:off x="4481135" y="4694559"/>
              <a:ext cx="129307" cy="25032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36"/>
            <p:cNvSpPr/>
            <p:nvPr/>
          </p:nvSpPr>
          <p:spPr>
            <a:xfrm rot="-10080451" flipH="1">
              <a:off x="4362422" y="4574671"/>
              <a:ext cx="129307" cy="250330"/>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36"/>
            <p:cNvSpPr/>
            <p:nvPr/>
          </p:nvSpPr>
          <p:spPr>
            <a:xfrm rot="8100000">
              <a:off x="4734342" y="4594986"/>
              <a:ext cx="129317" cy="250349"/>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36"/>
            <p:cNvSpPr/>
            <p:nvPr/>
          </p:nvSpPr>
          <p:spPr>
            <a:xfrm rot="10250066" flipH="1">
              <a:off x="4700728" y="4787468"/>
              <a:ext cx="97406" cy="188571"/>
            </a:xfrm>
            <a:custGeom>
              <a:avLst/>
              <a:gdLst/>
              <a:ahLst/>
              <a:cxnLst/>
              <a:rect l="l" t="t" r="r" b="b"/>
              <a:pathLst>
                <a:path w="4292" h="8309" extrusionOk="0">
                  <a:moveTo>
                    <a:pt x="274" y="0"/>
                  </a:moveTo>
                  <a:lnTo>
                    <a:pt x="0" y="46"/>
                  </a:lnTo>
                  <a:cubicBezTo>
                    <a:pt x="137" y="822"/>
                    <a:pt x="274" y="1621"/>
                    <a:pt x="457" y="2397"/>
                  </a:cubicBezTo>
                  <a:lnTo>
                    <a:pt x="571" y="2968"/>
                  </a:lnTo>
                  <a:lnTo>
                    <a:pt x="730" y="3561"/>
                  </a:lnTo>
                  <a:cubicBezTo>
                    <a:pt x="776" y="3744"/>
                    <a:pt x="845" y="3949"/>
                    <a:pt x="890" y="4132"/>
                  </a:cubicBezTo>
                  <a:lnTo>
                    <a:pt x="1073" y="4702"/>
                  </a:lnTo>
                  <a:cubicBezTo>
                    <a:pt x="1210" y="5090"/>
                    <a:pt x="1370" y="5456"/>
                    <a:pt x="1529" y="5821"/>
                  </a:cubicBezTo>
                  <a:cubicBezTo>
                    <a:pt x="1689" y="6186"/>
                    <a:pt x="1872" y="6574"/>
                    <a:pt x="2100" y="6916"/>
                  </a:cubicBezTo>
                  <a:cubicBezTo>
                    <a:pt x="2328" y="7259"/>
                    <a:pt x="2602" y="7578"/>
                    <a:pt x="2945" y="7875"/>
                  </a:cubicBezTo>
                  <a:cubicBezTo>
                    <a:pt x="3036" y="7921"/>
                    <a:pt x="3104" y="8012"/>
                    <a:pt x="3218" y="8058"/>
                  </a:cubicBezTo>
                  <a:cubicBezTo>
                    <a:pt x="3310" y="8103"/>
                    <a:pt x="3401" y="8172"/>
                    <a:pt x="3515" y="8217"/>
                  </a:cubicBezTo>
                  <a:lnTo>
                    <a:pt x="3698" y="8263"/>
                  </a:lnTo>
                  <a:cubicBezTo>
                    <a:pt x="3743" y="8286"/>
                    <a:pt x="3812" y="8286"/>
                    <a:pt x="3880" y="8309"/>
                  </a:cubicBezTo>
                  <a:lnTo>
                    <a:pt x="4177" y="8309"/>
                  </a:lnTo>
                  <a:cubicBezTo>
                    <a:pt x="4200" y="8309"/>
                    <a:pt x="4246" y="8309"/>
                    <a:pt x="4291" y="8286"/>
                  </a:cubicBezTo>
                  <a:lnTo>
                    <a:pt x="4109" y="7715"/>
                  </a:lnTo>
                  <a:lnTo>
                    <a:pt x="3949" y="7715"/>
                  </a:lnTo>
                  <a:cubicBezTo>
                    <a:pt x="3903" y="7715"/>
                    <a:pt x="3858" y="7715"/>
                    <a:pt x="3835" y="7692"/>
                  </a:cubicBezTo>
                  <a:lnTo>
                    <a:pt x="3721" y="7670"/>
                  </a:lnTo>
                  <a:cubicBezTo>
                    <a:pt x="3652" y="7647"/>
                    <a:pt x="3561" y="7601"/>
                    <a:pt x="3492" y="7556"/>
                  </a:cubicBezTo>
                  <a:cubicBezTo>
                    <a:pt x="3424" y="7533"/>
                    <a:pt x="3355" y="7464"/>
                    <a:pt x="3287" y="7419"/>
                  </a:cubicBezTo>
                  <a:cubicBezTo>
                    <a:pt x="2990" y="7213"/>
                    <a:pt x="2739" y="6939"/>
                    <a:pt x="2534" y="6620"/>
                  </a:cubicBezTo>
                  <a:cubicBezTo>
                    <a:pt x="2305" y="6300"/>
                    <a:pt x="2123" y="5958"/>
                    <a:pt x="1940" y="5638"/>
                  </a:cubicBezTo>
                  <a:cubicBezTo>
                    <a:pt x="1803" y="5273"/>
                    <a:pt x="1621" y="4931"/>
                    <a:pt x="1484" y="4565"/>
                  </a:cubicBezTo>
                  <a:lnTo>
                    <a:pt x="1278" y="3995"/>
                  </a:lnTo>
                  <a:cubicBezTo>
                    <a:pt x="1233" y="3812"/>
                    <a:pt x="1164" y="3630"/>
                    <a:pt x="1119" y="3447"/>
                  </a:cubicBezTo>
                  <a:lnTo>
                    <a:pt x="936" y="2876"/>
                  </a:lnTo>
                  <a:lnTo>
                    <a:pt x="799" y="2306"/>
                  </a:lnTo>
                  <a:cubicBezTo>
                    <a:pt x="571" y="1553"/>
                    <a:pt x="434" y="776"/>
                    <a:pt x="2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46" name="Google Shape;2046;p36"/>
          <p:cNvGrpSpPr/>
          <p:nvPr/>
        </p:nvGrpSpPr>
        <p:grpSpPr>
          <a:xfrm rot="-209551" flipH="1">
            <a:off x="9763195" y="-468085"/>
            <a:ext cx="4615008" cy="6900372"/>
            <a:chOff x="-1485626" y="98700"/>
            <a:chExt cx="3439693" cy="5143549"/>
          </a:xfrm>
        </p:grpSpPr>
        <p:grpSp>
          <p:nvGrpSpPr>
            <p:cNvPr id="2047" name="Google Shape;2047;p36"/>
            <p:cNvGrpSpPr/>
            <p:nvPr/>
          </p:nvGrpSpPr>
          <p:grpSpPr>
            <a:xfrm>
              <a:off x="-1485626" y="98700"/>
              <a:ext cx="3439693" cy="5143549"/>
              <a:chOff x="-1485626" y="98700"/>
              <a:chExt cx="3439693" cy="5143549"/>
            </a:xfrm>
          </p:grpSpPr>
          <p:grpSp>
            <p:nvGrpSpPr>
              <p:cNvPr id="2048" name="Google Shape;2048;p36"/>
              <p:cNvGrpSpPr/>
              <p:nvPr/>
            </p:nvGrpSpPr>
            <p:grpSpPr>
              <a:xfrm>
                <a:off x="-1485626" y="98700"/>
                <a:ext cx="3439693" cy="5143549"/>
                <a:chOff x="7015323" y="2720556"/>
                <a:chExt cx="1319052" cy="1972446"/>
              </a:xfrm>
            </p:grpSpPr>
            <p:sp>
              <p:nvSpPr>
                <p:cNvPr id="2049" name="Google Shape;2049;p36"/>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36"/>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36"/>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36"/>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36"/>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054" name="Google Shape;2054;p36"/>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055" name="Google Shape;2055;p36"/>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056" name="Google Shape;2056;p36"/>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057" name="Google Shape;2057;p36"/>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058" name="Google Shape;2058;p36"/>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059" name="Google Shape;2059;p36"/>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060" name="Google Shape;2060;p36"/>
          <p:cNvGrpSpPr/>
          <p:nvPr/>
        </p:nvGrpSpPr>
        <p:grpSpPr>
          <a:xfrm flipH="1">
            <a:off x="-1755566" y="6630367"/>
            <a:ext cx="15702988" cy="333900"/>
            <a:chOff x="-1116350" y="4972775"/>
            <a:chExt cx="11777241" cy="250425"/>
          </a:xfrm>
        </p:grpSpPr>
        <p:sp>
          <p:nvSpPr>
            <p:cNvPr id="2061" name="Google Shape;2061;p36"/>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36"/>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36"/>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36"/>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36"/>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6" name="Google Shape;2066;p36"/>
          <p:cNvGrpSpPr/>
          <p:nvPr/>
        </p:nvGrpSpPr>
        <p:grpSpPr>
          <a:xfrm>
            <a:off x="10236131" y="5731333"/>
            <a:ext cx="1005071" cy="997315"/>
            <a:chOff x="3077000" y="1309400"/>
            <a:chExt cx="588128" cy="583543"/>
          </a:xfrm>
        </p:grpSpPr>
        <p:sp>
          <p:nvSpPr>
            <p:cNvPr id="2067" name="Google Shape;2067;p36"/>
            <p:cNvSpPr/>
            <p:nvPr/>
          </p:nvSpPr>
          <p:spPr>
            <a:xfrm>
              <a:off x="3077000" y="1309400"/>
              <a:ext cx="588128" cy="583543"/>
            </a:xfrm>
            <a:custGeom>
              <a:avLst/>
              <a:gdLst/>
              <a:ahLst/>
              <a:cxnLst/>
              <a:rect l="l" t="t" r="r" b="b"/>
              <a:pathLst>
                <a:path w="15523" h="15402" extrusionOk="0">
                  <a:moveTo>
                    <a:pt x="4836" y="0"/>
                  </a:moveTo>
                  <a:cubicBezTo>
                    <a:pt x="4095" y="0"/>
                    <a:pt x="3372" y="20"/>
                    <a:pt x="2740" y="56"/>
                  </a:cubicBezTo>
                  <a:cubicBezTo>
                    <a:pt x="2443" y="79"/>
                    <a:pt x="1804" y="170"/>
                    <a:pt x="1827" y="376"/>
                  </a:cubicBezTo>
                  <a:cubicBezTo>
                    <a:pt x="1850" y="581"/>
                    <a:pt x="2489" y="1129"/>
                    <a:pt x="2489" y="1129"/>
                  </a:cubicBezTo>
                  <a:cubicBezTo>
                    <a:pt x="2489" y="1129"/>
                    <a:pt x="2032" y="2521"/>
                    <a:pt x="2124" y="2795"/>
                  </a:cubicBezTo>
                  <a:cubicBezTo>
                    <a:pt x="2192" y="3092"/>
                    <a:pt x="2489" y="3822"/>
                    <a:pt x="2489" y="3822"/>
                  </a:cubicBezTo>
                  <a:cubicBezTo>
                    <a:pt x="2489" y="3822"/>
                    <a:pt x="1576" y="6379"/>
                    <a:pt x="1348" y="7566"/>
                  </a:cubicBezTo>
                  <a:cubicBezTo>
                    <a:pt x="1142" y="8753"/>
                    <a:pt x="1142" y="10259"/>
                    <a:pt x="1142" y="10259"/>
                  </a:cubicBezTo>
                  <a:cubicBezTo>
                    <a:pt x="1142" y="10259"/>
                    <a:pt x="594" y="12701"/>
                    <a:pt x="572" y="13203"/>
                  </a:cubicBezTo>
                  <a:cubicBezTo>
                    <a:pt x="549" y="13706"/>
                    <a:pt x="1" y="14071"/>
                    <a:pt x="47" y="14368"/>
                  </a:cubicBezTo>
                  <a:cubicBezTo>
                    <a:pt x="115" y="14641"/>
                    <a:pt x="845" y="14687"/>
                    <a:pt x="1348" y="14984"/>
                  </a:cubicBezTo>
                  <a:cubicBezTo>
                    <a:pt x="1778" y="15208"/>
                    <a:pt x="2391" y="15402"/>
                    <a:pt x="3440" y="15402"/>
                  </a:cubicBezTo>
                  <a:cubicBezTo>
                    <a:pt x="3672" y="15402"/>
                    <a:pt x="3924" y="15393"/>
                    <a:pt x="4201" y="15372"/>
                  </a:cubicBezTo>
                  <a:cubicBezTo>
                    <a:pt x="4711" y="15334"/>
                    <a:pt x="6022" y="15321"/>
                    <a:pt x="7543" y="15321"/>
                  </a:cubicBezTo>
                  <a:cubicBezTo>
                    <a:pt x="10587" y="15321"/>
                    <a:pt x="14472" y="15372"/>
                    <a:pt x="14472" y="15372"/>
                  </a:cubicBezTo>
                  <a:cubicBezTo>
                    <a:pt x="14472" y="15372"/>
                    <a:pt x="15522" y="15212"/>
                    <a:pt x="15476" y="14938"/>
                  </a:cubicBezTo>
                  <a:cubicBezTo>
                    <a:pt x="15408" y="14641"/>
                    <a:pt x="14974" y="14139"/>
                    <a:pt x="14974" y="14139"/>
                  </a:cubicBezTo>
                  <a:cubicBezTo>
                    <a:pt x="14974" y="14139"/>
                    <a:pt x="15431" y="12313"/>
                    <a:pt x="14883" y="10989"/>
                  </a:cubicBezTo>
                  <a:cubicBezTo>
                    <a:pt x="14335" y="9666"/>
                    <a:pt x="14061" y="9004"/>
                    <a:pt x="14061" y="9004"/>
                  </a:cubicBezTo>
                  <a:cubicBezTo>
                    <a:pt x="14061" y="9004"/>
                    <a:pt x="13879" y="7200"/>
                    <a:pt x="13765" y="6447"/>
                  </a:cubicBezTo>
                  <a:cubicBezTo>
                    <a:pt x="13673" y="5694"/>
                    <a:pt x="13240" y="3959"/>
                    <a:pt x="13240" y="3959"/>
                  </a:cubicBezTo>
                  <a:cubicBezTo>
                    <a:pt x="13240" y="3959"/>
                    <a:pt x="13765" y="2932"/>
                    <a:pt x="13765" y="2681"/>
                  </a:cubicBezTo>
                  <a:cubicBezTo>
                    <a:pt x="13765" y="2407"/>
                    <a:pt x="13559" y="1403"/>
                    <a:pt x="13559" y="1403"/>
                  </a:cubicBezTo>
                  <a:cubicBezTo>
                    <a:pt x="13559" y="1403"/>
                    <a:pt x="13787" y="809"/>
                    <a:pt x="13719" y="672"/>
                  </a:cubicBezTo>
                  <a:cubicBezTo>
                    <a:pt x="13698" y="624"/>
                    <a:pt x="13578" y="607"/>
                    <a:pt x="13421" y="607"/>
                  </a:cubicBezTo>
                  <a:cubicBezTo>
                    <a:pt x="13061" y="607"/>
                    <a:pt x="12509" y="695"/>
                    <a:pt x="12509" y="695"/>
                  </a:cubicBezTo>
                  <a:cubicBezTo>
                    <a:pt x="12509" y="695"/>
                    <a:pt x="10752" y="672"/>
                    <a:pt x="9200" y="330"/>
                  </a:cubicBezTo>
                  <a:cubicBezTo>
                    <a:pt x="8151" y="95"/>
                    <a:pt x="6450" y="0"/>
                    <a:pt x="48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36"/>
            <p:cNvSpPr/>
            <p:nvPr/>
          </p:nvSpPr>
          <p:spPr>
            <a:xfrm>
              <a:off x="3185130" y="1318872"/>
              <a:ext cx="385733" cy="46374"/>
            </a:xfrm>
            <a:custGeom>
              <a:avLst/>
              <a:gdLst/>
              <a:ahLst/>
              <a:cxnLst/>
              <a:rect l="l" t="t" r="r" b="b"/>
              <a:pathLst>
                <a:path w="10181" h="1224" extrusionOk="0">
                  <a:moveTo>
                    <a:pt x="1280" y="1"/>
                  </a:moveTo>
                  <a:cubicBezTo>
                    <a:pt x="727" y="1"/>
                    <a:pt x="325" y="22"/>
                    <a:pt x="228" y="80"/>
                  </a:cubicBezTo>
                  <a:cubicBezTo>
                    <a:pt x="0" y="240"/>
                    <a:pt x="799" y="788"/>
                    <a:pt x="2374" y="879"/>
                  </a:cubicBezTo>
                  <a:cubicBezTo>
                    <a:pt x="3972" y="970"/>
                    <a:pt x="5706" y="1130"/>
                    <a:pt x="6597" y="1176"/>
                  </a:cubicBezTo>
                  <a:cubicBezTo>
                    <a:pt x="6922" y="1201"/>
                    <a:pt x="7404" y="1224"/>
                    <a:pt x="7906" y="1224"/>
                  </a:cubicBezTo>
                  <a:cubicBezTo>
                    <a:pt x="8741" y="1224"/>
                    <a:pt x="9629" y="1161"/>
                    <a:pt x="9929" y="947"/>
                  </a:cubicBezTo>
                  <a:cubicBezTo>
                    <a:pt x="10180" y="742"/>
                    <a:pt x="8788" y="879"/>
                    <a:pt x="7669" y="719"/>
                  </a:cubicBezTo>
                  <a:cubicBezTo>
                    <a:pt x="6551" y="537"/>
                    <a:pt x="5592" y="171"/>
                    <a:pt x="3994" y="80"/>
                  </a:cubicBezTo>
                  <a:cubicBezTo>
                    <a:pt x="3072" y="41"/>
                    <a:pt x="2035" y="1"/>
                    <a:pt x="1280" y="1"/>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36"/>
            <p:cNvSpPr/>
            <p:nvPr/>
          </p:nvSpPr>
          <p:spPr>
            <a:xfrm>
              <a:off x="3176454" y="1445569"/>
              <a:ext cx="389218" cy="27696"/>
            </a:xfrm>
            <a:custGeom>
              <a:avLst/>
              <a:gdLst/>
              <a:ahLst/>
              <a:cxnLst/>
              <a:rect l="l" t="t" r="r" b="b"/>
              <a:pathLst>
                <a:path w="10273" h="731" extrusionOk="0">
                  <a:moveTo>
                    <a:pt x="24" y="0"/>
                  </a:moveTo>
                  <a:lnTo>
                    <a:pt x="1" y="69"/>
                  </a:lnTo>
                  <a:cubicBezTo>
                    <a:pt x="24" y="69"/>
                    <a:pt x="1462" y="479"/>
                    <a:pt x="4155" y="685"/>
                  </a:cubicBezTo>
                  <a:cubicBezTo>
                    <a:pt x="4589" y="708"/>
                    <a:pt x="5045" y="730"/>
                    <a:pt x="5502" y="730"/>
                  </a:cubicBezTo>
                  <a:cubicBezTo>
                    <a:pt x="7853" y="730"/>
                    <a:pt x="10227" y="388"/>
                    <a:pt x="10272" y="365"/>
                  </a:cubicBezTo>
                  <a:lnTo>
                    <a:pt x="10249" y="297"/>
                  </a:lnTo>
                  <a:cubicBezTo>
                    <a:pt x="10230" y="297"/>
                    <a:pt x="7899" y="643"/>
                    <a:pt x="5567" y="643"/>
                  </a:cubicBezTo>
                  <a:cubicBezTo>
                    <a:pt x="5089" y="643"/>
                    <a:pt x="4612" y="628"/>
                    <a:pt x="4155" y="594"/>
                  </a:cubicBezTo>
                  <a:cubicBezTo>
                    <a:pt x="1462" y="411"/>
                    <a:pt x="46" y="0"/>
                    <a:pt x="2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36"/>
            <p:cNvSpPr/>
            <p:nvPr/>
          </p:nvSpPr>
          <p:spPr>
            <a:xfrm>
              <a:off x="3183388" y="1457655"/>
              <a:ext cx="157423" cy="13867"/>
            </a:xfrm>
            <a:custGeom>
              <a:avLst/>
              <a:gdLst/>
              <a:ahLst/>
              <a:cxnLst/>
              <a:rect l="l" t="t" r="r" b="b"/>
              <a:pathLst>
                <a:path w="4155" h="366" extrusionOk="0">
                  <a:moveTo>
                    <a:pt x="0" y="1"/>
                  </a:moveTo>
                  <a:lnTo>
                    <a:pt x="0" y="92"/>
                  </a:lnTo>
                  <a:lnTo>
                    <a:pt x="4155" y="366"/>
                  </a:lnTo>
                  <a:lnTo>
                    <a:pt x="4155" y="297"/>
                  </a:lnTo>
                  <a:lnTo>
                    <a:pt x="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36"/>
            <p:cNvSpPr/>
            <p:nvPr/>
          </p:nvSpPr>
          <p:spPr>
            <a:xfrm>
              <a:off x="3397868" y="1439507"/>
              <a:ext cx="167804" cy="21634"/>
            </a:xfrm>
            <a:custGeom>
              <a:avLst/>
              <a:gdLst/>
              <a:ahLst/>
              <a:cxnLst/>
              <a:rect l="l" t="t" r="r" b="b"/>
              <a:pathLst>
                <a:path w="4429" h="571" extrusionOk="0">
                  <a:moveTo>
                    <a:pt x="4405" y="0"/>
                  </a:moveTo>
                  <a:cubicBezTo>
                    <a:pt x="2962" y="461"/>
                    <a:pt x="482" y="480"/>
                    <a:pt x="61" y="480"/>
                  </a:cubicBezTo>
                  <a:cubicBezTo>
                    <a:pt x="23" y="480"/>
                    <a:pt x="2" y="480"/>
                    <a:pt x="0" y="480"/>
                  </a:cubicBezTo>
                  <a:lnTo>
                    <a:pt x="0" y="571"/>
                  </a:lnTo>
                  <a:lnTo>
                    <a:pt x="91" y="571"/>
                  </a:lnTo>
                  <a:cubicBezTo>
                    <a:pt x="616" y="571"/>
                    <a:pt x="3013" y="525"/>
                    <a:pt x="4428" y="69"/>
                  </a:cubicBezTo>
                  <a:lnTo>
                    <a:pt x="44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36"/>
            <p:cNvSpPr/>
            <p:nvPr/>
          </p:nvSpPr>
          <p:spPr>
            <a:xfrm>
              <a:off x="3219722" y="1328192"/>
              <a:ext cx="311359" cy="37092"/>
            </a:xfrm>
            <a:custGeom>
              <a:avLst/>
              <a:gdLst/>
              <a:ahLst/>
              <a:cxnLst/>
              <a:rect l="l" t="t" r="r" b="b"/>
              <a:pathLst>
                <a:path w="8218" h="979" extrusionOk="0">
                  <a:moveTo>
                    <a:pt x="2001" y="0"/>
                  </a:moveTo>
                  <a:cubicBezTo>
                    <a:pt x="1524" y="0"/>
                    <a:pt x="1210" y="245"/>
                    <a:pt x="1210" y="245"/>
                  </a:cubicBezTo>
                  <a:cubicBezTo>
                    <a:pt x="1210" y="245"/>
                    <a:pt x="963" y="15"/>
                    <a:pt x="624" y="15"/>
                  </a:cubicBezTo>
                  <a:cubicBezTo>
                    <a:pt x="563" y="15"/>
                    <a:pt x="499" y="22"/>
                    <a:pt x="434" y="39"/>
                  </a:cubicBezTo>
                  <a:cubicBezTo>
                    <a:pt x="206" y="85"/>
                    <a:pt x="69" y="245"/>
                    <a:pt x="0" y="359"/>
                  </a:cubicBezTo>
                  <a:cubicBezTo>
                    <a:pt x="365" y="496"/>
                    <a:pt x="867" y="587"/>
                    <a:pt x="1461" y="633"/>
                  </a:cubicBezTo>
                  <a:cubicBezTo>
                    <a:pt x="3059" y="724"/>
                    <a:pt x="4793" y="884"/>
                    <a:pt x="5684" y="930"/>
                  </a:cubicBezTo>
                  <a:cubicBezTo>
                    <a:pt x="6001" y="954"/>
                    <a:pt x="6475" y="978"/>
                    <a:pt x="6969" y="978"/>
                  </a:cubicBezTo>
                  <a:cubicBezTo>
                    <a:pt x="7399" y="978"/>
                    <a:pt x="7845" y="960"/>
                    <a:pt x="8217" y="907"/>
                  </a:cubicBezTo>
                  <a:cubicBezTo>
                    <a:pt x="7901" y="731"/>
                    <a:pt x="7572" y="677"/>
                    <a:pt x="7286" y="677"/>
                  </a:cubicBezTo>
                  <a:cubicBezTo>
                    <a:pt x="6828" y="677"/>
                    <a:pt x="6482" y="816"/>
                    <a:pt x="6482" y="816"/>
                  </a:cubicBezTo>
                  <a:cubicBezTo>
                    <a:pt x="6482" y="816"/>
                    <a:pt x="6094" y="542"/>
                    <a:pt x="5684" y="496"/>
                  </a:cubicBezTo>
                  <a:cubicBezTo>
                    <a:pt x="5658" y="494"/>
                    <a:pt x="5632" y="494"/>
                    <a:pt x="5607" y="494"/>
                  </a:cubicBezTo>
                  <a:cubicBezTo>
                    <a:pt x="5251" y="494"/>
                    <a:pt x="4953" y="633"/>
                    <a:pt x="4953" y="633"/>
                  </a:cubicBezTo>
                  <a:cubicBezTo>
                    <a:pt x="4953" y="633"/>
                    <a:pt x="4702" y="313"/>
                    <a:pt x="4086" y="199"/>
                  </a:cubicBezTo>
                  <a:cubicBezTo>
                    <a:pt x="3970" y="183"/>
                    <a:pt x="3854" y="176"/>
                    <a:pt x="3743" y="176"/>
                  </a:cubicBezTo>
                  <a:cubicBezTo>
                    <a:pt x="3243" y="176"/>
                    <a:pt x="2830" y="313"/>
                    <a:pt x="2830" y="313"/>
                  </a:cubicBezTo>
                  <a:cubicBezTo>
                    <a:pt x="2830" y="313"/>
                    <a:pt x="2808" y="108"/>
                    <a:pt x="2214" y="17"/>
                  </a:cubicBezTo>
                  <a:cubicBezTo>
                    <a:pt x="2140" y="5"/>
                    <a:pt x="2069" y="0"/>
                    <a:pt x="20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36"/>
            <p:cNvSpPr/>
            <p:nvPr/>
          </p:nvSpPr>
          <p:spPr>
            <a:xfrm>
              <a:off x="3548318" y="1355623"/>
              <a:ext cx="74411" cy="537055"/>
            </a:xfrm>
            <a:custGeom>
              <a:avLst/>
              <a:gdLst/>
              <a:ahLst/>
              <a:cxnLst/>
              <a:rect l="l" t="t" r="r" b="b"/>
              <a:pathLst>
                <a:path w="1964" h="14175" extrusionOk="0">
                  <a:moveTo>
                    <a:pt x="229" y="0"/>
                  </a:moveTo>
                  <a:lnTo>
                    <a:pt x="206" y="69"/>
                  </a:lnTo>
                  <a:cubicBezTo>
                    <a:pt x="206" y="92"/>
                    <a:pt x="366" y="114"/>
                    <a:pt x="412" y="274"/>
                  </a:cubicBezTo>
                  <a:lnTo>
                    <a:pt x="434" y="343"/>
                  </a:lnTo>
                  <a:lnTo>
                    <a:pt x="503" y="320"/>
                  </a:lnTo>
                  <a:lnTo>
                    <a:pt x="480" y="251"/>
                  </a:lnTo>
                  <a:cubicBezTo>
                    <a:pt x="434" y="46"/>
                    <a:pt x="229" y="0"/>
                    <a:pt x="229" y="0"/>
                  </a:cubicBezTo>
                  <a:close/>
                  <a:moveTo>
                    <a:pt x="594" y="639"/>
                  </a:moveTo>
                  <a:lnTo>
                    <a:pt x="526" y="662"/>
                  </a:lnTo>
                  <a:cubicBezTo>
                    <a:pt x="571" y="776"/>
                    <a:pt x="594" y="913"/>
                    <a:pt x="640" y="1050"/>
                  </a:cubicBezTo>
                  <a:lnTo>
                    <a:pt x="708" y="1027"/>
                  </a:lnTo>
                  <a:cubicBezTo>
                    <a:pt x="685" y="890"/>
                    <a:pt x="640" y="753"/>
                    <a:pt x="594" y="639"/>
                  </a:cubicBezTo>
                  <a:close/>
                  <a:moveTo>
                    <a:pt x="731" y="1347"/>
                  </a:moveTo>
                  <a:cubicBezTo>
                    <a:pt x="754" y="1530"/>
                    <a:pt x="777" y="1598"/>
                    <a:pt x="777" y="1621"/>
                  </a:cubicBezTo>
                  <a:cubicBezTo>
                    <a:pt x="777" y="1644"/>
                    <a:pt x="777" y="1666"/>
                    <a:pt x="731" y="1735"/>
                  </a:cubicBezTo>
                  <a:lnTo>
                    <a:pt x="800" y="1758"/>
                  </a:lnTo>
                  <a:cubicBezTo>
                    <a:pt x="822" y="1712"/>
                    <a:pt x="845" y="1666"/>
                    <a:pt x="845" y="1621"/>
                  </a:cubicBezTo>
                  <a:cubicBezTo>
                    <a:pt x="845" y="1575"/>
                    <a:pt x="822" y="1484"/>
                    <a:pt x="800" y="1347"/>
                  </a:cubicBezTo>
                  <a:close/>
                  <a:moveTo>
                    <a:pt x="571" y="1986"/>
                  </a:moveTo>
                  <a:cubicBezTo>
                    <a:pt x="503" y="2100"/>
                    <a:pt x="412" y="2214"/>
                    <a:pt x="320" y="2328"/>
                  </a:cubicBezTo>
                  <a:lnTo>
                    <a:pt x="389" y="2374"/>
                  </a:lnTo>
                  <a:cubicBezTo>
                    <a:pt x="480" y="2260"/>
                    <a:pt x="571" y="2146"/>
                    <a:pt x="640" y="2032"/>
                  </a:cubicBezTo>
                  <a:lnTo>
                    <a:pt x="571" y="1986"/>
                  </a:lnTo>
                  <a:close/>
                  <a:moveTo>
                    <a:pt x="138" y="2579"/>
                  </a:moveTo>
                  <a:cubicBezTo>
                    <a:pt x="69" y="2671"/>
                    <a:pt x="24" y="2739"/>
                    <a:pt x="24" y="2739"/>
                  </a:cubicBezTo>
                  <a:lnTo>
                    <a:pt x="1" y="2762"/>
                  </a:lnTo>
                  <a:lnTo>
                    <a:pt x="46" y="2990"/>
                  </a:lnTo>
                  <a:lnTo>
                    <a:pt x="115" y="2968"/>
                  </a:lnTo>
                  <a:lnTo>
                    <a:pt x="92" y="2785"/>
                  </a:lnTo>
                  <a:cubicBezTo>
                    <a:pt x="115" y="2762"/>
                    <a:pt x="138" y="2694"/>
                    <a:pt x="206" y="2625"/>
                  </a:cubicBezTo>
                  <a:lnTo>
                    <a:pt x="138" y="2579"/>
                  </a:lnTo>
                  <a:close/>
                  <a:moveTo>
                    <a:pt x="92" y="3287"/>
                  </a:moveTo>
                  <a:cubicBezTo>
                    <a:pt x="92" y="3424"/>
                    <a:pt x="115" y="3561"/>
                    <a:pt x="138" y="3721"/>
                  </a:cubicBezTo>
                  <a:lnTo>
                    <a:pt x="229" y="3698"/>
                  </a:lnTo>
                  <a:cubicBezTo>
                    <a:pt x="206" y="3538"/>
                    <a:pt x="183" y="3401"/>
                    <a:pt x="160" y="3287"/>
                  </a:cubicBezTo>
                  <a:close/>
                  <a:moveTo>
                    <a:pt x="183" y="4017"/>
                  </a:moveTo>
                  <a:cubicBezTo>
                    <a:pt x="206" y="4154"/>
                    <a:pt x="229" y="4291"/>
                    <a:pt x="252" y="4428"/>
                  </a:cubicBezTo>
                  <a:lnTo>
                    <a:pt x="320" y="4428"/>
                  </a:lnTo>
                  <a:cubicBezTo>
                    <a:pt x="297" y="4291"/>
                    <a:pt x="275" y="4154"/>
                    <a:pt x="275" y="4017"/>
                  </a:cubicBezTo>
                  <a:close/>
                  <a:moveTo>
                    <a:pt x="366" y="4725"/>
                  </a:moveTo>
                  <a:lnTo>
                    <a:pt x="297" y="4748"/>
                  </a:lnTo>
                  <a:cubicBezTo>
                    <a:pt x="297" y="4885"/>
                    <a:pt x="320" y="5022"/>
                    <a:pt x="343" y="5159"/>
                  </a:cubicBezTo>
                  <a:lnTo>
                    <a:pt x="412" y="5159"/>
                  </a:lnTo>
                  <a:cubicBezTo>
                    <a:pt x="412" y="5022"/>
                    <a:pt x="389" y="4885"/>
                    <a:pt x="366" y="4725"/>
                  </a:cubicBezTo>
                  <a:close/>
                  <a:moveTo>
                    <a:pt x="457" y="5455"/>
                  </a:moveTo>
                  <a:lnTo>
                    <a:pt x="389" y="5478"/>
                  </a:lnTo>
                  <a:lnTo>
                    <a:pt x="389" y="5547"/>
                  </a:lnTo>
                  <a:cubicBezTo>
                    <a:pt x="412" y="5661"/>
                    <a:pt x="412" y="5775"/>
                    <a:pt x="434" y="5889"/>
                  </a:cubicBezTo>
                  <a:lnTo>
                    <a:pt x="503" y="5866"/>
                  </a:lnTo>
                  <a:cubicBezTo>
                    <a:pt x="480" y="5752"/>
                    <a:pt x="480" y="5638"/>
                    <a:pt x="457" y="5524"/>
                  </a:cubicBezTo>
                  <a:lnTo>
                    <a:pt x="457" y="5455"/>
                  </a:lnTo>
                  <a:close/>
                  <a:moveTo>
                    <a:pt x="457" y="6186"/>
                  </a:moveTo>
                  <a:cubicBezTo>
                    <a:pt x="457" y="6346"/>
                    <a:pt x="480" y="6483"/>
                    <a:pt x="480" y="6620"/>
                  </a:cubicBezTo>
                  <a:lnTo>
                    <a:pt x="549" y="6597"/>
                  </a:lnTo>
                  <a:cubicBezTo>
                    <a:pt x="549" y="6460"/>
                    <a:pt x="549" y="6323"/>
                    <a:pt x="526" y="6186"/>
                  </a:cubicBezTo>
                  <a:close/>
                  <a:moveTo>
                    <a:pt x="503" y="6916"/>
                  </a:moveTo>
                  <a:cubicBezTo>
                    <a:pt x="503" y="7076"/>
                    <a:pt x="503" y="7213"/>
                    <a:pt x="526" y="7350"/>
                  </a:cubicBezTo>
                  <a:lnTo>
                    <a:pt x="594" y="7327"/>
                  </a:lnTo>
                  <a:cubicBezTo>
                    <a:pt x="594" y="7213"/>
                    <a:pt x="594" y="7076"/>
                    <a:pt x="571" y="6916"/>
                  </a:cubicBezTo>
                  <a:close/>
                  <a:moveTo>
                    <a:pt x="526" y="7647"/>
                  </a:moveTo>
                  <a:cubicBezTo>
                    <a:pt x="549" y="7784"/>
                    <a:pt x="549" y="7875"/>
                    <a:pt x="549" y="7921"/>
                  </a:cubicBezTo>
                  <a:cubicBezTo>
                    <a:pt x="549" y="7943"/>
                    <a:pt x="549" y="7989"/>
                    <a:pt x="594" y="8080"/>
                  </a:cubicBezTo>
                  <a:lnTo>
                    <a:pt x="663" y="8058"/>
                  </a:lnTo>
                  <a:cubicBezTo>
                    <a:pt x="640" y="7966"/>
                    <a:pt x="617" y="7921"/>
                    <a:pt x="617" y="7921"/>
                  </a:cubicBezTo>
                  <a:cubicBezTo>
                    <a:pt x="617" y="7875"/>
                    <a:pt x="617" y="7784"/>
                    <a:pt x="617" y="7647"/>
                  </a:cubicBezTo>
                  <a:close/>
                  <a:moveTo>
                    <a:pt x="754" y="8354"/>
                  </a:moveTo>
                  <a:lnTo>
                    <a:pt x="685" y="8377"/>
                  </a:lnTo>
                  <a:cubicBezTo>
                    <a:pt x="731" y="8491"/>
                    <a:pt x="777" y="8628"/>
                    <a:pt x="845" y="8765"/>
                  </a:cubicBezTo>
                  <a:lnTo>
                    <a:pt x="914" y="8742"/>
                  </a:lnTo>
                  <a:cubicBezTo>
                    <a:pt x="868" y="8605"/>
                    <a:pt x="800" y="8468"/>
                    <a:pt x="754" y="8354"/>
                  </a:cubicBezTo>
                  <a:close/>
                  <a:moveTo>
                    <a:pt x="1028" y="9039"/>
                  </a:moveTo>
                  <a:lnTo>
                    <a:pt x="959" y="9062"/>
                  </a:lnTo>
                  <a:cubicBezTo>
                    <a:pt x="1005" y="9176"/>
                    <a:pt x="1051" y="9313"/>
                    <a:pt x="1096" y="9450"/>
                  </a:cubicBezTo>
                  <a:lnTo>
                    <a:pt x="1165" y="9427"/>
                  </a:lnTo>
                  <a:cubicBezTo>
                    <a:pt x="1119" y="9290"/>
                    <a:pt x="1073" y="9153"/>
                    <a:pt x="1028" y="9039"/>
                  </a:cubicBezTo>
                  <a:close/>
                  <a:moveTo>
                    <a:pt x="1279" y="9701"/>
                  </a:moveTo>
                  <a:lnTo>
                    <a:pt x="1210" y="9747"/>
                  </a:lnTo>
                  <a:cubicBezTo>
                    <a:pt x="1279" y="9906"/>
                    <a:pt x="1325" y="10021"/>
                    <a:pt x="1347" y="10135"/>
                  </a:cubicBezTo>
                  <a:lnTo>
                    <a:pt x="1416" y="10112"/>
                  </a:lnTo>
                  <a:cubicBezTo>
                    <a:pt x="1393" y="9998"/>
                    <a:pt x="1347" y="9861"/>
                    <a:pt x="1279" y="9701"/>
                  </a:cubicBezTo>
                  <a:close/>
                  <a:moveTo>
                    <a:pt x="1507" y="10409"/>
                  </a:moveTo>
                  <a:lnTo>
                    <a:pt x="1439" y="10431"/>
                  </a:lnTo>
                  <a:cubicBezTo>
                    <a:pt x="1439" y="10454"/>
                    <a:pt x="1439" y="10454"/>
                    <a:pt x="1439" y="10477"/>
                  </a:cubicBezTo>
                  <a:cubicBezTo>
                    <a:pt x="1462" y="10568"/>
                    <a:pt x="1484" y="10682"/>
                    <a:pt x="1484" y="10842"/>
                  </a:cubicBezTo>
                  <a:lnTo>
                    <a:pt x="1553" y="10842"/>
                  </a:lnTo>
                  <a:cubicBezTo>
                    <a:pt x="1553" y="10682"/>
                    <a:pt x="1553" y="10545"/>
                    <a:pt x="1530" y="10477"/>
                  </a:cubicBezTo>
                  <a:cubicBezTo>
                    <a:pt x="1530" y="10454"/>
                    <a:pt x="1530" y="10431"/>
                    <a:pt x="1507" y="10409"/>
                  </a:cubicBezTo>
                  <a:close/>
                  <a:moveTo>
                    <a:pt x="1507" y="11139"/>
                  </a:moveTo>
                  <a:cubicBezTo>
                    <a:pt x="1507" y="11276"/>
                    <a:pt x="1507" y="11390"/>
                    <a:pt x="1507" y="11527"/>
                  </a:cubicBezTo>
                  <a:lnTo>
                    <a:pt x="1507" y="11573"/>
                  </a:lnTo>
                  <a:lnTo>
                    <a:pt x="1576" y="11573"/>
                  </a:lnTo>
                  <a:lnTo>
                    <a:pt x="1576" y="11527"/>
                  </a:lnTo>
                  <a:cubicBezTo>
                    <a:pt x="1576" y="11390"/>
                    <a:pt x="1576" y="11276"/>
                    <a:pt x="1576" y="11139"/>
                  </a:cubicBezTo>
                  <a:close/>
                  <a:moveTo>
                    <a:pt x="1507" y="11869"/>
                  </a:moveTo>
                  <a:cubicBezTo>
                    <a:pt x="1484" y="12029"/>
                    <a:pt x="1484" y="12166"/>
                    <a:pt x="1484" y="12303"/>
                  </a:cubicBezTo>
                  <a:lnTo>
                    <a:pt x="1553" y="12303"/>
                  </a:lnTo>
                  <a:cubicBezTo>
                    <a:pt x="1576" y="12166"/>
                    <a:pt x="1576" y="12029"/>
                    <a:pt x="1576" y="11869"/>
                  </a:cubicBezTo>
                  <a:close/>
                  <a:moveTo>
                    <a:pt x="1462" y="12600"/>
                  </a:moveTo>
                  <a:cubicBezTo>
                    <a:pt x="1462" y="12623"/>
                    <a:pt x="1462" y="12645"/>
                    <a:pt x="1462" y="12645"/>
                  </a:cubicBezTo>
                  <a:cubicBezTo>
                    <a:pt x="1439" y="12668"/>
                    <a:pt x="1439" y="12668"/>
                    <a:pt x="1439" y="12691"/>
                  </a:cubicBezTo>
                  <a:cubicBezTo>
                    <a:pt x="1439" y="12760"/>
                    <a:pt x="1484" y="12851"/>
                    <a:pt x="1553" y="13011"/>
                  </a:cubicBezTo>
                  <a:lnTo>
                    <a:pt x="1621" y="12988"/>
                  </a:lnTo>
                  <a:cubicBezTo>
                    <a:pt x="1598" y="12942"/>
                    <a:pt x="1530" y="12760"/>
                    <a:pt x="1530" y="12691"/>
                  </a:cubicBezTo>
                  <a:cubicBezTo>
                    <a:pt x="1530" y="12691"/>
                    <a:pt x="1530" y="12668"/>
                    <a:pt x="1530" y="12668"/>
                  </a:cubicBezTo>
                  <a:cubicBezTo>
                    <a:pt x="1530" y="12668"/>
                    <a:pt x="1530" y="12645"/>
                    <a:pt x="1530" y="12623"/>
                  </a:cubicBezTo>
                  <a:lnTo>
                    <a:pt x="1462" y="12600"/>
                  </a:lnTo>
                  <a:close/>
                  <a:moveTo>
                    <a:pt x="1781" y="13262"/>
                  </a:moveTo>
                  <a:lnTo>
                    <a:pt x="1690" y="13307"/>
                  </a:lnTo>
                  <a:cubicBezTo>
                    <a:pt x="1781" y="13444"/>
                    <a:pt x="1850" y="13581"/>
                    <a:pt x="1872" y="13673"/>
                  </a:cubicBezTo>
                  <a:lnTo>
                    <a:pt x="1964" y="13650"/>
                  </a:lnTo>
                  <a:cubicBezTo>
                    <a:pt x="1918" y="13558"/>
                    <a:pt x="1850" y="13421"/>
                    <a:pt x="1781" y="13262"/>
                  </a:cubicBezTo>
                  <a:close/>
                  <a:moveTo>
                    <a:pt x="1827" y="13924"/>
                  </a:moveTo>
                  <a:cubicBezTo>
                    <a:pt x="1758" y="14015"/>
                    <a:pt x="1667" y="14106"/>
                    <a:pt x="1644" y="14129"/>
                  </a:cubicBezTo>
                  <a:lnTo>
                    <a:pt x="1644" y="14152"/>
                  </a:lnTo>
                  <a:lnTo>
                    <a:pt x="1690" y="14152"/>
                  </a:lnTo>
                  <a:lnTo>
                    <a:pt x="1713" y="14175"/>
                  </a:lnTo>
                  <a:cubicBezTo>
                    <a:pt x="1735" y="14152"/>
                    <a:pt x="1804" y="14061"/>
                    <a:pt x="1872" y="13969"/>
                  </a:cubicBezTo>
                  <a:lnTo>
                    <a:pt x="1827" y="1392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4" name="Google Shape;2074;p36"/>
          <p:cNvGrpSpPr/>
          <p:nvPr/>
        </p:nvGrpSpPr>
        <p:grpSpPr>
          <a:xfrm>
            <a:off x="363069" y="248569"/>
            <a:ext cx="11288785" cy="5229980"/>
            <a:chOff x="272301" y="186426"/>
            <a:chExt cx="8466589" cy="3922485"/>
          </a:xfrm>
        </p:grpSpPr>
        <p:grpSp>
          <p:nvGrpSpPr>
            <p:cNvPr id="2075" name="Google Shape;2075;p36"/>
            <p:cNvGrpSpPr/>
            <p:nvPr/>
          </p:nvGrpSpPr>
          <p:grpSpPr>
            <a:xfrm>
              <a:off x="272301" y="186426"/>
              <a:ext cx="8466589" cy="3350448"/>
              <a:chOff x="272301" y="186426"/>
              <a:chExt cx="8466589" cy="3350448"/>
            </a:xfrm>
          </p:grpSpPr>
          <p:grpSp>
            <p:nvGrpSpPr>
              <p:cNvPr id="2076" name="Google Shape;2076;p36"/>
              <p:cNvGrpSpPr/>
              <p:nvPr/>
            </p:nvGrpSpPr>
            <p:grpSpPr>
              <a:xfrm>
                <a:off x="272301" y="186426"/>
                <a:ext cx="4853631" cy="3350448"/>
                <a:chOff x="272301" y="186426"/>
                <a:chExt cx="4853631" cy="3350448"/>
              </a:xfrm>
            </p:grpSpPr>
            <p:sp>
              <p:nvSpPr>
                <p:cNvPr id="2077" name="Google Shape;2077;p36"/>
                <p:cNvSpPr/>
                <p:nvPr/>
              </p:nvSpPr>
              <p:spPr>
                <a:xfrm flipH="1">
                  <a:off x="3002048" y="186426"/>
                  <a:ext cx="121223" cy="1792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36"/>
                <p:cNvSpPr/>
                <p:nvPr/>
              </p:nvSpPr>
              <p:spPr>
                <a:xfrm rot="-4775611" flipH="1">
                  <a:off x="278893" y="1866917"/>
                  <a:ext cx="170016" cy="155041"/>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36"/>
                <p:cNvSpPr/>
                <p:nvPr/>
              </p:nvSpPr>
              <p:spPr>
                <a:xfrm flipH="1">
                  <a:off x="421650" y="3379366"/>
                  <a:ext cx="67819" cy="157508"/>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36"/>
                <p:cNvSpPr/>
                <p:nvPr/>
              </p:nvSpPr>
              <p:spPr>
                <a:xfrm rot="-4108731" flipH="1">
                  <a:off x="4959724" y="449800"/>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1" name="Google Shape;2081;p36"/>
              <p:cNvSpPr/>
              <p:nvPr/>
            </p:nvSpPr>
            <p:spPr>
              <a:xfrm flipH="1">
                <a:off x="8666825" y="2746848"/>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2" name="Google Shape;2082;p36"/>
            <p:cNvSpPr/>
            <p:nvPr/>
          </p:nvSpPr>
          <p:spPr>
            <a:xfrm flipH="1">
              <a:off x="8519433" y="3989357"/>
              <a:ext cx="78780" cy="119554"/>
            </a:xfrm>
            <a:custGeom>
              <a:avLst/>
              <a:gdLst/>
              <a:ahLst/>
              <a:cxnLst/>
              <a:rect l="l" t="t" r="r" b="b"/>
              <a:pathLst>
                <a:path w="2933" h="4451" extrusionOk="0">
                  <a:moveTo>
                    <a:pt x="421" y="1"/>
                  </a:moveTo>
                  <a:cubicBezTo>
                    <a:pt x="319" y="1"/>
                    <a:pt x="218" y="57"/>
                    <a:pt x="201" y="160"/>
                  </a:cubicBezTo>
                  <a:cubicBezTo>
                    <a:pt x="0" y="1439"/>
                    <a:pt x="501" y="2867"/>
                    <a:pt x="1554" y="3669"/>
                  </a:cubicBezTo>
                  <a:cubicBezTo>
                    <a:pt x="1830" y="3970"/>
                    <a:pt x="2181" y="4246"/>
                    <a:pt x="2582" y="4421"/>
                  </a:cubicBezTo>
                  <a:cubicBezTo>
                    <a:pt x="2621" y="4441"/>
                    <a:pt x="2662" y="4450"/>
                    <a:pt x="2701" y="4450"/>
                  </a:cubicBezTo>
                  <a:cubicBezTo>
                    <a:pt x="2812" y="4450"/>
                    <a:pt x="2907" y="4375"/>
                    <a:pt x="2907" y="4246"/>
                  </a:cubicBezTo>
                  <a:cubicBezTo>
                    <a:pt x="2933" y="2541"/>
                    <a:pt x="2005" y="887"/>
                    <a:pt x="552" y="35"/>
                  </a:cubicBezTo>
                  <a:cubicBezTo>
                    <a:pt x="513" y="12"/>
                    <a:pt x="467" y="1"/>
                    <a:pt x="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1494261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83"/>
        <p:cNvGrpSpPr/>
        <p:nvPr/>
      </p:nvGrpSpPr>
      <p:grpSpPr>
        <a:xfrm>
          <a:off x="0" y="0"/>
          <a:ext cx="0" cy="0"/>
          <a:chOff x="0" y="0"/>
          <a:chExt cx="0" cy="0"/>
        </a:xfrm>
      </p:grpSpPr>
      <p:grpSp>
        <p:nvGrpSpPr>
          <p:cNvPr id="2084" name="Google Shape;2084;p37"/>
          <p:cNvGrpSpPr/>
          <p:nvPr/>
        </p:nvGrpSpPr>
        <p:grpSpPr>
          <a:xfrm rot="209594">
            <a:off x="-2223658" y="-803823"/>
            <a:ext cx="4004364" cy="5987929"/>
            <a:chOff x="-1485626" y="98700"/>
            <a:chExt cx="3439693" cy="5143549"/>
          </a:xfrm>
        </p:grpSpPr>
        <p:grpSp>
          <p:nvGrpSpPr>
            <p:cNvPr id="2085" name="Google Shape;2085;p37"/>
            <p:cNvGrpSpPr/>
            <p:nvPr/>
          </p:nvGrpSpPr>
          <p:grpSpPr>
            <a:xfrm>
              <a:off x="-1485626" y="98700"/>
              <a:ext cx="3439693" cy="5143549"/>
              <a:chOff x="-1485626" y="98700"/>
              <a:chExt cx="3439693" cy="5143549"/>
            </a:xfrm>
          </p:grpSpPr>
          <p:grpSp>
            <p:nvGrpSpPr>
              <p:cNvPr id="2086" name="Google Shape;2086;p37"/>
              <p:cNvGrpSpPr/>
              <p:nvPr/>
            </p:nvGrpSpPr>
            <p:grpSpPr>
              <a:xfrm>
                <a:off x="-1485626" y="98700"/>
                <a:ext cx="3439693" cy="5143549"/>
                <a:chOff x="7015323" y="2720556"/>
                <a:chExt cx="1319052" cy="1972446"/>
              </a:xfrm>
            </p:grpSpPr>
            <p:sp>
              <p:nvSpPr>
                <p:cNvPr id="2087" name="Google Shape;2087;p37"/>
                <p:cNvSpPr/>
                <p:nvPr/>
              </p:nvSpPr>
              <p:spPr>
                <a:xfrm rot="295376">
                  <a:off x="7040602" y="2925986"/>
                  <a:ext cx="1066050" cy="634977"/>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37"/>
                <p:cNvSpPr/>
                <p:nvPr/>
              </p:nvSpPr>
              <p:spPr>
                <a:xfrm rot="295376">
                  <a:off x="7216769" y="3333295"/>
                  <a:ext cx="687363" cy="158087"/>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3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3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3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092" name="Google Shape;2092;p3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093" name="Google Shape;2093;p3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094" name="Google Shape;2094;p3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095" name="Google Shape;2095;p3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096" name="Google Shape;2096;p37"/>
            <p:cNvSpPr/>
            <p:nvPr/>
          </p:nvSpPr>
          <p:spPr>
            <a:xfrm rot="295325">
              <a:off x="972763" y="1746868"/>
              <a:ext cx="234597" cy="342021"/>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097" name="Google Shape;2097;p3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098" name="Google Shape;2098;p37"/>
          <p:cNvGrpSpPr/>
          <p:nvPr/>
        </p:nvGrpSpPr>
        <p:grpSpPr>
          <a:xfrm rot="-180828" flipH="1">
            <a:off x="10374276" y="-1377282"/>
            <a:ext cx="4021272" cy="6576667"/>
            <a:chOff x="-1419722" y="-275482"/>
            <a:chExt cx="3373790" cy="5517730"/>
          </a:xfrm>
        </p:grpSpPr>
        <p:grpSp>
          <p:nvGrpSpPr>
            <p:cNvPr id="2099" name="Google Shape;2099;p37"/>
            <p:cNvGrpSpPr/>
            <p:nvPr/>
          </p:nvGrpSpPr>
          <p:grpSpPr>
            <a:xfrm>
              <a:off x="-1419722" y="-275482"/>
              <a:ext cx="3373790" cy="5517730"/>
              <a:chOff x="-1419722" y="-275482"/>
              <a:chExt cx="3373790" cy="5517730"/>
            </a:xfrm>
          </p:grpSpPr>
          <p:grpSp>
            <p:nvGrpSpPr>
              <p:cNvPr id="2100" name="Google Shape;2100;p37"/>
              <p:cNvGrpSpPr/>
              <p:nvPr/>
            </p:nvGrpSpPr>
            <p:grpSpPr>
              <a:xfrm>
                <a:off x="-1419722" y="-275482"/>
                <a:ext cx="3373790" cy="5517730"/>
                <a:chOff x="6021603" y="-289795"/>
                <a:chExt cx="3373790" cy="5517730"/>
              </a:xfrm>
            </p:grpSpPr>
            <p:sp>
              <p:nvSpPr>
                <p:cNvPr id="2101" name="Google Shape;2101;p37"/>
                <p:cNvSpPr/>
                <p:nvPr/>
              </p:nvSpPr>
              <p:spPr>
                <a:xfrm>
                  <a:off x="6315683" y="-289795"/>
                  <a:ext cx="2446580" cy="1319345"/>
                </a:xfrm>
                <a:custGeom>
                  <a:avLst/>
                  <a:gdLst/>
                  <a:ahLst/>
                  <a:cxnLst/>
                  <a:rect l="l" t="t" r="r" b="b"/>
                  <a:pathLst>
                    <a:path w="17320" h="9340" extrusionOk="0">
                      <a:moveTo>
                        <a:pt x="9288" y="0"/>
                      </a:moveTo>
                      <a:cubicBezTo>
                        <a:pt x="8227" y="0"/>
                        <a:pt x="7158" y="128"/>
                        <a:pt x="6141" y="370"/>
                      </a:cubicBezTo>
                      <a:cubicBezTo>
                        <a:pt x="4813" y="696"/>
                        <a:pt x="3409" y="1222"/>
                        <a:pt x="2557" y="2350"/>
                      </a:cubicBezTo>
                      <a:cubicBezTo>
                        <a:pt x="2106" y="2926"/>
                        <a:pt x="2006" y="3628"/>
                        <a:pt x="1830" y="4330"/>
                      </a:cubicBezTo>
                      <a:cubicBezTo>
                        <a:pt x="1755" y="4731"/>
                        <a:pt x="1580" y="5082"/>
                        <a:pt x="1329" y="5433"/>
                      </a:cubicBezTo>
                      <a:cubicBezTo>
                        <a:pt x="1104" y="5733"/>
                        <a:pt x="828" y="6009"/>
                        <a:pt x="627" y="6335"/>
                      </a:cubicBezTo>
                      <a:cubicBezTo>
                        <a:pt x="226" y="6886"/>
                        <a:pt x="1" y="7588"/>
                        <a:pt x="377" y="8215"/>
                      </a:cubicBezTo>
                      <a:cubicBezTo>
                        <a:pt x="477" y="8365"/>
                        <a:pt x="602" y="8515"/>
                        <a:pt x="728" y="8616"/>
                      </a:cubicBezTo>
                      <a:cubicBezTo>
                        <a:pt x="953" y="9017"/>
                        <a:pt x="1455" y="9217"/>
                        <a:pt x="1931" y="9267"/>
                      </a:cubicBezTo>
                      <a:cubicBezTo>
                        <a:pt x="2329" y="9324"/>
                        <a:pt x="2733" y="9340"/>
                        <a:pt x="3138" y="9340"/>
                      </a:cubicBezTo>
                      <a:cubicBezTo>
                        <a:pt x="3623" y="9340"/>
                        <a:pt x="4109" y="9317"/>
                        <a:pt x="4587" y="9317"/>
                      </a:cubicBezTo>
                      <a:cubicBezTo>
                        <a:pt x="6317" y="9317"/>
                        <a:pt x="8096" y="9117"/>
                        <a:pt x="9800" y="8816"/>
                      </a:cubicBezTo>
                      <a:cubicBezTo>
                        <a:pt x="11379" y="8565"/>
                        <a:pt x="13034" y="8240"/>
                        <a:pt x="14487" y="7538"/>
                      </a:cubicBezTo>
                      <a:cubicBezTo>
                        <a:pt x="15715" y="6987"/>
                        <a:pt x="17169" y="5934"/>
                        <a:pt x="17269" y="4455"/>
                      </a:cubicBezTo>
                      <a:cubicBezTo>
                        <a:pt x="17319" y="3829"/>
                        <a:pt x="17044" y="3227"/>
                        <a:pt x="16517" y="2876"/>
                      </a:cubicBezTo>
                      <a:cubicBezTo>
                        <a:pt x="16016" y="2525"/>
                        <a:pt x="15389" y="2375"/>
                        <a:pt x="14838" y="2174"/>
                      </a:cubicBezTo>
                      <a:cubicBezTo>
                        <a:pt x="14487" y="2024"/>
                        <a:pt x="14186" y="1849"/>
                        <a:pt x="13911" y="1598"/>
                      </a:cubicBezTo>
                      <a:cubicBezTo>
                        <a:pt x="13635" y="1347"/>
                        <a:pt x="13384" y="1072"/>
                        <a:pt x="13084" y="871"/>
                      </a:cubicBezTo>
                      <a:cubicBezTo>
                        <a:pt x="12482" y="420"/>
                        <a:pt x="11780" y="220"/>
                        <a:pt x="11028" y="119"/>
                      </a:cubicBezTo>
                      <a:cubicBezTo>
                        <a:pt x="10458" y="39"/>
                        <a:pt x="9874" y="0"/>
                        <a:pt x="9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2" name="Google Shape;2102;p37"/>
                <p:cNvGrpSpPr/>
                <p:nvPr/>
              </p:nvGrpSpPr>
              <p:grpSpPr>
                <a:xfrm>
                  <a:off x="6021603" y="84387"/>
                  <a:ext cx="3373790" cy="5143549"/>
                  <a:chOff x="7040595" y="2720556"/>
                  <a:chExt cx="1293780" cy="1972446"/>
                </a:xfrm>
              </p:grpSpPr>
              <p:sp>
                <p:nvSpPr>
                  <p:cNvPr id="2103" name="Google Shape;2103;p37"/>
                  <p:cNvSpPr/>
                  <p:nvPr/>
                </p:nvSpPr>
                <p:spPr>
                  <a:xfrm>
                    <a:off x="7040595" y="2925995"/>
                    <a:ext cx="1066062" cy="634984"/>
                  </a:xfrm>
                  <a:custGeom>
                    <a:avLst/>
                    <a:gdLst/>
                    <a:ahLst/>
                    <a:cxnLst/>
                    <a:rect l="l" t="t" r="r" b="b"/>
                    <a:pathLst>
                      <a:path w="19475" h="11600" extrusionOk="0">
                        <a:moveTo>
                          <a:pt x="8964" y="1"/>
                        </a:moveTo>
                        <a:cubicBezTo>
                          <a:pt x="8708" y="1"/>
                          <a:pt x="8452" y="9"/>
                          <a:pt x="8196" y="26"/>
                        </a:cubicBezTo>
                        <a:cubicBezTo>
                          <a:pt x="6918" y="101"/>
                          <a:pt x="5540" y="452"/>
                          <a:pt x="4687" y="1404"/>
                        </a:cubicBezTo>
                        <a:cubicBezTo>
                          <a:pt x="4111" y="1655"/>
                          <a:pt x="3961" y="2356"/>
                          <a:pt x="3910" y="2958"/>
                        </a:cubicBezTo>
                        <a:cubicBezTo>
                          <a:pt x="3860" y="3434"/>
                          <a:pt x="3885" y="3935"/>
                          <a:pt x="3610" y="4336"/>
                        </a:cubicBezTo>
                        <a:cubicBezTo>
                          <a:pt x="3384" y="4687"/>
                          <a:pt x="3008" y="4888"/>
                          <a:pt x="2632" y="5088"/>
                        </a:cubicBezTo>
                        <a:cubicBezTo>
                          <a:pt x="1279" y="5815"/>
                          <a:pt x="26" y="7043"/>
                          <a:pt x="1" y="8672"/>
                        </a:cubicBezTo>
                        <a:cubicBezTo>
                          <a:pt x="1" y="9374"/>
                          <a:pt x="226" y="10076"/>
                          <a:pt x="652" y="10627"/>
                        </a:cubicBezTo>
                        <a:cubicBezTo>
                          <a:pt x="1179" y="11254"/>
                          <a:pt x="1930" y="11504"/>
                          <a:pt x="2707" y="11580"/>
                        </a:cubicBezTo>
                        <a:cubicBezTo>
                          <a:pt x="2894" y="11594"/>
                          <a:pt x="3081" y="11600"/>
                          <a:pt x="3267" y="11600"/>
                        </a:cubicBezTo>
                        <a:cubicBezTo>
                          <a:pt x="4057" y="11600"/>
                          <a:pt x="4844" y="11490"/>
                          <a:pt x="5615" y="11429"/>
                        </a:cubicBezTo>
                        <a:cubicBezTo>
                          <a:pt x="6667" y="11354"/>
                          <a:pt x="7720" y="11279"/>
                          <a:pt x="8773" y="11179"/>
                        </a:cubicBezTo>
                        <a:cubicBezTo>
                          <a:pt x="9850" y="11103"/>
                          <a:pt x="10928" y="11028"/>
                          <a:pt x="12006" y="10928"/>
                        </a:cubicBezTo>
                        <a:cubicBezTo>
                          <a:pt x="12908" y="10853"/>
                          <a:pt x="13835" y="10803"/>
                          <a:pt x="14738" y="10677"/>
                        </a:cubicBezTo>
                        <a:cubicBezTo>
                          <a:pt x="15590" y="10552"/>
                          <a:pt x="16442" y="10376"/>
                          <a:pt x="17244" y="10026"/>
                        </a:cubicBezTo>
                        <a:cubicBezTo>
                          <a:pt x="17946" y="9725"/>
                          <a:pt x="18748" y="9249"/>
                          <a:pt x="19098" y="8522"/>
                        </a:cubicBezTo>
                        <a:cubicBezTo>
                          <a:pt x="19474" y="7820"/>
                          <a:pt x="19199" y="7068"/>
                          <a:pt x="18672" y="6517"/>
                        </a:cubicBezTo>
                        <a:cubicBezTo>
                          <a:pt x="18096" y="5915"/>
                          <a:pt x="17294" y="5590"/>
                          <a:pt x="16718" y="4963"/>
                        </a:cubicBezTo>
                        <a:cubicBezTo>
                          <a:pt x="16091" y="4286"/>
                          <a:pt x="16166" y="3309"/>
                          <a:pt x="15715" y="2532"/>
                        </a:cubicBezTo>
                        <a:cubicBezTo>
                          <a:pt x="15314" y="1830"/>
                          <a:pt x="14587" y="1354"/>
                          <a:pt x="13835" y="1028"/>
                        </a:cubicBezTo>
                        <a:cubicBezTo>
                          <a:pt x="12313" y="354"/>
                          <a:pt x="10641" y="1"/>
                          <a:pt x="89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37"/>
                  <p:cNvSpPr/>
                  <p:nvPr/>
                </p:nvSpPr>
                <p:spPr>
                  <a:xfrm>
                    <a:off x="7231309" y="3333808"/>
                    <a:ext cx="687370" cy="158089"/>
                  </a:xfrm>
                  <a:custGeom>
                    <a:avLst/>
                    <a:gdLst/>
                    <a:ahLst/>
                    <a:cxnLst/>
                    <a:rect l="l" t="t" r="r" b="b"/>
                    <a:pathLst>
                      <a:path w="12557" h="2888" extrusionOk="0">
                        <a:moveTo>
                          <a:pt x="7316" y="0"/>
                        </a:moveTo>
                        <a:cubicBezTo>
                          <a:pt x="7212" y="0"/>
                          <a:pt x="7106" y="7"/>
                          <a:pt x="6993" y="19"/>
                        </a:cubicBezTo>
                        <a:cubicBezTo>
                          <a:pt x="6868" y="19"/>
                          <a:pt x="6742" y="44"/>
                          <a:pt x="6592" y="94"/>
                        </a:cubicBezTo>
                        <a:cubicBezTo>
                          <a:pt x="6517" y="119"/>
                          <a:pt x="6442" y="145"/>
                          <a:pt x="6366" y="170"/>
                        </a:cubicBezTo>
                        <a:cubicBezTo>
                          <a:pt x="6015" y="295"/>
                          <a:pt x="5690" y="470"/>
                          <a:pt x="5364" y="621"/>
                        </a:cubicBezTo>
                        <a:cubicBezTo>
                          <a:pt x="5314" y="646"/>
                          <a:pt x="5264" y="646"/>
                          <a:pt x="5188" y="671"/>
                        </a:cubicBezTo>
                        <a:cubicBezTo>
                          <a:pt x="5113" y="721"/>
                          <a:pt x="5013" y="746"/>
                          <a:pt x="4913" y="771"/>
                        </a:cubicBezTo>
                        <a:cubicBezTo>
                          <a:pt x="4587" y="871"/>
                          <a:pt x="4261" y="921"/>
                          <a:pt x="3910" y="921"/>
                        </a:cubicBezTo>
                        <a:cubicBezTo>
                          <a:pt x="3284" y="921"/>
                          <a:pt x="2657" y="947"/>
                          <a:pt x="2056" y="1022"/>
                        </a:cubicBezTo>
                        <a:cubicBezTo>
                          <a:pt x="1755" y="1072"/>
                          <a:pt x="1454" y="1122"/>
                          <a:pt x="1153" y="1172"/>
                        </a:cubicBezTo>
                        <a:cubicBezTo>
                          <a:pt x="878" y="1222"/>
                          <a:pt x="577" y="1272"/>
                          <a:pt x="351" y="1473"/>
                        </a:cubicBezTo>
                        <a:cubicBezTo>
                          <a:pt x="0" y="1824"/>
                          <a:pt x="126" y="2300"/>
                          <a:pt x="552" y="2500"/>
                        </a:cubicBezTo>
                        <a:cubicBezTo>
                          <a:pt x="827" y="2651"/>
                          <a:pt x="1153" y="2676"/>
                          <a:pt x="1429" y="2726"/>
                        </a:cubicBezTo>
                        <a:cubicBezTo>
                          <a:pt x="1780" y="2776"/>
                          <a:pt x="2131" y="2826"/>
                          <a:pt x="2457" y="2851"/>
                        </a:cubicBezTo>
                        <a:cubicBezTo>
                          <a:pt x="2795" y="2876"/>
                          <a:pt x="3133" y="2887"/>
                          <a:pt x="3471" y="2887"/>
                        </a:cubicBezTo>
                        <a:cubicBezTo>
                          <a:pt x="4485" y="2887"/>
                          <a:pt x="5495" y="2789"/>
                          <a:pt x="6492" y="2676"/>
                        </a:cubicBezTo>
                        <a:cubicBezTo>
                          <a:pt x="6542" y="2651"/>
                          <a:pt x="6592" y="2651"/>
                          <a:pt x="6642" y="2651"/>
                        </a:cubicBezTo>
                        <a:cubicBezTo>
                          <a:pt x="6817" y="2626"/>
                          <a:pt x="6968" y="2601"/>
                          <a:pt x="7143" y="2576"/>
                        </a:cubicBezTo>
                        <a:cubicBezTo>
                          <a:pt x="7720" y="2500"/>
                          <a:pt x="8296" y="2425"/>
                          <a:pt x="8848" y="2350"/>
                        </a:cubicBezTo>
                        <a:cubicBezTo>
                          <a:pt x="9123" y="2300"/>
                          <a:pt x="9399" y="2250"/>
                          <a:pt x="9675" y="2225"/>
                        </a:cubicBezTo>
                        <a:cubicBezTo>
                          <a:pt x="10051" y="2175"/>
                          <a:pt x="10401" y="2099"/>
                          <a:pt x="10752" y="2049"/>
                        </a:cubicBezTo>
                        <a:cubicBezTo>
                          <a:pt x="11254" y="1974"/>
                          <a:pt x="12005" y="1999"/>
                          <a:pt x="12306" y="1548"/>
                        </a:cubicBezTo>
                        <a:cubicBezTo>
                          <a:pt x="12557" y="1172"/>
                          <a:pt x="12281" y="746"/>
                          <a:pt x="11955" y="546"/>
                        </a:cubicBezTo>
                        <a:cubicBezTo>
                          <a:pt x="11651" y="372"/>
                          <a:pt x="11296" y="323"/>
                          <a:pt x="10944" y="323"/>
                        </a:cubicBezTo>
                        <a:cubicBezTo>
                          <a:pt x="10688" y="323"/>
                          <a:pt x="10433" y="349"/>
                          <a:pt x="10201" y="370"/>
                        </a:cubicBezTo>
                        <a:cubicBezTo>
                          <a:pt x="10126" y="370"/>
                          <a:pt x="10051" y="395"/>
                          <a:pt x="10000" y="395"/>
                        </a:cubicBezTo>
                        <a:cubicBezTo>
                          <a:pt x="9833" y="395"/>
                          <a:pt x="9677" y="406"/>
                          <a:pt x="9525" y="406"/>
                        </a:cubicBezTo>
                        <a:cubicBezTo>
                          <a:pt x="9449" y="406"/>
                          <a:pt x="9374" y="404"/>
                          <a:pt x="9299" y="395"/>
                        </a:cubicBezTo>
                        <a:cubicBezTo>
                          <a:pt x="9223" y="370"/>
                          <a:pt x="9148" y="370"/>
                          <a:pt x="9098" y="370"/>
                        </a:cubicBezTo>
                        <a:cubicBezTo>
                          <a:pt x="8822" y="320"/>
                          <a:pt x="8572" y="245"/>
                          <a:pt x="8296" y="170"/>
                        </a:cubicBezTo>
                        <a:cubicBezTo>
                          <a:pt x="8171" y="119"/>
                          <a:pt x="8020" y="94"/>
                          <a:pt x="7870" y="69"/>
                        </a:cubicBezTo>
                        <a:cubicBezTo>
                          <a:pt x="7795" y="44"/>
                          <a:pt x="7720" y="44"/>
                          <a:pt x="7619" y="19"/>
                        </a:cubicBezTo>
                        <a:cubicBezTo>
                          <a:pt x="7519" y="7"/>
                          <a:pt x="7419" y="0"/>
                          <a:pt x="7316"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37"/>
                  <p:cNvSpPr/>
                  <p:nvPr/>
                </p:nvSpPr>
                <p:spPr>
                  <a:xfrm>
                    <a:off x="7280685" y="2720556"/>
                    <a:ext cx="1053690" cy="562891"/>
                  </a:xfrm>
                  <a:custGeom>
                    <a:avLst/>
                    <a:gdLst/>
                    <a:ahLst/>
                    <a:cxnLst/>
                    <a:rect l="l" t="t" r="r" b="b"/>
                    <a:pathLst>
                      <a:path w="19249" h="10283" extrusionOk="0">
                        <a:moveTo>
                          <a:pt x="11267" y="0"/>
                        </a:moveTo>
                        <a:cubicBezTo>
                          <a:pt x="10624" y="0"/>
                          <a:pt x="9986" y="34"/>
                          <a:pt x="9349" y="94"/>
                        </a:cubicBezTo>
                        <a:cubicBezTo>
                          <a:pt x="7519" y="245"/>
                          <a:pt x="5540" y="445"/>
                          <a:pt x="4086" y="1673"/>
                        </a:cubicBezTo>
                        <a:cubicBezTo>
                          <a:pt x="3459" y="2225"/>
                          <a:pt x="3083" y="2901"/>
                          <a:pt x="2858" y="3728"/>
                        </a:cubicBezTo>
                        <a:cubicBezTo>
                          <a:pt x="2707" y="4180"/>
                          <a:pt x="2582" y="4631"/>
                          <a:pt x="2281" y="5007"/>
                        </a:cubicBezTo>
                        <a:cubicBezTo>
                          <a:pt x="1981" y="5332"/>
                          <a:pt x="1580" y="5583"/>
                          <a:pt x="1204" y="5859"/>
                        </a:cubicBezTo>
                        <a:cubicBezTo>
                          <a:pt x="627" y="6285"/>
                          <a:pt x="1" y="6886"/>
                          <a:pt x="76" y="7688"/>
                        </a:cubicBezTo>
                        <a:cubicBezTo>
                          <a:pt x="151" y="8515"/>
                          <a:pt x="828" y="9092"/>
                          <a:pt x="1529" y="9368"/>
                        </a:cubicBezTo>
                        <a:cubicBezTo>
                          <a:pt x="1930" y="9518"/>
                          <a:pt x="2331" y="9593"/>
                          <a:pt x="2732" y="9668"/>
                        </a:cubicBezTo>
                        <a:cubicBezTo>
                          <a:pt x="2732" y="9693"/>
                          <a:pt x="7043" y="10044"/>
                          <a:pt x="9149" y="10145"/>
                        </a:cubicBezTo>
                        <a:cubicBezTo>
                          <a:pt x="10226" y="10195"/>
                          <a:pt x="11279" y="10245"/>
                          <a:pt x="12357" y="10270"/>
                        </a:cubicBezTo>
                        <a:cubicBezTo>
                          <a:pt x="12651" y="10278"/>
                          <a:pt x="12945" y="10283"/>
                          <a:pt x="13239" y="10283"/>
                        </a:cubicBezTo>
                        <a:cubicBezTo>
                          <a:pt x="13895" y="10283"/>
                          <a:pt x="14548" y="10256"/>
                          <a:pt x="15189" y="10170"/>
                        </a:cubicBezTo>
                        <a:cubicBezTo>
                          <a:pt x="16667" y="9994"/>
                          <a:pt x="18998" y="9368"/>
                          <a:pt x="19174" y="7563"/>
                        </a:cubicBezTo>
                        <a:cubicBezTo>
                          <a:pt x="19249" y="6811"/>
                          <a:pt x="18823" y="6285"/>
                          <a:pt x="18196" y="5959"/>
                        </a:cubicBezTo>
                        <a:cubicBezTo>
                          <a:pt x="17695" y="5683"/>
                          <a:pt x="16918" y="5508"/>
                          <a:pt x="16642" y="4957"/>
                        </a:cubicBezTo>
                        <a:cubicBezTo>
                          <a:pt x="16442" y="4505"/>
                          <a:pt x="16667" y="4004"/>
                          <a:pt x="16793" y="3553"/>
                        </a:cubicBezTo>
                        <a:cubicBezTo>
                          <a:pt x="16893" y="3177"/>
                          <a:pt x="16943" y="2776"/>
                          <a:pt x="16843" y="2375"/>
                        </a:cubicBezTo>
                        <a:cubicBezTo>
                          <a:pt x="16642" y="1573"/>
                          <a:pt x="15991" y="972"/>
                          <a:pt x="15264" y="621"/>
                        </a:cubicBezTo>
                        <a:cubicBezTo>
                          <a:pt x="14412" y="245"/>
                          <a:pt x="13434" y="119"/>
                          <a:pt x="12532" y="44"/>
                        </a:cubicBezTo>
                        <a:cubicBezTo>
                          <a:pt x="12107" y="15"/>
                          <a:pt x="11686" y="0"/>
                          <a:pt x="112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37"/>
                  <p:cNvSpPr/>
                  <p:nvPr/>
                </p:nvSpPr>
                <p:spPr>
                  <a:xfrm>
                    <a:off x="7449448" y="3108608"/>
                    <a:ext cx="716218" cy="145335"/>
                  </a:xfrm>
                  <a:custGeom>
                    <a:avLst/>
                    <a:gdLst/>
                    <a:ahLst/>
                    <a:cxnLst/>
                    <a:rect l="l" t="t" r="r" b="b"/>
                    <a:pathLst>
                      <a:path w="13084" h="2655" extrusionOk="0">
                        <a:moveTo>
                          <a:pt x="1451" y="0"/>
                        </a:moveTo>
                        <a:cubicBezTo>
                          <a:pt x="1014" y="0"/>
                          <a:pt x="607" y="114"/>
                          <a:pt x="301" y="499"/>
                        </a:cubicBezTo>
                        <a:cubicBezTo>
                          <a:pt x="50" y="825"/>
                          <a:pt x="0" y="1276"/>
                          <a:pt x="251" y="1627"/>
                        </a:cubicBezTo>
                        <a:cubicBezTo>
                          <a:pt x="502" y="2053"/>
                          <a:pt x="1003" y="2228"/>
                          <a:pt x="1479" y="2304"/>
                        </a:cubicBezTo>
                        <a:cubicBezTo>
                          <a:pt x="1680" y="2354"/>
                          <a:pt x="1905" y="2379"/>
                          <a:pt x="2106" y="2379"/>
                        </a:cubicBezTo>
                        <a:cubicBezTo>
                          <a:pt x="2131" y="2404"/>
                          <a:pt x="2131" y="2404"/>
                          <a:pt x="2156" y="2404"/>
                        </a:cubicBezTo>
                        <a:cubicBezTo>
                          <a:pt x="3083" y="2554"/>
                          <a:pt x="4010" y="2554"/>
                          <a:pt x="4938" y="2579"/>
                        </a:cubicBezTo>
                        <a:lnTo>
                          <a:pt x="5389" y="2579"/>
                        </a:lnTo>
                        <a:cubicBezTo>
                          <a:pt x="5489" y="2579"/>
                          <a:pt x="5564" y="2604"/>
                          <a:pt x="5665" y="2604"/>
                        </a:cubicBezTo>
                        <a:lnTo>
                          <a:pt x="6316" y="2604"/>
                        </a:lnTo>
                        <a:cubicBezTo>
                          <a:pt x="6391" y="2629"/>
                          <a:pt x="6492" y="2629"/>
                          <a:pt x="6592" y="2629"/>
                        </a:cubicBezTo>
                        <a:lnTo>
                          <a:pt x="7068" y="2629"/>
                        </a:lnTo>
                        <a:cubicBezTo>
                          <a:pt x="7770" y="2655"/>
                          <a:pt x="8472" y="2655"/>
                          <a:pt x="9148" y="2655"/>
                        </a:cubicBezTo>
                        <a:cubicBezTo>
                          <a:pt x="10226" y="2655"/>
                          <a:pt x="11329" y="2604"/>
                          <a:pt x="12381" y="2304"/>
                        </a:cubicBezTo>
                        <a:cubicBezTo>
                          <a:pt x="12657" y="2228"/>
                          <a:pt x="13083" y="2103"/>
                          <a:pt x="13083" y="1727"/>
                        </a:cubicBezTo>
                        <a:cubicBezTo>
                          <a:pt x="13083" y="1351"/>
                          <a:pt x="12632" y="1126"/>
                          <a:pt x="12356" y="1000"/>
                        </a:cubicBezTo>
                        <a:cubicBezTo>
                          <a:pt x="11479" y="649"/>
                          <a:pt x="10527" y="649"/>
                          <a:pt x="9624" y="574"/>
                        </a:cubicBezTo>
                        <a:lnTo>
                          <a:pt x="9374" y="574"/>
                        </a:lnTo>
                        <a:cubicBezTo>
                          <a:pt x="9048" y="524"/>
                          <a:pt x="8747" y="474"/>
                          <a:pt x="8421" y="424"/>
                        </a:cubicBezTo>
                        <a:cubicBezTo>
                          <a:pt x="8321" y="399"/>
                          <a:pt x="8221" y="374"/>
                          <a:pt x="8121" y="349"/>
                        </a:cubicBezTo>
                        <a:cubicBezTo>
                          <a:pt x="7645" y="248"/>
                          <a:pt x="7168" y="123"/>
                          <a:pt x="6692" y="73"/>
                        </a:cubicBezTo>
                        <a:cubicBezTo>
                          <a:pt x="6542" y="48"/>
                          <a:pt x="6416" y="23"/>
                          <a:pt x="6266" y="23"/>
                        </a:cubicBezTo>
                        <a:lnTo>
                          <a:pt x="5790" y="23"/>
                        </a:lnTo>
                        <a:cubicBezTo>
                          <a:pt x="5514" y="48"/>
                          <a:pt x="5213" y="73"/>
                          <a:pt x="4938" y="123"/>
                        </a:cubicBezTo>
                        <a:cubicBezTo>
                          <a:pt x="4837" y="123"/>
                          <a:pt x="4712" y="148"/>
                          <a:pt x="4612" y="148"/>
                        </a:cubicBezTo>
                        <a:cubicBezTo>
                          <a:pt x="4240" y="201"/>
                          <a:pt x="3868" y="255"/>
                          <a:pt x="3495" y="255"/>
                        </a:cubicBezTo>
                        <a:cubicBezTo>
                          <a:pt x="3341" y="255"/>
                          <a:pt x="3187" y="245"/>
                          <a:pt x="3033" y="223"/>
                        </a:cubicBezTo>
                        <a:cubicBezTo>
                          <a:pt x="2552" y="168"/>
                          <a:pt x="1980" y="0"/>
                          <a:pt x="1451"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37"/>
                  <p:cNvSpPr/>
                  <p:nvPr/>
                </p:nvSpPr>
                <p:spPr>
                  <a:xfrm>
                    <a:off x="7515300" y="3109812"/>
                    <a:ext cx="461020" cy="1583190"/>
                  </a:xfrm>
                  <a:custGeom>
                    <a:avLst/>
                    <a:gdLst/>
                    <a:ahLst/>
                    <a:cxnLst/>
                    <a:rect l="l" t="t" r="r" b="b"/>
                    <a:pathLst>
                      <a:path w="8422" h="28922" extrusionOk="0">
                        <a:moveTo>
                          <a:pt x="4587" y="1"/>
                        </a:moveTo>
                        <a:cubicBezTo>
                          <a:pt x="4512" y="452"/>
                          <a:pt x="4436" y="1104"/>
                          <a:pt x="4311" y="1856"/>
                        </a:cubicBezTo>
                        <a:cubicBezTo>
                          <a:pt x="4261" y="2056"/>
                          <a:pt x="4236" y="2307"/>
                          <a:pt x="4186" y="2557"/>
                        </a:cubicBezTo>
                        <a:cubicBezTo>
                          <a:pt x="4161" y="2683"/>
                          <a:pt x="4161" y="2783"/>
                          <a:pt x="4136" y="2908"/>
                        </a:cubicBezTo>
                        <a:cubicBezTo>
                          <a:pt x="4111" y="2808"/>
                          <a:pt x="4111" y="2683"/>
                          <a:pt x="4086" y="2557"/>
                        </a:cubicBezTo>
                        <a:cubicBezTo>
                          <a:pt x="4061" y="2332"/>
                          <a:pt x="4035" y="2081"/>
                          <a:pt x="4010" y="1830"/>
                        </a:cubicBezTo>
                        <a:cubicBezTo>
                          <a:pt x="3960" y="1329"/>
                          <a:pt x="3885" y="828"/>
                          <a:pt x="3785" y="352"/>
                        </a:cubicBezTo>
                        <a:cubicBezTo>
                          <a:pt x="3760" y="277"/>
                          <a:pt x="3760" y="176"/>
                          <a:pt x="3735" y="101"/>
                        </a:cubicBezTo>
                        <a:cubicBezTo>
                          <a:pt x="3634" y="101"/>
                          <a:pt x="3509" y="126"/>
                          <a:pt x="3409" y="126"/>
                        </a:cubicBezTo>
                        <a:cubicBezTo>
                          <a:pt x="3434" y="226"/>
                          <a:pt x="3459" y="327"/>
                          <a:pt x="3484" y="427"/>
                        </a:cubicBezTo>
                        <a:cubicBezTo>
                          <a:pt x="3559" y="953"/>
                          <a:pt x="3634" y="1480"/>
                          <a:pt x="3685" y="2006"/>
                        </a:cubicBezTo>
                        <a:cubicBezTo>
                          <a:pt x="3710" y="2206"/>
                          <a:pt x="3735" y="2382"/>
                          <a:pt x="3735" y="2557"/>
                        </a:cubicBezTo>
                        <a:cubicBezTo>
                          <a:pt x="3810" y="3134"/>
                          <a:pt x="3835" y="3735"/>
                          <a:pt x="3935" y="4312"/>
                        </a:cubicBezTo>
                        <a:cubicBezTo>
                          <a:pt x="3910" y="4362"/>
                          <a:pt x="3910" y="4412"/>
                          <a:pt x="3910" y="4462"/>
                        </a:cubicBezTo>
                        <a:cubicBezTo>
                          <a:pt x="3810" y="5139"/>
                          <a:pt x="3710" y="5841"/>
                          <a:pt x="3660" y="6442"/>
                        </a:cubicBezTo>
                        <a:cubicBezTo>
                          <a:pt x="3660" y="6517"/>
                          <a:pt x="3634" y="6592"/>
                          <a:pt x="3634" y="6668"/>
                        </a:cubicBezTo>
                        <a:cubicBezTo>
                          <a:pt x="3509" y="8071"/>
                          <a:pt x="3108" y="9775"/>
                          <a:pt x="2958" y="10828"/>
                        </a:cubicBezTo>
                        <a:cubicBezTo>
                          <a:pt x="2839" y="11803"/>
                          <a:pt x="2652" y="12868"/>
                          <a:pt x="2505" y="12868"/>
                        </a:cubicBezTo>
                        <a:cubicBezTo>
                          <a:pt x="2497" y="12868"/>
                          <a:pt x="2489" y="12865"/>
                          <a:pt x="2482" y="12858"/>
                        </a:cubicBezTo>
                        <a:cubicBezTo>
                          <a:pt x="2331" y="12733"/>
                          <a:pt x="2106" y="10402"/>
                          <a:pt x="2056" y="9600"/>
                        </a:cubicBezTo>
                        <a:cubicBezTo>
                          <a:pt x="2056" y="9249"/>
                          <a:pt x="2005" y="8021"/>
                          <a:pt x="1930" y="6743"/>
                        </a:cubicBezTo>
                        <a:cubicBezTo>
                          <a:pt x="1955" y="6718"/>
                          <a:pt x="1955" y="6693"/>
                          <a:pt x="1955" y="6668"/>
                        </a:cubicBezTo>
                        <a:cubicBezTo>
                          <a:pt x="1980" y="6567"/>
                          <a:pt x="2005" y="6467"/>
                          <a:pt x="2030" y="6367"/>
                        </a:cubicBezTo>
                        <a:cubicBezTo>
                          <a:pt x="2106" y="6066"/>
                          <a:pt x="2206" y="5765"/>
                          <a:pt x="2281" y="5440"/>
                        </a:cubicBezTo>
                        <a:cubicBezTo>
                          <a:pt x="2381" y="5139"/>
                          <a:pt x="2482" y="4863"/>
                          <a:pt x="2557" y="4562"/>
                        </a:cubicBezTo>
                        <a:cubicBezTo>
                          <a:pt x="2607" y="4437"/>
                          <a:pt x="2632" y="4287"/>
                          <a:pt x="2682" y="4161"/>
                        </a:cubicBezTo>
                        <a:cubicBezTo>
                          <a:pt x="2607" y="4136"/>
                          <a:pt x="2532" y="4136"/>
                          <a:pt x="2431" y="4111"/>
                        </a:cubicBezTo>
                        <a:cubicBezTo>
                          <a:pt x="2406" y="4237"/>
                          <a:pt x="2356" y="4337"/>
                          <a:pt x="2306" y="4462"/>
                        </a:cubicBezTo>
                        <a:cubicBezTo>
                          <a:pt x="2206" y="4738"/>
                          <a:pt x="2131" y="5039"/>
                          <a:pt x="2056" y="5339"/>
                        </a:cubicBezTo>
                        <a:cubicBezTo>
                          <a:pt x="2005" y="5540"/>
                          <a:pt x="1955" y="5740"/>
                          <a:pt x="1905" y="5916"/>
                        </a:cubicBezTo>
                        <a:cubicBezTo>
                          <a:pt x="1880" y="5214"/>
                          <a:pt x="1855" y="4537"/>
                          <a:pt x="1805" y="4111"/>
                        </a:cubicBezTo>
                        <a:cubicBezTo>
                          <a:pt x="1680" y="4111"/>
                          <a:pt x="1554" y="4136"/>
                          <a:pt x="1404" y="4186"/>
                        </a:cubicBezTo>
                        <a:cubicBezTo>
                          <a:pt x="1329" y="4211"/>
                          <a:pt x="1254" y="4237"/>
                          <a:pt x="1178" y="4262"/>
                        </a:cubicBezTo>
                        <a:cubicBezTo>
                          <a:pt x="1178" y="4663"/>
                          <a:pt x="1228" y="5414"/>
                          <a:pt x="1304" y="6292"/>
                        </a:cubicBezTo>
                        <a:cubicBezTo>
                          <a:pt x="1128" y="6066"/>
                          <a:pt x="978" y="5841"/>
                          <a:pt x="802" y="5590"/>
                        </a:cubicBezTo>
                        <a:cubicBezTo>
                          <a:pt x="652" y="5389"/>
                          <a:pt x="502" y="5164"/>
                          <a:pt x="351" y="4963"/>
                        </a:cubicBezTo>
                        <a:cubicBezTo>
                          <a:pt x="301" y="4888"/>
                          <a:pt x="226" y="4788"/>
                          <a:pt x="176" y="4713"/>
                        </a:cubicBezTo>
                        <a:cubicBezTo>
                          <a:pt x="126" y="4738"/>
                          <a:pt x="76" y="4738"/>
                          <a:pt x="0" y="4763"/>
                        </a:cubicBezTo>
                        <a:cubicBezTo>
                          <a:pt x="76" y="4863"/>
                          <a:pt x="126" y="4963"/>
                          <a:pt x="201" y="5064"/>
                        </a:cubicBezTo>
                        <a:cubicBezTo>
                          <a:pt x="326" y="5264"/>
                          <a:pt x="477" y="5490"/>
                          <a:pt x="627" y="5715"/>
                        </a:cubicBezTo>
                        <a:cubicBezTo>
                          <a:pt x="853" y="6066"/>
                          <a:pt x="1078" y="6417"/>
                          <a:pt x="1304" y="6768"/>
                        </a:cubicBezTo>
                        <a:cubicBezTo>
                          <a:pt x="1329" y="6768"/>
                          <a:pt x="1329" y="6768"/>
                          <a:pt x="1329" y="6793"/>
                        </a:cubicBezTo>
                        <a:cubicBezTo>
                          <a:pt x="1504" y="9349"/>
                          <a:pt x="1755" y="12733"/>
                          <a:pt x="1805" y="13184"/>
                        </a:cubicBezTo>
                        <a:cubicBezTo>
                          <a:pt x="1880" y="13911"/>
                          <a:pt x="1955" y="16166"/>
                          <a:pt x="1980" y="16993"/>
                        </a:cubicBezTo>
                        <a:cubicBezTo>
                          <a:pt x="2005" y="17821"/>
                          <a:pt x="1905" y="21505"/>
                          <a:pt x="1880" y="22808"/>
                        </a:cubicBezTo>
                        <a:cubicBezTo>
                          <a:pt x="1855" y="24086"/>
                          <a:pt x="1655" y="27745"/>
                          <a:pt x="1655" y="28146"/>
                        </a:cubicBezTo>
                        <a:cubicBezTo>
                          <a:pt x="1655" y="28522"/>
                          <a:pt x="1730" y="28773"/>
                          <a:pt x="1880" y="28823"/>
                        </a:cubicBezTo>
                        <a:cubicBezTo>
                          <a:pt x="1977" y="28865"/>
                          <a:pt x="2374" y="28922"/>
                          <a:pt x="2743" y="28922"/>
                        </a:cubicBezTo>
                        <a:cubicBezTo>
                          <a:pt x="3040" y="28922"/>
                          <a:pt x="3319" y="28885"/>
                          <a:pt x="3409" y="28773"/>
                        </a:cubicBezTo>
                        <a:cubicBezTo>
                          <a:pt x="3609" y="28547"/>
                          <a:pt x="3284" y="25765"/>
                          <a:pt x="3259" y="24989"/>
                        </a:cubicBezTo>
                        <a:cubicBezTo>
                          <a:pt x="3233" y="24212"/>
                          <a:pt x="3108" y="19124"/>
                          <a:pt x="3133" y="18648"/>
                        </a:cubicBezTo>
                        <a:cubicBezTo>
                          <a:pt x="3158" y="18197"/>
                          <a:pt x="2933" y="15615"/>
                          <a:pt x="2933" y="15615"/>
                        </a:cubicBezTo>
                        <a:cubicBezTo>
                          <a:pt x="2933" y="15615"/>
                          <a:pt x="3008" y="14988"/>
                          <a:pt x="3008" y="14838"/>
                        </a:cubicBezTo>
                        <a:cubicBezTo>
                          <a:pt x="3008" y="14688"/>
                          <a:pt x="3710" y="11655"/>
                          <a:pt x="3760" y="10903"/>
                        </a:cubicBezTo>
                        <a:cubicBezTo>
                          <a:pt x="3785" y="10427"/>
                          <a:pt x="4161" y="8247"/>
                          <a:pt x="4487" y="6317"/>
                        </a:cubicBezTo>
                        <a:cubicBezTo>
                          <a:pt x="4612" y="5640"/>
                          <a:pt x="4712" y="5013"/>
                          <a:pt x="4812" y="4487"/>
                        </a:cubicBezTo>
                        <a:cubicBezTo>
                          <a:pt x="4812" y="4437"/>
                          <a:pt x="4812" y="4412"/>
                          <a:pt x="4837" y="4362"/>
                        </a:cubicBezTo>
                        <a:cubicBezTo>
                          <a:pt x="4963" y="4086"/>
                          <a:pt x="5063" y="3785"/>
                          <a:pt x="5188" y="3510"/>
                        </a:cubicBezTo>
                        <a:cubicBezTo>
                          <a:pt x="5239" y="3435"/>
                          <a:pt x="5264" y="3359"/>
                          <a:pt x="5289" y="3309"/>
                        </a:cubicBezTo>
                        <a:cubicBezTo>
                          <a:pt x="5414" y="3134"/>
                          <a:pt x="5539" y="2983"/>
                          <a:pt x="5665" y="2833"/>
                        </a:cubicBezTo>
                        <a:cubicBezTo>
                          <a:pt x="5740" y="2758"/>
                          <a:pt x="5815" y="2683"/>
                          <a:pt x="5865" y="2607"/>
                        </a:cubicBezTo>
                        <a:cubicBezTo>
                          <a:pt x="6116" y="2357"/>
                          <a:pt x="6341" y="2131"/>
                          <a:pt x="6617" y="1906"/>
                        </a:cubicBezTo>
                        <a:cubicBezTo>
                          <a:pt x="7168" y="1404"/>
                          <a:pt x="7795" y="1003"/>
                          <a:pt x="8421" y="577"/>
                        </a:cubicBezTo>
                        <a:cubicBezTo>
                          <a:pt x="8371" y="577"/>
                          <a:pt x="8346" y="552"/>
                          <a:pt x="8296" y="552"/>
                        </a:cubicBezTo>
                        <a:lnTo>
                          <a:pt x="8171" y="552"/>
                        </a:lnTo>
                        <a:cubicBezTo>
                          <a:pt x="7544" y="928"/>
                          <a:pt x="6968" y="1354"/>
                          <a:pt x="6416" y="1830"/>
                        </a:cubicBezTo>
                        <a:cubicBezTo>
                          <a:pt x="6216" y="2006"/>
                          <a:pt x="6015" y="2206"/>
                          <a:pt x="5815" y="2407"/>
                        </a:cubicBezTo>
                        <a:cubicBezTo>
                          <a:pt x="5840" y="2357"/>
                          <a:pt x="5890" y="2307"/>
                          <a:pt x="5915" y="2257"/>
                        </a:cubicBezTo>
                        <a:cubicBezTo>
                          <a:pt x="6166" y="1856"/>
                          <a:pt x="6416" y="1480"/>
                          <a:pt x="6692" y="1104"/>
                        </a:cubicBezTo>
                        <a:cubicBezTo>
                          <a:pt x="6868" y="878"/>
                          <a:pt x="7068" y="627"/>
                          <a:pt x="7218" y="402"/>
                        </a:cubicBezTo>
                        <a:cubicBezTo>
                          <a:pt x="7118" y="377"/>
                          <a:pt x="7018" y="352"/>
                          <a:pt x="6918" y="327"/>
                        </a:cubicBezTo>
                        <a:cubicBezTo>
                          <a:pt x="6767" y="502"/>
                          <a:pt x="6617" y="678"/>
                          <a:pt x="6467" y="878"/>
                        </a:cubicBezTo>
                        <a:cubicBezTo>
                          <a:pt x="6166" y="1254"/>
                          <a:pt x="5865" y="1680"/>
                          <a:pt x="5640" y="2106"/>
                        </a:cubicBezTo>
                        <a:cubicBezTo>
                          <a:pt x="5564" y="2257"/>
                          <a:pt x="5464" y="2432"/>
                          <a:pt x="5389" y="2607"/>
                        </a:cubicBezTo>
                        <a:cubicBezTo>
                          <a:pt x="5239" y="2883"/>
                          <a:pt x="5113" y="3134"/>
                          <a:pt x="4988" y="3435"/>
                        </a:cubicBezTo>
                        <a:cubicBezTo>
                          <a:pt x="4988" y="3435"/>
                          <a:pt x="4988" y="3460"/>
                          <a:pt x="4963" y="3460"/>
                        </a:cubicBezTo>
                        <a:cubicBezTo>
                          <a:pt x="4963" y="3435"/>
                          <a:pt x="4963" y="3435"/>
                          <a:pt x="4988" y="3409"/>
                        </a:cubicBezTo>
                        <a:cubicBezTo>
                          <a:pt x="5013" y="3184"/>
                          <a:pt x="5063" y="2883"/>
                          <a:pt x="5113" y="2582"/>
                        </a:cubicBezTo>
                        <a:cubicBezTo>
                          <a:pt x="5239" y="1655"/>
                          <a:pt x="5414" y="577"/>
                          <a:pt x="5489" y="51"/>
                        </a:cubicBezTo>
                        <a:cubicBezTo>
                          <a:pt x="5339" y="26"/>
                          <a:pt x="5213" y="1"/>
                          <a:pt x="50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2108" name="Google Shape;2108;p37"/>
              <p:cNvCxnSpPr/>
              <p:nvPr/>
            </p:nvCxnSpPr>
            <p:spPr>
              <a:xfrm>
                <a:off x="143175" y="3830225"/>
                <a:ext cx="9000" cy="583200"/>
              </a:xfrm>
              <a:prstGeom prst="straightConnector1">
                <a:avLst/>
              </a:prstGeom>
              <a:noFill/>
              <a:ln w="9525" cap="rnd" cmpd="sng">
                <a:solidFill>
                  <a:schemeClr val="dk1"/>
                </a:solidFill>
                <a:prstDash val="solid"/>
                <a:round/>
                <a:headEnd type="none" w="med" len="med"/>
                <a:tailEnd type="none" w="med" len="med"/>
              </a:ln>
            </p:spPr>
          </p:cxnSp>
        </p:grpSp>
        <p:cxnSp>
          <p:nvCxnSpPr>
            <p:cNvPr id="2109" name="Google Shape;2109;p37"/>
            <p:cNvCxnSpPr/>
            <p:nvPr/>
          </p:nvCxnSpPr>
          <p:spPr>
            <a:xfrm flipH="1">
              <a:off x="514375" y="1254300"/>
              <a:ext cx="31800" cy="287100"/>
            </a:xfrm>
            <a:prstGeom prst="straightConnector1">
              <a:avLst/>
            </a:prstGeom>
            <a:noFill/>
            <a:ln w="9525" cap="rnd" cmpd="sng">
              <a:solidFill>
                <a:schemeClr val="dk1"/>
              </a:solidFill>
              <a:prstDash val="solid"/>
              <a:round/>
              <a:headEnd type="none" w="med" len="med"/>
              <a:tailEnd type="none" w="med" len="med"/>
            </a:ln>
          </p:spPr>
        </p:cxnSp>
        <p:sp>
          <p:nvSpPr>
            <p:cNvPr id="2110" name="Google Shape;2110;p37"/>
            <p:cNvSpPr/>
            <p:nvPr/>
          </p:nvSpPr>
          <p:spPr>
            <a:xfrm>
              <a:off x="-300475" y="296950"/>
              <a:ext cx="300475" cy="371200"/>
            </a:xfrm>
            <a:custGeom>
              <a:avLst/>
              <a:gdLst/>
              <a:ahLst/>
              <a:cxnLst/>
              <a:rect l="l" t="t" r="r" b="b"/>
              <a:pathLst>
                <a:path w="12019" h="14848" extrusionOk="0">
                  <a:moveTo>
                    <a:pt x="0" y="14848"/>
                  </a:moveTo>
                  <a:cubicBezTo>
                    <a:pt x="1120" y="13080"/>
                    <a:pt x="4714" y="6717"/>
                    <a:pt x="6717" y="4242"/>
                  </a:cubicBezTo>
                  <a:cubicBezTo>
                    <a:pt x="8720" y="1767"/>
                    <a:pt x="11135" y="707"/>
                    <a:pt x="12019" y="0"/>
                  </a:cubicBezTo>
                </a:path>
              </a:pathLst>
            </a:custGeom>
            <a:noFill/>
            <a:ln w="9525" cap="rnd" cmpd="sng">
              <a:solidFill>
                <a:schemeClr val="dk1"/>
              </a:solidFill>
              <a:prstDash val="solid"/>
              <a:round/>
              <a:headEnd type="none" w="med" len="med"/>
              <a:tailEnd type="none" w="med" len="med"/>
            </a:ln>
          </p:spPr>
        </p:sp>
        <p:sp>
          <p:nvSpPr>
            <p:cNvPr id="2111" name="Google Shape;2111;p37"/>
            <p:cNvSpPr/>
            <p:nvPr/>
          </p:nvSpPr>
          <p:spPr>
            <a:xfrm>
              <a:off x="1356900" y="247825"/>
              <a:ext cx="178450" cy="443125"/>
            </a:xfrm>
            <a:custGeom>
              <a:avLst/>
              <a:gdLst/>
              <a:ahLst/>
              <a:cxnLst/>
              <a:rect l="l" t="t" r="r" b="b"/>
              <a:pathLst>
                <a:path w="7138" h="17725" extrusionOk="0">
                  <a:moveTo>
                    <a:pt x="0" y="0"/>
                  </a:moveTo>
                  <a:cubicBezTo>
                    <a:pt x="981" y="899"/>
                    <a:pt x="4700" y="3440"/>
                    <a:pt x="5888" y="5392"/>
                  </a:cubicBezTo>
                  <a:cubicBezTo>
                    <a:pt x="7076" y="7344"/>
                    <a:pt x="7180" y="9658"/>
                    <a:pt x="7128" y="11713"/>
                  </a:cubicBezTo>
                  <a:cubicBezTo>
                    <a:pt x="7076" y="13769"/>
                    <a:pt x="5836" y="16723"/>
                    <a:pt x="5578" y="17725"/>
                  </a:cubicBezTo>
                </a:path>
              </a:pathLst>
            </a:custGeom>
            <a:noFill/>
            <a:ln w="9525" cap="rnd" cmpd="sng">
              <a:solidFill>
                <a:schemeClr val="dk1"/>
              </a:solidFill>
              <a:prstDash val="solid"/>
              <a:round/>
              <a:headEnd type="none" w="med" len="med"/>
              <a:tailEnd type="none" w="med" len="med"/>
            </a:ln>
          </p:spPr>
        </p:sp>
        <p:sp>
          <p:nvSpPr>
            <p:cNvPr id="2112" name="Google Shape;2112;p37"/>
            <p:cNvSpPr/>
            <p:nvPr/>
          </p:nvSpPr>
          <p:spPr>
            <a:xfrm>
              <a:off x="1007725" y="1649075"/>
              <a:ext cx="234600" cy="342025"/>
            </a:xfrm>
            <a:custGeom>
              <a:avLst/>
              <a:gdLst/>
              <a:ahLst/>
              <a:cxnLst/>
              <a:rect l="l" t="t" r="r" b="b"/>
              <a:pathLst>
                <a:path w="9384" h="13681" extrusionOk="0">
                  <a:moveTo>
                    <a:pt x="7437" y="0"/>
                  </a:moveTo>
                  <a:cubicBezTo>
                    <a:pt x="7758" y="719"/>
                    <a:pt x="9442" y="2801"/>
                    <a:pt x="9365" y="4316"/>
                  </a:cubicBezTo>
                  <a:cubicBezTo>
                    <a:pt x="9289" y="5831"/>
                    <a:pt x="8539" y="7529"/>
                    <a:pt x="6978" y="9090"/>
                  </a:cubicBezTo>
                  <a:cubicBezTo>
                    <a:pt x="5417" y="10651"/>
                    <a:pt x="1163" y="12916"/>
                    <a:pt x="0" y="13681"/>
                  </a:cubicBezTo>
                </a:path>
              </a:pathLst>
            </a:custGeom>
            <a:noFill/>
            <a:ln w="9525" cap="rnd" cmpd="sng">
              <a:solidFill>
                <a:schemeClr val="dk1"/>
              </a:solidFill>
              <a:prstDash val="solid"/>
              <a:round/>
              <a:headEnd type="none" w="med" len="med"/>
              <a:tailEnd type="none" w="med" len="med"/>
            </a:ln>
          </p:spPr>
        </p:sp>
        <p:sp>
          <p:nvSpPr>
            <p:cNvPr id="2113" name="Google Shape;2113;p37"/>
            <p:cNvSpPr/>
            <p:nvPr/>
          </p:nvSpPr>
          <p:spPr>
            <a:xfrm>
              <a:off x="107825" y="978791"/>
              <a:ext cx="1042825" cy="129450"/>
            </a:xfrm>
            <a:custGeom>
              <a:avLst/>
              <a:gdLst/>
              <a:ahLst/>
              <a:cxnLst/>
              <a:rect l="l" t="t" r="r" b="b"/>
              <a:pathLst>
                <a:path w="41713" h="5178" extrusionOk="0">
                  <a:moveTo>
                    <a:pt x="0" y="935"/>
                  </a:moveTo>
                  <a:cubicBezTo>
                    <a:pt x="2180" y="935"/>
                    <a:pt x="8601" y="1053"/>
                    <a:pt x="13079" y="935"/>
                  </a:cubicBezTo>
                  <a:cubicBezTo>
                    <a:pt x="17557" y="817"/>
                    <a:pt x="22094" y="-479"/>
                    <a:pt x="26866" y="228"/>
                  </a:cubicBezTo>
                  <a:cubicBezTo>
                    <a:pt x="31638" y="935"/>
                    <a:pt x="39239" y="4353"/>
                    <a:pt x="41713" y="5178"/>
                  </a:cubicBezTo>
                </a:path>
              </a:pathLst>
            </a:custGeom>
            <a:noFill/>
            <a:ln w="9525" cap="rnd" cmpd="sng">
              <a:solidFill>
                <a:schemeClr val="dk1"/>
              </a:solidFill>
              <a:prstDash val="solid"/>
              <a:round/>
              <a:headEnd type="none" w="med" len="med"/>
              <a:tailEnd type="none" w="med" len="med"/>
            </a:ln>
          </p:spPr>
        </p:sp>
      </p:grpSp>
      <p:grpSp>
        <p:nvGrpSpPr>
          <p:cNvPr id="2114" name="Google Shape;2114;p37"/>
          <p:cNvGrpSpPr/>
          <p:nvPr/>
        </p:nvGrpSpPr>
        <p:grpSpPr>
          <a:xfrm>
            <a:off x="319043" y="2311599"/>
            <a:ext cx="11662019" cy="3643551"/>
            <a:chOff x="239282" y="1733699"/>
            <a:chExt cx="8746514" cy="2732663"/>
          </a:xfrm>
        </p:grpSpPr>
        <p:sp>
          <p:nvSpPr>
            <p:cNvPr id="2115" name="Google Shape;2115;p37"/>
            <p:cNvSpPr/>
            <p:nvPr/>
          </p:nvSpPr>
          <p:spPr>
            <a:xfrm flipH="1">
              <a:off x="263766" y="1814531"/>
              <a:ext cx="90447" cy="133714"/>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37"/>
            <p:cNvSpPr/>
            <p:nvPr/>
          </p:nvSpPr>
          <p:spPr>
            <a:xfrm flipH="1">
              <a:off x="354227" y="4339187"/>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37"/>
            <p:cNvSpPr/>
            <p:nvPr/>
          </p:nvSpPr>
          <p:spPr>
            <a:xfrm flipH="1">
              <a:off x="239282" y="3629490"/>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37"/>
            <p:cNvSpPr/>
            <p:nvPr/>
          </p:nvSpPr>
          <p:spPr>
            <a:xfrm flipH="1">
              <a:off x="8935194" y="2707750"/>
              <a:ext cx="50601" cy="117519"/>
            </a:xfrm>
            <a:custGeom>
              <a:avLst/>
              <a:gdLst/>
              <a:ahLst/>
              <a:cxnLst/>
              <a:rect l="l" t="t" r="r" b="b"/>
              <a:pathLst>
                <a:path w="828" h="1923" extrusionOk="0">
                  <a:moveTo>
                    <a:pt x="242" y="0"/>
                  </a:moveTo>
                  <a:cubicBezTo>
                    <a:pt x="204" y="0"/>
                    <a:pt x="167" y="28"/>
                    <a:pt x="151" y="76"/>
                  </a:cubicBezTo>
                  <a:cubicBezTo>
                    <a:pt x="76" y="302"/>
                    <a:pt x="26" y="553"/>
                    <a:pt x="26" y="803"/>
                  </a:cubicBezTo>
                  <a:cubicBezTo>
                    <a:pt x="1" y="929"/>
                    <a:pt x="26" y="1029"/>
                    <a:pt x="51" y="1154"/>
                  </a:cubicBezTo>
                  <a:cubicBezTo>
                    <a:pt x="76" y="1430"/>
                    <a:pt x="201" y="1706"/>
                    <a:pt x="402" y="1906"/>
                  </a:cubicBezTo>
                  <a:cubicBezTo>
                    <a:pt x="423" y="1916"/>
                    <a:pt x="443" y="1923"/>
                    <a:pt x="462" y="1923"/>
                  </a:cubicBezTo>
                  <a:cubicBezTo>
                    <a:pt x="489" y="1923"/>
                    <a:pt x="512" y="1910"/>
                    <a:pt x="527" y="1881"/>
                  </a:cubicBezTo>
                  <a:cubicBezTo>
                    <a:pt x="828" y="1280"/>
                    <a:pt x="753" y="528"/>
                    <a:pt x="302" y="26"/>
                  </a:cubicBezTo>
                  <a:cubicBezTo>
                    <a:pt x="284" y="9"/>
                    <a:pt x="26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37"/>
            <p:cNvSpPr/>
            <p:nvPr/>
          </p:nvSpPr>
          <p:spPr>
            <a:xfrm flipH="1">
              <a:off x="8795757" y="3677903"/>
              <a:ext cx="139444" cy="180334"/>
            </a:xfrm>
            <a:custGeom>
              <a:avLst/>
              <a:gdLst/>
              <a:ahLst/>
              <a:cxnLst/>
              <a:rect l="l" t="t" r="r" b="b"/>
              <a:pathLst>
                <a:path w="1755" h="2269" extrusionOk="0">
                  <a:moveTo>
                    <a:pt x="1463" y="1"/>
                  </a:moveTo>
                  <a:cubicBezTo>
                    <a:pt x="1339" y="1"/>
                    <a:pt x="1178" y="93"/>
                    <a:pt x="1178" y="205"/>
                  </a:cubicBezTo>
                  <a:cubicBezTo>
                    <a:pt x="877" y="406"/>
                    <a:pt x="627" y="631"/>
                    <a:pt x="426" y="932"/>
                  </a:cubicBezTo>
                  <a:cubicBezTo>
                    <a:pt x="326" y="1107"/>
                    <a:pt x="226" y="1308"/>
                    <a:pt x="151" y="1533"/>
                  </a:cubicBezTo>
                  <a:cubicBezTo>
                    <a:pt x="101" y="1709"/>
                    <a:pt x="0" y="1984"/>
                    <a:pt x="101" y="2160"/>
                  </a:cubicBezTo>
                  <a:cubicBezTo>
                    <a:pt x="151" y="2240"/>
                    <a:pt x="225" y="2268"/>
                    <a:pt x="307" y="2268"/>
                  </a:cubicBezTo>
                  <a:cubicBezTo>
                    <a:pt x="430" y="2268"/>
                    <a:pt x="572" y="2205"/>
                    <a:pt x="677" y="2160"/>
                  </a:cubicBezTo>
                  <a:cubicBezTo>
                    <a:pt x="852" y="2060"/>
                    <a:pt x="1028" y="1934"/>
                    <a:pt x="1178" y="1759"/>
                  </a:cubicBezTo>
                  <a:cubicBezTo>
                    <a:pt x="1479" y="1433"/>
                    <a:pt x="1679" y="1007"/>
                    <a:pt x="1730" y="581"/>
                  </a:cubicBezTo>
                  <a:cubicBezTo>
                    <a:pt x="1755" y="380"/>
                    <a:pt x="1755" y="80"/>
                    <a:pt x="1504" y="5"/>
                  </a:cubicBezTo>
                  <a:cubicBezTo>
                    <a:pt x="1491" y="2"/>
                    <a:pt x="1477"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37"/>
            <p:cNvSpPr/>
            <p:nvPr/>
          </p:nvSpPr>
          <p:spPr>
            <a:xfrm flipH="1">
              <a:off x="8795752" y="1733699"/>
              <a:ext cx="139459" cy="127175"/>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21" name="Google Shape;2121;p37"/>
          <p:cNvGrpSpPr/>
          <p:nvPr/>
        </p:nvGrpSpPr>
        <p:grpSpPr>
          <a:xfrm>
            <a:off x="-1488466" y="6630367"/>
            <a:ext cx="15702988" cy="333900"/>
            <a:chOff x="-1116350" y="4972775"/>
            <a:chExt cx="11777241" cy="250425"/>
          </a:xfrm>
        </p:grpSpPr>
        <p:sp>
          <p:nvSpPr>
            <p:cNvPr id="2122" name="Google Shape;2122;p37"/>
            <p:cNvSpPr/>
            <p:nvPr/>
          </p:nvSpPr>
          <p:spPr>
            <a:xfrm rot="10800000" flipH="1">
              <a:off x="-111635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37"/>
            <p:cNvSpPr/>
            <p:nvPr/>
          </p:nvSpPr>
          <p:spPr>
            <a:xfrm rot="10800000" flipH="1">
              <a:off x="-5603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37"/>
            <p:cNvSpPr/>
            <p:nvPr/>
          </p:nvSpPr>
          <p:spPr>
            <a:xfrm>
              <a:off x="262650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37"/>
            <p:cNvSpPr/>
            <p:nvPr/>
          </p:nvSpPr>
          <p:spPr>
            <a:xfrm>
              <a:off x="4807450" y="499442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37"/>
            <p:cNvSpPr/>
            <p:nvPr/>
          </p:nvSpPr>
          <p:spPr>
            <a:xfrm>
              <a:off x="5658900" y="4972775"/>
              <a:ext cx="5001991" cy="228775"/>
            </a:xfrm>
            <a:custGeom>
              <a:avLst/>
              <a:gdLst/>
              <a:ahLst/>
              <a:cxnLst/>
              <a:rect l="l" t="t" r="r" b="b"/>
              <a:pathLst>
                <a:path w="94964" h="5139" extrusionOk="0">
                  <a:moveTo>
                    <a:pt x="87219" y="1"/>
                  </a:moveTo>
                  <a:cubicBezTo>
                    <a:pt x="85991" y="1"/>
                    <a:pt x="77018" y="201"/>
                    <a:pt x="73835" y="201"/>
                  </a:cubicBezTo>
                  <a:cubicBezTo>
                    <a:pt x="71696" y="201"/>
                    <a:pt x="63788" y="190"/>
                    <a:pt x="57929" y="190"/>
                  </a:cubicBezTo>
                  <a:cubicBezTo>
                    <a:pt x="54999" y="190"/>
                    <a:pt x="52582" y="193"/>
                    <a:pt x="51655" y="201"/>
                  </a:cubicBezTo>
                  <a:cubicBezTo>
                    <a:pt x="48847" y="226"/>
                    <a:pt x="22381" y="702"/>
                    <a:pt x="20527" y="702"/>
                  </a:cubicBezTo>
                  <a:cubicBezTo>
                    <a:pt x="19820" y="702"/>
                    <a:pt x="16989" y="688"/>
                    <a:pt x="13693" y="688"/>
                  </a:cubicBezTo>
                  <a:cubicBezTo>
                    <a:pt x="8337" y="688"/>
                    <a:pt x="1751" y="726"/>
                    <a:pt x="1053" y="928"/>
                  </a:cubicBezTo>
                  <a:cubicBezTo>
                    <a:pt x="476" y="1078"/>
                    <a:pt x="0" y="1855"/>
                    <a:pt x="1053" y="1855"/>
                  </a:cubicBezTo>
                  <a:cubicBezTo>
                    <a:pt x="2080" y="1855"/>
                    <a:pt x="15890" y="2457"/>
                    <a:pt x="17544" y="2457"/>
                  </a:cubicBezTo>
                  <a:cubicBezTo>
                    <a:pt x="19198" y="2457"/>
                    <a:pt x="21354" y="2557"/>
                    <a:pt x="20727" y="2983"/>
                  </a:cubicBezTo>
                  <a:cubicBezTo>
                    <a:pt x="20126" y="3384"/>
                    <a:pt x="19298" y="3384"/>
                    <a:pt x="17344" y="3810"/>
                  </a:cubicBezTo>
                  <a:cubicBezTo>
                    <a:pt x="15364" y="4211"/>
                    <a:pt x="14035" y="4311"/>
                    <a:pt x="14136" y="4637"/>
                  </a:cubicBezTo>
                  <a:cubicBezTo>
                    <a:pt x="14236" y="4938"/>
                    <a:pt x="14537" y="5138"/>
                    <a:pt x="15063" y="5138"/>
                  </a:cubicBezTo>
                  <a:cubicBezTo>
                    <a:pt x="15501" y="5138"/>
                    <a:pt x="23441" y="4790"/>
                    <a:pt x="27686" y="4790"/>
                  </a:cubicBezTo>
                  <a:cubicBezTo>
                    <a:pt x="28535" y="4790"/>
                    <a:pt x="29236" y="4804"/>
                    <a:pt x="29700" y="4838"/>
                  </a:cubicBezTo>
                  <a:cubicBezTo>
                    <a:pt x="30627" y="4905"/>
                    <a:pt x="31749" y="4927"/>
                    <a:pt x="33063" y="4927"/>
                  </a:cubicBezTo>
                  <a:cubicBezTo>
                    <a:pt x="35690" y="4927"/>
                    <a:pt x="39081" y="4838"/>
                    <a:pt x="43208" y="4838"/>
                  </a:cubicBezTo>
                  <a:cubicBezTo>
                    <a:pt x="48932" y="4838"/>
                    <a:pt x="55083" y="3788"/>
                    <a:pt x="58178" y="3788"/>
                  </a:cubicBezTo>
                  <a:cubicBezTo>
                    <a:pt x="58430" y="3788"/>
                    <a:pt x="58663" y="3795"/>
                    <a:pt x="58873" y="3810"/>
                  </a:cubicBezTo>
                  <a:cubicBezTo>
                    <a:pt x="61234" y="3980"/>
                    <a:pt x="71326" y="4602"/>
                    <a:pt x="76085" y="4602"/>
                  </a:cubicBezTo>
                  <a:cubicBezTo>
                    <a:pt x="76932" y="4602"/>
                    <a:pt x="77610" y="4582"/>
                    <a:pt x="78046" y="4537"/>
                  </a:cubicBezTo>
                  <a:cubicBezTo>
                    <a:pt x="80928" y="4211"/>
                    <a:pt x="83008" y="4011"/>
                    <a:pt x="82908" y="3710"/>
                  </a:cubicBezTo>
                  <a:cubicBezTo>
                    <a:pt x="82783" y="3384"/>
                    <a:pt x="82381" y="3184"/>
                    <a:pt x="81655" y="3184"/>
                  </a:cubicBezTo>
                  <a:cubicBezTo>
                    <a:pt x="81236" y="3184"/>
                    <a:pt x="79627" y="3325"/>
                    <a:pt x="78338" y="3325"/>
                  </a:cubicBezTo>
                  <a:cubicBezTo>
                    <a:pt x="77391" y="3325"/>
                    <a:pt x="76617" y="3249"/>
                    <a:pt x="76617" y="2983"/>
                  </a:cubicBezTo>
                  <a:cubicBezTo>
                    <a:pt x="76617" y="2356"/>
                    <a:pt x="76818" y="2056"/>
                    <a:pt x="78246" y="2056"/>
                  </a:cubicBezTo>
                  <a:cubicBezTo>
                    <a:pt x="79458" y="2056"/>
                    <a:pt x="83245" y="2404"/>
                    <a:pt x="86562" y="2404"/>
                  </a:cubicBezTo>
                  <a:cubicBezTo>
                    <a:pt x="87226" y="2404"/>
                    <a:pt x="87870" y="2390"/>
                    <a:pt x="88472" y="2356"/>
                  </a:cubicBezTo>
                  <a:cubicBezTo>
                    <a:pt x="92081" y="2156"/>
                    <a:pt x="94036" y="1529"/>
                    <a:pt x="94336" y="1128"/>
                  </a:cubicBezTo>
                  <a:cubicBezTo>
                    <a:pt x="94637" y="702"/>
                    <a:pt x="94963" y="301"/>
                    <a:pt x="94236" y="301"/>
                  </a:cubicBezTo>
                  <a:cubicBezTo>
                    <a:pt x="93509" y="301"/>
                    <a:pt x="88472" y="1"/>
                    <a:pt x="872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3341841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19268381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6911884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49"/>
        <p:cNvGrpSpPr/>
        <p:nvPr/>
      </p:nvGrpSpPr>
      <p:grpSpPr>
        <a:xfrm>
          <a:off x="0" y="0"/>
          <a:ext cx="0" cy="0"/>
          <a:chOff x="0" y="0"/>
          <a:chExt cx="0" cy="0"/>
        </a:xfrm>
      </p:grpSpPr>
    </p:spTree>
    <p:extLst>
      <p:ext uri="{BB962C8B-B14F-4D97-AF65-F5344CB8AC3E}">
        <p14:creationId xmlns:p14="http://schemas.microsoft.com/office/powerpoint/2010/main" val="85302554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45120310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45531741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09630"/>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97182930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09630"/>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59187859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09630"/>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41064393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60445291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3178521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9221001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4491521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50"/>
        <p:cNvGrpSpPr/>
        <p:nvPr/>
      </p:nvGrpSpPr>
      <p:grpSpPr>
        <a:xfrm>
          <a:off x="0" y="0"/>
          <a:ext cx="0" cy="0"/>
          <a:chOff x="0" y="0"/>
          <a:chExt cx="0" cy="0"/>
        </a:xfrm>
      </p:grpSpPr>
      <p:grpSp>
        <p:nvGrpSpPr>
          <p:cNvPr id="751" name="Google Shape;751;p33"/>
          <p:cNvGrpSpPr/>
          <p:nvPr/>
        </p:nvGrpSpPr>
        <p:grpSpPr>
          <a:xfrm>
            <a:off x="-331600" y="5576298"/>
            <a:ext cx="12854800" cy="1281716"/>
            <a:chOff x="-248700" y="4182223"/>
            <a:chExt cx="9641100" cy="961287"/>
          </a:xfrm>
        </p:grpSpPr>
        <p:grpSp>
          <p:nvGrpSpPr>
            <p:cNvPr id="752" name="Google Shape;752;p33"/>
            <p:cNvGrpSpPr/>
            <p:nvPr/>
          </p:nvGrpSpPr>
          <p:grpSpPr>
            <a:xfrm>
              <a:off x="-248629" y="4462202"/>
              <a:ext cx="9640980" cy="681308"/>
              <a:chOff x="131200" y="4480088"/>
              <a:chExt cx="8881603" cy="627644"/>
            </a:xfrm>
          </p:grpSpPr>
          <p:sp>
            <p:nvSpPr>
              <p:cNvPr id="753" name="Google Shape;753;p33"/>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33"/>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33"/>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56" name="Google Shape;756;p33"/>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855962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10" name="Google Shape;10;p2" descr="Death_to_stock_photography_Vibrant-(9-of-10).jpg"/>
          <p:cNvPicPr preferRelativeResize="0"/>
          <p:nvPr/>
        </p:nvPicPr>
        <p:blipFill>
          <a:blip r:embed="rId2">
            <a:alphaModFix/>
          </a:blip>
          <a:stretch>
            <a:fillRect/>
          </a:stretch>
        </p:blipFill>
        <p:spPr>
          <a:xfrm>
            <a:off x="2653936" y="-20767"/>
            <a:ext cx="1383600" cy="1383600"/>
          </a:xfrm>
          <a:prstGeom prst="rect">
            <a:avLst/>
          </a:prstGeom>
          <a:noFill/>
          <a:ln>
            <a:noFill/>
          </a:ln>
        </p:spPr>
      </p:pic>
      <p:pic>
        <p:nvPicPr>
          <p:cNvPr id="11" name="Google Shape;11;p2" descr="Death_to_stock_communicate_hands_2.jpg"/>
          <p:cNvPicPr preferRelativeResize="0"/>
          <p:nvPr/>
        </p:nvPicPr>
        <p:blipFill>
          <a:blip r:embed="rId3">
            <a:alphaModFix/>
          </a:blip>
          <a:stretch>
            <a:fillRect/>
          </a:stretch>
        </p:blipFill>
        <p:spPr>
          <a:xfrm>
            <a:off x="10721764" y="2655767"/>
            <a:ext cx="1546437" cy="1546400"/>
          </a:xfrm>
          <a:prstGeom prst="rect">
            <a:avLst/>
          </a:prstGeom>
          <a:noFill/>
          <a:ln>
            <a:noFill/>
          </a:ln>
        </p:spPr>
      </p:pic>
      <p:pic>
        <p:nvPicPr>
          <p:cNvPr id="12" name="Google Shape;12;p2" descr="Death_to_stock_photography_Vibrant-(10-of-10).jpg"/>
          <p:cNvPicPr preferRelativeResize="0"/>
          <p:nvPr/>
        </p:nvPicPr>
        <p:blipFill>
          <a:blip r:embed="rId4">
            <a:alphaModFix/>
          </a:blip>
          <a:stretch>
            <a:fillRect/>
          </a:stretch>
        </p:blipFill>
        <p:spPr>
          <a:xfrm>
            <a:off x="-93899" y="4109101"/>
            <a:ext cx="2760900" cy="2760900"/>
          </a:xfrm>
          <a:prstGeom prst="rect">
            <a:avLst/>
          </a:prstGeom>
          <a:noFill/>
          <a:ln>
            <a:noFill/>
          </a:ln>
        </p:spPr>
      </p:pic>
      <p:pic>
        <p:nvPicPr>
          <p:cNvPr id="13" name="Google Shape;13;p2" descr="Death_to_stock_communicate_hands_5.jpg"/>
          <p:cNvPicPr preferRelativeResize="0"/>
          <p:nvPr/>
        </p:nvPicPr>
        <p:blipFill>
          <a:blip r:embed="rId5">
            <a:alphaModFix/>
          </a:blip>
          <a:stretch>
            <a:fillRect/>
          </a:stretch>
        </p:blipFill>
        <p:spPr>
          <a:xfrm>
            <a:off x="9525000" y="2967"/>
            <a:ext cx="2743200" cy="2743200"/>
          </a:xfrm>
          <a:prstGeom prst="rect">
            <a:avLst/>
          </a:prstGeom>
          <a:noFill/>
          <a:ln>
            <a:noFill/>
          </a:ln>
        </p:spPr>
      </p:pic>
      <p:pic>
        <p:nvPicPr>
          <p:cNvPr id="14" name="Google Shape;14;p2" descr="Death_to_stock_communicate_hands_9-.jpg"/>
          <p:cNvPicPr preferRelativeResize="0"/>
          <p:nvPr/>
        </p:nvPicPr>
        <p:blipFill>
          <a:blip r:embed="rId6">
            <a:alphaModFix/>
          </a:blip>
          <a:stretch>
            <a:fillRect/>
          </a:stretch>
        </p:blipFill>
        <p:spPr>
          <a:xfrm>
            <a:off x="-95323" y="1356243"/>
            <a:ext cx="2760900" cy="2760900"/>
          </a:xfrm>
          <a:prstGeom prst="rect">
            <a:avLst/>
          </a:prstGeom>
          <a:noFill/>
          <a:ln>
            <a:noFill/>
          </a:ln>
        </p:spPr>
      </p:pic>
      <p:sp>
        <p:nvSpPr>
          <p:cNvPr id="15" name="Google Shape;15;p2"/>
          <p:cNvSpPr/>
          <p:nvPr/>
        </p:nvSpPr>
        <p:spPr>
          <a:xfrm>
            <a:off x="-96836" y="273090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6;p2"/>
          <p:cNvSpPr/>
          <p:nvPr/>
        </p:nvSpPr>
        <p:spPr>
          <a:xfrm>
            <a:off x="1286764" y="5486501"/>
            <a:ext cx="1383600" cy="1383600"/>
          </a:xfrm>
          <a:prstGeom prst="rect">
            <a:avLst/>
          </a:prstGeom>
          <a:solidFill>
            <a:srgbClr val="CEDBE0">
              <a:alpha val="3269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7" name="Google Shape;17;p2" descr="DeathtoStock_Clementine10.jpg"/>
          <p:cNvPicPr preferRelativeResize="0"/>
          <p:nvPr/>
        </p:nvPicPr>
        <p:blipFill>
          <a:blip r:embed="rId7">
            <a:alphaModFix/>
          </a:blip>
          <a:stretch>
            <a:fillRect/>
          </a:stretch>
        </p:blipFill>
        <p:spPr>
          <a:xfrm>
            <a:off x="5408857" y="5481877"/>
            <a:ext cx="1383600" cy="1383567"/>
          </a:xfrm>
          <a:prstGeom prst="rect">
            <a:avLst/>
          </a:prstGeom>
          <a:noFill/>
          <a:ln>
            <a:noFill/>
          </a:ln>
        </p:spPr>
      </p:pic>
      <p:pic>
        <p:nvPicPr>
          <p:cNvPr id="18" name="Google Shape;18;p2" descr="Death_to_stock_communicate_hands_4.jpg"/>
          <p:cNvPicPr preferRelativeResize="0"/>
          <p:nvPr/>
        </p:nvPicPr>
        <p:blipFill>
          <a:blip r:embed="rId8">
            <a:alphaModFix/>
          </a:blip>
          <a:stretch>
            <a:fillRect/>
          </a:stretch>
        </p:blipFill>
        <p:spPr>
          <a:xfrm>
            <a:off x="9523385" y="4113834"/>
            <a:ext cx="2760900" cy="2760900"/>
          </a:xfrm>
          <a:prstGeom prst="rect">
            <a:avLst/>
          </a:prstGeom>
          <a:noFill/>
          <a:ln>
            <a:noFill/>
          </a:ln>
        </p:spPr>
      </p:pic>
      <p:pic>
        <p:nvPicPr>
          <p:cNvPr id="19" name="Google Shape;19;p2" descr="DeathtoStock_Simplify3.jpg"/>
          <p:cNvPicPr preferRelativeResize="0"/>
          <p:nvPr/>
        </p:nvPicPr>
        <p:blipFill>
          <a:blip r:embed="rId9">
            <a:alphaModFix/>
          </a:blip>
          <a:stretch>
            <a:fillRect/>
          </a:stretch>
        </p:blipFill>
        <p:spPr>
          <a:xfrm>
            <a:off x="-88800" y="-24141"/>
            <a:ext cx="1383600" cy="1383644"/>
          </a:xfrm>
          <a:prstGeom prst="rect">
            <a:avLst/>
          </a:prstGeom>
          <a:noFill/>
          <a:ln>
            <a:noFill/>
          </a:ln>
        </p:spPr>
      </p:pic>
      <p:pic>
        <p:nvPicPr>
          <p:cNvPr id="20" name="Google Shape;20;p2" descr="Death_to_stock_communicate_hands_1.jpg"/>
          <p:cNvPicPr preferRelativeResize="0"/>
          <p:nvPr/>
        </p:nvPicPr>
        <p:blipFill>
          <a:blip r:embed="rId10">
            <a:alphaModFix/>
          </a:blip>
          <a:stretch>
            <a:fillRect/>
          </a:stretch>
        </p:blipFill>
        <p:spPr>
          <a:xfrm>
            <a:off x="6776392" y="-24100"/>
            <a:ext cx="1383600" cy="1383600"/>
          </a:xfrm>
          <a:prstGeom prst="rect">
            <a:avLst/>
          </a:prstGeom>
          <a:noFill/>
          <a:ln>
            <a:noFill/>
          </a:ln>
        </p:spPr>
      </p:pic>
      <p:pic>
        <p:nvPicPr>
          <p:cNvPr id="21" name="Google Shape;21;p2" descr="Death_to_stock_communicate_hands_3.jpg"/>
          <p:cNvPicPr preferRelativeResize="0"/>
          <p:nvPr/>
        </p:nvPicPr>
        <p:blipFill>
          <a:blip r:embed="rId11">
            <a:alphaModFix/>
          </a:blip>
          <a:stretch>
            <a:fillRect/>
          </a:stretch>
        </p:blipFill>
        <p:spPr>
          <a:xfrm>
            <a:off x="4025267" y="5474400"/>
            <a:ext cx="1383600" cy="1383600"/>
          </a:xfrm>
          <a:prstGeom prst="rect">
            <a:avLst/>
          </a:prstGeom>
          <a:noFill/>
          <a:ln>
            <a:noFill/>
          </a:ln>
        </p:spPr>
      </p:pic>
      <p:sp>
        <p:nvSpPr>
          <p:cNvPr id="22" name="Google Shape;22;p2"/>
          <p:cNvSpPr/>
          <p:nvPr/>
        </p:nvSpPr>
        <p:spPr>
          <a:xfrm flipH="1">
            <a:off x="1295400" y="-8160"/>
            <a:ext cx="1371600" cy="1371600"/>
          </a:xfrm>
          <a:prstGeom prst="rect">
            <a:avLst/>
          </a:prstGeom>
          <a:solidFill>
            <a:srgbClr val="B0D8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flipH="1">
            <a:off x="2667000" y="5486519"/>
            <a:ext cx="1371600" cy="1371600"/>
          </a:xfrm>
          <a:prstGeom prst="rect">
            <a:avLst/>
          </a:prstGeom>
          <a:solidFill>
            <a:srgbClr val="EDC67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flipH="1">
            <a:off x="4038600" y="0"/>
            <a:ext cx="1371600" cy="137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flipH="1">
            <a:off x="6781800" y="5486519"/>
            <a:ext cx="1371600" cy="137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flipH="1">
            <a:off x="8153400" y="5486519"/>
            <a:ext cx="1371600" cy="137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flipH="1">
            <a:off x="8157300" y="-12741"/>
            <a:ext cx="1371600" cy="1371600"/>
          </a:xfrm>
          <a:prstGeom prst="rect">
            <a:avLst/>
          </a:prstGeom>
          <a:solidFill>
            <a:srgbClr val="37A9D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flipH="1">
            <a:off x="5410200" y="0"/>
            <a:ext cx="1371600" cy="1371600"/>
          </a:xfrm>
          <a:prstGeom prst="rect">
            <a:avLst/>
          </a:prstGeom>
          <a:solidFill>
            <a:srgbClr val="FAA99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2667000" y="1358900"/>
            <a:ext cx="6858000" cy="4127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txBox="1">
            <a:spLocks noGrp="1"/>
          </p:cNvSpPr>
          <p:nvPr>
            <p:ph type="ctrTitle"/>
          </p:nvPr>
        </p:nvSpPr>
        <p:spPr>
          <a:xfrm>
            <a:off x="3948733" y="2655767"/>
            <a:ext cx="4294400" cy="154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lgn="ctr">
              <a:spcBef>
                <a:spcPts val="0"/>
              </a:spcBef>
              <a:spcAft>
                <a:spcPts val="0"/>
              </a:spcAft>
              <a:buSzPts val="3000"/>
              <a:buNone/>
              <a:defRPr sz="4000"/>
            </a:lvl2pPr>
            <a:lvl3pPr lvl="2" algn="ctr">
              <a:spcBef>
                <a:spcPts val="0"/>
              </a:spcBef>
              <a:spcAft>
                <a:spcPts val="0"/>
              </a:spcAft>
              <a:buSzPts val="3000"/>
              <a:buNone/>
              <a:defRPr sz="4000"/>
            </a:lvl3pPr>
            <a:lvl4pPr lvl="3" algn="ctr">
              <a:spcBef>
                <a:spcPts val="0"/>
              </a:spcBef>
              <a:spcAft>
                <a:spcPts val="0"/>
              </a:spcAft>
              <a:buSzPts val="3000"/>
              <a:buNone/>
              <a:defRPr sz="4000"/>
            </a:lvl4pPr>
            <a:lvl5pPr lvl="4" algn="ctr">
              <a:spcBef>
                <a:spcPts val="0"/>
              </a:spcBef>
              <a:spcAft>
                <a:spcPts val="0"/>
              </a:spcAft>
              <a:buSzPts val="3000"/>
              <a:buNone/>
              <a:defRPr sz="4000"/>
            </a:lvl5pPr>
            <a:lvl6pPr lvl="5" algn="ctr">
              <a:spcBef>
                <a:spcPts val="0"/>
              </a:spcBef>
              <a:spcAft>
                <a:spcPts val="0"/>
              </a:spcAft>
              <a:buSzPts val="3000"/>
              <a:buNone/>
              <a:defRPr sz="4000"/>
            </a:lvl6pPr>
            <a:lvl7pPr lvl="6" algn="ctr">
              <a:spcBef>
                <a:spcPts val="0"/>
              </a:spcBef>
              <a:spcAft>
                <a:spcPts val="0"/>
              </a:spcAft>
              <a:buSzPts val="3000"/>
              <a:buNone/>
              <a:defRPr sz="4000"/>
            </a:lvl7pPr>
            <a:lvl8pPr lvl="7" algn="ctr">
              <a:spcBef>
                <a:spcPts val="0"/>
              </a:spcBef>
              <a:spcAft>
                <a:spcPts val="0"/>
              </a:spcAft>
              <a:buSzPts val="3000"/>
              <a:buNone/>
              <a:defRPr sz="4000"/>
            </a:lvl8pPr>
            <a:lvl9pPr lvl="8" algn="ctr">
              <a:spcBef>
                <a:spcPts val="0"/>
              </a:spcBef>
              <a:spcAft>
                <a:spcPts val="0"/>
              </a:spcAft>
              <a:buSzPts val="3000"/>
              <a:buNone/>
              <a:defRPr sz="4000"/>
            </a:lvl9pPr>
          </a:lstStyle>
          <a:p>
            <a:endParaRPr/>
          </a:p>
        </p:txBody>
      </p:sp>
      <p:sp>
        <p:nvSpPr>
          <p:cNvPr id="31" name="Google Shape;31;p2"/>
          <p:cNvSpPr/>
          <p:nvPr/>
        </p:nvSpPr>
        <p:spPr>
          <a:xfrm flipH="1">
            <a:off x="9526445" y="34174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flipH="1">
            <a:off x="3343112" y="667255"/>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flipH="1">
            <a:off x="10896388" y="11"/>
            <a:ext cx="1295600" cy="12952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6088157" y="-65"/>
            <a:ext cx="691600" cy="691600"/>
          </a:xfrm>
          <a:prstGeom prst="rect">
            <a:avLst/>
          </a:prstGeom>
          <a:solidFill>
            <a:srgbClr val="CEDBE0">
              <a:alpha val="3269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flipH="1">
            <a:off x="604012" y="-79"/>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a:off x="9518247" y="4113835"/>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flipH="1">
            <a:off x="9525000" y="2743267"/>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7325882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950967" y="719333"/>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950967" y="1604600"/>
            <a:ext cx="10290000" cy="45340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
        <p:nvSpPr>
          <p:cNvPr id="30" name="Google Shape;30;p4"/>
          <p:cNvSpPr/>
          <p:nvPr/>
        </p:nvSpPr>
        <p:spPr>
          <a:xfrm flipH="1">
            <a:off x="-542806" y="4476834"/>
            <a:ext cx="1750607" cy="483116"/>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4"/>
          <p:cNvSpPr/>
          <p:nvPr/>
        </p:nvSpPr>
        <p:spPr>
          <a:xfrm flipH="1">
            <a:off x="9417779" y="381767"/>
            <a:ext cx="3237667" cy="893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795684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38"/>
        <p:cNvGrpSpPr/>
        <p:nvPr/>
      </p:nvGrpSpPr>
      <p:grpSpPr>
        <a:xfrm>
          <a:off x="0" y="0"/>
          <a:ext cx="0" cy="0"/>
          <a:chOff x="0" y="0"/>
          <a:chExt cx="0" cy="0"/>
        </a:xfrm>
      </p:grpSpPr>
      <p:pic>
        <p:nvPicPr>
          <p:cNvPr id="39" name="Google Shape;39;p3" descr="Death_to_stock_photography_Vibrant-(9-of-10).jpg"/>
          <p:cNvPicPr preferRelativeResize="0"/>
          <p:nvPr/>
        </p:nvPicPr>
        <p:blipFill>
          <a:blip r:embed="rId2">
            <a:alphaModFix/>
          </a:blip>
          <a:stretch>
            <a:fillRect/>
          </a:stretch>
        </p:blipFill>
        <p:spPr>
          <a:xfrm>
            <a:off x="2653936" y="-20767"/>
            <a:ext cx="1383600" cy="1383600"/>
          </a:xfrm>
          <a:prstGeom prst="rect">
            <a:avLst/>
          </a:prstGeom>
          <a:noFill/>
          <a:ln>
            <a:noFill/>
          </a:ln>
        </p:spPr>
      </p:pic>
      <p:pic>
        <p:nvPicPr>
          <p:cNvPr id="40" name="Google Shape;40;p3" descr="Death_to_stock_communicate_hands_2.jpg"/>
          <p:cNvPicPr preferRelativeResize="0"/>
          <p:nvPr/>
        </p:nvPicPr>
        <p:blipFill>
          <a:blip r:embed="rId3">
            <a:alphaModFix/>
          </a:blip>
          <a:stretch>
            <a:fillRect/>
          </a:stretch>
        </p:blipFill>
        <p:spPr>
          <a:xfrm>
            <a:off x="10721764" y="2655767"/>
            <a:ext cx="1546437" cy="1546400"/>
          </a:xfrm>
          <a:prstGeom prst="rect">
            <a:avLst/>
          </a:prstGeom>
          <a:noFill/>
          <a:ln>
            <a:noFill/>
          </a:ln>
        </p:spPr>
      </p:pic>
      <p:pic>
        <p:nvPicPr>
          <p:cNvPr id="41" name="Google Shape;41;p3" descr="Death_to_stock_photography_Vibrant-(10-of-10).jpg"/>
          <p:cNvPicPr preferRelativeResize="0"/>
          <p:nvPr/>
        </p:nvPicPr>
        <p:blipFill>
          <a:blip r:embed="rId4">
            <a:alphaModFix/>
          </a:blip>
          <a:stretch>
            <a:fillRect/>
          </a:stretch>
        </p:blipFill>
        <p:spPr>
          <a:xfrm>
            <a:off x="-93899" y="4109101"/>
            <a:ext cx="2760900" cy="2760900"/>
          </a:xfrm>
          <a:prstGeom prst="rect">
            <a:avLst/>
          </a:prstGeom>
          <a:noFill/>
          <a:ln>
            <a:noFill/>
          </a:ln>
        </p:spPr>
      </p:pic>
      <p:pic>
        <p:nvPicPr>
          <p:cNvPr id="42" name="Google Shape;42;p3" descr="Death_to_stock_communicate_hands_5.jpg"/>
          <p:cNvPicPr preferRelativeResize="0"/>
          <p:nvPr/>
        </p:nvPicPr>
        <p:blipFill>
          <a:blip r:embed="rId5">
            <a:alphaModFix/>
          </a:blip>
          <a:stretch>
            <a:fillRect/>
          </a:stretch>
        </p:blipFill>
        <p:spPr>
          <a:xfrm>
            <a:off x="9525000" y="2967"/>
            <a:ext cx="2743200" cy="2743200"/>
          </a:xfrm>
          <a:prstGeom prst="rect">
            <a:avLst/>
          </a:prstGeom>
          <a:noFill/>
          <a:ln>
            <a:noFill/>
          </a:ln>
        </p:spPr>
      </p:pic>
      <p:pic>
        <p:nvPicPr>
          <p:cNvPr id="43" name="Google Shape;43;p3" descr="Death_to_stock_communicate_hands_9-.jpg"/>
          <p:cNvPicPr preferRelativeResize="0"/>
          <p:nvPr/>
        </p:nvPicPr>
        <p:blipFill>
          <a:blip r:embed="rId6">
            <a:alphaModFix/>
          </a:blip>
          <a:stretch>
            <a:fillRect/>
          </a:stretch>
        </p:blipFill>
        <p:spPr>
          <a:xfrm>
            <a:off x="-95323" y="1356243"/>
            <a:ext cx="2760900" cy="2760900"/>
          </a:xfrm>
          <a:prstGeom prst="rect">
            <a:avLst/>
          </a:prstGeom>
          <a:noFill/>
          <a:ln>
            <a:noFill/>
          </a:ln>
        </p:spPr>
      </p:pic>
      <p:sp>
        <p:nvSpPr>
          <p:cNvPr id="44" name="Google Shape;44;p3"/>
          <p:cNvSpPr/>
          <p:nvPr/>
        </p:nvSpPr>
        <p:spPr>
          <a:xfrm>
            <a:off x="-96836" y="273090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45" name="Google Shape;45;p3" descr="DeathtoStock_Clementine10.jpg"/>
          <p:cNvPicPr preferRelativeResize="0"/>
          <p:nvPr/>
        </p:nvPicPr>
        <p:blipFill>
          <a:blip r:embed="rId7">
            <a:alphaModFix/>
          </a:blip>
          <a:stretch>
            <a:fillRect/>
          </a:stretch>
        </p:blipFill>
        <p:spPr>
          <a:xfrm>
            <a:off x="5408857" y="5481877"/>
            <a:ext cx="1383600" cy="1383567"/>
          </a:xfrm>
          <a:prstGeom prst="rect">
            <a:avLst/>
          </a:prstGeom>
          <a:noFill/>
          <a:ln>
            <a:noFill/>
          </a:ln>
        </p:spPr>
      </p:pic>
      <p:pic>
        <p:nvPicPr>
          <p:cNvPr id="46" name="Google Shape;46;p3" descr="Death_to_stock_communicate_hands_4.jpg"/>
          <p:cNvPicPr preferRelativeResize="0"/>
          <p:nvPr/>
        </p:nvPicPr>
        <p:blipFill>
          <a:blip r:embed="rId8">
            <a:alphaModFix/>
          </a:blip>
          <a:stretch>
            <a:fillRect/>
          </a:stretch>
        </p:blipFill>
        <p:spPr>
          <a:xfrm>
            <a:off x="9523385" y="4113834"/>
            <a:ext cx="2760900" cy="2760900"/>
          </a:xfrm>
          <a:prstGeom prst="rect">
            <a:avLst/>
          </a:prstGeom>
          <a:noFill/>
          <a:ln>
            <a:noFill/>
          </a:ln>
        </p:spPr>
      </p:pic>
      <p:pic>
        <p:nvPicPr>
          <p:cNvPr id="47" name="Google Shape;47;p3" descr="DeathtoStock_Simplify3.jpg"/>
          <p:cNvPicPr preferRelativeResize="0"/>
          <p:nvPr/>
        </p:nvPicPr>
        <p:blipFill>
          <a:blip r:embed="rId9">
            <a:alphaModFix/>
          </a:blip>
          <a:stretch>
            <a:fillRect/>
          </a:stretch>
        </p:blipFill>
        <p:spPr>
          <a:xfrm>
            <a:off x="-88800" y="-24141"/>
            <a:ext cx="1383600" cy="1383644"/>
          </a:xfrm>
          <a:prstGeom prst="rect">
            <a:avLst/>
          </a:prstGeom>
          <a:noFill/>
          <a:ln>
            <a:noFill/>
          </a:ln>
        </p:spPr>
      </p:pic>
      <p:pic>
        <p:nvPicPr>
          <p:cNvPr id="48" name="Google Shape;48;p3" descr="Death_to_stock_communicate_hands_1.jpg"/>
          <p:cNvPicPr preferRelativeResize="0"/>
          <p:nvPr/>
        </p:nvPicPr>
        <p:blipFill>
          <a:blip r:embed="rId10">
            <a:alphaModFix/>
          </a:blip>
          <a:stretch>
            <a:fillRect/>
          </a:stretch>
        </p:blipFill>
        <p:spPr>
          <a:xfrm>
            <a:off x="6776392" y="-24100"/>
            <a:ext cx="1383600" cy="1383600"/>
          </a:xfrm>
          <a:prstGeom prst="rect">
            <a:avLst/>
          </a:prstGeom>
          <a:noFill/>
          <a:ln>
            <a:noFill/>
          </a:ln>
        </p:spPr>
      </p:pic>
      <p:pic>
        <p:nvPicPr>
          <p:cNvPr id="49" name="Google Shape;49;p3" descr="Death_to_stock_communicate_hands_3.jpg"/>
          <p:cNvPicPr preferRelativeResize="0"/>
          <p:nvPr/>
        </p:nvPicPr>
        <p:blipFill>
          <a:blip r:embed="rId11">
            <a:alphaModFix/>
          </a:blip>
          <a:stretch>
            <a:fillRect/>
          </a:stretch>
        </p:blipFill>
        <p:spPr>
          <a:xfrm>
            <a:off x="4025267" y="5474400"/>
            <a:ext cx="1383600" cy="1383600"/>
          </a:xfrm>
          <a:prstGeom prst="rect">
            <a:avLst/>
          </a:prstGeom>
          <a:noFill/>
          <a:ln>
            <a:noFill/>
          </a:ln>
        </p:spPr>
      </p:pic>
      <p:sp>
        <p:nvSpPr>
          <p:cNvPr id="50" name="Google Shape;50;p3"/>
          <p:cNvSpPr/>
          <p:nvPr/>
        </p:nvSpPr>
        <p:spPr>
          <a:xfrm flipH="1">
            <a:off x="1295400" y="-8160"/>
            <a:ext cx="1371600" cy="137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3"/>
          <p:cNvSpPr/>
          <p:nvPr/>
        </p:nvSpPr>
        <p:spPr>
          <a:xfrm flipH="1">
            <a:off x="2667000" y="5486519"/>
            <a:ext cx="1371600" cy="137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3"/>
          <p:cNvSpPr/>
          <p:nvPr/>
        </p:nvSpPr>
        <p:spPr>
          <a:xfrm flipH="1">
            <a:off x="4038600" y="0"/>
            <a:ext cx="1371600" cy="137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3"/>
          <p:cNvSpPr/>
          <p:nvPr/>
        </p:nvSpPr>
        <p:spPr>
          <a:xfrm flipH="1">
            <a:off x="6781800" y="5486519"/>
            <a:ext cx="1371600" cy="137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3"/>
          <p:cNvSpPr/>
          <p:nvPr/>
        </p:nvSpPr>
        <p:spPr>
          <a:xfrm flipH="1">
            <a:off x="8153400" y="5486519"/>
            <a:ext cx="1371600" cy="137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3"/>
          <p:cNvSpPr/>
          <p:nvPr/>
        </p:nvSpPr>
        <p:spPr>
          <a:xfrm flipH="1">
            <a:off x="8157300" y="-12741"/>
            <a:ext cx="1371600" cy="137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56;p3"/>
          <p:cNvSpPr/>
          <p:nvPr/>
        </p:nvSpPr>
        <p:spPr>
          <a:xfrm flipH="1">
            <a:off x="5410200" y="0"/>
            <a:ext cx="1371600" cy="137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3"/>
          <p:cNvSpPr/>
          <p:nvPr/>
        </p:nvSpPr>
        <p:spPr>
          <a:xfrm flipH="1">
            <a:off x="3343112" y="667255"/>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3"/>
          <p:cNvSpPr/>
          <p:nvPr/>
        </p:nvSpPr>
        <p:spPr>
          <a:xfrm>
            <a:off x="6088157" y="-65"/>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3"/>
          <p:cNvSpPr/>
          <p:nvPr/>
        </p:nvSpPr>
        <p:spPr>
          <a:xfrm flipH="1">
            <a:off x="604012" y="-79"/>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3"/>
          <p:cNvSpPr/>
          <p:nvPr/>
        </p:nvSpPr>
        <p:spPr>
          <a:xfrm>
            <a:off x="1286767" y="1358900"/>
            <a:ext cx="9609600" cy="4127600"/>
          </a:xfrm>
          <a:prstGeom prst="rect">
            <a:avLst/>
          </a:pr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3"/>
          <p:cNvSpPr txBox="1">
            <a:spLocks noGrp="1"/>
          </p:cNvSpPr>
          <p:nvPr>
            <p:ph type="ctrTitle"/>
          </p:nvPr>
        </p:nvSpPr>
        <p:spPr>
          <a:xfrm>
            <a:off x="2686100" y="2111133"/>
            <a:ext cx="68196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4D778A"/>
              </a:buClr>
              <a:buSzPts val="1800"/>
              <a:buNone/>
              <a:defRPr sz="2400">
                <a:solidFill>
                  <a:srgbClr val="4D778A"/>
                </a:solidFill>
              </a:defRPr>
            </a:lvl1pPr>
            <a:lvl2pPr lvl="1" algn="ctr" rtl="0">
              <a:spcBef>
                <a:spcPts val="0"/>
              </a:spcBef>
              <a:spcAft>
                <a:spcPts val="0"/>
              </a:spcAft>
              <a:buClr>
                <a:srgbClr val="4D778A"/>
              </a:buClr>
              <a:buSzPts val="1800"/>
              <a:buNone/>
              <a:defRPr sz="2400">
                <a:solidFill>
                  <a:srgbClr val="4D778A"/>
                </a:solidFill>
              </a:defRPr>
            </a:lvl2pPr>
            <a:lvl3pPr lvl="2" algn="ctr" rtl="0">
              <a:spcBef>
                <a:spcPts val="0"/>
              </a:spcBef>
              <a:spcAft>
                <a:spcPts val="0"/>
              </a:spcAft>
              <a:buClr>
                <a:srgbClr val="4D778A"/>
              </a:buClr>
              <a:buSzPts val="1800"/>
              <a:buNone/>
              <a:defRPr sz="2400">
                <a:solidFill>
                  <a:srgbClr val="4D778A"/>
                </a:solidFill>
              </a:defRPr>
            </a:lvl3pPr>
            <a:lvl4pPr lvl="3" algn="ctr" rtl="0">
              <a:spcBef>
                <a:spcPts val="0"/>
              </a:spcBef>
              <a:spcAft>
                <a:spcPts val="0"/>
              </a:spcAft>
              <a:buClr>
                <a:srgbClr val="4D778A"/>
              </a:buClr>
              <a:buSzPts val="1800"/>
              <a:buNone/>
              <a:defRPr sz="2400">
                <a:solidFill>
                  <a:srgbClr val="4D778A"/>
                </a:solidFill>
              </a:defRPr>
            </a:lvl4pPr>
            <a:lvl5pPr lvl="4" algn="ctr" rtl="0">
              <a:spcBef>
                <a:spcPts val="0"/>
              </a:spcBef>
              <a:spcAft>
                <a:spcPts val="0"/>
              </a:spcAft>
              <a:buClr>
                <a:srgbClr val="4D778A"/>
              </a:buClr>
              <a:buSzPts val="1800"/>
              <a:buNone/>
              <a:defRPr sz="2400">
                <a:solidFill>
                  <a:srgbClr val="4D778A"/>
                </a:solidFill>
              </a:defRPr>
            </a:lvl5pPr>
            <a:lvl6pPr lvl="5" algn="ctr" rtl="0">
              <a:spcBef>
                <a:spcPts val="0"/>
              </a:spcBef>
              <a:spcAft>
                <a:spcPts val="0"/>
              </a:spcAft>
              <a:buClr>
                <a:srgbClr val="4D778A"/>
              </a:buClr>
              <a:buSzPts val="1800"/>
              <a:buNone/>
              <a:defRPr sz="2400">
                <a:solidFill>
                  <a:srgbClr val="4D778A"/>
                </a:solidFill>
              </a:defRPr>
            </a:lvl6pPr>
            <a:lvl7pPr lvl="6" algn="ctr" rtl="0">
              <a:spcBef>
                <a:spcPts val="0"/>
              </a:spcBef>
              <a:spcAft>
                <a:spcPts val="0"/>
              </a:spcAft>
              <a:buClr>
                <a:srgbClr val="4D778A"/>
              </a:buClr>
              <a:buSzPts val="1800"/>
              <a:buNone/>
              <a:defRPr sz="2400">
                <a:solidFill>
                  <a:srgbClr val="4D778A"/>
                </a:solidFill>
              </a:defRPr>
            </a:lvl7pPr>
            <a:lvl8pPr lvl="7" algn="ctr" rtl="0">
              <a:spcBef>
                <a:spcPts val="0"/>
              </a:spcBef>
              <a:spcAft>
                <a:spcPts val="0"/>
              </a:spcAft>
              <a:buClr>
                <a:srgbClr val="4D778A"/>
              </a:buClr>
              <a:buSzPts val="1800"/>
              <a:buNone/>
              <a:defRPr sz="2400">
                <a:solidFill>
                  <a:srgbClr val="4D778A"/>
                </a:solidFill>
              </a:defRPr>
            </a:lvl8pPr>
            <a:lvl9pPr lvl="8" algn="ctr" rtl="0">
              <a:spcBef>
                <a:spcPts val="0"/>
              </a:spcBef>
              <a:spcAft>
                <a:spcPts val="0"/>
              </a:spcAft>
              <a:buClr>
                <a:srgbClr val="4D778A"/>
              </a:buClr>
              <a:buSzPts val="1800"/>
              <a:buNone/>
              <a:defRPr sz="2400">
                <a:solidFill>
                  <a:srgbClr val="4D778A"/>
                </a:solidFill>
              </a:defRPr>
            </a:lvl9pPr>
          </a:lstStyle>
          <a:p>
            <a:endParaRPr/>
          </a:p>
        </p:txBody>
      </p:sp>
      <p:sp>
        <p:nvSpPr>
          <p:cNvPr id="62" name="Google Shape;62;p3"/>
          <p:cNvSpPr txBox="1">
            <a:spLocks noGrp="1"/>
          </p:cNvSpPr>
          <p:nvPr>
            <p:ph type="subTitle" idx="1"/>
          </p:nvPr>
        </p:nvSpPr>
        <p:spPr>
          <a:xfrm>
            <a:off x="2686100" y="3481939"/>
            <a:ext cx="68196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7198A9"/>
              </a:buClr>
              <a:buSzPts val="1400"/>
              <a:buNone/>
              <a:defRPr sz="1867">
                <a:solidFill>
                  <a:srgbClr val="7198A9"/>
                </a:solidFill>
              </a:defRPr>
            </a:lvl1pPr>
            <a:lvl2pPr lvl="1" algn="ctr" rtl="0">
              <a:spcBef>
                <a:spcPts val="0"/>
              </a:spcBef>
              <a:spcAft>
                <a:spcPts val="0"/>
              </a:spcAft>
              <a:buClr>
                <a:srgbClr val="7198A9"/>
              </a:buClr>
              <a:buSzPts val="1400"/>
              <a:buNone/>
              <a:defRPr sz="1867">
                <a:solidFill>
                  <a:srgbClr val="7198A9"/>
                </a:solidFill>
              </a:defRPr>
            </a:lvl2pPr>
            <a:lvl3pPr lvl="2" algn="ctr" rtl="0">
              <a:spcBef>
                <a:spcPts val="0"/>
              </a:spcBef>
              <a:spcAft>
                <a:spcPts val="0"/>
              </a:spcAft>
              <a:buClr>
                <a:srgbClr val="7198A9"/>
              </a:buClr>
              <a:buSzPts val="1400"/>
              <a:buNone/>
              <a:defRPr sz="1867">
                <a:solidFill>
                  <a:srgbClr val="7198A9"/>
                </a:solidFill>
              </a:defRPr>
            </a:lvl3pPr>
            <a:lvl4pPr lvl="3" algn="ctr" rtl="0">
              <a:spcBef>
                <a:spcPts val="0"/>
              </a:spcBef>
              <a:spcAft>
                <a:spcPts val="0"/>
              </a:spcAft>
              <a:buClr>
                <a:srgbClr val="7198A9"/>
              </a:buClr>
              <a:buSzPts val="1400"/>
              <a:buNone/>
              <a:defRPr sz="1867">
                <a:solidFill>
                  <a:srgbClr val="7198A9"/>
                </a:solidFill>
              </a:defRPr>
            </a:lvl4pPr>
            <a:lvl5pPr lvl="4" algn="ctr" rtl="0">
              <a:spcBef>
                <a:spcPts val="0"/>
              </a:spcBef>
              <a:spcAft>
                <a:spcPts val="0"/>
              </a:spcAft>
              <a:buClr>
                <a:srgbClr val="7198A9"/>
              </a:buClr>
              <a:buSzPts val="1400"/>
              <a:buNone/>
              <a:defRPr sz="1867">
                <a:solidFill>
                  <a:srgbClr val="7198A9"/>
                </a:solidFill>
              </a:defRPr>
            </a:lvl5pPr>
            <a:lvl6pPr lvl="5" algn="ctr" rtl="0">
              <a:spcBef>
                <a:spcPts val="0"/>
              </a:spcBef>
              <a:spcAft>
                <a:spcPts val="0"/>
              </a:spcAft>
              <a:buClr>
                <a:srgbClr val="7198A9"/>
              </a:buClr>
              <a:buSzPts val="1400"/>
              <a:buNone/>
              <a:defRPr sz="1867">
                <a:solidFill>
                  <a:srgbClr val="7198A9"/>
                </a:solidFill>
              </a:defRPr>
            </a:lvl6pPr>
            <a:lvl7pPr lvl="6" algn="ctr" rtl="0">
              <a:spcBef>
                <a:spcPts val="0"/>
              </a:spcBef>
              <a:spcAft>
                <a:spcPts val="0"/>
              </a:spcAft>
              <a:buClr>
                <a:srgbClr val="7198A9"/>
              </a:buClr>
              <a:buSzPts val="1400"/>
              <a:buNone/>
              <a:defRPr sz="1867">
                <a:solidFill>
                  <a:srgbClr val="7198A9"/>
                </a:solidFill>
              </a:defRPr>
            </a:lvl7pPr>
            <a:lvl8pPr lvl="7" algn="ctr" rtl="0">
              <a:spcBef>
                <a:spcPts val="0"/>
              </a:spcBef>
              <a:spcAft>
                <a:spcPts val="0"/>
              </a:spcAft>
              <a:buClr>
                <a:srgbClr val="7198A9"/>
              </a:buClr>
              <a:buSzPts val="1400"/>
              <a:buNone/>
              <a:defRPr sz="1867">
                <a:solidFill>
                  <a:srgbClr val="7198A9"/>
                </a:solidFill>
              </a:defRPr>
            </a:lvl8pPr>
            <a:lvl9pPr lvl="8" algn="ctr" rtl="0">
              <a:spcBef>
                <a:spcPts val="0"/>
              </a:spcBef>
              <a:spcAft>
                <a:spcPts val="0"/>
              </a:spcAft>
              <a:buClr>
                <a:srgbClr val="7198A9"/>
              </a:buClr>
              <a:buSzPts val="1400"/>
              <a:buNone/>
              <a:defRPr sz="1867">
                <a:solidFill>
                  <a:srgbClr val="7198A9"/>
                </a:solidFill>
              </a:defRPr>
            </a:lvl9pPr>
          </a:lstStyle>
          <a:p>
            <a:endParaRPr/>
          </a:p>
        </p:txBody>
      </p:sp>
      <p:sp>
        <p:nvSpPr>
          <p:cNvPr id="63" name="Google Shape;63;p3"/>
          <p:cNvSpPr/>
          <p:nvPr/>
        </p:nvSpPr>
        <p:spPr>
          <a:xfrm>
            <a:off x="6763757" y="6153868"/>
            <a:ext cx="691600" cy="691600"/>
          </a:xfrm>
          <a:prstGeom prst="rect">
            <a:avLst/>
          </a:prstGeom>
          <a:solidFill>
            <a:srgbClr val="CEDBE0">
              <a:alpha val="3269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6303958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4"/>
        <p:cNvGrpSpPr/>
        <p:nvPr/>
      </p:nvGrpSpPr>
      <p:grpSpPr>
        <a:xfrm>
          <a:off x="0" y="0"/>
          <a:ext cx="0" cy="0"/>
          <a:chOff x="0" y="0"/>
          <a:chExt cx="0" cy="0"/>
        </a:xfrm>
      </p:grpSpPr>
      <p:pic>
        <p:nvPicPr>
          <p:cNvPr id="65" name="Google Shape;65;p4" descr="Death_to_stock_communicate_hands_10.jpg"/>
          <p:cNvPicPr preferRelativeResize="0"/>
          <p:nvPr/>
        </p:nvPicPr>
        <p:blipFill>
          <a:blip r:embed="rId2">
            <a:alphaModFix/>
          </a:blip>
          <a:stretch>
            <a:fillRect/>
          </a:stretch>
        </p:blipFill>
        <p:spPr>
          <a:xfrm>
            <a:off x="-4733" y="1326733"/>
            <a:ext cx="1383600" cy="1383600"/>
          </a:xfrm>
          <a:prstGeom prst="rect">
            <a:avLst/>
          </a:prstGeom>
          <a:noFill/>
          <a:ln>
            <a:noFill/>
          </a:ln>
        </p:spPr>
      </p:pic>
      <p:pic>
        <p:nvPicPr>
          <p:cNvPr id="66" name="Google Shape;66;p4" descr="DeathtoStock_Simplify2.jpg"/>
          <p:cNvPicPr preferRelativeResize="0"/>
          <p:nvPr/>
        </p:nvPicPr>
        <p:blipFill>
          <a:blip r:embed="rId3">
            <a:alphaModFix/>
          </a:blip>
          <a:stretch>
            <a:fillRect/>
          </a:stretch>
        </p:blipFill>
        <p:spPr>
          <a:xfrm>
            <a:off x="-4733" y="4087634"/>
            <a:ext cx="2770367" cy="2770367"/>
          </a:xfrm>
          <a:prstGeom prst="rect">
            <a:avLst/>
          </a:prstGeom>
          <a:noFill/>
          <a:ln>
            <a:noFill/>
          </a:ln>
        </p:spPr>
      </p:pic>
      <p:sp>
        <p:nvSpPr>
          <p:cNvPr id="67" name="Google Shape;67;p4"/>
          <p:cNvSpPr/>
          <p:nvPr/>
        </p:nvSpPr>
        <p:spPr>
          <a:xfrm>
            <a:off x="10810393" y="4146816"/>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8" name="Google Shape;68;p4" descr="DeathtoStock_Wired3.jpg"/>
          <p:cNvPicPr preferRelativeResize="0"/>
          <p:nvPr/>
        </p:nvPicPr>
        <p:blipFill>
          <a:blip r:embed="rId4">
            <a:alphaModFix/>
          </a:blip>
          <a:stretch>
            <a:fillRect/>
          </a:stretch>
        </p:blipFill>
        <p:spPr>
          <a:xfrm>
            <a:off x="9426701" y="1383601"/>
            <a:ext cx="2779300" cy="2779300"/>
          </a:xfrm>
          <a:prstGeom prst="rect">
            <a:avLst/>
          </a:prstGeom>
          <a:noFill/>
          <a:ln>
            <a:noFill/>
          </a:ln>
        </p:spPr>
      </p:pic>
      <p:sp>
        <p:nvSpPr>
          <p:cNvPr id="69" name="Google Shape;69;p4"/>
          <p:cNvSpPr txBox="1">
            <a:spLocks noGrp="1"/>
          </p:cNvSpPr>
          <p:nvPr>
            <p:ph type="body" idx="1"/>
          </p:nvPr>
        </p:nvSpPr>
        <p:spPr>
          <a:xfrm>
            <a:off x="3868500" y="2882400"/>
            <a:ext cx="4455200" cy="1093200"/>
          </a:xfrm>
          <a:prstGeom prst="rect">
            <a:avLst/>
          </a:prstGeom>
        </p:spPr>
        <p:txBody>
          <a:bodyPr spcFirstLastPara="1" wrap="square" lIns="91425" tIns="91425" rIns="91425" bIns="91425" anchor="ctr" anchorCtr="0">
            <a:noAutofit/>
          </a:bodyPr>
          <a:lstStyle>
            <a:lvl1pPr marL="609585" lvl="0" indent="-440256" algn="ctr" rtl="0">
              <a:spcBef>
                <a:spcPts val="800"/>
              </a:spcBef>
              <a:spcAft>
                <a:spcPts val="0"/>
              </a:spcAft>
              <a:buSzPts val="1600"/>
              <a:buFont typeface="Arvo"/>
              <a:buChar char="■"/>
              <a:defRPr i="1">
                <a:latin typeface="Arvo"/>
                <a:ea typeface="Arvo"/>
                <a:cs typeface="Arvo"/>
                <a:sym typeface="Arvo"/>
              </a:defRPr>
            </a:lvl1pPr>
            <a:lvl2pPr marL="1219170" lvl="1" indent="-440256" algn="ctr" rtl="0">
              <a:spcBef>
                <a:spcPts val="0"/>
              </a:spcBef>
              <a:spcAft>
                <a:spcPts val="0"/>
              </a:spcAft>
              <a:buSzPts val="1600"/>
              <a:buFont typeface="Arvo"/>
              <a:buChar char="□"/>
              <a:defRPr i="1">
                <a:latin typeface="Arvo"/>
                <a:ea typeface="Arvo"/>
                <a:cs typeface="Arvo"/>
                <a:sym typeface="Arvo"/>
              </a:defRPr>
            </a:lvl2pPr>
            <a:lvl3pPr marL="1828754" lvl="2" indent="-440256" algn="ctr" rtl="0">
              <a:spcBef>
                <a:spcPts val="0"/>
              </a:spcBef>
              <a:spcAft>
                <a:spcPts val="0"/>
              </a:spcAft>
              <a:buSzPts val="1600"/>
              <a:buFont typeface="Arvo"/>
              <a:buChar char="▫"/>
              <a:defRPr i="1">
                <a:latin typeface="Arvo"/>
                <a:ea typeface="Arvo"/>
                <a:cs typeface="Arvo"/>
                <a:sym typeface="Arvo"/>
              </a:defRPr>
            </a:lvl3pPr>
            <a:lvl4pPr marL="2438339" lvl="3" indent="-440256" algn="ctr" rtl="0">
              <a:spcBef>
                <a:spcPts val="0"/>
              </a:spcBef>
              <a:spcAft>
                <a:spcPts val="0"/>
              </a:spcAft>
              <a:buSzPts val="1600"/>
              <a:buFont typeface="Arvo"/>
              <a:buChar char="▫"/>
              <a:defRPr i="1">
                <a:latin typeface="Arvo"/>
                <a:ea typeface="Arvo"/>
                <a:cs typeface="Arvo"/>
                <a:sym typeface="Arvo"/>
              </a:defRPr>
            </a:lvl4pPr>
            <a:lvl5pPr marL="3047924" lvl="4" indent="-440256" algn="ctr" rtl="0">
              <a:spcBef>
                <a:spcPts val="0"/>
              </a:spcBef>
              <a:spcAft>
                <a:spcPts val="0"/>
              </a:spcAft>
              <a:buSzPts val="1600"/>
              <a:buFont typeface="Arvo"/>
              <a:buChar char="○"/>
              <a:defRPr i="1">
                <a:latin typeface="Arvo"/>
                <a:ea typeface="Arvo"/>
                <a:cs typeface="Arvo"/>
                <a:sym typeface="Arvo"/>
              </a:defRPr>
            </a:lvl5pPr>
            <a:lvl6pPr marL="3657509" lvl="5" indent="-440256" algn="ctr" rtl="0">
              <a:spcBef>
                <a:spcPts val="0"/>
              </a:spcBef>
              <a:spcAft>
                <a:spcPts val="0"/>
              </a:spcAft>
              <a:buSzPts val="1600"/>
              <a:buFont typeface="Arvo"/>
              <a:buChar char="■"/>
              <a:defRPr i="1">
                <a:latin typeface="Arvo"/>
                <a:ea typeface="Arvo"/>
                <a:cs typeface="Arvo"/>
                <a:sym typeface="Arvo"/>
              </a:defRPr>
            </a:lvl6pPr>
            <a:lvl7pPr marL="4267093" lvl="6" indent="-440256" algn="ctr" rtl="0">
              <a:spcBef>
                <a:spcPts val="0"/>
              </a:spcBef>
              <a:spcAft>
                <a:spcPts val="0"/>
              </a:spcAft>
              <a:buSzPts val="1600"/>
              <a:buFont typeface="Arvo"/>
              <a:buChar char="●"/>
              <a:defRPr i="1">
                <a:latin typeface="Arvo"/>
                <a:ea typeface="Arvo"/>
                <a:cs typeface="Arvo"/>
                <a:sym typeface="Arvo"/>
              </a:defRPr>
            </a:lvl7pPr>
            <a:lvl8pPr marL="4876678" lvl="7" indent="-440256" algn="ctr" rtl="0">
              <a:spcBef>
                <a:spcPts val="0"/>
              </a:spcBef>
              <a:spcAft>
                <a:spcPts val="0"/>
              </a:spcAft>
              <a:buSzPts val="1600"/>
              <a:buFont typeface="Arvo"/>
              <a:buChar char="○"/>
              <a:defRPr i="1">
                <a:latin typeface="Arvo"/>
                <a:ea typeface="Arvo"/>
                <a:cs typeface="Arvo"/>
                <a:sym typeface="Arvo"/>
              </a:defRPr>
            </a:lvl8pPr>
            <a:lvl9pPr marL="5486263" lvl="8" indent="-440256" algn="ctr">
              <a:spcBef>
                <a:spcPts val="0"/>
              </a:spcBef>
              <a:spcAft>
                <a:spcPts val="0"/>
              </a:spcAft>
              <a:buSzPts val="1600"/>
              <a:buFont typeface="Arvo"/>
              <a:buChar char="■"/>
              <a:defRPr i="1">
                <a:latin typeface="Arvo"/>
                <a:ea typeface="Arvo"/>
                <a:cs typeface="Arvo"/>
                <a:sym typeface="Arvo"/>
              </a:defRPr>
            </a:lvl9pPr>
          </a:lstStyle>
          <a:p>
            <a:endParaRPr/>
          </a:p>
        </p:txBody>
      </p:sp>
      <p:sp>
        <p:nvSpPr>
          <p:cNvPr id="70" name="Google Shape;70;p4"/>
          <p:cNvSpPr/>
          <p:nvPr/>
        </p:nvSpPr>
        <p:spPr>
          <a:xfrm>
            <a:off x="9426697" y="138360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4"/>
          <p:cNvSpPr/>
          <p:nvPr/>
        </p:nvSpPr>
        <p:spPr>
          <a:xfrm>
            <a:off x="9426697" y="56"/>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4"/>
          <p:cNvSpPr/>
          <p:nvPr/>
        </p:nvSpPr>
        <p:spPr>
          <a:xfrm>
            <a:off x="8735097" y="-12"/>
            <a:ext cx="691600" cy="69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4"/>
          <p:cNvSpPr/>
          <p:nvPr/>
        </p:nvSpPr>
        <p:spPr>
          <a:xfrm>
            <a:off x="10810304" y="41628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4"/>
          <p:cNvSpPr/>
          <p:nvPr/>
        </p:nvSpPr>
        <p:spPr>
          <a:xfrm flipH="1">
            <a:off x="1376969" y="1326740"/>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4"/>
          <p:cNvSpPr/>
          <p:nvPr/>
        </p:nvSpPr>
        <p:spPr>
          <a:xfrm flipH="1">
            <a:off x="-4659" y="2710349"/>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4"/>
          <p:cNvSpPr/>
          <p:nvPr/>
        </p:nvSpPr>
        <p:spPr>
          <a:xfrm flipH="1">
            <a:off x="1376969" y="4087635"/>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4"/>
          <p:cNvSpPr/>
          <p:nvPr/>
        </p:nvSpPr>
        <p:spPr>
          <a:xfrm flipH="1">
            <a:off x="2760571" y="6166388"/>
            <a:ext cx="691600" cy="69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4"/>
          <p:cNvSpPr/>
          <p:nvPr/>
        </p:nvSpPr>
        <p:spPr>
          <a:xfrm flipH="1">
            <a:off x="2068979" y="2018721"/>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9" name="Google Shape;79;p4" descr="Death_to_stock_communicate_hands_2.jpg"/>
          <p:cNvPicPr preferRelativeResize="0"/>
          <p:nvPr/>
        </p:nvPicPr>
        <p:blipFill>
          <a:blip r:embed="rId5">
            <a:alphaModFix/>
          </a:blip>
          <a:stretch>
            <a:fillRect/>
          </a:stretch>
        </p:blipFill>
        <p:spPr>
          <a:xfrm>
            <a:off x="10810313" y="-6"/>
            <a:ext cx="1383753" cy="1383751"/>
          </a:xfrm>
          <a:prstGeom prst="rect">
            <a:avLst/>
          </a:prstGeom>
          <a:noFill/>
          <a:ln>
            <a:noFill/>
          </a:ln>
        </p:spPr>
      </p:pic>
      <p:grpSp>
        <p:nvGrpSpPr>
          <p:cNvPr id="80" name="Google Shape;80;p4"/>
          <p:cNvGrpSpPr/>
          <p:nvPr/>
        </p:nvGrpSpPr>
        <p:grpSpPr>
          <a:xfrm>
            <a:off x="1746843" y="4441899"/>
            <a:ext cx="643853" cy="675071"/>
            <a:chOff x="5961125" y="1623900"/>
            <a:chExt cx="427450" cy="448175"/>
          </a:xfrm>
        </p:grpSpPr>
        <p:sp>
          <p:nvSpPr>
            <p:cNvPr id="81" name="Google Shape;81;p4"/>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82;p4"/>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4"/>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4"/>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4"/>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4"/>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4"/>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8" name="Google Shape;88;p4"/>
          <p:cNvSpPr/>
          <p:nvPr/>
        </p:nvSpPr>
        <p:spPr>
          <a:xfrm>
            <a:off x="9798733" y="1755632"/>
            <a:ext cx="639531" cy="639531"/>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4"/>
          <p:cNvSpPr txBox="1">
            <a:spLocks noGrp="1"/>
          </p:cNvSpPr>
          <p:nvPr>
            <p:ph type="sldNum" idx="12"/>
          </p:nvPr>
        </p:nvSpPr>
        <p:spPr>
          <a:xfrm>
            <a:off x="5750200"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7198A9"/>
                </a:solidFill>
                <a:latin typeface="Arvo"/>
                <a:ea typeface="Arvo"/>
                <a:cs typeface="Arvo"/>
                <a:sym typeface="Arvo"/>
              </a:defRPr>
            </a:lvl1pPr>
            <a:lvl2pPr lvl="1" algn="ctr" rtl="0">
              <a:buNone/>
              <a:defRPr sz="1333">
                <a:solidFill>
                  <a:srgbClr val="7198A9"/>
                </a:solidFill>
                <a:latin typeface="Arvo"/>
                <a:ea typeface="Arvo"/>
                <a:cs typeface="Arvo"/>
                <a:sym typeface="Arvo"/>
              </a:defRPr>
            </a:lvl2pPr>
            <a:lvl3pPr lvl="2" algn="ctr" rtl="0">
              <a:buNone/>
              <a:defRPr sz="1333">
                <a:solidFill>
                  <a:srgbClr val="7198A9"/>
                </a:solidFill>
                <a:latin typeface="Arvo"/>
                <a:ea typeface="Arvo"/>
                <a:cs typeface="Arvo"/>
                <a:sym typeface="Arvo"/>
              </a:defRPr>
            </a:lvl3pPr>
            <a:lvl4pPr lvl="3" algn="ctr" rtl="0">
              <a:buNone/>
              <a:defRPr sz="1333">
                <a:solidFill>
                  <a:srgbClr val="7198A9"/>
                </a:solidFill>
                <a:latin typeface="Arvo"/>
                <a:ea typeface="Arvo"/>
                <a:cs typeface="Arvo"/>
                <a:sym typeface="Arvo"/>
              </a:defRPr>
            </a:lvl4pPr>
            <a:lvl5pPr lvl="4" algn="ctr" rtl="0">
              <a:buNone/>
              <a:defRPr sz="1333">
                <a:solidFill>
                  <a:srgbClr val="7198A9"/>
                </a:solidFill>
                <a:latin typeface="Arvo"/>
                <a:ea typeface="Arvo"/>
                <a:cs typeface="Arvo"/>
                <a:sym typeface="Arvo"/>
              </a:defRPr>
            </a:lvl5pPr>
            <a:lvl6pPr lvl="5" algn="ctr" rtl="0">
              <a:buNone/>
              <a:defRPr sz="1333">
                <a:solidFill>
                  <a:srgbClr val="7198A9"/>
                </a:solidFill>
                <a:latin typeface="Arvo"/>
                <a:ea typeface="Arvo"/>
                <a:cs typeface="Arvo"/>
                <a:sym typeface="Arvo"/>
              </a:defRPr>
            </a:lvl6pPr>
            <a:lvl7pPr lvl="6" algn="ctr" rtl="0">
              <a:buNone/>
              <a:defRPr sz="1333">
                <a:solidFill>
                  <a:srgbClr val="7198A9"/>
                </a:solidFill>
                <a:latin typeface="Arvo"/>
                <a:ea typeface="Arvo"/>
                <a:cs typeface="Arvo"/>
                <a:sym typeface="Arvo"/>
              </a:defRPr>
            </a:lvl7pPr>
            <a:lvl8pPr lvl="7" algn="ctr" rtl="0">
              <a:buNone/>
              <a:defRPr sz="1333">
                <a:solidFill>
                  <a:srgbClr val="7198A9"/>
                </a:solidFill>
                <a:latin typeface="Arvo"/>
                <a:ea typeface="Arvo"/>
                <a:cs typeface="Arvo"/>
                <a:sym typeface="Arvo"/>
              </a:defRPr>
            </a:lvl8pPr>
            <a:lvl9pPr lvl="8" algn="ctr" rtl="0">
              <a:buNone/>
              <a:defRPr sz="1333">
                <a:solidFill>
                  <a:srgbClr val="7198A9"/>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7198A9"/>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7198A9"/>
              </a:solidFill>
              <a:effectLst/>
              <a:uLnTx/>
              <a:uFillTx/>
              <a:latin typeface="Arvo"/>
              <a:sym typeface="Arvo"/>
            </a:endParaRPr>
          </a:p>
        </p:txBody>
      </p:sp>
    </p:spTree>
    <p:extLst>
      <p:ext uri="{BB962C8B-B14F-4D97-AF65-F5344CB8AC3E}">
        <p14:creationId xmlns:p14="http://schemas.microsoft.com/office/powerpoint/2010/main" val="30307216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90"/>
        <p:cNvGrpSpPr/>
        <p:nvPr/>
      </p:nvGrpSpPr>
      <p:grpSpPr>
        <a:xfrm>
          <a:off x="0" y="0"/>
          <a:ext cx="0" cy="0"/>
          <a:chOff x="0" y="0"/>
          <a:chExt cx="0" cy="0"/>
        </a:xfrm>
      </p:grpSpPr>
      <p:sp>
        <p:nvSpPr>
          <p:cNvPr id="91" name="Google Shape;91;p5"/>
          <p:cNvSpPr txBox="1">
            <a:spLocks noGrp="1"/>
          </p:cNvSpPr>
          <p:nvPr>
            <p:ph type="title"/>
          </p:nvPr>
        </p:nvSpPr>
        <p:spPr>
          <a:xfrm>
            <a:off x="2456633" y="1596100"/>
            <a:ext cx="5487200" cy="829200"/>
          </a:xfrm>
          <a:prstGeom prst="rect">
            <a:avLst/>
          </a:prstGeom>
        </p:spPr>
        <p:txBody>
          <a:bodyPr spcFirstLastPara="1" wrap="square" lIns="91425" tIns="91425" rIns="91425" bIns="91425" anchor="b"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5"/>
          <p:cNvSpPr txBox="1">
            <a:spLocks noGrp="1"/>
          </p:cNvSpPr>
          <p:nvPr>
            <p:ph type="body" idx="1"/>
          </p:nvPr>
        </p:nvSpPr>
        <p:spPr>
          <a:xfrm>
            <a:off x="2456633" y="2557708"/>
            <a:ext cx="5487200" cy="3603600"/>
          </a:xfrm>
          <a:prstGeom prst="rect">
            <a:avLst/>
          </a:prstGeom>
        </p:spPr>
        <p:txBody>
          <a:bodyPr spcFirstLastPara="1" wrap="square" lIns="91425" tIns="91425" rIns="91425" bIns="91425" anchor="t" anchorCtr="0">
            <a:noAutofit/>
          </a:bodyPr>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pic>
        <p:nvPicPr>
          <p:cNvPr id="93" name="Google Shape;93;p5" descr="Death_to_stock_communicate_hands_2.jpg"/>
          <p:cNvPicPr preferRelativeResize="0"/>
          <p:nvPr/>
        </p:nvPicPr>
        <p:blipFill>
          <a:blip r:embed="rId2">
            <a:alphaModFix/>
          </a:blip>
          <a:stretch>
            <a:fillRect/>
          </a:stretch>
        </p:blipFill>
        <p:spPr>
          <a:xfrm>
            <a:off x="10808246" y="2760910"/>
            <a:ext cx="1383753" cy="1383751"/>
          </a:xfrm>
          <a:prstGeom prst="rect">
            <a:avLst/>
          </a:prstGeom>
          <a:noFill/>
          <a:ln>
            <a:noFill/>
          </a:ln>
        </p:spPr>
      </p:pic>
      <p:pic>
        <p:nvPicPr>
          <p:cNvPr id="94" name="Google Shape;94;p5" descr="Death_to_stock_communicate_hands_5.jpg"/>
          <p:cNvPicPr preferRelativeResize="0"/>
          <p:nvPr/>
        </p:nvPicPr>
        <p:blipFill>
          <a:blip r:embed="rId3">
            <a:alphaModFix/>
          </a:blip>
          <a:stretch>
            <a:fillRect/>
          </a:stretch>
        </p:blipFill>
        <p:spPr>
          <a:xfrm>
            <a:off x="9421628" y="12"/>
            <a:ext cx="2770373" cy="2770360"/>
          </a:xfrm>
          <a:prstGeom prst="rect">
            <a:avLst/>
          </a:prstGeom>
          <a:noFill/>
          <a:ln>
            <a:noFill/>
          </a:ln>
        </p:spPr>
      </p:pic>
      <p:sp>
        <p:nvSpPr>
          <p:cNvPr id="95" name="Google Shape;95;p5"/>
          <p:cNvSpPr/>
          <p:nvPr/>
        </p:nvSpPr>
        <p:spPr>
          <a:xfrm>
            <a:off x="9426697" y="2763107"/>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5"/>
          <p:cNvSpPr/>
          <p:nvPr/>
        </p:nvSpPr>
        <p:spPr>
          <a:xfrm>
            <a:off x="10808327" y="4144683"/>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5"/>
          <p:cNvSpPr/>
          <p:nvPr/>
        </p:nvSpPr>
        <p:spPr>
          <a:xfrm>
            <a:off x="9426697" y="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5"/>
          <p:cNvSpPr/>
          <p:nvPr/>
        </p:nvSpPr>
        <p:spPr>
          <a:xfrm>
            <a:off x="9" y="5474392"/>
            <a:ext cx="1383600" cy="1383600"/>
          </a:xfrm>
          <a:prstGeom prst="rect">
            <a:avLst/>
          </a:prstGeom>
          <a:solidFill>
            <a:srgbClr val="FAA99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5"/>
          <p:cNvSpPr/>
          <p:nvPr/>
        </p:nvSpPr>
        <p:spPr>
          <a:xfrm>
            <a:off x="0" y="4782796"/>
            <a:ext cx="691600" cy="69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5"/>
          <p:cNvSpPr/>
          <p:nvPr/>
        </p:nvSpPr>
        <p:spPr>
          <a:xfrm>
            <a:off x="691588" y="54743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5"/>
          <p:cNvSpPr/>
          <p:nvPr/>
        </p:nvSpPr>
        <p:spPr>
          <a:xfrm>
            <a:off x="8735097" y="-12"/>
            <a:ext cx="691600" cy="691600"/>
          </a:xfrm>
          <a:prstGeom prst="rect">
            <a:avLst/>
          </a:prstGeom>
          <a:solidFill>
            <a:srgbClr val="FAA99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5"/>
          <p:cNvSpPr/>
          <p:nvPr/>
        </p:nvSpPr>
        <p:spPr>
          <a:xfrm>
            <a:off x="10116621" y="34449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3" name="Google Shape;103;p5"/>
          <p:cNvGrpSpPr/>
          <p:nvPr/>
        </p:nvGrpSpPr>
        <p:grpSpPr>
          <a:xfrm>
            <a:off x="9777256" y="359734"/>
            <a:ext cx="664173" cy="664135"/>
            <a:chOff x="1923675" y="1633650"/>
            <a:chExt cx="436000" cy="435975"/>
          </a:xfrm>
        </p:grpSpPr>
        <p:sp>
          <p:nvSpPr>
            <p:cNvPr id="104" name="Google Shape;104;p5"/>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5;p5"/>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5"/>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5"/>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5"/>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5"/>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0" name="Google Shape;110;p5"/>
          <p:cNvSpPr txBox="1">
            <a:spLocks noGrp="1"/>
          </p:cNvSpPr>
          <p:nvPr>
            <p:ph type="sldNum" idx="12"/>
          </p:nvPr>
        </p:nvSpPr>
        <p:spPr>
          <a:xfrm>
            <a:off x="1"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5538245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11"/>
        <p:cNvGrpSpPr/>
        <p:nvPr/>
      </p:nvGrpSpPr>
      <p:grpSpPr>
        <a:xfrm>
          <a:off x="0" y="0"/>
          <a:ext cx="0" cy="0"/>
          <a:chOff x="0" y="0"/>
          <a:chExt cx="0" cy="0"/>
        </a:xfrm>
      </p:grpSpPr>
      <p:pic>
        <p:nvPicPr>
          <p:cNvPr id="112" name="Google Shape;112;p6" descr="Death_to_stock_photography_Vibrant-(10-of-10).jpg"/>
          <p:cNvPicPr preferRelativeResize="0"/>
          <p:nvPr/>
        </p:nvPicPr>
        <p:blipFill>
          <a:blip r:embed="rId2">
            <a:alphaModFix/>
          </a:blip>
          <a:stretch>
            <a:fillRect/>
          </a:stretch>
        </p:blipFill>
        <p:spPr>
          <a:xfrm>
            <a:off x="9426367" y="1383601"/>
            <a:ext cx="2760900" cy="2760900"/>
          </a:xfrm>
          <a:prstGeom prst="rect">
            <a:avLst/>
          </a:prstGeom>
          <a:noFill/>
          <a:ln>
            <a:noFill/>
          </a:ln>
        </p:spPr>
      </p:pic>
      <p:sp>
        <p:nvSpPr>
          <p:cNvPr id="113" name="Google Shape;113;p6"/>
          <p:cNvSpPr/>
          <p:nvPr/>
        </p:nvSpPr>
        <p:spPr>
          <a:xfrm>
            <a:off x="9426697" y="2763101"/>
            <a:ext cx="1383600" cy="1383600"/>
          </a:xfrm>
          <a:prstGeom prst="rect">
            <a:avLst/>
          </a:prstGeom>
          <a:solidFill>
            <a:srgbClr val="CEDBE0">
              <a:alpha val="3269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14" name="Google Shape;114;p6" descr="Death_to_stock_photography_Vibrant-(9-of-10).jpg"/>
          <p:cNvPicPr preferRelativeResize="0"/>
          <p:nvPr/>
        </p:nvPicPr>
        <p:blipFill>
          <a:blip r:embed="rId3">
            <a:alphaModFix/>
          </a:blip>
          <a:stretch>
            <a:fillRect/>
          </a:stretch>
        </p:blipFill>
        <p:spPr>
          <a:xfrm>
            <a:off x="10803501" y="1"/>
            <a:ext cx="1383767" cy="1383767"/>
          </a:xfrm>
          <a:prstGeom prst="rect">
            <a:avLst/>
          </a:prstGeom>
          <a:noFill/>
          <a:ln>
            <a:noFill/>
          </a:ln>
        </p:spPr>
      </p:pic>
      <p:sp>
        <p:nvSpPr>
          <p:cNvPr id="115" name="Google Shape;115;p6"/>
          <p:cNvSpPr txBox="1">
            <a:spLocks noGrp="1"/>
          </p:cNvSpPr>
          <p:nvPr>
            <p:ph type="title"/>
          </p:nvPr>
        </p:nvSpPr>
        <p:spPr>
          <a:xfrm>
            <a:off x="2456633" y="1596100"/>
            <a:ext cx="5875200" cy="829200"/>
          </a:xfrm>
          <a:prstGeom prst="rect">
            <a:avLst/>
          </a:prstGeom>
        </p:spPr>
        <p:txBody>
          <a:bodyPr spcFirstLastPara="1" wrap="square" lIns="91425" tIns="91425" rIns="91425" bIns="91425" anchor="b"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 name="Google Shape;116;p6"/>
          <p:cNvSpPr txBox="1">
            <a:spLocks noGrp="1"/>
          </p:cNvSpPr>
          <p:nvPr>
            <p:ph type="body" idx="1"/>
          </p:nvPr>
        </p:nvSpPr>
        <p:spPr>
          <a:xfrm>
            <a:off x="2456633" y="2425300"/>
            <a:ext cx="2897200" cy="4142400"/>
          </a:xfrm>
          <a:prstGeom prst="rect">
            <a:avLst/>
          </a:prstGeom>
        </p:spPr>
        <p:txBody>
          <a:bodyPr spcFirstLastPara="1" wrap="square" lIns="91425" tIns="91425" rIns="91425" bIns="91425" anchor="t" anchorCtr="0">
            <a:noAutofit/>
          </a:bodyPr>
          <a:lstStyle>
            <a:lvl1pPr marL="609585" lvl="0" indent="-423323">
              <a:spcBef>
                <a:spcPts val="800"/>
              </a:spcBef>
              <a:spcAft>
                <a:spcPts val="0"/>
              </a:spcAft>
              <a:buSzPts val="1400"/>
              <a:buChar char="■"/>
              <a:defRPr sz="1867"/>
            </a:lvl1pPr>
            <a:lvl2pPr marL="1219170" lvl="1" indent="-423323">
              <a:spcBef>
                <a:spcPts val="0"/>
              </a:spcBef>
              <a:spcAft>
                <a:spcPts val="0"/>
              </a:spcAft>
              <a:buSzPts val="1400"/>
              <a:buChar char="□"/>
              <a:defRPr sz="1867"/>
            </a:lvl2pPr>
            <a:lvl3pPr marL="1828754" lvl="2" indent="-423323">
              <a:spcBef>
                <a:spcPts val="0"/>
              </a:spcBef>
              <a:spcAft>
                <a:spcPts val="0"/>
              </a:spcAft>
              <a:buSzPts val="1400"/>
              <a:buChar char="▫"/>
              <a:defRPr sz="1867"/>
            </a:lvl3pPr>
            <a:lvl4pPr marL="2438339" lvl="3" indent="-423323">
              <a:spcBef>
                <a:spcPts val="0"/>
              </a:spcBef>
              <a:spcAft>
                <a:spcPts val="0"/>
              </a:spcAft>
              <a:buSzPts val="1400"/>
              <a:buChar char="▫"/>
              <a:defRPr sz="1867"/>
            </a:lvl4pPr>
            <a:lvl5pPr marL="3047924" lvl="4" indent="-423323">
              <a:spcBef>
                <a:spcPts val="0"/>
              </a:spcBef>
              <a:spcAft>
                <a:spcPts val="0"/>
              </a:spcAft>
              <a:buSzPts val="1400"/>
              <a:buChar char="○"/>
              <a:defRPr sz="1867"/>
            </a:lvl5pPr>
            <a:lvl6pPr marL="3657509" lvl="5" indent="-423323">
              <a:spcBef>
                <a:spcPts val="0"/>
              </a:spcBef>
              <a:spcAft>
                <a:spcPts val="0"/>
              </a:spcAft>
              <a:buSzPts val="1400"/>
              <a:buChar char="■"/>
              <a:defRPr sz="1867"/>
            </a:lvl6pPr>
            <a:lvl7pPr marL="4267093" lvl="6" indent="-423323">
              <a:spcBef>
                <a:spcPts val="0"/>
              </a:spcBef>
              <a:spcAft>
                <a:spcPts val="0"/>
              </a:spcAft>
              <a:buSzPts val="1400"/>
              <a:buChar char="●"/>
              <a:defRPr sz="1867"/>
            </a:lvl7pPr>
            <a:lvl8pPr marL="4876678" lvl="7" indent="-423323">
              <a:spcBef>
                <a:spcPts val="0"/>
              </a:spcBef>
              <a:spcAft>
                <a:spcPts val="0"/>
              </a:spcAft>
              <a:buSzPts val="1400"/>
              <a:buChar char="○"/>
              <a:defRPr sz="1867"/>
            </a:lvl8pPr>
            <a:lvl9pPr marL="5486263" lvl="8" indent="-423323">
              <a:spcBef>
                <a:spcPts val="0"/>
              </a:spcBef>
              <a:spcAft>
                <a:spcPts val="0"/>
              </a:spcAft>
              <a:buSzPts val="1400"/>
              <a:buChar char="■"/>
              <a:defRPr sz="1867"/>
            </a:lvl9pPr>
          </a:lstStyle>
          <a:p>
            <a:endParaRPr/>
          </a:p>
        </p:txBody>
      </p:sp>
      <p:sp>
        <p:nvSpPr>
          <p:cNvPr id="117" name="Google Shape;117;p6"/>
          <p:cNvSpPr txBox="1">
            <a:spLocks noGrp="1"/>
          </p:cNvSpPr>
          <p:nvPr>
            <p:ph type="body" idx="2"/>
          </p:nvPr>
        </p:nvSpPr>
        <p:spPr>
          <a:xfrm>
            <a:off x="5417515" y="2425300"/>
            <a:ext cx="2914400" cy="4142400"/>
          </a:xfrm>
          <a:prstGeom prst="rect">
            <a:avLst/>
          </a:prstGeom>
        </p:spPr>
        <p:txBody>
          <a:bodyPr spcFirstLastPara="1" wrap="square" lIns="91425" tIns="91425" rIns="91425" bIns="91425" anchor="t" anchorCtr="0">
            <a:noAutofit/>
          </a:bodyPr>
          <a:lstStyle>
            <a:lvl1pPr marL="609585" lvl="0" indent="-423323">
              <a:spcBef>
                <a:spcPts val="800"/>
              </a:spcBef>
              <a:spcAft>
                <a:spcPts val="0"/>
              </a:spcAft>
              <a:buSzPts val="1400"/>
              <a:buChar char="■"/>
              <a:defRPr sz="1867"/>
            </a:lvl1pPr>
            <a:lvl2pPr marL="1219170" lvl="1" indent="-423323">
              <a:spcBef>
                <a:spcPts val="0"/>
              </a:spcBef>
              <a:spcAft>
                <a:spcPts val="0"/>
              </a:spcAft>
              <a:buSzPts val="1400"/>
              <a:buChar char="□"/>
              <a:defRPr sz="1867"/>
            </a:lvl2pPr>
            <a:lvl3pPr marL="1828754" lvl="2" indent="-423323">
              <a:spcBef>
                <a:spcPts val="0"/>
              </a:spcBef>
              <a:spcAft>
                <a:spcPts val="0"/>
              </a:spcAft>
              <a:buSzPts val="1400"/>
              <a:buChar char="▫"/>
              <a:defRPr sz="1867"/>
            </a:lvl3pPr>
            <a:lvl4pPr marL="2438339" lvl="3" indent="-423323">
              <a:spcBef>
                <a:spcPts val="0"/>
              </a:spcBef>
              <a:spcAft>
                <a:spcPts val="0"/>
              </a:spcAft>
              <a:buSzPts val="1400"/>
              <a:buChar char="▫"/>
              <a:defRPr sz="1867"/>
            </a:lvl4pPr>
            <a:lvl5pPr marL="3047924" lvl="4" indent="-423323">
              <a:spcBef>
                <a:spcPts val="0"/>
              </a:spcBef>
              <a:spcAft>
                <a:spcPts val="0"/>
              </a:spcAft>
              <a:buSzPts val="1400"/>
              <a:buChar char="○"/>
              <a:defRPr sz="1867"/>
            </a:lvl5pPr>
            <a:lvl6pPr marL="3657509" lvl="5" indent="-423323">
              <a:spcBef>
                <a:spcPts val="0"/>
              </a:spcBef>
              <a:spcAft>
                <a:spcPts val="0"/>
              </a:spcAft>
              <a:buSzPts val="1400"/>
              <a:buChar char="■"/>
              <a:defRPr sz="1867"/>
            </a:lvl6pPr>
            <a:lvl7pPr marL="4267093" lvl="6" indent="-423323">
              <a:spcBef>
                <a:spcPts val="0"/>
              </a:spcBef>
              <a:spcAft>
                <a:spcPts val="0"/>
              </a:spcAft>
              <a:buSzPts val="1400"/>
              <a:buChar char="●"/>
              <a:defRPr sz="1867"/>
            </a:lvl7pPr>
            <a:lvl8pPr marL="4876678" lvl="7" indent="-423323">
              <a:spcBef>
                <a:spcPts val="0"/>
              </a:spcBef>
              <a:spcAft>
                <a:spcPts val="0"/>
              </a:spcAft>
              <a:buSzPts val="1400"/>
              <a:buChar char="○"/>
              <a:defRPr sz="1867"/>
            </a:lvl8pPr>
            <a:lvl9pPr marL="5486263" lvl="8" indent="-423323">
              <a:spcBef>
                <a:spcPts val="0"/>
              </a:spcBef>
              <a:spcAft>
                <a:spcPts val="0"/>
              </a:spcAft>
              <a:buSzPts val="1400"/>
              <a:buChar char="■"/>
              <a:defRPr sz="1867"/>
            </a:lvl9pPr>
          </a:lstStyle>
          <a:p>
            <a:endParaRPr/>
          </a:p>
        </p:txBody>
      </p:sp>
      <p:sp>
        <p:nvSpPr>
          <p:cNvPr id="118" name="Google Shape;118;p6"/>
          <p:cNvSpPr/>
          <p:nvPr/>
        </p:nvSpPr>
        <p:spPr>
          <a:xfrm>
            <a:off x="10803581" y="4146789"/>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6"/>
          <p:cNvSpPr/>
          <p:nvPr/>
        </p:nvSpPr>
        <p:spPr>
          <a:xfrm>
            <a:off x="9426709" y="83"/>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6"/>
          <p:cNvSpPr/>
          <p:nvPr/>
        </p:nvSpPr>
        <p:spPr>
          <a:xfrm>
            <a:off x="9" y="5474392"/>
            <a:ext cx="1383600" cy="1383600"/>
          </a:xfrm>
          <a:prstGeom prst="rect">
            <a:avLst/>
          </a:prstGeom>
          <a:solidFill>
            <a:srgbClr val="37A9D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6"/>
          <p:cNvSpPr/>
          <p:nvPr/>
        </p:nvSpPr>
        <p:spPr>
          <a:xfrm>
            <a:off x="1383600" y="6165996"/>
            <a:ext cx="691600" cy="69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6"/>
          <p:cNvSpPr/>
          <p:nvPr/>
        </p:nvSpPr>
        <p:spPr>
          <a:xfrm>
            <a:off x="-12" y="5474388"/>
            <a:ext cx="691600" cy="69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6"/>
          <p:cNvSpPr/>
          <p:nvPr/>
        </p:nvSpPr>
        <p:spPr>
          <a:xfrm>
            <a:off x="11495664" y="5528421"/>
            <a:ext cx="691600" cy="691600"/>
          </a:xfrm>
          <a:prstGeom prst="rect">
            <a:avLst/>
          </a:prstGeom>
          <a:solidFill>
            <a:srgbClr val="37A9D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6"/>
          <p:cNvSpPr/>
          <p:nvPr/>
        </p:nvSpPr>
        <p:spPr>
          <a:xfrm>
            <a:off x="11495671" y="4836821"/>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5" name="Google Shape;125;p6"/>
          <p:cNvGrpSpPr/>
          <p:nvPr/>
        </p:nvGrpSpPr>
        <p:grpSpPr>
          <a:xfrm>
            <a:off x="9898696" y="3124608"/>
            <a:ext cx="439624" cy="696937"/>
            <a:chOff x="6718575" y="2318625"/>
            <a:chExt cx="256950" cy="407375"/>
          </a:xfrm>
        </p:grpSpPr>
        <p:sp>
          <p:nvSpPr>
            <p:cNvPr id="126" name="Google Shape;126;p6"/>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27;p6"/>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6"/>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6"/>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6"/>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6"/>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6"/>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6"/>
            <p:cNvSpPr/>
            <p:nvPr/>
          </p:nvSpPr>
          <p:spPr>
            <a:xfrm>
              <a:off x="6795900" y="2628550"/>
              <a:ext cx="102300" cy="25"/>
            </a:xfrm>
            <a:custGeom>
              <a:avLst/>
              <a:gdLst/>
              <a:ahLst/>
              <a:cxnLst/>
              <a:rect l="l" t="t"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4" name="Google Shape;134;p6"/>
          <p:cNvSpPr txBox="1">
            <a:spLocks noGrp="1"/>
          </p:cNvSpPr>
          <p:nvPr>
            <p:ph type="sldNum" idx="12"/>
          </p:nvPr>
        </p:nvSpPr>
        <p:spPr>
          <a:xfrm>
            <a:off x="1"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145183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35"/>
        <p:cNvGrpSpPr/>
        <p:nvPr/>
      </p:nvGrpSpPr>
      <p:grpSpPr>
        <a:xfrm>
          <a:off x="0" y="0"/>
          <a:ext cx="0" cy="0"/>
          <a:chOff x="0" y="0"/>
          <a:chExt cx="0" cy="0"/>
        </a:xfrm>
      </p:grpSpPr>
      <p:pic>
        <p:nvPicPr>
          <p:cNvPr id="136" name="Google Shape;136;p7" descr="DeathtoStock_Clementine10.jpg"/>
          <p:cNvPicPr preferRelativeResize="0"/>
          <p:nvPr/>
        </p:nvPicPr>
        <p:blipFill>
          <a:blip r:embed="rId2">
            <a:alphaModFix/>
          </a:blip>
          <a:stretch>
            <a:fillRect/>
          </a:stretch>
        </p:blipFill>
        <p:spPr>
          <a:xfrm>
            <a:off x="9424467" y="2760901"/>
            <a:ext cx="1383767" cy="1383767"/>
          </a:xfrm>
          <a:prstGeom prst="rect">
            <a:avLst/>
          </a:prstGeom>
          <a:noFill/>
          <a:ln>
            <a:noFill/>
          </a:ln>
        </p:spPr>
      </p:pic>
      <p:pic>
        <p:nvPicPr>
          <p:cNvPr id="137" name="Google Shape;137;p7" descr="Death_to_stock_communicate_hands_9-.jpg"/>
          <p:cNvPicPr preferRelativeResize="0"/>
          <p:nvPr/>
        </p:nvPicPr>
        <p:blipFill>
          <a:blip r:embed="rId3">
            <a:alphaModFix/>
          </a:blip>
          <a:stretch>
            <a:fillRect/>
          </a:stretch>
        </p:blipFill>
        <p:spPr>
          <a:xfrm>
            <a:off x="9421634" y="1"/>
            <a:ext cx="2770367" cy="2770367"/>
          </a:xfrm>
          <a:prstGeom prst="rect">
            <a:avLst/>
          </a:prstGeom>
          <a:noFill/>
          <a:ln>
            <a:noFill/>
          </a:ln>
        </p:spPr>
      </p:pic>
      <p:sp>
        <p:nvSpPr>
          <p:cNvPr id="138" name="Google Shape;138;p7"/>
          <p:cNvSpPr txBox="1">
            <a:spLocks noGrp="1"/>
          </p:cNvSpPr>
          <p:nvPr>
            <p:ph type="title"/>
          </p:nvPr>
        </p:nvSpPr>
        <p:spPr>
          <a:xfrm>
            <a:off x="2456633" y="1596100"/>
            <a:ext cx="5922400" cy="8292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 name="Google Shape;139;p7"/>
          <p:cNvSpPr txBox="1">
            <a:spLocks noGrp="1"/>
          </p:cNvSpPr>
          <p:nvPr>
            <p:ph type="body" idx="1"/>
          </p:nvPr>
        </p:nvSpPr>
        <p:spPr>
          <a:xfrm>
            <a:off x="2456633" y="2425300"/>
            <a:ext cx="1908400" cy="4142800"/>
          </a:xfrm>
          <a:prstGeom prst="rect">
            <a:avLst/>
          </a:prstGeom>
        </p:spPr>
        <p:txBody>
          <a:bodyPr spcFirstLastPara="1" wrap="square" lIns="91425" tIns="91425" rIns="91425" bIns="91425" anchor="t" anchorCtr="0">
            <a:noAutofit/>
          </a:bodyPr>
          <a:lstStyle>
            <a:lvl1pPr marL="609585" lvl="0" indent="-406390" rtl="0">
              <a:spcBef>
                <a:spcPts val="800"/>
              </a:spcBef>
              <a:spcAft>
                <a:spcPts val="0"/>
              </a:spcAft>
              <a:buSzPts val="1200"/>
              <a:buChar char="■"/>
              <a:defRPr sz="1600"/>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140" name="Google Shape;140;p7"/>
          <p:cNvSpPr txBox="1">
            <a:spLocks noGrp="1"/>
          </p:cNvSpPr>
          <p:nvPr>
            <p:ph type="body" idx="2"/>
          </p:nvPr>
        </p:nvSpPr>
        <p:spPr>
          <a:xfrm>
            <a:off x="4463300" y="2425300"/>
            <a:ext cx="1908400" cy="4142800"/>
          </a:xfrm>
          <a:prstGeom prst="rect">
            <a:avLst/>
          </a:prstGeom>
        </p:spPr>
        <p:txBody>
          <a:bodyPr spcFirstLastPara="1" wrap="square" lIns="91425" tIns="91425" rIns="91425" bIns="91425" anchor="t" anchorCtr="0">
            <a:noAutofit/>
          </a:bodyPr>
          <a:lstStyle>
            <a:lvl1pPr marL="609585" lvl="0" indent="-406390" rtl="0">
              <a:spcBef>
                <a:spcPts val="800"/>
              </a:spcBef>
              <a:spcAft>
                <a:spcPts val="0"/>
              </a:spcAft>
              <a:buSzPts val="1200"/>
              <a:buChar char="■"/>
              <a:defRPr sz="1600"/>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141" name="Google Shape;141;p7"/>
          <p:cNvSpPr txBox="1">
            <a:spLocks noGrp="1"/>
          </p:cNvSpPr>
          <p:nvPr>
            <p:ph type="body" idx="3"/>
          </p:nvPr>
        </p:nvSpPr>
        <p:spPr>
          <a:xfrm>
            <a:off x="6469965" y="2425300"/>
            <a:ext cx="1908400" cy="4142800"/>
          </a:xfrm>
          <a:prstGeom prst="rect">
            <a:avLst/>
          </a:prstGeom>
        </p:spPr>
        <p:txBody>
          <a:bodyPr spcFirstLastPara="1" wrap="square" lIns="91425" tIns="91425" rIns="91425" bIns="91425" anchor="t" anchorCtr="0">
            <a:noAutofit/>
          </a:bodyPr>
          <a:lstStyle>
            <a:lvl1pPr marL="609585" lvl="0" indent="-406390" rtl="0">
              <a:spcBef>
                <a:spcPts val="800"/>
              </a:spcBef>
              <a:spcAft>
                <a:spcPts val="0"/>
              </a:spcAft>
              <a:buSzPts val="1200"/>
              <a:buChar char="■"/>
              <a:defRPr sz="1600"/>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142" name="Google Shape;142;p7"/>
          <p:cNvSpPr/>
          <p:nvPr/>
        </p:nvSpPr>
        <p:spPr>
          <a:xfrm>
            <a:off x="8040881" y="7"/>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7"/>
          <p:cNvSpPr/>
          <p:nvPr/>
        </p:nvSpPr>
        <p:spPr>
          <a:xfrm>
            <a:off x="10808327" y="2762341"/>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7"/>
          <p:cNvSpPr/>
          <p:nvPr/>
        </p:nvSpPr>
        <p:spPr>
          <a:xfrm>
            <a:off x="10808315" y="137950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7"/>
          <p:cNvSpPr/>
          <p:nvPr/>
        </p:nvSpPr>
        <p:spPr>
          <a:xfrm>
            <a:off x="-391" y="4782392"/>
            <a:ext cx="1383600" cy="1383600"/>
          </a:xfrm>
          <a:prstGeom prst="rect">
            <a:avLst/>
          </a:prstGeom>
          <a:solidFill>
            <a:srgbClr val="B0D8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7"/>
          <p:cNvSpPr/>
          <p:nvPr/>
        </p:nvSpPr>
        <p:spPr>
          <a:xfrm>
            <a:off x="-400" y="6165996"/>
            <a:ext cx="691600" cy="69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7"/>
          <p:cNvSpPr/>
          <p:nvPr/>
        </p:nvSpPr>
        <p:spPr>
          <a:xfrm>
            <a:off x="-412" y="47823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7"/>
          <p:cNvSpPr/>
          <p:nvPr/>
        </p:nvSpPr>
        <p:spPr>
          <a:xfrm>
            <a:off x="11500297" y="4150888"/>
            <a:ext cx="691600" cy="691600"/>
          </a:xfrm>
          <a:prstGeom prst="rect">
            <a:avLst/>
          </a:prstGeom>
          <a:solidFill>
            <a:srgbClr val="B0D8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7"/>
          <p:cNvSpPr/>
          <p:nvPr/>
        </p:nvSpPr>
        <p:spPr>
          <a:xfrm>
            <a:off x="9424455" y="-12"/>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0" name="Google Shape;150;p7"/>
          <p:cNvGrpSpPr/>
          <p:nvPr/>
        </p:nvGrpSpPr>
        <p:grpSpPr>
          <a:xfrm>
            <a:off x="11136361" y="1707529"/>
            <a:ext cx="727539" cy="727539"/>
            <a:chOff x="5941025" y="3634400"/>
            <a:chExt cx="467650" cy="467650"/>
          </a:xfrm>
        </p:grpSpPr>
        <p:sp>
          <p:nvSpPr>
            <p:cNvPr id="151" name="Google Shape;151;p7"/>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7"/>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7"/>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7"/>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7"/>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7"/>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7" name="Google Shape;157;p7"/>
          <p:cNvSpPr txBox="1">
            <a:spLocks noGrp="1"/>
          </p:cNvSpPr>
          <p:nvPr>
            <p:ph type="sldNum" idx="12"/>
          </p:nvPr>
        </p:nvSpPr>
        <p:spPr>
          <a:xfrm>
            <a:off x="1"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79950857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8"/>
        <p:cNvGrpSpPr/>
        <p:nvPr/>
      </p:nvGrpSpPr>
      <p:grpSpPr>
        <a:xfrm>
          <a:off x="0" y="0"/>
          <a:ext cx="0" cy="0"/>
          <a:chOff x="0" y="0"/>
          <a:chExt cx="0" cy="0"/>
        </a:xfrm>
      </p:grpSpPr>
      <p:pic>
        <p:nvPicPr>
          <p:cNvPr id="159" name="Google Shape;159;p8" descr="DeathtoStock_Simplify3.jpg"/>
          <p:cNvPicPr preferRelativeResize="0"/>
          <p:nvPr/>
        </p:nvPicPr>
        <p:blipFill>
          <a:blip r:embed="rId2">
            <a:alphaModFix/>
          </a:blip>
          <a:stretch>
            <a:fillRect/>
          </a:stretch>
        </p:blipFill>
        <p:spPr>
          <a:xfrm>
            <a:off x="10808333" y="0"/>
            <a:ext cx="1383600" cy="1383600"/>
          </a:xfrm>
          <a:prstGeom prst="rect">
            <a:avLst/>
          </a:prstGeom>
          <a:noFill/>
          <a:ln>
            <a:noFill/>
          </a:ln>
        </p:spPr>
      </p:pic>
      <p:pic>
        <p:nvPicPr>
          <p:cNvPr id="160" name="Google Shape;160;p8" descr="Death_to_stock_communicate_hands_4.jpg"/>
          <p:cNvPicPr preferRelativeResize="0"/>
          <p:nvPr/>
        </p:nvPicPr>
        <p:blipFill>
          <a:blip r:embed="rId3">
            <a:alphaModFix/>
          </a:blip>
          <a:stretch>
            <a:fillRect/>
          </a:stretch>
        </p:blipFill>
        <p:spPr>
          <a:xfrm>
            <a:off x="9421634" y="2760901"/>
            <a:ext cx="2770367" cy="2770367"/>
          </a:xfrm>
          <a:prstGeom prst="rect">
            <a:avLst/>
          </a:prstGeom>
          <a:noFill/>
          <a:ln>
            <a:noFill/>
          </a:ln>
        </p:spPr>
      </p:pic>
      <p:sp>
        <p:nvSpPr>
          <p:cNvPr id="161" name="Google Shape;161;p8"/>
          <p:cNvSpPr txBox="1">
            <a:spLocks noGrp="1"/>
          </p:cNvSpPr>
          <p:nvPr>
            <p:ph type="title"/>
          </p:nvPr>
        </p:nvSpPr>
        <p:spPr>
          <a:xfrm>
            <a:off x="2456633" y="1596100"/>
            <a:ext cx="5487200" cy="829200"/>
          </a:xfrm>
          <a:prstGeom prst="rect">
            <a:avLst/>
          </a:prstGeom>
        </p:spPr>
        <p:txBody>
          <a:bodyPr spcFirstLastPara="1" wrap="square" lIns="91425" tIns="91425" rIns="91425" bIns="91425" anchor="b" anchorCtr="0">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 name="Google Shape;162;p8"/>
          <p:cNvSpPr/>
          <p:nvPr/>
        </p:nvSpPr>
        <p:spPr>
          <a:xfrm>
            <a:off x="9426697" y="7"/>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8"/>
          <p:cNvSpPr/>
          <p:nvPr/>
        </p:nvSpPr>
        <p:spPr>
          <a:xfrm>
            <a:off x="10808327" y="1383616"/>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8"/>
          <p:cNvSpPr/>
          <p:nvPr/>
        </p:nvSpPr>
        <p:spPr>
          <a:xfrm>
            <a:off x="9426697" y="4136601"/>
            <a:ext cx="1383600" cy="1383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8"/>
          <p:cNvSpPr/>
          <p:nvPr/>
        </p:nvSpPr>
        <p:spPr>
          <a:xfrm>
            <a:off x="9" y="5474392"/>
            <a:ext cx="1383600" cy="1383600"/>
          </a:xfrm>
          <a:prstGeom prst="rect">
            <a:avLst/>
          </a:prstGeom>
          <a:solidFill>
            <a:srgbClr val="EDC67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8"/>
          <p:cNvSpPr/>
          <p:nvPr/>
        </p:nvSpPr>
        <p:spPr>
          <a:xfrm>
            <a:off x="1383600" y="5474396"/>
            <a:ext cx="691600" cy="69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8"/>
          <p:cNvSpPr/>
          <p:nvPr/>
        </p:nvSpPr>
        <p:spPr>
          <a:xfrm>
            <a:off x="-12" y="61663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8"/>
          <p:cNvSpPr/>
          <p:nvPr/>
        </p:nvSpPr>
        <p:spPr>
          <a:xfrm>
            <a:off x="10116631" y="1383588"/>
            <a:ext cx="691600" cy="691600"/>
          </a:xfrm>
          <a:prstGeom prst="rect">
            <a:avLst/>
          </a:prstGeom>
          <a:solidFill>
            <a:srgbClr val="EDC67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8"/>
          <p:cNvSpPr/>
          <p:nvPr/>
        </p:nvSpPr>
        <p:spPr>
          <a:xfrm>
            <a:off x="11500388" y="6919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8"/>
          <p:cNvSpPr/>
          <p:nvPr/>
        </p:nvSpPr>
        <p:spPr>
          <a:xfrm>
            <a:off x="10039798" y="4587431"/>
            <a:ext cx="607135" cy="552300"/>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8"/>
          <p:cNvSpPr/>
          <p:nvPr/>
        </p:nvSpPr>
        <p:spPr>
          <a:xfrm flipH="1">
            <a:off x="9590053" y="4517081"/>
            <a:ext cx="403948" cy="367432"/>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8"/>
          <p:cNvSpPr txBox="1">
            <a:spLocks noGrp="1"/>
          </p:cNvSpPr>
          <p:nvPr>
            <p:ph type="sldNum" idx="12"/>
          </p:nvPr>
        </p:nvSpPr>
        <p:spPr>
          <a:xfrm>
            <a:off x="1"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18712740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73"/>
        <p:cNvGrpSpPr/>
        <p:nvPr/>
      </p:nvGrpSpPr>
      <p:grpSpPr>
        <a:xfrm>
          <a:off x="0" y="0"/>
          <a:ext cx="0" cy="0"/>
          <a:chOff x="0" y="0"/>
          <a:chExt cx="0" cy="0"/>
        </a:xfrm>
      </p:grpSpPr>
      <p:pic>
        <p:nvPicPr>
          <p:cNvPr id="174" name="Google Shape;174;p9" descr="Death_to_stock_communicate_hands_1.jpg"/>
          <p:cNvPicPr preferRelativeResize="0"/>
          <p:nvPr/>
        </p:nvPicPr>
        <p:blipFill>
          <a:blip r:embed="rId2">
            <a:alphaModFix/>
          </a:blip>
          <a:stretch>
            <a:fillRect/>
          </a:stretch>
        </p:blipFill>
        <p:spPr>
          <a:xfrm>
            <a:off x="10808333" y="0"/>
            <a:ext cx="1383600" cy="1383600"/>
          </a:xfrm>
          <a:prstGeom prst="rect">
            <a:avLst/>
          </a:prstGeom>
          <a:noFill/>
          <a:ln>
            <a:noFill/>
          </a:ln>
        </p:spPr>
      </p:pic>
      <p:pic>
        <p:nvPicPr>
          <p:cNvPr id="175" name="Google Shape;175;p9" descr="Death_to_stock_communicate_hands_3.jpg"/>
          <p:cNvPicPr preferRelativeResize="0"/>
          <p:nvPr/>
        </p:nvPicPr>
        <p:blipFill>
          <a:blip r:embed="rId3">
            <a:alphaModFix/>
          </a:blip>
          <a:stretch>
            <a:fillRect/>
          </a:stretch>
        </p:blipFill>
        <p:spPr>
          <a:xfrm>
            <a:off x="0" y="5474400"/>
            <a:ext cx="1383600" cy="1383600"/>
          </a:xfrm>
          <a:prstGeom prst="rect">
            <a:avLst/>
          </a:prstGeom>
          <a:noFill/>
          <a:ln>
            <a:noFill/>
          </a:ln>
        </p:spPr>
      </p:pic>
      <p:sp>
        <p:nvSpPr>
          <p:cNvPr id="176" name="Google Shape;176;p9"/>
          <p:cNvSpPr txBox="1">
            <a:spLocks noGrp="1"/>
          </p:cNvSpPr>
          <p:nvPr>
            <p:ph type="body" idx="1"/>
          </p:nvPr>
        </p:nvSpPr>
        <p:spPr>
          <a:xfrm>
            <a:off x="1833633" y="5271200"/>
            <a:ext cx="2654000" cy="1093600"/>
          </a:xfrm>
          <a:prstGeom prst="rect">
            <a:avLst/>
          </a:prstGeom>
        </p:spPr>
        <p:txBody>
          <a:bodyPr spcFirstLastPara="1" wrap="square" lIns="91425" tIns="91425" rIns="91425" bIns="91425" anchor="t" anchorCtr="0">
            <a:noAutofit/>
          </a:bodyPr>
          <a:lstStyle>
            <a:lvl1pPr marL="609585" lvl="0" indent="-304792">
              <a:spcBef>
                <a:spcPts val="480"/>
              </a:spcBef>
              <a:spcAft>
                <a:spcPts val="0"/>
              </a:spcAft>
              <a:buSzPts val="1400"/>
              <a:buNone/>
              <a:defRPr sz="1867"/>
            </a:lvl1pPr>
          </a:lstStyle>
          <a:p>
            <a:endParaRPr/>
          </a:p>
        </p:txBody>
      </p:sp>
      <p:pic>
        <p:nvPicPr>
          <p:cNvPr id="177" name="Google Shape;177;p9" descr="Death_to_stock_communicate_hands_2.jpg"/>
          <p:cNvPicPr preferRelativeResize="0"/>
          <p:nvPr/>
        </p:nvPicPr>
        <p:blipFill>
          <a:blip r:embed="rId4">
            <a:alphaModFix/>
          </a:blip>
          <a:stretch>
            <a:fillRect/>
          </a:stretch>
        </p:blipFill>
        <p:spPr>
          <a:xfrm>
            <a:off x="-64" y="4090736"/>
            <a:ext cx="1383600" cy="1383667"/>
          </a:xfrm>
          <a:prstGeom prst="rect">
            <a:avLst/>
          </a:prstGeom>
          <a:noFill/>
          <a:ln>
            <a:noFill/>
          </a:ln>
        </p:spPr>
      </p:pic>
      <p:sp>
        <p:nvSpPr>
          <p:cNvPr id="178" name="Google Shape;178;p9"/>
          <p:cNvSpPr/>
          <p:nvPr/>
        </p:nvSpPr>
        <p:spPr>
          <a:xfrm>
            <a:off x="10808331" y="1383607"/>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9"/>
          <p:cNvSpPr/>
          <p:nvPr/>
        </p:nvSpPr>
        <p:spPr>
          <a:xfrm>
            <a:off x="9426697" y="1"/>
            <a:ext cx="1383600" cy="1383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9"/>
          <p:cNvSpPr/>
          <p:nvPr/>
        </p:nvSpPr>
        <p:spPr>
          <a:xfrm>
            <a:off x="9426709" y="1383592"/>
            <a:ext cx="1383600" cy="1383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9"/>
          <p:cNvSpPr/>
          <p:nvPr/>
        </p:nvSpPr>
        <p:spPr>
          <a:xfrm>
            <a:off x="691600" y="3399129"/>
            <a:ext cx="691600" cy="6916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9"/>
          <p:cNvSpPr/>
          <p:nvPr/>
        </p:nvSpPr>
        <p:spPr>
          <a:xfrm>
            <a:off x="-12" y="61663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9"/>
          <p:cNvSpPr/>
          <p:nvPr/>
        </p:nvSpPr>
        <p:spPr>
          <a:xfrm>
            <a:off x="11498264" y="4152688"/>
            <a:ext cx="691600" cy="6916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9"/>
          <p:cNvSpPr/>
          <p:nvPr/>
        </p:nvSpPr>
        <p:spPr>
          <a:xfrm>
            <a:off x="11498255" y="691988"/>
            <a:ext cx="691600" cy="6916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85" name="Google Shape;185;p9" descr="DeathtoStock_CreativeSpace4-11.45.jpg"/>
          <p:cNvPicPr preferRelativeResize="0"/>
          <p:nvPr/>
        </p:nvPicPr>
        <p:blipFill>
          <a:blip r:embed="rId5">
            <a:alphaModFix/>
          </a:blip>
          <a:stretch>
            <a:fillRect/>
          </a:stretch>
        </p:blipFill>
        <p:spPr>
          <a:xfrm>
            <a:off x="10808333" y="2763100"/>
            <a:ext cx="1383600" cy="1383600"/>
          </a:xfrm>
          <a:prstGeom prst="rect">
            <a:avLst/>
          </a:prstGeom>
          <a:noFill/>
          <a:ln>
            <a:noFill/>
          </a:ln>
        </p:spPr>
      </p:pic>
      <p:grpSp>
        <p:nvGrpSpPr>
          <p:cNvPr id="186" name="Google Shape;186;p9"/>
          <p:cNvGrpSpPr/>
          <p:nvPr/>
        </p:nvGrpSpPr>
        <p:grpSpPr>
          <a:xfrm>
            <a:off x="9775634" y="387183"/>
            <a:ext cx="685741" cy="609235"/>
            <a:chOff x="5292575" y="3681900"/>
            <a:chExt cx="420150" cy="373275"/>
          </a:xfrm>
        </p:grpSpPr>
        <p:sp>
          <p:nvSpPr>
            <p:cNvPr id="187" name="Google Shape;187;p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4" name="Google Shape;194;p9"/>
          <p:cNvSpPr txBox="1">
            <a:spLocks noGrp="1"/>
          </p:cNvSpPr>
          <p:nvPr>
            <p:ph type="sldNum" idx="12"/>
          </p:nvPr>
        </p:nvSpPr>
        <p:spPr>
          <a:xfrm>
            <a:off x="1" y="6166400"/>
            <a:ext cx="691600" cy="6916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3430614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1" type="blank">
  <p:cSld name="Blank 1">
    <p:spTree>
      <p:nvGrpSpPr>
        <p:cNvPr id="1" name="Shape 195"/>
        <p:cNvGrpSpPr/>
        <p:nvPr/>
      </p:nvGrpSpPr>
      <p:grpSpPr>
        <a:xfrm>
          <a:off x="0" y="0"/>
          <a:ext cx="0" cy="0"/>
          <a:chOff x="0" y="0"/>
          <a:chExt cx="0" cy="0"/>
        </a:xfrm>
      </p:grpSpPr>
      <p:pic>
        <p:nvPicPr>
          <p:cNvPr id="196" name="Google Shape;196;p10" descr="Death_to_stock_communicate_hands_2.jpg"/>
          <p:cNvPicPr preferRelativeResize="0"/>
          <p:nvPr/>
        </p:nvPicPr>
        <p:blipFill>
          <a:blip r:embed="rId2">
            <a:alphaModFix/>
          </a:blip>
          <a:stretch>
            <a:fillRect/>
          </a:stretch>
        </p:blipFill>
        <p:spPr>
          <a:xfrm>
            <a:off x="10951043" y="2476011"/>
            <a:ext cx="1240956" cy="1240956"/>
          </a:xfrm>
          <a:prstGeom prst="rect">
            <a:avLst/>
          </a:prstGeom>
          <a:noFill/>
          <a:ln>
            <a:noFill/>
          </a:ln>
        </p:spPr>
      </p:pic>
      <p:pic>
        <p:nvPicPr>
          <p:cNvPr id="197" name="Google Shape;197;p10" descr="Death_to_stock_communicate_hands_5.jpg"/>
          <p:cNvPicPr preferRelativeResize="0"/>
          <p:nvPr/>
        </p:nvPicPr>
        <p:blipFill>
          <a:blip r:embed="rId3">
            <a:alphaModFix/>
          </a:blip>
          <a:stretch>
            <a:fillRect/>
          </a:stretch>
        </p:blipFill>
        <p:spPr>
          <a:xfrm>
            <a:off x="9707519" y="22"/>
            <a:ext cx="2484480" cy="2484477"/>
          </a:xfrm>
          <a:prstGeom prst="rect">
            <a:avLst/>
          </a:prstGeom>
          <a:noFill/>
          <a:ln>
            <a:noFill/>
          </a:ln>
        </p:spPr>
      </p:pic>
      <p:sp>
        <p:nvSpPr>
          <p:cNvPr id="198" name="Google Shape;198;p10"/>
          <p:cNvSpPr/>
          <p:nvPr/>
        </p:nvSpPr>
        <p:spPr>
          <a:xfrm>
            <a:off x="9712065" y="2477981"/>
            <a:ext cx="1240800" cy="12408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10"/>
          <p:cNvSpPr/>
          <p:nvPr/>
        </p:nvSpPr>
        <p:spPr>
          <a:xfrm>
            <a:off x="10951115" y="3716987"/>
            <a:ext cx="1240800" cy="12408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10"/>
          <p:cNvSpPr/>
          <p:nvPr/>
        </p:nvSpPr>
        <p:spPr>
          <a:xfrm>
            <a:off x="9712065" y="12"/>
            <a:ext cx="1240800" cy="12408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10"/>
          <p:cNvSpPr/>
          <p:nvPr/>
        </p:nvSpPr>
        <p:spPr>
          <a:xfrm>
            <a:off x="8" y="5617179"/>
            <a:ext cx="1240800" cy="1240800"/>
          </a:xfrm>
          <a:prstGeom prst="rect">
            <a:avLst/>
          </a:prstGeom>
          <a:solidFill>
            <a:srgbClr val="FAA99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10"/>
          <p:cNvSpPr/>
          <p:nvPr/>
        </p:nvSpPr>
        <p:spPr>
          <a:xfrm>
            <a:off x="0" y="4996951"/>
            <a:ext cx="620400" cy="6204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10"/>
          <p:cNvSpPr/>
          <p:nvPr/>
        </p:nvSpPr>
        <p:spPr>
          <a:xfrm>
            <a:off x="620219" y="5617175"/>
            <a:ext cx="620400" cy="6204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10"/>
          <p:cNvSpPr/>
          <p:nvPr/>
        </p:nvSpPr>
        <p:spPr>
          <a:xfrm>
            <a:off x="9091835" y="-1"/>
            <a:ext cx="620400" cy="620400"/>
          </a:xfrm>
          <a:prstGeom prst="rect">
            <a:avLst/>
          </a:prstGeom>
          <a:solidFill>
            <a:srgbClr val="FAA99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10"/>
          <p:cNvSpPr/>
          <p:nvPr/>
        </p:nvSpPr>
        <p:spPr>
          <a:xfrm>
            <a:off x="10330792" y="3089496"/>
            <a:ext cx="620400" cy="6204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6" name="Google Shape;206;p10"/>
          <p:cNvGrpSpPr/>
          <p:nvPr/>
        </p:nvGrpSpPr>
        <p:grpSpPr>
          <a:xfrm>
            <a:off x="10026451" y="322620"/>
            <a:ext cx="595635" cy="595600"/>
            <a:chOff x="1923675" y="1633650"/>
            <a:chExt cx="436000" cy="435975"/>
          </a:xfrm>
        </p:grpSpPr>
        <p:sp>
          <p:nvSpPr>
            <p:cNvPr id="207" name="Google Shape;207;p10"/>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10"/>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10"/>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0"/>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0"/>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0"/>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13" name="Google Shape;213;p10"/>
          <p:cNvSpPr txBox="1">
            <a:spLocks noGrp="1"/>
          </p:cNvSpPr>
          <p:nvPr>
            <p:ph type="sldNum" idx="12"/>
          </p:nvPr>
        </p:nvSpPr>
        <p:spPr>
          <a:xfrm>
            <a:off x="0" y="6237600"/>
            <a:ext cx="620400" cy="6204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5639792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2">
  <p:cSld name="Blank 2">
    <p:spTree>
      <p:nvGrpSpPr>
        <p:cNvPr id="1" name="Shape 214"/>
        <p:cNvGrpSpPr/>
        <p:nvPr/>
      </p:nvGrpSpPr>
      <p:grpSpPr>
        <a:xfrm>
          <a:off x="0" y="0"/>
          <a:ext cx="0" cy="0"/>
          <a:chOff x="0" y="0"/>
          <a:chExt cx="0" cy="0"/>
        </a:xfrm>
      </p:grpSpPr>
      <p:pic>
        <p:nvPicPr>
          <p:cNvPr id="215" name="Google Shape;215;p11" descr="Death_to_stock_photography_Vibrant-(10-of-10).jpg"/>
          <p:cNvPicPr preferRelativeResize="0"/>
          <p:nvPr/>
        </p:nvPicPr>
        <p:blipFill>
          <a:blip r:embed="rId2">
            <a:alphaModFix/>
          </a:blip>
          <a:stretch>
            <a:fillRect/>
          </a:stretch>
        </p:blipFill>
        <p:spPr>
          <a:xfrm>
            <a:off x="9699562" y="1249014"/>
            <a:ext cx="2492333" cy="2492340"/>
          </a:xfrm>
          <a:prstGeom prst="rect">
            <a:avLst/>
          </a:prstGeom>
          <a:noFill/>
          <a:ln>
            <a:noFill/>
          </a:ln>
        </p:spPr>
      </p:pic>
      <p:sp>
        <p:nvSpPr>
          <p:cNvPr id="216" name="Google Shape;216;p11"/>
          <p:cNvSpPr/>
          <p:nvPr/>
        </p:nvSpPr>
        <p:spPr>
          <a:xfrm>
            <a:off x="9699860" y="2494328"/>
            <a:ext cx="1249200" cy="1249200"/>
          </a:xfrm>
          <a:prstGeom prst="rect">
            <a:avLst/>
          </a:prstGeom>
          <a:solidFill>
            <a:srgbClr val="CEDBE0">
              <a:alpha val="3269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217" name="Google Shape;217;p11" descr="Death_to_stock_photography_Vibrant-(9-of-10).jpg"/>
          <p:cNvPicPr preferRelativeResize="0"/>
          <p:nvPr/>
        </p:nvPicPr>
        <p:blipFill>
          <a:blip r:embed="rId3">
            <a:alphaModFix/>
          </a:blip>
          <a:stretch>
            <a:fillRect/>
          </a:stretch>
        </p:blipFill>
        <p:spPr>
          <a:xfrm>
            <a:off x="10942733" y="-2"/>
            <a:ext cx="1249160" cy="1249163"/>
          </a:xfrm>
          <a:prstGeom prst="rect">
            <a:avLst/>
          </a:prstGeom>
          <a:noFill/>
          <a:ln>
            <a:noFill/>
          </a:ln>
        </p:spPr>
      </p:pic>
      <p:sp>
        <p:nvSpPr>
          <p:cNvPr id="218" name="Google Shape;218;p11"/>
          <p:cNvSpPr/>
          <p:nvPr/>
        </p:nvSpPr>
        <p:spPr>
          <a:xfrm>
            <a:off x="10942807" y="3743421"/>
            <a:ext cx="1249200" cy="12492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1"/>
          <p:cNvSpPr/>
          <p:nvPr/>
        </p:nvSpPr>
        <p:spPr>
          <a:xfrm>
            <a:off x="9699869" y="75"/>
            <a:ext cx="1249200" cy="12492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1"/>
          <p:cNvSpPr/>
          <p:nvPr/>
        </p:nvSpPr>
        <p:spPr>
          <a:xfrm>
            <a:off x="17" y="5608985"/>
            <a:ext cx="1249200" cy="1249200"/>
          </a:xfrm>
          <a:prstGeom prst="rect">
            <a:avLst/>
          </a:prstGeom>
          <a:solidFill>
            <a:srgbClr val="37A9D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1"/>
          <p:cNvSpPr/>
          <p:nvPr/>
        </p:nvSpPr>
        <p:spPr>
          <a:xfrm>
            <a:off x="1249020" y="6233316"/>
            <a:ext cx="624400" cy="6244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1"/>
          <p:cNvSpPr/>
          <p:nvPr/>
        </p:nvSpPr>
        <p:spPr>
          <a:xfrm>
            <a:off x="-1" y="5608981"/>
            <a:ext cx="624400" cy="6244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1"/>
          <p:cNvSpPr/>
          <p:nvPr/>
        </p:nvSpPr>
        <p:spPr>
          <a:xfrm>
            <a:off x="11567567" y="4990659"/>
            <a:ext cx="624400" cy="624400"/>
          </a:xfrm>
          <a:prstGeom prst="rect">
            <a:avLst/>
          </a:prstGeom>
          <a:solidFill>
            <a:srgbClr val="37A9D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1"/>
          <p:cNvSpPr/>
          <p:nvPr/>
        </p:nvSpPr>
        <p:spPr>
          <a:xfrm>
            <a:off x="11567573" y="4366332"/>
            <a:ext cx="624400" cy="6244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25" name="Google Shape;225;p11"/>
          <p:cNvGrpSpPr/>
          <p:nvPr/>
        </p:nvGrpSpPr>
        <p:grpSpPr>
          <a:xfrm>
            <a:off x="10126153" y="2820700"/>
            <a:ext cx="396868" cy="629149"/>
            <a:chOff x="6718575" y="2318625"/>
            <a:chExt cx="256950" cy="407375"/>
          </a:xfrm>
        </p:grpSpPr>
        <p:sp>
          <p:nvSpPr>
            <p:cNvPr id="226" name="Google Shape;226;p11"/>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1"/>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1"/>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1"/>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1"/>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1"/>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11"/>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11"/>
            <p:cNvSpPr/>
            <p:nvPr/>
          </p:nvSpPr>
          <p:spPr>
            <a:xfrm>
              <a:off x="6795900" y="2628550"/>
              <a:ext cx="102300" cy="25"/>
            </a:xfrm>
            <a:custGeom>
              <a:avLst/>
              <a:gdLst/>
              <a:ahLst/>
              <a:cxnLst/>
              <a:rect l="l" t="t"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4" name="Google Shape;234;p11"/>
          <p:cNvSpPr txBox="1">
            <a:spLocks noGrp="1"/>
          </p:cNvSpPr>
          <p:nvPr>
            <p:ph type="sldNum" idx="12"/>
          </p:nvPr>
        </p:nvSpPr>
        <p:spPr>
          <a:xfrm>
            <a:off x="0" y="6237600"/>
            <a:ext cx="620400" cy="6204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5109857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3">
  <p:cSld name="Blank 3">
    <p:spTree>
      <p:nvGrpSpPr>
        <p:cNvPr id="1" name="Shape 235"/>
        <p:cNvGrpSpPr/>
        <p:nvPr/>
      </p:nvGrpSpPr>
      <p:grpSpPr>
        <a:xfrm>
          <a:off x="0" y="0"/>
          <a:ext cx="0" cy="0"/>
          <a:chOff x="0" y="0"/>
          <a:chExt cx="0" cy="0"/>
        </a:xfrm>
      </p:grpSpPr>
      <p:pic>
        <p:nvPicPr>
          <p:cNvPr id="236" name="Google Shape;236;p12" descr="DeathtoStock_Clementine10.jpg"/>
          <p:cNvPicPr preferRelativeResize="0"/>
          <p:nvPr/>
        </p:nvPicPr>
        <p:blipFill>
          <a:blip r:embed="rId2">
            <a:alphaModFix/>
          </a:blip>
          <a:stretch>
            <a:fillRect/>
          </a:stretch>
        </p:blipFill>
        <p:spPr>
          <a:xfrm>
            <a:off x="9703670" y="2482279"/>
            <a:ext cx="1244113" cy="1244117"/>
          </a:xfrm>
          <a:prstGeom prst="rect">
            <a:avLst/>
          </a:prstGeom>
          <a:noFill/>
          <a:ln>
            <a:noFill/>
          </a:ln>
        </p:spPr>
      </p:pic>
      <p:pic>
        <p:nvPicPr>
          <p:cNvPr id="237" name="Google Shape;237;p12" descr="Death_to_stock_communicate_hands_9-.jpg"/>
          <p:cNvPicPr preferRelativeResize="0"/>
          <p:nvPr/>
        </p:nvPicPr>
        <p:blipFill>
          <a:blip r:embed="rId3">
            <a:alphaModFix/>
          </a:blip>
          <a:stretch>
            <a:fillRect/>
          </a:stretch>
        </p:blipFill>
        <p:spPr>
          <a:xfrm>
            <a:off x="9701121" y="11"/>
            <a:ext cx="2490776" cy="2490780"/>
          </a:xfrm>
          <a:prstGeom prst="rect">
            <a:avLst/>
          </a:prstGeom>
          <a:noFill/>
          <a:ln>
            <a:noFill/>
          </a:ln>
        </p:spPr>
      </p:pic>
      <p:sp>
        <p:nvSpPr>
          <p:cNvPr id="238" name="Google Shape;238;p12"/>
          <p:cNvSpPr/>
          <p:nvPr/>
        </p:nvSpPr>
        <p:spPr>
          <a:xfrm>
            <a:off x="8459717" y="16"/>
            <a:ext cx="1244000" cy="12440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2"/>
          <p:cNvSpPr/>
          <p:nvPr/>
        </p:nvSpPr>
        <p:spPr>
          <a:xfrm>
            <a:off x="10947867" y="2483573"/>
            <a:ext cx="1244000" cy="12440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2"/>
          <p:cNvSpPr/>
          <p:nvPr/>
        </p:nvSpPr>
        <p:spPr>
          <a:xfrm>
            <a:off x="10947857" y="1240292"/>
            <a:ext cx="1244000" cy="12440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12"/>
          <p:cNvSpPr/>
          <p:nvPr/>
        </p:nvSpPr>
        <p:spPr>
          <a:xfrm>
            <a:off x="-383" y="4991827"/>
            <a:ext cx="1244000" cy="1244000"/>
          </a:xfrm>
          <a:prstGeom prst="rect">
            <a:avLst/>
          </a:prstGeom>
          <a:solidFill>
            <a:srgbClr val="B0D8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12"/>
          <p:cNvSpPr/>
          <p:nvPr/>
        </p:nvSpPr>
        <p:spPr>
          <a:xfrm>
            <a:off x="-391" y="6235796"/>
            <a:ext cx="622000" cy="6220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2"/>
          <p:cNvSpPr/>
          <p:nvPr/>
        </p:nvSpPr>
        <p:spPr>
          <a:xfrm>
            <a:off x="-401" y="4991823"/>
            <a:ext cx="622000" cy="6220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12"/>
          <p:cNvSpPr/>
          <p:nvPr/>
        </p:nvSpPr>
        <p:spPr>
          <a:xfrm>
            <a:off x="11570003" y="3731988"/>
            <a:ext cx="622000" cy="622000"/>
          </a:xfrm>
          <a:prstGeom prst="rect">
            <a:avLst/>
          </a:prstGeom>
          <a:solidFill>
            <a:srgbClr val="B0D8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12"/>
          <p:cNvSpPr/>
          <p:nvPr/>
        </p:nvSpPr>
        <p:spPr>
          <a:xfrm>
            <a:off x="9703659" y="0"/>
            <a:ext cx="622000" cy="6220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6" name="Google Shape;246;p12"/>
          <p:cNvGrpSpPr/>
          <p:nvPr/>
        </p:nvGrpSpPr>
        <p:grpSpPr>
          <a:xfrm>
            <a:off x="11242445" y="1534994"/>
            <a:ext cx="654087" cy="654087"/>
            <a:chOff x="5941025" y="3634400"/>
            <a:chExt cx="467650" cy="467650"/>
          </a:xfrm>
        </p:grpSpPr>
        <p:sp>
          <p:nvSpPr>
            <p:cNvPr id="247" name="Google Shape;247;p12"/>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2"/>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2"/>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2"/>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2"/>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2"/>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3" name="Google Shape;253;p12"/>
          <p:cNvSpPr txBox="1">
            <a:spLocks noGrp="1"/>
          </p:cNvSpPr>
          <p:nvPr>
            <p:ph type="sldNum" idx="12"/>
          </p:nvPr>
        </p:nvSpPr>
        <p:spPr>
          <a:xfrm>
            <a:off x="0" y="6237600"/>
            <a:ext cx="620400" cy="6204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3355759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
        <p:cNvGrpSpPr/>
        <p:nvPr/>
      </p:nvGrpSpPr>
      <p:grpSpPr>
        <a:xfrm>
          <a:off x="0" y="0"/>
          <a:ext cx="0" cy="0"/>
          <a:chOff x="0" y="0"/>
          <a:chExt cx="0" cy="0"/>
        </a:xfrm>
      </p:grpSpPr>
      <p:sp>
        <p:nvSpPr>
          <p:cNvPr id="134" name="Google Shape;134;p7"/>
          <p:cNvSpPr txBox="1">
            <a:spLocks noGrp="1"/>
          </p:cNvSpPr>
          <p:nvPr>
            <p:ph type="title"/>
          </p:nvPr>
        </p:nvSpPr>
        <p:spPr>
          <a:xfrm>
            <a:off x="6213033" y="719333"/>
            <a:ext cx="5028000" cy="1129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35" name="Google Shape;135;p7"/>
          <p:cNvSpPr txBox="1">
            <a:spLocks noGrp="1"/>
          </p:cNvSpPr>
          <p:nvPr>
            <p:ph type="body" idx="1"/>
          </p:nvPr>
        </p:nvSpPr>
        <p:spPr>
          <a:xfrm>
            <a:off x="6213033" y="1848933"/>
            <a:ext cx="5028000" cy="3727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grpSp>
        <p:nvGrpSpPr>
          <p:cNvPr id="136" name="Google Shape;136;p7"/>
          <p:cNvGrpSpPr/>
          <p:nvPr/>
        </p:nvGrpSpPr>
        <p:grpSpPr>
          <a:xfrm>
            <a:off x="130638" y="4320200"/>
            <a:ext cx="13770639" cy="1474641"/>
            <a:chOff x="803936" y="3001174"/>
            <a:chExt cx="12365875" cy="1324211"/>
          </a:xfrm>
        </p:grpSpPr>
        <p:sp>
          <p:nvSpPr>
            <p:cNvPr id="137" name="Google Shape;137;p7"/>
            <p:cNvSpPr/>
            <p:nvPr/>
          </p:nvSpPr>
          <p:spPr>
            <a:xfrm>
              <a:off x="10566743" y="3001174"/>
              <a:ext cx="2603068" cy="1317595"/>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7"/>
            <p:cNvSpPr/>
            <p:nvPr/>
          </p:nvSpPr>
          <p:spPr>
            <a:xfrm>
              <a:off x="803936" y="3174411"/>
              <a:ext cx="2265971" cy="115097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7"/>
            <p:cNvSpPr/>
            <p:nvPr/>
          </p:nvSpPr>
          <p:spPr>
            <a:xfrm>
              <a:off x="9689141" y="3367462"/>
              <a:ext cx="1881516" cy="951294"/>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 name="Google Shape;140;p7"/>
          <p:cNvGrpSpPr/>
          <p:nvPr/>
        </p:nvGrpSpPr>
        <p:grpSpPr>
          <a:xfrm>
            <a:off x="-331600" y="5576298"/>
            <a:ext cx="12854800" cy="1281716"/>
            <a:chOff x="-248700" y="4182223"/>
            <a:chExt cx="9641100" cy="961287"/>
          </a:xfrm>
        </p:grpSpPr>
        <p:grpSp>
          <p:nvGrpSpPr>
            <p:cNvPr id="141" name="Google Shape;141;p7"/>
            <p:cNvGrpSpPr/>
            <p:nvPr/>
          </p:nvGrpSpPr>
          <p:grpSpPr>
            <a:xfrm>
              <a:off x="-248629" y="4462202"/>
              <a:ext cx="9640980" cy="681308"/>
              <a:chOff x="131200" y="4480088"/>
              <a:chExt cx="8881603" cy="627644"/>
            </a:xfrm>
          </p:grpSpPr>
          <p:sp>
            <p:nvSpPr>
              <p:cNvPr id="142" name="Google Shape;142;p7"/>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7"/>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7"/>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45" name="Google Shape;145;p7"/>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69592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4">
  <p:cSld name="Blank 4">
    <p:spTree>
      <p:nvGrpSpPr>
        <p:cNvPr id="1" name="Shape 254"/>
        <p:cNvGrpSpPr/>
        <p:nvPr/>
      </p:nvGrpSpPr>
      <p:grpSpPr>
        <a:xfrm>
          <a:off x="0" y="0"/>
          <a:ext cx="0" cy="0"/>
          <a:chOff x="0" y="0"/>
          <a:chExt cx="0" cy="0"/>
        </a:xfrm>
      </p:grpSpPr>
      <p:pic>
        <p:nvPicPr>
          <p:cNvPr id="255" name="Google Shape;255;p13" descr="DeathtoStock_Simplify3.jpg"/>
          <p:cNvPicPr preferRelativeResize="0"/>
          <p:nvPr/>
        </p:nvPicPr>
        <p:blipFill>
          <a:blip r:embed="rId2">
            <a:alphaModFix/>
          </a:blip>
          <a:stretch>
            <a:fillRect/>
          </a:stretch>
        </p:blipFill>
        <p:spPr>
          <a:xfrm>
            <a:off x="10945207" y="-1"/>
            <a:ext cx="1246700" cy="1246700"/>
          </a:xfrm>
          <a:prstGeom prst="rect">
            <a:avLst/>
          </a:prstGeom>
          <a:noFill/>
          <a:ln>
            <a:noFill/>
          </a:ln>
        </p:spPr>
      </p:pic>
      <p:pic>
        <p:nvPicPr>
          <p:cNvPr id="256" name="Google Shape;256;p13" descr="Death_to_stock_communicate_hands_4.jpg"/>
          <p:cNvPicPr preferRelativeResize="0"/>
          <p:nvPr/>
        </p:nvPicPr>
        <p:blipFill>
          <a:blip r:embed="rId3">
            <a:alphaModFix/>
          </a:blip>
          <a:stretch>
            <a:fillRect/>
          </a:stretch>
        </p:blipFill>
        <p:spPr>
          <a:xfrm>
            <a:off x="9695716" y="2487724"/>
            <a:ext cx="2496249" cy="2496253"/>
          </a:xfrm>
          <a:prstGeom prst="rect">
            <a:avLst/>
          </a:prstGeom>
          <a:noFill/>
          <a:ln>
            <a:noFill/>
          </a:ln>
        </p:spPr>
      </p:pic>
      <p:sp>
        <p:nvSpPr>
          <p:cNvPr id="257" name="Google Shape;257;p13"/>
          <p:cNvSpPr/>
          <p:nvPr/>
        </p:nvSpPr>
        <p:spPr>
          <a:xfrm>
            <a:off x="9700279" y="5"/>
            <a:ext cx="1246800" cy="12468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13"/>
          <p:cNvSpPr/>
          <p:nvPr/>
        </p:nvSpPr>
        <p:spPr>
          <a:xfrm>
            <a:off x="10945199" y="1246715"/>
            <a:ext cx="1246800" cy="1246800"/>
          </a:xfrm>
          <a:prstGeom prst="rect">
            <a:avLst/>
          </a:prstGeom>
          <a:solidFill>
            <a:srgbClr val="7198A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13"/>
          <p:cNvSpPr/>
          <p:nvPr/>
        </p:nvSpPr>
        <p:spPr>
          <a:xfrm>
            <a:off x="9700279" y="3727308"/>
            <a:ext cx="1246800" cy="12468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3"/>
          <p:cNvSpPr/>
          <p:nvPr/>
        </p:nvSpPr>
        <p:spPr>
          <a:xfrm>
            <a:off x="17" y="5611299"/>
            <a:ext cx="1246800" cy="1246800"/>
          </a:xfrm>
          <a:prstGeom prst="rect">
            <a:avLst/>
          </a:prstGeom>
          <a:solidFill>
            <a:srgbClr val="EDC67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3"/>
          <p:cNvSpPr/>
          <p:nvPr/>
        </p:nvSpPr>
        <p:spPr>
          <a:xfrm>
            <a:off x="1246709" y="5611303"/>
            <a:ext cx="623200" cy="623200"/>
          </a:xfrm>
          <a:prstGeom prst="rect">
            <a:avLst/>
          </a:prstGeom>
          <a:solidFill>
            <a:srgbClr val="CEDB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3"/>
          <p:cNvSpPr/>
          <p:nvPr/>
        </p:nvSpPr>
        <p:spPr>
          <a:xfrm>
            <a:off x="-1" y="6234825"/>
            <a:ext cx="623200" cy="6232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13"/>
          <p:cNvSpPr/>
          <p:nvPr/>
        </p:nvSpPr>
        <p:spPr>
          <a:xfrm>
            <a:off x="10321944" y="1246689"/>
            <a:ext cx="623200" cy="623200"/>
          </a:xfrm>
          <a:prstGeom prst="rect">
            <a:avLst/>
          </a:prstGeom>
          <a:solidFill>
            <a:srgbClr val="EDC67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13"/>
          <p:cNvSpPr/>
          <p:nvPr/>
        </p:nvSpPr>
        <p:spPr>
          <a:xfrm>
            <a:off x="11568785" y="623519"/>
            <a:ext cx="623200" cy="623200"/>
          </a:xfrm>
          <a:prstGeom prst="rect">
            <a:avLst/>
          </a:prstGeom>
          <a:solidFill>
            <a:srgbClr val="7198A9">
              <a:alpha val="4115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3"/>
          <p:cNvSpPr/>
          <p:nvPr/>
        </p:nvSpPr>
        <p:spPr>
          <a:xfrm>
            <a:off x="10252715" y="4133532"/>
            <a:ext cx="547079" cy="497673"/>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13"/>
          <p:cNvSpPr/>
          <p:nvPr/>
        </p:nvSpPr>
        <p:spPr>
          <a:xfrm flipH="1">
            <a:off x="9847447" y="4070140"/>
            <a:ext cx="364000" cy="331096"/>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13"/>
          <p:cNvSpPr txBox="1">
            <a:spLocks noGrp="1"/>
          </p:cNvSpPr>
          <p:nvPr>
            <p:ph type="sldNum" idx="12"/>
          </p:nvPr>
        </p:nvSpPr>
        <p:spPr>
          <a:xfrm>
            <a:off x="0" y="6237600"/>
            <a:ext cx="620400" cy="620400"/>
          </a:xfrm>
          <a:prstGeom prst="rect">
            <a:avLst/>
          </a:prstGeom>
        </p:spPr>
        <p:txBody>
          <a:bodyPr spcFirstLastPara="1" wrap="square" lIns="91425" tIns="91425" rIns="91425" bIns="91425" anchor="ctr" anchorCtr="0">
            <a:noAutofit/>
          </a:bodyPr>
          <a:lstStyle>
            <a:lvl1pPr lvl="0" algn="ctr" rtl="0">
              <a:buNone/>
              <a:defRPr sz="1333">
                <a:solidFill>
                  <a:srgbClr val="FFFFFF"/>
                </a:solidFill>
                <a:latin typeface="Arvo"/>
                <a:ea typeface="Arvo"/>
                <a:cs typeface="Arvo"/>
                <a:sym typeface="Arvo"/>
              </a:defRPr>
            </a:lvl1pPr>
            <a:lvl2pPr lvl="1" algn="ctr" rtl="0">
              <a:buNone/>
              <a:defRPr sz="1333">
                <a:solidFill>
                  <a:srgbClr val="FFFFFF"/>
                </a:solidFill>
                <a:latin typeface="Arvo"/>
                <a:ea typeface="Arvo"/>
                <a:cs typeface="Arvo"/>
                <a:sym typeface="Arvo"/>
              </a:defRPr>
            </a:lvl2pPr>
            <a:lvl3pPr lvl="2" algn="ctr" rtl="0">
              <a:buNone/>
              <a:defRPr sz="1333">
                <a:solidFill>
                  <a:srgbClr val="FFFFFF"/>
                </a:solidFill>
                <a:latin typeface="Arvo"/>
                <a:ea typeface="Arvo"/>
                <a:cs typeface="Arvo"/>
                <a:sym typeface="Arvo"/>
              </a:defRPr>
            </a:lvl3pPr>
            <a:lvl4pPr lvl="3" algn="ctr" rtl="0">
              <a:buNone/>
              <a:defRPr sz="1333">
                <a:solidFill>
                  <a:srgbClr val="FFFFFF"/>
                </a:solidFill>
                <a:latin typeface="Arvo"/>
                <a:ea typeface="Arvo"/>
                <a:cs typeface="Arvo"/>
                <a:sym typeface="Arvo"/>
              </a:defRPr>
            </a:lvl4pPr>
            <a:lvl5pPr lvl="4" algn="ctr" rtl="0">
              <a:buNone/>
              <a:defRPr sz="1333">
                <a:solidFill>
                  <a:srgbClr val="FFFFFF"/>
                </a:solidFill>
                <a:latin typeface="Arvo"/>
                <a:ea typeface="Arvo"/>
                <a:cs typeface="Arvo"/>
                <a:sym typeface="Arvo"/>
              </a:defRPr>
            </a:lvl5pPr>
            <a:lvl6pPr lvl="5" algn="ctr" rtl="0">
              <a:buNone/>
              <a:defRPr sz="1333">
                <a:solidFill>
                  <a:srgbClr val="FFFFFF"/>
                </a:solidFill>
                <a:latin typeface="Arvo"/>
                <a:ea typeface="Arvo"/>
                <a:cs typeface="Arvo"/>
                <a:sym typeface="Arvo"/>
              </a:defRPr>
            </a:lvl6pPr>
            <a:lvl7pPr lvl="6" algn="ctr" rtl="0">
              <a:buNone/>
              <a:defRPr sz="1333">
                <a:solidFill>
                  <a:srgbClr val="FFFFFF"/>
                </a:solidFill>
                <a:latin typeface="Arvo"/>
                <a:ea typeface="Arvo"/>
                <a:cs typeface="Arvo"/>
                <a:sym typeface="Arvo"/>
              </a:defRPr>
            </a:lvl7pPr>
            <a:lvl8pPr lvl="7" algn="ctr" rtl="0">
              <a:buNone/>
              <a:defRPr sz="1333">
                <a:solidFill>
                  <a:srgbClr val="FFFFFF"/>
                </a:solidFill>
                <a:latin typeface="Arvo"/>
                <a:ea typeface="Arvo"/>
                <a:cs typeface="Arvo"/>
                <a:sym typeface="Arvo"/>
              </a:defRPr>
            </a:lvl8pPr>
            <a:lvl9pPr lvl="8" algn="ctr" rtl="0">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333"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9691411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3" name="Google Shape;10;p2"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1;p2"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2;p2"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13;p2"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4;p2"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5;p2"/>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p2"/>
          <p:cNvSpPr>
            <a:spLocks noChangeArrowheads="1"/>
          </p:cNvSpPr>
          <p:nvPr/>
        </p:nvSpPr>
        <p:spPr bwMode="auto">
          <a:xfrm>
            <a:off x="1286934" y="5486400"/>
            <a:ext cx="1384300" cy="138430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17;p2"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18;p2"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19;p2"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20;p2"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21;p2"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22;p2"/>
          <p:cNvSpPr>
            <a:spLocks noChangeArrowheads="1"/>
          </p:cNvSpPr>
          <p:nvPr/>
        </p:nvSpPr>
        <p:spPr bwMode="auto">
          <a:xfrm flipH="1">
            <a:off x="1295400" y="-7938"/>
            <a:ext cx="1371600" cy="1371601"/>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23;p2"/>
          <p:cNvSpPr>
            <a:spLocks noChangeArrowheads="1"/>
          </p:cNvSpPr>
          <p:nvPr/>
        </p:nvSpPr>
        <p:spPr bwMode="auto">
          <a:xfrm flipH="1">
            <a:off x="2667000" y="5486400"/>
            <a:ext cx="1371600" cy="13716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24;p2"/>
          <p:cNvSpPr>
            <a:spLocks noChangeArrowheads="1"/>
          </p:cNvSpPr>
          <p:nvPr/>
        </p:nvSpPr>
        <p:spPr bwMode="auto">
          <a:xfrm flipH="1">
            <a:off x="40386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25;p2"/>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26;p2"/>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27;p2"/>
          <p:cNvSpPr>
            <a:spLocks noChangeArrowheads="1"/>
          </p:cNvSpPr>
          <p:nvPr/>
        </p:nvSpPr>
        <p:spPr bwMode="auto">
          <a:xfrm flipH="1">
            <a:off x="8157633" y="-12700"/>
            <a:ext cx="1371600" cy="13716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28;p2"/>
          <p:cNvSpPr>
            <a:spLocks noChangeArrowheads="1"/>
          </p:cNvSpPr>
          <p:nvPr/>
        </p:nvSpPr>
        <p:spPr bwMode="auto">
          <a:xfrm flipH="1">
            <a:off x="5410200" y="0"/>
            <a:ext cx="1371600" cy="13716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29;p2"/>
          <p:cNvSpPr>
            <a:spLocks noChangeArrowheads="1"/>
          </p:cNvSpPr>
          <p:nvPr/>
        </p:nvSpPr>
        <p:spPr bwMode="auto">
          <a:xfrm>
            <a:off x="2667000" y="1358900"/>
            <a:ext cx="6858000"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31;p2"/>
          <p:cNvSpPr>
            <a:spLocks noChangeArrowheads="1"/>
          </p:cNvSpPr>
          <p:nvPr/>
        </p:nvSpPr>
        <p:spPr bwMode="auto">
          <a:xfrm flipH="1">
            <a:off x="9527118" y="3417888"/>
            <a:ext cx="690033"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32;p2"/>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33;p2"/>
          <p:cNvSpPr>
            <a:spLocks noChangeArrowheads="1"/>
          </p:cNvSpPr>
          <p:nvPr/>
        </p:nvSpPr>
        <p:spPr bwMode="auto">
          <a:xfrm flipH="1">
            <a:off x="10896600" y="0"/>
            <a:ext cx="1295400" cy="12954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34;p2"/>
          <p:cNvSpPr>
            <a:spLocks noChangeArrowheads="1"/>
          </p:cNvSpPr>
          <p:nvPr/>
        </p:nvSpPr>
        <p:spPr bwMode="auto">
          <a:xfrm>
            <a:off x="6087534" y="0"/>
            <a:ext cx="692151"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7" name="Google Shape;35;p2"/>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8" name="Google Shape;36;p2"/>
          <p:cNvSpPr>
            <a:spLocks noChangeArrowheads="1"/>
          </p:cNvSpPr>
          <p:nvPr/>
        </p:nvSpPr>
        <p:spPr bwMode="auto">
          <a:xfrm>
            <a:off x="9518651" y="4113213"/>
            <a:ext cx="1382183"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9" name="Google Shape;37;p2"/>
          <p:cNvSpPr>
            <a:spLocks noChangeArrowheads="1"/>
          </p:cNvSpPr>
          <p:nvPr/>
        </p:nvSpPr>
        <p:spPr bwMode="auto">
          <a:xfrm flipH="1">
            <a:off x="9525001" y="274320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0" name="Google Shape;30;p2"/>
          <p:cNvSpPr txBox="1">
            <a:spLocks noGrp="1"/>
          </p:cNvSpPr>
          <p:nvPr>
            <p:ph type="ctrTitle"/>
          </p:nvPr>
        </p:nvSpPr>
        <p:spPr>
          <a:xfrm>
            <a:off x="3948733" y="2655767"/>
            <a:ext cx="4294400" cy="1546400"/>
          </a:xfrm>
          <a:prstGeom prst="rect">
            <a:avLst/>
          </a:prstGeom>
        </p:spPr>
        <p:txBody>
          <a:bodyPr spcFirstLastPara="1" anchor="ctr">
            <a:noAutofit/>
          </a:bodyPr>
          <a:lstStyle>
            <a:lvl1pPr lvl="0" algn="ctr">
              <a:spcBef>
                <a:spcPts val="0"/>
              </a:spcBef>
              <a:spcAft>
                <a:spcPts val="0"/>
              </a:spcAft>
              <a:buSzPts val="3000"/>
              <a:buNone/>
              <a:defRPr sz="3000"/>
            </a:lvl1pPr>
            <a:lvl2pPr lvl="1" algn="ctr">
              <a:spcBef>
                <a:spcPts val="0"/>
              </a:spcBef>
              <a:spcAft>
                <a:spcPts val="0"/>
              </a:spcAft>
              <a:buSzPts val="3000"/>
              <a:buNone/>
              <a:defRPr sz="3000"/>
            </a:lvl2pPr>
            <a:lvl3pPr lvl="2" algn="ctr">
              <a:spcBef>
                <a:spcPts val="0"/>
              </a:spcBef>
              <a:spcAft>
                <a:spcPts val="0"/>
              </a:spcAft>
              <a:buSzPts val="3000"/>
              <a:buNone/>
              <a:defRPr sz="3000"/>
            </a:lvl3pPr>
            <a:lvl4pPr lvl="3" algn="ctr">
              <a:spcBef>
                <a:spcPts val="0"/>
              </a:spcBef>
              <a:spcAft>
                <a:spcPts val="0"/>
              </a:spcAft>
              <a:buSzPts val="3000"/>
              <a:buNone/>
              <a:defRPr sz="3000"/>
            </a:lvl4pPr>
            <a:lvl5pPr lvl="4" algn="ctr">
              <a:spcBef>
                <a:spcPts val="0"/>
              </a:spcBef>
              <a:spcAft>
                <a:spcPts val="0"/>
              </a:spcAft>
              <a:buSzPts val="3000"/>
              <a:buNone/>
              <a:defRPr sz="3000"/>
            </a:lvl5pPr>
            <a:lvl6pPr lvl="5" algn="ctr">
              <a:spcBef>
                <a:spcPts val="0"/>
              </a:spcBef>
              <a:spcAft>
                <a:spcPts val="0"/>
              </a:spcAft>
              <a:buSzPts val="3000"/>
              <a:buNone/>
              <a:defRPr sz="3000"/>
            </a:lvl6pPr>
            <a:lvl7pPr lvl="6" algn="ctr">
              <a:spcBef>
                <a:spcPts val="0"/>
              </a:spcBef>
              <a:spcAft>
                <a:spcPts val="0"/>
              </a:spcAft>
              <a:buSzPts val="3000"/>
              <a:buNone/>
              <a:defRPr sz="3000"/>
            </a:lvl7pPr>
            <a:lvl8pPr lvl="7" algn="ctr">
              <a:spcBef>
                <a:spcPts val="0"/>
              </a:spcBef>
              <a:spcAft>
                <a:spcPts val="0"/>
              </a:spcAft>
              <a:buSzPts val="3000"/>
              <a:buNone/>
              <a:defRPr sz="3000"/>
            </a:lvl8pPr>
            <a:lvl9pPr lvl="8" algn="ctr">
              <a:spcBef>
                <a:spcPts val="0"/>
              </a:spcBef>
              <a:spcAft>
                <a:spcPts val="0"/>
              </a:spcAft>
              <a:buSzPts val="3000"/>
              <a:buNone/>
              <a:defRPr sz="3000"/>
            </a:lvl9pPr>
          </a:lstStyle>
          <a:p>
            <a:endParaRPr/>
          </a:p>
        </p:txBody>
      </p:sp>
    </p:spTree>
    <p:extLst>
      <p:ext uri="{BB962C8B-B14F-4D97-AF65-F5344CB8AC3E}">
        <p14:creationId xmlns:p14="http://schemas.microsoft.com/office/powerpoint/2010/main" val="31024543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38"/>
        <p:cNvGrpSpPr/>
        <p:nvPr/>
      </p:nvGrpSpPr>
      <p:grpSpPr>
        <a:xfrm>
          <a:off x="0" y="0"/>
          <a:ext cx="0" cy="0"/>
          <a:chOff x="0" y="0"/>
          <a:chExt cx="0" cy="0"/>
        </a:xfrm>
      </p:grpSpPr>
      <p:pic>
        <p:nvPicPr>
          <p:cNvPr id="4" name="Google Shape;39;p3"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40;p3"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41;p3"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42;p3"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Google Shape;43;p3"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Google Shape;44;p3"/>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45;p3"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46;p3"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47;p3"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48;p3"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49;p3"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50;p3"/>
          <p:cNvSpPr>
            <a:spLocks noChangeArrowheads="1"/>
          </p:cNvSpPr>
          <p:nvPr/>
        </p:nvSpPr>
        <p:spPr bwMode="auto">
          <a:xfrm flipH="1">
            <a:off x="1295400" y="-7938"/>
            <a:ext cx="1371600" cy="1371601"/>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51;p3"/>
          <p:cNvSpPr>
            <a:spLocks noChangeArrowheads="1"/>
          </p:cNvSpPr>
          <p:nvPr/>
        </p:nvSpPr>
        <p:spPr bwMode="auto">
          <a:xfrm flipH="1">
            <a:off x="2667000" y="54864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52;p3"/>
          <p:cNvSpPr>
            <a:spLocks noChangeArrowheads="1"/>
          </p:cNvSpPr>
          <p:nvPr/>
        </p:nvSpPr>
        <p:spPr bwMode="auto">
          <a:xfrm flipH="1">
            <a:off x="4038600" y="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53;p3"/>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54;p3"/>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55;p3"/>
          <p:cNvSpPr>
            <a:spLocks noChangeArrowheads="1"/>
          </p:cNvSpPr>
          <p:nvPr/>
        </p:nvSpPr>
        <p:spPr bwMode="auto">
          <a:xfrm flipH="1">
            <a:off x="8157633" y="-127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56;p3"/>
          <p:cNvSpPr>
            <a:spLocks noChangeArrowheads="1"/>
          </p:cNvSpPr>
          <p:nvPr/>
        </p:nvSpPr>
        <p:spPr bwMode="auto">
          <a:xfrm flipH="1">
            <a:off x="54102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57;p3"/>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58;p3"/>
          <p:cNvSpPr>
            <a:spLocks noChangeArrowheads="1"/>
          </p:cNvSpPr>
          <p:nvPr/>
        </p:nvSpPr>
        <p:spPr bwMode="auto">
          <a:xfrm>
            <a:off x="6087534"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59;p3"/>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60;p3"/>
          <p:cNvSpPr>
            <a:spLocks noChangeArrowheads="1"/>
          </p:cNvSpPr>
          <p:nvPr/>
        </p:nvSpPr>
        <p:spPr bwMode="auto">
          <a:xfrm>
            <a:off x="1286933" y="1358900"/>
            <a:ext cx="9609667"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63;p3"/>
          <p:cNvSpPr>
            <a:spLocks noChangeArrowheads="1"/>
          </p:cNvSpPr>
          <p:nvPr/>
        </p:nvSpPr>
        <p:spPr bwMode="auto">
          <a:xfrm>
            <a:off x="6762751" y="6153150"/>
            <a:ext cx="692149"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1" name="Google Shape;61;p3"/>
          <p:cNvSpPr txBox="1">
            <a:spLocks noGrp="1"/>
          </p:cNvSpPr>
          <p:nvPr>
            <p:ph type="ctrTitle"/>
          </p:nvPr>
        </p:nvSpPr>
        <p:spPr>
          <a:xfrm>
            <a:off x="2686100" y="2111133"/>
            <a:ext cx="6819600" cy="1546400"/>
          </a:xfrm>
          <a:prstGeom prst="rect">
            <a:avLst/>
          </a:prstGeom>
        </p:spPr>
        <p:txBody>
          <a:bodyPr spcFirstLastPara="1">
            <a:noAutofit/>
          </a:bodyPr>
          <a:lstStyle>
            <a:lvl1pPr lvl="0" algn="ctr" rtl="0">
              <a:spcBef>
                <a:spcPts val="0"/>
              </a:spcBef>
              <a:spcAft>
                <a:spcPts val="0"/>
              </a:spcAft>
              <a:buClr>
                <a:srgbClr val="4D778A"/>
              </a:buClr>
              <a:buSzPts val="1800"/>
              <a:buNone/>
              <a:defRPr sz="1800">
                <a:solidFill>
                  <a:srgbClr val="4D778A"/>
                </a:solidFill>
              </a:defRPr>
            </a:lvl1pPr>
            <a:lvl2pPr lvl="1" algn="ctr" rtl="0">
              <a:spcBef>
                <a:spcPts val="0"/>
              </a:spcBef>
              <a:spcAft>
                <a:spcPts val="0"/>
              </a:spcAft>
              <a:buClr>
                <a:srgbClr val="4D778A"/>
              </a:buClr>
              <a:buSzPts val="1800"/>
              <a:buNone/>
              <a:defRPr sz="1800">
                <a:solidFill>
                  <a:srgbClr val="4D778A"/>
                </a:solidFill>
              </a:defRPr>
            </a:lvl2pPr>
            <a:lvl3pPr lvl="2" algn="ctr" rtl="0">
              <a:spcBef>
                <a:spcPts val="0"/>
              </a:spcBef>
              <a:spcAft>
                <a:spcPts val="0"/>
              </a:spcAft>
              <a:buClr>
                <a:srgbClr val="4D778A"/>
              </a:buClr>
              <a:buSzPts val="1800"/>
              <a:buNone/>
              <a:defRPr sz="1800">
                <a:solidFill>
                  <a:srgbClr val="4D778A"/>
                </a:solidFill>
              </a:defRPr>
            </a:lvl3pPr>
            <a:lvl4pPr lvl="3" algn="ctr" rtl="0">
              <a:spcBef>
                <a:spcPts val="0"/>
              </a:spcBef>
              <a:spcAft>
                <a:spcPts val="0"/>
              </a:spcAft>
              <a:buClr>
                <a:srgbClr val="4D778A"/>
              </a:buClr>
              <a:buSzPts val="1800"/>
              <a:buNone/>
              <a:defRPr sz="1800">
                <a:solidFill>
                  <a:srgbClr val="4D778A"/>
                </a:solidFill>
              </a:defRPr>
            </a:lvl4pPr>
            <a:lvl5pPr lvl="4" algn="ctr" rtl="0">
              <a:spcBef>
                <a:spcPts val="0"/>
              </a:spcBef>
              <a:spcAft>
                <a:spcPts val="0"/>
              </a:spcAft>
              <a:buClr>
                <a:srgbClr val="4D778A"/>
              </a:buClr>
              <a:buSzPts val="1800"/>
              <a:buNone/>
              <a:defRPr sz="1800">
                <a:solidFill>
                  <a:srgbClr val="4D778A"/>
                </a:solidFill>
              </a:defRPr>
            </a:lvl5pPr>
            <a:lvl6pPr lvl="5" algn="ctr" rtl="0">
              <a:spcBef>
                <a:spcPts val="0"/>
              </a:spcBef>
              <a:spcAft>
                <a:spcPts val="0"/>
              </a:spcAft>
              <a:buClr>
                <a:srgbClr val="4D778A"/>
              </a:buClr>
              <a:buSzPts val="1800"/>
              <a:buNone/>
              <a:defRPr sz="1800">
                <a:solidFill>
                  <a:srgbClr val="4D778A"/>
                </a:solidFill>
              </a:defRPr>
            </a:lvl6pPr>
            <a:lvl7pPr lvl="6" algn="ctr" rtl="0">
              <a:spcBef>
                <a:spcPts val="0"/>
              </a:spcBef>
              <a:spcAft>
                <a:spcPts val="0"/>
              </a:spcAft>
              <a:buClr>
                <a:srgbClr val="4D778A"/>
              </a:buClr>
              <a:buSzPts val="1800"/>
              <a:buNone/>
              <a:defRPr sz="1800">
                <a:solidFill>
                  <a:srgbClr val="4D778A"/>
                </a:solidFill>
              </a:defRPr>
            </a:lvl7pPr>
            <a:lvl8pPr lvl="7" algn="ctr" rtl="0">
              <a:spcBef>
                <a:spcPts val="0"/>
              </a:spcBef>
              <a:spcAft>
                <a:spcPts val="0"/>
              </a:spcAft>
              <a:buClr>
                <a:srgbClr val="4D778A"/>
              </a:buClr>
              <a:buSzPts val="1800"/>
              <a:buNone/>
              <a:defRPr sz="1800">
                <a:solidFill>
                  <a:srgbClr val="4D778A"/>
                </a:solidFill>
              </a:defRPr>
            </a:lvl8pPr>
            <a:lvl9pPr lvl="8" algn="ctr" rtl="0">
              <a:spcBef>
                <a:spcPts val="0"/>
              </a:spcBef>
              <a:spcAft>
                <a:spcPts val="0"/>
              </a:spcAft>
              <a:buClr>
                <a:srgbClr val="4D778A"/>
              </a:buClr>
              <a:buSzPts val="1800"/>
              <a:buNone/>
              <a:defRPr sz="1800">
                <a:solidFill>
                  <a:srgbClr val="4D778A"/>
                </a:solidFill>
              </a:defRPr>
            </a:lvl9pPr>
          </a:lstStyle>
          <a:p>
            <a:endParaRPr/>
          </a:p>
        </p:txBody>
      </p:sp>
      <p:sp>
        <p:nvSpPr>
          <p:cNvPr id="62" name="Google Shape;62;p3"/>
          <p:cNvSpPr txBox="1">
            <a:spLocks noGrp="1"/>
          </p:cNvSpPr>
          <p:nvPr>
            <p:ph type="subTitle" idx="1"/>
          </p:nvPr>
        </p:nvSpPr>
        <p:spPr>
          <a:xfrm>
            <a:off x="2686100" y="3481939"/>
            <a:ext cx="6819600" cy="1046400"/>
          </a:xfrm>
          <a:prstGeom prst="rect">
            <a:avLst/>
          </a:prstGeom>
        </p:spPr>
        <p:txBody>
          <a:bodyPr spcFirstLastPara="1">
            <a:noAutofit/>
          </a:bodyPr>
          <a:lstStyle>
            <a:lvl1pPr lvl="0" algn="ctr" rtl="0">
              <a:spcBef>
                <a:spcPts val="0"/>
              </a:spcBef>
              <a:spcAft>
                <a:spcPts val="0"/>
              </a:spcAft>
              <a:buClr>
                <a:srgbClr val="7198A9"/>
              </a:buClr>
              <a:buSzPts val="1400"/>
              <a:buNone/>
              <a:defRPr sz="1400">
                <a:solidFill>
                  <a:srgbClr val="7198A9"/>
                </a:solidFill>
              </a:defRPr>
            </a:lvl1pPr>
            <a:lvl2pPr lvl="1" algn="ctr" rtl="0">
              <a:spcBef>
                <a:spcPts val="0"/>
              </a:spcBef>
              <a:spcAft>
                <a:spcPts val="0"/>
              </a:spcAft>
              <a:buClr>
                <a:srgbClr val="7198A9"/>
              </a:buClr>
              <a:buSzPts val="1400"/>
              <a:buNone/>
              <a:defRPr sz="1400">
                <a:solidFill>
                  <a:srgbClr val="7198A9"/>
                </a:solidFill>
              </a:defRPr>
            </a:lvl2pPr>
            <a:lvl3pPr lvl="2" algn="ctr" rtl="0">
              <a:spcBef>
                <a:spcPts val="0"/>
              </a:spcBef>
              <a:spcAft>
                <a:spcPts val="0"/>
              </a:spcAft>
              <a:buClr>
                <a:srgbClr val="7198A9"/>
              </a:buClr>
              <a:buSzPts val="1400"/>
              <a:buNone/>
              <a:defRPr sz="1400">
                <a:solidFill>
                  <a:srgbClr val="7198A9"/>
                </a:solidFill>
              </a:defRPr>
            </a:lvl3pPr>
            <a:lvl4pPr lvl="3" algn="ctr" rtl="0">
              <a:spcBef>
                <a:spcPts val="0"/>
              </a:spcBef>
              <a:spcAft>
                <a:spcPts val="0"/>
              </a:spcAft>
              <a:buClr>
                <a:srgbClr val="7198A9"/>
              </a:buClr>
              <a:buSzPts val="1400"/>
              <a:buNone/>
              <a:defRPr sz="1400">
                <a:solidFill>
                  <a:srgbClr val="7198A9"/>
                </a:solidFill>
              </a:defRPr>
            </a:lvl4pPr>
            <a:lvl5pPr lvl="4" algn="ctr" rtl="0">
              <a:spcBef>
                <a:spcPts val="0"/>
              </a:spcBef>
              <a:spcAft>
                <a:spcPts val="0"/>
              </a:spcAft>
              <a:buClr>
                <a:srgbClr val="7198A9"/>
              </a:buClr>
              <a:buSzPts val="1400"/>
              <a:buNone/>
              <a:defRPr sz="1400">
                <a:solidFill>
                  <a:srgbClr val="7198A9"/>
                </a:solidFill>
              </a:defRPr>
            </a:lvl5pPr>
            <a:lvl6pPr lvl="5" algn="ctr" rtl="0">
              <a:spcBef>
                <a:spcPts val="0"/>
              </a:spcBef>
              <a:spcAft>
                <a:spcPts val="0"/>
              </a:spcAft>
              <a:buClr>
                <a:srgbClr val="7198A9"/>
              </a:buClr>
              <a:buSzPts val="1400"/>
              <a:buNone/>
              <a:defRPr sz="1400">
                <a:solidFill>
                  <a:srgbClr val="7198A9"/>
                </a:solidFill>
              </a:defRPr>
            </a:lvl6pPr>
            <a:lvl7pPr lvl="6" algn="ctr" rtl="0">
              <a:spcBef>
                <a:spcPts val="0"/>
              </a:spcBef>
              <a:spcAft>
                <a:spcPts val="0"/>
              </a:spcAft>
              <a:buClr>
                <a:srgbClr val="7198A9"/>
              </a:buClr>
              <a:buSzPts val="1400"/>
              <a:buNone/>
              <a:defRPr sz="1400">
                <a:solidFill>
                  <a:srgbClr val="7198A9"/>
                </a:solidFill>
              </a:defRPr>
            </a:lvl7pPr>
            <a:lvl8pPr lvl="7" algn="ctr" rtl="0">
              <a:spcBef>
                <a:spcPts val="0"/>
              </a:spcBef>
              <a:spcAft>
                <a:spcPts val="0"/>
              </a:spcAft>
              <a:buClr>
                <a:srgbClr val="7198A9"/>
              </a:buClr>
              <a:buSzPts val="1400"/>
              <a:buNone/>
              <a:defRPr sz="1400">
                <a:solidFill>
                  <a:srgbClr val="7198A9"/>
                </a:solidFill>
              </a:defRPr>
            </a:lvl8pPr>
            <a:lvl9pPr lvl="8" algn="ctr" rtl="0">
              <a:spcBef>
                <a:spcPts val="0"/>
              </a:spcBef>
              <a:spcAft>
                <a:spcPts val="0"/>
              </a:spcAft>
              <a:buClr>
                <a:srgbClr val="7198A9"/>
              </a:buClr>
              <a:buSzPts val="1400"/>
              <a:buNone/>
              <a:defRPr sz="1400">
                <a:solidFill>
                  <a:srgbClr val="7198A9"/>
                </a:solidFill>
              </a:defRPr>
            </a:lvl9pPr>
          </a:lstStyle>
          <a:p>
            <a:endParaRPr/>
          </a:p>
        </p:txBody>
      </p:sp>
    </p:spTree>
    <p:extLst>
      <p:ext uri="{BB962C8B-B14F-4D97-AF65-F5344CB8AC3E}">
        <p14:creationId xmlns:p14="http://schemas.microsoft.com/office/powerpoint/2010/main" val="424532937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4"/>
        <p:cNvGrpSpPr/>
        <p:nvPr/>
      </p:nvGrpSpPr>
      <p:grpSpPr>
        <a:xfrm>
          <a:off x="0" y="0"/>
          <a:ext cx="0" cy="0"/>
          <a:chOff x="0" y="0"/>
          <a:chExt cx="0" cy="0"/>
        </a:xfrm>
      </p:grpSpPr>
      <p:pic>
        <p:nvPicPr>
          <p:cNvPr id="3" name="Google Shape;65;p4" descr="Death_to_stock_communicate_hands_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33" y="1327151"/>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66;p4" descr="DeathtoStock_Simplify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3" y="4087814"/>
            <a:ext cx="2770717"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67;p4"/>
          <p:cNvSpPr>
            <a:spLocks noChangeArrowheads="1"/>
          </p:cNvSpPr>
          <p:nvPr/>
        </p:nvSpPr>
        <p:spPr bwMode="auto">
          <a:xfrm>
            <a:off x="10809818" y="41465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6" name="Google Shape;68;p4" descr="DeathtoStock_Wired3.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27633" y="1384301"/>
            <a:ext cx="2779184" cy="277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Google Shape;70;p4"/>
          <p:cNvSpPr>
            <a:spLocks noChangeArrowheads="1"/>
          </p:cNvSpPr>
          <p:nvPr/>
        </p:nvSpPr>
        <p:spPr bwMode="auto">
          <a:xfrm>
            <a:off x="9427633" y="1384301"/>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71;p4"/>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72;p4"/>
          <p:cNvSpPr>
            <a:spLocks noChangeArrowheads="1"/>
          </p:cNvSpPr>
          <p:nvPr/>
        </p:nvSpPr>
        <p:spPr bwMode="auto">
          <a:xfrm>
            <a:off x="8735484" y="0"/>
            <a:ext cx="692149"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73;p4"/>
          <p:cNvSpPr>
            <a:spLocks noChangeArrowheads="1"/>
          </p:cNvSpPr>
          <p:nvPr/>
        </p:nvSpPr>
        <p:spPr bwMode="auto">
          <a:xfrm>
            <a:off x="10809818" y="4162425"/>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74;p4"/>
          <p:cNvSpPr>
            <a:spLocks noChangeArrowheads="1"/>
          </p:cNvSpPr>
          <p:nvPr/>
        </p:nvSpPr>
        <p:spPr bwMode="auto">
          <a:xfrm flipH="1">
            <a:off x="1377951" y="1327151"/>
            <a:ext cx="1382183"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75;p4"/>
          <p:cNvSpPr>
            <a:spLocks noChangeArrowheads="1"/>
          </p:cNvSpPr>
          <p:nvPr/>
        </p:nvSpPr>
        <p:spPr bwMode="auto">
          <a:xfrm flipH="1">
            <a:off x="-4233" y="2709863"/>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76;p4"/>
          <p:cNvSpPr>
            <a:spLocks noChangeArrowheads="1"/>
          </p:cNvSpPr>
          <p:nvPr/>
        </p:nvSpPr>
        <p:spPr bwMode="auto">
          <a:xfrm flipH="1">
            <a:off x="1377951" y="4087813"/>
            <a:ext cx="1382183" cy="138271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77;p4"/>
          <p:cNvSpPr>
            <a:spLocks noChangeArrowheads="1"/>
          </p:cNvSpPr>
          <p:nvPr/>
        </p:nvSpPr>
        <p:spPr bwMode="auto">
          <a:xfrm flipH="1">
            <a:off x="2760134" y="616585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78;p4"/>
          <p:cNvSpPr>
            <a:spLocks noChangeArrowheads="1"/>
          </p:cNvSpPr>
          <p:nvPr/>
        </p:nvSpPr>
        <p:spPr bwMode="auto">
          <a:xfrm flipH="1">
            <a:off x="2067984" y="2019301"/>
            <a:ext cx="692149" cy="69056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6" name="Google Shape;79;p4" descr="Death_to_stock_communicate_hands_2.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9818"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oogle Shape;80;p4"/>
          <p:cNvGrpSpPr>
            <a:grpSpLocks/>
          </p:cNvGrpSpPr>
          <p:nvPr/>
        </p:nvGrpSpPr>
        <p:grpSpPr bwMode="auto">
          <a:xfrm>
            <a:off x="1746251" y="4441825"/>
            <a:ext cx="643467" cy="674688"/>
            <a:chOff x="5961125" y="1623900"/>
            <a:chExt cx="427450" cy="448175"/>
          </a:xfrm>
        </p:grpSpPr>
        <p:sp>
          <p:nvSpPr>
            <p:cNvPr id="18" name="Google Shape;81;p4"/>
            <p:cNvSpPr>
              <a:spLocks/>
            </p:cNvSpPr>
            <p:nvPr/>
          </p:nvSpPr>
          <p:spPr bwMode="auto">
            <a:xfrm>
              <a:off x="5961125" y="1678700"/>
              <a:ext cx="376925" cy="376925"/>
            </a:xfrm>
            <a:custGeom>
              <a:avLst/>
              <a:gdLst>
                <a:gd name="T0" fmla="*/ 2147483646 w 15077"/>
                <a:gd name="T1" fmla="*/ 2147483646 h 15077"/>
                <a:gd name="T2" fmla="*/ 2147483646 w 15077"/>
                <a:gd name="T3" fmla="*/ 2147483646 h 15077"/>
                <a:gd name="T4" fmla="*/ 2147483646 w 15077"/>
                <a:gd name="T5" fmla="*/ 2147483646 h 15077"/>
                <a:gd name="T6" fmla="*/ 2147483646 w 15077"/>
                <a:gd name="T7" fmla="*/ 2147483646 h 15077"/>
                <a:gd name="T8" fmla="*/ 2147483646 w 15077"/>
                <a:gd name="T9" fmla="*/ 2147483646 h 15077"/>
                <a:gd name="T10" fmla="*/ 2147483646 w 15077"/>
                <a:gd name="T11" fmla="*/ 2147483646 h 15077"/>
                <a:gd name="T12" fmla="*/ 2147483646 w 15077"/>
                <a:gd name="T13" fmla="*/ 2147483646 h 15077"/>
                <a:gd name="T14" fmla="*/ 2147483646 w 15077"/>
                <a:gd name="T15" fmla="*/ 2147483646 h 15077"/>
                <a:gd name="T16" fmla="*/ 2147483646 w 15077"/>
                <a:gd name="T17" fmla="*/ 2147483646 h 15077"/>
                <a:gd name="T18" fmla="*/ 2147483646 w 15077"/>
                <a:gd name="T19" fmla="*/ 2147483646 h 15077"/>
                <a:gd name="T20" fmla="*/ 2147483646 w 15077"/>
                <a:gd name="T21" fmla="*/ 2147483646 h 15077"/>
                <a:gd name="T22" fmla="*/ 2147483646 w 15077"/>
                <a:gd name="T23" fmla="*/ 2147483646 h 15077"/>
                <a:gd name="T24" fmla="*/ 2147483646 w 15077"/>
                <a:gd name="T25" fmla="*/ 2147483646 h 15077"/>
                <a:gd name="T26" fmla="*/ 2147483646 w 15077"/>
                <a:gd name="T27" fmla="*/ 2147483646 h 15077"/>
                <a:gd name="T28" fmla="*/ 2147483646 w 15077"/>
                <a:gd name="T29" fmla="*/ 2147483646 h 15077"/>
                <a:gd name="T30" fmla="*/ 2147483646 w 15077"/>
                <a:gd name="T31" fmla="*/ 2147483646 h 15077"/>
                <a:gd name="T32" fmla="*/ 2147483646 w 15077"/>
                <a:gd name="T33" fmla="*/ 2147483646 h 15077"/>
                <a:gd name="T34" fmla="*/ 2147483646 w 15077"/>
                <a:gd name="T35" fmla="*/ 2147483646 h 15077"/>
                <a:gd name="T36" fmla="*/ 2147483646 w 15077"/>
                <a:gd name="T37" fmla="*/ 2147483646 h 15077"/>
                <a:gd name="T38" fmla="*/ 2147483646 w 15077"/>
                <a:gd name="T39" fmla="*/ 2147483646 h 15077"/>
                <a:gd name="T40" fmla="*/ 2147483646 w 15077"/>
                <a:gd name="T41" fmla="*/ 2147483646 h 15077"/>
                <a:gd name="T42" fmla="*/ 0 w 15077"/>
                <a:gd name="T43" fmla="*/ 2147483646 h 15077"/>
                <a:gd name="T44" fmla="*/ 2147483646 w 15077"/>
                <a:gd name="T45" fmla="*/ 2147483646 h 15077"/>
                <a:gd name="T46" fmla="*/ 2147483646 w 15077"/>
                <a:gd name="T47" fmla="*/ 2147483646 h 15077"/>
                <a:gd name="T48" fmla="*/ 2147483646 w 15077"/>
                <a:gd name="T49" fmla="*/ 2147483646 h 15077"/>
                <a:gd name="T50" fmla="*/ 2147483646 w 15077"/>
                <a:gd name="T51" fmla="*/ 2147483646 h 15077"/>
                <a:gd name="T52" fmla="*/ 2147483646 w 15077"/>
                <a:gd name="T53" fmla="*/ 2147483646 h 15077"/>
                <a:gd name="T54" fmla="*/ 2147483646 w 15077"/>
                <a:gd name="T55" fmla="*/ 2147483646 h 15077"/>
                <a:gd name="T56" fmla="*/ 2147483646 w 15077"/>
                <a:gd name="T57" fmla="*/ 2147483646 h 15077"/>
                <a:gd name="T58" fmla="*/ 2147483646 w 15077"/>
                <a:gd name="T59" fmla="*/ 2147483646 h 15077"/>
                <a:gd name="T60" fmla="*/ 2147483646 w 15077"/>
                <a:gd name="T61" fmla="*/ 2147483646 h 15077"/>
                <a:gd name="T62" fmla="*/ 2147483646 w 15077"/>
                <a:gd name="T63" fmla="*/ 2147483646 h 15077"/>
                <a:gd name="T64" fmla="*/ 2147483646 w 15077"/>
                <a:gd name="T65" fmla="*/ 2147483646 h 15077"/>
                <a:gd name="T66" fmla="*/ 2147483646 w 15077"/>
                <a:gd name="T67" fmla="*/ 2147483646 h 15077"/>
                <a:gd name="T68" fmla="*/ 2147483646 w 15077"/>
                <a:gd name="T69" fmla="*/ 2147483646 h 15077"/>
                <a:gd name="T70" fmla="*/ 2147483646 w 15077"/>
                <a:gd name="T71" fmla="*/ 2147483646 h 15077"/>
                <a:gd name="T72" fmla="*/ 2147483646 w 15077"/>
                <a:gd name="T73" fmla="*/ 2147483646 h 15077"/>
                <a:gd name="T74" fmla="*/ 2147483646 w 15077"/>
                <a:gd name="T75" fmla="*/ 2147483646 h 15077"/>
                <a:gd name="T76" fmla="*/ 2147483646 w 15077"/>
                <a:gd name="T77" fmla="*/ 2147483646 h 15077"/>
                <a:gd name="T78" fmla="*/ 2147483646 w 15077"/>
                <a:gd name="T79" fmla="*/ 2147483646 h 15077"/>
                <a:gd name="T80" fmla="*/ 2147483646 w 15077"/>
                <a:gd name="T81" fmla="*/ 2147483646 h 15077"/>
                <a:gd name="T82" fmla="*/ 2147483646 w 15077"/>
                <a:gd name="T83" fmla="*/ 2147483646 h 15077"/>
                <a:gd name="T84" fmla="*/ 2147483646 w 15077"/>
                <a:gd name="T85" fmla="*/ 2147483646 h 15077"/>
                <a:gd name="T86" fmla="*/ 2147483646 w 15077"/>
                <a:gd name="T87" fmla="*/ 2147483646 h 15077"/>
                <a:gd name="T88" fmla="*/ 2147483646 w 15077"/>
                <a:gd name="T89" fmla="*/ 2147483646 h 15077"/>
                <a:gd name="T90" fmla="*/ 2147483646 w 15077"/>
                <a:gd name="T91" fmla="*/ 2147483646 h 15077"/>
                <a:gd name="T92" fmla="*/ 2147483646 w 15077"/>
                <a:gd name="T93" fmla="*/ 2147483646 h 15077"/>
                <a:gd name="T94" fmla="*/ 2147483646 w 15077"/>
                <a:gd name="T95" fmla="*/ 2147483646 h 15077"/>
                <a:gd name="T96" fmla="*/ 2147483646 w 15077"/>
                <a:gd name="T97" fmla="*/ 2147483646 h 15077"/>
                <a:gd name="T98" fmla="*/ 2147483646 w 15077"/>
                <a:gd name="T99" fmla="*/ 2147483646 h 15077"/>
                <a:gd name="T100" fmla="*/ 2147483646 w 15077"/>
                <a:gd name="T101" fmla="*/ 2147483646 h 15077"/>
                <a:gd name="T102" fmla="*/ 2147483646 w 15077"/>
                <a:gd name="T103" fmla="*/ 2147483646 h 15077"/>
                <a:gd name="T104" fmla="*/ 2147483646 w 15077"/>
                <a:gd name="T105" fmla="*/ 2147483646 h 15077"/>
                <a:gd name="T106" fmla="*/ 2147483646 w 15077"/>
                <a:gd name="T107" fmla="*/ 2147483646 h 15077"/>
                <a:gd name="T108" fmla="*/ 2147483646 w 15077"/>
                <a:gd name="T109" fmla="*/ 2147483646 h 15077"/>
                <a:gd name="T110" fmla="*/ 2147483646 w 15077"/>
                <a:gd name="T111" fmla="*/ 2147483646 h 15077"/>
                <a:gd name="T112" fmla="*/ 2147483646 w 15077"/>
                <a:gd name="T113" fmla="*/ 2147483646 h 15077"/>
                <a:gd name="T114" fmla="*/ 2147483646 w 15077"/>
                <a:gd name="T115" fmla="*/ 2147483646 h 15077"/>
                <a:gd name="T116" fmla="*/ 2147483646 w 15077"/>
                <a:gd name="T117" fmla="*/ 2147483646 h 150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82;p4"/>
            <p:cNvSpPr>
              <a:spLocks/>
            </p:cNvSpPr>
            <p:nvPr/>
          </p:nvSpPr>
          <p:spPr bwMode="auto">
            <a:xfrm>
              <a:off x="6009825" y="1727425"/>
              <a:ext cx="279500" cy="279500"/>
            </a:xfrm>
            <a:custGeom>
              <a:avLst/>
              <a:gdLst>
                <a:gd name="T0" fmla="*/ 2147483646 w 11180"/>
                <a:gd name="T1" fmla="*/ 2147483646 h 11180"/>
                <a:gd name="T2" fmla="*/ 2147483646 w 11180"/>
                <a:gd name="T3" fmla="*/ 2147483646 h 11180"/>
                <a:gd name="T4" fmla="*/ 2147483646 w 11180"/>
                <a:gd name="T5" fmla="*/ 2147483646 h 11180"/>
                <a:gd name="T6" fmla="*/ 2147483646 w 11180"/>
                <a:gd name="T7" fmla="*/ 2147483646 h 11180"/>
                <a:gd name="T8" fmla="*/ 2147483646 w 11180"/>
                <a:gd name="T9" fmla="*/ 2147483646 h 11180"/>
                <a:gd name="T10" fmla="*/ 2147483646 w 11180"/>
                <a:gd name="T11" fmla="*/ 2147483646 h 11180"/>
                <a:gd name="T12" fmla="*/ 2147483646 w 11180"/>
                <a:gd name="T13" fmla="*/ 2147483646 h 11180"/>
                <a:gd name="T14" fmla="*/ 2147483646 w 11180"/>
                <a:gd name="T15" fmla="*/ 2147483646 h 11180"/>
                <a:gd name="T16" fmla="*/ 2147483646 w 11180"/>
                <a:gd name="T17" fmla="*/ 2147483646 h 11180"/>
                <a:gd name="T18" fmla="*/ 2147483646 w 11180"/>
                <a:gd name="T19" fmla="*/ 2147483646 h 11180"/>
                <a:gd name="T20" fmla="*/ 2147483646 w 11180"/>
                <a:gd name="T21" fmla="*/ 2147483646 h 11180"/>
                <a:gd name="T22" fmla="*/ 2147483646 w 11180"/>
                <a:gd name="T23" fmla="*/ 2147483646 h 11180"/>
                <a:gd name="T24" fmla="*/ 2147483646 w 11180"/>
                <a:gd name="T25" fmla="*/ 2147483646 h 11180"/>
                <a:gd name="T26" fmla="*/ 2147483646 w 11180"/>
                <a:gd name="T27" fmla="*/ 2147483646 h 11180"/>
                <a:gd name="T28" fmla="*/ 2147483646 w 11180"/>
                <a:gd name="T29" fmla="*/ 2147483646 h 11180"/>
                <a:gd name="T30" fmla="*/ 2147483646 w 11180"/>
                <a:gd name="T31" fmla="*/ 2147483646 h 11180"/>
                <a:gd name="T32" fmla="*/ 2147483646 w 11180"/>
                <a:gd name="T33" fmla="*/ 2147483646 h 11180"/>
                <a:gd name="T34" fmla="*/ 2147483646 w 11180"/>
                <a:gd name="T35" fmla="*/ 2147483646 h 11180"/>
                <a:gd name="T36" fmla="*/ 2147483646 w 11180"/>
                <a:gd name="T37" fmla="*/ 2147483646 h 11180"/>
                <a:gd name="T38" fmla="*/ 2147483646 w 11180"/>
                <a:gd name="T39" fmla="*/ 2147483646 h 11180"/>
                <a:gd name="T40" fmla="*/ 2147483646 w 11180"/>
                <a:gd name="T41" fmla="*/ 2147483646 h 11180"/>
                <a:gd name="T42" fmla="*/ 2147483646 w 11180"/>
                <a:gd name="T43" fmla="*/ 2147483646 h 11180"/>
                <a:gd name="T44" fmla="*/ 2147483646 w 11180"/>
                <a:gd name="T45" fmla="*/ 2147483646 h 11180"/>
                <a:gd name="T46" fmla="*/ 2147483646 w 11180"/>
                <a:gd name="T47" fmla="*/ 2147483646 h 11180"/>
                <a:gd name="T48" fmla="*/ 2147483646 w 11180"/>
                <a:gd name="T49" fmla="*/ 2147483646 h 11180"/>
                <a:gd name="T50" fmla="*/ 2147483646 w 11180"/>
                <a:gd name="T51" fmla="*/ 2147483646 h 11180"/>
                <a:gd name="T52" fmla="*/ 2147483646 w 11180"/>
                <a:gd name="T53" fmla="*/ 2147483646 h 11180"/>
                <a:gd name="T54" fmla="*/ 2147483646 w 11180"/>
                <a:gd name="T55" fmla="*/ 2147483646 h 11180"/>
                <a:gd name="T56" fmla="*/ 2147483646 w 11180"/>
                <a:gd name="T57" fmla="*/ 2147483646 h 11180"/>
                <a:gd name="T58" fmla="*/ 2147483646 w 11180"/>
                <a:gd name="T59" fmla="*/ 2147483646 h 11180"/>
                <a:gd name="T60" fmla="*/ 2147483646 w 11180"/>
                <a:gd name="T61" fmla="*/ 0 h 11180"/>
                <a:gd name="T62" fmla="*/ 2147483646 w 11180"/>
                <a:gd name="T63" fmla="*/ 2147483646 h 11180"/>
                <a:gd name="T64" fmla="*/ 2147483646 w 11180"/>
                <a:gd name="T65" fmla="*/ 2147483646 h 11180"/>
                <a:gd name="T66" fmla="*/ 2147483646 w 11180"/>
                <a:gd name="T67" fmla="*/ 2147483646 h 11180"/>
                <a:gd name="T68" fmla="*/ 2147483646 w 11180"/>
                <a:gd name="T69" fmla="*/ 2147483646 h 111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83;p4"/>
            <p:cNvSpPr>
              <a:spLocks/>
            </p:cNvSpPr>
            <p:nvPr/>
          </p:nvSpPr>
          <p:spPr bwMode="auto">
            <a:xfrm>
              <a:off x="6107250" y="1824850"/>
              <a:ext cx="84650" cy="84650"/>
            </a:xfrm>
            <a:custGeom>
              <a:avLst/>
              <a:gdLst>
                <a:gd name="T0" fmla="*/ 2147483646 w 3386"/>
                <a:gd name="T1" fmla="*/ 2147483646 h 3386"/>
                <a:gd name="T2" fmla="*/ 2147483646 w 3386"/>
                <a:gd name="T3" fmla="*/ 2147483646 h 3386"/>
                <a:gd name="T4" fmla="*/ 2147483646 w 3386"/>
                <a:gd name="T5" fmla="*/ 2147483646 h 3386"/>
                <a:gd name="T6" fmla="*/ 2147483646 w 3386"/>
                <a:gd name="T7" fmla="*/ 2147483646 h 3386"/>
                <a:gd name="T8" fmla="*/ 2147483646 w 3386"/>
                <a:gd name="T9" fmla="*/ 2147483646 h 3386"/>
                <a:gd name="T10" fmla="*/ 2147483646 w 3386"/>
                <a:gd name="T11" fmla="*/ 2147483646 h 3386"/>
                <a:gd name="T12" fmla="*/ 2147483646 w 3386"/>
                <a:gd name="T13" fmla="*/ 2147483646 h 3386"/>
                <a:gd name="T14" fmla="*/ 2147483646 w 3386"/>
                <a:gd name="T15" fmla="*/ 2147483646 h 3386"/>
                <a:gd name="T16" fmla="*/ 2147483646 w 3386"/>
                <a:gd name="T17" fmla="*/ 2147483646 h 3386"/>
                <a:gd name="T18" fmla="*/ 2147483646 w 3386"/>
                <a:gd name="T19" fmla="*/ 2147483646 h 3386"/>
                <a:gd name="T20" fmla="*/ 2147483646 w 3386"/>
                <a:gd name="T21" fmla="*/ 2147483646 h 3386"/>
                <a:gd name="T22" fmla="*/ 2147483646 w 3386"/>
                <a:gd name="T23" fmla="*/ 2147483646 h 3386"/>
                <a:gd name="T24" fmla="*/ 2147483646 w 3386"/>
                <a:gd name="T25" fmla="*/ 2147483646 h 3386"/>
                <a:gd name="T26" fmla="*/ 2147483646 w 3386"/>
                <a:gd name="T27" fmla="*/ 2147483646 h 3386"/>
                <a:gd name="T28" fmla="*/ 2147483646 w 3386"/>
                <a:gd name="T29" fmla="*/ 2147483646 h 3386"/>
                <a:gd name="T30" fmla="*/ 2147483646 w 3386"/>
                <a:gd name="T31" fmla="*/ 2147483646 h 3386"/>
                <a:gd name="T32" fmla="*/ 2147483646 w 3386"/>
                <a:gd name="T33" fmla="*/ 2147483646 h 3386"/>
                <a:gd name="T34" fmla="*/ 2147483646 w 3386"/>
                <a:gd name="T35" fmla="*/ 2147483646 h 3386"/>
                <a:gd name="T36" fmla="*/ 2147483646 w 3386"/>
                <a:gd name="T37" fmla="*/ 2147483646 h 3386"/>
                <a:gd name="T38" fmla="*/ 2147483646 w 3386"/>
                <a:gd name="T39" fmla="*/ 2147483646 h 3386"/>
                <a:gd name="T40" fmla="*/ 2147483646 w 3386"/>
                <a:gd name="T41" fmla="*/ 2147483646 h 3386"/>
                <a:gd name="T42" fmla="*/ 2147483646 w 3386"/>
                <a:gd name="T43" fmla="*/ 2147483646 h 3386"/>
                <a:gd name="T44" fmla="*/ 2147483646 w 3386"/>
                <a:gd name="T45" fmla="*/ 2147483646 h 3386"/>
                <a:gd name="T46" fmla="*/ 2147483646 w 3386"/>
                <a:gd name="T47" fmla="*/ 2147483646 h 3386"/>
                <a:gd name="T48" fmla="*/ 2147483646 w 3386"/>
                <a:gd name="T49" fmla="*/ 2147483646 h 3386"/>
                <a:gd name="T50" fmla="*/ 2147483646 w 3386"/>
                <a:gd name="T51" fmla="*/ 2147483646 h 3386"/>
                <a:gd name="T52" fmla="*/ 2147483646 w 3386"/>
                <a:gd name="T53" fmla="*/ 2147483646 h 3386"/>
                <a:gd name="T54" fmla="*/ 2147483646 w 3386"/>
                <a:gd name="T55" fmla="*/ 2147483646 h 3386"/>
                <a:gd name="T56" fmla="*/ 2147483646 w 3386"/>
                <a:gd name="T57" fmla="*/ 2147483646 h 3386"/>
                <a:gd name="T58" fmla="*/ 2147483646 w 3386"/>
                <a:gd name="T59" fmla="*/ 2147483646 h 3386"/>
                <a:gd name="T60" fmla="*/ 2147483646 w 3386"/>
                <a:gd name="T61" fmla="*/ 2147483646 h 3386"/>
                <a:gd name="T62" fmla="*/ 2147483646 w 3386"/>
                <a:gd name="T63" fmla="*/ 2147483646 h 3386"/>
                <a:gd name="T64" fmla="*/ 2147483646 w 3386"/>
                <a:gd name="T65" fmla="*/ 2147483646 h 3386"/>
                <a:gd name="T66" fmla="*/ 2147483646 w 3386"/>
                <a:gd name="T67" fmla="*/ 2147483646 h 3386"/>
                <a:gd name="T68" fmla="*/ 2147483646 w 3386"/>
                <a:gd name="T69" fmla="*/ 2147483646 h 3386"/>
                <a:gd name="T70" fmla="*/ 2147483646 w 3386"/>
                <a:gd name="T71" fmla="*/ 2147483646 h 3386"/>
                <a:gd name="T72" fmla="*/ 2147483646 w 3386"/>
                <a:gd name="T73" fmla="*/ 2147483646 h 3386"/>
                <a:gd name="T74" fmla="*/ 2147483646 w 3386"/>
                <a:gd name="T75" fmla="*/ 2147483646 h 3386"/>
                <a:gd name="T76" fmla="*/ 2147483646 w 3386"/>
                <a:gd name="T77" fmla="*/ 2147483646 h 3386"/>
                <a:gd name="T78" fmla="*/ 2147483646 w 3386"/>
                <a:gd name="T79" fmla="*/ 2147483646 h 3386"/>
                <a:gd name="T80" fmla="*/ 2147483646 w 3386"/>
                <a:gd name="T81" fmla="*/ 2147483646 h 3386"/>
                <a:gd name="T82" fmla="*/ 2147483646 w 3386"/>
                <a:gd name="T83" fmla="*/ 2147483646 h 3386"/>
                <a:gd name="T84" fmla="*/ 2147483646 w 3386"/>
                <a:gd name="T85" fmla="*/ 2147483646 h 3386"/>
                <a:gd name="T86" fmla="*/ 2147483646 w 3386"/>
                <a:gd name="T87" fmla="*/ 2147483646 h 3386"/>
                <a:gd name="T88" fmla="*/ 2147483646 w 3386"/>
                <a:gd name="T89" fmla="*/ 2147483646 h 3386"/>
                <a:gd name="T90" fmla="*/ 2147483646 w 3386"/>
                <a:gd name="T91" fmla="*/ 2147483646 h 3386"/>
                <a:gd name="T92" fmla="*/ 2147483646 w 3386"/>
                <a:gd name="T93" fmla="*/ 2147483646 h 3386"/>
                <a:gd name="T94" fmla="*/ 2147483646 w 3386"/>
                <a:gd name="T95" fmla="*/ 2147483646 h 3386"/>
                <a:gd name="T96" fmla="*/ 2147483646 w 3386"/>
                <a:gd name="T97" fmla="*/ 2147483646 h 3386"/>
                <a:gd name="T98" fmla="*/ 2147483646 w 3386"/>
                <a:gd name="T99" fmla="*/ 2147483646 h 3386"/>
                <a:gd name="T100" fmla="*/ 2147483646 w 3386"/>
                <a:gd name="T101" fmla="*/ 2147483646 h 3386"/>
                <a:gd name="T102" fmla="*/ 2147483646 w 3386"/>
                <a:gd name="T103" fmla="*/ 2147483646 h 3386"/>
                <a:gd name="T104" fmla="*/ 2147483646 w 3386"/>
                <a:gd name="T105" fmla="*/ 0 h 3386"/>
                <a:gd name="T106" fmla="*/ 2147483646 w 3386"/>
                <a:gd name="T107" fmla="*/ 0 h 3386"/>
                <a:gd name="T108" fmla="*/ 2147483646 w 3386"/>
                <a:gd name="T109" fmla="*/ 0 h 3386"/>
                <a:gd name="T110" fmla="*/ 2147483646 w 3386"/>
                <a:gd name="T111" fmla="*/ 2147483646 h 33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386" h="3386" fill="none" extrusionOk="0">
                  <a:moveTo>
                    <a:pt x="3362" y="1388"/>
                  </a:moveTo>
                  <a:lnTo>
                    <a:pt x="3362" y="1388"/>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998" y="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84;p4"/>
            <p:cNvSpPr>
              <a:spLocks/>
            </p:cNvSpPr>
            <p:nvPr/>
          </p:nvSpPr>
          <p:spPr bwMode="auto">
            <a:xfrm>
              <a:off x="6058550" y="1776125"/>
              <a:ext cx="182075" cy="182075"/>
            </a:xfrm>
            <a:custGeom>
              <a:avLst/>
              <a:gdLst>
                <a:gd name="T0" fmla="*/ 2147483646 w 7283"/>
                <a:gd name="T1" fmla="*/ 2147483646 h 7283"/>
                <a:gd name="T2" fmla="*/ 2147483646 w 7283"/>
                <a:gd name="T3" fmla="*/ 2147483646 h 7283"/>
                <a:gd name="T4" fmla="*/ 2147483646 w 7283"/>
                <a:gd name="T5" fmla="*/ 2147483646 h 7283"/>
                <a:gd name="T6" fmla="*/ 2147483646 w 7283"/>
                <a:gd name="T7" fmla="*/ 2147483646 h 7283"/>
                <a:gd name="T8" fmla="*/ 2147483646 w 7283"/>
                <a:gd name="T9" fmla="*/ 2147483646 h 7283"/>
                <a:gd name="T10" fmla="*/ 2147483646 w 7283"/>
                <a:gd name="T11" fmla="*/ 2147483646 h 7283"/>
                <a:gd name="T12" fmla="*/ 2147483646 w 7283"/>
                <a:gd name="T13" fmla="*/ 2147483646 h 7283"/>
                <a:gd name="T14" fmla="*/ 2147483646 w 7283"/>
                <a:gd name="T15" fmla="*/ 2147483646 h 7283"/>
                <a:gd name="T16" fmla="*/ 2147483646 w 7283"/>
                <a:gd name="T17" fmla="*/ 2147483646 h 7283"/>
                <a:gd name="T18" fmla="*/ 2147483646 w 7283"/>
                <a:gd name="T19" fmla="*/ 2147483646 h 7283"/>
                <a:gd name="T20" fmla="*/ 2147483646 w 7283"/>
                <a:gd name="T21" fmla="*/ 2147483646 h 7283"/>
                <a:gd name="T22" fmla="*/ 2147483646 w 7283"/>
                <a:gd name="T23" fmla="*/ 2147483646 h 7283"/>
                <a:gd name="T24" fmla="*/ 0 w 7283"/>
                <a:gd name="T25" fmla="*/ 2147483646 h 7283"/>
                <a:gd name="T26" fmla="*/ 2147483646 w 7283"/>
                <a:gd name="T27" fmla="*/ 2147483646 h 7283"/>
                <a:gd name="T28" fmla="*/ 2147483646 w 7283"/>
                <a:gd name="T29" fmla="*/ 2147483646 h 7283"/>
                <a:gd name="T30" fmla="*/ 2147483646 w 7283"/>
                <a:gd name="T31" fmla="*/ 2147483646 h 7283"/>
                <a:gd name="T32" fmla="*/ 2147483646 w 7283"/>
                <a:gd name="T33" fmla="*/ 2147483646 h 7283"/>
                <a:gd name="T34" fmla="*/ 2147483646 w 7283"/>
                <a:gd name="T35" fmla="*/ 2147483646 h 7283"/>
                <a:gd name="T36" fmla="*/ 2147483646 w 7283"/>
                <a:gd name="T37" fmla="*/ 2147483646 h 7283"/>
                <a:gd name="T38" fmla="*/ 2147483646 w 7283"/>
                <a:gd name="T39" fmla="*/ 2147483646 h 7283"/>
                <a:gd name="T40" fmla="*/ 2147483646 w 7283"/>
                <a:gd name="T41" fmla="*/ 2147483646 h 7283"/>
                <a:gd name="T42" fmla="*/ 2147483646 w 7283"/>
                <a:gd name="T43" fmla="*/ 2147483646 h 7283"/>
                <a:gd name="T44" fmla="*/ 2147483646 w 7283"/>
                <a:gd name="T45" fmla="*/ 2147483646 h 7283"/>
                <a:gd name="T46" fmla="*/ 2147483646 w 7283"/>
                <a:gd name="T47" fmla="*/ 2147483646 h 7283"/>
                <a:gd name="T48" fmla="*/ 2147483646 w 7283"/>
                <a:gd name="T49" fmla="*/ 2147483646 h 7283"/>
                <a:gd name="T50" fmla="*/ 2147483646 w 7283"/>
                <a:gd name="T51" fmla="*/ 2147483646 h 7283"/>
                <a:gd name="T52" fmla="*/ 2147483646 w 7283"/>
                <a:gd name="T53" fmla="*/ 2147483646 h 7283"/>
                <a:gd name="T54" fmla="*/ 2147483646 w 7283"/>
                <a:gd name="T55" fmla="*/ 2147483646 h 7283"/>
                <a:gd name="T56" fmla="*/ 2147483646 w 7283"/>
                <a:gd name="T57" fmla="*/ 2147483646 h 7283"/>
                <a:gd name="T58" fmla="*/ 2147483646 w 7283"/>
                <a:gd name="T59" fmla="*/ 2147483646 h 7283"/>
                <a:gd name="T60" fmla="*/ 2147483646 w 7283"/>
                <a:gd name="T61" fmla="*/ 2147483646 h 7283"/>
                <a:gd name="T62" fmla="*/ 2147483646 w 7283"/>
                <a:gd name="T63" fmla="*/ 2147483646 h 7283"/>
                <a:gd name="T64" fmla="*/ 2147483646 w 7283"/>
                <a:gd name="T65" fmla="*/ 2147483646 h 7283"/>
                <a:gd name="T66" fmla="*/ 2147483646 w 7283"/>
                <a:gd name="T67" fmla="*/ 2147483646 h 7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386"/>
                  </a:lnTo>
                  <a:lnTo>
                    <a:pt x="7258" y="3167"/>
                  </a:lnTo>
                  <a:lnTo>
                    <a:pt x="7234" y="2923"/>
                  </a:lnTo>
                  <a:lnTo>
                    <a:pt x="7161" y="2704"/>
                  </a:lnTo>
                  <a:lnTo>
                    <a:pt x="7112" y="2485"/>
                  </a:lnTo>
                  <a:lnTo>
                    <a:pt x="7014" y="2266"/>
                  </a:lnTo>
                  <a:lnTo>
                    <a:pt x="6820" y="185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85;p4"/>
            <p:cNvSpPr>
              <a:spLocks/>
            </p:cNvSpPr>
            <p:nvPr/>
          </p:nvSpPr>
          <p:spPr bwMode="auto">
            <a:xfrm>
              <a:off x="5971475" y="2001400"/>
              <a:ext cx="74925" cy="70675"/>
            </a:xfrm>
            <a:custGeom>
              <a:avLst/>
              <a:gdLst>
                <a:gd name="T0" fmla="*/ 2147483646 w 2997"/>
                <a:gd name="T1" fmla="*/ 2147483646 h 2827"/>
                <a:gd name="T2" fmla="*/ 2147483646 w 2997"/>
                <a:gd name="T3" fmla="*/ 2147483646 h 2827"/>
                <a:gd name="T4" fmla="*/ 2147483646 w 2997"/>
                <a:gd name="T5" fmla="*/ 2147483646 h 2827"/>
                <a:gd name="T6" fmla="*/ 2147483646 w 2997"/>
                <a:gd name="T7" fmla="*/ 2147483646 h 2827"/>
                <a:gd name="T8" fmla="*/ 2147483646 w 2997"/>
                <a:gd name="T9" fmla="*/ 2147483646 h 2827"/>
                <a:gd name="T10" fmla="*/ 2147483646 w 2997"/>
                <a:gd name="T11" fmla="*/ 2147483646 h 2827"/>
                <a:gd name="T12" fmla="*/ 2147483646 w 2997"/>
                <a:gd name="T13" fmla="*/ 2147483646 h 2827"/>
                <a:gd name="T14" fmla="*/ 2147483646 w 2997"/>
                <a:gd name="T15" fmla="*/ 2147483646 h 2827"/>
                <a:gd name="T16" fmla="*/ 2147483646 w 2997"/>
                <a:gd name="T17" fmla="*/ 2147483646 h 2827"/>
                <a:gd name="T18" fmla="*/ 2147483646 w 2997"/>
                <a:gd name="T19" fmla="*/ 2147483646 h 2827"/>
                <a:gd name="T20" fmla="*/ 2147483646 w 2997"/>
                <a:gd name="T21" fmla="*/ 2147483646 h 2827"/>
                <a:gd name="T22" fmla="*/ 2147483646 w 2997"/>
                <a:gd name="T23" fmla="*/ 2147483646 h 2827"/>
                <a:gd name="T24" fmla="*/ 2147483646 w 2997"/>
                <a:gd name="T25" fmla="*/ 2147483646 h 2827"/>
                <a:gd name="T26" fmla="*/ 2147483646 w 2997"/>
                <a:gd name="T27" fmla="*/ 2147483646 h 2827"/>
                <a:gd name="T28" fmla="*/ 2147483646 w 2997"/>
                <a:gd name="T29" fmla="*/ 2147483646 h 2827"/>
                <a:gd name="T30" fmla="*/ 2147483646 w 2997"/>
                <a:gd name="T31" fmla="*/ 2147483646 h 2827"/>
                <a:gd name="T32" fmla="*/ 2147483646 w 2997"/>
                <a:gd name="T33" fmla="*/ 2147483646 h 2827"/>
                <a:gd name="T34" fmla="*/ 2147483646 w 2997"/>
                <a:gd name="T35" fmla="*/ 2147483646 h 2827"/>
                <a:gd name="T36" fmla="*/ 2147483646 w 2997"/>
                <a:gd name="T37" fmla="*/ 2147483646 h 2827"/>
                <a:gd name="T38" fmla="*/ 2147483646 w 2997"/>
                <a:gd name="T39" fmla="*/ 2147483646 h 2827"/>
                <a:gd name="T40" fmla="*/ 2147483646 w 2997"/>
                <a:gd name="T41" fmla="*/ 2147483646 h 2827"/>
                <a:gd name="T42" fmla="*/ 2147483646 w 2997"/>
                <a:gd name="T43" fmla="*/ 2147483646 h 2827"/>
                <a:gd name="T44" fmla="*/ 2147483646 w 2997"/>
                <a:gd name="T45" fmla="*/ 2147483646 h 2827"/>
                <a:gd name="T46" fmla="*/ 2147483646 w 2997"/>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97" h="2827" fill="none" extrusionOk="0">
                  <a:moveTo>
                    <a:pt x="1462" y="1"/>
                  </a:moveTo>
                  <a:lnTo>
                    <a:pt x="293" y="1170"/>
                  </a:lnTo>
                  <a:lnTo>
                    <a:pt x="171" y="1316"/>
                  </a:lnTo>
                  <a:lnTo>
                    <a:pt x="74" y="1487"/>
                  </a:lnTo>
                  <a:lnTo>
                    <a:pt x="25" y="1657"/>
                  </a:lnTo>
                  <a:lnTo>
                    <a:pt x="1" y="1852"/>
                  </a:lnTo>
                  <a:lnTo>
                    <a:pt x="25" y="2047"/>
                  </a:lnTo>
                  <a:lnTo>
                    <a:pt x="74" y="2217"/>
                  </a:lnTo>
                  <a:lnTo>
                    <a:pt x="171" y="2388"/>
                  </a:lnTo>
                  <a:lnTo>
                    <a:pt x="293" y="2534"/>
                  </a:lnTo>
                  <a:lnTo>
                    <a:pt x="439" y="2656"/>
                  </a:lnTo>
                  <a:lnTo>
                    <a:pt x="609" y="2753"/>
                  </a:lnTo>
                  <a:lnTo>
                    <a:pt x="804" y="2802"/>
                  </a:lnTo>
                  <a:lnTo>
                    <a:pt x="975" y="2826"/>
                  </a:lnTo>
                  <a:lnTo>
                    <a:pt x="1170" y="2802"/>
                  </a:lnTo>
                  <a:lnTo>
                    <a:pt x="1340" y="2753"/>
                  </a:lnTo>
                  <a:lnTo>
                    <a:pt x="1511" y="2656"/>
                  </a:lnTo>
                  <a:lnTo>
                    <a:pt x="1681" y="2534"/>
                  </a:lnTo>
                  <a:lnTo>
                    <a:pt x="2850" y="1365"/>
                  </a:lnTo>
                  <a:lnTo>
                    <a:pt x="2996" y="11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86;p4"/>
            <p:cNvSpPr>
              <a:spLocks/>
            </p:cNvSpPr>
            <p:nvPr/>
          </p:nvSpPr>
          <p:spPr bwMode="auto">
            <a:xfrm>
              <a:off x="6253375" y="2001400"/>
              <a:ext cx="74325" cy="70675"/>
            </a:xfrm>
            <a:custGeom>
              <a:avLst/>
              <a:gdLst>
                <a:gd name="T0" fmla="*/ 2147483646 w 2973"/>
                <a:gd name="T1" fmla="*/ 2147483646 h 2827"/>
                <a:gd name="T2" fmla="*/ 2147483646 w 2973"/>
                <a:gd name="T3" fmla="*/ 2147483646 h 2827"/>
                <a:gd name="T4" fmla="*/ 2147483646 w 2973"/>
                <a:gd name="T5" fmla="*/ 2147483646 h 2827"/>
                <a:gd name="T6" fmla="*/ 2147483646 w 2973"/>
                <a:gd name="T7" fmla="*/ 2147483646 h 2827"/>
                <a:gd name="T8" fmla="*/ 2147483646 w 2973"/>
                <a:gd name="T9" fmla="*/ 2147483646 h 2827"/>
                <a:gd name="T10" fmla="*/ 2147483646 w 2973"/>
                <a:gd name="T11" fmla="*/ 2147483646 h 2827"/>
                <a:gd name="T12" fmla="*/ 2147483646 w 2973"/>
                <a:gd name="T13" fmla="*/ 2147483646 h 2827"/>
                <a:gd name="T14" fmla="*/ 2147483646 w 2973"/>
                <a:gd name="T15" fmla="*/ 2147483646 h 2827"/>
                <a:gd name="T16" fmla="*/ 2147483646 w 2973"/>
                <a:gd name="T17" fmla="*/ 2147483646 h 2827"/>
                <a:gd name="T18" fmla="*/ 2147483646 w 2973"/>
                <a:gd name="T19" fmla="*/ 2147483646 h 2827"/>
                <a:gd name="T20" fmla="*/ 2147483646 w 2973"/>
                <a:gd name="T21" fmla="*/ 2147483646 h 2827"/>
                <a:gd name="T22" fmla="*/ 2147483646 w 2973"/>
                <a:gd name="T23" fmla="*/ 2147483646 h 2827"/>
                <a:gd name="T24" fmla="*/ 2147483646 w 2973"/>
                <a:gd name="T25" fmla="*/ 2147483646 h 2827"/>
                <a:gd name="T26" fmla="*/ 2147483646 w 2973"/>
                <a:gd name="T27" fmla="*/ 2147483646 h 2827"/>
                <a:gd name="T28" fmla="*/ 2147483646 w 2973"/>
                <a:gd name="T29" fmla="*/ 2147483646 h 2827"/>
                <a:gd name="T30" fmla="*/ 2147483646 w 2973"/>
                <a:gd name="T31" fmla="*/ 2147483646 h 2827"/>
                <a:gd name="T32" fmla="*/ 2147483646 w 2973"/>
                <a:gd name="T33" fmla="*/ 2147483646 h 2827"/>
                <a:gd name="T34" fmla="*/ 2147483646 w 2973"/>
                <a:gd name="T35" fmla="*/ 2147483646 h 2827"/>
                <a:gd name="T36" fmla="*/ 2147483646 w 2973"/>
                <a:gd name="T37" fmla="*/ 2147483646 h 2827"/>
                <a:gd name="T38" fmla="*/ 2147483646 w 2973"/>
                <a:gd name="T39" fmla="*/ 2147483646 h 2827"/>
                <a:gd name="T40" fmla="*/ 2147483646 w 2973"/>
                <a:gd name="T41" fmla="*/ 2147483646 h 2827"/>
                <a:gd name="T42" fmla="*/ 2147483646 w 2973"/>
                <a:gd name="T43" fmla="*/ 2147483646 h 2827"/>
                <a:gd name="T44" fmla="*/ 2147483646 w 2973"/>
                <a:gd name="T45" fmla="*/ 2147483646 h 2827"/>
                <a:gd name="T46" fmla="*/ 2147483646 w 2973"/>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73" h="2827" fill="none" extrusionOk="0">
                  <a:moveTo>
                    <a:pt x="1" y="1194"/>
                  </a:moveTo>
                  <a:lnTo>
                    <a:pt x="1" y="1194"/>
                  </a:lnTo>
                  <a:lnTo>
                    <a:pt x="123" y="1365"/>
                  </a:lnTo>
                  <a:lnTo>
                    <a:pt x="1316" y="2534"/>
                  </a:lnTo>
                  <a:lnTo>
                    <a:pt x="1462" y="2656"/>
                  </a:lnTo>
                  <a:lnTo>
                    <a:pt x="1633" y="2753"/>
                  </a:lnTo>
                  <a:lnTo>
                    <a:pt x="1827" y="2802"/>
                  </a:lnTo>
                  <a:lnTo>
                    <a:pt x="1998" y="2826"/>
                  </a:lnTo>
                  <a:lnTo>
                    <a:pt x="2193" y="2802"/>
                  </a:lnTo>
                  <a:lnTo>
                    <a:pt x="2363" y="2753"/>
                  </a:lnTo>
                  <a:lnTo>
                    <a:pt x="2534" y="2656"/>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4" name="Google Shape;87;p4"/>
            <p:cNvSpPr>
              <a:spLocks/>
            </p:cNvSpPr>
            <p:nvPr/>
          </p:nvSpPr>
          <p:spPr bwMode="auto">
            <a:xfrm>
              <a:off x="6137700" y="1623900"/>
              <a:ext cx="250875" cy="255150"/>
            </a:xfrm>
            <a:custGeom>
              <a:avLst/>
              <a:gdLst>
                <a:gd name="T0" fmla="*/ 2147483646 w 10035"/>
                <a:gd name="T1" fmla="*/ 2147483646 h 10206"/>
                <a:gd name="T2" fmla="*/ 2147483646 w 10035"/>
                <a:gd name="T3" fmla="*/ 2147483646 h 10206"/>
                <a:gd name="T4" fmla="*/ 2147483646 w 10035"/>
                <a:gd name="T5" fmla="*/ 2147483646 h 10206"/>
                <a:gd name="T6" fmla="*/ 2147483646 w 10035"/>
                <a:gd name="T7" fmla="*/ 2147483646 h 10206"/>
                <a:gd name="T8" fmla="*/ 2147483646 w 10035"/>
                <a:gd name="T9" fmla="*/ 2147483646 h 10206"/>
                <a:gd name="T10" fmla="*/ 2147483646 w 10035"/>
                <a:gd name="T11" fmla="*/ 2147483646 h 10206"/>
                <a:gd name="T12" fmla="*/ 2147483646 w 10035"/>
                <a:gd name="T13" fmla="*/ 2147483646 h 10206"/>
                <a:gd name="T14" fmla="*/ 2147483646 w 10035"/>
                <a:gd name="T15" fmla="*/ 2147483646 h 10206"/>
                <a:gd name="T16" fmla="*/ 2147483646 w 10035"/>
                <a:gd name="T17" fmla="*/ 2147483646 h 10206"/>
                <a:gd name="T18" fmla="*/ 2147483646 w 10035"/>
                <a:gd name="T19" fmla="*/ 2147483646 h 10206"/>
                <a:gd name="T20" fmla="*/ 2147483646 w 10035"/>
                <a:gd name="T21" fmla="*/ 2147483646 h 10206"/>
                <a:gd name="T22" fmla="*/ 2147483646 w 10035"/>
                <a:gd name="T23" fmla="*/ 2147483646 h 10206"/>
                <a:gd name="T24" fmla="*/ 2147483646 w 10035"/>
                <a:gd name="T25" fmla="*/ 2147483646 h 10206"/>
                <a:gd name="T26" fmla="*/ 2147483646 w 10035"/>
                <a:gd name="T27" fmla="*/ 2147483646 h 10206"/>
                <a:gd name="T28" fmla="*/ 2147483646 w 10035"/>
                <a:gd name="T29" fmla="*/ 2147483646 h 10206"/>
                <a:gd name="T30" fmla="*/ 2147483646 w 10035"/>
                <a:gd name="T31" fmla="*/ 2147483646 h 10206"/>
                <a:gd name="T32" fmla="*/ 2147483646 w 10035"/>
                <a:gd name="T33" fmla="*/ 2147483646 h 10206"/>
                <a:gd name="T34" fmla="*/ 2147483646 w 10035"/>
                <a:gd name="T35" fmla="*/ 2147483646 h 10206"/>
                <a:gd name="T36" fmla="*/ 2147483646 w 10035"/>
                <a:gd name="T37" fmla="*/ 2147483646 h 10206"/>
                <a:gd name="T38" fmla="*/ 2147483646 w 10035"/>
                <a:gd name="T39" fmla="*/ 2147483646 h 10206"/>
                <a:gd name="T40" fmla="*/ 2147483646 w 10035"/>
                <a:gd name="T41" fmla="*/ 2147483646 h 10206"/>
                <a:gd name="T42" fmla="*/ 2147483646 w 10035"/>
                <a:gd name="T43" fmla="*/ 2147483646 h 10206"/>
                <a:gd name="T44" fmla="*/ 2147483646 w 10035"/>
                <a:gd name="T45" fmla="*/ 2147483646 h 10206"/>
                <a:gd name="T46" fmla="*/ 2147483646 w 10035"/>
                <a:gd name="T47" fmla="*/ 2147483646 h 10206"/>
                <a:gd name="T48" fmla="*/ 2147483646 w 10035"/>
                <a:gd name="T49" fmla="*/ 2147483646 h 10206"/>
                <a:gd name="T50" fmla="*/ 0 w 10035"/>
                <a:gd name="T51" fmla="*/ 2147483646 h 10206"/>
                <a:gd name="T52" fmla="*/ 0 w 10035"/>
                <a:gd name="T53" fmla="*/ 2147483646 h 10206"/>
                <a:gd name="T54" fmla="*/ 2147483646 w 10035"/>
                <a:gd name="T55" fmla="*/ 2147483646 h 10206"/>
                <a:gd name="T56" fmla="*/ 2147483646 w 10035"/>
                <a:gd name="T57" fmla="*/ 2147483646 h 10206"/>
                <a:gd name="T58" fmla="*/ 2147483646 w 10035"/>
                <a:gd name="T59" fmla="*/ 2147483646 h 10206"/>
                <a:gd name="T60" fmla="*/ 2147483646 w 10035"/>
                <a:gd name="T61" fmla="*/ 2147483646 h 10206"/>
                <a:gd name="T62" fmla="*/ 2147483646 w 10035"/>
                <a:gd name="T63" fmla="*/ 2147483646 h 10206"/>
                <a:gd name="T64" fmla="*/ 2147483646 w 10035"/>
                <a:gd name="T65" fmla="*/ 2147483646 h 10206"/>
                <a:gd name="T66" fmla="*/ 2147483646 w 10035"/>
                <a:gd name="T67" fmla="*/ 2147483646 h 10206"/>
                <a:gd name="T68" fmla="*/ 2147483646 w 10035"/>
                <a:gd name="T69" fmla="*/ 2147483646 h 10206"/>
                <a:gd name="T70" fmla="*/ 2147483646 w 10035"/>
                <a:gd name="T71" fmla="*/ 2147483646 h 10206"/>
                <a:gd name="T72" fmla="*/ 2147483646 w 10035"/>
                <a:gd name="T73" fmla="*/ 2147483646 h 10206"/>
                <a:gd name="T74" fmla="*/ 2147483646 w 10035"/>
                <a:gd name="T75" fmla="*/ 2147483646 h 10206"/>
                <a:gd name="T76" fmla="*/ 2147483646 w 10035"/>
                <a:gd name="T77" fmla="*/ 2147483646 h 10206"/>
                <a:gd name="T78" fmla="*/ 2147483646 w 10035"/>
                <a:gd name="T79" fmla="*/ 2147483646 h 10206"/>
                <a:gd name="T80" fmla="*/ 2147483646 w 10035"/>
                <a:gd name="T81" fmla="*/ 2147483646 h 10206"/>
                <a:gd name="T82" fmla="*/ 2147483646 w 10035"/>
                <a:gd name="T83" fmla="*/ 2147483646 h 10206"/>
                <a:gd name="T84" fmla="*/ 2147483646 w 10035"/>
                <a:gd name="T85" fmla="*/ 2147483646 h 10206"/>
                <a:gd name="T86" fmla="*/ 2147483646 w 10035"/>
                <a:gd name="T87" fmla="*/ 2147483646 h 10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35" h="10206" fill="none" extrusionOk="0">
                  <a:moveTo>
                    <a:pt x="9718" y="2412"/>
                  </a:moveTo>
                  <a:lnTo>
                    <a:pt x="8671" y="2217"/>
                  </a:lnTo>
                  <a:lnTo>
                    <a:pt x="9694" y="1194"/>
                  </a:lnTo>
                  <a:lnTo>
                    <a:pt x="9767" y="1121"/>
                  </a:lnTo>
                  <a:lnTo>
                    <a:pt x="9815" y="1024"/>
                  </a:lnTo>
                  <a:lnTo>
                    <a:pt x="9840" y="951"/>
                  </a:lnTo>
                  <a:lnTo>
                    <a:pt x="9840" y="853"/>
                  </a:lnTo>
                  <a:lnTo>
                    <a:pt x="9840" y="756"/>
                  </a:lnTo>
                  <a:lnTo>
                    <a:pt x="9815" y="658"/>
                  </a:lnTo>
                  <a:lnTo>
                    <a:pt x="9767" y="585"/>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18" y="148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83" y="4141"/>
                  </a:lnTo>
                  <a:lnTo>
                    <a:pt x="147" y="9378"/>
                  </a:lnTo>
                  <a:lnTo>
                    <a:pt x="73" y="9451"/>
                  </a:lnTo>
                  <a:lnTo>
                    <a:pt x="25" y="9548"/>
                  </a:lnTo>
                  <a:lnTo>
                    <a:pt x="0" y="9645"/>
                  </a:lnTo>
                  <a:lnTo>
                    <a:pt x="0" y="9718"/>
                  </a:lnTo>
                  <a:lnTo>
                    <a:pt x="0" y="9816"/>
                  </a:lnTo>
                  <a:lnTo>
                    <a:pt x="25" y="9913"/>
                  </a:lnTo>
                  <a:lnTo>
                    <a:pt x="73" y="9986"/>
                  </a:lnTo>
                  <a:lnTo>
                    <a:pt x="147" y="10059"/>
                  </a:lnTo>
                  <a:lnTo>
                    <a:pt x="220" y="10133"/>
                  </a:lnTo>
                  <a:lnTo>
                    <a:pt x="293" y="10181"/>
                  </a:lnTo>
                  <a:lnTo>
                    <a:pt x="390" y="10206"/>
                  </a:lnTo>
                  <a:lnTo>
                    <a:pt x="488" y="10206"/>
                  </a:lnTo>
                  <a:lnTo>
                    <a:pt x="585" y="10206"/>
                  </a:lnTo>
                  <a:lnTo>
                    <a:pt x="658" y="10181"/>
                  </a:lnTo>
                  <a:lnTo>
                    <a:pt x="755" y="10133"/>
                  </a:lnTo>
                  <a:lnTo>
                    <a:pt x="828" y="10059"/>
                  </a:lnTo>
                  <a:lnTo>
                    <a:pt x="6187" y="472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962" y="2875"/>
                  </a:lnTo>
                  <a:lnTo>
                    <a:pt x="10010" y="2777"/>
                  </a:lnTo>
                  <a:lnTo>
                    <a:pt x="10035" y="2704"/>
                  </a:lnTo>
                  <a:lnTo>
                    <a:pt x="10010" y="2607"/>
                  </a:lnTo>
                  <a:lnTo>
                    <a:pt x="9986" y="2558"/>
                  </a:lnTo>
                  <a:lnTo>
                    <a:pt x="9913" y="2485"/>
                  </a:lnTo>
                  <a:lnTo>
                    <a:pt x="9815" y="2436"/>
                  </a:lnTo>
                  <a:lnTo>
                    <a:pt x="9718" y="241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5" name="Google Shape;88;p4"/>
          <p:cNvSpPr>
            <a:spLocks/>
          </p:cNvSpPr>
          <p:nvPr/>
        </p:nvSpPr>
        <p:spPr bwMode="auto">
          <a:xfrm>
            <a:off x="9798052" y="1755776"/>
            <a:ext cx="639233" cy="639763"/>
          </a:xfrm>
          <a:custGeom>
            <a:avLst/>
            <a:gdLst>
              <a:gd name="T0" fmla="*/ 2147483646 w 16027"/>
              <a:gd name="T1" fmla="*/ 2147483646 h 16027"/>
              <a:gd name="T2" fmla="*/ 2147483646 w 16027"/>
              <a:gd name="T3" fmla="*/ 2147483646 h 16027"/>
              <a:gd name="T4" fmla="*/ 2147483646 w 16027"/>
              <a:gd name="T5" fmla="*/ 2147483646 h 16027"/>
              <a:gd name="T6" fmla="*/ 2147483646 w 16027"/>
              <a:gd name="T7" fmla="*/ 2147483646 h 16027"/>
              <a:gd name="T8" fmla="*/ 2147483646 w 16027"/>
              <a:gd name="T9" fmla="*/ 2147483646 h 16027"/>
              <a:gd name="T10" fmla="*/ 2147483646 w 16027"/>
              <a:gd name="T11" fmla="*/ 2147483646 h 16027"/>
              <a:gd name="T12" fmla="*/ 2147483646 w 16027"/>
              <a:gd name="T13" fmla="*/ 2147483646 h 16027"/>
              <a:gd name="T14" fmla="*/ 2147483646 w 16027"/>
              <a:gd name="T15" fmla="*/ 2147483646 h 16027"/>
              <a:gd name="T16" fmla="*/ 2147483646 w 16027"/>
              <a:gd name="T17" fmla="*/ 2147483646 h 16027"/>
              <a:gd name="T18" fmla="*/ 2147483646 w 16027"/>
              <a:gd name="T19" fmla="*/ 2147483646 h 16027"/>
              <a:gd name="T20" fmla="*/ 2147483646 w 16027"/>
              <a:gd name="T21" fmla="*/ 2147483646 h 16027"/>
              <a:gd name="T22" fmla="*/ 2147483646 w 16027"/>
              <a:gd name="T23" fmla="*/ 2147483646 h 16027"/>
              <a:gd name="T24" fmla="*/ 2147483646 w 16027"/>
              <a:gd name="T25" fmla="*/ 2147483646 h 16027"/>
              <a:gd name="T26" fmla="*/ 2147483646 w 16027"/>
              <a:gd name="T27" fmla="*/ 2147483646 h 16027"/>
              <a:gd name="T28" fmla="*/ 2147483646 w 16027"/>
              <a:gd name="T29" fmla="*/ 2147483646 h 16027"/>
              <a:gd name="T30" fmla="*/ 2147483646 w 16027"/>
              <a:gd name="T31" fmla="*/ 2147483646 h 16027"/>
              <a:gd name="T32" fmla="*/ 2147483646 w 16027"/>
              <a:gd name="T33" fmla="*/ 2147483646 h 16027"/>
              <a:gd name="T34" fmla="*/ 2147483646 w 16027"/>
              <a:gd name="T35" fmla="*/ 2147483646 h 16027"/>
              <a:gd name="T36" fmla="*/ 2147483646 w 16027"/>
              <a:gd name="T37" fmla="*/ 2147483646 h 16027"/>
              <a:gd name="T38" fmla="*/ 2147483646 w 16027"/>
              <a:gd name="T39" fmla="*/ 2147483646 h 16027"/>
              <a:gd name="T40" fmla="*/ 2147483646 w 16027"/>
              <a:gd name="T41" fmla="*/ 2147483646 h 16027"/>
              <a:gd name="T42" fmla="*/ 2147483646 w 16027"/>
              <a:gd name="T43" fmla="*/ 2147483646 h 16027"/>
              <a:gd name="T44" fmla="*/ 2147483646 w 16027"/>
              <a:gd name="T45" fmla="*/ 2147483646 h 16027"/>
              <a:gd name="T46" fmla="*/ 2147483646 w 16027"/>
              <a:gd name="T47" fmla="*/ 2147483646 h 16027"/>
              <a:gd name="T48" fmla="*/ 2147483646 w 16027"/>
              <a:gd name="T49" fmla="*/ 2147483646 h 16027"/>
              <a:gd name="T50" fmla="*/ 2147483646 w 16027"/>
              <a:gd name="T51" fmla="*/ 2147483646 h 16027"/>
              <a:gd name="T52" fmla="*/ 2147483646 w 16027"/>
              <a:gd name="T53" fmla="*/ 2147483646 h 16027"/>
              <a:gd name="T54" fmla="*/ 2147483646 w 16027"/>
              <a:gd name="T55" fmla="*/ 2147483646 h 16027"/>
              <a:gd name="T56" fmla="*/ 2147483646 w 16027"/>
              <a:gd name="T57" fmla="*/ 2147483646 h 16027"/>
              <a:gd name="T58" fmla="*/ 2147483646 w 16027"/>
              <a:gd name="T59" fmla="*/ 2147483646 h 16027"/>
              <a:gd name="T60" fmla="*/ 2147483646 w 16027"/>
              <a:gd name="T61" fmla="*/ 2147483646 h 16027"/>
              <a:gd name="T62" fmla="*/ 2147483646 w 16027"/>
              <a:gd name="T63" fmla="*/ 2147483646 h 16027"/>
              <a:gd name="T64" fmla="*/ 2147483646 w 16027"/>
              <a:gd name="T65" fmla="*/ 2147483646 h 16027"/>
              <a:gd name="T66" fmla="*/ 2147483646 w 16027"/>
              <a:gd name="T67" fmla="*/ 2147483646 h 16027"/>
              <a:gd name="T68" fmla="*/ 2147483646 w 16027"/>
              <a:gd name="T69" fmla="*/ 2147483646 h 16027"/>
              <a:gd name="T70" fmla="*/ 2147483646 w 16027"/>
              <a:gd name="T71" fmla="*/ 2147483646 h 16027"/>
              <a:gd name="T72" fmla="*/ 2147483646 w 16027"/>
              <a:gd name="T73" fmla="*/ 2147483646 h 16027"/>
              <a:gd name="T74" fmla="*/ 2147483646 w 16027"/>
              <a:gd name="T75" fmla="*/ 2147483646 h 16027"/>
              <a:gd name="T76" fmla="*/ 2147483646 w 16027"/>
              <a:gd name="T77" fmla="*/ 2147483646 h 16027"/>
              <a:gd name="T78" fmla="*/ 2147483646 w 16027"/>
              <a:gd name="T79" fmla="*/ 2147483646 h 16027"/>
              <a:gd name="T80" fmla="*/ 2147483646 w 16027"/>
              <a:gd name="T81" fmla="*/ 2147483646 h 16027"/>
              <a:gd name="T82" fmla="*/ 2147483646 w 16027"/>
              <a:gd name="T83" fmla="*/ 2147483646 h 16027"/>
              <a:gd name="T84" fmla="*/ 2147483646 w 16027"/>
              <a:gd name="T85" fmla="*/ 2147483646 h 16027"/>
              <a:gd name="T86" fmla="*/ 2147483646 w 16027"/>
              <a:gd name="T87" fmla="*/ 2147483646 h 16027"/>
              <a:gd name="T88" fmla="*/ 2147483646 w 16027"/>
              <a:gd name="T89" fmla="*/ 2147483646 h 16027"/>
              <a:gd name="T90" fmla="*/ 2147483646 w 16027"/>
              <a:gd name="T91" fmla="*/ 2147483646 h 16027"/>
              <a:gd name="T92" fmla="*/ 2147483646 w 16027"/>
              <a:gd name="T93" fmla="*/ 2147483646 h 16027"/>
              <a:gd name="T94" fmla="*/ 2147483646 w 16027"/>
              <a:gd name="T95" fmla="*/ 2147483646 h 16027"/>
              <a:gd name="T96" fmla="*/ 2147483646 w 16027"/>
              <a:gd name="T97" fmla="*/ 2147483646 h 16027"/>
              <a:gd name="T98" fmla="*/ 2147483646 w 16027"/>
              <a:gd name="T99" fmla="*/ 2147483646 h 16027"/>
              <a:gd name="T100" fmla="*/ 2147483646 w 16027"/>
              <a:gd name="T101" fmla="*/ 2147483646 h 16027"/>
              <a:gd name="T102" fmla="*/ 2147483646 w 16027"/>
              <a:gd name="T103" fmla="*/ 2147483646 h 16027"/>
              <a:gd name="T104" fmla="*/ 2147483646 w 16027"/>
              <a:gd name="T105" fmla="*/ 2147483646 h 16027"/>
              <a:gd name="T106" fmla="*/ 2147483646 w 16027"/>
              <a:gd name="T107" fmla="*/ 2147483646 h 16027"/>
              <a:gd name="T108" fmla="*/ 2147483646 w 16027"/>
              <a:gd name="T109" fmla="*/ 2147483646 h 16027"/>
              <a:gd name="T110" fmla="*/ 2147483646 w 16027"/>
              <a:gd name="T111" fmla="*/ 2147483646 h 16027"/>
              <a:gd name="T112" fmla="*/ 2147483646 w 16027"/>
              <a:gd name="T113" fmla="*/ 2147483646 h 16027"/>
              <a:gd name="T114" fmla="*/ 2147483646 w 16027"/>
              <a:gd name="T115" fmla="*/ 2147483646 h 160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832" y="2997"/>
                </a:lnTo>
                <a:lnTo>
                  <a:pt x="15929" y="2777"/>
                </a:lnTo>
                <a:lnTo>
                  <a:pt x="16002" y="2534"/>
                </a:lnTo>
                <a:lnTo>
                  <a:pt x="16026" y="2266"/>
                </a:lnTo>
                <a:lnTo>
                  <a:pt x="16002" y="2047"/>
                </a:lnTo>
                <a:lnTo>
                  <a:pt x="15978" y="1827"/>
                </a:lnTo>
                <a:lnTo>
                  <a:pt x="15905" y="1633"/>
                </a:lnTo>
                <a:lnTo>
                  <a:pt x="15807" y="1413"/>
                </a:lnTo>
                <a:lnTo>
                  <a:pt x="15710" y="1243"/>
                </a:lnTo>
                <a:lnTo>
                  <a:pt x="15588" y="1048"/>
                </a:lnTo>
                <a:lnTo>
                  <a:pt x="15466" y="878"/>
                </a:lnTo>
                <a:lnTo>
                  <a:pt x="15320" y="707"/>
                </a:lnTo>
                <a:lnTo>
                  <a:pt x="15150" y="561"/>
                </a:lnTo>
                <a:lnTo>
                  <a:pt x="14979" y="439"/>
                </a:lnTo>
                <a:lnTo>
                  <a:pt x="14784" y="317"/>
                </a:lnTo>
                <a:lnTo>
                  <a:pt x="14590" y="196"/>
                </a:lnTo>
                <a:lnTo>
                  <a:pt x="14395" y="123"/>
                </a:lnTo>
                <a:lnTo>
                  <a:pt x="14175" y="50"/>
                </a:lnTo>
                <a:lnTo>
                  <a:pt x="13981" y="25"/>
                </a:lnTo>
                <a:lnTo>
                  <a:pt x="13761" y="1"/>
                </a:lnTo>
                <a:lnTo>
                  <a:pt x="13494" y="25"/>
                </a:lnTo>
                <a:lnTo>
                  <a:pt x="13250" y="98"/>
                </a:lnTo>
                <a:lnTo>
                  <a:pt x="13031" y="196"/>
                </a:lnTo>
                <a:lnTo>
                  <a:pt x="12836" y="366"/>
                </a:lnTo>
                <a:lnTo>
                  <a:pt x="12665" y="561"/>
                </a:lnTo>
                <a:lnTo>
                  <a:pt x="12544" y="780"/>
                </a:lnTo>
                <a:lnTo>
                  <a:pt x="12471" y="975"/>
                </a:lnTo>
                <a:lnTo>
                  <a:pt x="12422" y="1194"/>
                </a:lnTo>
                <a:lnTo>
                  <a:pt x="12349" y="1413"/>
                </a:lnTo>
                <a:lnTo>
                  <a:pt x="12276" y="1608"/>
                </a:lnTo>
                <a:lnTo>
                  <a:pt x="12178" y="1827"/>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574" y="171"/>
                </a:lnTo>
                <a:lnTo>
                  <a:pt x="8379" y="74"/>
                </a:lnTo>
                <a:lnTo>
                  <a:pt x="8209" y="25"/>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797" y="3752"/>
                </a:lnTo>
                <a:lnTo>
                  <a:pt x="5992" y="3849"/>
                </a:lnTo>
                <a:lnTo>
                  <a:pt x="6187" y="3946"/>
                </a:lnTo>
                <a:lnTo>
                  <a:pt x="6406" y="3995"/>
                </a:lnTo>
                <a:lnTo>
                  <a:pt x="6625" y="4044"/>
                </a:lnTo>
                <a:lnTo>
                  <a:pt x="6845" y="4141"/>
                </a:lnTo>
                <a:lnTo>
                  <a:pt x="7039" y="4239"/>
                </a:lnTo>
                <a:lnTo>
                  <a:pt x="7234" y="4409"/>
                </a:lnTo>
                <a:lnTo>
                  <a:pt x="7405" y="4604"/>
                </a:lnTo>
                <a:lnTo>
                  <a:pt x="7502" y="4823"/>
                </a:lnTo>
                <a:lnTo>
                  <a:pt x="7575" y="5067"/>
                </a:lnTo>
                <a:lnTo>
                  <a:pt x="7600" y="5359"/>
                </a:lnTo>
                <a:lnTo>
                  <a:pt x="7575" y="5554"/>
                </a:lnTo>
                <a:lnTo>
                  <a:pt x="7551" y="5773"/>
                </a:lnTo>
                <a:lnTo>
                  <a:pt x="7478" y="5968"/>
                </a:lnTo>
                <a:lnTo>
                  <a:pt x="7405" y="6163"/>
                </a:lnTo>
                <a:lnTo>
                  <a:pt x="7307" y="6357"/>
                </a:lnTo>
                <a:lnTo>
                  <a:pt x="7186" y="6552"/>
                </a:lnTo>
                <a:lnTo>
                  <a:pt x="7039" y="6723"/>
                </a:lnTo>
                <a:lnTo>
                  <a:pt x="6893" y="6893"/>
                </a:lnTo>
                <a:lnTo>
                  <a:pt x="6723" y="7039"/>
                </a:lnTo>
                <a:lnTo>
                  <a:pt x="6552" y="7186"/>
                </a:lnTo>
                <a:lnTo>
                  <a:pt x="6382" y="7283"/>
                </a:lnTo>
                <a:lnTo>
                  <a:pt x="6187" y="7405"/>
                </a:lnTo>
                <a:lnTo>
                  <a:pt x="5992" y="7478"/>
                </a:lnTo>
                <a:lnTo>
                  <a:pt x="5773" y="7551"/>
                </a:lnTo>
                <a:lnTo>
                  <a:pt x="5554" y="7575"/>
                </a:lnTo>
                <a:lnTo>
                  <a:pt x="5359" y="7600"/>
                </a:lnTo>
                <a:lnTo>
                  <a:pt x="5091" y="7575"/>
                </a:lnTo>
                <a:lnTo>
                  <a:pt x="4848" y="7502"/>
                </a:lnTo>
                <a:lnTo>
                  <a:pt x="4604" y="7405"/>
                </a:lnTo>
                <a:lnTo>
                  <a:pt x="4409" y="7234"/>
                </a:lnTo>
                <a:lnTo>
                  <a:pt x="4239" y="7039"/>
                </a:lnTo>
                <a:lnTo>
                  <a:pt x="4117" y="6820"/>
                </a:lnTo>
                <a:lnTo>
                  <a:pt x="4044" y="6601"/>
                </a:lnTo>
                <a:lnTo>
                  <a:pt x="3971" y="6382"/>
                </a:lnTo>
                <a:lnTo>
                  <a:pt x="3922" y="6187"/>
                </a:lnTo>
                <a:lnTo>
                  <a:pt x="3849" y="5992"/>
                </a:lnTo>
                <a:lnTo>
                  <a:pt x="3752" y="5797"/>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25" y="8208"/>
                </a:lnTo>
                <a:lnTo>
                  <a:pt x="74" y="8379"/>
                </a:lnTo>
                <a:lnTo>
                  <a:pt x="171" y="8574"/>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828" y="12178"/>
                </a:lnTo>
                <a:lnTo>
                  <a:pt x="1633" y="12276"/>
                </a:lnTo>
                <a:lnTo>
                  <a:pt x="1413" y="12349"/>
                </a:lnTo>
                <a:lnTo>
                  <a:pt x="1219" y="12398"/>
                </a:lnTo>
                <a:lnTo>
                  <a:pt x="999" y="12446"/>
                </a:lnTo>
                <a:lnTo>
                  <a:pt x="780" y="12544"/>
                </a:lnTo>
                <a:lnTo>
                  <a:pt x="585" y="12665"/>
                </a:lnTo>
                <a:lnTo>
                  <a:pt x="366" y="12836"/>
                </a:lnTo>
                <a:lnTo>
                  <a:pt x="196" y="13031"/>
                </a:lnTo>
                <a:lnTo>
                  <a:pt x="98" y="13250"/>
                </a:lnTo>
                <a:lnTo>
                  <a:pt x="25" y="13493"/>
                </a:lnTo>
                <a:lnTo>
                  <a:pt x="1" y="13761"/>
                </a:lnTo>
                <a:lnTo>
                  <a:pt x="25" y="13981"/>
                </a:lnTo>
                <a:lnTo>
                  <a:pt x="50" y="14200"/>
                </a:lnTo>
                <a:lnTo>
                  <a:pt x="123" y="14395"/>
                </a:lnTo>
                <a:lnTo>
                  <a:pt x="220" y="14614"/>
                </a:lnTo>
                <a:lnTo>
                  <a:pt x="318" y="14784"/>
                </a:lnTo>
                <a:lnTo>
                  <a:pt x="439" y="14979"/>
                </a:lnTo>
                <a:lnTo>
                  <a:pt x="561" y="15150"/>
                </a:lnTo>
                <a:lnTo>
                  <a:pt x="707" y="15320"/>
                </a:lnTo>
                <a:lnTo>
                  <a:pt x="878" y="15466"/>
                </a:lnTo>
                <a:lnTo>
                  <a:pt x="1048" y="15588"/>
                </a:lnTo>
                <a:lnTo>
                  <a:pt x="1243" y="15710"/>
                </a:lnTo>
                <a:lnTo>
                  <a:pt x="1438" y="15832"/>
                </a:lnTo>
                <a:lnTo>
                  <a:pt x="1633" y="15905"/>
                </a:lnTo>
                <a:lnTo>
                  <a:pt x="1852" y="15978"/>
                </a:lnTo>
                <a:lnTo>
                  <a:pt x="2047" y="16002"/>
                </a:lnTo>
                <a:lnTo>
                  <a:pt x="2266" y="16026"/>
                </a:lnTo>
                <a:lnTo>
                  <a:pt x="2534" y="16002"/>
                </a:lnTo>
                <a:lnTo>
                  <a:pt x="2777" y="15929"/>
                </a:lnTo>
                <a:lnTo>
                  <a:pt x="2997" y="15832"/>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454" y="15856"/>
                </a:lnTo>
                <a:lnTo>
                  <a:pt x="7648" y="15953"/>
                </a:lnTo>
                <a:lnTo>
                  <a:pt x="7819" y="16002"/>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623" y="11423"/>
                </a:lnTo>
                <a:lnTo>
                  <a:pt x="8525" y="11204"/>
                </a:lnTo>
                <a:lnTo>
                  <a:pt x="8452" y="10961"/>
                </a:lnTo>
                <a:lnTo>
                  <a:pt x="8428" y="10668"/>
                </a:lnTo>
                <a:lnTo>
                  <a:pt x="8452" y="10473"/>
                </a:lnTo>
                <a:lnTo>
                  <a:pt x="8476" y="10254"/>
                </a:lnTo>
                <a:lnTo>
                  <a:pt x="8549" y="10059"/>
                </a:lnTo>
                <a:lnTo>
                  <a:pt x="8623" y="9865"/>
                </a:lnTo>
                <a:lnTo>
                  <a:pt x="8720" y="9670"/>
                </a:lnTo>
                <a:lnTo>
                  <a:pt x="8842" y="9475"/>
                </a:lnTo>
                <a:lnTo>
                  <a:pt x="8988" y="9304"/>
                </a:lnTo>
                <a:lnTo>
                  <a:pt x="9134" y="9134"/>
                </a:lnTo>
                <a:lnTo>
                  <a:pt x="9304" y="8988"/>
                </a:lnTo>
                <a:lnTo>
                  <a:pt x="9475" y="8866"/>
                </a:lnTo>
                <a:lnTo>
                  <a:pt x="9645" y="8744"/>
                </a:lnTo>
                <a:lnTo>
                  <a:pt x="9840" y="8622"/>
                </a:lnTo>
                <a:lnTo>
                  <a:pt x="10035" y="8549"/>
                </a:lnTo>
                <a:lnTo>
                  <a:pt x="10254" y="8476"/>
                </a:lnTo>
                <a:lnTo>
                  <a:pt x="10474" y="8452"/>
                </a:lnTo>
                <a:lnTo>
                  <a:pt x="10668" y="8428"/>
                </a:lnTo>
                <a:lnTo>
                  <a:pt x="10936" y="8452"/>
                </a:lnTo>
                <a:lnTo>
                  <a:pt x="11180" y="8525"/>
                </a:lnTo>
                <a:lnTo>
                  <a:pt x="11423" y="8622"/>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02" y="7819"/>
                </a:lnTo>
                <a:lnTo>
                  <a:pt x="15953" y="7648"/>
                </a:lnTo>
                <a:lnTo>
                  <a:pt x="15856" y="7453"/>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69" name="Google Shape;69;p4"/>
          <p:cNvSpPr txBox="1">
            <a:spLocks noGrp="1"/>
          </p:cNvSpPr>
          <p:nvPr>
            <p:ph type="body" idx="1"/>
          </p:nvPr>
        </p:nvSpPr>
        <p:spPr>
          <a:xfrm>
            <a:off x="3868500" y="2882400"/>
            <a:ext cx="4455200" cy="1093200"/>
          </a:xfrm>
          <a:prstGeom prst="rect">
            <a:avLst/>
          </a:prstGeom>
        </p:spPr>
        <p:txBody>
          <a:bodyPr spcFirstLastPara="1" anchor="ctr">
            <a:noAutofit/>
          </a:bodyPr>
          <a:lstStyle>
            <a:lvl1pPr marL="457200" lvl="0" indent="-330200" algn="ctr" rtl="0">
              <a:spcBef>
                <a:spcPts val="600"/>
              </a:spcBef>
              <a:spcAft>
                <a:spcPts val="0"/>
              </a:spcAft>
              <a:buSzPts val="1600"/>
              <a:buFont typeface="Arvo"/>
              <a:buChar char="■"/>
              <a:defRPr i="1">
                <a:latin typeface="Arvo"/>
                <a:ea typeface="Arvo"/>
                <a:cs typeface="Arvo"/>
                <a:sym typeface="Arvo"/>
              </a:defRPr>
            </a:lvl1pPr>
            <a:lvl2pPr marL="914400" lvl="1" indent="-330200" algn="ctr" rtl="0">
              <a:spcBef>
                <a:spcPts val="0"/>
              </a:spcBef>
              <a:spcAft>
                <a:spcPts val="0"/>
              </a:spcAft>
              <a:buSzPts val="1600"/>
              <a:buFont typeface="Arvo"/>
              <a:buChar char="□"/>
              <a:defRPr i="1">
                <a:latin typeface="Arvo"/>
                <a:ea typeface="Arvo"/>
                <a:cs typeface="Arvo"/>
                <a:sym typeface="Arvo"/>
              </a:defRPr>
            </a:lvl2pPr>
            <a:lvl3pPr marL="1371600" lvl="2" indent="-330200" algn="ctr" rtl="0">
              <a:spcBef>
                <a:spcPts val="0"/>
              </a:spcBef>
              <a:spcAft>
                <a:spcPts val="0"/>
              </a:spcAft>
              <a:buSzPts val="1600"/>
              <a:buFont typeface="Arvo"/>
              <a:buChar char="▫"/>
              <a:defRPr i="1">
                <a:latin typeface="Arvo"/>
                <a:ea typeface="Arvo"/>
                <a:cs typeface="Arvo"/>
                <a:sym typeface="Arvo"/>
              </a:defRPr>
            </a:lvl3pPr>
            <a:lvl4pPr marL="1828800" lvl="3" indent="-330200" algn="ctr" rtl="0">
              <a:spcBef>
                <a:spcPts val="0"/>
              </a:spcBef>
              <a:spcAft>
                <a:spcPts val="0"/>
              </a:spcAft>
              <a:buSzPts val="1600"/>
              <a:buFont typeface="Arvo"/>
              <a:buChar char="▫"/>
              <a:defRPr i="1">
                <a:latin typeface="Arvo"/>
                <a:ea typeface="Arvo"/>
                <a:cs typeface="Arvo"/>
                <a:sym typeface="Arvo"/>
              </a:defRPr>
            </a:lvl4pPr>
            <a:lvl5pPr marL="2286000" lvl="4" indent="-330200" algn="ctr" rtl="0">
              <a:spcBef>
                <a:spcPts val="0"/>
              </a:spcBef>
              <a:spcAft>
                <a:spcPts val="0"/>
              </a:spcAft>
              <a:buSzPts val="1600"/>
              <a:buFont typeface="Arvo"/>
              <a:buChar char="○"/>
              <a:defRPr i="1">
                <a:latin typeface="Arvo"/>
                <a:ea typeface="Arvo"/>
                <a:cs typeface="Arvo"/>
                <a:sym typeface="Arvo"/>
              </a:defRPr>
            </a:lvl5pPr>
            <a:lvl6pPr marL="2743200" lvl="5" indent="-330200" algn="ctr" rtl="0">
              <a:spcBef>
                <a:spcPts val="0"/>
              </a:spcBef>
              <a:spcAft>
                <a:spcPts val="0"/>
              </a:spcAft>
              <a:buSzPts val="1600"/>
              <a:buFont typeface="Arvo"/>
              <a:buChar char="■"/>
              <a:defRPr i="1">
                <a:latin typeface="Arvo"/>
                <a:ea typeface="Arvo"/>
                <a:cs typeface="Arvo"/>
                <a:sym typeface="Arvo"/>
              </a:defRPr>
            </a:lvl6pPr>
            <a:lvl7pPr marL="3200400" lvl="6" indent="-330200" algn="ctr" rtl="0">
              <a:spcBef>
                <a:spcPts val="0"/>
              </a:spcBef>
              <a:spcAft>
                <a:spcPts val="0"/>
              </a:spcAft>
              <a:buSzPts val="1600"/>
              <a:buFont typeface="Arvo"/>
              <a:buChar char="●"/>
              <a:defRPr i="1">
                <a:latin typeface="Arvo"/>
                <a:ea typeface="Arvo"/>
                <a:cs typeface="Arvo"/>
                <a:sym typeface="Arvo"/>
              </a:defRPr>
            </a:lvl7pPr>
            <a:lvl8pPr marL="3657600" lvl="7" indent="-330200" algn="ctr" rtl="0">
              <a:spcBef>
                <a:spcPts val="0"/>
              </a:spcBef>
              <a:spcAft>
                <a:spcPts val="0"/>
              </a:spcAft>
              <a:buSzPts val="1600"/>
              <a:buFont typeface="Arvo"/>
              <a:buChar char="○"/>
              <a:defRPr i="1">
                <a:latin typeface="Arvo"/>
                <a:ea typeface="Arvo"/>
                <a:cs typeface="Arvo"/>
                <a:sym typeface="Arvo"/>
              </a:defRPr>
            </a:lvl8pPr>
            <a:lvl9pPr marL="4114800" lvl="8" indent="-330200" algn="ctr">
              <a:spcBef>
                <a:spcPts val="0"/>
              </a:spcBef>
              <a:spcAft>
                <a:spcPts val="0"/>
              </a:spcAft>
              <a:buSzPts val="1600"/>
              <a:buFont typeface="Arvo"/>
              <a:buChar char="■"/>
              <a:defRPr i="1">
                <a:latin typeface="Arvo"/>
                <a:ea typeface="Arvo"/>
                <a:cs typeface="Arvo"/>
                <a:sym typeface="Arvo"/>
              </a:defRPr>
            </a:lvl9pPr>
          </a:lstStyle>
          <a:p>
            <a:endParaRPr/>
          </a:p>
        </p:txBody>
      </p:sp>
      <p:sp>
        <p:nvSpPr>
          <p:cNvPr id="26" name="Google Shape;89;p4"/>
          <p:cNvSpPr txBox="1">
            <a:spLocks noGrp="1"/>
          </p:cNvSpPr>
          <p:nvPr>
            <p:ph type="sldNum" idx="10"/>
          </p:nvPr>
        </p:nvSpPr>
        <p:spPr>
          <a:xfrm>
            <a:off x="5750985" y="6165850"/>
            <a:ext cx="690033" cy="692150"/>
          </a:xfrm>
        </p:spPr>
        <p:txBody>
          <a:bodyPr spcFirstLastPara="1">
            <a:noAutofit/>
          </a:bodyPr>
          <a:lstStyle>
            <a:lvl1pPr lvl="0" algn="ctr" rtl="0">
              <a:buClrTx/>
              <a:buNone/>
              <a:defRPr sz="1000">
                <a:solidFill>
                  <a:srgbClr val="7198A9"/>
                </a:solidFill>
                <a:latin typeface="Arvo"/>
                <a:ea typeface="Arvo"/>
                <a:cs typeface="Arvo"/>
                <a:sym typeface="Arvo"/>
              </a:defRPr>
            </a:lvl1pPr>
            <a:lvl2pPr lvl="1" algn="ctr" rtl="0">
              <a:buNone/>
              <a:defRPr sz="1000">
                <a:solidFill>
                  <a:srgbClr val="7198A9"/>
                </a:solidFill>
                <a:latin typeface="Arvo"/>
                <a:ea typeface="Arvo"/>
                <a:cs typeface="Arvo"/>
                <a:sym typeface="Arvo"/>
              </a:defRPr>
            </a:lvl2pPr>
            <a:lvl3pPr lvl="2" algn="ctr" rtl="0">
              <a:buNone/>
              <a:defRPr sz="1000">
                <a:solidFill>
                  <a:srgbClr val="7198A9"/>
                </a:solidFill>
                <a:latin typeface="Arvo"/>
                <a:ea typeface="Arvo"/>
                <a:cs typeface="Arvo"/>
                <a:sym typeface="Arvo"/>
              </a:defRPr>
            </a:lvl3pPr>
            <a:lvl4pPr lvl="3" algn="ctr" rtl="0">
              <a:buNone/>
              <a:defRPr sz="1000">
                <a:solidFill>
                  <a:srgbClr val="7198A9"/>
                </a:solidFill>
                <a:latin typeface="Arvo"/>
                <a:ea typeface="Arvo"/>
                <a:cs typeface="Arvo"/>
                <a:sym typeface="Arvo"/>
              </a:defRPr>
            </a:lvl4pPr>
            <a:lvl5pPr lvl="4" algn="ctr" rtl="0">
              <a:buNone/>
              <a:defRPr sz="1000">
                <a:solidFill>
                  <a:srgbClr val="7198A9"/>
                </a:solidFill>
                <a:latin typeface="Arvo"/>
                <a:ea typeface="Arvo"/>
                <a:cs typeface="Arvo"/>
                <a:sym typeface="Arvo"/>
              </a:defRPr>
            </a:lvl5pPr>
            <a:lvl6pPr lvl="5" algn="ctr" rtl="0">
              <a:buNone/>
              <a:defRPr sz="1000">
                <a:solidFill>
                  <a:srgbClr val="7198A9"/>
                </a:solidFill>
                <a:latin typeface="Arvo"/>
                <a:ea typeface="Arvo"/>
                <a:cs typeface="Arvo"/>
                <a:sym typeface="Arvo"/>
              </a:defRPr>
            </a:lvl6pPr>
            <a:lvl7pPr lvl="6" algn="ctr" rtl="0">
              <a:buNone/>
              <a:defRPr sz="1000">
                <a:solidFill>
                  <a:srgbClr val="7198A9"/>
                </a:solidFill>
                <a:latin typeface="Arvo"/>
                <a:ea typeface="Arvo"/>
                <a:cs typeface="Arvo"/>
                <a:sym typeface="Arvo"/>
              </a:defRPr>
            </a:lvl7pPr>
            <a:lvl8pPr lvl="7" algn="ctr" rtl="0">
              <a:buNone/>
              <a:defRPr sz="1000">
                <a:solidFill>
                  <a:srgbClr val="7198A9"/>
                </a:solidFill>
                <a:latin typeface="Arvo"/>
                <a:ea typeface="Arvo"/>
                <a:cs typeface="Arvo"/>
                <a:sym typeface="Arvo"/>
              </a:defRPr>
            </a:lvl8pPr>
            <a:lvl9pPr lvl="8" algn="ctr" rtl="0">
              <a:buNone/>
              <a:defRPr sz="1000">
                <a:solidFill>
                  <a:srgbClr val="7198A9"/>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16E93CA-2563-4645-A99E-4DC66C05B6CE}" type="slidenum">
              <a:rPr kumimoji="0" lang="en" sz="1000" b="0" i="0" u="none" strike="noStrike" kern="1200" cap="none" spc="0" normalizeH="0" baseline="0" noProof="0">
                <a:ln>
                  <a:noFill/>
                </a:ln>
                <a:solidFill>
                  <a:srgbClr val="7198A9"/>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7198A9"/>
              </a:solidFill>
              <a:effectLst/>
              <a:uLnTx/>
              <a:uFillTx/>
              <a:latin typeface="Arvo"/>
              <a:sym typeface="Arvo"/>
            </a:endParaRPr>
          </a:p>
        </p:txBody>
      </p:sp>
    </p:spTree>
    <p:extLst>
      <p:ext uri="{BB962C8B-B14F-4D97-AF65-F5344CB8AC3E}">
        <p14:creationId xmlns:p14="http://schemas.microsoft.com/office/powerpoint/2010/main" val="32403709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90"/>
        <p:cNvGrpSpPr/>
        <p:nvPr/>
      </p:nvGrpSpPr>
      <p:grpSpPr>
        <a:xfrm>
          <a:off x="0" y="0"/>
          <a:ext cx="0" cy="0"/>
          <a:chOff x="0" y="0"/>
          <a:chExt cx="0" cy="0"/>
        </a:xfrm>
      </p:grpSpPr>
      <p:pic>
        <p:nvPicPr>
          <p:cNvPr id="4" name="Google Shape;93;p5"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2760663"/>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94;p5" descr="Death_to_stock_communicate_hands_5.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95;p5"/>
          <p:cNvSpPr>
            <a:spLocks noChangeArrowheads="1"/>
          </p:cNvSpPr>
          <p:nvPr/>
        </p:nvSpPr>
        <p:spPr bwMode="auto">
          <a:xfrm>
            <a:off x="9427633" y="2763838"/>
            <a:ext cx="1382184" cy="138271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96;p5"/>
          <p:cNvSpPr>
            <a:spLocks noChangeArrowheads="1"/>
          </p:cNvSpPr>
          <p:nvPr/>
        </p:nvSpPr>
        <p:spPr bwMode="auto">
          <a:xfrm>
            <a:off x="10807701" y="4144963"/>
            <a:ext cx="1384300" cy="1382712"/>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97;p5"/>
          <p:cNvSpPr>
            <a:spLocks noChangeArrowheads="1"/>
          </p:cNvSpPr>
          <p:nvPr/>
        </p:nvSpPr>
        <p:spPr bwMode="auto">
          <a:xfrm>
            <a:off x="9427633" y="0"/>
            <a:ext cx="1382184"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98;p5"/>
          <p:cNvSpPr>
            <a:spLocks noChangeArrowheads="1"/>
          </p:cNvSpPr>
          <p:nvPr/>
        </p:nvSpPr>
        <p:spPr bwMode="auto">
          <a:xfrm>
            <a:off x="1" y="5473700"/>
            <a:ext cx="1384300" cy="13843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99;p5"/>
          <p:cNvSpPr>
            <a:spLocks noChangeArrowheads="1"/>
          </p:cNvSpPr>
          <p:nvPr/>
        </p:nvSpPr>
        <p:spPr bwMode="auto">
          <a:xfrm>
            <a:off x="1" y="4783138"/>
            <a:ext cx="692151" cy="69056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00;p5"/>
          <p:cNvSpPr>
            <a:spLocks noChangeArrowheads="1"/>
          </p:cNvSpPr>
          <p:nvPr/>
        </p:nvSpPr>
        <p:spPr bwMode="auto">
          <a:xfrm>
            <a:off x="692151" y="5473700"/>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01;p5"/>
          <p:cNvSpPr>
            <a:spLocks noChangeArrowheads="1"/>
          </p:cNvSpPr>
          <p:nvPr/>
        </p:nvSpPr>
        <p:spPr bwMode="auto">
          <a:xfrm>
            <a:off x="8735484" y="0"/>
            <a:ext cx="692149" cy="69215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02;p5"/>
          <p:cNvSpPr>
            <a:spLocks noChangeArrowheads="1"/>
          </p:cNvSpPr>
          <p:nvPr/>
        </p:nvSpPr>
        <p:spPr bwMode="auto">
          <a:xfrm>
            <a:off x="10117668" y="3444875"/>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4" name="Google Shape;103;p5"/>
          <p:cNvGrpSpPr>
            <a:grpSpLocks/>
          </p:cNvGrpSpPr>
          <p:nvPr/>
        </p:nvGrpSpPr>
        <p:grpSpPr bwMode="auto">
          <a:xfrm>
            <a:off x="9776885" y="360364"/>
            <a:ext cx="664633" cy="663575"/>
            <a:chOff x="1923675" y="1633650"/>
            <a:chExt cx="436000" cy="435975"/>
          </a:xfrm>
        </p:grpSpPr>
        <p:sp>
          <p:nvSpPr>
            <p:cNvPr id="15" name="Google Shape;104;p5"/>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05;p5"/>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06;p5"/>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07;p5"/>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08;p5"/>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09;p5"/>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91" name="Google Shape;91;p5"/>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5"/>
          <p:cNvSpPr txBox="1">
            <a:spLocks noGrp="1"/>
          </p:cNvSpPr>
          <p:nvPr>
            <p:ph type="body" idx="1"/>
          </p:nvPr>
        </p:nvSpPr>
        <p:spPr>
          <a:xfrm>
            <a:off x="2456633" y="2557708"/>
            <a:ext cx="5487200" cy="3603600"/>
          </a:xfrm>
          <a:prstGeom prst="rect">
            <a:avLst/>
          </a:prstGeom>
        </p:spPr>
        <p:txBody>
          <a:bodyPr spcFirstLastPara="1">
            <a:noAutofit/>
          </a:bodyPr>
          <a:lstStyle>
            <a:lvl1pPr marL="457200" lvl="0" indent="-330200">
              <a:spcBef>
                <a:spcPts val="60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21" name="Google Shape;110;p5"/>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B0A6D7F-7EBC-467C-838C-441577E7E1A5}"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8461236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11"/>
        <p:cNvGrpSpPr/>
        <p:nvPr/>
      </p:nvGrpSpPr>
      <p:grpSpPr>
        <a:xfrm>
          <a:off x="0" y="0"/>
          <a:ext cx="0" cy="0"/>
          <a:chOff x="0" y="0"/>
          <a:chExt cx="0" cy="0"/>
        </a:xfrm>
      </p:grpSpPr>
      <p:pic>
        <p:nvPicPr>
          <p:cNvPr id="5" name="Google Shape;112;p6"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1384301"/>
            <a:ext cx="2762249"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13;p6"/>
          <p:cNvSpPr>
            <a:spLocks noChangeArrowheads="1"/>
          </p:cNvSpPr>
          <p:nvPr/>
        </p:nvSpPr>
        <p:spPr bwMode="auto">
          <a:xfrm>
            <a:off x="9427633" y="2763838"/>
            <a:ext cx="1382184" cy="138271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7" name="Google Shape;114;p6"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03467"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18;p6"/>
          <p:cNvSpPr>
            <a:spLocks noChangeArrowheads="1"/>
          </p:cNvSpPr>
          <p:nvPr/>
        </p:nvSpPr>
        <p:spPr bwMode="auto">
          <a:xfrm>
            <a:off x="10803467" y="414655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19;p6"/>
          <p:cNvSpPr>
            <a:spLocks noChangeArrowheads="1"/>
          </p:cNvSpPr>
          <p:nvPr/>
        </p:nvSpPr>
        <p:spPr bwMode="auto">
          <a:xfrm>
            <a:off x="9427633" y="0"/>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20;p6"/>
          <p:cNvSpPr>
            <a:spLocks noChangeArrowheads="1"/>
          </p:cNvSpPr>
          <p:nvPr/>
        </p:nvSpPr>
        <p:spPr bwMode="auto">
          <a:xfrm>
            <a:off x="1" y="5473700"/>
            <a:ext cx="1384300" cy="13843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21;p6"/>
          <p:cNvSpPr>
            <a:spLocks noChangeArrowheads="1"/>
          </p:cNvSpPr>
          <p:nvPr/>
        </p:nvSpPr>
        <p:spPr bwMode="auto">
          <a:xfrm>
            <a:off x="1384301" y="616585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22;p6"/>
          <p:cNvSpPr>
            <a:spLocks noChangeArrowheads="1"/>
          </p:cNvSpPr>
          <p:nvPr/>
        </p:nvSpPr>
        <p:spPr bwMode="auto">
          <a:xfrm>
            <a:off x="1" y="54737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23;p6"/>
          <p:cNvSpPr>
            <a:spLocks noChangeArrowheads="1"/>
          </p:cNvSpPr>
          <p:nvPr/>
        </p:nvSpPr>
        <p:spPr bwMode="auto">
          <a:xfrm>
            <a:off x="11495618" y="5527675"/>
            <a:ext cx="692149" cy="69215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24;p6"/>
          <p:cNvSpPr>
            <a:spLocks noChangeArrowheads="1"/>
          </p:cNvSpPr>
          <p:nvPr/>
        </p:nvSpPr>
        <p:spPr bwMode="auto">
          <a:xfrm>
            <a:off x="11495618" y="4837113"/>
            <a:ext cx="692149"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5" name="Google Shape;125;p6"/>
          <p:cNvGrpSpPr>
            <a:grpSpLocks/>
          </p:cNvGrpSpPr>
          <p:nvPr/>
        </p:nvGrpSpPr>
        <p:grpSpPr bwMode="auto">
          <a:xfrm>
            <a:off x="9899651" y="3124201"/>
            <a:ext cx="438149" cy="696913"/>
            <a:chOff x="6718575" y="2318625"/>
            <a:chExt cx="256950" cy="407375"/>
          </a:xfrm>
        </p:grpSpPr>
        <p:sp>
          <p:nvSpPr>
            <p:cNvPr id="16" name="Google Shape;126;p6"/>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27;p6"/>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28;p6"/>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29;p6"/>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30;p6"/>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31;p6"/>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32;p6"/>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133;p6"/>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15" name="Google Shape;115;p6"/>
          <p:cNvSpPr txBox="1">
            <a:spLocks noGrp="1"/>
          </p:cNvSpPr>
          <p:nvPr>
            <p:ph type="title"/>
          </p:nvPr>
        </p:nvSpPr>
        <p:spPr>
          <a:xfrm>
            <a:off x="2456633" y="1596100"/>
            <a:ext cx="5875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 name="Google Shape;116;p6"/>
          <p:cNvSpPr txBox="1">
            <a:spLocks noGrp="1"/>
          </p:cNvSpPr>
          <p:nvPr>
            <p:ph type="body" idx="1"/>
          </p:nvPr>
        </p:nvSpPr>
        <p:spPr>
          <a:xfrm>
            <a:off x="2456633" y="2425300"/>
            <a:ext cx="28972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117" name="Google Shape;117;p6"/>
          <p:cNvSpPr txBox="1">
            <a:spLocks noGrp="1"/>
          </p:cNvSpPr>
          <p:nvPr>
            <p:ph type="body" idx="2"/>
          </p:nvPr>
        </p:nvSpPr>
        <p:spPr>
          <a:xfrm>
            <a:off x="5417515" y="2425300"/>
            <a:ext cx="29144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24" name="Google Shape;134;p6"/>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C70D8DE-BD12-4595-9A91-89AA00A4D817}"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40539572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35"/>
        <p:cNvGrpSpPr/>
        <p:nvPr/>
      </p:nvGrpSpPr>
      <p:grpSpPr>
        <a:xfrm>
          <a:off x="0" y="0"/>
          <a:ext cx="0" cy="0"/>
          <a:chOff x="0" y="0"/>
          <a:chExt cx="0" cy="0"/>
        </a:xfrm>
      </p:grpSpPr>
      <p:pic>
        <p:nvPicPr>
          <p:cNvPr id="6" name="Google Shape;136;p7"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2760663"/>
            <a:ext cx="138218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37;p7" descr="Death_to_stock_communicate_hands_9-.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42;p7"/>
          <p:cNvSpPr>
            <a:spLocks noChangeArrowheads="1"/>
          </p:cNvSpPr>
          <p:nvPr/>
        </p:nvSpPr>
        <p:spPr bwMode="auto">
          <a:xfrm>
            <a:off x="8041218" y="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43;p7"/>
          <p:cNvSpPr>
            <a:spLocks noChangeArrowheads="1"/>
          </p:cNvSpPr>
          <p:nvPr/>
        </p:nvSpPr>
        <p:spPr bwMode="auto">
          <a:xfrm>
            <a:off x="10807701" y="27622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44;p7"/>
          <p:cNvSpPr>
            <a:spLocks noChangeArrowheads="1"/>
          </p:cNvSpPr>
          <p:nvPr/>
        </p:nvSpPr>
        <p:spPr bwMode="auto">
          <a:xfrm>
            <a:off x="10807701" y="1379538"/>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45;p7"/>
          <p:cNvSpPr>
            <a:spLocks noChangeArrowheads="1"/>
          </p:cNvSpPr>
          <p:nvPr/>
        </p:nvSpPr>
        <p:spPr bwMode="auto">
          <a:xfrm>
            <a:off x="0" y="4783138"/>
            <a:ext cx="1382184" cy="138271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46;p7"/>
          <p:cNvSpPr>
            <a:spLocks noChangeArrowheads="1"/>
          </p:cNvSpPr>
          <p:nvPr/>
        </p:nvSpPr>
        <p:spPr bwMode="auto">
          <a:xfrm>
            <a:off x="1" y="6165850"/>
            <a:ext cx="692151"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47;p7"/>
          <p:cNvSpPr>
            <a:spLocks noChangeArrowheads="1"/>
          </p:cNvSpPr>
          <p:nvPr/>
        </p:nvSpPr>
        <p:spPr bwMode="auto">
          <a:xfrm>
            <a:off x="1" y="4783138"/>
            <a:ext cx="692151"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48;p7"/>
          <p:cNvSpPr>
            <a:spLocks noChangeArrowheads="1"/>
          </p:cNvSpPr>
          <p:nvPr/>
        </p:nvSpPr>
        <p:spPr bwMode="auto">
          <a:xfrm>
            <a:off x="11499851" y="4151313"/>
            <a:ext cx="692149" cy="69056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149;p7"/>
          <p:cNvSpPr>
            <a:spLocks noChangeArrowheads="1"/>
          </p:cNvSpPr>
          <p:nvPr/>
        </p:nvSpPr>
        <p:spPr bwMode="auto">
          <a:xfrm>
            <a:off x="9423401"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6" name="Google Shape;150;p7"/>
          <p:cNvGrpSpPr>
            <a:grpSpLocks/>
          </p:cNvGrpSpPr>
          <p:nvPr/>
        </p:nvGrpSpPr>
        <p:grpSpPr bwMode="auto">
          <a:xfrm>
            <a:off x="11135784" y="1708150"/>
            <a:ext cx="728133" cy="727075"/>
            <a:chOff x="5941025" y="3634400"/>
            <a:chExt cx="467650" cy="467650"/>
          </a:xfrm>
        </p:grpSpPr>
        <p:sp>
          <p:nvSpPr>
            <p:cNvPr id="17" name="Google Shape;151;p7"/>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52;p7"/>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53;p7"/>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54;p7"/>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55;p7"/>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56;p7"/>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38" name="Google Shape;138;p7"/>
          <p:cNvSpPr txBox="1">
            <a:spLocks noGrp="1"/>
          </p:cNvSpPr>
          <p:nvPr>
            <p:ph type="title"/>
          </p:nvPr>
        </p:nvSpPr>
        <p:spPr>
          <a:xfrm>
            <a:off x="2456633" y="1596100"/>
            <a:ext cx="5922400" cy="829200"/>
          </a:xfrm>
          <a:prstGeom prst="rect">
            <a:avLst/>
          </a:prstGeom>
        </p:spPr>
        <p:txBody>
          <a:bodyPr spcFirstLastPara="1">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 name="Google Shape;139;p7"/>
          <p:cNvSpPr txBox="1">
            <a:spLocks noGrp="1"/>
          </p:cNvSpPr>
          <p:nvPr>
            <p:ph type="body" idx="1"/>
          </p:nvPr>
        </p:nvSpPr>
        <p:spPr>
          <a:xfrm>
            <a:off x="2456633"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0" name="Google Shape;140;p7"/>
          <p:cNvSpPr txBox="1">
            <a:spLocks noGrp="1"/>
          </p:cNvSpPr>
          <p:nvPr>
            <p:ph type="body" idx="2"/>
          </p:nvPr>
        </p:nvSpPr>
        <p:spPr>
          <a:xfrm>
            <a:off x="4463300"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1" name="Google Shape;141;p7"/>
          <p:cNvSpPr txBox="1">
            <a:spLocks noGrp="1"/>
          </p:cNvSpPr>
          <p:nvPr>
            <p:ph type="body" idx="3"/>
          </p:nvPr>
        </p:nvSpPr>
        <p:spPr>
          <a:xfrm>
            <a:off x="6469965"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3" name="Google Shape;157;p7"/>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91401F28-B835-48B4-A677-D916484C05E9}"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65836585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8"/>
        <p:cNvGrpSpPr/>
        <p:nvPr/>
      </p:nvGrpSpPr>
      <p:grpSpPr>
        <a:xfrm>
          <a:off x="0" y="0"/>
          <a:ext cx="0" cy="0"/>
          <a:chOff x="0" y="0"/>
          <a:chExt cx="0" cy="0"/>
        </a:xfrm>
      </p:grpSpPr>
      <p:pic>
        <p:nvPicPr>
          <p:cNvPr id="3" name="Google Shape;159;p8"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60;p8" descr="Death_to_stock_communicate_hands_4.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2760663"/>
            <a:ext cx="2770716"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162;p8"/>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163;p8"/>
          <p:cNvSpPr>
            <a:spLocks noChangeArrowheads="1"/>
          </p:cNvSpPr>
          <p:nvPr/>
        </p:nvSpPr>
        <p:spPr bwMode="auto">
          <a:xfrm>
            <a:off x="10807701" y="1384301"/>
            <a:ext cx="1384300"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64;p8"/>
          <p:cNvSpPr>
            <a:spLocks noChangeArrowheads="1"/>
          </p:cNvSpPr>
          <p:nvPr/>
        </p:nvSpPr>
        <p:spPr bwMode="auto">
          <a:xfrm>
            <a:off x="9427633" y="4137026"/>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65;p8"/>
          <p:cNvSpPr>
            <a:spLocks noChangeArrowheads="1"/>
          </p:cNvSpPr>
          <p:nvPr/>
        </p:nvSpPr>
        <p:spPr bwMode="auto">
          <a:xfrm>
            <a:off x="1" y="5473700"/>
            <a:ext cx="1384300" cy="13843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6;p8"/>
          <p:cNvSpPr>
            <a:spLocks noChangeArrowheads="1"/>
          </p:cNvSpPr>
          <p:nvPr/>
        </p:nvSpPr>
        <p:spPr bwMode="auto">
          <a:xfrm>
            <a:off x="1384301" y="547370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67;p8"/>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68;p8"/>
          <p:cNvSpPr>
            <a:spLocks noChangeArrowheads="1"/>
          </p:cNvSpPr>
          <p:nvPr/>
        </p:nvSpPr>
        <p:spPr bwMode="auto">
          <a:xfrm>
            <a:off x="10117668" y="1384301"/>
            <a:ext cx="690033" cy="690563"/>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69;p8"/>
          <p:cNvSpPr>
            <a:spLocks noChangeArrowheads="1"/>
          </p:cNvSpPr>
          <p:nvPr/>
        </p:nvSpPr>
        <p:spPr bwMode="auto">
          <a:xfrm>
            <a:off x="11499851" y="6921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70;p8"/>
          <p:cNvSpPr>
            <a:spLocks/>
          </p:cNvSpPr>
          <p:nvPr/>
        </p:nvSpPr>
        <p:spPr bwMode="auto">
          <a:xfrm>
            <a:off x="10039351" y="4587875"/>
            <a:ext cx="607483" cy="55245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171;p8"/>
          <p:cNvSpPr>
            <a:spLocks/>
          </p:cNvSpPr>
          <p:nvPr/>
        </p:nvSpPr>
        <p:spPr bwMode="auto">
          <a:xfrm flipH="1">
            <a:off x="9590617" y="4516438"/>
            <a:ext cx="404283" cy="3683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824532830 w 16173"/>
              <a:gd name="T21" fmla="*/ 2147483646 h 14711"/>
              <a:gd name="T22" fmla="*/ 824532830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824532830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1" name="Google Shape;161;p8"/>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 name="Google Shape;172;p8"/>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B8BE6FFE-1A4D-40FD-B0BE-748CC0A417A8}"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5840580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73"/>
        <p:cNvGrpSpPr/>
        <p:nvPr/>
      </p:nvGrpSpPr>
      <p:grpSpPr>
        <a:xfrm>
          <a:off x="0" y="0"/>
          <a:ext cx="0" cy="0"/>
          <a:chOff x="0" y="0"/>
          <a:chExt cx="0" cy="0"/>
        </a:xfrm>
      </p:grpSpPr>
      <p:pic>
        <p:nvPicPr>
          <p:cNvPr id="3" name="Google Shape;174;p9" descr="Death_to_stock_communicate_hands_1.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75;p9" descr="Death_to_stock_communicate_hands_3.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547370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77;p9" descr="Death_to_stock_communicate_hands_2.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09098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78;p9"/>
          <p:cNvSpPr>
            <a:spLocks noChangeArrowheads="1"/>
          </p:cNvSpPr>
          <p:nvPr/>
        </p:nvSpPr>
        <p:spPr bwMode="auto">
          <a:xfrm>
            <a:off x="10807701" y="1384301"/>
            <a:ext cx="1384300"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79;p9"/>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80;p9"/>
          <p:cNvSpPr>
            <a:spLocks noChangeArrowheads="1"/>
          </p:cNvSpPr>
          <p:nvPr/>
        </p:nvSpPr>
        <p:spPr bwMode="auto">
          <a:xfrm>
            <a:off x="9427633" y="1384301"/>
            <a:ext cx="1382184"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81;p9"/>
          <p:cNvSpPr>
            <a:spLocks noChangeArrowheads="1"/>
          </p:cNvSpPr>
          <p:nvPr/>
        </p:nvSpPr>
        <p:spPr bwMode="auto">
          <a:xfrm>
            <a:off x="692151" y="3398838"/>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82;p9"/>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83;p9"/>
          <p:cNvSpPr>
            <a:spLocks noChangeArrowheads="1"/>
          </p:cNvSpPr>
          <p:nvPr/>
        </p:nvSpPr>
        <p:spPr bwMode="auto">
          <a:xfrm>
            <a:off x="11497734" y="41529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84;p9"/>
          <p:cNvSpPr>
            <a:spLocks noChangeArrowheads="1"/>
          </p:cNvSpPr>
          <p:nvPr/>
        </p:nvSpPr>
        <p:spPr bwMode="auto">
          <a:xfrm>
            <a:off x="11497734" y="6921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3" name="Google Shape;185;p9" descr="DeathtoStock_CreativeSpace4-11.45.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7701" y="276383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oogle Shape;186;p9"/>
          <p:cNvGrpSpPr>
            <a:grpSpLocks/>
          </p:cNvGrpSpPr>
          <p:nvPr/>
        </p:nvGrpSpPr>
        <p:grpSpPr bwMode="auto">
          <a:xfrm>
            <a:off x="9774767" y="387350"/>
            <a:ext cx="685800" cy="609600"/>
            <a:chOff x="5292575" y="3681900"/>
            <a:chExt cx="420150" cy="373275"/>
          </a:xfrm>
        </p:grpSpPr>
        <p:sp>
          <p:nvSpPr>
            <p:cNvPr id="15" name="Google Shape;187;p9"/>
            <p:cNvSpPr>
              <a:spLocks/>
            </p:cNvSpPr>
            <p:nvPr/>
          </p:nvSpPr>
          <p:spPr bwMode="auto">
            <a:xfrm>
              <a:off x="5292575" y="3706875"/>
              <a:ext cx="420150" cy="266700"/>
            </a:xfrm>
            <a:custGeom>
              <a:avLst/>
              <a:gdLst>
                <a:gd name="T0" fmla="*/ 2147483646 w 16806"/>
                <a:gd name="T1" fmla="*/ 0 h 10668"/>
                <a:gd name="T2" fmla="*/ 2147483646 w 16806"/>
                <a:gd name="T3" fmla="*/ 0 h 10668"/>
                <a:gd name="T4" fmla="*/ 2147483646 w 16806"/>
                <a:gd name="T5" fmla="*/ 0 h 10668"/>
                <a:gd name="T6" fmla="*/ 2147483646 w 16806"/>
                <a:gd name="T7" fmla="*/ 0 h 10668"/>
                <a:gd name="T8" fmla="*/ 2147483646 w 16806"/>
                <a:gd name="T9" fmla="*/ 2147483646 h 10668"/>
                <a:gd name="T10" fmla="*/ 2147483646 w 16806"/>
                <a:gd name="T11" fmla="*/ 2147483646 h 10668"/>
                <a:gd name="T12" fmla="*/ 2147483646 w 16806"/>
                <a:gd name="T13" fmla="*/ 2147483646 h 10668"/>
                <a:gd name="T14" fmla="*/ 2147483646 w 16806"/>
                <a:gd name="T15" fmla="*/ 2147483646 h 10668"/>
                <a:gd name="T16" fmla="*/ 2147483646 w 16806"/>
                <a:gd name="T17" fmla="*/ 2147483646 h 10668"/>
                <a:gd name="T18" fmla="*/ 2147483646 w 16806"/>
                <a:gd name="T19" fmla="*/ 2147483646 h 10668"/>
                <a:gd name="T20" fmla="*/ 2147483646 w 16806"/>
                <a:gd name="T21" fmla="*/ 2147483646 h 10668"/>
                <a:gd name="T22" fmla="*/ 2147483646 w 16806"/>
                <a:gd name="T23" fmla="*/ 2147483646 h 10668"/>
                <a:gd name="T24" fmla="*/ 2147483646 w 16806"/>
                <a:gd name="T25" fmla="*/ 2147483646 h 10668"/>
                <a:gd name="T26" fmla="*/ 2147483646 w 16806"/>
                <a:gd name="T27" fmla="*/ 2147483646 h 10668"/>
                <a:gd name="T28" fmla="*/ 2147483646 w 16806"/>
                <a:gd name="T29" fmla="*/ 2147483646 h 10668"/>
                <a:gd name="T30" fmla="*/ 2147483646 w 16806"/>
                <a:gd name="T31" fmla="*/ 2147483646 h 10668"/>
                <a:gd name="T32" fmla="*/ 2147483646 w 16806"/>
                <a:gd name="T33" fmla="*/ 2147483646 h 10668"/>
                <a:gd name="T34" fmla="*/ 2147483646 w 16806"/>
                <a:gd name="T35" fmla="*/ 2147483646 h 10668"/>
                <a:gd name="T36" fmla="*/ 2147483646 w 16806"/>
                <a:gd name="T37" fmla="*/ 2147483646 h 10668"/>
                <a:gd name="T38" fmla="*/ 2147483646 w 16806"/>
                <a:gd name="T39" fmla="*/ 2147483646 h 10668"/>
                <a:gd name="T40" fmla="*/ 2147483646 w 16806"/>
                <a:gd name="T41" fmla="*/ 2147483646 h 10668"/>
                <a:gd name="T42" fmla="*/ 2147483646 w 16806"/>
                <a:gd name="T43" fmla="*/ 2147483646 h 10668"/>
                <a:gd name="T44" fmla="*/ 2147483646 w 16806"/>
                <a:gd name="T45" fmla="*/ 2147483646 h 10668"/>
                <a:gd name="T46" fmla="*/ 2147483646 w 16806"/>
                <a:gd name="T47" fmla="*/ 2147483646 h 10668"/>
                <a:gd name="T48" fmla="*/ 2147483646 w 16806"/>
                <a:gd name="T49" fmla="*/ 2147483646 h 10668"/>
                <a:gd name="T50" fmla="*/ 2147483646 w 16806"/>
                <a:gd name="T51" fmla="*/ 2147483646 h 10668"/>
                <a:gd name="T52" fmla="*/ 2147483646 w 16806"/>
                <a:gd name="T53" fmla="*/ 2147483646 h 10668"/>
                <a:gd name="T54" fmla="*/ 2147483646 w 16806"/>
                <a:gd name="T55" fmla="*/ 2147483646 h 10668"/>
                <a:gd name="T56" fmla="*/ 2147483646 w 16806"/>
                <a:gd name="T57" fmla="*/ 2147483646 h 10668"/>
                <a:gd name="T58" fmla="*/ 2147483646 w 16806"/>
                <a:gd name="T59" fmla="*/ 2147483646 h 10668"/>
                <a:gd name="T60" fmla="*/ 2147483646 w 16806"/>
                <a:gd name="T61" fmla="*/ 2147483646 h 10668"/>
                <a:gd name="T62" fmla="*/ 2147483646 w 16806"/>
                <a:gd name="T63" fmla="*/ 2147483646 h 10668"/>
                <a:gd name="T64" fmla="*/ 2147483646 w 16806"/>
                <a:gd name="T65" fmla="*/ 2147483646 h 10668"/>
                <a:gd name="T66" fmla="*/ 2147483646 w 16806"/>
                <a:gd name="T67" fmla="*/ 2147483646 h 10668"/>
                <a:gd name="T68" fmla="*/ 2147483646 w 16806"/>
                <a:gd name="T69" fmla="*/ 2147483646 h 10668"/>
                <a:gd name="T70" fmla="*/ 2147483646 w 16806"/>
                <a:gd name="T71" fmla="*/ 2147483646 h 10668"/>
                <a:gd name="T72" fmla="*/ 2147483646 w 16806"/>
                <a:gd name="T73" fmla="*/ 2147483646 h 10668"/>
                <a:gd name="T74" fmla="*/ 2147483646 w 16806"/>
                <a:gd name="T75" fmla="*/ 2147483646 h 10668"/>
                <a:gd name="T76" fmla="*/ 2147483646 w 16806"/>
                <a:gd name="T77" fmla="*/ 2147483646 h 10668"/>
                <a:gd name="T78" fmla="*/ 2147483646 w 16806"/>
                <a:gd name="T79" fmla="*/ 0 h 10668"/>
                <a:gd name="T80" fmla="*/ 2147483646 w 16806"/>
                <a:gd name="T81" fmla="*/ 0 h 10668"/>
                <a:gd name="T82" fmla="*/ 2147483646 w 16806"/>
                <a:gd name="T83" fmla="*/ 0 h 106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806" h="10668" fill="none" extrusionOk="0">
                  <a:moveTo>
                    <a:pt x="16319" y="0"/>
                  </a:moveTo>
                  <a:lnTo>
                    <a:pt x="488" y="0"/>
                  </a:lnTo>
                  <a:lnTo>
                    <a:pt x="390" y="0"/>
                  </a:lnTo>
                  <a:lnTo>
                    <a:pt x="293" y="25"/>
                  </a:lnTo>
                  <a:lnTo>
                    <a:pt x="196" y="73"/>
                  </a:lnTo>
                  <a:lnTo>
                    <a:pt x="123" y="146"/>
                  </a:lnTo>
                  <a:lnTo>
                    <a:pt x="74" y="219"/>
                  </a:lnTo>
                  <a:lnTo>
                    <a:pt x="25" y="292"/>
                  </a:lnTo>
                  <a:lnTo>
                    <a:pt x="1" y="390"/>
                  </a:lnTo>
                  <a:lnTo>
                    <a:pt x="1" y="487"/>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390"/>
                  </a:lnTo>
                  <a:lnTo>
                    <a:pt x="16781" y="292"/>
                  </a:lnTo>
                  <a:lnTo>
                    <a:pt x="16733" y="219"/>
                  </a:lnTo>
                  <a:lnTo>
                    <a:pt x="16684" y="146"/>
                  </a:lnTo>
                  <a:lnTo>
                    <a:pt x="16611" y="73"/>
                  </a:lnTo>
                  <a:lnTo>
                    <a:pt x="16513" y="25"/>
                  </a:lnTo>
                  <a:lnTo>
                    <a:pt x="16416" y="0"/>
                  </a:lnTo>
                  <a:lnTo>
                    <a:pt x="16319"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88;p9"/>
            <p:cNvSpPr>
              <a:spLocks/>
            </p:cNvSpPr>
            <p:nvPr/>
          </p:nvSpPr>
          <p:spPr bwMode="auto">
            <a:xfrm>
              <a:off x="5490475" y="3681900"/>
              <a:ext cx="24375" cy="25000"/>
            </a:xfrm>
            <a:custGeom>
              <a:avLst/>
              <a:gdLst>
                <a:gd name="T0" fmla="*/ 2147483646 w 975"/>
                <a:gd name="T1" fmla="*/ 2147483646 h 1000"/>
                <a:gd name="T2" fmla="*/ 2147483646 w 975"/>
                <a:gd name="T3" fmla="*/ 2147483646 h 1000"/>
                <a:gd name="T4" fmla="*/ 2147483646 w 975"/>
                <a:gd name="T5" fmla="*/ 2147483646 h 1000"/>
                <a:gd name="T6" fmla="*/ 2147483646 w 975"/>
                <a:gd name="T7" fmla="*/ 2147483646 h 1000"/>
                <a:gd name="T8" fmla="*/ 2147483646 w 975"/>
                <a:gd name="T9" fmla="*/ 2147483646 h 1000"/>
                <a:gd name="T10" fmla="*/ 2147483646 w 975"/>
                <a:gd name="T11" fmla="*/ 2147483646 h 1000"/>
                <a:gd name="T12" fmla="*/ 2147483646 w 975"/>
                <a:gd name="T13" fmla="*/ 2147483646 h 1000"/>
                <a:gd name="T14" fmla="*/ 2147483646 w 975"/>
                <a:gd name="T15" fmla="*/ 2147483646 h 1000"/>
                <a:gd name="T16" fmla="*/ 2147483646 w 975"/>
                <a:gd name="T17" fmla="*/ 2147483646 h 1000"/>
                <a:gd name="T18" fmla="*/ 2147483646 w 975"/>
                <a:gd name="T19" fmla="*/ 2147483646 h 1000"/>
                <a:gd name="T20" fmla="*/ 2147483646 w 975"/>
                <a:gd name="T21" fmla="*/ 2147483646 h 1000"/>
                <a:gd name="T22" fmla="*/ 2147483646 w 975"/>
                <a:gd name="T23" fmla="*/ 2147483646 h 1000"/>
                <a:gd name="T24" fmla="*/ 2147483646 w 975"/>
                <a:gd name="T25" fmla="*/ 2147483646 h 1000"/>
                <a:gd name="T26" fmla="*/ 2147483646 w 975"/>
                <a:gd name="T27" fmla="*/ 2147483646 h 1000"/>
                <a:gd name="T28" fmla="*/ 2147483646 w 975"/>
                <a:gd name="T29" fmla="*/ 2147483646 h 1000"/>
                <a:gd name="T30" fmla="*/ 2147483646 w 975"/>
                <a:gd name="T31" fmla="*/ 2147483646 h 1000"/>
                <a:gd name="T32" fmla="*/ 2147483646 w 975"/>
                <a:gd name="T33" fmla="*/ 2147483646 h 1000"/>
                <a:gd name="T34" fmla="*/ 2147483646 w 975"/>
                <a:gd name="T35" fmla="*/ 2147483646 h 1000"/>
                <a:gd name="T36" fmla="*/ 0 w 975"/>
                <a:gd name="T37" fmla="*/ 2147483646 h 1000"/>
                <a:gd name="T38" fmla="*/ 0 w 975"/>
                <a:gd name="T39" fmla="*/ 2147483646 h 1000"/>
                <a:gd name="T40" fmla="*/ 0 w 975"/>
                <a:gd name="T41" fmla="*/ 2147483646 h 1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75" h="1000" fill="none" extrusionOk="0">
                  <a:moveTo>
                    <a:pt x="974" y="999"/>
                  </a:moveTo>
                  <a:lnTo>
                    <a:pt x="974" y="488"/>
                  </a:lnTo>
                  <a:lnTo>
                    <a:pt x="974" y="390"/>
                  </a:lnTo>
                  <a:lnTo>
                    <a:pt x="926" y="293"/>
                  </a:lnTo>
                  <a:lnTo>
                    <a:pt x="901" y="220"/>
                  </a:lnTo>
                  <a:lnTo>
                    <a:pt x="828" y="147"/>
                  </a:lnTo>
                  <a:lnTo>
                    <a:pt x="755" y="74"/>
                  </a:lnTo>
                  <a:lnTo>
                    <a:pt x="682" y="49"/>
                  </a:lnTo>
                  <a:lnTo>
                    <a:pt x="585"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89;p9"/>
            <p:cNvSpPr>
              <a:spLocks/>
            </p:cNvSpPr>
            <p:nvPr/>
          </p:nvSpPr>
          <p:spPr bwMode="auto">
            <a:xfrm>
              <a:off x="5358350" y="3973550"/>
              <a:ext cx="60900" cy="81625"/>
            </a:xfrm>
            <a:custGeom>
              <a:avLst/>
              <a:gdLst>
                <a:gd name="T0" fmla="*/ 2147483646 w 2436"/>
                <a:gd name="T1" fmla="*/ 2147483646 h 3265"/>
                <a:gd name="T2" fmla="*/ 2147483646 w 2436"/>
                <a:gd name="T3" fmla="*/ 2147483646 h 3265"/>
                <a:gd name="T4" fmla="*/ 2147483646 w 2436"/>
                <a:gd name="T5" fmla="*/ 2147483646 h 3265"/>
                <a:gd name="T6" fmla="*/ 2147483646 w 2436"/>
                <a:gd name="T7" fmla="*/ 2147483646 h 3265"/>
                <a:gd name="T8" fmla="*/ 0 w 2436"/>
                <a:gd name="T9" fmla="*/ 2147483646 h 3265"/>
                <a:gd name="T10" fmla="*/ 0 w 2436"/>
                <a:gd name="T11" fmla="*/ 2147483646 h 3265"/>
                <a:gd name="T12" fmla="*/ 2147483646 w 2436"/>
                <a:gd name="T13" fmla="*/ 2147483646 h 3265"/>
                <a:gd name="T14" fmla="*/ 2147483646 w 2436"/>
                <a:gd name="T15" fmla="*/ 2147483646 h 3265"/>
                <a:gd name="T16" fmla="*/ 2147483646 w 2436"/>
                <a:gd name="T17" fmla="*/ 2147483646 h 3265"/>
                <a:gd name="T18" fmla="*/ 2147483646 w 2436"/>
                <a:gd name="T19" fmla="*/ 2147483646 h 3265"/>
                <a:gd name="T20" fmla="*/ 2147483646 w 2436"/>
                <a:gd name="T21" fmla="*/ 2147483646 h 3265"/>
                <a:gd name="T22" fmla="*/ 2147483646 w 2436"/>
                <a:gd name="T23" fmla="*/ 2147483646 h 3265"/>
                <a:gd name="T24" fmla="*/ 2147483646 w 2436"/>
                <a:gd name="T25" fmla="*/ 2147483646 h 3265"/>
                <a:gd name="T26" fmla="*/ 2147483646 w 2436"/>
                <a:gd name="T27" fmla="*/ 2147483646 h 3265"/>
                <a:gd name="T28" fmla="*/ 2147483646 w 2436"/>
                <a:gd name="T29" fmla="*/ 2147483646 h 3265"/>
                <a:gd name="T30" fmla="*/ 2147483646 w 2436"/>
                <a:gd name="T31" fmla="*/ 2147483646 h 3265"/>
                <a:gd name="T32" fmla="*/ 2147483646 w 2436"/>
                <a:gd name="T33" fmla="*/ 2147483646 h 3265"/>
                <a:gd name="T34" fmla="*/ 2147483646 w 2436"/>
                <a:gd name="T35" fmla="*/ 2147483646 h 3265"/>
                <a:gd name="T36" fmla="*/ 2147483646 w 2436"/>
                <a:gd name="T37" fmla="*/ 2147483646 h 3265"/>
                <a:gd name="T38" fmla="*/ 2147483646 w 2436"/>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6" h="3265" fill="none" extrusionOk="0">
                  <a:moveTo>
                    <a:pt x="1340" y="1"/>
                  </a:moveTo>
                  <a:lnTo>
                    <a:pt x="49" y="2558"/>
                  </a:lnTo>
                  <a:lnTo>
                    <a:pt x="24" y="2631"/>
                  </a:lnTo>
                  <a:lnTo>
                    <a:pt x="0" y="2728"/>
                  </a:lnTo>
                  <a:lnTo>
                    <a:pt x="0" y="2826"/>
                  </a:lnTo>
                  <a:lnTo>
                    <a:pt x="24" y="2923"/>
                  </a:lnTo>
                  <a:lnTo>
                    <a:pt x="73" y="2996"/>
                  </a:lnTo>
                  <a:lnTo>
                    <a:pt x="122" y="3094"/>
                  </a:lnTo>
                  <a:lnTo>
                    <a:pt x="195" y="3142"/>
                  </a:lnTo>
                  <a:lnTo>
                    <a:pt x="268" y="3215"/>
                  </a:lnTo>
                  <a:lnTo>
                    <a:pt x="390" y="3240"/>
                  </a:lnTo>
                  <a:lnTo>
                    <a:pt x="487" y="3264"/>
                  </a:lnTo>
                  <a:lnTo>
                    <a:pt x="633" y="3240"/>
                  </a:lnTo>
                  <a:lnTo>
                    <a:pt x="755" y="3191"/>
                  </a:lnTo>
                  <a:lnTo>
                    <a:pt x="853" y="3094"/>
                  </a:lnTo>
                  <a:lnTo>
                    <a:pt x="926" y="2996"/>
                  </a:lnTo>
                  <a:lnTo>
                    <a:pt x="2436"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90;p9"/>
            <p:cNvSpPr>
              <a:spLocks/>
            </p:cNvSpPr>
            <p:nvPr/>
          </p:nvSpPr>
          <p:spPr bwMode="auto">
            <a:xfrm>
              <a:off x="5586050" y="3973550"/>
              <a:ext cx="60925" cy="81625"/>
            </a:xfrm>
            <a:custGeom>
              <a:avLst/>
              <a:gdLst>
                <a:gd name="T0" fmla="*/ 2147483646 w 2437"/>
                <a:gd name="T1" fmla="*/ 2147483646 h 3265"/>
                <a:gd name="T2" fmla="*/ 2147483646 w 2437"/>
                <a:gd name="T3" fmla="*/ 2147483646 h 3265"/>
                <a:gd name="T4" fmla="*/ 2147483646 w 2437"/>
                <a:gd name="T5" fmla="*/ 2147483646 h 3265"/>
                <a:gd name="T6" fmla="*/ 2147483646 w 2437"/>
                <a:gd name="T7" fmla="*/ 2147483646 h 3265"/>
                <a:gd name="T8" fmla="*/ 2147483646 w 2437"/>
                <a:gd name="T9" fmla="*/ 2147483646 h 3265"/>
                <a:gd name="T10" fmla="*/ 2147483646 w 2437"/>
                <a:gd name="T11" fmla="*/ 2147483646 h 3265"/>
                <a:gd name="T12" fmla="*/ 2147483646 w 2437"/>
                <a:gd name="T13" fmla="*/ 2147483646 h 3265"/>
                <a:gd name="T14" fmla="*/ 2147483646 w 2437"/>
                <a:gd name="T15" fmla="*/ 2147483646 h 3265"/>
                <a:gd name="T16" fmla="*/ 2147483646 w 2437"/>
                <a:gd name="T17" fmla="*/ 2147483646 h 3265"/>
                <a:gd name="T18" fmla="*/ 2147483646 w 2437"/>
                <a:gd name="T19" fmla="*/ 2147483646 h 3265"/>
                <a:gd name="T20" fmla="*/ 2147483646 w 2437"/>
                <a:gd name="T21" fmla="*/ 2147483646 h 3265"/>
                <a:gd name="T22" fmla="*/ 2147483646 w 2437"/>
                <a:gd name="T23" fmla="*/ 2147483646 h 3265"/>
                <a:gd name="T24" fmla="*/ 2147483646 w 2437"/>
                <a:gd name="T25" fmla="*/ 2147483646 h 3265"/>
                <a:gd name="T26" fmla="*/ 2147483646 w 2437"/>
                <a:gd name="T27" fmla="*/ 2147483646 h 3265"/>
                <a:gd name="T28" fmla="*/ 2147483646 w 2437"/>
                <a:gd name="T29" fmla="*/ 2147483646 h 3265"/>
                <a:gd name="T30" fmla="*/ 2147483646 w 2437"/>
                <a:gd name="T31" fmla="*/ 2147483646 h 3265"/>
                <a:gd name="T32" fmla="*/ 2147483646 w 2437"/>
                <a:gd name="T33" fmla="*/ 2147483646 h 3265"/>
                <a:gd name="T34" fmla="*/ 2147483646 w 2437"/>
                <a:gd name="T35" fmla="*/ 2147483646 h 3265"/>
                <a:gd name="T36" fmla="*/ 2147483646 w 2437"/>
                <a:gd name="T37" fmla="*/ 2147483646 h 3265"/>
                <a:gd name="T38" fmla="*/ 2147483646 w 2437"/>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7" h="3265" fill="none" extrusionOk="0">
                  <a:moveTo>
                    <a:pt x="1" y="1"/>
                  </a:moveTo>
                  <a:lnTo>
                    <a:pt x="1511" y="2996"/>
                  </a:lnTo>
                  <a:lnTo>
                    <a:pt x="1584" y="3094"/>
                  </a:lnTo>
                  <a:lnTo>
                    <a:pt x="1681" y="3191"/>
                  </a:lnTo>
                  <a:lnTo>
                    <a:pt x="1803" y="3240"/>
                  </a:lnTo>
                  <a:lnTo>
                    <a:pt x="1949" y="3264"/>
                  </a:lnTo>
                  <a:lnTo>
                    <a:pt x="2047" y="3240"/>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91;p9"/>
            <p:cNvSpPr>
              <a:spLocks/>
            </p:cNvSpPr>
            <p:nvPr/>
          </p:nvSpPr>
          <p:spPr bwMode="auto">
            <a:xfrm>
              <a:off x="5316925" y="3731225"/>
              <a:ext cx="371450" cy="218000"/>
            </a:xfrm>
            <a:custGeom>
              <a:avLst/>
              <a:gdLst>
                <a:gd name="T0" fmla="*/ 2147483646 w 14858"/>
                <a:gd name="T1" fmla="*/ 0 h 8720"/>
                <a:gd name="T2" fmla="*/ 2147483646 w 14858"/>
                <a:gd name="T3" fmla="*/ 2147483646 h 8720"/>
                <a:gd name="T4" fmla="*/ 2147483646 w 14858"/>
                <a:gd name="T5" fmla="*/ 2147483646 h 8720"/>
                <a:gd name="T6" fmla="*/ 2147483646 w 14858"/>
                <a:gd name="T7" fmla="*/ 0 h 8720"/>
                <a:gd name="T8" fmla="*/ 2147483646 w 14858"/>
                <a:gd name="T9" fmla="*/ 0 h 8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58" h="8720" fill="none" extrusionOk="0">
                  <a:moveTo>
                    <a:pt x="1" y="0"/>
                  </a:moveTo>
                  <a:lnTo>
                    <a:pt x="1" y="8719"/>
                  </a:lnTo>
                  <a:lnTo>
                    <a:pt x="14857" y="8719"/>
                  </a:lnTo>
                  <a:lnTo>
                    <a:pt x="14857" y="0"/>
                  </a:lnTo>
                  <a:lnTo>
                    <a:pt x="1"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92;p9"/>
            <p:cNvSpPr>
              <a:spLocks/>
            </p:cNvSpPr>
            <p:nvPr/>
          </p:nvSpPr>
          <p:spPr bwMode="auto">
            <a:xfrm>
              <a:off x="5380250" y="3784800"/>
              <a:ext cx="230200" cy="115725"/>
            </a:xfrm>
            <a:custGeom>
              <a:avLst/>
              <a:gdLst>
                <a:gd name="T0" fmla="*/ 2147483646 w 9208"/>
                <a:gd name="T1" fmla="*/ 2147483646 h 4629"/>
                <a:gd name="T2" fmla="*/ 2147483646 w 9208"/>
                <a:gd name="T3" fmla="*/ 2147483646 h 4629"/>
                <a:gd name="T4" fmla="*/ 2147483646 w 9208"/>
                <a:gd name="T5" fmla="*/ 2147483646 h 4629"/>
                <a:gd name="T6" fmla="*/ 2147483646 w 9208"/>
                <a:gd name="T7" fmla="*/ 2147483646 h 4629"/>
                <a:gd name="T8" fmla="*/ 2147483646 w 9208"/>
                <a:gd name="T9" fmla="*/ 2147483646 h 4629"/>
                <a:gd name="T10" fmla="*/ 2147483646 w 9208"/>
                <a:gd name="T11" fmla="*/ 2147483646 h 4629"/>
                <a:gd name="T12" fmla="*/ 2147483646 w 9208"/>
                <a:gd name="T13" fmla="*/ 2147483646 h 4629"/>
                <a:gd name="T14" fmla="*/ 2147483646 w 9208"/>
                <a:gd name="T15" fmla="*/ 2147483646 h 4629"/>
                <a:gd name="T16" fmla="*/ 2147483646 w 9208"/>
                <a:gd name="T17" fmla="*/ 2147483646 h 4629"/>
                <a:gd name="T18" fmla="*/ 2147483646 w 9208"/>
                <a:gd name="T19" fmla="*/ 2147483646 h 4629"/>
                <a:gd name="T20" fmla="*/ 2147483646 w 9208"/>
                <a:gd name="T21" fmla="*/ 2147483646 h 4629"/>
                <a:gd name="T22" fmla="*/ 2147483646 w 9208"/>
                <a:gd name="T23" fmla="*/ 2147483646 h 4629"/>
                <a:gd name="T24" fmla="*/ 2147483646 w 9208"/>
                <a:gd name="T25" fmla="*/ 2147483646 h 46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08" h="4629" fill="none" extrusionOk="0">
                  <a:moveTo>
                    <a:pt x="9207" y="1"/>
                  </a:move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93;p9"/>
            <p:cNvSpPr>
              <a:spLocks/>
            </p:cNvSpPr>
            <p:nvPr/>
          </p:nvSpPr>
          <p:spPr bwMode="auto">
            <a:xfrm>
              <a:off x="5547700" y="3779925"/>
              <a:ext cx="68825" cy="68825"/>
            </a:xfrm>
            <a:custGeom>
              <a:avLst/>
              <a:gdLst>
                <a:gd name="T0" fmla="*/ 0 w 2753"/>
                <a:gd name="T1" fmla="*/ 2147483646 h 2753"/>
                <a:gd name="T2" fmla="*/ 2147483646 w 2753"/>
                <a:gd name="T3" fmla="*/ 2147483646 h 2753"/>
                <a:gd name="T4" fmla="*/ 2147483646 w 2753"/>
                <a:gd name="T5" fmla="*/ 2147483646 h 2753"/>
                <a:gd name="T6" fmla="*/ 2147483646 w 2753"/>
                <a:gd name="T7" fmla="*/ 2147483646 h 2753"/>
                <a:gd name="T8" fmla="*/ 2147483646 w 2753"/>
                <a:gd name="T9" fmla="*/ 2147483646 h 2753"/>
                <a:gd name="T10" fmla="*/ 2147483646 w 2753"/>
                <a:gd name="T11" fmla="*/ 2147483646 h 2753"/>
                <a:gd name="T12" fmla="*/ 2147483646 w 2753"/>
                <a:gd name="T13" fmla="*/ 2147483646 h 2753"/>
                <a:gd name="T14" fmla="*/ 2147483646 w 2753"/>
                <a:gd name="T15" fmla="*/ 2147483646 h 2753"/>
                <a:gd name="T16" fmla="*/ 2147483646 w 2753"/>
                <a:gd name="T17" fmla="*/ 2147483646 h 2753"/>
                <a:gd name="T18" fmla="*/ 2147483646 w 2753"/>
                <a:gd name="T19" fmla="*/ 2147483646 h 2753"/>
                <a:gd name="T20" fmla="*/ 2147483646 w 2753"/>
                <a:gd name="T21" fmla="*/ 2147483646 h 2753"/>
                <a:gd name="T22" fmla="*/ 2147483646 w 2753"/>
                <a:gd name="T23" fmla="*/ 2147483646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53" h="2753" fill="none" extrusionOk="0">
                  <a:moveTo>
                    <a:pt x="0" y="1"/>
                  </a:move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76" name="Google Shape;176;p9"/>
          <p:cNvSpPr txBox="1">
            <a:spLocks noGrp="1"/>
          </p:cNvSpPr>
          <p:nvPr>
            <p:ph type="body" idx="1"/>
          </p:nvPr>
        </p:nvSpPr>
        <p:spPr>
          <a:xfrm>
            <a:off x="1833633" y="5271200"/>
            <a:ext cx="2654000" cy="1093600"/>
          </a:xfrm>
          <a:prstGeom prst="rect">
            <a:avLst/>
          </a:prstGeom>
        </p:spPr>
        <p:txBody>
          <a:bodyPr spcFirstLastPara="1">
            <a:noAutofit/>
          </a:bodyPr>
          <a:lstStyle>
            <a:lvl1pPr marL="457200" lvl="0" indent="-228600">
              <a:spcBef>
                <a:spcPts val="360"/>
              </a:spcBef>
              <a:spcAft>
                <a:spcPts val="0"/>
              </a:spcAft>
              <a:buSzPts val="1400"/>
              <a:buNone/>
              <a:defRPr sz="1400"/>
            </a:lvl1pPr>
          </a:lstStyle>
          <a:p>
            <a:endParaRPr/>
          </a:p>
        </p:txBody>
      </p:sp>
      <p:sp>
        <p:nvSpPr>
          <p:cNvPr id="22" name="Google Shape;194;p9"/>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CC218E6-6879-419A-850A-5B0D1C180E3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44289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lank 1" type="blank">
  <p:cSld name="Blank 1">
    <p:spTree>
      <p:nvGrpSpPr>
        <p:cNvPr id="1" name="Shape 195"/>
        <p:cNvGrpSpPr/>
        <p:nvPr/>
      </p:nvGrpSpPr>
      <p:grpSpPr>
        <a:xfrm>
          <a:off x="0" y="0"/>
          <a:ext cx="0" cy="0"/>
          <a:chOff x="0" y="0"/>
          <a:chExt cx="0" cy="0"/>
        </a:xfrm>
      </p:grpSpPr>
      <p:pic>
        <p:nvPicPr>
          <p:cNvPr id="2" name="Google Shape;196;p10"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51634" y="2476500"/>
            <a:ext cx="1240367" cy="123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197;p10" descr="Death_to_stock_communicate_hands_5.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7034" y="0"/>
            <a:ext cx="2484967" cy="248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198;p10"/>
          <p:cNvSpPr>
            <a:spLocks noChangeArrowheads="1"/>
          </p:cNvSpPr>
          <p:nvPr/>
        </p:nvSpPr>
        <p:spPr bwMode="auto">
          <a:xfrm>
            <a:off x="9711267" y="2478089"/>
            <a:ext cx="1242484" cy="12414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199;p10"/>
          <p:cNvSpPr>
            <a:spLocks noChangeArrowheads="1"/>
          </p:cNvSpPr>
          <p:nvPr/>
        </p:nvSpPr>
        <p:spPr bwMode="auto">
          <a:xfrm>
            <a:off x="10951634" y="3716339"/>
            <a:ext cx="1240367" cy="124142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00;p10"/>
          <p:cNvSpPr>
            <a:spLocks noChangeArrowheads="1"/>
          </p:cNvSpPr>
          <p:nvPr/>
        </p:nvSpPr>
        <p:spPr bwMode="auto">
          <a:xfrm>
            <a:off x="9711267" y="1"/>
            <a:ext cx="1242484" cy="124142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01;p10"/>
          <p:cNvSpPr>
            <a:spLocks noChangeArrowheads="1"/>
          </p:cNvSpPr>
          <p:nvPr/>
        </p:nvSpPr>
        <p:spPr bwMode="auto">
          <a:xfrm>
            <a:off x="1" y="5616576"/>
            <a:ext cx="1240367" cy="1241425"/>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02;p10"/>
          <p:cNvSpPr>
            <a:spLocks noChangeArrowheads="1"/>
          </p:cNvSpPr>
          <p:nvPr/>
        </p:nvSpPr>
        <p:spPr bwMode="auto">
          <a:xfrm>
            <a:off x="0" y="4997451"/>
            <a:ext cx="620184" cy="6191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03;p10"/>
          <p:cNvSpPr>
            <a:spLocks noChangeArrowheads="1"/>
          </p:cNvSpPr>
          <p:nvPr/>
        </p:nvSpPr>
        <p:spPr bwMode="auto">
          <a:xfrm>
            <a:off x="620185" y="56165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04;p10"/>
          <p:cNvSpPr>
            <a:spLocks noChangeArrowheads="1"/>
          </p:cNvSpPr>
          <p:nvPr/>
        </p:nvSpPr>
        <p:spPr bwMode="auto">
          <a:xfrm>
            <a:off x="9091085" y="1"/>
            <a:ext cx="620183" cy="620713"/>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05;p10"/>
          <p:cNvSpPr>
            <a:spLocks noChangeArrowheads="1"/>
          </p:cNvSpPr>
          <p:nvPr/>
        </p:nvSpPr>
        <p:spPr bwMode="auto">
          <a:xfrm>
            <a:off x="10331451" y="30892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06;p10"/>
          <p:cNvGrpSpPr>
            <a:grpSpLocks/>
          </p:cNvGrpSpPr>
          <p:nvPr/>
        </p:nvGrpSpPr>
        <p:grpSpPr bwMode="auto">
          <a:xfrm>
            <a:off x="10026651" y="322263"/>
            <a:ext cx="594783" cy="595312"/>
            <a:chOff x="1923675" y="1633650"/>
            <a:chExt cx="436000" cy="435975"/>
          </a:xfrm>
        </p:grpSpPr>
        <p:sp>
          <p:nvSpPr>
            <p:cNvPr id="13" name="Google Shape;207;p10"/>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08;p10"/>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09;p10"/>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10;p10"/>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11;p10"/>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12;p10"/>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13;p10"/>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C1A9BDAD-3FBB-4D92-9FBD-4F1C30E8CB66}"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701627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1"/>
        <p:cNvGrpSpPr/>
        <p:nvPr/>
      </p:nvGrpSpPr>
      <p:grpSpPr>
        <a:xfrm>
          <a:off x="0" y="0"/>
          <a:ext cx="0" cy="0"/>
          <a:chOff x="0" y="0"/>
          <a:chExt cx="0" cy="0"/>
        </a:xfrm>
      </p:grpSpPr>
    </p:spTree>
    <p:extLst>
      <p:ext uri="{BB962C8B-B14F-4D97-AF65-F5344CB8AC3E}">
        <p14:creationId xmlns:p14="http://schemas.microsoft.com/office/powerpoint/2010/main" val="64355596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lank 2">
  <p:cSld name="Blank 2">
    <p:spTree>
      <p:nvGrpSpPr>
        <p:cNvPr id="1" name="Shape 214"/>
        <p:cNvGrpSpPr/>
        <p:nvPr/>
      </p:nvGrpSpPr>
      <p:grpSpPr>
        <a:xfrm>
          <a:off x="0" y="0"/>
          <a:ext cx="0" cy="0"/>
          <a:chOff x="0" y="0"/>
          <a:chExt cx="0" cy="0"/>
        </a:xfrm>
      </p:grpSpPr>
      <p:pic>
        <p:nvPicPr>
          <p:cNvPr id="2" name="Google Shape;215;p11"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98568" y="1249364"/>
            <a:ext cx="249343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Google Shape;216;p11"/>
          <p:cNvSpPr>
            <a:spLocks noChangeArrowheads="1"/>
          </p:cNvSpPr>
          <p:nvPr/>
        </p:nvSpPr>
        <p:spPr bwMode="auto">
          <a:xfrm>
            <a:off x="9700685" y="2493963"/>
            <a:ext cx="1248833" cy="124936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4" name="Google Shape;217;p11"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3168" y="1"/>
            <a:ext cx="1248833"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218;p11"/>
          <p:cNvSpPr>
            <a:spLocks noChangeArrowheads="1"/>
          </p:cNvSpPr>
          <p:nvPr/>
        </p:nvSpPr>
        <p:spPr bwMode="auto">
          <a:xfrm>
            <a:off x="10943168" y="3743326"/>
            <a:ext cx="1248833" cy="124936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19;p11"/>
          <p:cNvSpPr>
            <a:spLocks noChangeArrowheads="1"/>
          </p:cNvSpPr>
          <p:nvPr/>
        </p:nvSpPr>
        <p:spPr bwMode="auto">
          <a:xfrm>
            <a:off x="9700685" y="1"/>
            <a:ext cx="1248833" cy="124936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20;p11"/>
          <p:cNvSpPr>
            <a:spLocks noChangeArrowheads="1"/>
          </p:cNvSpPr>
          <p:nvPr/>
        </p:nvSpPr>
        <p:spPr bwMode="auto">
          <a:xfrm>
            <a:off x="1" y="5608638"/>
            <a:ext cx="1248833" cy="1249362"/>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21;p11"/>
          <p:cNvSpPr>
            <a:spLocks noChangeArrowheads="1"/>
          </p:cNvSpPr>
          <p:nvPr/>
        </p:nvSpPr>
        <p:spPr bwMode="auto">
          <a:xfrm>
            <a:off x="1248834" y="6232526"/>
            <a:ext cx="624417" cy="62547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22;p11"/>
          <p:cNvSpPr>
            <a:spLocks noChangeArrowheads="1"/>
          </p:cNvSpPr>
          <p:nvPr/>
        </p:nvSpPr>
        <p:spPr bwMode="auto">
          <a:xfrm>
            <a:off x="1" y="5608639"/>
            <a:ext cx="624417" cy="6254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23;p11"/>
          <p:cNvSpPr>
            <a:spLocks noChangeArrowheads="1"/>
          </p:cNvSpPr>
          <p:nvPr/>
        </p:nvSpPr>
        <p:spPr bwMode="auto">
          <a:xfrm>
            <a:off x="11567584" y="4991100"/>
            <a:ext cx="624416" cy="623888"/>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24;p11"/>
          <p:cNvSpPr>
            <a:spLocks noChangeArrowheads="1"/>
          </p:cNvSpPr>
          <p:nvPr/>
        </p:nvSpPr>
        <p:spPr bwMode="auto">
          <a:xfrm>
            <a:off x="11567584" y="4365626"/>
            <a:ext cx="624416" cy="62547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25;p11"/>
          <p:cNvGrpSpPr>
            <a:grpSpLocks/>
          </p:cNvGrpSpPr>
          <p:nvPr/>
        </p:nvGrpSpPr>
        <p:grpSpPr bwMode="auto">
          <a:xfrm>
            <a:off x="10126134" y="2820988"/>
            <a:ext cx="397933" cy="628650"/>
            <a:chOff x="6718575" y="2318625"/>
            <a:chExt cx="256950" cy="407375"/>
          </a:xfrm>
        </p:grpSpPr>
        <p:sp>
          <p:nvSpPr>
            <p:cNvPr id="13" name="Google Shape;226;p11"/>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27;p11"/>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28;p11"/>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29;p11"/>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30;p11"/>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31;p11"/>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232;p11"/>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233;p11"/>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1" name="Google Shape;234;p11"/>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9BFC88F-1FE1-47BA-87B5-75571F8A9C04}"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9941347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3">
  <p:cSld name="Blank 3">
    <p:spTree>
      <p:nvGrpSpPr>
        <p:cNvPr id="1" name="Shape 235"/>
        <p:cNvGrpSpPr/>
        <p:nvPr/>
      </p:nvGrpSpPr>
      <p:grpSpPr>
        <a:xfrm>
          <a:off x="0" y="0"/>
          <a:ext cx="0" cy="0"/>
          <a:chOff x="0" y="0"/>
          <a:chExt cx="0" cy="0"/>
        </a:xfrm>
      </p:grpSpPr>
      <p:pic>
        <p:nvPicPr>
          <p:cNvPr id="2" name="Google Shape;236;p12"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02800" y="2482851"/>
            <a:ext cx="1244600" cy="124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37;p12" descr="Death_to_stock_communicate_hands_9-.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0685" y="0"/>
            <a:ext cx="2491316" cy="249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38;p12"/>
          <p:cNvSpPr>
            <a:spLocks noChangeArrowheads="1"/>
          </p:cNvSpPr>
          <p:nvPr/>
        </p:nvSpPr>
        <p:spPr bwMode="auto">
          <a:xfrm>
            <a:off x="8460317" y="0"/>
            <a:ext cx="1242483" cy="1244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39;p12"/>
          <p:cNvSpPr>
            <a:spLocks noChangeArrowheads="1"/>
          </p:cNvSpPr>
          <p:nvPr/>
        </p:nvSpPr>
        <p:spPr bwMode="auto">
          <a:xfrm>
            <a:off x="10947400" y="2482850"/>
            <a:ext cx="1244600" cy="1244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40;p12"/>
          <p:cNvSpPr>
            <a:spLocks noChangeArrowheads="1"/>
          </p:cNvSpPr>
          <p:nvPr/>
        </p:nvSpPr>
        <p:spPr bwMode="auto">
          <a:xfrm>
            <a:off x="10947400" y="1239838"/>
            <a:ext cx="1244600" cy="1244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41;p12"/>
          <p:cNvSpPr>
            <a:spLocks noChangeArrowheads="1"/>
          </p:cNvSpPr>
          <p:nvPr/>
        </p:nvSpPr>
        <p:spPr bwMode="auto">
          <a:xfrm>
            <a:off x="0" y="4991100"/>
            <a:ext cx="1244600" cy="12446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42;p12"/>
          <p:cNvSpPr>
            <a:spLocks noChangeArrowheads="1"/>
          </p:cNvSpPr>
          <p:nvPr/>
        </p:nvSpPr>
        <p:spPr bwMode="auto">
          <a:xfrm>
            <a:off x="1" y="6235700"/>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43;p12"/>
          <p:cNvSpPr>
            <a:spLocks noChangeArrowheads="1"/>
          </p:cNvSpPr>
          <p:nvPr/>
        </p:nvSpPr>
        <p:spPr bwMode="auto">
          <a:xfrm>
            <a:off x="1" y="499110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44;p12"/>
          <p:cNvSpPr>
            <a:spLocks noChangeArrowheads="1"/>
          </p:cNvSpPr>
          <p:nvPr/>
        </p:nvSpPr>
        <p:spPr bwMode="auto">
          <a:xfrm>
            <a:off x="11569701" y="3732213"/>
            <a:ext cx="622300" cy="6223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45;p12"/>
          <p:cNvSpPr>
            <a:spLocks noChangeArrowheads="1"/>
          </p:cNvSpPr>
          <p:nvPr/>
        </p:nvSpPr>
        <p:spPr bwMode="auto">
          <a:xfrm>
            <a:off x="9702801" y="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46;p12"/>
          <p:cNvGrpSpPr>
            <a:grpSpLocks/>
          </p:cNvGrpSpPr>
          <p:nvPr/>
        </p:nvGrpSpPr>
        <p:grpSpPr bwMode="auto">
          <a:xfrm>
            <a:off x="11241618" y="1535113"/>
            <a:ext cx="654049" cy="654050"/>
            <a:chOff x="5941025" y="3634400"/>
            <a:chExt cx="467650" cy="467650"/>
          </a:xfrm>
        </p:grpSpPr>
        <p:sp>
          <p:nvSpPr>
            <p:cNvPr id="13" name="Google Shape;247;p12"/>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48;p12"/>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49;p12"/>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50;p12"/>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51;p12"/>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52;p12"/>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53;p12"/>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F59BAE21-A4F9-4A21-B9FD-44E629B9FEEA}"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47199611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4">
  <p:cSld name="Blank 4">
    <p:spTree>
      <p:nvGrpSpPr>
        <p:cNvPr id="1" name="Shape 254"/>
        <p:cNvGrpSpPr/>
        <p:nvPr/>
      </p:nvGrpSpPr>
      <p:grpSpPr>
        <a:xfrm>
          <a:off x="0" y="0"/>
          <a:ext cx="0" cy="0"/>
          <a:chOff x="0" y="0"/>
          <a:chExt cx="0" cy="0"/>
        </a:xfrm>
      </p:grpSpPr>
      <p:pic>
        <p:nvPicPr>
          <p:cNvPr id="2" name="Google Shape;255;p13"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45285" y="0"/>
            <a:ext cx="1246716"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56;p13" descr="Death_to_stock_communicate_hands_4.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6451" y="2487614"/>
            <a:ext cx="2495549" cy="249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57;p13"/>
          <p:cNvSpPr>
            <a:spLocks noChangeArrowheads="1"/>
          </p:cNvSpPr>
          <p:nvPr/>
        </p:nvSpPr>
        <p:spPr bwMode="auto">
          <a:xfrm>
            <a:off x="9700685" y="0"/>
            <a:ext cx="1246716" cy="1246188"/>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58;p13"/>
          <p:cNvSpPr>
            <a:spLocks noChangeArrowheads="1"/>
          </p:cNvSpPr>
          <p:nvPr/>
        </p:nvSpPr>
        <p:spPr bwMode="auto">
          <a:xfrm>
            <a:off x="10945285" y="1246189"/>
            <a:ext cx="1246716" cy="12477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59;p13"/>
          <p:cNvSpPr>
            <a:spLocks noChangeArrowheads="1"/>
          </p:cNvSpPr>
          <p:nvPr/>
        </p:nvSpPr>
        <p:spPr bwMode="auto">
          <a:xfrm>
            <a:off x="9700685" y="3727450"/>
            <a:ext cx="1246716" cy="1246188"/>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60;p13"/>
          <p:cNvSpPr>
            <a:spLocks noChangeArrowheads="1"/>
          </p:cNvSpPr>
          <p:nvPr/>
        </p:nvSpPr>
        <p:spPr bwMode="auto">
          <a:xfrm>
            <a:off x="0" y="5611814"/>
            <a:ext cx="1246717" cy="12461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61;p13"/>
          <p:cNvSpPr>
            <a:spLocks noChangeArrowheads="1"/>
          </p:cNvSpPr>
          <p:nvPr/>
        </p:nvSpPr>
        <p:spPr bwMode="auto">
          <a:xfrm>
            <a:off x="1246718" y="5611813"/>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62;p13"/>
          <p:cNvSpPr>
            <a:spLocks noChangeArrowheads="1"/>
          </p:cNvSpPr>
          <p:nvPr/>
        </p:nvSpPr>
        <p:spPr bwMode="auto">
          <a:xfrm>
            <a:off x="1" y="6234114"/>
            <a:ext cx="622300" cy="623887"/>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63;p13"/>
          <p:cNvSpPr>
            <a:spLocks noChangeArrowheads="1"/>
          </p:cNvSpPr>
          <p:nvPr/>
        </p:nvSpPr>
        <p:spPr bwMode="auto">
          <a:xfrm>
            <a:off x="10322985" y="1246189"/>
            <a:ext cx="622300" cy="6238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64;p13"/>
          <p:cNvSpPr>
            <a:spLocks noChangeArrowheads="1"/>
          </p:cNvSpPr>
          <p:nvPr/>
        </p:nvSpPr>
        <p:spPr bwMode="auto">
          <a:xfrm>
            <a:off x="11569701" y="623888"/>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265;p13"/>
          <p:cNvSpPr>
            <a:spLocks/>
          </p:cNvSpPr>
          <p:nvPr/>
        </p:nvSpPr>
        <p:spPr bwMode="auto">
          <a:xfrm>
            <a:off x="10253134" y="4133850"/>
            <a:ext cx="546100" cy="496888"/>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3" name="Google Shape;266;p13"/>
          <p:cNvSpPr>
            <a:spLocks/>
          </p:cNvSpPr>
          <p:nvPr/>
        </p:nvSpPr>
        <p:spPr bwMode="auto">
          <a:xfrm flipH="1">
            <a:off x="9846733" y="4070350"/>
            <a:ext cx="364067" cy="3302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393643285 w 16173"/>
              <a:gd name="T21" fmla="*/ 2147483646 h 14711"/>
              <a:gd name="T22" fmla="*/ 393643285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393643285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67;p13"/>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14034A6B-BE30-4F66-BC72-F817576CB4D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104916592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50800" y="1162456"/>
            <a:ext cx="8354800" cy="27596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5200"/>
              <a:buNone/>
              <a:defRPr sz="7466" b="1">
                <a:latin typeface="Patrick Hand"/>
                <a:ea typeface="Patrick Hand"/>
                <a:cs typeface="Patrick Hand"/>
                <a:sym typeface="Patrick Hand"/>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950800" y="4064501"/>
            <a:ext cx="5469600" cy="3824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133">
                <a:solidFill>
                  <a:srgbClr val="544139"/>
                </a:solidFill>
                <a:latin typeface="Rubik"/>
                <a:ea typeface="Rubik"/>
                <a:cs typeface="Rubik"/>
                <a:sym typeface="Rubik"/>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 name="Google Shape;11;p2"/>
          <p:cNvSpPr/>
          <p:nvPr/>
        </p:nvSpPr>
        <p:spPr>
          <a:xfrm>
            <a:off x="0" y="4904131"/>
            <a:ext cx="12192091" cy="1242751"/>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0" y="5212402"/>
            <a:ext cx="12192091" cy="1645580"/>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3" name="Google Shape;13;p2"/>
          <p:cNvGrpSpPr/>
          <p:nvPr/>
        </p:nvGrpSpPr>
        <p:grpSpPr>
          <a:xfrm>
            <a:off x="4829759" y="5641351"/>
            <a:ext cx="3233900" cy="1604500"/>
            <a:chOff x="3587925" y="4231013"/>
            <a:chExt cx="2425425" cy="1203375"/>
          </a:xfrm>
        </p:grpSpPr>
        <p:sp>
          <p:nvSpPr>
            <p:cNvPr id="14" name="Google Shape;14;p2"/>
            <p:cNvSpPr/>
            <p:nvPr/>
          </p:nvSpPr>
          <p:spPr>
            <a:xfrm>
              <a:off x="3587925" y="4231013"/>
              <a:ext cx="2425425" cy="1203375"/>
            </a:xfrm>
            <a:custGeom>
              <a:avLst/>
              <a:gdLst/>
              <a:ahLst/>
              <a:cxnLst/>
              <a:rect l="l" t="t" r="r" b="b"/>
              <a:pathLst>
                <a:path w="97017" h="48135" extrusionOk="0">
                  <a:moveTo>
                    <a:pt x="52814" y="1"/>
                  </a:moveTo>
                  <a:cubicBezTo>
                    <a:pt x="49616" y="1"/>
                    <a:pt x="46743" y="621"/>
                    <a:pt x="43274" y="1109"/>
                  </a:cubicBezTo>
                  <a:cubicBezTo>
                    <a:pt x="41667" y="1487"/>
                    <a:pt x="40085" y="2078"/>
                    <a:pt x="38453" y="2409"/>
                  </a:cubicBezTo>
                  <a:cubicBezTo>
                    <a:pt x="37249" y="2716"/>
                    <a:pt x="36751" y="2598"/>
                    <a:pt x="35381" y="2952"/>
                  </a:cubicBezTo>
                  <a:cubicBezTo>
                    <a:pt x="34602" y="3118"/>
                    <a:pt x="33987" y="3118"/>
                    <a:pt x="32828" y="3213"/>
                  </a:cubicBezTo>
                  <a:cubicBezTo>
                    <a:pt x="31316" y="3472"/>
                    <a:pt x="30726" y="3544"/>
                    <a:pt x="29355" y="3780"/>
                  </a:cubicBezTo>
                  <a:cubicBezTo>
                    <a:pt x="28835" y="3827"/>
                    <a:pt x="25999" y="4158"/>
                    <a:pt x="25455" y="4228"/>
                  </a:cubicBezTo>
                  <a:cubicBezTo>
                    <a:pt x="23210" y="4253"/>
                    <a:pt x="20964" y="4228"/>
                    <a:pt x="18743" y="4559"/>
                  </a:cubicBezTo>
                  <a:cubicBezTo>
                    <a:pt x="16735" y="4748"/>
                    <a:pt x="14725" y="4962"/>
                    <a:pt x="12765" y="5410"/>
                  </a:cubicBezTo>
                  <a:cubicBezTo>
                    <a:pt x="10944" y="5860"/>
                    <a:pt x="9172" y="6497"/>
                    <a:pt x="7352" y="6922"/>
                  </a:cubicBezTo>
                  <a:cubicBezTo>
                    <a:pt x="6809" y="7089"/>
                    <a:pt x="6242" y="7136"/>
                    <a:pt x="5697" y="7278"/>
                  </a:cubicBezTo>
                  <a:cubicBezTo>
                    <a:pt x="4682" y="7703"/>
                    <a:pt x="4351" y="7703"/>
                    <a:pt x="3523" y="8176"/>
                  </a:cubicBezTo>
                  <a:cubicBezTo>
                    <a:pt x="2341" y="9097"/>
                    <a:pt x="1279" y="10256"/>
                    <a:pt x="687" y="11626"/>
                  </a:cubicBezTo>
                  <a:cubicBezTo>
                    <a:pt x="1" y="12736"/>
                    <a:pt x="72" y="14084"/>
                    <a:pt x="475" y="15289"/>
                  </a:cubicBezTo>
                  <a:cubicBezTo>
                    <a:pt x="759" y="16117"/>
                    <a:pt x="971" y="17015"/>
                    <a:pt x="1515" y="17771"/>
                  </a:cubicBezTo>
                  <a:cubicBezTo>
                    <a:pt x="2933" y="19662"/>
                    <a:pt x="4824" y="21150"/>
                    <a:pt x="6737" y="22520"/>
                  </a:cubicBezTo>
                  <a:cubicBezTo>
                    <a:pt x="8817" y="24247"/>
                    <a:pt x="12103" y="26160"/>
                    <a:pt x="15103" y="27413"/>
                  </a:cubicBezTo>
                  <a:cubicBezTo>
                    <a:pt x="18554" y="28926"/>
                    <a:pt x="22335" y="29327"/>
                    <a:pt x="26022" y="29919"/>
                  </a:cubicBezTo>
                  <a:cubicBezTo>
                    <a:pt x="26850" y="30060"/>
                    <a:pt x="27701" y="30083"/>
                    <a:pt x="28504" y="30367"/>
                  </a:cubicBezTo>
                  <a:cubicBezTo>
                    <a:pt x="28480" y="30367"/>
                    <a:pt x="28480" y="30391"/>
                    <a:pt x="28480" y="30391"/>
                  </a:cubicBezTo>
                  <a:cubicBezTo>
                    <a:pt x="28457" y="30461"/>
                    <a:pt x="28432" y="30508"/>
                    <a:pt x="28410" y="30556"/>
                  </a:cubicBezTo>
                  <a:cubicBezTo>
                    <a:pt x="27984" y="31147"/>
                    <a:pt x="27275" y="31715"/>
                    <a:pt x="26400" y="31926"/>
                  </a:cubicBezTo>
                  <a:cubicBezTo>
                    <a:pt x="24770" y="32376"/>
                    <a:pt x="23116" y="32824"/>
                    <a:pt x="21532" y="33464"/>
                  </a:cubicBezTo>
                  <a:cubicBezTo>
                    <a:pt x="20044" y="33959"/>
                    <a:pt x="18506" y="34432"/>
                    <a:pt x="17019" y="34976"/>
                  </a:cubicBezTo>
                  <a:cubicBezTo>
                    <a:pt x="15506" y="35638"/>
                    <a:pt x="14347" y="36110"/>
                    <a:pt x="12623" y="36678"/>
                  </a:cubicBezTo>
                  <a:cubicBezTo>
                    <a:pt x="12056" y="36842"/>
                    <a:pt x="11536" y="37103"/>
                    <a:pt x="10968" y="37220"/>
                  </a:cubicBezTo>
                  <a:cubicBezTo>
                    <a:pt x="10566" y="37315"/>
                    <a:pt x="10188" y="37481"/>
                    <a:pt x="9809" y="37670"/>
                  </a:cubicBezTo>
                  <a:cubicBezTo>
                    <a:pt x="9715" y="37718"/>
                    <a:pt x="9692" y="37765"/>
                    <a:pt x="9620" y="37835"/>
                  </a:cubicBezTo>
                  <a:cubicBezTo>
                    <a:pt x="9030" y="38780"/>
                    <a:pt x="10354" y="39253"/>
                    <a:pt x="10660" y="39561"/>
                  </a:cubicBezTo>
                  <a:cubicBezTo>
                    <a:pt x="11725" y="40554"/>
                    <a:pt x="13095" y="41522"/>
                    <a:pt x="14324" y="42467"/>
                  </a:cubicBezTo>
                  <a:cubicBezTo>
                    <a:pt x="15601" y="43223"/>
                    <a:pt x="15954" y="43579"/>
                    <a:pt x="17066" y="44499"/>
                  </a:cubicBezTo>
                  <a:cubicBezTo>
                    <a:pt x="17797" y="45138"/>
                    <a:pt x="18601" y="45681"/>
                    <a:pt x="19429" y="46154"/>
                  </a:cubicBezTo>
                  <a:cubicBezTo>
                    <a:pt x="19972" y="46462"/>
                    <a:pt x="20586" y="46651"/>
                    <a:pt x="21106" y="47005"/>
                  </a:cubicBezTo>
                  <a:cubicBezTo>
                    <a:pt x="21815" y="47407"/>
                    <a:pt x="21815" y="47502"/>
                    <a:pt x="22643" y="47927"/>
                  </a:cubicBezTo>
                  <a:cubicBezTo>
                    <a:pt x="22863" y="48045"/>
                    <a:pt x="23111" y="48135"/>
                    <a:pt x="23353" y="48135"/>
                  </a:cubicBezTo>
                  <a:cubicBezTo>
                    <a:pt x="23499" y="48135"/>
                    <a:pt x="23643" y="48102"/>
                    <a:pt x="23778" y="48022"/>
                  </a:cubicBezTo>
                  <a:cubicBezTo>
                    <a:pt x="24487" y="47572"/>
                    <a:pt x="25243" y="47265"/>
                    <a:pt x="25927" y="46815"/>
                  </a:cubicBezTo>
                  <a:cubicBezTo>
                    <a:pt x="26094" y="46721"/>
                    <a:pt x="26258" y="46626"/>
                    <a:pt x="26400" y="46556"/>
                  </a:cubicBezTo>
                  <a:cubicBezTo>
                    <a:pt x="28054" y="45800"/>
                    <a:pt x="29520" y="45138"/>
                    <a:pt x="31174" y="44452"/>
                  </a:cubicBezTo>
                  <a:cubicBezTo>
                    <a:pt x="31883" y="44121"/>
                    <a:pt x="32569" y="43720"/>
                    <a:pt x="33278" y="43390"/>
                  </a:cubicBezTo>
                  <a:lnTo>
                    <a:pt x="33278" y="43390"/>
                  </a:lnTo>
                  <a:cubicBezTo>
                    <a:pt x="33255" y="43403"/>
                    <a:pt x="33246" y="43409"/>
                    <a:pt x="33248" y="43409"/>
                  </a:cubicBezTo>
                  <a:cubicBezTo>
                    <a:pt x="33264" y="43409"/>
                    <a:pt x="33693" y="43200"/>
                    <a:pt x="33774" y="43200"/>
                  </a:cubicBezTo>
                  <a:cubicBezTo>
                    <a:pt x="34224" y="43081"/>
                    <a:pt x="35003" y="42703"/>
                    <a:pt x="35027" y="42703"/>
                  </a:cubicBezTo>
                  <a:cubicBezTo>
                    <a:pt x="36657" y="42113"/>
                    <a:pt x="38383" y="41782"/>
                    <a:pt x="40085" y="41499"/>
                  </a:cubicBezTo>
                  <a:cubicBezTo>
                    <a:pt x="41667" y="41215"/>
                    <a:pt x="43322" y="40907"/>
                    <a:pt x="44503" y="40765"/>
                  </a:cubicBezTo>
                  <a:cubicBezTo>
                    <a:pt x="49254" y="40364"/>
                    <a:pt x="54028" y="40175"/>
                    <a:pt x="58755" y="39725"/>
                  </a:cubicBezTo>
                  <a:cubicBezTo>
                    <a:pt x="62915" y="39489"/>
                    <a:pt x="67049" y="38899"/>
                    <a:pt x="71139" y="38096"/>
                  </a:cubicBezTo>
                  <a:cubicBezTo>
                    <a:pt x="72841" y="37740"/>
                    <a:pt x="74495" y="37173"/>
                    <a:pt x="76196" y="36772"/>
                  </a:cubicBezTo>
                  <a:cubicBezTo>
                    <a:pt x="77354" y="36441"/>
                    <a:pt x="78441" y="35850"/>
                    <a:pt x="79505" y="35307"/>
                  </a:cubicBezTo>
                  <a:cubicBezTo>
                    <a:pt x="84185" y="33155"/>
                    <a:pt x="88178" y="29847"/>
                    <a:pt x="91439" y="25924"/>
                  </a:cubicBezTo>
                  <a:cubicBezTo>
                    <a:pt x="92693" y="24411"/>
                    <a:pt x="93827" y="22709"/>
                    <a:pt x="94984" y="20654"/>
                  </a:cubicBezTo>
                  <a:cubicBezTo>
                    <a:pt x="95859" y="18739"/>
                    <a:pt x="96474" y="16684"/>
                    <a:pt x="96544" y="15077"/>
                  </a:cubicBezTo>
                  <a:cubicBezTo>
                    <a:pt x="96568" y="13162"/>
                    <a:pt x="96852" y="12831"/>
                    <a:pt x="96994" y="10987"/>
                  </a:cubicBezTo>
                  <a:cubicBezTo>
                    <a:pt x="97017" y="10278"/>
                    <a:pt x="96994" y="9547"/>
                    <a:pt x="96875" y="8838"/>
                  </a:cubicBezTo>
                  <a:cubicBezTo>
                    <a:pt x="96616" y="8057"/>
                    <a:pt x="96427" y="7231"/>
                    <a:pt x="96001" y="6522"/>
                  </a:cubicBezTo>
                  <a:cubicBezTo>
                    <a:pt x="94890" y="4773"/>
                    <a:pt x="93354" y="4370"/>
                    <a:pt x="91392" y="3449"/>
                  </a:cubicBezTo>
                  <a:cubicBezTo>
                    <a:pt x="90541" y="3094"/>
                    <a:pt x="89667" y="2787"/>
                    <a:pt x="88792" y="2504"/>
                  </a:cubicBezTo>
                  <a:cubicBezTo>
                    <a:pt x="87833" y="2317"/>
                    <a:pt x="86850" y="2222"/>
                    <a:pt x="85889" y="2150"/>
                  </a:cubicBezTo>
                  <a:lnTo>
                    <a:pt x="85889" y="2150"/>
                  </a:lnTo>
                  <a:cubicBezTo>
                    <a:pt x="85894" y="2151"/>
                    <a:pt x="85900" y="2152"/>
                    <a:pt x="85906" y="2153"/>
                  </a:cubicBezTo>
                  <a:lnTo>
                    <a:pt x="85906" y="2153"/>
                  </a:lnTo>
                  <a:cubicBezTo>
                    <a:pt x="85899" y="2152"/>
                    <a:pt x="85892" y="2151"/>
                    <a:pt x="85885" y="2150"/>
                  </a:cubicBezTo>
                  <a:lnTo>
                    <a:pt x="85885" y="2150"/>
                  </a:lnTo>
                  <a:cubicBezTo>
                    <a:pt x="85886" y="2150"/>
                    <a:pt x="85887" y="2150"/>
                    <a:pt x="85889" y="2150"/>
                  </a:cubicBezTo>
                  <a:lnTo>
                    <a:pt x="85889" y="2150"/>
                  </a:lnTo>
                  <a:cubicBezTo>
                    <a:pt x="85885" y="2150"/>
                    <a:pt x="85882" y="2150"/>
                    <a:pt x="85879" y="2149"/>
                  </a:cubicBezTo>
                  <a:lnTo>
                    <a:pt x="85879" y="2149"/>
                  </a:lnTo>
                  <a:cubicBezTo>
                    <a:pt x="85881" y="2150"/>
                    <a:pt x="85883" y="2150"/>
                    <a:pt x="85885" y="2150"/>
                  </a:cubicBezTo>
                  <a:lnTo>
                    <a:pt x="85885" y="2150"/>
                  </a:lnTo>
                  <a:cubicBezTo>
                    <a:pt x="85877" y="2150"/>
                    <a:pt x="85869" y="2149"/>
                    <a:pt x="85862" y="2148"/>
                  </a:cubicBezTo>
                  <a:cubicBezTo>
                    <a:pt x="85867" y="2148"/>
                    <a:pt x="85873" y="2149"/>
                    <a:pt x="85879" y="2149"/>
                  </a:cubicBezTo>
                  <a:lnTo>
                    <a:pt x="85879" y="2149"/>
                  </a:lnTo>
                  <a:cubicBezTo>
                    <a:pt x="84308" y="1935"/>
                    <a:pt x="83709" y="1903"/>
                    <a:pt x="81679" y="1653"/>
                  </a:cubicBezTo>
                  <a:cubicBezTo>
                    <a:pt x="80936" y="1601"/>
                    <a:pt x="80195" y="1587"/>
                    <a:pt x="79456" y="1587"/>
                  </a:cubicBezTo>
                  <a:cubicBezTo>
                    <a:pt x="78656" y="1587"/>
                    <a:pt x="77856" y="1603"/>
                    <a:pt x="77055" y="1603"/>
                  </a:cubicBezTo>
                  <a:cubicBezTo>
                    <a:pt x="76596" y="1603"/>
                    <a:pt x="76137" y="1598"/>
                    <a:pt x="75677" y="1581"/>
                  </a:cubicBezTo>
                  <a:cubicBezTo>
                    <a:pt x="73525" y="1464"/>
                    <a:pt x="72296" y="1275"/>
                    <a:pt x="70099" y="897"/>
                  </a:cubicBezTo>
                  <a:cubicBezTo>
                    <a:pt x="68681" y="730"/>
                    <a:pt x="67263" y="660"/>
                    <a:pt x="65845" y="541"/>
                  </a:cubicBezTo>
                  <a:cubicBezTo>
                    <a:pt x="64852" y="432"/>
                    <a:pt x="63861" y="280"/>
                    <a:pt x="62850" y="280"/>
                  </a:cubicBezTo>
                  <a:cubicBezTo>
                    <a:pt x="62777" y="280"/>
                    <a:pt x="62704" y="281"/>
                    <a:pt x="62631" y="282"/>
                  </a:cubicBezTo>
                  <a:cubicBezTo>
                    <a:pt x="61628" y="282"/>
                    <a:pt x="60627" y="222"/>
                    <a:pt x="59624" y="222"/>
                  </a:cubicBezTo>
                  <a:cubicBezTo>
                    <a:pt x="59374" y="222"/>
                    <a:pt x="59123" y="226"/>
                    <a:pt x="58872" y="235"/>
                  </a:cubicBezTo>
                  <a:cubicBezTo>
                    <a:pt x="58023" y="182"/>
                    <a:pt x="57173" y="105"/>
                    <a:pt x="56324" y="105"/>
                  </a:cubicBezTo>
                  <a:cubicBezTo>
                    <a:pt x="56015" y="105"/>
                    <a:pt x="55707" y="115"/>
                    <a:pt x="55399" y="141"/>
                  </a:cubicBezTo>
                  <a:cubicBezTo>
                    <a:pt x="54504" y="43"/>
                    <a:pt x="53648" y="1"/>
                    <a:pt x="528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5;p2"/>
            <p:cNvGrpSpPr/>
            <p:nvPr/>
          </p:nvGrpSpPr>
          <p:grpSpPr>
            <a:xfrm>
              <a:off x="3703775" y="4288988"/>
              <a:ext cx="2210325" cy="1019075"/>
              <a:chOff x="3703775" y="4288988"/>
              <a:chExt cx="2210325" cy="1019075"/>
            </a:xfrm>
          </p:grpSpPr>
          <p:sp>
            <p:nvSpPr>
              <p:cNvPr id="16" name="Google Shape;16;p2"/>
              <p:cNvSpPr/>
              <p:nvPr/>
            </p:nvSpPr>
            <p:spPr>
              <a:xfrm>
                <a:off x="3803600" y="4400513"/>
                <a:ext cx="1939150" cy="617475"/>
              </a:xfrm>
              <a:custGeom>
                <a:avLst/>
                <a:gdLst/>
                <a:ahLst/>
                <a:cxnLst/>
                <a:rect l="l" t="t" r="r" b="b"/>
                <a:pathLst>
                  <a:path w="77566" h="24699" extrusionOk="0">
                    <a:moveTo>
                      <a:pt x="49394" y="1"/>
                    </a:moveTo>
                    <a:cubicBezTo>
                      <a:pt x="45401" y="167"/>
                      <a:pt x="41406" y="48"/>
                      <a:pt x="37413" y="356"/>
                    </a:cubicBezTo>
                    <a:cubicBezTo>
                      <a:pt x="30418" y="545"/>
                      <a:pt x="23067" y="829"/>
                      <a:pt x="16260" y="1608"/>
                    </a:cubicBezTo>
                    <a:cubicBezTo>
                      <a:pt x="14773" y="1844"/>
                      <a:pt x="13118" y="1938"/>
                      <a:pt x="11558" y="2341"/>
                    </a:cubicBezTo>
                    <a:cubicBezTo>
                      <a:pt x="10778" y="2506"/>
                      <a:pt x="10046" y="2884"/>
                      <a:pt x="9290" y="3145"/>
                    </a:cubicBezTo>
                    <a:cubicBezTo>
                      <a:pt x="8414" y="3428"/>
                      <a:pt x="7516" y="3665"/>
                      <a:pt x="6643" y="3971"/>
                    </a:cubicBezTo>
                    <a:cubicBezTo>
                      <a:pt x="4468" y="4799"/>
                      <a:pt x="2128" y="5294"/>
                      <a:pt x="568" y="7210"/>
                    </a:cubicBezTo>
                    <a:cubicBezTo>
                      <a:pt x="73" y="8060"/>
                      <a:pt x="1" y="9148"/>
                      <a:pt x="73" y="10116"/>
                    </a:cubicBezTo>
                    <a:cubicBezTo>
                      <a:pt x="237" y="10966"/>
                      <a:pt x="734" y="11723"/>
                      <a:pt x="1277" y="12384"/>
                    </a:cubicBezTo>
                    <a:cubicBezTo>
                      <a:pt x="2861" y="14300"/>
                      <a:pt x="5011" y="15623"/>
                      <a:pt x="7352" y="16474"/>
                    </a:cubicBezTo>
                    <a:cubicBezTo>
                      <a:pt x="8344" y="16922"/>
                      <a:pt x="9360" y="17253"/>
                      <a:pt x="10424" y="17514"/>
                    </a:cubicBezTo>
                    <a:cubicBezTo>
                      <a:pt x="12220" y="18056"/>
                      <a:pt x="14111" y="18412"/>
                      <a:pt x="15977" y="18648"/>
                    </a:cubicBezTo>
                    <a:cubicBezTo>
                      <a:pt x="16994" y="18743"/>
                      <a:pt x="17987" y="18885"/>
                      <a:pt x="19002" y="19049"/>
                    </a:cubicBezTo>
                    <a:cubicBezTo>
                      <a:pt x="19261" y="19071"/>
                      <a:pt x="19520" y="19171"/>
                      <a:pt x="19761" y="19171"/>
                    </a:cubicBezTo>
                    <a:cubicBezTo>
                      <a:pt x="19784" y="19171"/>
                      <a:pt x="19807" y="19170"/>
                      <a:pt x="19830" y="19168"/>
                    </a:cubicBezTo>
                    <a:cubicBezTo>
                      <a:pt x="19925" y="19121"/>
                      <a:pt x="19900" y="18979"/>
                      <a:pt x="19805" y="18954"/>
                    </a:cubicBezTo>
                    <a:cubicBezTo>
                      <a:pt x="18104" y="18648"/>
                      <a:pt x="16402" y="18459"/>
                      <a:pt x="14725" y="18245"/>
                    </a:cubicBezTo>
                    <a:cubicBezTo>
                      <a:pt x="13141" y="17986"/>
                      <a:pt x="11558" y="17631"/>
                      <a:pt x="10021" y="17158"/>
                    </a:cubicBezTo>
                    <a:cubicBezTo>
                      <a:pt x="8225" y="16686"/>
                      <a:pt x="6571" y="15929"/>
                      <a:pt x="4964" y="15103"/>
                    </a:cubicBezTo>
                    <a:cubicBezTo>
                      <a:pt x="3168" y="14063"/>
                      <a:pt x="1466" y="12621"/>
                      <a:pt x="568" y="10730"/>
                    </a:cubicBezTo>
                    <a:cubicBezTo>
                      <a:pt x="143" y="9668"/>
                      <a:pt x="309" y="8533"/>
                      <a:pt x="757" y="7446"/>
                    </a:cubicBezTo>
                    <a:cubicBezTo>
                      <a:pt x="1324" y="6665"/>
                      <a:pt x="2175" y="6123"/>
                      <a:pt x="3003" y="5650"/>
                    </a:cubicBezTo>
                    <a:cubicBezTo>
                      <a:pt x="4160" y="5177"/>
                      <a:pt x="5484" y="4705"/>
                      <a:pt x="6807" y="4232"/>
                    </a:cubicBezTo>
                    <a:cubicBezTo>
                      <a:pt x="7658" y="3924"/>
                      <a:pt x="8533" y="3712"/>
                      <a:pt x="9384" y="3428"/>
                    </a:cubicBezTo>
                    <a:cubicBezTo>
                      <a:pt x="10116" y="3167"/>
                      <a:pt x="10802" y="2814"/>
                      <a:pt x="11558" y="2647"/>
                    </a:cubicBezTo>
                    <a:cubicBezTo>
                      <a:pt x="13260" y="2199"/>
                      <a:pt x="14914" y="2128"/>
                      <a:pt x="16710" y="1844"/>
                    </a:cubicBezTo>
                    <a:cubicBezTo>
                      <a:pt x="23445" y="1112"/>
                      <a:pt x="30630" y="829"/>
                      <a:pt x="37555" y="640"/>
                    </a:cubicBezTo>
                    <a:cubicBezTo>
                      <a:pt x="40414" y="451"/>
                      <a:pt x="43297" y="403"/>
                      <a:pt x="46180" y="403"/>
                    </a:cubicBezTo>
                    <a:cubicBezTo>
                      <a:pt x="47224" y="403"/>
                      <a:pt x="48266" y="312"/>
                      <a:pt x="49296" y="312"/>
                    </a:cubicBezTo>
                    <a:cubicBezTo>
                      <a:pt x="49550" y="312"/>
                      <a:pt x="49804" y="318"/>
                      <a:pt x="50056" y="331"/>
                    </a:cubicBezTo>
                    <a:cubicBezTo>
                      <a:pt x="50427" y="369"/>
                      <a:pt x="50801" y="377"/>
                      <a:pt x="51176" y="377"/>
                    </a:cubicBezTo>
                    <a:cubicBezTo>
                      <a:pt x="51419" y="377"/>
                      <a:pt x="51662" y="374"/>
                      <a:pt x="51905" y="374"/>
                    </a:cubicBezTo>
                    <a:cubicBezTo>
                      <a:pt x="52220" y="374"/>
                      <a:pt x="52534" y="379"/>
                      <a:pt x="52845" y="403"/>
                    </a:cubicBezTo>
                    <a:cubicBezTo>
                      <a:pt x="54357" y="498"/>
                      <a:pt x="55847" y="734"/>
                      <a:pt x="57360" y="734"/>
                    </a:cubicBezTo>
                    <a:cubicBezTo>
                      <a:pt x="61236" y="970"/>
                      <a:pt x="64686" y="1301"/>
                      <a:pt x="68537" y="2294"/>
                    </a:cubicBezTo>
                    <a:cubicBezTo>
                      <a:pt x="70570" y="2742"/>
                      <a:pt x="72791" y="3404"/>
                      <a:pt x="74518" y="4279"/>
                    </a:cubicBezTo>
                    <a:cubicBezTo>
                      <a:pt x="75321" y="4869"/>
                      <a:pt x="76195" y="5272"/>
                      <a:pt x="76597" y="6028"/>
                    </a:cubicBezTo>
                    <a:cubicBezTo>
                      <a:pt x="76881" y="6476"/>
                      <a:pt x="76928" y="6949"/>
                      <a:pt x="77023" y="7541"/>
                    </a:cubicBezTo>
                    <a:cubicBezTo>
                      <a:pt x="77235" y="8414"/>
                      <a:pt x="77235" y="9100"/>
                      <a:pt x="77045" y="9998"/>
                    </a:cubicBezTo>
                    <a:cubicBezTo>
                      <a:pt x="76951" y="10613"/>
                      <a:pt x="76667" y="11155"/>
                      <a:pt x="76456" y="11747"/>
                    </a:cubicBezTo>
                    <a:cubicBezTo>
                      <a:pt x="76100" y="12573"/>
                      <a:pt x="75864" y="13235"/>
                      <a:pt x="75274" y="13827"/>
                    </a:cubicBezTo>
                    <a:cubicBezTo>
                      <a:pt x="73642" y="15693"/>
                      <a:pt x="71799" y="17064"/>
                      <a:pt x="69602" y="18223"/>
                    </a:cubicBezTo>
                    <a:cubicBezTo>
                      <a:pt x="67687" y="19285"/>
                      <a:pt x="65843" y="20255"/>
                      <a:pt x="63953" y="21034"/>
                    </a:cubicBezTo>
                    <a:cubicBezTo>
                      <a:pt x="63032" y="21484"/>
                      <a:pt x="62062" y="21743"/>
                      <a:pt x="60999" y="22027"/>
                    </a:cubicBezTo>
                    <a:cubicBezTo>
                      <a:pt x="60029" y="22358"/>
                      <a:pt x="59014" y="22477"/>
                      <a:pt x="58044" y="22736"/>
                    </a:cubicBezTo>
                    <a:cubicBezTo>
                      <a:pt x="56768" y="22878"/>
                      <a:pt x="55327" y="23114"/>
                      <a:pt x="53932" y="23539"/>
                    </a:cubicBezTo>
                    <a:cubicBezTo>
                      <a:pt x="52917" y="23728"/>
                      <a:pt x="51758" y="23823"/>
                      <a:pt x="50601" y="24012"/>
                    </a:cubicBezTo>
                    <a:cubicBezTo>
                      <a:pt x="49678" y="24107"/>
                      <a:pt x="48449" y="24154"/>
                      <a:pt x="47409" y="24201"/>
                    </a:cubicBezTo>
                    <a:cubicBezTo>
                      <a:pt x="46315" y="24253"/>
                      <a:pt x="45246" y="24342"/>
                      <a:pt x="44166" y="24342"/>
                    </a:cubicBezTo>
                    <a:cubicBezTo>
                      <a:pt x="43753" y="24342"/>
                      <a:pt x="43338" y="24329"/>
                      <a:pt x="42919" y="24296"/>
                    </a:cubicBezTo>
                    <a:cubicBezTo>
                      <a:pt x="42376" y="24296"/>
                      <a:pt x="41832" y="24367"/>
                      <a:pt x="41289" y="24390"/>
                    </a:cubicBezTo>
                    <a:cubicBezTo>
                      <a:pt x="40837" y="24357"/>
                      <a:pt x="40386" y="24323"/>
                      <a:pt x="39935" y="24323"/>
                    </a:cubicBezTo>
                    <a:cubicBezTo>
                      <a:pt x="39748" y="24323"/>
                      <a:pt x="39561" y="24329"/>
                      <a:pt x="39374" y="24343"/>
                    </a:cubicBezTo>
                    <a:cubicBezTo>
                      <a:pt x="39266" y="24344"/>
                      <a:pt x="39157" y="24345"/>
                      <a:pt x="39048" y="24345"/>
                    </a:cubicBezTo>
                    <a:cubicBezTo>
                      <a:pt x="37369" y="24345"/>
                      <a:pt x="35585" y="24178"/>
                      <a:pt x="34010" y="24178"/>
                    </a:cubicBezTo>
                    <a:cubicBezTo>
                      <a:pt x="34080" y="24178"/>
                      <a:pt x="33774" y="24154"/>
                      <a:pt x="33679" y="24154"/>
                    </a:cubicBezTo>
                    <a:cubicBezTo>
                      <a:pt x="33659" y="24150"/>
                      <a:pt x="33640" y="24148"/>
                      <a:pt x="33620" y="24148"/>
                    </a:cubicBezTo>
                    <a:cubicBezTo>
                      <a:pt x="33522" y="24148"/>
                      <a:pt x="33431" y="24194"/>
                      <a:pt x="33371" y="24273"/>
                    </a:cubicBezTo>
                    <a:cubicBezTo>
                      <a:pt x="33301" y="24343"/>
                      <a:pt x="33348" y="24485"/>
                      <a:pt x="33443" y="24509"/>
                    </a:cubicBezTo>
                    <a:cubicBezTo>
                      <a:pt x="33460" y="24513"/>
                      <a:pt x="33476" y="24515"/>
                      <a:pt x="33491" y="24515"/>
                    </a:cubicBezTo>
                    <a:cubicBezTo>
                      <a:pt x="33556" y="24515"/>
                      <a:pt x="33598" y="24480"/>
                      <a:pt x="33655" y="24462"/>
                    </a:cubicBezTo>
                    <a:cubicBezTo>
                      <a:pt x="34954" y="24482"/>
                      <a:pt x="37250" y="24658"/>
                      <a:pt x="39162" y="24658"/>
                    </a:cubicBezTo>
                    <a:cubicBezTo>
                      <a:pt x="39372" y="24658"/>
                      <a:pt x="39578" y="24656"/>
                      <a:pt x="39777" y="24651"/>
                    </a:cubicBezTo>
                    <a:cubicBezTo>
                      <a:pt x="39897" y="24640"/>
                      <a:pt x="40017" y="24635"/>
                      <a:pt x="40137" y="24635"/>
                    </a:cubicBezTo>
                    <a:cubicBezTo>
                      <a:pt x="40513" y="24635"/>
                      <a:pt x="40889" y="24680"/>
                      <a:pt x="41265" y="24698"/>
                    </a:cubicBezTo>
                    <a:cubicBezTo>
                      <a:pt x="41793" y="24698"/>
                      <a:pt x="42302" y="24623"/>
                      <a:pt x="42825" y="24623"/>
                    </a:cubicBezTo>
                    <a:cubicBezTo>
                      <a:pt x="42887" y="24623"/>
                      <a:pt x="42950" y="24624"/>
                      <a:pt x="43013" y="24626"/>
                    </a:cubicBezTo>
                    <a:cubicBezTo>
                      <a:pt x="43360" y="24649"/>
                      <a:pt x="43708" y="24658"/>
                      <a:pt x="44056" y="24658"/>
                    </a:cubicBezTo>
                    <a:cubicBezTo>
                      <a:pt x="45182" y="24658"/>
                      <a:pt x="46315" y="24563"/>
                      <a:pt x="47434" y="24509"/>
                    </a:cubicBezTo>
                    <a:cubicBezTo>
                      <a:pt x="48544" y="24462"/>
                      <a:pt x="49655" y="24437"/>
                      <a:pt x="50743" y="24296"/>
                    </a:cubicBezTo>
                    <a:cubicBezTo>
                      <a:pt x="51805" y="24131"/>
                      <a:pt x="52987" y="24037"/>
                      <a:pt x="54004" y="23823"/>
                    </a:cubicBezTo>
                    <a:cubicBezTo>
                      <a:pt x="54877" y="23634"/>
                      <a:pt x="55823" y="23328"/>
                      <a:pt x="56556" y="23256"/>
                    </a:cubicBezTo>
                    <a:cubicBezTo>
                      <a:pt x="57171" y="23114"/>
                      <a:pt x="57713" y="23161"/>
                      <a:pt x="58375" y="22972"/>
                    </a:cubicBezTo>
                    <a:cubicBezTo>
                      <a:pt x="59298" y="22760"/>
                      <a:pt x="60219" y="22641"/>
                      <a:pt x="61117" y="22310"/>
                    </a:cubicBezTo>
                    <a:cubicBezTo>
                      <a:pt x="62109" y="22074"/>
                      <a:pt x="63102" y="21790"/>
                      <a:pt x="64000" y="21342"/>
                    </a:cubicBezTo>
                    <a:cubicBezTo>
                      <a:pt x="65821" y="20609"/>
                      <a:pt x="67759" y="19616"/>
                      <a:pt x="69649" y="18576"/>
                    </a:cubicBezTo>
                    <a:cubicBezTo>
                      <a:pt x="71988" y="17347"/>
                      <a:pt x="74140" y="15765"/>
                      <a:pt x="75794" y="13708"/>
                    </a:cubicBezTo>
                    <a:cubicBezTo>
                      <a:pt x="76267" y="13165"/>
                      <a:pt x="76478" y="12479"/>
                      <a:pt x="76762" y="11842"/>
                    </a:cubicBezTo>
                    <a:cubicBezTo>
                      <a:pt x="76998" y="11227"/>
                      <a:pt x="77329" y="10636"/>
                      <a:pt x="77401" y="9974"/>
                    </a:cubicBezTo>
                    <a:cubicBezTo>
                      <a:pt x="77565" y="9148"/>
                      <a:pt x="77565" y="8319"/>
                      <a:pt x="77376" y="7493"/>
                    </a:cubicBezTo>
                    <a:cubicBezTo>
                      <a:pt x="77282" y="6926"/>
                      <a:pt x="77212" y="6359"/>
                      <a:pt x="76904" y="5862"/>
                    </a:cubicBezTo>
                    <a:cubicBezTo>
                      <a:pt x="76361" y="4941"/>
                      <a:pt x="75344" y="4444"/>
                      <a:pt x="74493" y="3854"/>
                    </a:cubicBezTo>
                    <a:cubicBezTo>
                      <a:pt x="72627" y="3003"/>
                      <a:pt x="70642" y="2411"/>
                      <a:pt x="68609" y="1963"/>
                    </a:cubicBezTo>
                    <a:cubicBezTo>
                      <a:pt x="64733" y="970"/>
                      <a:pt x="61094" y="592"/>
                      <a:pt x="57146" y="426"/>
                    </a:cubicBezTo>
                    <a:cubicBezTo>
                      <a:pt x="55706" y="403"/>
                      <a:pt x="54288" y="167"/>
                      <a:pt x="52845" y="72"/>
                    </a:cubicBezTo>
                    <a:cubicBezTo>
                      <a:pt x="51711" y="25"/>
                      <a:pt x="50553" y="72"/>
                      <a:pt x="4939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4082475" y="4524888"/>
                <a:ext cx="1322325" cy="306400"/>
              </a:xfrm>
              <a:custGeom>
                <a:avLst/>
                <a:gdLst/>
                <a:ahLst/>
                <a:cxnLst/>
                <a:rect l="l" t="t" r="r" b="b"/>
                <a:pathLst>
                  <a:path w="52893" h="12256" extrusionOk="0">
                    <a:moveTo>
                      <a:pt x="28671" y="1"/>
                    </a:moveTo>
                    <a:cubicBezTo>
                      <a:pt x="27852" y="1"/>
                      <a:pt x="27032" y="32"/>
                      <a:pt x="26211" y="108"/>
                    </a:cubicBezTo>
                    <a:cubicBezTo>
                      <a:pt x="24344" y="273"/>
                      <a:pt x="22477" y="332"/>
                      <a:pt x="20607" y="332"/>
                    </a:cubicBezTo>
                    <a:cubicBezTo>
                      <a:pt x="18737" y="332"/>
                      <a:pt x="16864" y="273"/>
                      <a:pt x="14984" y="202"/>
                    </a:cubicBezTo>
                    <a:cubicBezTo>
                      <a:pt x="14909" y="201"/>
                      <a:pt x="14834" y="200"/>
                      <a:pt x="14760" y="200"/>
                    </a:cubicBezTo>
                    <a:cubicBezTo>
                      <a:pt x="13441" y="200"/>
                      <a:pt x="12121" y="396"/>
                      <a:pt x="10802" y="486"/>
                    </a:cubicBezTo>
                    <a:cubicBezTo>
                      <a:pt x="9573" y="580"/>
                      <a:pt x="8344" y="533"/>
                      <a:pt x="7138" y="675"/>
                    </a:cubicBezTo>
                    <a:cubicBezTo>
                      <a:pt x="5461" y="839"/>
                      <a:pt x="3807" y="1643"/>
                      <a:pt x="2294" y="2329"/>
                    </a:cubicBezTo>
                    <a:cubicBezTo>
                      <a:pt x="1821" y="2730"/>
                      <a:pt x="1419" y="3275"/>
                      <a:pt x="1301" y="3889"/>
                    </a:cubicBezTo>
                    <a:cubicBezTo>
                      <a:pt x="1277" y="4456"/>
                      <a:pt x="1797" y="4882"/>
                      <a:pt x="2247" y="5165"/>
                    </a:cubicBezTo>
                    <a:cubicBezTo>
                      <a:pt x="3854" y="6133"/>
                      <a:pt x="5792" y="6322"/>
                      <a:pt x="7611" y="6653"/>
                    </a:cubicBezTo>
                    <a:cubicBezTo>
                      <a:pt x="10140" y="6984"/>
                      <a:pt x="12504" y="7268"/>
                      <a:pt x="15079" y="7529"/>
                    </a:cubicBezTo>
                    <a:cubicBezTo>
                      <a:pt x="17041" y="7718"/>
                      <a:pt x="19026" y="7623"/>
                      <a:pt x="20987" y="7788"/>
                    </a:cubicBezTo>
                    <a:cubicBezTo>
                      <a:pt x="22099" y="7859"/>
                      <a:pt x="23209" y="8024"/>
                      <a:pt x="24320" y="8071"/>
                    </a:cubicBezTo>
                    <a:cubicBezTo>
                      <a:pt x="25856" y="8071"/>
                      <a:pt x="27368" y="8024"/>
                      <a:pt x="28905" y="8001"/>
                    </a:cubicBezTo>
                    <a:cubicBezTo>
                      <a:pt x="32331" y="7835"/>
                      <a:pt x="35876" y="7835"/>
                      <a:pt x="39162" y="6700"/>
                    </a:cubicBezTo>
                    <a:cubicBezTo>
                      <a:pt x="41170" y="5613"/>
                      <a:pt x="37105" y="4598"/>
                      <a:pt x="36302" y="4479"/>
                    </a:cubicBezTo>
                    <a:cubicBezTo>
                      <a:pt x="33065" y="4053"/>
                      <a:pt x="29779" y="3723"/>
                      <a:pt x="26423" y="3581"/>
                    </a:cubicBezTo>
                    <a:cubicBezTo>
                      <a:pt x="25923" y="3538"/>
                      <a:pt x="25425" y="3525"/>
                      <a:pt x="24928" y="3525"/>
                    </a:cubicBezTo>
                    <a:cubicBezTo>
                      <a:pt x="24214" y="3525"/>
                      <a:pt x="23503" y="3551"/>
                      <a:pt x="22789" y="3551"/>
                    </a:cubicBezTo>
                    <a:cubicBezTo>
                      <a:pt x="22355" y="3551"/>
                      <a:pt x="21921" y="3542"/>
                      <a:pt x="21484" y="3511"/>
                    </a:cubicBezTo>
                    <a:cubicBezTo>
                      <a:pt x="21057" y="3537"/>
                      <a:pt x="20637" y="3555"/>
                      <a:pt x="20217" y="3555"/>
                    </a:cubicBezTo>
                    <a:cubicBezTo>
                      <a:pt x="19869" y="3555"/>
                      <a:pt x="19521" y="3543"/>
                      <a:pt x="19168" y="3511"/>
                    </a:cubicBezTo>
                    <a:cubicBezTo>
                      <a:pt x="19072" y="3504"/>
                      <a:pt x="18976" y="3501"/>
                      <a:pt x="18880" y="3501"/>
                    </a:cubicBezTo>
                    <a:cubicBezTo>
                      <a:pt x="18284" y="3501"/>
                      <a:pt x="17677" y="3612"/>
                      <a:pt x="17089" y="3653"/>
                    </a:cubicBezTo>
                    <a:cubicBezTo>
                      <a:pt x="16332" y="3794"/>
                      <a:pt x="15529" y="3605"/>
                      <a:pt x="14820" y="3959"/>
                    </a:cubicBezTo>
                    <a:cubicBezTo>
                      <a:pt x="14016" y="4314"/>
                      <a:pt x="14347" y="4573"/>
                      <a:pt x="15032" y="4740"/>
                    </a:cubicBezTo>
                    <a:cubicBezTo>
                      <a:pt x="15671" y="4882"/>
                      <a:pt x="16308" y="5046"/>
                      <a:pt x="16947" y="5046"/>
                    </a:cubicBezTo>
                    <a:cubicBezTo>
                      <a:pt x="17064" y="5046"/>
                      <a:pt x="17136" y="4929"/>
                      <a:pt x="17111" y="4834"/>
                    </a:cubicBezTo>
                    <a:cubicBezTo>
                      <a:pt x="17094" y="4727"/>
                      <a:pt x="16994" y="4714"/>
                      <a:pt x="16896" y="4714"/>
                    </a:cubicBezTo>
                    <a:cubicBezTo>
                      <a:pt x="16865" y="4714"/>
                      <a:pt x="16833" y="4715"/>
                      <a:pt x="16805" y="4715"/>
                    </a:cubicBezTo>
                    <a:cubicBezTo>
                      <a:pt x="16213" y="4693"/>
                      <a:pt x="15646" y="4551"/>
                      <a:pt x="14984" y="4384"/>
                    </a:cubicBezTo>
                    <a:cubicBezTo>
                      <a:pt x="14914" y="4362"/>
                      <a:pt x="14867" y="4337"/>
                      <a:pt x="14820" y="4337"/>
                    </a:cubicBezTo>
                    <a:cubicBezTo>
                      <a:pt x="15434" y="3959"/>
                      <a:pt x="16190" y="4125"/>
                      <a:pt x="17041" y="3984"/>
                    </a:cubicBezTo>
                    <a:cubicBezTo>
                      <a:pt x="17777" y="3885"/>
                      <a:pt x="18514" y="3832"/>
                      <a:pt x="19250" y="3832"/>
                    </a:cubicBezTo>
                    <a:cubicBezTo>
                      <a:pt x="19577" y="3832"/>
                      <a:pt x="19904" y="3843"/>
                      <a:pt x="20231" y="3864"/>
                    </a:cubicBezTo>
                    <a:cubicBezTo>
                      <a:pt x="20707" y="3851"/>
                      <a:pt x="21191" y="3828"/>
                      <a:pt x="21673" y="3828"/>
                    </a:cubicBezTo>
                    <a:cubicBezTo>
                      <a:pt x="21982" y="3828"/>
                      <a:pt x="22290" y="3837"/>
                      <a:pt x="22594" y="3864"/>
                    </a:cubicBezTo>
                    <a:cubicBezTo>
                      <a:pt x="23020" y="3853"/>
                      <a:pt x="23445" y="3848"/>
                      <a:pt x="23872" y="3848"/>
                    </a:cubicBezTo>
                    <a:cubicBezTo>
                      <a:pt x="26122" y="3848"/>
                      <a:pt x="28381" y="3993"/>
                      <a:pt x="30607" y="4173"/>
                    </a:cubicBezTo>
                    <a:cubicBezTo>
                      <a:pt x="31836" y="4243"/>
                      <a:pt x="32851" y="4362"/>
                      <a:pt x="34033" y="4551"/>
                    </a:cubicBezTo>
                    <a:cubicBezTo>
                      <a:pt x="35192" y="4693"/>
                      <a:pt x="36184" y="4715"/>
                      <a:pt x="37271" y="5023"/>
                    </a:cubicBezTo>
                    <a:cubicBezTo>
                      <a:pt x="38807" y="5519"/>
                      <a:pt x="40486" y="6133"/>
                      <a:pt x="38264" y="6630"/>
                    </a:cubicBezTo>
                    <a:cubicBezTo>
                      <a:pt x="35356" y="7387"/>
                      <a:pt x="32567" y="7529"/>
                      <a:pt x="29542" y="7623"/>
                    </a:cubicBezTo>
                    <a:cubicBezTo>
                      <a:pt x="27771" y="7693"/>
                      <a:pt x="25997" y="7718"/>
                      <a:pt x="24226" y="7718"/>
                    </a:cubicBezTo>
                    <a:cubicBezTo>
                      <a:pt x="22288" y="7576"/>
                      <a:pt x="20350" y="7362"/>
                      <a:pt x="18387" y="7339"/>
                    </a:cubicBezTo>
                    <a:cubicBezTo>
                      <a:pt x="18322" y="7340"/>
                      <a:pt x="18257" y="7340"/>
                      <a:pt x="18192" y="7340"/>
                    </a:cubicBezTo>
                    <a:cubicBezTo>
                      <a:pt x="15053" y="7340"/>
                      <a:pt x="12156" y="6813"/>
                      <a:pt x="9053" y="6489"/>
                    </a:cubicBezTo>
                    <a:cubicBezTo>
                      <a:pt x="6832" y="6133"/>
                      <a:pt x="4185" y="5991"/>
                      <a:pt x="2222" y="4715"/>
                    </a:cubicBezTo>
                    <a:cubicBezTo>
                      <a:pt x="1916" y="4551"/>
                      <a:pt x="1632" y="4053"/>
                      <a:pt x="1632" y="3984"/>
                    </a:cubicBezTo>
                    <a:cubicBezTo>
                      <a:pt x="1727" y="3416"/>
                      <a:pt x="2200" y="2825"/>
                      <a:pt x="2600" y="2566"/>
                    </a:cubicBezTo>
                    <a:cubicBezTo>
                      <a:pt x="4302" y="1785"/>
                      <a:pt x="6193" y="958"/>
                      <a:pt x="8083" y="934"/>
                    </a:cubicBezTo>
                    <a:cubicBezTo>
                      <a:pt x="10424" y="934"/>
                      <a:pt x="12715" y="580"/>
                      <a:pt x="15056" y="556"/>
                    </a:cubicBezTo>
                    <a:cubicBezTo>
                      <a:pt x="17419" y="628"/>
                      <a:pt x="19805" y="675"/>
                      <a:pt x="22169" y="698"/>
                    </a:cubicBezTo>
                    <a:cubicBezTo>
                      <a:pt x="24226" y="580"/>
                      <a:pt x="26306" y="439"/>
                      <a:pt x="28361" y="319"/>
                    </a:cubicBezTo>
                    <a:cubicBezTo>
                      <a:pt x="31386" y="344"/>
                      <a:pt x="34388" y="745"/>
                      <a:pt x="37413" y="934"/>
                    </a:cubicBezTo>
                    <a:cubicBezTo>
                      <a:pt x="39351" y="1006"/>
                      <a:pt x="41406" y="1053"/>
                      <a:pt x="43180" y="1359"/>
                    </a:cubicBezTo>
                    <a:cubicBezTo>
                      <a:pt x="44645" y="1596"/>
                      <a:pt x="46038" y="2116"/>
                      <a:pt x="47456" y="2541"/>
                    </a:cubicBezTo>
                    <a:cubicBezTo>
                      <a:pt x="49347" y="3250"/>
                      <a:pt x="52444" y="3675"/>
                      <a:pt x="52160" y="5591"/>
                    </a:cubicBezTo>
                    <a:cubicBezTo>
                      <a:pt x="51830" y="6347"/>
                      <a:pt x="50860" y="7339"/>
                      <a:pt x="50081" y="8118"/>
                    </a:cubicBezTo>
                    <a:cubicBezTo>
                      <a:pt x="49419" y="8686"/>
                      <a:pt x="48449" y="8994"/>
                      <a:pt x="47693" y="9325"/>
                    </a:cubicBezTo>
                    <a:cubicBezTo>
                      <a:pt x="46678" y="9750"/>
                      <a:pt x="45732" y="10317"/>
                      <a:pt x="44740" y="10790"/>
                    </a:cubicBezTo>
                    <a:cubicBezTo>
                      <a:pt x="44456" y="10979"/>
                      <a:pt x="43983" y="11026"/>
                      <a:pt x="43558" y="11143"/>
                    </a:cubicBezTo>
                    <a:cubicBezTo>
                      <a:pt x="42707" y="11380"/>
                      <a:pt x="41856" y="11546"/>
                      <a:pt x="40981" y="11663"/>
                    </a:cubicBezTo>
                    <a:cubicBezTo>
                      <a:pt x="39831" y="11825"/>
                      <a:pt x="38783" y="11986"/>
                      <a:pt x="37618" y="11986"/>
                    </a:cubicBezTo>
                    <a:cubicBezTo>
                      <a:pt x="37419" y="11986"/>
                      <a:pt x="37217" y="11982"/>
                      <a:pt x="37011" y="11972"/>
                    </a:cubicBezTo>
                    <a:cubicBezTo>
                      <a:pt x="32119" y="11877"/>
                      <a:pt x="27251" y="11380"/>
                      <a:pt x="22358" y="10932"/>
                    </a:cubicBezTo>
                    <a:cubicBezTo>
                      <a:pt x="17442" y="10459"/>
                      <a:pt x="12526" y="9939"/>
                      <a:pt x="7658" y="9088"/>
                    </a:cubicBezTo>
                    <a:cubicBezTo>
                      <a:pt x="5105" y="8710"/>
                      <a:pt x="2648" y="7929"/>
                      <a:pt x="190" y="7150"/>
                    </a:cubicBezTo>
                    <a:cubicBezTo>
                      <a:pt x="177" y="7146"/>
                      <a:pt x="164" y="7144"/>
                      <a:pt x="152" y="7144"/>
                    </a:cubicBezTo>
                    <a:cubicBezTo>
                      <a:pt x="95" y="7144"/>
                      <a:pt x="44" y="7186"/>
                      <a:pt x="25" y="7245"/>
                    </a:cubicBezTo>
                    <a:cubicBezTo>
                      <a:pt x="1" y="7315"/>
                      <a:pt x="48" y="7387"/>
                      <a:pt x="120" y="7409"/>
                    </a:cubicBezTo>
                    <a:cubicBezTo>
                      <a:pt x="1963" y="7929"/>
                      <a:pt x="3759" y="8638"/>
                      <a:pt x="5650" y="8969"/>
                    </a:cubicBezTo>
                    <a:cubicBezTo>
                      <a:pt x="10897" y="10009"/>
                      <a:pt x="16238" y="10601"/>
                      <a:pt x="21554" y="11121"/>
                    </a:cubicBezTo>
                    <a:cubicBezTo>
                      <a:pt x="27037" y="11641"/>
                      <a:pt x="32520" y="12231"/>
                      <a:pt x="38028" y="12255"/>
                    </a:cubicBezTo>
                    <a:cubicBezTo>
                      <a:pt x="40297" y="12136"/>
                      <a:pt x="42565" y="11783"/>
                      <a:pt x="44740" y="11143"/>
                    </a:cubicBezTo>
                    <a:cubicBezTo>
                      <a:pt x="45590" y="10718"/>
                      <a:pt x="46417" y="10270"/>
                      <a:pt x="47267" y="9867"/>
                    </a:cubicBezTo>
                    <a:cubicBezTo>
                      <a:pt x="47929" y="9561"/>
                      <a:pt x="48922" y="9253"/>
                      <a:pt x="49725" y="8827"/>
                    </a:cubicBezTo>
                    <a:cubicBezTo>
                      <a:pt x="50718" y="8260"/>
                      <a:pt x="51357" y="7292"/>
                      <a:pt x="52089" y="6464"/>
                    </a:cubicBezTo>
                    <a:cubicBezTo>
                      <a:pt x="52892" y="5638"/>
                      <a:pt x="52609" y="4526"/>
                      <a:pt x="51758" y="3842"/>
                    </a:cubicBezTo>
                    <a:cubicBezTo>
                      <a:pt x="51121" y="3344"/>
                      <a:pt x="50270" y="3133"/>
                      <a:pt x="49514" y="2825"/>
                    </a:cubicBezTo>
                    <a:cubicBezTo>
                      <a:pt x="47504" y="2210"/>
                      <a:pt x="45519" y="1454"/>
                      <a:pt x="43463" y="1053"/>
                    </a:cubicBezTo>
                    <a:cubicBezTo>
                      <a:pt x="41312" y="675"/>
                      <a:pt x="39115" y="675"/>
                      <a:pt x="36941" y="556"/>
                    </a:cubicBezTo>
                    <a:cubicBezTo>
                      <a:pt x="34187" y="356"/>
                      <a:pt x="31434" y="1"/>
                      <a:pt x="2867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3703775" y="4288988"/>
                <a:ext cx="2210325" cy="826575"/>
              </a:xfrm>
              <a:custGeom>
                <a:avLst/>
                <a:gdLst/>
                <a:ahLst/>
                <a:cxnLst/>
                <a:rect l="l" t="t" r="r" b="b"/>
                <a:pathLst>
                  <a:path w="88413" h="33063" extrusionOk="0">
                    <a:moveTo>
                      <a:pt x="58087" y="0"/>
                    </a:moveTo>
                    <a:cubicBezTo>
                      <a:pt x="56757" y="0"/>
                      <a:pt x="55421" y="181"/>
                      <a:pt x="54096" y="232"/>
                    </a:cubicBezTo>
                    <a:cubicBezTo>
                      <a:pt x="53003" y="252"/>
                      <a:pt x="51910" y="404"/>
                      <a:pt x="50817" y="404"/>
                    </a:cubicBezTo>
                    <a:cubicBezTo>
                      <a:pt x="50681" y="404"/>
                      <a:pt x="50545" y="402"/>
                      <a:pt x="50410" y="397"/>
                    </a:cubicBezTo>
                    <a:cubicBezTo>
                      <a:pt x="50156" y="378"/>
                      <a:pt x="49903" y="371"/>
                      <a:pt x="49651" y="371"/>
                    </a:cubicBezTo>
                    <a:cubicBezTo>
                      <a:pt x="48612" y="371"/>
                      <a:pt x="47585" y="500"/>
                      <a:pt x="46558" y="538"/>
                    </a:cubicBezTo>
                    <a:cubicBezTo>
                      <a:pt x="45329" y="563"/>
                      <a:pt x="44337" y="752"/>
                      <a:pt x="43108" y="869"/>
                    </a:cubicBezTo>
                    <a:cubicBezTo>
                      <a:pt x="42352" y="941"/>
                      <a:pt x="41429" y="964"/>
                      <a:pt x="40555" y="1153"/>
                    </a:cubicBezTo>
                    <a:cubicBezTo>
                      <a:pt x="38712" y="1295"/>
                      <a:pt x="36371" y="1720"/>
                      <a:pt x="34364" y="2076"/>
                    </a:cubicBezTo>
                    <a:cubicBezTo>
                      <a:pt x="33157" y="2382"/>
                      <a:pt x="31550" y="2287"/>
                      <a:pt x="30369" y="2454"/>
                    </a:cubicBezTo>
                    <a:cubicBezTo>
                      <a:pt x="27037" y="2785"/>
                      <a:pt x="23609" y="3233"/>
                      <a:pt x="20537" y="3635"/>
                    </a:cubicBezTo>
                    <a:cubicBezTo>
                      <a:pt x="18104" y="3730"/>
                      <a:pt x="15716" y="4178"/>
                      <a:pt x="13330" y="4556"/>
                    </a:cubicBezTo>
                    <a:cubicBezTo>
                      <a:pt x="12171" y="4770"/>
                      <a:pt x="11036" y="5029"/>
                      <a:pt x="9879" y="5171"/>
                    </a:cubicBezTo>
                    <a:cubicBezTo>
                      <a:pt x="9029" y="5312"/>
                      <a:pt x="8272" y="5690"/>
                      <a:pt x="7563" y="5951"/>
                    </a:cubicBezTo>
                    <a:cubicBezTo>
                      <a:pt x="6735" y="6330"/>
                      <a:pt x="5790" y="6282"/>
                      <a:pt x="4964" y="6589"/>
                    </a:cubicBezTo>
                    <a:cubicBezTo>
                      <a:pt x="3877" y="7086"/>
                      <a:pt x="2670" y="7534"/>
                      <a:pt x="1939" y="8479"/>
                    </a:cubicBezTo>
                    <a:cubicBezTo>
                      <a:pt x="1466" y="9166"/>
                      <a:pt x="969" y="9827"/>
                      <a:pt x="615" y="10559"/>
                    </a:cubicBezTo>
                    <a:cubicBezTo>
                      <a:pt x="354" y="11198"/>
                      <a:pt x="237" y="11907"/>
                      <a:pt x="48" y="12569"/>
                    </a:cubicBezTo>
                    <a:cubicBezTo>
                      <a:pt x="1" y="13489"/>
                      <a:pt x="568" y="14340"/>
                      <a:pt x="1135" y="15049"/>
                    </a:cubicBezTo>
                    <a:cubicBezTo>
                      <a:pt x="2150" y="16231"/>
                      <a:pt x="2884" y="17554"/>
                      <a:pt x="3946" y="18713"/>
                    </a:cubicBezTo>
                    <a:cubicBezTo>
                      <a:pt x="4466" y="19303"/>
                      <a:pt x="5200" y="19681"/>
                      <a:pt x="5837" y="20154"/>
                    </a:cubicBezTo>
                    <a:cubicBezTo>
                      <a:pt x="6618" y="20721"/>
                      <a:pt x="7422" y="21408"/>
                      <a:pt x="8414" y="21833"/>
                    </a:cubicBezTo>
                    <a:cubicBezTo>
                      <a:pt x="9429" y="22376"/>
                      <a:pt x="10399" y="22990"/>
                      <a:pt x="11415" y="23510"/>
                    </a:cubicBezTo>
                    <a:cubicBezTo>
                      <a:pt x="11982" y="23794"/>
                      <a:pt x="12621" y="23794"/>
                      <a:pt x="13188" y="24007"/>
                    </a:cubicBezTo>
                    <a:cubicBezTo>
                      <a:pt x="14912" y="24480"/>
                      <a:pt x="16661" y="24811"/>
                      <a:pt x="18435" y="25070"/>
                    </a:cubicBezTo>
                    <a:cubicBezTo>
                      <a:pt x="20064" y="25306"/>
                      <a:pt x="21577" y="25898"/>
                      <a:pt x="23184" y="26204"/>
                    </a:cubicBezTo>
                    <a:cubicBezTo>
                      <a:pt x="23533" y="26289"/>
                      <a:pt x="23881" y="26303"/>
                      <a:pt x="24231" y="26303"/>
                    </a:cubicBezTo>
                    <a:cubicBezTo>
                      <a:pt x="24404" y="26303"/>
                      <a:pt x="24577" y="26299"/>
                      <a:pt x="24751" y="26299"/>
                    </a:cubicBezTo>
                    <a:cubicBezTo>
                      <a:pt x="25014" y="26299"/>
                      <a:pt x="25280" y="26307"/>
                      <a:pt x="25547" y="26346"/>
                    </a:cubicBezTo>
                    <a:cubicBezTo>
                      <a:pt x="27510" y="26512"/>
                      <a:pt x="29495" y="26488"/>
                      <a:pt x="31480" y="26654"/>
                    </a:cubicBezTo>
                    <a:cubicBezTo>
                      <a:pt x="31633" y="26667"/>
                      <a:pt x="31794" y="26672"/>
                      <a:pt x="31959" y="26672"/>
                    </a:cubicBezTo>
                    <a:cubicBezTo>
                      <a:pt x="32591" y="26672"/>
                      <a:pt x="33281" y="26598"/>
                      <a:pt x="33819" y="26598"/>
                    </a:cubicBezTo>
                    <a:cubicBezTo>
                      <a:pt x="33919" y="26598"/>
                      <a:pt x="34014" y="26601"/>
                      <a:pt x="34103" y="26607"/>
                    </a:cubicBezTo>
                    <a:cubicBezTo>
                      <a:pt x="34120" y="26613"/>
                      <a:pt x="34137" y="26615"/>
                      <a:pt x="34153" y="26615"/>
                    </a:cubicBezTo>
                    <a:cubicBezTo>
                      <a:pt x="34275" y="26615"/>
                      <a:pt x="34375" y="26474"/>
                      <a:pt x="34292" y="26371"/>
                    </a:cubicBezTo>
                    <a:cubicBezTo>
                      <a:pt x="34190" y="26269"/>
                      <a:pt x="34053" y="26241"/>
                      <a:pt x="33905" y="26241"/>
                    </a:cubicBezTo>
                    <a:cubicBezTo>
                      <a:pt x="33734" y="26241"/>
                      <a:pt x="33548" y="26278"/>
                      <a:pt x="33388" y="26278"/>
                    </a:cubicBezTo>
                    <a:cubicBezTo>
                      <a:pt x="33366" y="26278"/>
                      <a:pt x="33344" y="26278"/>
                      <a:pt x="33324" y="26276"/>
                    </a:cubicBezTo>
                    <a:cubicBezTo>
                      <a:pt x="32875" y="26311"/>
                      <a:pt x="32431" y="26329"/>
                      <a:pt x="31991" y="26329"/>
                    </a:cubicBezTo>
                    <a:cubicBezTo>
                      <a:pt x="31551" y="26329"/>
                      <a:pt x="31113" y="26311"/>
                      <a:pt x="30677" y="26276"/>
                    </a:cubicBezTo>
                    <a:cubicBezTo>
                      <a:pt x="28951" y="26134"/>
                      <a:pt x="27249" y="26204"/>
                      <a:pt x="25547" y="26040"/>
                    </a:cubicBezTo>
                    <a:cubicBezTo>
                      <a:pt x="25272" y="26000"/>
                      <a:pt x="25002" y="25992"/>
                      <a:pt x="24738" y="25992"/>
                    </a:cubicBezTo>
                    <a:cubicBezTo>
                      <a:pt x="24561" y="25992"/>
                      <a:pt x="24387" y="25996"/>
                      <a:pt x="24217" y="25996"/>
                    </a:cubicBezTo>
                    <a:cubicBezTo>
                      <a:pt x="23880" y="25996"/>
                      <a:pt x="23559" y="25982"/>
                      <a:pt x="23256" y="25898"/>
                    </a:cubicBezTo>
                    <a:cubicBezTo>
                      <a:pt x="21671" y="25590"/>
                      <a:pt x="20184" y="25000"/>
                      <a:pt x="18599" y="24764"/>
                    </a:cubicBezTo>
                    <a:cubicBezTo>
                      <a:pt x="16780" y="24503"/>
                      <a:pt x="15007" y="24172"/>
                      <a:pt x="13258" y="23676"/>
                    </a:cubicBezTo>
                    <a:cubicBezTo>
                      <a:pt x="12596" y="23463"/>
                      <a:pt x="11912" y="23440"/>
                      <a:pt x="11415" y="23156"/>
                    </a:cubicBezTo>
                    <a:cubicBezTo>
                      <a:pt x="10517" y="22659"/>
                      <a:pt x="9643" y="22139"/>
                      <a:pt x="8768" y="21619"/>
                    </a:cubicBezTo>
                    <a:cubicBezTo>
                      <a:pt x="7941" y="21241"/>
                      <a:pt x="7138" y="20793"/>
                      <a:pt x="6546" y="20249"/>
                    </a:cubicBezTo>
                    <a:cubicBezTo>
                      <a:pt x="5837" y="19729"/>
                      <a:pt x="4986" y="19209"/>
                      <a:pt x="4419" y="18713"/>
                    </a:cubicBezTo>
                    <a:cubicBezTo>
                      <a:pt x="3474" y="17768"/>
                      <a:pt x="2931" y="16823"/>
                      <a:pt x="2080" y="15688"/>
                    </a:cubicBezTo>
                    <a:cubicBezTo>
                      <a:pt x="1277" y="14671"/>
                      <a:pt x="260" y="13537"/>
                      <a:pt x="426" y="12497"/>
                    </a:cubicBezTo>
                    <a:cubicBezTo>
                      <a:pt x="732" y="11410"/>
                      <a:pt x="874" y="10512"/>
                      <a:pt x="1583" y="9614"/>
                    </a:cubicBezTo>
                    <a:cubicBezTo>
                      <a:pt x="1986" y="9071"/>
                      <a:pt x="2175" y="8646"/>
                      <a:pt x="2670" y="8220"/>
                    </a:cubicBezTo>
                    <a:cubicBezTo>
                      <a:pt x="3120" y="7842"/>
                      <a:pt x="3946" y="7487"/>
                      <a:pt x="4586" y="7133"/>
                    </a:cubicBezTo>
                    <a:cubicBezTo>
                      <a:pt x="5295" y="6708"/>
                      <a:pt x="6382" y="6708"/>
                      <a:pt x="7280" y="6424"/>
                    </a:cubicBezTo>
                    <a:cubicBezTo>
                      <a:pt x="8200" y="6140"/>
                      <a:pt x="8815" y="5738"/>
                      <a:pt x="9760" y="5573"/>
                    </a:cubicBezTo>
                    <a:cubicBezTo>
                      <a:pt x="10919" y="5384"/>
                      <a:pt x="12101" y="5171"/>
                      <a:pt x="13258" y="4934"/>
                    </a:cubicBezTo>
                    <a:cubicBezTo>
                      <a:pt x="15788" y="4533"/>
                      <a:pt x="18057" y="4083"/>
                      <a:pt x="20584" y="3989"/>
                    </a:cubicBezTo>
                    <a:cubicBezTo>
                      <a:pt x="23776" y="3541"/>
                      <a:pt x="26965" y="3138"/>
                      <a:pt x="30346" y="2785"/>
                    </a:cubicBezTo>
                    <a:cubicBezTo>
                      <a:pt x="31622" y="2618"/>
                      <a:pt x="33229" y="2737"/>
                      <a:pt x="34623" y="2382"/>
                    </a:cubicBezTo>
                    <a:cubicBezTo>
                      <a:pt x="36727" y="2004"/>
                      <a:pt x="38665" y="1650"/>
                      <a:pt x="40720" y="1484"/>
                    </a:cubicBezTo>
                    <a:cubicBezTo>
                      <a:pt x="41690" y="1272"/>
                      <a:pt x="42541" y="1272"/>
                      <a:pt x="43414" y="1177"/>
                    </a:cubicBezTo>
                    <a:cubicBezTo>
                      <a:pt x="44643" y="1036"/>
                      <a:pt x="45660" y="869"/>
                      <a:pt x="46842" y="869"/>
                    </a:cubicBezTo>
                    <a:cubicBezTo>
                      <a:pt x="47816" y="816"/>
                      <a:pt x="48777" y="721"/>
                      <a:pt x="49744" y="721"/>
                    </a:cubicBezTo>
                    <a:cubicBezTo>
                      <a:pt x="50044" y="721"/>
                      <a:pt x="50344" y="730"/>
                      <a:pt x="50646" y="752"/>
                    </a:cubicBezTo>
                    <a:cubicBezTo>
                      <a:pt x="50719" y="754"/>
                      <a:pt x="50791" y="754"/>
                      <a:pt x="50864" y="754"/>
                    </a:cubicBezTo>
                    <a:cubicBezTo>
                      <a:pt x="51929" y="754"/>
                      <a:pt x="53013" y="607"/>
                      <a:pt x="54096" y="563"/>
                    </a:cubicBezTo>
                    <a:cubicBezTo>
                      <a:pt x="55366" y="510"/>
                      <a:pt x="56826" y="343"/>
                      <a:pt x="58139" y="343"/>
                    </a:cubicBezTo>
                    <a:cubicBezTo>
                      <a:pt x="58612" y="343"/>
                      <a:pt x="59066" y="365"/>
                      <a:pt x="59485" y="421"/>
                    </a:cubicBezTo>
                    <a:cubicBezTo>
                      <a:pt x="63196" y="775"/>
                      <a:pt x="66858" y="1295"/>
                      <a:pt x="70617" y="1981"/>
                    </a:cubicBezTo>
                    <a:cubicBezTo>
                      <a:pt x="72672" y="2287"/>
                      <a:pt x="74657" y="2974"/>
                      <a:pt x="76667" y="3494"/>
                    </a:cubicBezTo>
                    <a:cubicBezTo>
                      <a:pt x="79148" y="4036"/>
                      <a:pt x="81228" y="4722"/>
                      <a:pt x="83426" y="5974"/>
                    </a:cubicBezTo>
                    <a:cubicBezTo>
                      <a:pt x="85812" y="7534"/>
                      <a:pt x="88034" y="10442"/>
                      <a:pt x="87539" y="13253"/>
                    </a:cubicBezTo>
                    <a:cubicBezTo>
                      <a:pt x="87066" y="15758"/>
                      <a:pt x="85979" y="17957"/>
                      <a:pt x="84514" y="20060"/>
                    </a:cubicBezTo>
                    <a:cubicBezTo>
                      <a:pt x="83875" y="20910"/>
                      <a:pt x="83449" y="21761"/>
                      <a:pt x="82717" y="22470"/>
                    </a:cubicBezTo>
                    <a:cubicBezTo>
                      <a:pt x="82267" y="22896"/>
                      <a:pt x="81795" y="23321"/>
                      <a:pt x="81369" y="23771"/>
                    </a:cubicBezTo>
                    <a:cubicBezTo>
                      <a:pt x="80685" y="24219"/>
                      <a:pt x="79715" y="24905"/>
                      <a:pt x="78889" y="25353"/>
                    </a:cubicBezTo>
                    <a:cubicBezTo>
                      <a:pt x="77896" y="26040"/>
                      <a:pt x="76809" y="26560"/>
                      <a:pt x="75697" y="27032"/>
                    </a:cubicBezTo>
                    <a:cubicBezTo>
                      <a:pt x="74374" y="27717"/>
                      <a:pt x="73192" y="28237"/>
                      <a:pt x="71799" y="28757"/>
                    </a:cubicBezTo>
                    <a:cubicBezTo>
                      <a:pt x="70120" y="29324"/>
                      <a:pt x="68443" y="29986"/>
                      <a:pt x="66717" y="30483"/>
                    </a:cubicBezTo>
                    <a:cubicBezTo>
                      <a:pt x="63338" y="31309"/>
                      <a:pt x="59910" y="31854"/>
                      <a:pt x="56460" y="32184"/>
                    </a:cubicBezTo>
                    <a:cubicBezTo>
                      <a:pt x="53837" y="32443"/>
                      <a:pt x="51213" y="32538"/>
                      <a:pt x="48614" y="32774"/>
                    </a:cubicBezTo>
                    <a:cubicBezTo>
                      <a:pt x="48377" y="32799"/>
                      <a:pt x="48165" y="32799"/>
                      <a:pt x="47952" y="32846"/>
                    </a:cubicBezTo>
                    <a:cubicBezTo>
                      <a:pt x="47905" y="32846"/>
                      <a:pt x="47857" y="32893"/>
                      <a:pt x="47857" y="32941"/>
                    </a:cubicBezTo>
                    <a:cubicBezTo>
                      <a:pt x="47857" y="33001"/>
                      <a:pt x="47911" y="33063"/>
                      <a:pt x="47970" y="33063"/>
                    </a:cubicBezTo>
                    <a:cubicBezTo>
                      <a:pt x="47980" y="33063"/>
                      <a:pt x="47989" y="33061"/>
                      <a:pt x="47999" y="33058"/>
                    </a:cubicBezTo>
                    <a:cubicBezTo>
                      <a:pt x="53459" y="32657"/>
                      <a:pt x="58965" y="32443"/>
                      <a:pt x="64353" y="31309"/>
                    </a:cubicBezTo>
                    <a:cubicBezTo>
                      <a:pt x="67378" y="30719"/>
                      <a:pt x="70286" y="29632"/>
                      <a:pt x="73170" y="28520"/>
                    </a:cubicBezTo>
                    <a:cubicBezTo>
                      <a:pt x="74162" y="28142"/>
                      <a:pt x="75107" y="27647"/>
                      <a:pt x="76053" y="27197"/>
                    </a:cubicBezTo>
                    <a:cubicBezTo>
                      <a:pt x="77187" y="26749"/>
                      <a:pt x="78227" y="26157"/>
                      <a:pt x="79242" y="25495"/>
                    </a:cubicBezTo>
                    <a:cubicBezTo>
                      <a:pt x="80046" y="25023"/>
                      <a:pt x="80827" y="24527"/>
                      <a:pt x="81583" y="24007"/>
                    </a:cubicBezTo>
                    <a:cubicBezTo>
                      <a:pt x="82197" y="23368"/>
                      <a:pt x="82882" y="22801"/>
                      <a:pt x="83449" y="22139"/>
                    </a:cubicBezTo>
                    <a:cubicBezTo>
                      <a:pt x="85387" y="19517"/>
                      <a:pt x="87208" y="16704"/>
                      <a:pt x="87845" y="13467"/>
                    </a:cubicBezTo>
                    <a:cubicBezTo>
                      <a:pt x="88412" y="10370"/>
                      <a:pt x="86215" y="7581"/>
                      <a:pt x="83827" y="5832"/>
                    </a:cubicBezTo>
                    <a:cubicBezTo>
                      <a:pt x="81322" y="4367"/>
                      <a:pt x="79220" y="3730"/>
                      <a:pt x="76478" y="3091"/>
                    </a:cubicBezTo>
                    <a:cubicBezTo>
                      <a:pt x="74516" y="2595"/>
                      <a:pt x="72602" y="1934"/>
                      <a:pt x="70593" y="1650"/>
                    </a:cubicBezTo>
                    <a:cubicBezTo>
                      <a:pt x="67048" y="1011"/>
                      <a:pt x="63124" y="421"/>
                      <a:pt x="59721" y="113"/>
                    </a:cubicBezTo>
                    <a:cubicBezTo>
                      <a:pt x="59178" y="31"/>
                      <a:pt x="58633" y="0"/>
                      <a:pt x="580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4233175" y="5147863"/>
                <a:ext cx="496175" cy="160200"/>
              </a:xfrm>
              <a:custGeom>
                <a:avLst/>
                <a:gdLst/>
                <a:ahLst/>
                <a:cxnLst/>
                <a:rect l="l" t="t" r="r" b="b"/>
                <a:pathLst>
                  <a:path w="19847" h="6408" extrusionOk="0">
                    <a:moveTo>
                      <a:pt x="19732" y="1"/>
                    </a:moveTo>
                    <a:cubicBezTo>
                      <a:pt x="19725" y="1"/>
                      <a:pt x="19718" y="2"/>
                      <a:pt x="19710" y="4"/>
                    </a:cubicBezTo>
                    <a:cubicBezTo>
                      <a:pt x="15976" y="215"/>
                      <a:pt x="12289" y="1066"/>
                      <a:pt x="8792" y="2320"/>
                    </a:cubicBezTo>
                    <a:cubicBezTo>
                      <a:pt x="5978" y="3524"/>
                      <a:pt x="3190" y="4683"/>
                      <a:pt x="378" y="6007"/>
                    </a:cubicBezTo>
                    <a:cubicBezTo>
                      <a:pt x="259" y="6101"/>
                      <a:pt x="70" y="6101"/>
                      <a:pt x="23" y="6243"/>
                    </a:cubicBezTo>
                    <a:cubicBezTo>
                      <a:pt x="0" y="6313"/>
                      <a:pt x="47" y="6385"/>
                      <a:pt x="117" y="6407"/>
                    </a:cubicBezTo>
                    <a:cubicBezTo>
                      <a:pt x="306" y="6407"/>
                      <a:pt x="495" y="6243"/>
                      <a:pt x="662" y="6171"/>
                    </a:cubicBezTo>
                    <a:cubicBezTo>
                      <a:pt x="2670" y="5226"/>
                      <a:pt x="4608" y="4375"/>
                      <a:pt x="6593" y="3549"/>
                    </a:cubicBezTo>
                    <a:cubicBezTo>
                      <a:pt x="8342" y="2698"/>
                      <a:pt x="10091" y="2083"/>
                      <a:pt x="12006" y="1539"/>
                    </a:cubicBezTo>
                    <a:cubicBezTo>
                      <a:pt x="14392" y="877"/>
                      <a:pt x="16874" y="452"/>
                      <a:pt x="19260" y="240"/>
                    </a:cubicBezTo>
                    <a:cubicBezTo>
                      <a:pt x="19288" y="236"/>
                      <a:pt x="19316" y="235"/>
                      <a:pt x="19345" y="235"/>
                    </a:cubicBezTo>
                    <a:cubicBezTo>
                      <a:pt x="19418" y="235"/>
                      <a:pt x="19494" y="243"/>
                      <a:pt x="19568" y="243"/>
                    </a:cubicBezTo>
                    <a:cubicBezTo>
                      <a:pt x="19645" y="243"/>
                      <a:pt x="19719" y="233"/>
                      <a:pt x="19780" y="193"/>
                    </a:cubicBezTo>
                    <a:cubicBezTo>
                      <a:pt x="19847" y="127"/>
                      <a:pt x="19812" y="1"/>
                      <a:pt x="197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4081750" y="5151538"/>
                <a:ext cx="305750" cy="133225"/>
              </a:xfrm>
              <a:custGeom>
                <a:avLst/>
                <a:gdLst/>
                <a:ahLst/>
                <a:cxnLst/>
                <a:rect l="l" t="t" r="r" b="b"/>
                <a:pathLst>
                  <a:path w="12230" h="5329" extrusionOk="0">
                    <a:moveTo>
                      <a:pt x="12029" y="0"/>
                    </a:moveTo>
                    <a:cubicBezTo>
                      <a:pt x="12000" y="0"/>
                      <a:pt x="11970" y="7"/>
                      <a:pt x="11941" y="21"/>
                    </a:cubicBezTo>
                    <a:cubicBezTo>
                      <a:pt x="10617" y="518"/>
                      <a:pt x="9389" y="1014"/>
                      <a:pt x="8184" y="1511"/>
                    </a:cubicBezTo>
                    <a:cubicBezTo>
                      <a:pt x="6341" y="2195"/>
                      <a:pt x="4497" y="2904"/>
                      <a:pt x="2748" y="3802"/>
                    </a:cubicBezTo>
                    <a:cubicBezTo>
                      <a:pt x="1873" y="4228"/>
                      <a:pt x="1000" y="4631"/>
                      <a:pt x="124" y="5079"/>
                    </a:cubicBezTo>
                    <a:cubicBezTo>
                      <a:pt x="1" y="5141"/>
                      <a:pt x="75" y="5328"/>
                      <a:pt x="205" y="5328"/>
                    </a:cubicBezTo>
                    <a:cubicBezTo>
                      <a:pt x="224" y="5328"/>
                      <a:pt x="245" y="5324"/>
                      <a:pt x="266" y="5315"/>
                    </a:cubicBezTo>
                    <a:cubicBezTo>
                      <a:pt x="2015" y="4442"/>
                      <a:pt x="3788" y="3543"/>
                      <a:pt x="5513" y="2857"/>
                    </a:cubicBezTo>
                    <a:cubicBezTo>
                      <a:pt x="7759" y="1984"/>
                      <a:pt x="9791" y="1156"/>
                      <a:pt x="11918" y="329"/>
                    </a:cubicBezTo>
                    <a:cubicBezTo>
                      <a:pt x="12013" y="305"/>
                      <a:pt x="12107" y="305"/>
                      <a:pt x="12155" y="210"/>
                    </a:cubicBezTo>
                    <a:cubicBezTo>
                      <a:pt x="12230" y="98"/>
                      <a:pt x="12140" y="0"/>
                      <a:pt x="1202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3965950" y="5082688"/>
                <a:ext cx="362425" cy="148625"/>
              </a:xfrm>
              <a:custGeom>
                <a:avLst/>
                <a:gdLst/>
                <a:ahLst/>
                <a:cxnLst/>
                <a:rect l="l" t="t" r="r" b="b"/>
                <a:pathLst>
                  <a:path w="14497" h="5945" extrusionOk="0">
                    <a:moveTo>
                      <a:pt x="14286" y="1"/>
                    </a:moveTo>
                    <a:cubicBezTo>
                      <a:pt x="14270" y="1"/>
                      <a:pt x="14253" y="4"/>
                      <a:pt x="14234" y="11"/>
                    </a:cubicBezTo>
                    <a:cubicBezTo>
                      <a:pt x="11988" y="932"/>
                      <a:pt x="9460" y="1713"/>
                      <a:pt x="7333" y="2539"/>
                    </a:cubicBezTo>
                    <a:cubicBezTo>
                      <a:pt x="5371" y="3225"/>
                      <a:pt x="3505" y="4146"/>
                      <a:pt x="1614" y="4997"/>
                    </a:cubicBezTo>
                    <a:cubicBezTo>
                      <a:pt x="1094" y="5258"/>
                      <a:pt x="549" y="5447"/>
                      <a:pt x="77" y="5706"/>
                    </a:cubicBezTo>
                    <a:cubicBezTo>
                      <a:pt x="0" y="5802"/>
                      <a:pt x="79" y="5945"/>
                      <a:pt x="187" y="5945"/>
                    </a:cubicBezTo>
                    <a:cubicBezTo>
                      <a:pt x="212" y="5945"/>
                      <a:pt x="239" y="5937"/>
                      <a:pt x="266" y="5919"/>
                    </a:cubicBezTo>
                    <a:cubicBezTo>
                      <a:pt x="2440" y="4997"/>
                      <a:pt x="4614" y="3887"/>
                      <a:pt x="6719" y="3083"/>
                    </a:cubicBezTo>
                    <a:cubicBezTo>
                      <a:pt x="9152" y="2138"/>
                      <a:pt x="11799" y="1357"/>
                      <a:pt x="14304" y="317"/>
                    </a:cubicBezTo>
                    <a:cubicBezTo>
                      <a:pt x="14497" y="275"/>
                      <a:pt x="14439" y="1"/>
                      <a:pt x="1428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2" name="Google Shape;22;p2"/>
          <p:cNvSpPr/>
          <p:nvPr/>
        </p:nvSpPr>
        <p:spPr>
          <a:xfrm>
            <a:off x="-391499" y="109434"/>
            <a:ext cx="1980233" cy="873367"/>
          </a:xfrm>
          <a:custGeom>
            <a:avLst/>
            <a:gdLst/>
            <a:ahLst/>
            <a:cxnLst/>
            <a:rect l="l" t="t" r="r" b="b"/>
            <a:pathLst>
              <a:path w="59407" h="26201" extrusionOk="0">
                <a:moveTo>
                  <a:pt x="21964" y="0"/>
                </a:moveTo>
                <a:cubicBezTo>
                  <a:pt x="20807" y="0"/>
                  <a:pt x="19688" y="742"/>
                  <a:pt x="18781" y="1519"/>
                </a:cubicBezTo>
                <a:cubicBezTo>
                  <a:pt x="16642" y="3421"/>
                  <a:pt x="14819" y="5640"/>
                  <a:pt x="13366" y="8123"/>
                </a:cubicBezTo>
                <a:cubicBezTo>
                  <a:pt x="12019" y="9998"/>
                  <a:pt x="10804" y="11821"/>
                  <a:pt x="9351" y="13723"/>
                </a:cubicBezTo>
                <a:cubicBezTo>
                  <a:pt x="8638" y="14595"/>
                  <a:pt x="8004" y="15519"/>
                  <a:pt x="7450" y="16523"/>
                </a:cubicBezTo>
                <a:cubicBezTo>
                  <a:pt x="7238" y="16893"/>
                  <a:pt x="7053" y="17421"/>
                  <a:pt x="6842" y="17685"/>
                </a:cubicBezTo>
                <a:cubicBezTo>
                  <a:pt x="6869" y="17289"/>
                  <a:pt x="6869" y="16893"/>
                  <a:pt x="6921" y="16496"/>
                </a:cubicBezTo>
                <a:cubicBezTo>
                  <a:pt x="6993" y="15228"/>
                  <a:pt x="6761" y="13917"/>
                  <a:pt x="5559" y="13917"/>
                </a:cubicBezTo>
                <a:cubicBezTo>
                  <a:pt x="5434" y="13917"/>
                  <a:pt x="5298" y="13931"/>
                  <a:pt x="5152" y="13961"/>
                </a:cubicBezTo>
                <a:cubicBezTo>
                  <a:pt x="4280" y="14278"/>
                  <a:pt x="3725" y="15123"/>
                  <a:pt x="3250" y="15942"/>
                </a:cubicBezTo>
                <a:cubicBezTo>
                  <a:pt x="3197" y="16047"/>
                  <a:pt x="3144" y="16127"/>
                  <a:pt x="3118" y="16232"/>
                </a:cubicBezTo>
                <a:cubicBezTo>
                  <a:pt x="2352" y="17421"/>
                  <a:pt x="1929" y="18821"/>
                  <a:pt x="1454" y="20142"/>
                </a:cubicBezTo>
                <a:cubicBezTo>
                  <a:pt x="1269" y="20696"/>
                  <a:pt x="1031" y="21251"/>
                  <a:pt x="714" y="21726"/>
                </a:cubicBezTo>
                <a:cubicBezTo>
                  <a:pt x="503" y="22175"/>
                  <a:pt x="318" y="22651"/>
                  <a:pt x="186" y="23126"/>
                </a:cubicBezTo>
                <a:cubicBezTo>
                  <a:pt x="1" y="23575"/>
                  <a:pt x="27" y="24104"/>
                  <a:pt x="265" y="24553"/>
                </a:cubicBezTo>
                <a:cubicBezTo>
                  <a:pt x="503" y="24685"/>
                  <a:pt x="767" y="24790"/>
                  <a:pt x="1057" y="24817"/>
                </a:cubicBezTo>
                <a:cubicBezTo>
                  <a:pt x="1322" y="24870"/>
                  <a:pt x="1586" y="24923"/>
                  <a:pt x="1850" y="24949"/>
                </a:cubicBezTo>
                <a:cubicBezTo>
                  <a:pt x="1718" y="24949"/>
                  <a:pt x="1982" y="25002"/>
                  <a:pt x="2035" y="25028"/>
                </a:cubicBezTo>
                <a:cubicBezTo>
                  <a:pt x="2167" y="25055"/>
                  <a:pt x="2299" y="25081"/>
                  <a:pt x="2431" y="25107"/>
                </a:cubicBezTo>
                <a:cubicBezTo>
                  <a:pt x="2933" y="25160"/>
                  <a:pt x="3435" y="25160"/>
                  <a:pt x="3963" y="25187"/>
                </a:cubicBezTo>
                <a:cubicBezTo>
                  <a:pt x="4465" y="25213"/>
                  <a:pt x="4993" y="25266"/>
                  <a:pt x="5495" y="25266"/>
                </a:cubicBezTo>
                <a:cubicBezTo>
                  <a:pt x="5944" y="25213"/>
                  <a:pt x="6367" y="25187"/>
                  <a:pt x="6816" y="25187"/>
                </a:cubicBezTo>
                <a:cubicBezTo>
                  <a:pt x="7594" y="25243"/>
                  <a:pt x="8380" y="25270"/>
                  <a:pt x="9166" y="25270"/>
                </a:cubicBezTo>
                <a:cubicBezTo>
                  <a:pt x="9846" y="25270"/>
                  <a:pt x="10526" y="25250"/>
                  <a:pt x="11200" y="25213"/>
                </a:cubicBezTo>
                <a:cubicBezTo>
                  <a:pt x="11451" y="25222"/>
                  <a:pt x="11702" y="25226"/>
                  <a:pt x="11953" y="25226"/>
                </a:cubicBezTo>
                <a:cubicBezTo>
                  <a:pt x="13209" y="25226"/>
                  <a:pt x="14467" y="25134"/>
                  <a:pt x="15744" y="25134"/>
                </a:cubicBezTo>
                <a:cubicBezTo>
                  <a:pt x="15831" y="25131"/>
                  <a:pt x="15919" y="25130"/>
                  <a:pt x="16006" y="25130"/>
                </a:cubicBezTo>
                <a:cubicBezTo>
                  <a:pt x="17580" y="25130"/>
                  <a:pt x="19133" y="25558"/>
                  <a:pt x="20710" y="25583"/>
                </a:cubicBezTo>
                <a:cubicBezTo>
                  <a:pt x="22955" y="25583"/>
                  <a:pt x="25174" y="25741"/>
                  <a:pt x="27419" y="25900"/>
                </a:cubicBezTo>
                <a:cubicBezTo>
                  <a:pt x="28592" y="25942"/>
                  <a:pt x="29766" y="25970"/>
                  <a:pt x="30943" y="25970"/>
                </a:cubicBezTo>
                <a:cubicBezTo>
                  <a:pt x="31965" y="25970"/>
                  <a:pt x="32991" y="25949"/>
                  <a:pt x="34022" y="25900"/>
                </a:cubicBezTo>
                <a:cubicBezTo>
                  <a:pt x="35581" y="25900"/>
                  <a:pt x="37166" y="26111"/>
                  <a:pt x="38724" y="26190"/>
                </a:cubicBezTo>
                <a:cubicBezTo>
                  <a:pt x="38894" y="26197"/>
                  <a:pt x="39066" y="26201"/>
                  <a:pt x="39239" y="26201"/>
                </a:cubicBezTo>
                <a:cubicBezTo>
                  <a:pt x="39712" y="26201"/>
                  <a:pt x="40195" y="26176"/>
                  <a:pt x="40679" y="26138"/>
                </a:cubicBezTo>
                <a:cubicBezTo>
                  <a:pt x="41234" y="26138"/>
                  <a:pt x="41762" y="26111"/>
                  <a:pt x="42317" y="26032"/>
                </a:cubicBezTo>
                <a:cubicBezTo>
                  <a:pt x="44271" y="25953"/>
                  <a:pt x="46252" y="25873"/>
                  <a:pt x="48048" y="25319"/>
                </a:cubicBezTo>
                <a:cubicBezTo>
                  <a:pt x="48682" y="25081"/>
                  <a:pt x="49369" y="25028"/>
                  <a:pt x="49950" y="24685"/>
                </a:cubicBezTo>
                <a:cubicBezTo>
                  <a:pt x="50399" y="24473"/>
                  <a:pt x="51429" y="24157"/>
                  <a:pt x="52037" y="23787"/>
                </a:cubicBezTo>
                <a:cubicBezTo>
                  <a:pt x="52565" y="23443"/>
                  <a:pt x="53014" y="22994"/>
                  <a:pt x="53516" y="22624"/>
                </a:cubicBezTo>
                <a:cubicBezTo>
                  <a:pt x="54626" y="21568"/>
                  <a:pt x="55629" y="20406"/>
                  <a:pt x="56527" y="19164"/>
                </a:cubicBezTo>
                <a:cubicBezTo>
                  <a:pt x="57267" y="18240"/>
                  <a:pt x="58033" y="17368"/>
                  <a:pt x="58509" y="16259"/>
                </a:cubicBezTo>
                <a:cubicBezTo>
                  <a:pt x="58773" y="15678"/>
                  <a:pt x="58958" y="15096"/>
                  <a:pt x="59142" y="14489"/>
                </a:cubicBezTo>
                <a:cubicBezTo>
                  <a:pt x="59327" y="13961"/>
                  <a:pt x="59407" y="13406"/>
                  <a:pt x="59354" y="12851"/>
                </a:cubicBezTo>
                <a:lnTo>
                  <a:pt x="59354" y="12851"/>
                </a:lnTo>
                <a:lnTo>
                  <a:pt x="59301" y="12904"/>
                </a:lnTo>
                <a:cubicBezTo>
                  <a:pt x="59016" y="12139"/>
                  <a:pt x="58419" y="11877"/>
                  <a:pt x="57760" y="11877"/>
                </a:cubicBezTo>
                <a:cubicBezTo>
                  <a:pt x="57076" y="11877"/>
                  <a:pt x="56326" y="12159"/>
                  <a:pt x="55788" y="12455"/>
                </a:cubicBezTo>
                <a:cubicBezTo>
                  <a:pt x="54652" y="13142"/>
                  <a:pt x="53648" y="13961"/>
                  <a:pt x="52750" y="14938"/>
                </a:cubicBezTo>
                <a:cubicBezTo>
                  <a:pt x="53146" y="14225"/>
                  <a:pt x="53543" y="13538"/>
                  <a:pt x="53939" y="12798"/>
                </a:cubicBezTo>
                <a:cubicBezTo>
                  <a:pt x="54784" y="11240"/>
                  <a:pt x="55471" y="9497"/>
                  <a:pt x="55524" y="7648"/>
                </a:cubicBezTo>
                <a:cubicBezTo>
                  <a:pt x="55602" y="6921"/>
                  <a:pt x="55195" y="6194"/>
                  <a:pt x="54529" y="6194"/>
                </a:cubicBezTo>
                <a:cubicBezTo>
                  <a:pt x="54517" y="6194"/>
                  <a:pt x="54505" y="6194"/>
                  <a:pt x="54494" y="6195"/>
                </a:cubicBezTo>
                <a:cubicBezTo>
                  <a:pt x="53411" y="6300"/>
                  <a:pt x="52407" y="6934"/>
                  <a:pt x="51482" y="7542"/>
                </a:cubicBezTo>
                <a:cubicBezTo>
                  <a:pt x="49475" y="9048"/>
                  <a:pt x="47731" y="10923"/>
                  <a:pt x="46094" y="12904"/>
                </a:cubicBezTo>
                <a:cubicBezTo>
                  <a:pt x="46147" y="12825"/>
                  <a:pt x="46173" y="12719"/>
                  <a:pt x="46226" y="12640"/>
                </a:cubicBezTo>
                <a:cubicBezTo>
                  <a:pt x="46675" y="11372"/>
                  <a:pt x="47098" y="10078"/>
                  <a:pt x="47547" y="8810"/>
                </a:cubicBezTo>
                <a:cubicBezTo>
                  <a:pt x="47731" y="8282"/>
                  <a:pt x="47916" y="7727"/>
                  <a:pt x="48101" y="7199"/>
                </a:cubicBezTo>
                <a:lnTo>
                  <a:pt x="48128" y="7119"/>
                </a:lnTo>
                <a:cubicBezTo>
                  <a:pt x="48181" y="6987"/>
                  <a:pt x="48233" y="6882"/>
                  <a:pt x="48260" y="6750"/>
                </a:cubicBezTo>
                <a:cubicBezTo>
                  <a:pt x="48339" y="6538"/>
                  <a:pt x="48365" y="6327"/>
                  <a:pt x="48365" y="6089"/>
                </a:cubicBezTo>
                <a:cubicBezTo>
                  <a:pt x="48365" y="5429"/>
                  <a:pt x="48365" y="4610"/>
                  <a:pt x="47916" y="4108"/>
                </a:cubicBezTo>
                <a:cubicBezTo>
                  <a:pt x="47559" y="3863"/>
                  <a:pt x="47170" y="3768"/>
                  <a:pt x="46774" y="3768"/>
                </a:cubicBezTo>
                <a:cubicBezTo>
                  <a:pt x="46145" y="3768"/>
                  <a:pt x="45499" y="4007"/>
                  <a:pt x="44932" y="4267"/>
                </a:cubicBezTo>
                <a:cubicBezTo>
                  <a:pt x="43320" y="4953"/>
                  <a:pt x="41841" y="5851"/>
                  <a:pt x="40494" y="6934"/>
                </a:cubicBezTo>
                <a:cubicBezTo>
                  <a:pt x="39332" y="7780"/>
                  <a:pt x="38328" y="8836"/>
                  <a:pt x="37509" y="9998"/>
                </a:cubicBezTo>
                <a:cubicBezTo>
                  <a:pt x="37192" y="10368"/>
                  <a:pt x="36796" y="10817"/>
                  <a:pt x="36453" y="11240"/>
                </a:cubicBezTo>
                <a:cubicBezTo>
                  <a:pt x="36453" y="11187"/>
                  <a:pt x="36479" y="11134"/>
                  <a:pt x="36505" y="11081"/>
                </a:cubicBezTo>
                <a:cubicBezTo>
                  <a:pt x="36875" y="10025"/>
                  <a:pt x="37192" y="8968"/>
                  <a:pt x="37483" y="7885"/>
                </a:cubicBezTo>
                <a:cubicBezTo>
                  <a:pt x="37958" y="6142"/>
                  <a:pt x="38592" y="2999"/>
                  <a:pt x="37615" y="1414"/>
                </a:cubicBezTo>
                <a:cubicBezTo>
                  <a:pt x="37303" y="984"/>
                  <a:pt x="36895" y="834"/>
                  <a:pt x="36459" y="834"/>
                </a:cubicBezTo>
                <a:cubicBezTo>
                  <a:pt x="35822" y="834"/>
                  <a:pt x="35125" y="1152"/>
                  <a:pt x="34577" y="1387"/>
                </a:cubicBezTo>
                <a:cubicBezTo>
                  <a:pt x="32147" y="2576"/>
                  <a:pt x="29955" y="4161"/>
                  <a:pt x="28079" y="6089"/>
                </a:cubicBezTo>
                <a:cubicBezTo>
                  <a:pt x="25992" y="8334"/>
                  <a:pt x="23932" y="10632"/>
                  <a:pt x="22321" y="13195"/>
                </a:cubicBezTo>
                <a:cubicBezTo>
                  <a:pt x="22506" y="12640"/>
                  <a:pt x="22770" y="11980"/>
                  <a:pt x="22928" y="11451"/>
                </a:cubicBezTo>
                <a:cubicBezTo>
                  <a:pt x="23694" y="9312"/>
                  <a:pt x="24355" y="7093"/>
                  <a:pt x="24434" y="4795"/>
                </a:cubicBezTo>
                <a:cubicBezTo>
                  <a:pt x="24487" y="3474"/>
                  <a:pt x="24434" y="1995"/>
                  <a:pt x="23774" y="833"/>
                </a:cubicBezTo>
                <a:cubicBezTo>
                  <a:pt x="23589" y="410"/>
                  <a:pt x="23140" y="252"/>
                  <a:pt x="22744" y="120"/>
                </a:cubicBezTo>
                <a:cubicBezTo>
                  <a:pt x="22483" y="37"/>
                  <a:pt x="22222" y="0"/>
                  <a:pt x="2196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3162567" y="162834"/>
            <a:ext cx="1284671" cy="642641"/>
          </a:xfrm>
          <a:custGeom>
            <a:avLst/>
            <a:gdLst/>
            <a:ahLst/>
            <a:cxnLst/>
            <a:rect l="l" t="t" r="r" b="b"/>
            <a:pathLst>
              <a:path w="52407" h="26216" extrusionOk="0">
                <a:moveTo>
                  <a:pt x="15702" y="0"/>
                </a:moveTo>
                <a:cubicBezTo>
                  <a:pt x="15535" y="0"/>
                  <a:pt x="15371" y="13"/>
                  <a:pt x="15215" y="37"/>
                </a:cubicBezTo>
                <a:cubicBezTo>
                  <a:pt x="14449" y="169"/>
                  <a:pt x="13789" y="856"/>
                  <a:pt x="13181" y="1464"/>
                </a:cubicBezTo>
                <a:cubicBezTo>
                  <a:pt x="12177" y="2415"/>
                  <a:pt x="11306" y="3471"/>
                  <a:pt x="10540" y="4633"/>
                </a:cubicBezTo>
                <a:cubicBezTo>
                  <a:pt x="9853" y="5769"/>
                  <a:pt x="9113" y="6852"/>
                  <a:pt x="8374" y="7962"/>
                </a:cubicBezTo>
                <a:cubicBezTo>
                  <a:pt x="8238" y="7736"/>
                  <a:pt x="8007" y="7607"/>
                  <a:pt x="7761" y="7607"/>
                </a:cubicBezTo>
                <a:cubicBezTo>
                  <a:pt x="7719" y="7607"/>
                  <a:pt x="7676" y="7610"/>
                  <a:pt x="7634" y="7618"/>
                </a:cubicBezTo>
                <a:cubicBezTo>
                  <a:pt x="6630" y="7856"/>
                  <a:pt x="5891" y="8965"/>
                  <a:pt x="5072" y="9811"/>
                </a:cubicBezTo>
                <a:cubicBezTo>
                  <a:pt x="4385" y="10761"/>
                  <a:pt x="3830" y="11924"/>
                  <a:pt x="3197" y="13007"/>
                </a:cubicBezTo>
                <a:cubicBezTo>
                  <a:pt x="2325" y="14512"/>
                  <a:pt x="1585" y="16097"/>
                  <a:pt x="1031" y="17735"/>
                </a:cubicBezTo>
                <a:cubicBezTo>
                  <a:pt x="555" y="19135"/>
                  <a:pt x="0" y="20772"/>
                  <a:pt x="476" y="22278"/>
                </a:cubicBezTo>
                <a:cubicBezTo>
                  <a:pt x="687" y="23018"/>
                  <a:pt x="1163" y="23652"/>
                  <a:pt x="1823" y="24048"/>
                </a:cubicBezTo>
                <a:cubicBezTo>
                  <a:pt x="2589" y="24497"/>
                  <a:pt x="3381" y="24629"/>
                  <a:pt x="4068" y="24814"/>
                </a:cubicBezTo>
                <a:cubicBezTo>
                  <a:pt x="4398" y="24890"/>
                  <a:pt x="5410" y="25185"/>
                  <a:pt x="5817" y="25185"/>
                </a:cubicBezTo>
                <a:cubicBezTo>
                  <a:pt x="5834" y="25185"/>
                  <a:pt x="5850" y="25185"/>
                  <a:pt x="5864" y="25184"/>
                </a:cubicBezTo>
                <a:cubicBezTo>
                  <a:pt x="6372" y="25320"/>
                  <a:pt x="6879" y="25399"/>
                  <a:pt x="7386" y="25399"/>
                </a:cubicBezTo>
                <a:cubicBezTo>
                  <a:pt x="7566" y="25399"/>
                  <a:pt x="7745" y="25389"/>
                  <a:pt x="7925" y="25369"/>
                </a:cubicBezTo>
                <a:cubicBezTo>
                  <a:pt x="10143" y="25157"/>
                  <a:pt x="12362" y="25157"/>
                  <a:pt x="14581" y="25131"/>
                </a:cubicBezTo>
                <a:cubicBezTo>
                  <a:pt x="15839" y="25034"/>
                  <a:pt x="17096" y="24977"/>
                  <a:pt x="18347" y="24977"/>
                </a:cubicBezTo>
                <a:cubicBezTo>
                  <a:pt x="19146" y="24977"/>
                  <a:pt x="19943" y="25000"/>
                  <a:pt x="20736" y="25052"/>
                </a:cubicBezTo>
                <a:cubicBezTo>
                  <a:pt x="21772" y="25075"/>
                  <a:pt x="22789" y="25419"/>
                  <a:pt x="23821" y="25419"/>
                </a:cubicBezTo>
                <a:cubicBezTo>
                  <a:pt x="23972" y="25419"/>
                  <a:pt x="24123" y="25412"/>
                  <a:pt x="24275" y="25395"/>
                </a:cubicBezTo>
                <a:cubicBezTo>
                  <a:pt x="24808" y="25292"/>
                  <a:pt x="25391" y="25253"/>
                  <a:pt x="26000" y="25253"/>
                </a:cubicBezTo>
                <a:cubicBezTo>
                  <a:pt x="27265" y="25253"/>
                  <a:pt x="28645" y="25420"/>
                  <a:pt x="29928" y="25527"/>
                </a:cubicBezTo>
                <a:cubicBezTo>
                  <a:pt x="30044" y="25524"/>
                  <a:pt x="30159" y="25523"/>
                  <a:pt x="30275" y="25523"/>
                </a:cubicBezTo>
                <a:cubicBezTo>
                  <a:pt x="32270" y="25523"/>
                  <a:pt x="34243" y="25936"/>
                  <a:pt x="36241" y="26161"/>
                </a:cubicBezTo>
                <a:cubicBezTo>
                  <a:pt x="36765" y="26198"/>
                  <a:pt x="37285" y="26216"/>
                  <a:pt x="37804" y="26216"/>
                </a:cubicBezTo>
                <a:cubicBezTo>
                  <a:pt x="38749" y="26216"/>
                  <a:pt x="39687" y="26158"/>
                  <a:pt x="40626" y="26055"/>
                </a:cubicBezTo>
                <a:cubicBezTo>
                  <a:pt x="42184" y="25950"/>
                  <a:pt x="43769" y="25818"/>
                  <a:pt x="45301" y="25685"/>
                </a:cubicBezTo>
                <a:cubicBezTo>
                  <a:pt x="46727" y="25633"/>
                  <a:pt x="48101" y="25157"/>
                  <a:pt x="49210" y="24286"/>
                </a:cubicBezTo>
                <a:cubicBezTo>
                  <a:pt x="50267" y="23493"/>
                  <a:pt x="51086" y="22437"/>
                  <a:pt x="51614" y="21248"/>
                </a:cubicBezTo>
                <a:cubicBezTo>
                  <a:pt x="52010" y="20403"/>
                  <a:pt x="52406" y="19399"/>
                  <a:pt x="52327" y="18395"/>
                </a:cubicBezTo>
                <a:lnTo>
                  <a:pt x="52354" y="18395"/>
                </a:lnTo>
                <a:cubicBezTo>
                  <a:pt x="52035" y="17073"/>
                  <a:pt x="50854" y="16159"/>
                  <a:pt x="49526" y="16159"/>
                </a:cubicBezTo>
                <a:cubicBezTo>
                  <a:pt x="49422" y="16159"/>
                  <a:pt x="49316" y="16165"/>
                  <a:pt x="49210" y="16176"/>
                </a:cubicBezTo>
                <a:cubicBezTo>
                  <a:pt x="47916" y="16335"/>
                  <a:pt x="46648" y="16731"/>
                  <a:pt x="45486" y="17365"/>
                </a:cubicBezTo>
                <a:cubicBezTo>
                  <a:pt x="44773" y="17761"/>
                  <a:pt x="44007" y="18422"/>
                  <a:pt x="43399" y="18739"/>
                </a:cubicBezTo>
                <a:cubicBezTo>
                  <a:pt x="43690" y="17946"/>
                  <a:pt x="43980" y="17180"/>
                  <a:pt x="44297" y="16388"/>
                </a:cubicBezTo>
                <a:cubicBezTo>
                  <a:pt x="44746" y="15093"/>
                  <a:pt x="45090" y="13773"/>
                  <a:pt x="45327" y="12426"/>
                </a:cubicBezTo>
                <a:cubicBezTo>
                  <a:pt x="45486" y="11448"/>
                  <a:pt x="45671" y="10260"/>
                  <a:pt x="45301" y="9335"/>
                </a:cubicBezTo>
                <a:cubicBezTo>
                  <a:pt x="44786" y="8609"/>
                  <a:pt x="44125" y="8356"/>
                  <a:pt x="43428" y="8356"/>
                </a:cubicBezTo>
                <a:cubicBezTo>
                  <a:pt x="42552" y="8356"/>
                  <a:pt x="41616" y="8756"/>
                  <a:pt x="40837" y="9124"/>
                </a:cubicBezTo>
                <a:cubicBezTo>
                  <a:pt x="38803" y="10075"/>
                  <a:pt x="37060" y="11818"/>
                  <a:pt x="35263" y="13456"/>
                </a:cubicBezTo>
                <a:cubicBezTo>
                  <a:pt x="35501" y="12743"/>
                  <a:pt x="35633" y="12003"/>
                  <a:pt x="35713" y="11263"/>
                </a:cubicBezTo>
                <a:cubicBezTo>
                  <a:pt x="36003" y="9045"/>
                  <a:pt x="35184" y="7116"/>
                  <a:pt x="33547" y="6641"/>
                </a:cubicBezTo>
                <a:cubicBezTo>
                  <a:pt x="33375" y="6594"/>
                  <a:pt x="33200" y="6572"/>
                  <a:pt x="33023" y="6572"/>
                </a:cubicBezTo>
                <a:cubicBezTo>
                  <a:pt x="31810" y="6572"/>
                  <a:pt x="30503" y="7594"/>
                  <a:pt x="29558" y="8516"/>
                </a:cubicBezTo>
                <a:cubicBezTo>
                  <a:pt x="28558" y="9411"/>
                  <a:pt x="27506" y="10174"/>
                  <a:pt x="26532" y="11120"/>
                </a:cubicBezTo>
                <a:lnTo>
                  <a:pt x="26532" y="11120"/>
                </a:lnTo>
                <a:cubicBezTo>
                  <a:pt x="26473" y="11164"/>
                  <a:pt x="26293" y="11306"/>
                  <a:pt x="26256" y="11343"/>
                </a:cubicBezTo>
                <a:cubicBezTo>
                  <a:pt x="26230" y="11343"/>
                  <a:pt x="26203" y="11369"/>
                  <a:pt x="26177" y="11369"/>
                </a:cubicBezTo>
                <a:cubicBezTo>
                  <a:pt x="26230" y="11052"/>
                  <a:pt x="26388" y="10101"/>
                  <a:pt x="26520" y="9441"/>
                </a:cubicBezTo>
                <a:cubicBezTo>
                  <a:pt x="27135" y="6025"/>
                  <a:pt x="26486" y="4936"/>
                  <a:pt x="25351" y="4936"/>
                </a:cubicBezTo>
                <a:cubicBezTo>
                  <a:pt x="24045" y="4936"/>
                  <a:pt x="22096" y="6377"/>
                  <a:pt x="20683" y="7380"/>
                </a:cubicBezTo>
                <a:cubicBezTo>
                  <a:pt x="19521" y="8490"/>
                  <a:pt x="18622" y="9441"/>
                  <a:pt x="17460" y="10471"/>
                </a:cubicBezTo>
                <a:cubicBezTo>
                  <a:pt x="17011" y="10894"/>
                  <a:pt x="16245" y="11633"/>
                  <a:pt x="16007" y="11660"/>
                </a:cubicBezTo>
                <a:cubicBezTo>
                  <a:pt x="16087" y="10814"/>
                  <a:pt x="16536" y="9309"/>
                  <a:pt x="16721" y="8569"/>
                </a:cubicBezTo>
                <a:cubicBezTo>
                  <a:pt x="17381" y="6694"/>
                  <a:pt x="18385" y="4871"/>
                  <a:pt x="18490" y="2732"/>
                </a:cubicBezTo>
                <a:cubicBezTo>
                  <a:pt x="18490" y="746"/>
                  <a:pt x="16983" y="0"/>
                  <a:pt x="1570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 name="Google Shape;24;p2"/>
          <p:cNvGrpSpPr/>
          <p:nvPr/>
        </p:nvGrpSpPr>
        <p:grpSpPr>
          <a:xfrm rot="-1184753">
            <a:off x="239937" y="4424733"/>
            <a:ext cx="816563" cy="1043497"/>
            <a:chOff x="1027000" y="3669750"/>
            <a:chExt cx="850415" cy="1086759"/>
          </a:xfrm>
        </p:grpSpPr>
        <p:sp>
          <p:nvSpPr>
            <p:cNvPr id="25" name="Google Shape;25;p2"/>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600401470"/>
      </p:ext>
    </p:extLst>
  </p:cSld>
  <p:clrMapOvr>
    <a:masterClrMapping/>
  </p:clrMapOvr>
  <p:transition spd="slow">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9"/>
        <p:cNvGrpSpPr/>
        <p:nvPr/>
      </p:nvGrpSpPr>
      <p:grpSpPr>
        <a:xfrm>
          <a:off x="0" y="0"/>
          <a:ext cx="0" cy="0"/>
          <a:chOff x="0" y="0"/>
          <a:chExt cx="0" cy="0"/>
        </a:xfrm>
      </p:grpSpPr>
      <p:sp>
        <p:nvSpPr>
          <p:cNvPr id="30" name="Google Shape;30;p3"/>
          <p:cNvSpPr txBox="1">
            <a:spLocks noGrp="1"/>
          </p:cNvSpPr>
          <p:nvPr>
            <p:ph type="title"/>
          </p:nvPr>
        </p:nvSpPr>
        <p:spPr>
          <a:xfrm>
            <a:off x="5294873" y="2852700"/>
            <a:ext cx="5103200" cy="1122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66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1" name="Google Shape;31;p3"/>
          <p:cNvSpPr txBox="1">
            <a:spLocks noGrp="1"/>
          </p:cNvSpPr>
          <p:nvPr>
            <p:ph type="title" idx="2" hasCustomPrompt="1"/>
          </p:nvPr>
        </p:nvSpPr>
        <p:spPr>
          <a:xfrm>
            <a:off x="8525711" y="1667067"/>
            <a:ext cx="18720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0666">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2" name="Google Shape;32;p3"/>
          <p:cNvSpPr txBox="1">
            <a:spLocks noGrp="1"/>
          </p:cNvSpPr>
          <p:nvPr>
            <p:ph type="subTitle" idx="1"/>
          </p:nvPr>
        </p:nvSpPr>
        <p:spPr>
          <a:xfrm>
            <a:off x="5086500" y="3967733"/>
            <a:ext cx="5311200" cy="61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3" name="Google Shape;33;p3"/>
          <p:cNvSpPr/>
          <p:nvPr/>
        </p:nvSpPr>
        <p:spPr>
          <a:xfrm>
            <a:off x="11552868" y="3055901"/>
            <a:ext cx="1032433" cy="516100"/>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3"/>
          <p:cNvSpPr/>
          <p:nvPr/>
        </p:nvSpPr>
        <p:spPr>
          <a:xfrm>
            <a:off x="0" y="5105934"/>
            <a:ext cx="12192112" cy="1345677"/>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3"/>
          <p:cNvSpPr/>
          <p:nvPr/>
        </p:nvSpPr>
        <p:spPr>
          <a:xfrm>
            <a:off x="0" y="5512334"/>
            <a:ext cx="12192112" cy="1345677"/>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3"/>
          <p:cNvSpPr/>
          <p:nvPr/>
        </p:nvSpPr>
        <p:spPr>
          <a:xfrm>
            <a:off x="1" y="6218168"/>
            <a:ext cx="12192172" cy="639833"/>
          </a:xfrm>
          <a:custGeom>
            <a:avLst/>
            <a:gdLst/>
            <a:ahLst/>
            <a:cxnLst/>
            <a:rect l="l" t="t" r="r" b="b"/>
            <a:pathLst>
              <a:path w="184246" h="19195" extrusionOk="0">
                <a:moveTo>
                  <a:pt x="75249" y="9789"/>
                </a:moveTo>
                <a:cubicBezTo>
                  <a:pt x="75793" y="9906"/>
                  <a:pt x="76313" y="10025"/>
                  <a:pt x="76833" y="10142"/>
                </a:cubicBezTo>
                <a:cubicBezTo>
                  <a:pt x="78132" y="10426"/>
                  <a:pt x="79433" y="10710"/>
                  <a:pt x="80709" y="11065"/>
                </a:cubicBezTo>
                <a:cubicBezTo>
                  <a:pt x="80898" y="11112"/>
                  <a:pt x="80921" y="11371"/>
                  <a:pt x="80779" y="11443"/>
                </a:cubicBezTo>
                <a:cubicBezTo>
                  <a:pt x="80746" y="11459"/>
                  <a:pt x="80701" y="11476"/>
                  <a:pt x="80661" y="11476"/>
                </a:cubicBezTo>
                <a:cubicBezTo>
                  <a:pt x="80645" y="11476"/>
                  <a:pt x="80629" y="11473"/>
                  <a:pt x="80615" y="11466"/>
                </a:cubicBezTo>
                <a:cubicBezTo>
                  <a:pt x="80259" y="11371"/>
                  <a:pt x="79906" y="11277"/>
                  <a:pt x="79575" y="11182"/>
                </a:cubicBezTo>
                <a:cubicBezTo>
                  <a:pt x="78132" y="10829"/>
                  <a:pt x="76667" y="10545"/>
                  <a:pt x="75226" y="10214"/>
                </a:cubicBezTo>
                <a:cubicBezTo>
                  <a:pt x="75013" y="10214"/>
                  <a:pt x="74918" y="9931"/>
                  <a:pt x="75107" y="9812"/>
                </a:cubicBezTo>
                <a:cubicBezTo>
                  <a:pt x="75154" y="9789"/>
                  <a:pt x="75202" y="9789"/>
                  <a:pt x="75249" y="9789"/>
                </a:cubicBezTo>
                <a:close/>
                <a:moveTo>
                  <a:pt x="72916" y="11647"/>
                </a:moveTo>
                <a:cubicBezTo>
                  <a:pt x="72936" y="11647"/>
                  <a:pt x="72957" y="11649"/>
                  <a:pt x="72980" y="11655"/>
                </a:cubicBezTo>
                <a:cubicBezTo>
                  <a:pt x="73547" y="11891"/>
                  <a:pt x="74162" y="11963"/>
                  <a:pt x="74754" y="12175"/>
                </a:cubicBezTo>
                <a:cubicBezTo>
                  <a:pt x="76502" y="12908"/>
                  <a:pt x="78204" y="13782"/>
                  <a:pt x="79858" y="14705"/>
                </a:cubicBezTo>
                <a:cubicBezTo>
                  <a:pt x="80039" y="14805"/>
                  <a:pt x="79928" y="15060"/>
                  <a:pt x="79760" y="15060"/>
                </a:cubicBezTo>
                <a:cubicBezTo>
                  <a:pt x="79731" y="15060"/>
                  <a:pt x="79700" y="15053"/>
                  <a:pt x="79669" y="15035"/>
                </a:cubicBezTo>
                <a:cubicBezTo>
                  <a:pt x="78652" y="14468"/>
                  <a:pt x="77612" y="13948"/>
                  <a:pt x="76572" y="13428"/>
                </a:cubicBezTo>
                <a:cubicBezTo>
                  <a:pt x="75841" y="13097"/>
                  <a:pt x="75132" y="12695"/>
                  <a:pt x="74493" y="12483"/>
                </a:cubicBezTo>
                <a:cubicBezTo>
                  <a:pt x="73950" y="12341"/>
                  <a:pt x="73405" y="12247"/>
                  <a:pt x="72910" y="12033"/>
                </a:cubicBezTo>
                <a:cubicBezTo>
                  <a:pt x="72649" y="11990"/>
                  <a:pt x="72688" y="11647"/>
                  <a:pt x="72916" y="11647"/>
                </a:cubicBezTo>
                <a:close/>
                <a:moveTo>
                  <a:pt x="61918" y="12999"/>
                </a:moveTo>
                <a:cubicBezTo>
                  <a:pt x="62132" y="12999"/>
                  <a:pt x="62119" y="13311"/>
                  <a:pt x="61897" y="13334"/>
                </a:cubicBezTo>
                <a:cubicBezTo>
                  <a:pt x="60904" y="13617"/>
                  <a:pt x="60006" y="13570"/>
                  <a:pt x="59084" y="13735"/>
                </a:cubicBezTo>
                <a:cubicBezTo>
                  <a:pt x="55870" y="14421"/>
                  <a:pt x="52727" y="15319"/>
                  <a:pt x="49513" y="16003"/>
                </a:cubicBezTo>
                <a:cubicBezTo>
                  <a:pt x="49491" y="16011"/>
                  <a:pt x="49470" y="16014"/>
                  <a:pt x="49451" y="16014"/>
                </a:cubicBezTo>
                <a:cubicBezTo>
                  <a:pt x="49288" y="16014"/>
                  <a:pt x="49249" y="15762"/>
                  <a:pt x="49419" y="15720"/>
                </a:cubicBezTo>
                <a:cubicBezTo>
                  <a:pt x="50458" y="15508"/>
                  <a:pt x="51474" y="15247"/>
                  <a:pt x="52491" y="14988"/>
                </a:cubicBezTo>
                <a:cubicBezTo>
                  <a:pt x="54641" y="14444"/>
                  <a:pt x="56815" y="13901"/>
                  <a:pt x="58989" y="13428"/>
                </a:cubicBezTo>
                <a:cubicBezTo>
                  <a:pt x="60006" y="13239"/>
                  <a:pt x="60974" y="13287"/>
                  <a:pt x="61872" y="13003"/>
                </a:cubicBezTo>
                <a:cubicBezTo>
                  <a:pt x="61889" y="13000"/>
                  <a:pt x="61904" y="12999"/>
                  <a:pt x="61918" y="12999"/>
                </a:cubicBezTo>
                <a:close/>
                <a:moveTo>
                  <a:pt x="65451" y="15847"/>
                </a:moveTo>
                <a:cubicBezTo>
                  <a:pt x="66349" y="15847"/>
                  <a:pt x="67246" y="15865"/>
                  <a:pt x="68143" y="15865"/>
                </a:cubicBezTo>
                <a:cubicBezTo>
                  <a:pt x="68345" y="15865"/>
                  <a:pt x="68548" y="15864"/>
                  <a:pt x="68751" y="15862"/>
                </a:cubicBezTo>
                <a:cubicBezTo>
                  <a:pt x="68915" y="15862"/>
                  <a:pt x="69151" y="15886"/>
                  <a:pt x="69082" y="16098"/>
                </a:cubicBezTo>
                <a:cubicBezTo>
                  <a:pt x="69048" y="16182"/>
                  <a:pt x="68955" y="16195"/>
                  <a:pt x="68862" y="16195"/>
                </a:cubicBezTo>
                <a:cubicBezTo>
                  <a:pt x="68823" y="16195"/>
                  <a:pt x="68785" y="16193"/>
                  <a:pt x="68751" y="16193"/>
                </a:cubicBezTo>
                <a:cubicBezTo>
                  <a:pt x="67721" y="16193"/>
                  <a:pt x="66688" y="16172"/>
                  <a:pt x="65655" y="16172"/>
                </a:cubicBezTo>
                <a:cubicBezTo>
                  <a:pt x="64199" y="16172"/>
                  <a:pt x="62744" y="16213"/>
                  <a:pt x="61305" y="16406"/>
                </a:cubicBezTo>
                <a:cubicBezTo>
                  <a:pt x="60313" y="16476"/>
                  <a:pt x="59225" y="16784"/>
                  <a:pt x="58163" y="17043"/>
                </a:cubicBezTo>
                <a:cubicBezTo>
                  <a:pt x="56036" y="17469"/>
                  <a:pt x="53884" y="17800"/>
                  <a:pt x="51757" y="18202"/>
                </a:cubicBezTo>
                <a:cubicBezTo>
                  <a:pt x="51739" y="18209"/>
                  <a:pt x="51722" y="18212"/>
                  <a:pt x="51706" y="18212"/>
                </a:cubicBezTo>
                <a:cubicBezTo>
                  <a:pt x="51553" y="18212"/>
                  <a:pt x="51494" y="17937"/>
                  <a:pt x="51687" y="17894"/>
                </a:cubicBezTo>
                <a:cubicBezTo>
                  <a:pt x="53223" y="17611"/>
                  <a:pt x="54760" y="17351"/>
                  <a:pt x="56320" y="17068"/>
                </a:cubicBezTo>
                <a:cubicBezTo>
                  <a:pt x="58163" y="16784"/>
                  <a:pt x="59934" y="16145"/>
                  <a:pt x="61802" y="16028"/>
                </a:cubicBezTo>
                <a:cubicBezTo>
                  <a:pt x="63019" y="15879"/>
                  <a:pt x="64235" y="15847"/>
                  <a:pt x="65451" y="15847"/>
                </a:cubicBezTo>
                <a:close/>
                <a:moveTo>
                  <a:pt x="136824" y="0"/>
                </a:moveTo>
                <a:cubicBezTo>
                  <a:pt x="135216" y="0"/>
                  <a:pt x="133605" y="82"/>
                  <a:pt x="131984" y="82"/>
                </a:cubicBezTo>
                <a:cubicBezTo>
                  <a:pt x="131711" y="82"/>
                  <a:pt x="131439" y="80"/>
                  <a:pt x="131165" y="75"/>
                </a:cubicBezTo>
                <a:cubicBezTo>
                  <a:pt x="128401" y="169"/>
                  <a:pt x="125635" y="477"/>
                  <a:pt x="122894" y="761"/>
                </a:cubicBezTo>
                <a:cubicBezTo>
                  <a:pt x="120392" y="915"/>
                  <a:pt x="117910" y="1154"/>
                  <a:pt x="115429" y="1495"/>
                </a:cubicBezTo>
                <a:lnTo>
                  <a:pt x="115429" y="1495"/>
                </a:lnTo>
                <a:cubicBezTo>
                  <a:pt x="113703" y="1548"/>
                  <a:pt x="111977" y="1874"/>
                  <a:pt x="110251" y="2154"/>
                </a:cubicBezTo>
                <a:cubicBezTo>
                  <a:pt x="110156" y="2179"/>
                  <a:pt x="110037" y="2179"/>
                  <a:pt x="109943" y="2202"/>
                </a:cubicBezTo>
                <a:cubicBezTo>
                  <a:pt x="109495" y="2249"/>
                  <a:pt x="109045" y="2296"/>
                  <a:pt x="108597" y="2368"/>
                </a:cubicBezTo>
                <a:cubicBezTo>
                  <a:pt x="106517" y="2604"/>
                  <a:pt x="104460" y="3030"/>
                  <a:pt x="102405" y="3361"/>
                </a:cubicBezTo>
                <a:cubicBezTo>
                  <a:pt x="99852" y="3761"/>
                  <a:pt x="97300" y="4187"/>
                  <a:pt x="94747" y="4589"/>
                </a:cubicBezTo>
                <a:cubicBezTo>
                  <a:pt x="93163" y="4943"/>
                  <a:pt x="91580" y="5440"/>
                  <a:pt x="89996" y="5841"/>
                </a:cubicBezTo>
                <a:cubicBezTo>
                  <a:pt x="89264" y="6055"/>
                  <a:pt x="88531" y="6244"/>
                  <a:pt x="87775" y="6456"/>
                </a:cubicBezTo>
                <a:cubicBezTo>
                  <a:pt x="84608" y="6739"/>
                  <a:pt x="81441" y="7212"/>
                  <a:pt x="78274" y="7662"/>
                </a:cubicBezTo>
                <a:cubicBezTo>
                  <a:pt x="74375" y="8134"/>
                  <a:pt x="69813" y="8772"/>
                  <a:pt x="65701" y="9978"/>
                </a:cubicBezTo>
                <a:cubicBezTo>
                  <a:pt x="63196" y="10615"/>
                  <a:pt x="60643" y="10946"/>
                  <a:pt x="58091" y="11419"/>
                </a:cubicBezTo>
                <a:cubicBezTo>
                  <a:pt x="53105" y="12364"/>
                  <a:pt x="48260" y="13003"/>
                  <a:pt x="43344" y="13735"/>
                </a:cubicBezTo>
                <a:cubicBezTo>
                  <a:pt x="42020" y="13971"/>
                  <a:pt x="40722" y="14396"/>
                  <a:pt x="39421" y="14727"/>
                </a:cubicBezTo>
                <a:cubicBezTo>
                  <a:pt x="37955" y="15035"/>
                  <a:pt x="36537" y="15414"/>
                  <a:pt x="35097" y="15839"/>
                </a:cubicBezTo>
                <a:cubicBezTo>
                  <a:pt x="32662" y="16240"/>
                  <a:pt x="30251" y="16879"/>
                  <a:pt x="27840" y="17399"/>
                </a:cubicBezTo>
                <a:cubicBezTo>
                  <a:pt x="25171" y="17800"/>
                  <a:pt x="21957" y="17800"/>
                  <a:pt x="19049" y="18013"/>
                </a:cubicBezTo>
                <a:cubicBezTo>
                  <a:pt x="18825" y="18036"/>
                  <a:pt x="18602" y="18046"/>
                  <a:pt x="18379" y="18046"/>
                </a:cubicBezTo>
                <a:cubicBezTo>
                  <a:pt x="17468" y="18046"/>
                  <a:pt x="16557" y="17890"/>
                  <a:pt x="15646" y="17871"/>
                </a:cubicBezTo>
                <a:cubicBezTo>
                  <a:pt x="13140" y="17777"/>
                  <a:pt x="10730" y="17138"/>
                  <a:pt x="8155" y="16665"/>
                </a:cubicBezTo>
                <a:cubicBezTo>
                  <a:pt x="5909" y="16170"/>
                  <a:pt x="3687" y="15673"/>
                  <a:pt x="1513" y="14941"/>
                </a:cubicBezTo>
                <a:cubicBezTo>
                  <a:pt x="993" y="14727"/>
                  <a:pt x="498" y="14538"/>
                  <a:pt x="0" y="14349"/>
                </a:cubicBezTo>
                <a:lnTo>
                  <a:pt x="0" y="17588"/>
                </a:lnTo>
                <a:cubicBezTo>
                  <a:pt x="403" y="17682"/>
                  <a:pt x="804" y="17752"/>
                  <a:pt x="1135" y="17824"/>
                </a:cubicBezTo>
                <a:cubicBezTo>
                  <a:pt x="2199" y="17894"/>
                  <a:pt x="3286" y="17894"/>
                  <a:pt x="4279" y="18320"/>
                </a:cubicBezTo>
                <a:cubicBezTo>
                  <a:pt x="4480" y="18381"/>
                  <a:pt x="4407" y="18629"/>
                  <a:pt x="4236" y="18629"/>
                </a:cubicBezTo>
                <a:cubicBezTo>
                  <a:pt x="4206" y="18629"/>
                  <a:pt x="4173" y="18621"/>
                  <a:pt x="4137" y="18603"/>
                </a:cubicBezTo>
                <a:cubicBezTo>
                  <a:pt x="3003" y="18108"/>
                  <a:pt x="1443" y="18297"/>
                  <a:pt x="48" y="17919"/>
                </a:cubicBezTo>
                <a:lnTo>
                  <a:pt x="0" y="17919"/>
                </a:lnTo>
                <a:lnTo>
                  <a:pt x="0" y="19195"/>
                </a:lnTo>
                <a:lnTo>
                  <a:pt x="37791" y="19195"/>
                </a:lnTo>
                <a:cubicBezTo>
                  <a:pt x="38216" y="19123"/>
                  <a:pt x="38642" y="19029"/>
                  <a:pt x="39114" y="18887"/>
                </a:cubicBezTo>
                <a:cubicBezTo>
                  <a:pt x="39846" y="18745"/>
                  <a:pt x="40602" y="18675"/>
                  <a:pt x="41336" y="18509"/>
                </a:cubicBezTo>
                <a:cubicBezTo>
                  <a:pt x="42518" y="18414"/>
                  <a:pt x="43580" y="17919"/>
                  <a:pt x="44762" y="17800"/>
                </a:cubicBezTo>
                <a:cubicBezTo>
                  <a:pt x="44862" y="17800"/>
                  <a:pt x="44923" y="17773"/>
                  <a:pt x="44979" y="17773"/>
                </a:cubicBezTo>
                <a:cubicBezTo>
                  <a:pt x="45028" y="17773"/>
                  <a:pt x="45074" y="17794"/>
                  <a:pt x="45140" y="17871"/>
                </a:cubicBezTo>
                <a:cubicBezTo>
                  <a:pt x="45212" y="17941"/>
                  <a:pt x="45165" y="18083"/>
                  <a:pt x="45045" y="18108"/>
                </a:cubicBezTo>
                <a:cubicBezTo>
                  <a:pt x="44267" y="18155"/>
                  <a:pt x="43368" y="18439"/>
                  <a:pt x="42493" y="18675"/>
                </a:cubicBezTo>
                <a:cubicBezTo>
                  <a:pt x="41453" y="18839"/>
                  <a:pt x="40413" y="19006"/>
                  <a:pt x="39373" y="19195"/>
                </a:cubicBezTo>
                <a:lnTo>
                  <a:pt x="75769" y="19195"/>
                </a:lnTo>
                <a:cubicBezTo>
                  <a:pt x="75179" y="18864"/>
                  <a:pt x="74587" y="18556"/>
                  <a:pt x="74045" y="18178"/>
                </a:cubicBezTo>
                <a:cubicBezTo>
                  <a:pt x="73855" y="18013"/>
                  <a:pt x="73572" y="17966"/>
                  <a:pt x="73405" y="17824"/>
                </a:cubicBezTo>
                <a:cubicBezTo>
                  <a:pt x="73336" y="17730"/>
                  <a:pt x="73405" y="17588"/>
                  <a:pt x="73500" y="17563"/>
                </a:cubicBezTo>
                <a:cubicBezTo>
                  <a:pt x="73514" y="17561"/>
                  <a:pt x="73529" y="17560"/>
                  <a:pt x="73542" y="17560"/>
                </a:cubicBezTo>
                <a:cubicBezTo>
                  <a:pt x="73687" y="17560"/>
                  <a:pt x="73798" y="17662"/>
                  <a:pt x="73950" y="17705"/>
                </a:cubicBezTo>
                <a:cubicBezTo>
                  <a:pt x="74754" y="18225"/>
                  <a:pt x="75627" y="18698"/>
                  <a:pt x="76455" y="19195"/>
                </a:cubicBezTo>
                <a:lnTo>
                  <a:pt x="80921" y="19195"/>
                </a:lnTo>
                <a:cubicBezTo>
                  <a:pt x="80378" y="18745"/>
                  <a:pt x="79834" y="18297"/>
                  <a:pt x="79338" y="17824"/>
                </a:cubicBezTo>
                <a:cubicBezTo>
                  <a:pt x="78771" y="17374"/>
                  <a:pt x="77849" y="16832"/>
                  <a:pt x="77070" y="16312"/>
                </a:cubicBezTo>
                <a:cubicBezTo>
                  <a:pt x="76194" y="15744"/>
                  <a:pt x="75226" y="15294"/>
                  <a:pt x="74304" y="14775"/>
                </a:cubicBezTo>
                <a:cubicBezTo>
                  <a:pt x="73595" y="14444"/>
                  <a:pt x="72555" y="14207"/>
                  <a:pt x="71657" y="13971"/>
                </a:cubicBezTo>
                <a:cubicBezTo>
                  <a:pt x="71067" y="13806"/>
                  <a:pt x="70027" y="13948"/>
                  <a:pt x="69460" y="13806"/>
                </a:cubicBezTo>
                <a:cubicBezTo>
                  <a:pt x="69151" y="13782"/>
                  <a:pt x="67544" y="13829"/>
                  <a:pt x="67970" y="13262"/>
                </a:cubicBezTo>
                <a:cubicBezTo>
                  <a:pt x="68005" y="13227"/>
                  <a:pt x="68044" y="13214"/>
                  <a:pt x="68084" y="13214"/>
                </a:cubicBezTo>
                <a:cubicBezTo>
                  <a:pt x="68150" y="13214"/>
                  <a:pt x="68219" y="13248"/>
                  <a:pt x="68278" y="13262"/>
                </a:cubicBezTo>
                <a:cubicBezTo>
                  <a:pt x="68360" y="13324"/>
                  <a:pt x="68621" y="13385"/>
                  <a:pt x="68874" y="13385"/>
                </a:cubicBezTo>
                <a:cubicBezTo>
                  <a:pt x="68912" y="13385"/>
                  <a:pt x="68950" y="13384"/>
                  <a:pt x="68987" y="13381"/>
                </a:cubicBezTo>
                <a:cubicBezTo>
                  <a:pt x="69435" y="13381"/>
                  <a:pt x="69766" y="13476"/>
                  <a:pt x="70097" y="13498"/>
                </a:cubicBezTo>
                <a:cubicBezTo>
                  <a:pt x="70689" y="13523"/>
                  <a:pt x="71303" y="13476"/>
                  <a:pt x="71870" y="13640"/>
                </a:cubicBezTo>
                <a:cubicBezTo>
                  <a:pt x="73075" y="13948"/>
                  <a:pt x="74304" y="14279"/>
                  <a:pt x="75368" y="14941"/>
                </a:cubicBezTo>
                <a:cubicBezTo>
                  <a:pt x="75816" y="15224"/>
                  <a:pt x="76313" y="15414"/>
                  <a:pt x="76786" y="15697"/>
                </a:cubicBezTo>
                <a:cubicBezTo>
                  <a:pt x="77423" y="16123"/>
                  <a:pt x="78062" y="16548"/>
                  <a:pt x="78747" y="16949"/>
                </a:cubicBezTo>
                <a:cubicBezTo>
                  <a:pt x="79338" y="17399"/>
                  <a:pt x="80023" y="17919"/>
                  <a:pt x="80637" y="18533"/>
                </a:cubicBezTo>
                <a:cubicBezTo>
                  <a:pt x="80898" y="18769"/>
                  <a:pt x="81182" y="18981"/>
                  <a:pt x="81441" y="19195"/>
                </a:cubicBezTo>
                <a:lnTo>
                  <a:pt x="181079" y="19195"/>
                </a:lnTo>
                <a:cubicBezTo>
                  <a:pt x="181268" y="18911"/>
                  <a:pt x="181457" y="18603"/>
                  <a:pt x="181646" y="18344"/>
                </a:cubicBezTo>
                <a:cubicBezTo>
                  <a:pt x="182261" y="17469"/>
                  <a:pt x="182875" y="16642"/>
                  <a:pt x="183420" y="15578"/>
                </a:cubicBezTo>
                <a:cubicBezTo>
                  <a:pt x="183609" y="15200"/>
                  <a:pt x="183821" y="14468"/>
                  <a:pt x="184057" y="13901"/>
                </a:cubicBezTo>
                <a:cubicBezTo>
                  <a:pt x="184104" y="13782"/>
                  <a:pt x="184176" y="13687"/>
                  <a:pt x="184246" y="13570"/>
                </a:cubicBezTo>
                <a:lnTo>
                  <a:pt x="184246" y="6338"/>
                </a:lnTo>
                <a:cubicBezTo>
                  <a:pt x="182663" y="5582"/>
                  <a:pt x="181056" y="4896"/>
                  <a:pt x="179355" y="4423"/>
                </a:cubicBezTo>
                <a:cubicBezTo>
                  <a:pt x="176069" y="3572"/>
                  <a:pt x="172690" y="3052"/>
                  <a:pt x="169357" y="2438"/>
                </a:cubicBezTo>
                <a:cubicBezTo>
                  <a:pt x="165978" y="1848"/>
                  <a:pt x="162528" y="1776"/>
                  <a:pt x="159100" y="1564"/>
                </a:cubicBezTo>
                <a:cubicBezTo>
                  <a:pt x="155532" y="1375"/>
                  <a:pt x="149860" y="950"/>
                  <a:pt x="148181" y="736"/>
                </a:cubicBezTo>
                <a:cubicBezTo>
                  <a:pt x="144897" y="383"/>
                  <a:pt x="141589" y="241"/>
                  <a:pt x="138280" y="27"/>
                </a:cubicBezTo>
                <a:cubicBezTo>
                  <a:pt x="137795" y="8"/>
                  <a:pt x="137310" y="0"/>
                  <a:pt x="136824" y="0"/>
                </a:cubicBezTo>
                <a:close/>
              </a:path>
            </a:pathLst>
          </a:custGeom>
          <a:solidFill>
            <a:srgbClr val="99BFB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496856394"/>
      </p:ext>
    </p:extLst>
  </p:cSld>
  <p:clrMapOvr>
    <a:masterClrMapping/>
  </p:clrMapOvr>
  <p:transition spd="slow">
    <p:fade thruBlk="1"/>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7"/>
        <p:cNvGrpSpPr/>
        <p:nvPr/>
      </p:nvGrpSpPr>
      <p:grpSpPr>
        <a:xfrm>
          <a:off x="0" y="0"/>
          <a:ext cx="0" cy="0"/>
          <a:chOff x="0" y="0"/>
          <a:chExt cx="0" cy="0"/>
        </a:xfrm>
      </p:grpSpPr>
      <p:sp>
        <p:nvSpPr>
          <p:cNvPr id="38" name="Google Shape;38;p4"/>
          <p:cNvSpPr txBox="1">
            <a:spLocks noGrp="1"/>
          </p:cNvSpPr>
          <p:nvPr>
            <p:ph type="title"/>
          </p:nvPr>
        </p:nvSpPr>
        <p:spPr>
          <a:xfrm>
            <a:off x="960000" y="719200"/>
            <a:ext cx="102720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 name="Google Shape;39;p4"/>
          <p:cNvSpPr txBox="1">
            <a:spLocks noGrp="1"/>
          </p:cNvSpPr>
          <p:nvPr>
            <p:ph type="body" idx="1"/>
          </p:nvPr>
        </p:nvSpPr>
        <p:spPr>
          <a:xfrm>
            <a:off x="960000" y="1426733"/>
            <a:ext cx="10272000" cy="47496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AutoNum type="arabicPeriod"/>
              <a:defRPr sz="1600"/>
            </a:lvl1pPr>
            <a:lvl2pPr marL="1219170" lvl="1" indent="-406390" rtl="0">
              <a:lnSpc>
                <a:spcPct val="115000"/>
              </a:lnSpc>
              <a:spcBef>
                <a:spcPts val="2133"/>
              </a:spcBef>
              <a:spcAft>
                <a:spcPts val="0"/>
              </a:spcAft>
              <a:buSzPts val="1200"/>
              <a:buFont typeface="Roboto Condensed Light"/>
              <a:buAutoNum type="alphaLcPeriod"/>
              <a:defRPr/>
            </a:lvl2pPr>
            <a:lvl3pPr marL="1828754" lvl="2" indent="-406390" rtl="0">
              <a:lnSpc>
                <a:spcPct val="115000"/>
              </a:lnSpc>
              <a:spcBef>
                <a:spcPts val="2133"/>
              </a:spcBef>
              <a:spcAft>
                <a:spcPts val="0"/>
              </a:spcAft>
              <a:buSzPts val="1200"/>
              <a:buFont typeface="Roboto Condensed Light"/>
              <a:buAutoNum type="romanLcPeriod"/>
              <a:defRPr/>
            </a:lvl3pPr>
            <a:lvl4pPr marL="2438339" lvl="3" indent="-406390" rtl="0">
              <a:lnSpc>
                <a:spcPct val="115000"/>
              </a:lnSpc>
              <a:spcBef>
                <a:spcPts val="2133"/>
              </a:spcBef>
              <a:spcAft>
                <a:spcPts val="0"/>
              </a:spcAft>
              <a:buSzPts val="1200"/>
              <a:buFont typeface="Roboto Condensed Light"/>
              <a:buAutoNum type="arabicPeriod"/>
              <a:defRPr/>
            </a:lvl4pPr>
            <a:lvl5pPr marL="3047924" lvl="4" indent="-406390" rtl="0">
              <a:lnSpc>
                <a:spcPct val="115000"/>
              </a:lnSpc>
              <a:spcBef>
                <a:spcPts val="2133"/>
              </a:spcBef>
              <a:spcAft>
                <a:spcPts val="0"/>
              </a:spcAft>
              <a:buSzPts val="1200"/>
              <a:buFont typeface="Roboto Condensed Light"/>
              <a:buAutoNum type="alphaLcPeriod"/>
              <a:defRPr/>
            </a:lvl5pPr>
            <a:lvl6pPr marL="3657509" lvl="5" indent="-406390" rtl="0">
              <a:lnSpc>
                <a:spcPct val="115000"/>
              </a:lnSpc>
              <a:spcBef>
                <a:spcPts val="2133"/>
              </a:spcBef>
              <a:spcAft>
                <a:spcPts val="0"/>
              </a:spcAft>
              <a:buSzPts val="1200"/>
              <a:buFont typeface="Roboto Condensed Light"/>
              <a:buAutoNum type="romanLcPeriod"/>
              <a:defRPr/>
            </a:lvl6pPr>
            <a:lvl7pPr marL="4267093" lvl="6" indent="-406390" rtl="0">
              <a:lnSpc>
                <a:spcPct val="115000"/>
              </a:lnSpc>
              <a:spcBef>
                <a:spcPts val="2133"/>
              </a:spcBef>
              <a:spcAft>
                <a:spcPts val="0"/>
              </a:spcAft>
              <a:buSzPts val="1200"/>
              <a:buFont typeface="Roboto Condensed Light"/>
              <a:buAutoNum type="arabicPeriod"/>
              <a:defRPr/>
            </a:lvl7pPr>
            <a:lvl8pPr marL="4876678" lvl="7" indent="-406390" rtl="0">
              <a:lnSpc>
                <a:spcPct val="115000"/>
              </a:lnSpc>
              <a:spcBef>
                <a:spcPts val="2133"/>
              </a:spcBef>
              <a:spcAft>
                <a:spcPts val="0"/>
              </a:spcAft>
              <a:buSzPts val="1200"/>
              <a:buFont typeface="Roboto Condensed Light"/>
              <a:buAutoNum type="alphaLcPeriod"/>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
        <p:nvSpPr>
          <p:cNvPr id="40" name="Google Shape;40;p4"/>
          <p:cNvSpPr/>
          <p:nvPr/>
        </p:nvSpPr>
        <p:spPr>
          <a:xfrm rot="10800000">
            <a:off x="-35" y="6118992"/>
            <a:ext cx="12217968" cy="739008"/>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 name="Google Shape;41;p4"/>
          <p:cNvGrpSpPr/>
          <p:nvPr/>
        </p:nvGrpSpPr>
        <p:grpSpPr>
          <a:xfrm flipH="1">
            <a:off x="10367211" y="5477135"/>
            <a:ext cx="674368" cy="844571"/>
            <a:chOff x="7170450" y="2903900"/>
            <a:chExt cx="640872" cy="1361625"/>
          </a:xfrm>
        </p:grpSpPr>
        <p:sp>
          <p:nvSpPr>
            <p:cNvPr id="42" name="Google Shape;42;p4"/>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4"/>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4"/>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4"/>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 name="Google Shape;46;p4"/>
          <p:cNvSpPr/>
          <p:nvPr/>
        </p:nvSpPr>
        <p:spPr>
          <a:xfrm>
            <a:off x="-551233" y="4739700"/>
            <a:ext cx="1932493" cy="396413"/>
          </a:xfrm>
          <a:custGeom>
            <a:avLst/>
            <a:gdLst/>
            <a:ahLst/>
            <a:cxnLst/>
            <a:rect l="l" t="t" r="r" b="b"/>
            <a:pathLst>
              <a:path w="118099" h="12634" extrusionOk="0">
                <a:moveTo>
                  <a:pt x="19982" y="1"/>
                </a:moveTo>
                <a:cubicBezTo>
                  <a:pt x="19712" y="1"/>
                  <a:pt x="19441" y="39"/>
                  <a:pt x="19177" y="120"/>
                </a:cubicBezTo>
                <a:cubicBezTo>
                  <a:pt x="17275" y="648"/>
                  <a:pt x="15823" y="1493"/>
                  <a:pt x="14449" y="2365"/>
                </a:cubicBezTo>
                <a:cubicBezTo>
                  <a:pt x="14026" y="2629"/>
                  <a:pt x="13604" y="2920"/>
                  <a:pt x="13208" y="3210"/>
                </a:cubicBezTo>
                <a:cubicBezTo>
                  <a:pt x="13208" y="3158"/>
                  <a:pt x="13208" y="3131"/>
                  <a:pt x="13208" y="3078"/>
                </a:cubicBezTo>
                <a:cubicBezTo>
                  <a:pt x="13102" y="2629"/>
                  <a:pt x="12547" y="2233"/>
                  <a:pt x="11887" y="1942"/>
                </a:cubicBezTo>
                <a:cubicBezTo>
                  <a:pt x="11444" y="1803"/>
                  <a:pt x="10983" y="1731"/>
                  <a:pt x="10521" y="1731"/>
                </a:cubicBezTo>
                <a:cubicBezTo>
                  <a:pt x="10019" y="1731"/>
                  <a:pt x="9516" y="1816"/>
                  <a:pt x="9034" y="1995"/>
                </a:cubicBezTo>
                <a:cubicBezTo>
                  <a:pt x="6340" y="3052"/>
                  <a:pt x="5336" y="4848"/>
                  <a:pt x="3566" y="6274"/>
                </a:cubicBezTo>
                <a:cubicBezTo>
                  <a:pt x="2721" y="7093"/>
                  <a:pt x="1823" y="7859"/>
                  <a:pt x="898" y="8599"/>
                </a:cubicBezTo>
                <a:cubicBezTo>
                  <a:pt x="555" y="8889"/>
                  <a:pt x="80" y="9154"/>
                  <a:pt x="0" y="9497"/>
                </a:cubicBezTo>
                <a:cubicBezTo>
                  <a:pt x="80" y="10104"/>
                  <a:pt x="1585" y="10078"/>
                  <a:pt x="1981" y="10131"/>
                </a:cubicBezTo>
                <a:cubicBezTo>
                  <a:pt x="2695" y="10184"/>
                  <a:pt x="3434" y="10289"/>
                  <a:pt x="4147" y="10316"/>
                </a:cubicBezTo>
                <a:cubicBezTo>
                  <a:pt x="4993" y="10342"/>
                  <a:pt x="5812" y="10316"/>
                  <a:pt x="6630" y="10369"/>
                </a:cubicBezTo>
                <a:cubicBezTo>
                  <a:pt x="8030" y="10289"/>
                  <a:pt x="9193" y="10184"/>
                  <a:pt x="10170" y="10131"/>
                </a:cubicBezTo>
                <a:cubicBezTo>
                  <a:pt x="10723" y="10100"/>
                  <a:pt x="11277" y="10093"/>
                  <a:pt x="11829" y="10093"/>
                </a:cubicBezTo>
                <a:cubicBezTo>
                  <a:pt x="12277" y="10093"/>
                  <a:pt x="12723" y="10098"/>
                  <a:pt x="13169" y="10098"/>
                </a:cubicBezTo>
                <a:cubicBezTo>
                  <a:pt x="13588" y="10098"/>
                  <a:pt x="14007" y="10094"/>
                  <a:pt x="14423" y="10078"/>
                </a:cubicBezTo>
                <a:cubicBezTo>
                  <a:pt x="14898" y="10078"/>
                  <a:pt x="15374" y="9999"/>
                  <a:pt x="15875" y="9999"/>
                </a:cubicBezTo>
                <a:cubicBezTo>
                  <a:pt x="16351" y="9999"/>
                  <a:pt x="16826" y="10052"/>
                  <a:pt x="17302" y="10052"/>
                </a:cubicBezTo>
                <a:cubicBezTo>
                  <a:pt x="18279" y="10025"/>
                  <a:pt x="19283" y="9999"/>
                  <a:pt x="20234" y="9999"/>
                </a:cubicBezTo>
                <a:cubicBezTo>
                  <a:pt x="20899" y="9999"/>
                  <a:pt x="21561" y="9995"/>
                  <a:pt x="22223" y="9995"/>
                </a:cubicBezTo>
                <a:cubicBezTo>
                  <a:pt x="23216" y="9995"/>
                  <a:pt x="24212" y="10004"/>
                  <a:pt x="25226" y="10052"/>
                </a:cubicBezTo>
                <a:cubicBezTo>
                  <a:pt x="27154" y="10104"/>
                  <a:pt x="29083" y="10131"/>
                  <a:pt x="31011" y="10131"/>
                </a:cubicBezTo>
                <a:cubicBezTo>
                  <a:pt x="33758" y="10289"/>
                  <a:pt x="36531" y="10395"/>
                  <a:pt x="39305" y="10421"/>
                </a:cubicBezTo>
                <a:cubicBezTo>
                  <a:pt x="41973" y="10448"/>
                  <a:pt x="44720" y="10633"/>
                  <a:pt x="47361" y="10791"/>
                </a:cubicBezTo>
                <a:cubicBezTo>
                  <a:pt x="49871" y="10897"/>
                  <a:pt x="52354" y="10976"/>
                  <a:pt x="54863" y="11082"/>
                </a:cubicBezTo>
                <a:cubicBezTo>
                  <a:pt x="57319" y="11214"/>
                  <a:pt x="59802" y="11214"/>
                  <a:pt x="62259" y="11320"/>
                </a:cubicBezTo>
                <a:cubicBezTo>
                  <a:pt x="63580" y="11372"/>
                  <a:pt x="64874" y="11504"/>
                  <a:pt x="66195" y="11557"/>
                </a:cubicBezTo>
                <a:cubicBezTo>
                  <a:pt x="68255" y="11637"/>
                  <a:pt x="70315" y="11637"/>
                  <a:pt x="72376" y="11689"/>
                </a:cubicBezTo>
                <a:cubicBezTo>
                  <a:pt x="74172" y="11769"/>
                  <a:pt x="75942" y="11795"/>
                  <a:pt x="77738" y="11848"/>
                </a:cubicBezTo>
                <a:cubicBezTo>
                  <a:pt x="79507" y="11901"/>
                  <a:pt x="81224" y="12033"/>
                  <a:pt x="82968" y="12033"/>
                </a:cubicBezTo>
                <a:cubicBezTo>
                  <a:pt x="84632" y="12086"/>
                  <a:pt x="86296" y="12033"/>
                  <a:pt x="87960" y="12112"/>
                </a:cubicBezTo>
                <a:cubicBezTo>
                  <a:pt x="89809" y="12138"/>
                  <a:pt x="91632" y="12270"/>
                  <a:pt x="93481" y="12270"/>
                </a:cubicBezTo>
                <a:cubicBezTo>
                  <a:pt x="97152" y="12297"/>
                  <a:pt x="100824" y="12587"/>
                  <a:pt x="104522" y="12614"/>
                </a:cubicBezTo>
                <a:cubicBezTo>
                  <a:pt x="105090" y="12627"/>
                  <a:pt x="105659" y="12634"/>
                  <a:pt x="106230" y="12634"/>
                </a:cubicBezTo>
                <a:cubicBezTo>
                  <a:pt x="107941" y="12634"/>
                  <a:pt x="109659" y="12574"/>
                  <a:pt x="111363" y="12455"/>
                </a:cubicBezTo>
                <a:cubicBezTo>
                  <a:pt x="112922" y="12403"/>
                  <a:pt x="114480" y="12270"/>
                  <a:pt x="116038" y="12059"/>
                </a:cubicBezTo>
                <a:cubicBezTo>
                  <a:pt x="116514" y="11980"/>
                  <a:pt x="116989" y="11848"/>
                  <a:pt x="117438" y="11637"/>
                </a:cubicBezTo>
                <a:cubicBezTo>
                  <a:pt x="117887" y="11293"/>
                  <a:pt x="118099" y="10871"/>
                  <a:pt x="117782" y="10501"/>
                </a:cubicBezTo>
                <a:lnTo>
                  <a:pt x="117808" y="10501"/>
                </a:lnTo>
                <a:cubicBezTo>
                  <a:pt x="117386" y="10025"/>
                  <a:pt x="116514" y="9761"/>
                  <a:pt x="115748" y="9497"/>
                </a:cubicBezTo>
                <a:cubicBezTo>
                  <a:pt x="114216" y="9048"/>
                  <a:pt x="112631" y="8705"/>
                  <a:pt x="111046" y="8493"/>
                </a:cubicBezTo>
                <a:cubicBezTo>
                  <a:pt x="109997" y="8328"/>
                  <a:pt x="108940" y="8248"/>
                  <a:pt x="107884" y="8248"/>
                </a:cubicBezTo>
                <a:cubicBezTo>
                  <a:pt x="106919" y="8248"/>
                  <a:pt x="105955" y="8314"/>
                  <a:pt x="104997" y="8440"/>
                </a:cubicBezTo>
                <a:cubicBezTo>
                  <a:pt x="104773" y="8480"/>
                  <a:pt x="104542" y="8500"/>
                  <a:pt x="104310" y="8500"/>
                </a:cubicBezTo>
                <a:cubicBezTo>
                  <a:pt x="104079" y="8500"/>
                  <a:pt x="103848" y="8480"/>
                  <a:pt x="103624" y="8440"/>
                </a:cubicBezTo>
                <a:lnTo>
                  <a:pt x="103597" y="8440"/>
                </a:lnTo>
                <a:cubicBezTo>
                  <a:pt x="103439" y="8229"/>
                  <a:pt x="103597" y="7489"/>
                  <a:pt x="103544" y="6935"/>
                </a:cubicBezTo>
                <a:cubicBezTo>
                  <a:pt x="103571" y="6591"/>
                  <a:pt x="103439" y="6274"/>
                  <a:pt x="103254" y="6010"/>
                </a:cubicBezTo>
                <a:cubicBezTo>
                  <a:pt x="102646" y="5535"/>
                  <a:pt x="101933" y="5244"/>
                  <a:pt x="101194" y="5139"/>
                </a:cubicBezTo>
                <a:cubicBezTo>
                  <a:pt x="100962" y="5129"/>
                  <a:pt x="100730" y="5123"/>
                  <a:pt x="100499" y="5123"/>
                </a:cubicBezTo>
                <a:cubicBezTo>
                  <a:pt x="100099" y="5123"/>
                  <a:pt x="99703" y="5141"/>
                  <a:pt x="99318" y="5191"/>
                </a:cubicBezTo>
                <a:cubicBezTo>
                  <a:pt x="98024" y="5297"/>
                  <a:pt x="96756" y="5588"/>
                  <a:pt x="95515" y="6010"/>
                </a:cubicBezTo>
                <a:cubicBezTo>
                  <a:pt x="95272" y="6120"/>
                  <a:pt x="95012" y="6175"/>
                  <a:pt x="94764" y="6175"/>
                </a:cubicBezTo>
                <a:cubicBezTo>
                  <a:pt x="94714" y="6175"/>
                  <a:pt x="94665" y="6173"/>
                  <a:pt x="94616" y="6169"/>
                </a:cubicBezTo>
                <a:cubicBezTo>
                  <a:pt x="94537" y="5984"/>
                  <a:pt x="94511" y="5799"/>
                  <a:pt x="94484" y="5588"/>
                </a:cubicBezTo>
                <a:cubicBezTo>
                  <a:pt x="94432" y="4901"/>
                  <a:pt x="94273" y="4214"/>
                  <a:pt x="94035" y="3554"/>
                </a:cubicBezTo>
                <a:cubicBezTo>
                  <a:pt x="93956" y="3290"/>
                  <a:pt x="93824" y="3052"/>
                  <a:pt x="93666" y="2814"/>
                </a:cubicBezTo>
                <a:cubicBezTo>
                  <a:pt x="93401" y="2576"/>
                  <a:pt x="93111" y="2339"/>
                  <a:pt x="92820" y="2154"/>
                </a:cubicBezTo>
                <a:cubicBezTo>
                  <a:pt x="92160" y="1890"/>
                  <a:pt x="91473" y="1731"/>
                  <a:pt x="90760" y="1678"/>
                </a:cubicBezTo>
                <a:cubicBezTo>
                  <a:pt x="90521" y="1659"/>
                  <a:pt x="90279" y="1649"/>
                  <a:pt x="90038" y="1649"/>
                </a:cubicBezTo>
                <a:cubicBezTo>
                  <a:pt x="89294" y="1649"/>
                  <a:pt x="88546" y="1743"/>
                  <a:pt x="87828" y="1942"/>
                </a:cubicBezTo>
                <a:cubicBezTo>
                  <a:pt x="86956" y="2127"/>
                  <a:pt x="86111" y="2365"/>
                  <a:pt x="85292" y="2656"/>
                </a:cubicBezTo>
                <a:cubicBezTo>
                  <a:pt x="84183" y="3052"/>
                  <a:pt x="82572" y="3924"/>
                  <a:pt x="81673" y="4373"/>
                </a:cubicBezTo>
                <a:cubicBezTo>
                  <a:pt x="81700" y="4293"/>
                  <a:pt x="81726" y="4214"/>
                  <a:pt x="81753" y="4108"/>
                </a:cubicBezTo>
                <a:cubicBezTo>
                  <a:pt x="81911" y="3131"/>
                  <a:pt x="82228" y="1731"/>
                  <a:pt x="80194" y="1309"/>
                </a:cubicBezTo>
                <a:cubicBezTo>
                  <a:pt x="80008" y="1289"/>
                  <a:pt x="79822" y="1280"/>
                  <a:pt x="79637" y="1280"/>
                </a:cubicBezTo>
                <a:cubicBezTo>
                  <a:pt x="78821" y="1280"/>
                  <a:pt x="78015" y="1448"/>
                  <a:pt x="77262" y="1599"/>
                </a:cubicBezTo>
                <a:cubicBezTo>
                  <a:pt x="75545" y="2048"/>
                  <a:pt x="74093" y="2735"/>
                  <a:pt x="72560" y="3316"/>
                </a:cubicBezTo>
                <a:cubicBezTo>
                  <a:pt x="71874" y="3659"/>
                  <a:pt x="71161" y="3950"/>
                  <a:pt x="70447" y="4161"/>
                </a:cubicBezTo>
                <a:cubicBezTo>
                  <a:pt x="70104" y="3580"/>
                  <a:pt x="70051" y="2946"/>
                  <a:pt x="69655" y="2339"/>
                </a:cubicBezTo>
                <a:cubicBezTo>
                  <a:pt x="69262" y="1596"/>
                  <a:pt x="67910" y="1142"/>
                  <a:pt x="66528" y="1142"/>
                </a:cubicBezTo>
                <a:cubicBezTo>
                  <a:pt x="66239" y="1142"/>
                  <a:pt x="65949" y="1162"/>
                  <a:pt x="65666" y="1203"/>
                </a:cubicBezTo>
                <a:cubicBezTo>
                  <a:pt x="64636" y="1335"/>
                  <a:pt x="63659" y="1599"/>
                  <a:pt x="62682" y="1942"/>
                </a:cubicBezTo>
                <a:cubicBezTo>
                  <a:pt x="61334" y="2418"/>
                  <a:pt x="60040" y="2973"/>
                  <a:pt x="58825" y="3686"/>
                </a:cubicBezTo>
                <a:cubicBezTo>
                  <a:pt x="58270" y="3976"/>
                  <a:pt x="57742" y="4214"/>
                  <a:pt x="57161" y="4399"/>
                </a:cubicBezTo>
                <a:cubicBezTo>
                  <a:pt x="56421" y="3739"/>
                  <a:pt x="56606" y="2867"/>
                  <a:pt x="56052" y="2048"/>
                </a:cubicBezTo>
                <a:cubicBezTo>
                  <a:pt x="55867" y="1758"/>
                  <a:pt x="55603" y="1493"/>
                  <a:pt x="55312" y="1309"/>
                </a:cubicBezTo>
                <a:cubicBezTo>
                  <a:pt x="54625" y="939"/>
                  <a:pt x="53859" y="701"/>
                  <a:pt x="53093" y="648"/>
                </a:cubicBezTo>
                <a:cubicBezTo>
                  <a:pt x="52952" y="643"/>
                  <a:pt x="52811" y="641"/>
                  <a:pt x="52672" y="641"/>
                </a:cubicBezTo>
                <a:cubicBezTo>
                  <a:pt x="50673" y="641"/>
                  <a:pt x="48864" y="1148"/>
                  <a:pt x="47308" y="1493"/>
                </a:cubicBezTo>
                <a:cubicBezTo>
                  <a:pt x="45882" y="1810"/>
                  <a:pt x="44482" y="2233"/>
                  <a:pt x="43109" y="2735"/>
                </a:cubicBezTo>
                <a:cubicBezTo>
                  <a:pt x="41682" y="3237"/>
                  <a:pt x="39675" y="4135"/>
                  <a:pt x="38539" y="4425"/>
                </a:cubicBezTo>
                <a:cubicBezTo>
                  <a:pt x="38486" y="4425"/>
                  <a:pt x="38433" y="4452"/>
                  <a:pt x="38354" y="4452"/>
                </a:cubicBezTo>
                <a:cubicBezTo>
                  <a:pt x="38116" y="4267"/>
                  <a:pt x="38090" y="3897"/>
                  <a:pt x="37931" y="3527"/>
                </a:cubicBezTo>
                <a:cubicBezTo>
                  <a:pt x="37746" y="3158"/>
                  <a:pt x="37641" y="2788"/>
                  <a:pt x="37535" y="2392"/>
                </a:cubicBezTo>
                <a:cubicBezTo>
                  <a:pt x="37429" y="1863"/>
                  <a:pt x="37086" y="1441"/>
                  <a:pt x="36584" y="1229"/>
                </a:cubicBezTo>
                <a:cubicBezTo>
                  <a:pt x="35871" y="939"/>
                  <a:pt x="35131" y="754"/>
                  <a:pt x="34365" y="727"/>
                </a:cubicBezTo>
                <a:cubicBezTo>
                  <a:pt x="33203" y="727"/>
                  <a:pt x="32041" y="833"/>
                  <a:pt x="30905" y="1044"/>
                </a:cubicBezTo>
                <a:cubicBezTo>
                  <a:pt x="28343" y="1441"/>
                  <a:pt x="26177" y="2259"/>
                  <a:pt x="24064" y="3105"/>
                </a:cubicBezTo>
                <a:cubicBezTo>
                  <a:pt x="23615" y="3263"/>
                  <a:pt x="23086" y="3501"/>
                  <a:pt x="22690" y="3686"/>
                </a:cubicBezTo>
                <a:cubicBezTo>
                  <a:pt x="22664" y="2814"/>
                  <a:pt x="22453" y="1969"/>
                  <a:pt x="22083" y="1176"/>
                </a:cubicBezTo>
                <a:cubicBezTo>
                  <a:pt x="21898" y="807"/>
                  <a:pt x="21607" y="490"/>
                  <a:pt x="21237" y="278"/>
                </a:cubicBezTo>
                <a:cubicBezTo>
                  <a:pt x="20847" y="99"/>
                  <a:pt x="20416" y="1"/>
                  <a:pt x="1998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 name="Google Shape;47;p4"/>
          <p:cNvGrpSpPr/>
          <p:nvPr/>
        </p:nvGrpSpPr>
        <p:grpSpPr>
          <a:xfrm>
            <a:off x="10015618" y="450188"/>
            <a:ext cx="2517925" cy="1060733"/>
            <a:chOff x="6253375" y="313550"/>
            <a:chExt cx="2170625" cy="914425"/>
          </a:xfrm>
        </p:grpSpPr>
        <p:sp>
          <p:nvSpPr>
            <p:cNvPr id="48" name="Google Shape;48;p4"/>
            <p:cNvSpPr/>
            <p:nvPr/>
          </p:nvSpPr>
          <p:spPr>
            <a:xfrm>
              <a:off x="6253375" y="313550"/>
              <a:ext cx="2170625" cy="523150"/>
            </a:xfrm>
            <a:custGeom>
              <a:avLst/>
              <a:gdLst/>
              <a:ahLst/>
              <a:cxnLst/>
              <a:rect l="l" t="t" r="r" b="b"/>
              <a:pathLst>
                <a:path w="86825" h="20926" extrusionOk="0">
                  <a:moveTo>
                    <a:pt x="57504" y="1"/>
                  </a:moveTo>
                  <a:cubicBezTo>
                    <a:pt x="56883" y="1"/>
                    <a:pt x="56253" y="399"/>
                    <a:pt x="55682" y="719"/>
                  </a:cubicBezTo>
                  <a:cubicBezTo>
                    <a:pt x="54494" y="1643"/>
                    <a:pt x="53490" y="3017"/>
                    <a:pt x="52460" y="4232"/>
                  </a:cubicBezTo>
                  <a:cubicBezTo>
                    <a:pt x="52037" y="4839"/>
                    <a:pt x="51562" y="5421"/>
                    <a:pt x="51007" y="5922"/>
                  </a:cubicBezTo>
                  <a:cubicBezTo>
                    <a:pt x="50716" y="4813"/>
                    <a:pt x="50584" y="3624"/>
                    <a:pt x="50215" y="2515"/>
                  </a:cubicBezTo>
                  <a:cubicBezTo>
                    <a:pt x="49839" y="1180"/>
                    <a:pt x="48854" y="422"/>
                    <a:pt x="47884" y="422"/>
                  </a:cubicBezTo>
                  <a:cubicBezTo>
                    <a:pt x="47626" y="422"/>
                    <a:pt x="47369" y="476"/>
                    <a:pt x="47124" y="587"/>
                  </a:cubicBezTo>
                  <a:cubicBezTo>
                    <a:pt x="46358" y="851"/>
                    <a:pt x="45698" y="1485"/>
                    <a:pt x="45064" y="2119"/>
                  </a:cubicBezTo>
                  <a:cubicBezTo>
                    <a:pt x="44034" y="3175"/>
                    <a:pt x="43162" y="4338"/>
                    <a:pt x="42422" y="5579"/>
                  </a:cubicBezTo>
                  <a:cubicBezTo>
                    <a:pt x="42105" y="6107"/>
                    <a:pt x="41709" y="6609"/>
                    <a:pt x="41286" y="7058"/>
                  </a:cubicBezTo>
                  <a:cubicBezTo>
                    <a:pt x="40653" y="5870"/>
                    <a:pt x="40705" y="4206"/>
                    <a:pt x="40177" y="2674"/>
                  </a:cubicBezTo>
                  <a:cubicBezTo>
                    <a:pt x="40019" y="2198"/>
                    <a:pt x="39834" y="1723"/>
                    <a:pt x="39543" y="1300"/>
                  </a:cubicBezTo>
                  <a:cubicBezTo>
                    <a:pt x="39147" y="719"/>
                    <a:pt x="38539" y="323"/>
                    <a:pt x="37853" y="191"/>
                  </a:cubicBezTo>
                  <a:cubicBezTo>
                    <a:pt x="37801" y="188"/>
                    <a:pt x="37750" y="187"/>
                    <a:pt x="37699" y="187"/>
                  </a:cubicBezTo>
                  <a:cubicBezTo>
                    <a:pt x="36155" y="187"/>
                    <a:pt x="34856" y="1324"/>
                    <a:pt x="33706" y="2066"/>
                  </a:cubicBezTo>
                  <a:cubicBezTo>
                    <a:pt x="32649" y="2806"/>
                    <a:pt x="31672" y="3651"/>
                    <a:pt x="30800" y="4602"/>
                  </a:cubicBezTo>
                  <a:cubicBezTo>
                    <a:pt x="29796" y="5632"/>
                    <a:pt x="28449" y="7454"/>
                    <a:pt x="27657" y="8036"/>
                  </a:cubicBezTo>
                  <a:cubicBezTo>
                    <a:pt x="27604" y="8062"/>
                    <a:pt x="27577" y="8088"/>
                    <a:pt x="27525" y="8115"/>
                  </a:cubicBezTo>
                  <a:cubicBezTo>
                    <a:pt x="27313" y="7771"/>
                    <a:pt x="27260" y="7058"/>
                    <a:pt x="27076" y="6371"/>
                  </a:cubicBezTo>
                  <a:cubicBezTo>
                    <a:pt x="26891" y="5685"/>
                    <a:pt x="26785" y="4972"/>
                    <a:pt x="26653" y="4285"/>
                  </a:cubicBezTo>
                  <a:cubicBezTo>
                    <a:pt x="26521" y="3466"/>
                    <a:pt x="26336" y="2621"/>
                    <a:pt x="25808" y="2119"/>
                  </a:cubicBezTo>
                  <a:cubicBezTo>
                    <a:pt x="25359" y="1670"/>
                    <a:pt x="24778" y="1353"/>
                    <a:pt x="24117" y="1274"/>
                  </a:cubicBezTo>
                  <a:cubicBezTo>
                    <a:pt x="23246" y="1353"/>
                    <a:pt x="22374" y="1617"/>
                    <a:pt x="21608" y="2040"/>
                  </a:cubicBezTo>
                  <a:cubicBezTo>
                    <a:pt x="19785" y="2964"/>
                    <a:pt x="18306" y="4602"/>
                    <a:pt x="16853" y="6319"/>
                  </a:cubicBezTo>
                  <a:cubicBezTo>
                    <a:pt x="16536" y="6662"/>
                    <a:pt x="16219" y="7058"/>
                    <a:pt x="15929" y="7454"/>
                  </a:cubicBezTo>
                  <a:cubicBezTo>
                    <a:pt x="15797" y="5870"/>
                    <a:pt x="15533" y="4311"/>
                    <a:pt x="15163" y="2753"/>
                  </a:cubicBezTo>
                  <a:cubicBezTo>
                    <a:pt x="15031" y="2172"/>
                    <a:pt x="14793" y="1617"/>
                    <a:pt x="14450" y="1115"/>
                  </a:cubicBezTo>
                  <a:cubicBezTo>
                    <a:pt x="14232" y="820"/>
                    <a:pt x="13897" y="662"/>
                    <a:pt x="13560" y="662"/>
                  </a:cubicBezTo>
                  <a:cubicBezTo>
                    <a:pt x="13324" y="662"/>
                    <a:pt x="13087" y="740"/>
                    <a:pt x="12891" y="904"/>
                  </a:cubicBezTo>
                  <a:cubicBezTo>
                    <a:pt x="11570" y="1987"/>
                    <a:pt x="10619" y="3704"/>
                    <a:pt x="9721" y="5394"/>
                  </a:cubicBezTo>
                  <a:cubicBezTo>
                    <a:pt x="9431" y="5922"/>
                    <a:pt x="9167" y="6477"/>
                    <a:pt x="8903" y="7032"/>
                  </a:cubicBezTo>
                  <a:cubicBezTo>
                    <a:pt x="8903" y="6979"/>
                    <a:pt x="8903" y="6900"/>
                    <a:pt x="8876" y="6821"/>
                  </a:cubicBezTo>
                  <a:cubicBezTo>
                    <a:pt x="8744" y="6055"/>
                    <a:pt x="8348" y="5315"/>
                    <a:pt x="7793" y="4760"/>
                  </a:cubicBezTo>
                  <a:cubicBezTo>
                    <a:pt x="7515" y="4528"/>
                    <a:pt x="7176" y="4413"/>
                    <a:pt x="6838" y="4413"/>
                  </a:cubicBezTo>
                  <a:cubicBezTo>
                    <a:pt x="6406" y="4413"/>
                    <a:pt x="5976" y="4601"/>
                    <a:pt x="5680" y="4972"/>
                  </a:cubicBezTo>
                  <a:cubicBezTo>
                    <a:pt x="3857" y="7111"/>
                    <a:pt x="3329" y="10545"/>
                    <a:pt x="2220" y="13371"/>
                  </a:cubicBezTo>
                  <a:cubicBezTo>
                    <a:pt x="1744" y="14930"/>
                    <a:pt x="1137" y="16383"/>
                    <a:pt x="556" y="17862"/>
                  </a:cubicBezTo>
                  <a:cubicBezTo>
                    <a:pt x="344" y="18443"/>
                    <a:pt x="27" y="18971"/>
                    <a:pt x="1" y="19631"/>
                  </a:cubicBezTo>
                  <a:cubicBezTo>
                    <a:pt x="133" y="20767"/>
                    <a:pt x="1242" y="20609"/>
                    <a:pt x="1559" y="20714"/>
                  </a:cubicBezTo>
                  <a:cubicBezTo>
                    <a:pt x="2088" y="20820"/>
                    <a:pt x="2616" y="20899"/>
                    <a:pt x="3171" y="20926"/>
                  </a:cubicBezTo>
                  <a:cubicBezTo>
                    <a:pt x="3657" y="20926"/>
                    <a:pt x="4143" y="20892"/>
                    <a:pt x="4629" y="20892"/>
                  </a:cubicBezTo>
                  <a:cubicBezTo>
                    <a:pt x="4750" y="20892"/>
                    <a:pt x="4872" y="20894"/>
                    <a:pt x="4993" y="20899"/>
                  </a:cubicBezTo>
                  <a:cubicBezTo>
                    <a:pt x="5971" y="20688"/>
                    <a:pt x="6842" y="20424"/>
                    <a:pt x="7555" y="20265"/>
                  </a:cubicBezTo>
                  <a:cubicBezTo>
                    <a:pt x="8586" y="20080"/>
                    <a:pt x="9642" y="20107"/>
                    <a:pt x="10672" y="19975"/>
                  </a:cubicBezTo>
                  <a:cubicBezTo>
                    <a:pt x="11016" y="19922"/>
                    <a:pt x="11359" y="19790"/>
                    <a:pt x="11729" y="19764"/>
                  </a:cubicBezTo>
                  <a:cubicBezTo>
                    <a:pt x="11819" y="19750"/>
                    <a:pt x="11909" y="19745"/>
                    <a:pt x="11999" y="19745"/>
                  </a:cubicBezTo>
                  <a:cubicBezTo>
                    <a:pt x="12202" y="19745"/>
                    <a:pt x="12407" y="19769"/>
                    <a:pt x="12620" y="19769"/>
                  </a:cubicBezTo>
                  <a:cubicBezTo>
                    <a:pt x="12675" y="19769"/>
                    <a:pt x="12730" y="19767"/>
                    <a:pt x="12785" y="19764"/>
                  </a:cubicBezTo>
                  <a:cubicBezTo>
                    <a:pt x="13499" y="19631"/>
                    <a:pt x="14212" y="19579"/>
                    <a:pt x="14925" y="19526"/>
                  </a:cubicBezTo>
                  <a:cubicBezTo>
                    <a:pt x="16057" y="19454"/>
                    <a:pt x="17144" y="19337"/>
                    <a:pt x="18268" y="19337"/>
                  </a:cubicBezTo>
                  <a:cubicBezTo>
                    <a:pt x="18377" y="19337"/>
                    <a:pt x="18487" y="19339"/>
                    <a:pt x="18597" y="19341"/>
                  </a:cubicBezTo>
                  <a:cubicBezTo>
                    <a:pt x="20023" y="19341"/>
                    <a:pt x="21423" y="19314"/>
                    <a:pt x="22849" y="19235"/>
                  </a:cubicBezTo>
                  <a:cubicBezTo>
                    <a:pt x="24070" y="19330"/>
                    <a:pt x="25299" y="19378"/>
                    <a:pt x="26527" y="19378"/>
                  </a:cubicBezTo>
                  <a:cubicBezTo>
                    <a:pt x="27346" y="19378"/>
                    <a:pt x="28164" y="19357"/>
                    <a:pt x="28977" y="19314"/>
                  </a:cubicBezTo>
                  <a:cubicBezTo>
                    <a:pt x="29180" y="19312"/>
                    <a:pt x="29382" y="19310"/>
                    <a:pt x="29584" y="19310"/>
                  </a:cubicBezTo>
                  <a:cubicBezTo>
                    <a:pt x="31363" y="19310"/>
                    <a:pt x="33142" y="19413"/>
                    <a:pt x="34921" y="19579"/>
                  </a:cubicBezTo>
                  <a:cubicBezTo>
                    <a:pt x="36770" y="19658"/>
                    <a:pt x="38619" y="19711"/>
                    <a:pt x="40441" y="19737"/>
                  </a:cubicBezTo>
                  <a:cubicBezTo>
                    <a:pt x="41197" y="19791"/>
                    <a:pt x="41944" y="19801"/>
                    <a:pt x="42689" y="19801"/>
                  </a:cubicBezTo>
                  <a:cubicBezTo>
                    <a:pt x="43118" y="19801"/>
                    <a:pt x="43547" y="19798"/>
                    <a:pt x="43976" y="19798"/>
                  </a:cubicBezTo>
                  <a:cubicBezTo>
                    <a:pt x="44626" y="19798"/>
                    <a:pt x="45277" y="19805"/>
                    <a:pt x="45935" y="19843"/>
                  </a:cubicBezTo>
                  <a:cubicBezTo>
                    <a:pt x="46886" y="19869"/>
                    <a:pt x="47864" y="20028"/>
                    <a:pt x="48841" y="20054"/>
                  </a:cubicBezTo>
                  <a:cubicBezTo>
                    <a:pt x="49142" y="20065"/>
                    <a:pt x="49444" y="20069"/>
                    <a:pt x="49747" y="20069"/>
                  </a:cubicBezTo>
                  <a:cubicBezTo>
                    <a:pt x="50958" y="20069"/>
                    <a:pt x="52180" y="20001"/>
                    <a:pt x="53384" y="20001"/>
                  </a:cubicBezTo>
                  <a:cubicBezTo>
                    <a:pt x="53950" y="20035"/>
                    <a:pt x="54516" y="20045"/>
                    <a:pt x="55082" y="20045"/>
                  </a:cubicBezTo>
                  <a:cubicBezTo>
                    <a:pt x="55837" y="20045"/>
                    <a:pt x="56592" y="20028"/>
                    <a:pt x="57346" y="20028"/>
                  </a:cubicBezTo>
                  <a:cubicBezTo>
                    <a:pt x="57434" y="20026"/>
                    <a:pt x="57521" y="20025"/>
                    <a:pt x="57607" y="20025"/>
                  </a:cubicBezTo>
                  <a:cubicBezTo>
                    <a:pt x="58649" y="20025"/>
                    <a:pt x="59675" y="20143"/>
                    <a:pt x="60714" y="20143"/>
                  </a:cubicBezTo>
                  <a:cubicBezTo>
                    <a:pt x="60877" y="20143"/>
                    <a:pt x="61040" y="20140"/>
                    <a:pt x="61203" y="20133"/>
                  </a:cubicBezTo>
                  <a:cubicBezTo>
                    <a:pt x="62333" y="20085"/>
                    <a:pt x="63442" y="19971"/>
                    <a:pt x="64549" y="19971"/>
                  </a:cubicBezTo>
                  <a:cubicBezTo>
                    <a:pt x="64657" y="19971"/>
                    <a:pt x="64766" y="19972"/>
                    <a:pt x="64874" y="19975"/>
                  </a:cubicBezTo>
                  <a:cubicBezTo>
                    <a:pt x="65854" y="19975"/>
                    <a:pt x="66848" y="20031"/>
                    <a:pt x="67835" y="20031"/>
                  </a:cubicBezTo>
                  <a:cubicBezTo>
                    <a:pt x="68206" y="20031"/>
                    <a:pt x="68575" y="20023"/>
                    <a:pt x="68942" y="20001"/>
                  </a:cubicBezTo>
                  <a:cubicBezTo>
                    <a:pt x="69366" y="19981"/>
                    <a:pt x="69790" y="19972"/>
                    <a:pt x="70214" y="19972"/>
                  </a:cubicBezTo>
                  <a:cubicBezTo>
                    <a:pt x="72086" y="19972"/>
                    <a:pt x="73957" y="20136"/>
                    <a:pt x="75816" y="20136"/>
                  </a:cubicBezTo>
                  <a:cubicBezTo>
                    <a:pt x="76237" y="20136"/>
                    <a:pt x="76658" y="20127"/>
                    <a:pt x="77078" y="20107"/>
                  </a:cubicBezTo>
                  <a:cubicBezTo>
                    <a:pt x="78768" y="20054"/>
                    <a:pt x="80459" y="19816"/>
                    <a:pt x="82097" y="19420"/>
                  </a:cubicBezTo>
                  <a:cubicBezTo>
                    <a:pt x="83232" y="19182"/>
                    <a:pt x="84395" y="18998"/>
                    <a:pt x="85478" y="18443"/>
                  </a:cubicBezTo>
                  <a:cubicBezTo>
                    <a:pt x="85874" y="18258"/>
                    <a:pt x="86217" y="17941"/>
                    <a:pt x="86455" y="17571"/>
                  </a:cubicBezTo>
                  <a:cubicBezTo>
                    <a:pt x="86798" y="16884"/>
                    <a:pt x="86825" y="16092"/>
                    <a:pt x="86587" y="15405"/>
                  </a:cubicBezTo>
                  <a:lnTo>
                    <a:pt x="86587" y="15379"/>
                  </a:lnTo>
                  <a:cubicBezTo>
                    <a:pt x="86217" y="14534"/>
                    <a:pt x="85530" y="14058"/>
                    <a:pt x="84923" y="13583"/>
                  </a:cubicBezTo>
                  <a:cubicBezTo>
                    <a:pt x="83814" y="12737"/>
                    <a:pt x="82598" y="12315"/>
                    <a:pt x="81357" y="11892"/>
                  </a:cubicBezTo>
                  <a:cubicBezTo>
                    <a:pt x="80781" y="11686"/>
                    <a:pt x="80197" y="11597"/>
                    <a:pt x="79615" y="11597"/>
                  </a:cubicBezTo>
                  <a:cubicBezTo>
                    <a:pt x="78701" y="11597"/>
                    <a:pt x="77791" y="11817"/>
                    <a:pt x="76919" y="12156"/>
                  </a:cubicBezTo>
                  <a:cubicBezTo>
                    <a:pt x="76704" y="12246"/>
                    <a:pt x="76476" y="12299"/>
                    <a:pt x="76245" y="12299"/>
                  </a:cubicBezTo>
                  <a:cubicBezTo>
                    <a:pt x="76136" y="12299"/>
                    <a:pt x="76026" y="12287"/>
                    <a:pt x="75916" y="12262"/>
                  </a:cubicBezTo>
                  <a:lnTo>
                    <a:pt x="75889" y="12262"/>
                  </a:lnTo>
                  <a:cubicBezTo>
                    <a:pt x="75757" y="11839"/>
                    <a:pt x="75757" y="10439"/>
                    <a:pt x="75678" y="9383"/>
                  </a:cubicBezTo>
                  <a:cubicBezTo>
                    <a:pt x="75652" y="8802"/>
                    <a:pt x="75546" y="8220"/>
                    <a:pt x="75335" y="7692"/>
                  </a:cubicBezTo>
                  <a:cubicBezTo>
                    <a:pt x="75018" y="6979"/>
                    <a:pt x="74436" y="6424"/>
                    <a:pt x="73723" y="6160"/>
                  </a:cubicBezTo>
                  <a:cubicBezTo>
                    <a:pt x="73622" y="6130"/>
                    <a:pt x="73519" y="6118"/>
                    <a:pt x="73416" y="6118"/>
                  </a:cubicBezTo>
                  <a:cubicBezTo>
                    <a:pt x="73061" y="6118"/>
                    <a:pt x="72697" y="6263"/>
                    <a:pt x="72350" y="6345"/>
                  </a:cubicBezTo>
                  <a:cubicBezTo>
                    <a:pt x="71372" y="6583"/>
                    <a:pt x="70501" y="7322"/>
                    <a:pt x="69682" y="8088"/>
                  </a:cubicBezTo>
                  <a:cubicBezTo>
                    <a:pt x="69365" y="8360"/>
                    <a:pt x="69242" y="8438"/>
                    <a:pt x="69097" y="8438"/>
                  </a:cubicBezTo>
                  <a:cubicBezTo>
                    <a:pt x="69073" y="8438"/>
                    <a:pt x="69048" y="8436"/>
                    <a:pt x="69022" y="8432"/>
                  </a:cubicBezTo>
                  <a:cubicBezTo>
                    <a:pt x="68942" y="8088"/>
                    <a:pt x="68889" y="7719"/>
                    <a:pt x="68863" y="7349"/>
                  </a:cubicBezTo>
                  <a:cubicBezTo>
                    <a:pt x="68731" y="6055"/>
                    <a:pt x="68546" y="4787"/>
                    <a:pt x="68282" y="3545"/>
                  </a:cubicBezTo>
                  <a:cubicBezTo>
                    <a:pt x="68176" y="3070"/>
                    <a:pt x="68044" y="2621"/>
                    <a:pt x="67912" y="2172"/>
                  </a:cubicBezTo>
                  <a:cubicBezTo>
                    <a:pt x="67701" y="1749"/>
                    <a:pt x="67463" y="1353"/>
                    <a:pt x="67199" y="983"/>
                  </a:cubicBezTo>
                  <a:cubicBezTo>
                    <a:pt x="66776" y="534"/>
                    <a:pt x="66222" y="270"/>
                    <a:pt x="65614" y="191"/>
                  </a:cubicBezTo>
                  <a:cubicBezTo>
                    <a:pt x="65494" y="174"/>
                    <a:pt x="65374" y="166"/>
                    <a:pt x="65255" y="166"/>
                  </a:cubicBezTo>
                  <a:cubicBezTo>
                    <a:pt x="64613" y="166"/>
                    <a:pt x="63991" y="401"/>
                    <a:pt x="63501" y="825"/>
                  </a:cubicBezTo>
                  <a:cubicBezTo>
                    <a:pt x="62867" y="1247"/>
                    <a:pt x="62259" y="1749"/>
                    <a:pt x="61731" y="2304"/>
                  </a:cubicBezTo>
                  <a:cubicBezTo>
                    <a:pt x="60965" y="3123"/>
                    <a:pt x="59909" y="4813"/>
                    <a:pt x="59301" y="5711"/>
                  </a:cubicBezTo>
                  <a:lnTo>
                    <a:pt x="59301" y="5209"/>
                  </a:lnTo>
                  <a:cubicBezTo>
                    <a:pt x="59301" y="3387"/>
                    <a:pt x="59354" y="745"/>
                    <a:pt x="57795" y="32"/>
                  </a:cubicBezTo>
                  <a:cubicBezTo>
                    <a:pt x="57699" y="11"/>
                    <a:pt x="57601" y="1"/>
                    <a:pt x="5750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 name="Google Shape;49;p4"/>
            <p:cNvGrpSpPr/>
            <p:nvPr/>
          </p:nvGrpSpPr>
          <p:grpSpPr>
            <a:xfrm>
              <a:off x="6550379" y="902675"/>
              <a:ext cx="172100" cy="325300"/>
              <a:chOff x="1469275" y="2250325"/>
              <a:chExt cx="172100" cy="325300"/>
            </a:xfrm>
          </p:grpSpPr>
          <p:sp>
            <p:nvSpPr>
              <p:cNvPr id="50" name="Google Shape;50;p4"/>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4"/>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oogle Shape;52;p4"/>
            <p:cNvGrpSpPr/>
            <p:nvPr/>
          </p:nvGrpSpPr>
          <p:grpSpPr>
            <a:xfrm>
              <a:off x="6824379" y="826475"/>
              <a:ext cx="172100" cy="325300"/>
              <a:chOff x="1469275" y="2250325"/>
              <a:chExt cx="172100" cy="325300"/>
            </a:xfrm>
          </p:grpSpPr>
          <p:sp>
            <p:nvSpPr>
              <p:cNvPr id="53" name="Google Shape;53;p4"/>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4"/>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 name="Google Shape;55;p4"/>
          <p:cNvGrpSpPr/>
          <p:nvPr/>
        </p:nvGrpSpPr>
        <p:grpSpPr>
          <a:xfrm>
            <a:off x="11001427" y="1122906"/>
            <a:ext cx="479541" cy="493777"/>
            <a:chOff x="2350700" y="2303863"/>
            <a:chExt cx="550775" cy="567125"/>
          </a:xfrm>
        </p:grpSpPr>
        <p:sp>
          <p:nvSpPr>
            <p:cNvPr id="56" name="Google Shape;56;p4"/>
            <p:cNvSpPr/>
            <p:nvPr/>
          </p:nvSpPr>
          <p:spPr>
            <a:xfrm>
              <a:off x="2350700" y="2330763"/>
              <a:ext cx="89700" cy="172500"/>
            </a:xfrm>
            <a:custGeom>
              <a:avLst/>
              <a:gdLst/>
              <a:ahLst/>
              <a:cxnLst/>
              <a:rect l="l" t="t" r="r" b="b"/>
              <a:pathLst>
                <a:path w="3588" h="6900" extrusionOk="0">
                  <a:moveTo>
                    <a:pt x="2431" y="1296"/>
                  </a:moveTo>
                  <a:lnTo>
                    <a:pt x="2431" y="2062"/>
                  </a:lnTo>
                  <a:cubicBezTo>
                    <a:pt x="2484" y="2484"/>
                    <a:pt x="2510" y="2933"/>
                    <a:pt x="2484" y="3356"/>
                  </a:cubicBezTo>
                  <a:cubicBezTo>
                    <a:pt x="2431" y="3567"/>
                    <a:pt x="2114" y="5205"/>
                    <a:pt x="1850" y="5496"/>
                  </a:cubicBezTo>
                  <a:cubicBezTo>
                    <a:pt x="1586" y="5892"/>
                    <a:pt x="1612" y="5865"/>
                    <a:pt x="1322" y="6077"/>
                  </a:cubicBezTo>
                  <a:lnTo>
                    <a:pt x="1163" y="6077"/>
                  </a:lnTo>
                  <a:cubicBezTo>
                    <a:pt x="1110" y="6050"/>
                    <a:pt x="1084" y="6024"/>
                    <a:pt x="1057" y="5997"/>
                  </a:cubicBezTo>
                  <a:cubicBezTo>
                    <a:pt x="1031" y="5945"/>
                    <a:pt x="1005" y="5865"/>
                    <a:pt x="952" y="5813"/>
                  </a:cubicBezTo>
                  <a:cubicBezTo>
                    <a:pt x="952" y="5786"/>
                    <a:pt x="925" y="5786"/>
                    <a:pt x="925" y="5760"/>
                  </a:cubicBezTo>
                  <a:lnTo>
                    <a:pt x="925" y="5760"/>
                  </a:lnTo>
                  <a:cubicBezTo>
                    <a:pt x="925" y="5760"/>
                    <a:pt x="952" y="5786"/>
                    <a:pt x="952" y="5786"/>
                  </a:cubicBezTo>
                  <a:cubicBezTo>
                    <a:pt x="925" y="5760"/>
                    <a:pt x="925" y="5733"/>
                    <a:pt x="925" y="5707"/>
                  </a:cubicBezTo>
                  <a:cubicBezTo>
                    <a:pt x="925" y="5680"/>
                    <a:pt x="925" y="5654"/>
                    <a:pt x="899" y="5628"/>
                  </a:cubicBezTo>
                  <a:cubicBezTo>
                    <a:pt x="899" y="5337"/>
                    <a:pt x="899" y="5046"/>
                    <a:pt x="925" y="4756"/>
                  </a:cubicBezTo>
                  <a:cubicBezTo>
                    <a:pt x="1057" y="3726"/>
                    <a:pt x="1718" y="2511"/>
                    <a:pt x="2431" y="1296"/>
                  </a:cubicBezTo>
                  <a:close/>
                  <a:moveTo>
                    <a:pt x="2773" y="1"/>
                  </a:moveTo>
                  <a:cubicBezTo>
                    <a:pt x="2765" y="1"/>
                    <a:pt x="2757" y="1"/>
                    <a:pt x="2748" y="1"/>
                  </a:cubicBezTo>
                  <a:cubicBezTo>
                    <a:pt x="2642" y="1"/>
                    <a:pt x="2563" y="54"/>
                    <a:pt x="2484" y="107"/>
                  </a:cubicBezTo>
                  <a:cubicBezTo>
                    <a:pt x="2352" y="107"/>
                    <a:pt x="2246" y="186"/>
                    <a:pt x="2167" y="292"/>
                  </a:cubicBezTo>
                  <a:cubicBezTo>
                    <a:pt x="1163" y="1930"/>
                    <a:pt x="1" y="3726"/>
                    <a:pt x="107" y="5680"/>
                  </a:cubicBezTo>
                  <a:cubicBezTo>
                    <a:pt x="169" y="6306"/>
                    <a:pt x="644" y="6900"/>
                    <a:pt x="1244" y="6900"/>
                  </a:cubicBezTo>
                  <a:cubicBezTo>
                    <a:pt x="1404" y="6900"/>
                    <a:pt x="1572" y="6858"/>
                    <a:pt x="1744" y="6763"/>
                  </a:cubicBezTo>
                  <a:cubicBezTo>
                    <a:pt x="2854" y="6103"/>
                    <a:pt x="3065" y="4782"/>
                    <a:pt x="3329" y="3673"/>
                  </a:cubicBezTo>
                  <a:cubicBezTo>
                    <a:pt x="3488" y="2828"/>
                    <a:pt x="3329" y="2564"/>
                    <a:pt x="3356" y="1798"/>
                  </a:cubicBezTo>
                  <a:cubicBezTo>
                    <a:pt x="3303" y="1275"/>
                    <a:pt x="3587" y="1"/>
                    <a:pt x="27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4"/>
            <p:cNvSpPr/>
            <p:nvPr/>
          </p:nvSpPr>
          <p:spPr>
            <a:xfrm>
              <a:off x="2579200" y="2414638"/>
              <a:ext cx="91150" cy="206275"/>
            </a:xfrm>
            <a:custGeom>
              <a:avLst/>
              <a:gdLst/>
              <a:ahLst/>
              <a:cxnLst/>
              <a:rect l="l" t="t" r="r" b="b"/>
              <a:pathLst>
                <a:path w="3646" h="8251" extrusionOk="0">
                  <a:moveTo>
                    <a:pt x="2695" y="1586"/>
                  </a:moveTo>
                  <a:cubicBezTo>
                    <a:pt x="2721" y="1744"/>
                    <a:pt x="2747" y="1903"/>
                    <a:pt x="2774" y="2088"/>
                  </a:cubicBezTo>
                  <a:lnTo>
                    <a:pt x="2774" y="2141"/>
                  </a:lnTo>
                  <a:cubicBezTo>
                    <a:pt x="2800" y="2669"/>
                    <a:pt x="2747" y="3171"/>
                    <a:pt x="2747" y="3673"/>
                  </a:cubicBezTo>
                  <a:cubicBezTo>
                    <a:pt x="2853" y="4782"/>
                    <a:pt x="2879" y="5865"/>
                    <a:pt x="2483" y="6499"/>
                  </a:cubicBezTo>
                  <a:cubicBezTo>
                    <a:pt x="2047" y="7177"/>
                    <a:pt x="1720" y="7549"/>
                    <a:pt x="1429" y="7549"/>
                  </a:cubicBezTo>
                  <a:cubicBezTo>
                    <a:pt x="1244" y="7549"/>
                    <a:pt x="1073" y="7398"/>
                    <a:pt x="898" y="7080"/>
                  </a:cubicBezTo>
                  <a:cubicBezTo>
                    <a:pt x="423" y="6103"/>
                    <a:pt x="1427" y="4307"/>
                    <a:pt x="2113" y="2854"/>
                  </a:cubicBezTo>
                  <a:cubicBezTo>
                    <a:pt x="2272" y="2431"/>
                    <a:pt x="2483" y="2008"/>
                    <a:pt x="2695" y="1586"/>
                  </a:cubicBezTo>
                  <a:close/>
                  <a:moveTo>
                    <a:pt x="3064" y="1"/>
                  </a:moveTo>
                  <a:cubicBezTo>
                    <a:pt x="2985" y="1"/>
                    <a:pt x="2932" y="27"/>
                    <a:pt x="2853" y="54"/>
                  </a:cubicBezTo>
                  <a:cubicBezTo>
                    <a:pt x="2831" y="49"/>
                    <a:pt x="2809" y="47"/>
                    <a:pt x="2787" y="47"/>
                  </a:cubicBezTo>
                  <a:cubicBezTo>
                    <a:pt x="2679" y="47"/>
                    <a:pt x="2580" y="102"/>
                    <a:pt x="2536" y="212"/>
                  </a:cubicBezTo>
                  <a:cubicBezTo>
                    <a:pt x="1955" y="1454"/>
                    <a:pt x="1400" y="2722"/>
                    <a:pt x="793" y="3963"/>
                  </a:cubicBezTo>
                  <a:cubicBezTo>
                    <a:pt x="396" y="4835"/>
                    <a:pt x="0" y="5733"/>
                    <a:pt x="53" y="6684"/>
                  </a:cubicBezTo>
                  <a:cubicBezTo>
                    <a:pt x="99" y="7417"/>
                    <a:pt x="662" y="8251"/>
                    <a:pt x="1449" y="8251"/>
                  </a:cubicBezTo>
                  <a:cubicBezTo>
                    <a:pt x="1569" y="8251"/>
                    <a:pt x="1694" y="8231"/>
                    <a:pt x="1823" y="8189"/>
                  </a:cubicBezTo>
                  <a:cubicBezTo>
                    <a:pt x="2193" y="8004"/>
                    <a:pt x="2510" y="7740"/>
                    <a:pt x="2721" y="7423"/>
                  </a:cubicBezTo>
                  <a:cubicBezTo>
                    <a:pt x="3038" y="7054"/>
                    <a:pt x="3276" y="6605"/>
                    <a:pt x="3408" y="6156"/>
                  </a:cubicBezTo>
                  <a:cubicBezTo>
                    <a:pt x="3645" y="5257"/>
                    <a:pt x="3540" y="4307"/>
                    <a:pt x="3540" y="3408"/>
                  </a:cubicBezTo>
                  <a:cubicBezTo>
                    <a:pt x="3619" y="2748"/>
                    <a:pt x="3593" y="2088"/>
                    <a:pt x="3487" y="1454"/>
                  </a:cubicBezTo>
                  <a:lnTo>
                    <a:pt x="3461" y="1454"/>
                  </a:lnTo>
                  <a:cubicBezTo>
                    <a:pt x="3408" y="1190"/>
                    <a:pt x="3408" y="952"/>
                    <a:pt x="3461" y="688"/>
                  </a:cubicBezTo>
                  <a:cubicBezTo>
                    <a:pt x="3461" y="424"/>
                    <a:pt x="3381" y="27"/>
                    <a:pt x="30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4"/>
            <p:cNvSpPr/>
            <p:nvPr/>
          </p:nvSpPr>
          <p:spPr>
            <a:xfrm>
              <a:off x="2824175" y="2303863"/>
              <a:ext cx="77300" cy="159200"/>
            </a:xfrm>
            <a:custGeom>
              <a:avLst/>
              <a:gdLst/>
              <a:ahLst/>
              <a:cxnLst/>
              <a:rect l="l" t="t" r="r" b="b"/>
              <a:pathLst>
                <a:path w="3092" h="6368" extrusionOk="0">
                  <a:moveTo>
                    <a:pt x="1718" y="1447"/>
                  </a:moveTo>
                  <a:cubicBezTo>
                    <a:pt x="1929" y="2108"/>
                    <a:pt x="2167" y="2768"/>
                    <a:pt x="2325" y="3428"/>
                  </a:cubicBezTo>
                  <a:cubicBezTo>
                    <a:pt x="2352" y="3983"/>
                    <a:pt x="2246" y="4511"/>
                    <a:pt x="2035" y="5013"/>
                  </a:cubicBezTo>
                  <a:cubicBezTo>
                    <a:pt x="1910" y="5163"/>
                    <a:pt x="1737" y="5480"/>
                    <a:pt x="1742" y="5490"/>
                  </a:cubicBezTo>
                  <a:lnTo>
                    <a:pt x="1742" y="5490"/>
                  </a:lnTo>
                  <a:cubicBezTo>
                    <a:pt x="1691" y="5516"/>
                    <a:pt x="1665" y="5542"/>
                    <a:pt x="1639" y="5568"/>
                  </a:cubicBezTo>
                  <a:cubicBezTo>
                    <a:pt x="1612" y="5594"/>
                    <a:pt x="1559" y="5621"/>
                    <a:pt x="1507" y="5647"/>
                  </a:cubicBezTo>
                  <a:lnTo>
                    <a:pt x="1375" y="5700"/>
                  </a:lnTo>
                  <a:cubicBezTo>
                    <a:pt x="1283" y="5736"/>
                    <a:pt x="1212" y="5756"/>
                    <a:pt x="1153" y="5756"/>
                  </a:cubicBezTo>
                  <a:cubicBezTo>
                    <a:pt x="958" y="5756"/>
                    <a:pt x="909" y="5536"/>
                    <a:pt x="767" y="4987"/>
                  </a:cubicBezTo>
                  <a:cubicBezTo>
                    <a:pt x="714" y="4273"/>
                    <a:pt x="1269" y="2741"/>
                    <a:pt x="1718" y="1447"/>
                  </a:cubicBezTo>
                  <a:close/>
                  <a:moveTo>
                    <a:pt x="1856" y="0"/>
                  </a:moveTo>
                  <a:cubicBezTo>
                    <a:pt x="1742" y="0"/>
                    <a:pt x="1637" y="49"/>
                    <a:pt x="1559" y="126"/>
                  </a:cubicBezTo>
                  <a:cubicBezTo>
                    <a:pt x="1507" y="179"/>
                    <a:pt x="1427" y="232"/>
                    <a:pt x="1401" y="311"/>
                  </a:cubicBezTo>
                  <a:cubicBezTo>
                    <a:pt x="1005" y="1447"/>
                    <a:pt x="609" y="2583"/>
                    <a:pt x="292" y="3745"/>
                  </a:cubicBezTo>
                  <a:cubicBezTo>
                    <a:pt x="159" y="4273"/>
                    <a:pt x="1" y="4802"/>
                    <a:pt x="186" y="5330"/>
                  </a:cubicBezTo>
                  <a:cubicBezTo>
                    <a:pt x="328" y="6003"/>
                    <a:pt x="695" y="6367"/>
                    <a:pt x="1200" y="6367"/>
                  </a:cubicBezTo>
                  <a:cubicBezTo>
                    <a:pt x="1448" y="6367"/>
                    <a:pt x="1730" y="6279"/>
                    <a:pt x="2035" y="6096"/>
                  </a:cubicBezTo>
                  <a:cubicBezTo>
                    <a:pt x="2299" y="5858"/>
                    <a:pt x="2510" y="5594"/>
                    <a:pt x="2695" y="5277"/>
                  </a:cubicBezTo>
                  <a:cubicBezTo>
                    <a:pt x="2959" y="4696"/>
                    <a:pt x="3091" y="4089"/>
                    <a:pt x="3091" y="3455"/>
                  </a:cubicBezTo>
                  <a:cubicBezTo>
                    <a:pt x="2959" y="2741"/>
                    <a:pt x="2774" y="2028"/>
                    <a:pt x="2537" y="1342"/>
                  </a:cubicBezTo>
                  <a:cubicBezTo>
                    <a:pt x="2458" y="1104"/>
                    <a:pt x="2378" y="840"/>
                    <a:pt x="2325" y="602"/>
                  </a:cubicBezTo>
                  <a:cubicBezTo>
                    <a:pt x="2325" y="364"/>
                    <a:pt x="2246" y="74"/>
                    <a:pt x="1982" y="21"/>
                  </a:cubicBezTo>
                  <a:cubicBezTo>
                    <a:pt x="1940" y="7"/>
                    <a:pt x="1897" y="0"/>
                    <a:pt x="18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4"/>
            <p:cNvSpPr/>
            <p:nvPr/>
          </p:nvSpPr>
          <p:spPr>
            <a:xfrm>
              <a:off x="2499950" y="2713513"/>
              <a:ext cx="78600" cy="157475"/>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4"/>
            <p:cNvSpPr/>
            <p:nvPr/>
          </p:nvSpPr>
          <p:spPr>
            <a:xfrm>
              <a:off x="2368550" y="2563788"/>
              <a:ext cx="73325" cy="138000"/>
            </a:xfrm>
            <a:custGeom>
              <a:avLst/>
              <a:gdLst/>
              <a:ahLst/>
              <a:cxnLst/>
              <a:rect l="l" t="t" r="r" b="b"/>
              <a:pathLst>
                <a:path w="2933" h="5520" extrusionOk="0">
                  <a:moveTo>
                    <a:pt x="2113" y="1589"/>
                  </a:moveTo>
                  <a:lnTo>
                    <a:pt x="2113" y="1589"/>
                  </a:lnTo>
                  <a:cubicBezTo>
                    <a:pt x="2060" y="1986"/>
                    <a:pt x="1902" y="2620"/>
                    <a:pt x="1823" y="3016"/>
                  </a:cubicBezTo>
                  <a:cubicBezTo>
                    <a:pt x="1667" y="4031"/>
                    <a:pt x="1177" y="4892"/>
                    <a:pt x="860" y="4892"/>
                  </a:cubicBezTo>
                  <a:cubicBezTo>
                    <a:pt x="855" y="4892"/>
                    <a:pt x="850" y="4892"/>
                    <a:pt x="845" y="4891"/>
                  </a:cubicBezTo>
                  <a:lnTo>
                    <a:pt x="845" y="4865"/>
                  </a:lnTo>
                  <a:lnTo>
                    <a:pt x="819" y="4865"/>
                  </a:lnTo>
                  <a:lnTo>
                    <a:pt x="766" y="4838"/>
                  </a:lnTo>
                  <a:cubicBezTo>
                    <a:pt x="687" y="4733"/>
                    <a:pt x="845" y="3993"/>
                    <a:pt x="1030" y="3465"/>
                  </a:cubicBezTo>
                  <a:cubicBezTo>
                    <a:pt x="1347" y="2831"/>
                    <a:pt x="1717" y="2197"/>
                    <a:pt x="2113" y="1589"/>
                  </a:cubicBezTo>
                  <a:close/>
                  <a:moveTo>
                    <a:pt x="2529" y="0"/>
                  </a:moveTo>
                  <a:cubicBezTo>
                    <a:pt x="2410" y="0"/>
                    <a:pt x="2292" y="54"/>
                    <a:pt x="2219" y="163"/>
                  </a:cubicBezTo>
                  <a:cubicBezTo>
                    <a:pt x="2192" y="216"/>
                    <a:pt x="2166" y="295"/>
                    <a:pt x="2166" y="348"/>
                  </a:cubicBezTo>
                  <a:cubicBezTo>
                    <a:pt x="2087" y="374"/>
                    <a:pt x="2008" y="427"/>
                    <a:pt x="1955" y="506"/>
                  </a:cubicBezTo>
                  <a:cubicBezTo>
                    <a:pt x="1189" y="1748"/>
                    <a:pt x="238" y="2963"/>
                    <a:pt x="53" y="4442"/>
                  </a:cubicBezTo>
                  <a:cubicBezTo>
                    <a:pt x="0" y="4680"/>
                    <a:pt x="27" y="4970"/>
                    <a:pt x="159" y="5182"/>
                  </a:cubicBezTo>
                  <a:cubicBezTo>
                    <a:pt x="338" y="5406"/>
                    <a:pt x="601" y="5520"/>
                    <a:pt x="867" y="5520"/>
                  </a:cubicBezTo>
                  <a:cubicBezTo>
                    <a:pt x="1073" y="5520"/>
                    <a:pt x="1280" y="5452"/>
                    <a:pt x="1453" y="5314"/>
                  </a:cubicBezTo>
                  <a:cubicBezTo>
                    <a:pt x="2562" y="4389"/>
                    <a:pt x="2483" y="2778"/>
                    <a:pt x="2879" y="1510"/>
                  </a:cubicBezTo>
                  <a:cubicBezTo>
                    <a:pt x="2932" y="1061"/>
                    <a:pt x="2932" y="639"/>
                    <a:pt x="2879" y="216"/>
                  </a:cubicBezTo>
                  <a:cubicBezTo>
                    <a:pt x="2808" y="73"/>
                    <a:pt x="2668"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4"/>
            <p:cNvSpPr/>
            <p:nvPr/>
          </p:nvSpPr>
          <p:spPr>
            <a:xfrm>
              <a:off x="2698800" y="2534338"/>
              <a:ext cx="77950" cy="134300"/>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562288704"/>
      </p:ext>
    </p:extLst>
  </p:cSld>
  <p:clrMapOvr>
    <a:masterClrMapping/>
  </p:clrMapOvr>
  <p:transition spd="slow">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2"/>
        <p:cNvGrpSpPr/>
        <p:nvPr/>
      </p:nvGrpSpPr>
      <p:grpSpPr>
        <a:xfrm>
          <a:off x="0" y="0"/>
          <a:ext cx="0" cy="0"/>
          <a:chOff x="0" y="0"/>
          <a:chExt cx="0" cy="0"/>
        </a:xfrm>
      </p:grpSpPr>
      <p:sp>
        <p:nvSpPr>
          <p:cNvPr id="63" name="Google Shape;63;p5"/>
          <p:cNvSpPr txBox="1">
            <a:spLocks noGrp="1"/>
          </p:cNvSpPr>
          <p:nvPr>
            <p:ph type="title"/>
          </p:nvPr>
        </p:nvSpPr>
        <p:spPr>
          <a:xfrm>
            <a:off x="960000" y="719200"/>
            <a:ext cx="102720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 name="Google Shape;64;p5"/>
          <p:cNvSpPr txBox="1">
            <a:spLocks noGrp="1"/>
          </p:cNvSpPr>
          <p:nvPr>
            <p:ph type="title" idx="2"/>
          </p:nvPr>
        </p:nvSpPr>
        <p:spPr>
          <a:xfrm>
            <a:off x="1445800" y="3522700"/>
            <a:ext cx="4456400" cy="65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333">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 name="Google Shape;65;p5"/>
          <p:cNvSpPr txBox="1">
            <a:spLocks noGrp="1"/>
          </p:cNvSpPr>
          <p:nvPr>
            <p:ph type="title" idx="3"/>
          </p:nvPr>
        </p:nvSpPr>
        <p:spPr>
          <a:xfrm>
            <a:off x="6294403" y="3522700"/>
            <a:ext cx="4456400" cy="65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333">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 name="Google Shape;66;p5"/>
          <p:cNvSpPr txBox="1">
            <a:spLocks noGrp="1"/>
          </p:cNvSpPr>
          <p:nvPr>
            <p:ph type="subTitle" idx="1"/>
          </p:nvPr>
        </p:nvSpPr>
        <p:spPr>
          <a:xfrm>
            <a:off x="6376803" y="4283200"/>
            <a:ext cx="42916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7" name="Google Shape;67;p5"/>
          <p:cNvSpPr txBox="1">
            <a:spLocks noGrp="1"/>
          </p:cNvSpPr>
          <p:nvPr>
            <p:ph type="subTitle" idx="4"/>
          </p:nvPr>
        </p:nvSpPr>
        <p:spPr>
          <a:xfrm>
            <a:off x="1532800" y="4283200"/>
            <a:ext cx="42824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8" name="Google Shape;68;p5"/>
          <p:cNvSpPr/>
          <p:nvPr/>
        </p:nvSpPr>
        <p:spPr>
          <a:xfrm>
            <a:off x="11005233" y="1946256"/>
            <a:ext cx="1608336" cy="1179216"/>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5"/>
          <p:cNvSpPr/>
          <p:nvPr/>
        </p:nvSpPr>
        <p:spPr>
          <a:xfrm>
            <a:off x="-440967" y="1203317"/>
            <a:ext cx="1608336" cy="844560"/>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 name="Google Shape;70;p5"/>
          <p:cNvGrpSpPr/>
          <p:nvPr/>
        </p:nvGrpSpPr>
        <p:grpSpPr>
          <a:xfrm flipH="1">
            <a:off x="808555" y="5417761"/>
            <a:ext cx="961083" cy="1228183"/>
            <a:chOff x="1027000" y="3669750"/>
            <a:chExt cx="850415" cy="1086759"/>
          </a:xfrm>
        </p:grpSpPr>
        <p:sp>
          <p:nvSpPr>
            <p:cNvPr id="71" name="Google Shape;71;p5"/>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5"/>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5"/>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5"/>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Google Shape;75;p5"/>
          <p:cNvSpPr/>
          <p:nvPr/>
        </p:nvSpPr>
        <p:spPr>
          <a:xfrm flipH="1">
            <a:off x="0" y="6057102"/>
            <a:ext cx="12192048" cy="800909"/>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 name="Google Shape;76;p5"/>
          <p:cNvGrpSpPr/>
          <p:nvPr/>
        </p:nvGrpSpPr>
        <p:grpSpPr>
          <a:xfrm>
            <a:off x="10437169" y="5801368"/>
            <a:ext cx="674368" cy="844571"/>
            <a:chOff x="7170450" y="2903900"/>
            <a:chExt cx="640872" cy="1361625"/>
          </a:xfrm>
        </p:grpSpPr>
        <p:sp>
          <p:nvSpPr>
            <p:cNvPr id="77" name="Google Shape;77;p5"/>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5"/>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5"/>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5"/>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 name="Google Shape;81;p5"/>
          <p:cNvSpPr/>
          <p:nvPr/>
        </p:nvSpPr>
        <p:spPr>
          <a:xfrm>
            <a:off x="9129133" y="-210866"/>
            <a:ext cx="1539257" cy="734073"/>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953888005"/>
      </p:ext>
    </p:extLst>
  </p:cSld>
  <p:clrMapOvr>
    <a:masterClrMapping/>
  </p:clrMapOvr>
  <p:transition spd="slow">
    <p:fade thruBlk="1"/>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5"/>
        <p:cNvGrpSpPr/>
        <p:nvPr/>
      </p:nvGrpSpPr>
      <p:grpSpPr>
        <a:xfrm>
          <a:off x="0" y="0"/>
          <a:ext cx="0" cy="0"/>
          <a:chOff x="0" y="0"/>
          <a:chExt cx="0" cy="0"/>
        </a:xfrm>
      </p:grpSpPr>
      <p:sp>
        <p:nvSpPr>
          <p:cNvPr id="116" name="Google Shape;116;p7"/>
          <p:cNvSpPr txBox="1">
            <a:spLocks noGrp="1"/>
          </p:cNvSpPr>
          <p:nvPr>
            <p:ph type="body" idx="1"/>
          </p:nvPr>
        </p:nvSpPr>
        <p:spPr>
          <a:xfrm>
            <a:off x="1874400" y="2596167"/>
            <a:ext cx="5490400" cy="3205200"/>
          </a:xfrm>
          <a:prstGeom prst="rect">
            <a:avLst/>
          </a:prstGeom>
        </p:spPr>
        <p:txBody>
          <a:bodyPr spcFirstLastPara="1" wrap="square" lIns="91425" tIns="91425" rIns="91425" bIns="91425" anchor="ctr" anchorCtr="0">
            <a:noAutofit/>
          </a:bodyPr>
          <a:lstStyle>
            <a:lvl1pPr marL="609585" lvl="0" indent="-389457" rtl="0">
              <a:lnSpc>
                <a:spcPct val="100000"/>
              </a:lnSpc>
              <a:spcBef>
                <a:spcPts val="0"/>
              </a:spcBef>
              <a:spcAft>
                <a:spcPts val="0"/>
              </a:spcAft>
              <a:buSzPts val="1000"/>
              <a:buChar char="●"/>
              <a:defRPr>
                <a:solidFill>
                  <a:srgbClr val="434343"/>
                </a:solidFill>
              </a:defRPr>
            </a:lvl1pPr>
            <a:lvl2pPr marL="1219170" lvl="1" indent="-423323" rtl="0">
              <a:lnSpc>
                <a:spcPct val="115000"/>
              </a:lnSpc>
              <a:spcBef>
                <a:spcPts val="0"/>
              </a:spcBef>
              <a:spcAft>
                <a:spcPts val="0"/>
              </a:spcAft>
              <a:buSzPts val="1400"/>
              <a:buChar char="○"/>
              <a:defRPr>
                <a:solidFill>
                  <a:srgbClr val="434343"/>
                </a:solidFill>
              </a:defRPr>
            </a:lvl2pPr>
            <a:lvl3pPr marL="1828754" lvl="2" indent="-423323" rtl="0">
              <a:lnSpc>
                <a:spcPct val="115000"/>
              </a:lnSpc>
              <a:spcBef>
                <a:spcPts val="2133"/>
              </a:spcBef>
              <a:spcAft>
                <a:spcPts val="0"/>
              </a:spcAft>
              <a:buSzPts val="1400"/>
              <a:buChar char="■"/>
              <a:defRPr>
                <a:solidFill>
                  <a:srgbClr val="434343"/>
                </a:solidFill>
              </a:defRPr>
            </a:lvl3pPr>
            <a:lvl4pPr marL="2438339" lvl="3" indent="-423323" rtl="0">
              <a:lnSpc>
                <a:spcPct val="115000"/>
              </a:lnSpc>
              <a:spcBef>
                <a:spcPts val="2133"/>
              </a:spcBef>
              <a:spcAft>
                <a:spcPts val="0"/>
              </a:spcAft>
              <a:buSzPts val="1400"/>
              <a:buChar char="●"/>
              <a:defRPr>
                <a:solidFill>
                  <a:srgbClr val="434343"/>
                </a:solidFill>
              </a:defRPr>
            </a:lvl4pPr>
            <a:lvl5pPr marL="3047924" lvl="4" indent="-423323" rtl="0">
              <a:lnSpc>
                <a:spcPct val="115000"/>
              </a:lnSpc>
              <a:spcBef>
                <a:spcPts val="2133"/>
              </a:spcBef>
              <a:spcAft>
                <a:spcPts val="0"/>
              </a:spcAft>
              <a:buSzPts val="1400"/>
              <a:buChar char="○"/>
              <a:defRPr>
                <a:solidFill>
                  <a:srgbClr val="434343"/>
                </a:solidFill>
              </a:defRPr>
            </a:lvl5pPr>
            <a:lvl6pPr marL="3657509" lvl="5" indent="-423323" rtl="0">
              <a:lnSpc>
                <a:spcPct val="115000"/>
              </a:lnSpc>
              <a:spcBef>
                <a:spcPts val="2133"/>
              </a:spcBef>
              <a:spcAft>
                <a:spcPts val="0"/>
              </a:spcAft>
              <a:buSzPts val="1400"/>
              <a:buChar char="■"/>
              <a:defRPr>
                <a:solidFill>
                  <a:srgbClr val="434343"/>
                </a:solidFill>
              </a:defRPr>
            </a:lvl6pPr>
            <a:lvl7pPr marL="4267093" lvl="6" indent="-423323" rtl="0">
              <a:lnSpc>
                <a:spcPct val="115000"/>
              </a:lnSpc>
              <a:spcBef>
                <a:spcPts val="2133"/>
              </a:spcBef>
              <a:spcAft>
                <a:spcPts val="0"/>
              </a:spcAft>
              <a:buSzPts val="1400"/>
              <a:buChar char="●"/>
              <a:defRPr>
                <a:solidFill>
                  <a:srgbClr val="434343"/>
                </a:solidFill>
              </a:defRPr>
            </a:lvl7pPr>
            <a:lvl8pPr marL="4876678" lvl="7" indent="-423323" rtl="0">
              <a:lnSpc>
                <a:spcPct val="115000"/>
              </a:lnSpc>
              <a:spcBef>
                <a:spcPts val="2133"/>
              </a:spcBef>
              <a:spcAft>
                <a:spcPts val="0"/>
              </a:spcAft>
              <a:buSzPts val="1400"/>
              <a:buChar char="○"/>
              <a:defRPr>
                <a:solidFill>
                  <a:srgbClr val="434343"/>
                </a:solidFill>
              </a:defRPr>
            </a:lvl8pPr>
            <a:lvl9pPr marL="5486263" lvl="8" indent="-423323" rtl="0">
              <a:lnSpc>
                <a:spcPct val="115000"/>
              </a:lnSpc>
              <a:spcBef>
                <a:spcPts val="2133"/>
              </a:spcBef>
              <a:spcAft>
                <a:spcPts val="2133"/>
              </a:spcAft>
              <a:buSzPts val="1400"/>
              <a:buChar char="■"/>
              <a:defRPr>
                <a:solidFill>
                  <a:srgbClr val="434343"/>
                </a:solidFill>
              </a:defRPr>
            </a:lvl9pPr>
          </a:lstStyle>
          <a:p>
            <a:endParaRPr/>
          </a:p>
        </p:txBody>
      </p:sp>
      <p:sp>
        <p:nvSpPr>
          <p:cNvPr id="117" name="Google Shape;117;p7"/>
          <p:cNvSpPr txBox="1">
            <a:spLocks noGrp="1"/>
          </p:cNvSpPr>
          <p:nvPr>
            <p:ph type="title"/>
          </p:nvPr>
        </p:nvSpPr>
        <p:spPr>
          <a:xfrm>
            <a:off x="1874400" y="922400"/>
            <a:ext cx="5191200" cy="167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8" name="Google Shape;118;p7"/>
          <p:cNvGrpSpPr/>
          <p:nvPr/>
        </p:nvGrpSpPr>
        <p:grpSpPr>
          <a:xfrm>
            <a:off x="9812801" y="4633901"/>
            <a:ext cx="2740767" cy="2325700"/>
            <a:chOff x="204125" y="-2162125"/>
            <a:chExt cx="2055575" cy="1744275"/>
          </a:xfrm>
        </p:grpSpPr>
        <p:sp>
          <p:nvSpPr>
            <p:cNvPr id="119" name="Google Shape;119;p7"/>
            <p:cNvSpPr/>
            <p:nvPr/>
          </p:nvSpPr>
          <p:spPr>
            <a:xfrm>
              <a:off x="204125" y="-2129375"/>
              <a:ext cx="2055575" cy="1711525"/>
            </a:xfrm>
            <a:custGeom>
              <a:avLst/>
              <a:gdLst/>
              <a:ahLst/>
              <a:cxnLst/>
              <a:rect l="l" t="t" r="r" b="b"/>
              <a:pathLst>
                <a:path w="82223" h="68461" extrusionOk="0">
                  <a:moveTo>
                    <a:pt x="26094" y="0"/>
                  </a:moveTo>
                  <a:cubicBezTo>
                    <a:pt x="25700" y="0"/>
                    <a:pt x="25304" y="40"/>
                    <a:pt x="24910" y="124"/>
                  </a:cubicBezTo>
                  <a:cubicBezTo>
                    <a:pt x="23328" y="455"/>
                    <a:pt x="22358" y="1047"/>
                    <a:pt x="21413" y="2393"/>
                  </a:cubicBezTo>
                  <a:cubicBezTo>
                    <a:pt x="20492" y="3646"/>
                    <a:pt x="19830" y="5064"/>
                    <a:pt x="19121" y="6458"/>
                  </a:cubicBezTo>
                  <a:cubicBezTo>
                    <a:pt x="19002" y="6671"/>
                    <a:pt x="18885" y="6883"/>
                    <a:pt x="18766" y="7119"/>
                  </a:cubicBezTo>
                  <a:cubicBezTo>
                    <a:pt x="17631" y="9366"/>
                    <a:pt x="16710" y="11729"/>
                    <a:pt x="15646" y="14020"/>
                  </a:cubicBezTo>
                  <a:cubicBezTo>
                    <a:pt x="14820" y="16242"/>
                    <a:pt x="14158" y="18252"/>
                    <a:pt x="13235" y="20401"/>
                  </a:cubicBezTo>
                  <a:cubicBezTo>
                    <a:pt x="11842" y="23332"/>
                    <a:pt x="10919" y="26499"/>
                    <a:pt x="9880" y="29618"/>
                  </a:cubicBezTo>
                  <a:cubicBezTo>
                    <a:pt x="8392" y="34370"/>
                    <a:pt x="7044" y="39214"/>
                    <a:pt x="5767" y="44035"/>
                  </a:cubicBezTo>
                  <a:cubicBezTo>
                    <a:pt x="3782" y="50818"/>
                    <a:pt x="2011" y="57672"/>
                    <a:pt x="710" y="64643"/>
                  </a:cubicBezTo>
                  <a:lnTo>
                    <a:pt x="1" y="68260"/>
                  </a:lnTo>
                  <a:cubicBezTo>
                    <a:pt x="1" y="68330"/>
                    <a:pt x="25" y="68424"/>
                    <a:pt x="95" y="68449"/>
                  </a:cubicBezTo>
                  <a:cubicBezTo>
                    <a:pt x="107" y="68453"/>
                    <a:pt x="120" y="68455"/>
                    <a:pt x="133" y="68455"/>
                  </a:cubicBezTo>
                  <a:cubicBezTo>
                    <a:pt x="196" y="68455"/>
                    <a:pt x="262" y="68409"/>
                    <a:pt x="262" y="68330"/>
                  </a:cubicBezTo>
                  <a:lnTo>
                    <a:pt x="284" y="68235"/>
                  </a:lnTo>
                  <a:cubicBezTo>
                    <a:pt x="324" y="68261"/>
                    <a:pt x="363" y="68280"/>
                    <a:pt x="402" y="68280"/>
                  </a:cubicBezTo>
                  <a:cubicBezTo>
                    <a:pt x="434" y="68280"/>
                    <a:pt x="466" y="68268"/>
                    <a:pt x="498" y="68235"/>
                  </a:cubicBezTo>
                  <a:cubicBezTo>
                    <a:pt x="521" y="68213"/>
                    <a:pt x="568" y="68188"/>
                    <a:pt x="568" y="68141"/>
                  </a:cubicBezTo>
                  <a:lnTo>
                    <a:pt x="662" y="68141"/>
                  </a:lnTo>
                  <a:cubicBezTo>
                    <a:pt x="1207" y="68141"/>
                    <a:pt x="1750" y="68118"/>
                    <a:pt x="2294" y="68094"/>
                  </a:cubicBezTo>
                  <a:cubicBezTo>
                    <a:pt x="2553" y="68110"/>
                    <a:pt x="2811" y="68148"/>
                    <a:pt x="3077" y="68148"/>
                  </a:cubicBezTo>
                  <a:cubicBezTo>
                    <a:pt x="3200" y="68148"/>
                    <a:pt x="3324" y="68140"/>
                    <a:pt x="3451" y="68118"/>
                  </a:cubicBezTo>
                  <a:cubicBezTo>
                    <a:pt x="4336" y="68055"/>
                    <a:pt x="5232" y="68002"/>
                    <a:pt x="6123" y="68002"/>
                  </a:cubicBezTo>
                  <a:cubicBezTo>
                    <a:pt x="6566" y="68002"/>
                    <a:pt x="7007" y="68015"/>
                    <a:pt x="7446" y="68046"/>
                  </a:cubicBezTo>
                  <a:cubicBezTo>
                    <a:pt x="8297" y="68141"/>
                    <a:pt x="9076" y="68354"/>
                    <a:pt x="10046" y="68402"/>
                  </a:cubicBezTo>
                  <a:cubicBezTo>
                    <a:pt x="10358" y="68414"/>
                    <a:pt x="10670" y="68418"/>
                    <a:pt x="10983" y="68418"/>
                  </a:cubicBezTo>
                  <a:cubicBezTo>
                    <a:pt x="11690" y="68418"/>
                    <a:pt x="12397" y="68396"/>
                    <a:pt x="13105" y="68396"/>
                  </a:cubicBezTo>
                  <a:cubicBezTo>
                    <a:pt x="13290" y="68396"/>
                    <a:pt x="13475" y="68398"/>
                    <a:pt x="13661" y="68402"/>
                  </a:cubicBezTo>
                  <a:cubicBezTo>
                    <a:pt x="13719" y="68399"/>
                    <a:pt x="13778" y="68398"/>
                    <a:pt x="13837" y="68398"/>
                  </a:cubicBezTo>
                  <a:cubicBezTo>
                    <a:pt x="14289" y="68398"/>
                    <a:pt x="14741" y="68460"/>
                    <a:pt x="15194" y="68460"/>
                  </a:cubicBezTo>
                  <a:cubicBezTo>
                    <a:pt x="15297" y="68460"/>
                    <a:pt x="15401" y="68457"/>
                    <a:pt x="15504" y="68449"/>
                  </a:cubicBezTo>
                  <a:cubicBezTo>
                    <a:pt x="18151" y="68377"/>
                    <a:pt x="20798" y="68071"/>
                    <a:pt x="23445" y="67787"/>
                  </a:cubicBezTo>
                  <a:cubicBezTo>
                    <a:pt x="26542" y="67479"/>
                    <a:pt x="29614" y="67006"/>
                    <a:pt x="32734" y="66889"/>
                  </a:cubicBezTo>
                  <a:cubicBezTo>
                    <a:pt x="33977" y="66776"/>
                    <a:pt x="35220" y="66558"/>
                    <a:pt x="36463" y="66558"/>
                  </a:cubicBezTo>
                  <a:cubicBezTo>
                    <a:pt x="36779" y="66558"/>
                    <a:pt x="37096" y="66572"/>
                    <a:pt x="37413" y="66606"/>
                  </a:cubicBezTo>
                  <a:cubicBezTo>
                    <a:pt x="38192" y="66653"/>
                    <a:pt x="38996" y="66653"/>
                    <a:pt x="39777" y="66700"/>
                  </a:cubicBezTo>
                  <a:cubicBezTo>
                    <a:pt x="41006" y="66842"/>
                    <a:pt x="42235" y="67078"/>
                    <a:pt x="43581" y="67243"/>
                  </a:cubicBezTo>
                  <a:cubicBezTo>
                    <a:pt x="45140" y="67432"/>
                    <a:pt x="46700" y="67362"/>
                    <a:pt x="48260" y="67645"/>
                  </a:cubicBezTo>
                  <a:cubicBezTo>
                    <a:pt x="49655" y="67857"/>
                    <a:pt x="51073" y="68071"/>
                    <a:pt x="52491" y="68094"/>
                  </a:cubicBezTo>
                  <a:cubicBezTo>
                    <a:pt x="53995" y="68074"/>
                    <a:pt x="55500" y="67892"/>
                    <a:pt x="57003" y="67892"/>
                  </a:cubicBezTo>
                  <a:cubicBezTo>
                    <a:pt x="57224" y="67892"/>
                    <a:pt x="57445" y="67895"/>
                    <a:pt x="57666" y="67904"/>
                  </a:cubicBezTo>
                  <a:cubicBezTo>
                    <a:pt x="59818" y="67952"/>
                    <a:pt x="61967" y="68141"/>
                    <a:pt x="64094" y="68283"/>
                  </a:cubicBezTo>
                  <a:cubicBezTo>
                    <a:pt x="64953" y="68363"/>
                    <a:pt x="65801" y="68453"/>
                    <a:pt x="66652" y="68453"/>
                  </a:cubicBezTo>
                  <a:cubicBezTo>
                    <a:pt x="67067" y="68453"/>
                    <a:pt x="67482" y="68432"/>
                    <a:pt x="67900" y="68377"/>
                  </a:cubicBezTo>
                  <a:cubicBezTo>
                    <a:pt x="69247" y="68118"/>
                    <a:pt x="70570" y="67834"/>
                    <a:pt x="71918" y="67479"/>
                  </a:cubicBezTo>
                  <a:cubicBezTo>
                    <a:pt x="73005" y="67078"/>
                    <a:pt x="73903" y="66581"/>
                    <a:pt x="75085" y="66203"/>
                  </a:cubicBezTo>
                  <a:cubicBezTo>
                    <a:pt x="76503" y="65755"/>
                    <a:pt x="77779" y="64904"/>
                    <a:pt x="79055" y="64123"/>
                  </a:cubicBezTo>
                  <a:cubicBezTo>
                    <a:pt x="79740" y="63698"/>
                    <a:pt x="80426" y="63250"/>
                    <a:pt x="81063" y="62705"/>
                  </a:cubicBezTo>
                  <a:cubicBezTo>
                    <a:pt x="81347" y="62493"/>
                    <a:pt x="81655" y="62257"/>
                    <a:pt x="81819" y="61902"/>
                  </a:cubicBezTo>
                  <a:cubicBezTo>
                    <a:pt x="82222" y="61075"/>
                    <a:pt x="82128" y="60058"/>
                    <a:pt x="82033" y="59137"/>
                  </a:cubicBezTo>
                  <a:cubicBezTo>
                    <a:pt x="81891" y="57837"/>
                    <a:pt x="81583" y="56560"/>
                    <a:pt x="81300" y="55284"/>
                  </a:cubicBezTo>
                  <a:cubicBezTo>
                    <a:pt x="81088" y="53488"/>
                    <a:pt x="80543" y="51786"/>
                    <a:pt x="79976" y="50085"/>
                  </a:cubicBezTo>
                  <a:cubicBezTo>
                    <a:pt x="79362" y="47982"/>
                    <a:pt x="78630" y="45950"/>
                    <a:pt x="77779" y="43940"/>
                  </a:cubicBezTo>
                  <a:cubicBezTo>
                    <a:pt x="76667" y="41176"/>
                    <a:pt x="76006" y="37512"/>
                    <a:pt x="74801" y="34534"/>
                  </a:cubicBezTo>
                  <a:cubicBezTo>
                    <a:pt x="73714" y="31345"/>
                    <a:pt x="71965" y="28579"/>
                    <a:pt x="70334" y="25720"/>
                  </a:cubicBezTo>
                  <a:cubicBezTo>
                    <a:pt x="69766" y="24633"/>
                    <a:pt x="69082" y="23568"/>
                    <a:pt x="68515" y="22458"/>
                  </a:cubicBezTo>
                  <a:cubicBezTo>
                    <a:pt x="68042" y="21419"/>
                    <a:pt x="67450" y="20449"/>
                    <a:pt x="66908" y="19433"/>
                  </a:cubicBezTo>
                  <a:cubicBezTo>
                    <a:pt x="66104" y="17849"/>
                    <a:pt x="65371" y="16077"/>
                    <a:pt x="63883" y="15155"/>
                  </a:cubicBezTo>
                  <a:cubicBezTo>
                    <a:pt x="63457" y="14883"/>
                    <a:pt x="63024" y="14767"/>
                    <a:pt x="62592" y="14767"/>
                  </a:cubicBezTo>
                  <a:cubicBezTo>
                    <a:pt x="61226" y="14767"/>
                    <a:pt x="59884" y="15928"/>
                    <a:pt x="58895" y="16951"/>
                  </a:cubicBezTo>
                  <a:cubicBezTo>
                    <a:pt x="57171" y="18866"/>
                    <a:pt x="55965" y="21277"/>
                    <a:pt x="54571" y="23498"/>
                  </a:cubicBezTo>
                  <a:cubicBezTo>
                    <a:pt x="53034" y="26429"/>
                    <a:pt x="51971" y="29618"/>
                    <a:pt x="50907" y="32785"/>
                  </a:cubicBezTo>
                  <a:cubicBezTo>
                    <a:pt x="50056" y="35315"/>
                    <a:pt x="49608" y="37985"/>
                    <a:pt x="48946" y="40584"/>
                  </a:cubicBezTo>
                  <a:cubicBezTo>
                    <a:pt x="48685" y="41696"/>
                    <a:pt x="48496" y="43184"/>
                    <a:pt x="48260" y="44224"/>
                  </a:cubicBezTo>
                  <a:lnTo>
                    <a:pt x="48237" y="44201"/>
                  </a:lnTo>
                  <a:cubicBezTo>
                    <a:pt x="47954" y="42995"/>
                    <a:pt x="47623" y="41791"/>
                    <a:pt x="47173" y="40656"/>
                  </a:cubicBezTo>
                  <a:cubicBezTo>
                    <a:pt x="46511" y="39119"/>
                    <a:pt x="45755" y="37631"/>
                    <a:pt x="45235" y="36188"/>
                  </a:cubicBezTo>
                  <a:cubicBezTo>
                    <a:pt x="44881" y="35196"/>
                    <a:pt x="44740" y="34109"/>
                    <a:pt x="44409" y="33093"/>
                  </a:cubicBezTo>
                  <a:cubicBezTo>
                    <a:pt x="43794" y="31203"/>
                    <a:pt x="43344" y="29240"/>
                    <a:pt x="42588" y="27421"/>
                  </a:cubicBezTo>
                  <a:cubicBezTo>
                    <a:pt x="41501" y="24822"/>
                    <a:pt x="40414" y="22128"/>
                    <a:pt x="38926" y="19551"/>
                  </a:cubicBezTo>
                  <a:cubicBezTo>
                    <a:pt x="37981" y="17471"/>
                    <a:pt x="37294" y="15438"/>
                    <a:pt x="36396" y="13431"/>
                  </a:cubicBezTo>
                  <a:cubicBezTo>
                    <a:pt x="35192" y="11209"/>
                    <a:pt x="34388" y="8774"/>
                    <a:pt x="33182" y="6530"/>
                  </a:cubicBezTo>
                  <a:cubicBezTo>
                    <a:pt x="32687" y="5276"/>
                    <a:pt x="32167" y="4047"/>
                    <a:pt x="31433" y="2937"/>
                  </a:cubicBezTo>
                  <a:cubicBezTo>
                    <a:pt x="30314" y="1198"/>
                    <a:pt x="28248" y="0"/>
                    <a:pt x="260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7"/>
            <p:cNvSpPr/>
            <p:nvPr/>
          </p:nvSpPr>
          <p:spPr>
            <a:xfrm>
              <a:off x="328200" y="-997550"/>
              <a:ext cx="138900" cy="516950"/>
            </a:xfrm>
            <a:custGeom>
              <a:avLst/>
              <a:gdLst/>
              <a:ahLst/>
              <a:cxnLst/>
              <a:rect l="l" t="t" r="r" b="b"/>
              <a:pathLst>
                <a:path w="5556" h="20678" extrusionOk="0">
                  <a:moveTo>
                    <a:pt x="4852" y="1"/>
                  </a:moveTo>
                  <a:cubicBezTo>
                    <a:pt x="4520" y="1"/>
                    <a:pt x="4203" y="76"/>
                    <a:pt x="3901" y="227"/>
                  </a:cubicBezTo>
                  <a:cubicBezTo>
                    <a:pt x="3404" y="463"/>
                    <a:pt x="2861" y="630"/>
                    <a:pt x="2459" y="1008"/>
                  </a:cubicBezTo>
                  <a:cubicBezTo>
                    <a:pt x="1727" y="1811"/>
                    <a:pt x="1349" y="2874"/>
                    <a:pt x="1041" y="3891"/>
                  </a:cubicBezTo>
                  <a:cubicBezTo>
                    <a:pt x="923" y="4364"/>
                    <a:pt x="734" y="4789"/>
                    <a:pt x="615" y="5262"/>
                  </a:cubicBezTo>
                  <a:cubicBezTo>
                    <a:pt x="521" y="5593"/>
                    <a:pt x="568" y="5876"/>
                    <a:pt x="498" y="6135"/>
                  </a:cubicBezTo>
                  <a:cubicBezTo>
                    <a:pt x="48" y="7814"/>
                    <a:pt x="1" y="9610"/>
                    <a:pt x="120" y="11335"/>
                  </a:cubicBezTo>
                  <a:cubicBezTo>
                    <a:pt x="284" y="12516"/>
                    <a:pt x="710" y="13628"/>
                    <a:pt x="1112" y="14738"/>
                  </a:cubicBezTo>
                  <a:cubicBezTo>
                    <a:pt x="1349" y="15447"/>
                    <a:pt x="1513" y="16180"/>
                    <a:pt x="1680" y="16912"/>
                  </a:cubicBezTo>
                  <a:cubicBezTo>
                    <a:pt x="1774" y="17668"/>
                    <a:pt x="1680" y="19158"/>
                    <a:pt x="1608" y="19890"/>
                  </a:cubicBezTo>
                  <a:cubicBezTo>
                    <a:pt x="1608" y="20126"/>
                    <a:pt x="1513" y="20387"/>
                    <a:pt x="1538" y="20599"/>
                  </a:cubicBezTo>
                  <a:cubicBezTo>
                    <a:pt x="1569" y="20653"/>
                    <a:pt x="1620" y="20677"/>
                    <a:pt x="1669" y="20677"/>
                  </a:cubicBezTo>
                  <a:cubicBezTo>
                    <a:pt x="1729" y="20677"/>
                    <a:pt x="1784" y="20641"/>
                    <a:pt x="1797" y="20576"/>
                  </a:cubicBezTo>
                  <a:cubicBezTo>
                    <a:pt x="1986" y="19347"/>
                    <a:pt x="2058" y="18094"/>
                    <a:pt x="1963" y="16865"/>
                  </a:cubicBezTo>
                  <a:cubicBezTo>
                    <a:pt x="1891" y="16392"/>
                    <a:pt x="1702" y="15920"/>
                    <a:pt x="1632" y="15424"/>
                  </a:cubicBezTo>
                  <a:cubicBezTo>
                    <a:pt x="1160" y="13793"/>
                    <a:pt x="356" y="12210"/>
                    <a:pt x="379" y="10578"/>
                  </a:cubicBezTo>
                  <a:cubicBezTo>
                    <a:pt x="332" y="8996"/>
                    <a:pt x="426" y="7578"/>
                    <a:pt x="804" y="6113"/>
                  </a:cubicBezTo>
                  <a:cubicBezTo>
                    <a:pt x="829" y="5332"/>
                    <a:pt x="1160" y="4623"/>
                    <a:pt x="1372" y="3772"/>
                  </a:cubicBezTo>
                  <a:cubicBezTo>
                    <a:pt x="1680" y="2851"/>
                    <a:pt x="1963" y="2023"/>
                    <a:pt x="2600" y="1267"/>
                  </a:cubicBezTo>
                  <a:cubicBezTo>
                    <a:pt x="2956" y="913"/>
                    <a:pt x="3451" y="747"/>
                    <a:pt x="3877" y="535"/>
                  </a:cubicBezTo>
                  <a:cubicBezTo>
                    <a:pt x="4177" y="355"/>
                    <a:pt x="4577" y="293"/>
                    <a:pt x="4837" y="293"/>
                  </a:cubicBezTo>
                  <a:cubicBezTo>
                    <a:pt x="4884" y="293"/>
                    <a:pt x="4927" y="295"/>
                    <a:pt x="4964" y="299"/>
                  </a:cubicBezTo>
                  <a:cubicBezTo>
                    <a:pt x="4995" y="306"/>
                    <a:pt x="5030" y="309"/>
                    <a:pt x="5065" y="309"/>
                  </a:cubicBezTo>
                  <a:cubicBezTo>
                    <a:pt x="5135" y="309"/>
                    <a:pt x="5209" y="299"/>
                    <a:pt x="5272" y="299"/>
                  </a:cubicBezTo>
                  <a:cubicBezTo>
                    <a:pt x="5306" y="299"/>
                    <a:pt x="5341" y="304"/>
                    <a:pt x="5373" y="304"/>
                  </a:cubicBezTo>
                  <a:cubicBezTo>
                    <a:pt x="5406" y="304"/>
                    <a:pt x="5437" y="298"/>
                    <a:pt x="5461" y="274"/>
                  </a:cubicBezTo>
                  <a:cubicBezTo>
                    <a:pt x="5556" y="180"/>
                    <a:pt x="5484" y="15"/>
                    <a:pt x="5342" y="15"/>
                  </a:cubicBezTo>
                  <a:lnTo>
                    <a:pt x="5106" y="15"/>
                  </a:lnTo>
                  <a:cubicBezTo>
                    <a:pt x="5020" y="6"/>
                    <a:pt x="4935" y="1"/>
                    <a:pt x="48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7"/>
            <p:cNvSpPr/>
            <p:nvPr/>
          </p:nvSpPr>
          <p:spPr>
            <a:xfrm>
              <a:off x="510500" y="-1262475"/>
              <a:ext cx="115500" cy="492950"/>
            </a:xfrm>
            <a:custGeom>
              <a:avLst/>
              <a:gdLst/>
              <a:ahLst/>
              <a:cxnLst/>
              <a:rect l="l" t="t" r="r" b="b"/>
              <a:pathLst>
                <a:path w="4620" h="19718" extrusionOk="0">
                  <a:moveTo>
                    <a:pt x="283" y="0"/>
                  </a:moveTo>
                  <a:cubicBezTo>
                    <a:pt x="0" y="0"/>
                    <a:pt x="127" y="875"/>
                    <a:pt x="107" y="1064"/>
                  </a:cubicBezTo>
                  <a:cubicBezTo>
                    <a:pt x="130" y="2624"/>
                    <a:pt x="154" y="4159"/>
                    <a:pt x="438" y="5555"/>
                  </a:cubicBezTo>
                  <a:cubicBezTo>
                    <a:pt x="532" y="6075"/>
                    <a:pt x="555" y="6806"/>
                    <a:pt x="791" y="7421"/>
                  </a:cubicBezTo>
                  <a:cubicBezTo>
                    <a:pt x="933" y="7918"/>
                    <a:pt x="1170" y="8366"/>
                    <a:pt x="1383" y="8839"/>
                  </a:cubicBezTo>
                  <a:cubicBezTo>
                    <a:pt x="1406" y="8911"/>
                    <a:pt x="1595" y="9453"/>
                    <a:pt x="1737" y="9667"/>
                  </a:cubicBezTo>
                  <a:cubicBezTo>
                    <a:pt x="2209" y="10588"/>
                    <a:pt x="2918" y="11605"/>
                    <a:pt x="3249" y="12431"/>
                  </a:cubicBezTo>
                  <a:cubicBezTo>
                    <a:pt x="3699" y="14133"/>
                    <a:pt x="4219" y="15740"/>
                    <a:pt x="4219" y="17441"/>
                  </a:cubicBezTo>
                  <a:cubicBezTo>
                    <a:pt x="4242" y="18150"/>
                    <a:pt x="4219" y="18907"/>
                    <a:pt x="4242" y="19616"/>
                  </a:cubicBezTo>
                  <a:cubicBezTo>
                    <a:pt x="4272" y="19685"/>
                    <a:pt x="4335" y="19718"/>
                    <a:pt x="4398" y="19718"/>
                  </a:cubicBezTo>
                  <a:cubicBezTo>
                    <a:pt x="4485" y="19718"/>
                    <a:pt x="4573" y="19656"/>
                    <a:pt x="4573" y="19546"/>
                  </a:cubicBezTo>
                  <a:cubicBezTo>
                    <a:pt x="4573" y="18269"/>
                    <a:pt x="4620" y="16969"/>
                    <a:pt x="4408" y="15692"/>
                  </a:cubicBezTo>
                  <a:cubicBezTo>
                    <a:pt x="4100" y="14464"/>
                    <a:pt x="3888" y="13187"/>
                    <a:pt x="3438" y="12006"/>
                  </a:cubicBezTo>
                  <a:cubicBezTo>
                    <a:pt x="2871" y="10849"/>
                    <a:pt x="2045" y="9761"/>
                    <a:pt x="1667" y="8674"/>
                  </a:cubicBezTo>
                  <a:cubicBezTo>
                    <a:pt x="1194" y="7682"/>
                    <a:pt x="863" y="6665"/>
                    <a:pt x="791" y="5577"/>
                  </a:cubicBezTo>
                  <a:cubicBezTo>
                    <a:pt x="508" y="4231"/>
                    <a:pt x="461" y="2671"/>
                    <a:pt x="438" y="1087"/>
                  </a:cubicBezTo>
                  <a:cubicBezTo>
                    <a:pt x="438" y="781"/>
                    <a:pt x="438" y="473"/>
                    <a:pt x="461" y="166"/>
                  </a:cubicBezTo>
                  <a:cubicBezTo>
                    <a:pt x="461" y="119"/>
                    <a:pt x="438" y="72"/>
                    <a:pt x="413" y="47"/>
                  </a:cubicBezTo>
                  <a:cubicBezTo>
                    <a:pt x="362" y="15"/>
                    <a:pt x="319" y="0"/>
                    <a:pt x="28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7"/>
            <p:cNvSpPr/>
            <p:nvPr/>
          </p:nvSpPr>
          <p:spPr>
            <a:xfrm>
              <a:off x="454075" y="-1264525"/>
              <a:ext cx="26600" cy="193450"/>
            </a:xfrm>
            <a:custGeom>
              <a:avLst/>
              <a:gdLst/>
              <a:ahLst/>
              <a:cxnLst/>
              <a:rect l="l" t="t" r="r" b="b"/>
              <a:pathLst>
                <a:path w="1064" h="7738" extrusionOk="0">
                  <a:moveTo>
                    <a:pt x="905" y="1"/>
                  </a:moveTo>
                  <a:cubicBezTo>
                    <a:pt x="839" y="1"/>
                    <a:pt x="770" y="37"/>
                    <a:pt x="757" y="107"/>
                  </a:cubicBezTo>
                  <a:cubicBezTo>
                    <a:pt x="496" y="1194"/>
                    <a:pt x="307" y="2114"/>
                    <a:pt x="142" y="3226"/>
                  </a:cubicBezTo>
                  <a:cubicBezTo>
                    <a:pt x="1" y="4644"/>
                    <a:pt x="71" y="6085"/>
                    <a:pt x="379" y="7503"/>
                  </a:cubicBezTo>
                  <a:cubicBezTo>
                    <a:pt x="401" y="7575"/>
                    <a:pt x="401" y="7669"/>
                    <a:pt x="473" y="7716"/>
                  </a:cubicBezTo>
                  <a:cubicBezTo>
                    <a:pt x="493" y="7731"/>
                    <a:pt x="515" y="7737"/>
                    <a:pt x="537" y="7737"/>
                  </a:cubicBezTo>
                  <a:cubicBezTo>
                    <a:pt x="620" y="7737"/>
                    <a:pt x="704" y="7644"/>
                    <a:pt x="685" y="7550"/>
                  </a:cubicBezTo>
                  <a:cubicBezTo>
                    <a:pt x="118" y="5281"/>
                    <a:pt x="354" y="2895"/>
                    <a:pt x="921" y="721"/>
                  </a:cubicBezTo>
                  <a:cubicBezTo>
                    <a:pt x="969" y="507"/>
                    <a:pt x="1063" y="271"/>
                    <a:pt x="1016" y="59"/>
                  </a:cubicBezTo>
                  <a:cubicBezTo>
                    <a:pt x="996" y="20"/>
                    <a:pt x="951" y="1"/>
                    <a:pt x="9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7"/>
            <p:cNvSpPr/>
            <p:nvPr/>
          </p:nvSpPr>
          <p:spPr>
            <a:xfrm>
              <a:off x="494250" y="-1548075"/>
              <a:ext cx="57325" cy="208400"/>
            </a:xfrm>
            <a:custGeom>
              <a:avLst/>
              <a:gdLst/>
              <a:ahLst/>
              <a:cxnLst/>
              <a:rect l="l" t="t" r="r" b="b"/>
              <a:pathLst>
                <a:path w="2293" h="8336" extrusionOk="0">
                  <a:moveTo>
                    <a:pt x="2144" y="1"/>
                  </a:moveTo>
                  <a:cubicBezTo>
                    <a:pt x="2081" y="1"/>
                    <a:pt x="2020" y="36"/>
                    <a:pt x="2009" y="105"/>
                  </a:cubicBezTo>
                  <a:cubicBezTo>
                    <a:pt x="1678" y="955"/>
                    <a:pt x="1560" y="1876"/>
                    <a:pt x="1324" y="2751"/>
                  </a:cubicBezTo>
                  <a:cubicBezTo>
                    <a:pt x="804" y="4311"/>
                    <a:pt x="496" y="5918"/>
                    <a:pt x="142" y="7525"/>
                  </a:cubicBezTo>
                  <a:cubicBezTo>
                    <a:pt x="118" y="7762"/>
                    <a:pt x="1" y="8021"/>
                    <a:pt x="48" y="8257"/>
                  </a:cubicBezTo>
                  <a:cubicBezTo>
                    <a:pt x="69" y="8311"/>
                    <a:pt x="114" y="8335"/>
                    <a:pt x="160" y="8335"/>
                  </a:cubicBezTo>
                  <a:cubicBezTo>
                    <a:pt x="215" y="8335"/>
                    <a:pt x="271" y="8299"/>
                    <a:pt x="284" y="8234"/>
                  </a:cubicBezTo>
                  <a:cubicBezTo>
                    <a:pt x="662" y="6414"/>
                    <a:pt x="1041" y="4595"/>
                    <a:pt x="1583" y="2821"/>
                  </a:cubicBezTo>
                  <a:cubicBezTo>
                    <a:pt x="1750" y="2184"/>
                    <a:pt x="1914" y="1570"/>
                    <a:pt x="2033" y="908"/>
                  </a:cubicBezTo>
                  <a:cubicBezTo>
                    <a:pt x="2103" y="647"/>
                    <a:pt x="2269" y="388"/>
                    <a:pt x="2292" y="127"/>
                  </a:cubicBezTo>
                  <a:cubicBezTo>
                    <a:pt x="2280" y="42"/>
                    <a:pt x="2211" y="1"/>
                    <a:pt x="21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7"/>
            <p:cNvSpPr/>
            <p:nvPr/>
          </p:nvSpPr>
          <p:spPr>
            <a:xfrm>
              <a:off x="553900" y="-1658825"/>
              <a:ext cx="59125" cy="416350"/>
            </a:xfrm>
            <a:custGeom>
              <a:avLst/>
              <a:gdLst/>
              <a:ahLst/>
              <a:cxnLst/>
              <a:rect l="l" t="t" r="r" b="b"/>
              <a:pathLst>
                <a:path w="2365" h="16654" extrusionOk="0">
                  <a:moveTo>
                    <a:pt x="2241" y="1"/>
                  </a:moveTo>
                  <a:cubicBezTo>
                    <a:pt x="2188" y="1"/>
                    <a:pt x="2121" y="40"/>
                    <a:pt x="2105" y="91"/>
                  </a:cubicBezTo>
                  <a:cubicBezTo>
                    <a:pt x="1230" y="3517"/>
                    <a:pt x="379" y="7040"/>
                    <a:pt x="120" y="10466"/>
                  </a:cubicBezTo>
                  <a:cubicBezTo>
                    <a:pt x="1" y="11625"/>
                    <a:pt x="284" y="12759"/>
                    <a:pt x="545" y="13893"/>
                  </a:cubicBezTo>
                  <a:cubicBezTo>
                    <a:pt x="804" y="14697"/>
                    <a:pt x="1254" y="15689"/>
                    <a:pt x="1538" y="16374"/>
                  </a:cubicBezTo>
                  <a:cubicBezTo>
                    <a:pt x="1573" y="16480"/>
                    <a:pt x="1635" y="16654"/>
                    <a:pt x="1734" y="16654"/>
                  </a:cubicBezTo>
                  <a:cubicBezTo>
                    <a:pt x="1766" y="16654"/>
                    <a:pt x="1803" y="16635"/>
                    <a:pt x="1844" y="16588"/>
                  </a:cubicBezTo>
                  <a:cubicBezTo>
                    <a:pt x="1891" y="16327"/>
                    <a:pt x="1655" y="16068"/>
                    <a:pt x="1585" y="15831"/>
                  </a:cubicBezTo>
                  <a:cubicBezTo>
                    <a:pt x="1396" y="15311"/>
                    <a:pt x="971" y="14461"/>
                    <a:pt x="782" y="13799"/>
                  </a:cubicBezTo>
                  <a:cubicBezTo>
                    <a:pt x="568" y="12806"/>
                    <a:pt x="332" y="11931"/>
                    <a:pt x="356" y="10963"/>
                  </a:cubicBezTo>
                  <a:cubicBezTo>
                    <a:pt x="356" y="9946"/>
                    <a:pt x="592" y="8978"/>
                    <a:pt x="640" y="7985"/>
                  </a:cubicBezTo>
                  <a:cubicBezTo>
                    <a:pt x="876" y="6684"/>
                    <a:pt x="1112" y="5408"/>
                    <a:pt x="1371" y="4132"/>
                  </a:cubicBezTo>
                  <a:cubicBezTo>
                    <a:pt x="1632" y="3092"/>
                    <a:pt x="1869" y="2029"/>
                    <a:pt x="2128" y="990"/>
                  </a:cubicBezTo>
                  <a:cubicBezTo>
                    <a:pt x="2200" y="681"/>
                    <a:pt x="2317" y="398"/>
                    <a:pt x="2364" y="114"/>
                  </a:cubicBezTo>
                  <a:cubicBezTo>
                    <a:pt x="2341" y="67"/>
                    <a:pt x="2341" y="44"/>
                    <a:pt x="2294" y="20"/>
                  </a:cubicBezTo>
                  <a:cubicBezTo>
                    <a:pt x="2281" y="6"/>
                    <a:pt x="2262" y="1"/>
                    <a:pt x="224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7"/>
            <p:cNvSpPr/>
            <p:nvPr/>
          </p:nvSpPr>
          <p:spPr>
            <a:xfrm>
              <a:off x="592450" y="-1183975"/>
              <a:ext cx="93250" cy="312150"/>
            </a:xfrm>
            <a:custGeom>
              <a:avLst/>
              <a:gdLst/>
              <a:ahLst/>
              <a:cxnLst/>
              <a:rect l="l" t="t" r="r" b="b"/>
              <a:pathLst>
                <a:path w="3730" h="12486" extrusionOk="0">
                  <a:moveTo>
                    <a:pt x="154" y="0"/>
                  </a:moveTo>
                  <a:cubicBezTo>
                    <a:pt x="71" y="0"/>
                    <a:pt x="1" y="84"/>
                    <a:pt x="43" y="169"/>
                  </a:cubicBezTo>
                  <a:cubicBezTo>
                    <a:pt x="563" y="1706"/>
                    <a:pt x="964" y="3360"/>
                    <a:pt x="1603" y="4825"/>
                  </a:cubicBezTo>
                  <a:cubicBezTo>
                    <a:pt x="1862" y="5415"/>
                    <a:pt x="1956" y="6077"/>
                    <a:pt x="2240" y="6644"/>
                  </a:cubicBezTo>
                  <a:cubicBezTo>
                    <a:pt x="2501" y="7330"/>
                    <a:pt x="2760" y="7992"/>
                    <a:pt x="2996" y="8677"/>
                  </a:cubicBezTo>
                  <a:cubicBezTo>
                    <a:pt x="3257" y="9883"/>
                    <a:pt x="3352" y="10970"/>
                    <a:pt x="3399" y="12246"/>
                  </a:cubicBezTo>
                  <a:cubicBezTo>
                    <a:pt x="3381" y="12353"/>
                    <a:pt x="3443" y="12485"/>
                    <a:pt x="3535" y="12485"/>
                  </a:cubicBezTo>
                  <a:cubicBezTo>
                    <a:pt x="3566" y="12485"/>
                    <a:pt x="3600" y="12471"/>
                    <a:pt x="3635" y="12435"/>
                  </a:cubicBezTo>
                  <a:cubicBezTo>
                    <a:pt x="3730" y="12363"/>
                    <a:pt x="3683" y="12222"/>
                    <a:pt x="3683" y="12104"/>
                  </a:cubicBezTo>
                  <a:cubicBezTo>
                    <a:pt x="3611" y="10945"/>
                    <a:pt x="3516" y="9788"/>
                    <a:pt x="3233" y="8607"/>
                  </a:cubicBezTo>
                  <a:cubicBezTo>
                    <a:pt x="3021" y="7898"/>
                    <a:pt x="2760" y="7283"/>
                    <a:pt x="2476" y="6574"/>
                  </a:cubicBezTo>
                  <a:cubicBezTo>
                    <a:pt x="2240" y="6030"/>
                    <a:pt x="2123" y="5440"/>
                    <a:pt x="1886" y="4873"/>
                  </a:cubicBezTo>
                  <a:cubicBezTo>
                    <a:pt x="1342" y="3644"/>
                    <a:pt x="988" y="2226"/>
                    <a:pt x="538" y="878"/>
                  </a:cubicBezTo>
                  <a:cubicBezTo>
                    <a:pt x="444" y="619"/>
                    <a:pt x="374" y="310"/>
                    <a:pt x="255" y="51"/>
                  </a:cubicBezTo>
                  <a:cubicBezTo>
                    <a:pt x="255" y="27"/>
                    <a:pt x="208" y="4"/>
                    <a:pt x="185" y="4"/>
                  </a:cubicBezTo>
                  <a:cubicBezTo>
                    <a:pt x="175" y="1"/>
                    <a:pt x="164" y="0"/>
                    <a:pt x="15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26;p7"/>
            <p:cNvSpPr/>
            <p:nvPr/>
          </p:nvSpPr>
          <p:spPr>
            <a:xfrm>
              <a:off x="670075" y="-1184050"/>
              <a:ext cx="212350" cy="400150"/>
            </a:xfrm>
            <a:custGeom>
              <a:avLst/>
              <a:gdLst/>
              <a:ahLst/>
              <a:cxnLst/>
              <a:rect l="l" t="t" r="r" b="b"/>
              <a:pathLst>
                <a:path w="8494" h="16006" extrusionOk="0">
                  <a:moveTo>
                    <a:pt x="172" y="0"/>
                  </a:moveTo>
                  <a:cubicBezTo>
                    <a:pt x="90" y="0"/>
                    <a:pt x="1" y="75"/>
                    <a:pt x="33" y="172"/>
                  </a:cubicBezTo>
                  <a:cubicBezTo>
                    <a:pt x="341" y="1803"/>
                    <a:pt x="553" y="3480"/>
                    <a:pt x="1381" y="4946"/>
                  </a:cubicBezTo>
                  <a:cubicBezTo>
                    <a:pt x="1687" y="5537"/>
                    <a:pt x="2043" y="6152"/>
                    <a:pt x="2633" y="6530"/>
                  </a:cubicBezTo>
                  <a:cubicBezTo>
                    <a:pt x="3436" y="7073"/>
                    <a:pt x="4359" y="7475"/>
                    <a:pt x="5185" y="7995"/>
                  </a:cubicBezTo>
                  <a:cubicBezTo>
                    <a:pt x="5730" y="8491"/>
                    <a:pt x="6509" y="9200"/>
                    <a:pt x="6959" y="9933"/>
                  </a:cubicBezTo>
                  <a:cubicBezTo>
                    <a:pt x="7668" y="11185"/>
                    <a:pt x="7879" y="12816"/>
                    <a:pt x="8046" y="14210"/>
                  </a:cubicBezTo>
                  <a:cubicBezTo>
                    <a:pt x="8140" y="14707"/>
                    <a:pt x="8163" y="15250"/>
                    <a:pt x="8116" y="15841"/>
                  </a:cubicBezTo>
                  <a:cubicBezTo>
                    <a:pt x="8116" y="15936"/>
                    <a:pt x="8188" y="16006"/>
                    <a:pt x="8282" y="16006"/>
                  </a:cubicBezTo>
                  <a:cubicBezTo>
                    <a:pt x="8424" y="16006"/>
                    <a:pt x="8447" y="15841"/>
                    <a:pt x="8447" y="15722"/>
                  </a:cubicBezTo>
                  <a:cubicBezTo>
                    <a:pt x="8494" y="15297"/>
                    <a:pt x="8471" y="14896"/>
                    <a:pt x="8424" y="14471"/>
                  </a:cubicBezTo>
                  <a:cubicBezTo>
                    <a:pt x="8210" y="12958"/>
                    <a:pt x="8068" y="10948"/>
                    <a:pt x="7076" y="9530"/>
                  </a:cubicBezTo>
                  <a:cubicBezTo>
                    <a:pt x="6650" y="8869"/>
                    <a:pt x="6061" y="8373"/>
                    <a:pt x="5493" y="7829"/>
                  </a:cubicBezTo>
                  <a:cubicBezTo>
                    <a:pt x="5091" y="7498"/>
                    <a:pt x="4571" y="7309"/>
                    <a:pt x="4123" y="7025"/>
                  </a:cubicBezTo>
                  <a:cubicBezTo>
                    <a:pt x="3153" y="6505"/>
                    <a:pt x="2255" y="6105"/>
                    <a:pt x="1782" y="5065"/>
                  </a:cubicBezTo>
                  <a:cubicBezTo>
                    <a:pt x="1239" y="4142"/>
                    <a:pt x="931" y="3197"/>
                    <a:pt x="695" y="2110"/>
                  </a:cubicBezTo>
                  <a:cubicBezTo>
                    <a:pt x="530" y="1425"/>
                    <a:pt x="459" y="716"/>
                    <a:pt x="269" y="54"/>
                  </a:cubicBezTo>
                  <a:cubicBezTo>
                    <a:pt x="247" y="17"/>
                    <a:pt x="210" y="0"/>
                    <a:pt x="17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27;p7"/>
            <p:cNvSpPr/>
            <p:nvPr/>
          </p:nvSpPr>
          <p:spPr>
            <a:xfrm>
              <a:off x="731450" y="-925250"/>
              <a:ext cx="97250" cy="176125"/>
            </a:xfrm>
            <a:custGeom>
              <a:avLst/>
              <a:gdLst/>
              <a:ahLst/>
              <a:cxnLst/>
              <a:rect l="l" t="t" r="r" b="b"/>
              <a:pathLst>
                <a:path w="3890" h="7045" extrusionOk="0">
                  <a:moveTo>
                    <a:pt x="210" y="1"/>
                  </a:moveTo>
                  <a:cubicBezTo>
                    <a:pt x="69" y="1"/>
                    <a:pt x="0" y="224"/>
                    <a:pt x="131" y="290"/>
                  </a:cubicBezTo>
                  <a:cubicBezTo>
                    <a:pt x="1431" y="975"/>
                    <a:pt x="2802" y="1920"/>
                    <a:pt x="3322" y="3054"/>
                  </a:cubicBezTo>
                  <a:cubicBezTo>
                    <a:pt x="3628" y="3952"/>
                    <a:pt x="3606" y="4803"/>
                    <a:pt x="3417" y="5915"/>
                  </a:cubicBezTo>
                  <a:cubicBezTo>
                    <a:pt x="3439" y="6221"/>
                    <a:pt x="3392" y="6718"/>
                    <a:pt x="3511" y="7002"/>
                  </a:cubicBezTo>
                  <a:cubicBezTo>
                    <a:pt x="3541" y="7032"/>
                    <a:pt x="3577" y="7045"/>
                    <a:pt x="3613" y="7045"/>
                  </a:cubicBezTo>
                  <a:cubicBezTo>
                    <a:pt x="3692" y="7045"/>
                    <a:pt x="3770" y="6980"/>
                    <a:pt x="3770" y="6883"/>
                  </a:cubicBezTo>
                  <a:cubicBezTo>
                    <a:pt x="3676" y="6104"/>
                    <a:pt x="3795" y="5537"/>
                    <a:pt x="3865" y="4803"/>
                  </a:cubicBezTo>
                  <a:cubicBezTo>
                    <a:pt x="3889" y="3646"/>
                    <a:pt x="3700" y="2653"/>
                    <a:pt x="2755" y="1755"/>
                  </a:cubicBezTo>
                  <a:cubicBezTo>
                    <a:pt x="2021" y="1046"/>
                    <a:pt x="1148" y="455"/>
                    <a:pt x="250" y="7"/>
                  </a:cubicBezTo>
                  <a:cubicBezTo>
                    <a:pt x="236" y="3"/>
                    <a:pt x="223"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7"/>
            <p:cNvSpPr/>
            <p:nvPr/>
          </p:nvSpPr>
          <p:spPr>
            <a:xfrm>
              <a:off x="729975" y="-1286525"/>
              <a:ext cx="110100" cy="242475"/>
            </a:xfrm>
            <a:custGeom>
              <a:avLst/>
              <a:gdLst/>
              <a:ahLst/>
              <a:cxnLst/>
              <a:rect l="l" t="t" r="r" b="b"/>
              <a:pathLst>
                <a:path w="4404" h="9699" extrusionOk="0">
                  <a:moveTo>
                    <a:pt x="264" y="1"/>
                  </a:moveTo>
                  <a:cubicBezTo>
                    <a:pt x="147" y="1"/>
                    <a:pt x="59" y="127"/>
                    <a:pt x="95" y="253"/>
                  </a:cubicBezTo>
                  <a:cubicBezTo>
                    <a:pt x="0" y="1648"/>
                    <a:pt x="142" y="3089"/>
                    <a:pt x="615" y="4412"/>
                  </a:cubicBezTo>
                  <a:cubicBezTo>
                    <a:pt x="1135" y="5689"/>
                    <a:pt x="1963" y="6776"/>
                    <a:pt x="2719" y="7887"/>
                  </a:cubicBezTo>
                  <a:cubicBezTo>
                    <a:pt x="3167" y="8502"/>
                    <a:pt x="3617" y="9139"/>
                    <a:pt x="4113" y="9684"/>
                  </a:cubicBezTo>
                  <a:cubicBezTo>
                    <a:pt x="4137" y="9694"/>
                    <a:pt x="4162" y="9699"/>
                    <a:pt x="4185" y="9699"/>
                  </a:cubicBezTo>
                  <a:cubicBezTo>
                    <a:pt x="4316" y="9699"/>
                    <a:pt x="4403" y="9547"/>
                    <a:pt x="4302" y="9447"/>
                  </a:cubicBezTo>
                  <a:cubicBezTo>
                    <a:pt x="3120" y="7910"/>
                    <a:pt x="1774" y="6209"/>
                    <a:pt x="946" y="4342"/>
                  </a:cubicBezTo>
                  <a:cubicBezTo>
                    <a:pt x="520" y="3231"/>
                    <a:pt x="309" y="1765"/>
                    <a:pt x="403" y="467"/>
                  </a:cubicBezTo>
                  <a:cubicBezTo>
                    <a:pt x="403" y="325"/>
                    <a:pt x="473" y="158"/>
                    <a:pt x="379" y="41"/>
                  </a:cubicBezTo>
                  <a:cubicBezTo>
                    <a:pt x="340" y="13"/>
                    <a:pt x="301" y="1"/>
                    <a:pt x="2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7"/>
            <p:cNvSpPr/>
            <p:nvPr/>
          </p:nvSpPr>
          <p:spPr>
            <a:xfrm>
              <a:off x="666775" y="-1520225"/>
              <a:ext cx="110500" cy="271150"/>
            </a:xfrm>
            <a:custGeom>
              <a:avLst/>
              <a:gdLst/>
              <a:ahLst/>
              <a:cxnLst/>
              <a:rect l="l" t="t" r="r" b="b"/>
              <a:pathLst>
                <a:path w="4420" h="10846" extrusionOk="0">
                  <a:moveTo>
                    <a:pt x="4267" y="0"/>
                  </a:moveTo>
                  <a:cubicBezTo>
                    <a:pt x="4255" y="0"/>
                    <a:pt x="4242" y="2"/>
                    <a:pt x="4230" y="6"/>
                  </a:cubicBezTo>
                  <a:cubicBezTo>
                    <a:pt x="4088" y="53"/>
                    <a:pt x="4066" y="242"/>
                    <a:pt x="3994" y="361"/>
                  </a:cubicBezTo>
                  <a:cubicBezTo>
                    <a:pt x="3568" y="1377"/>
                    <a:pt x="2978" y="2558"/>
                    <a:pt x="2387" y="3409"/>
                  </a:cubicBezTo>
                  <a:cubicBezTo>
                    <a:pt x="1819" y="4071"/>
                    <a:pt x="1394" y="4804"/>
                    <a:pt x="993" y="5561"/>
                  </a:cubicBezTo>
                  <a:cubicBezTo>
                    <a:pt x="449" y="6459"/>
                    <a:pt x="71" y="7427"/>
                    <a:pt x="71" y="8467"/>
                  </a:cubicBezTo>
                  <a:cubicBezTo>
                    <a:pt x="23" y="9223"/>
                    <a:pt x="1" y="10004"/>
                    <a:pt x="48" y="10760"/>
                  </a:cubicBezTo>
                  <a:cubicBezTo>
                    <a:pt x="68" y="10819"/>
                    <a:pt x="121" y="10846"/>
                    <a:pt x="176" y="10846"/>
                  </a:cubicBezTo>
                  <a:cubicBezTo>
                    <a:pt x="252" y="10846"/>
                    <a:pt x="331" y="10795"/>
                    <a:pt x="331" y="10713"/>
                  </a:cubicBezTo>
                  <a:cubicBezTo>
                    <a:pt x="354" y="9317"/>
                    <a:pt x="190" y="7971"/>
                    <a:pt x="710" y="6742"/>
                  </a:cubicBezTo>
                  <a:cubicBezTo>
                    <a:pt x="1252" y="5655"/>
                    <a:pt x="1867" y="4473"/>
                    <a:pt x="2600" y="3623"/>
                  </a:cubicBezTo>
                  <a:cubicBezTo>
                    <a:pt x="3237" y="2700"/>
                    <a:pt x="3782" y="1613"/>
                    <a:pt x="4160" y="692"/>
                  </a:cubicBezTo>
                  <a:cubicBezTo>
                    <a:pt x="4230" y="503"/>
                    <a:pt x="4419" y="289"/>
                    <a:pt x="4419" y="125"/>
                  </a:cubicBezTo>
                  <a:cubicBezTo>
                    <a:pt x="4400" y="46"/>
                    <a:pt x="4331" y="0"/>
                    <a:pt x="42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7"/>
            <p:cNvSpPr/>
            <p:nvPr/>
          </p:nvSpPr>
          <p:spPr>
            <a:xfrm>
              <a:off x="780775" y="-1436075"/>
              <a:ext cx="27225" cy="189450"/>
            </a:xfrm>
            <a:custGeom>
              <a:avLst/>
              <a:gdLst/>
              <a:ahLst/>
              <a:cxnLst/>
              <a:rect l="l" t="t" r="r" b="b"/>
              <a:pathLst>
                <a:path w="1089" h="7578" extrusionOk="0">
                  <a:moveTo>
                    <a:pt x="270" y="0"/>
                  </a:moveTo>
                  <a:cubicBezTo>
                    <a:pt x="198" y="0"/>
                    <a:pt x="120" y="65"/>
                    <a:pt x="120" y="162"/>
                  </a:cubicBezTo>
                  <a:cubicBezTo>
                    <a:pt x="1" y="2501"/>
                    <a:pt x="73" y="4889"/>
                    <a:pt x="710" y="7158"/>
                  </a:cubicBezTo>
                  <a:cubicBezTo>
                    <a:pt x="782" y="7275"/>
                    <a:pt x="757" y="7464"/>
                    <a:pt x="876" y="7558"/>
                  </a:cubicBezTo>
                  <a:cubicBezTo>
                    <a:pt x="896" y="7572"/>
                    <a:pt x="919" y="7577"/>
                    <a:pt x="943" y="7577"/>
                  </a:cubicBezTo>
                  <a:cubicBezTo>
                    <a:pt x="1005" y="7577"/>
                    <a:pt x="1072" y="7539"/>
                    <a:pt x="1088" y="7488"/>
                  </a:cubicBezTo>
                  <a:cubicBezTo>
                    <a:pt x="521" y="5361"/>
                    <a:pt x="285" y="3352"/>
                    <a:pt x="379" y="1130"/>
                  </a:cubicBezTo>
                  <a:cubicBezTo>
                    <a:pt x="356" y="824"/>
                    <a:pt x="474" y="327"/>
                    <a:pt x="356" y="43"/>
                  </a:cubicBezTo>
                  <a:cubicBezTo>
                    <a:pt x="334" y="13"/>
                    <a:pt x="302" y="0"/>
                    <a:pt x="27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7"/>
            <p:cNvSpPr/>
            <p:nvPr/>
          </p:nvSpPr>
          <p:spPr>
            <a:xfrm>
              <a:off x="898200" y="-950925"/>
              <a:ext cx="128400" cy="164675"/>
            </a:xfrm>
            <a:custGeom>
              <a:avLst/>
              <a:gdLst/>
              <a:ahLst/>
              <a:cxnLst/>
              <a:rect l="l" t="t" r="r" b="b"/>
              <a:pathLst>
                <a:path w="5136" h="6587" extrusionOk="0">
                  <a:moveTo>
                    <a:pt x="198" y="0"/>
                  </a:moveTo>
                  <a:cubicBezTo>
                    <a:pt x="97" y="0"/>
                    <a:pt x="1" y="122"/>
                    <a:pt x="55" y="230"/>
                  </a:cubicBezTo>
                  <a:cubicBezTo>
                    <a:pt x="1307" y="2569"/>
                    <a:pt x="2797" y="4909"/>
                    <a:pt x="4852" y="6586"/>
                  </a:cubicBezTo>
                  <a:cubicBezTo>
                    <a:pt x="5135" y="6539"/>
                    <a:pt x="4971" y="6303"/>
                    <a:pt x="4829" y="6208"/>
                  </a:cubicBezTo>
                  <a:cubicBezTo>
                    <a:pt x="3292" y="4815"/>
                    <a:pt x="2158" y="3325"/>
                    <a:pt x="1142" y="1506"/>
                  </a:cubicBezTo>
                  <a:cubicBezTo>
                    <a:pt x="834" y="1034"/>
                    <a:pt x="575" y="514"/>
                    <a:pt x="292" y="41"/>
                  </a:cubicBezTo>
                  <a:cubicBezTo>
                    <a:pt x="263" y="12"/>
                    <a:pt x="230" y="0"/>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7"/>
            <p:cNvSpPr/>
            <p:nvPr/>
          </p:nvSpPr>
          <p:spPr>
            <a:xfrm>
              <a:off x="1026575" y="-715950"/>
              <a:ext cx="121475" cy="119150"/>
            </a:xfrm>
            <a:custGeom>
              <a:avLst/>
              <a:gdLst/>
              <a:ahLst/>
              <a:cxnLst/>
              <a:rect l="l" t="t" r="r" b="b"/>
              <a:pathLst>
                <a:path w="4859" h="4766" extrusionOk="0">
                  <a:moveTo>
                    <a:pt x="261" y="1"/>
                  </a:moveTo>
                  <a:cubicBezTo>
                    <a:pt x="214" y="1"/>
                    <a:pt x="167" y="1"/>
                    <a:pt x="120" y="23"/>
                  </a:cubicBezTo>
                  <a:cubicBezTo>
                    <a:pt x="0" y="95"/>
                    <a:pt x="25" y="284"/>
                    <a:pt x="167" y="332"/>
                  </a:cubicBezTo>
                  <a:cubicBezTo>
                    <a:pt x="1418" y="827"/>
                    <a:pt x="2931" y="1347"/>
                    <a:pt x="3570" y="2553"/>
                  </a:cubicBezTo>
                  <a:cubicBezTo>
                    <a:pt x="4018" y="3190"/>
                    <a:pt x="4090" y="3805"/>
                    <a:pt x="4468" y="4467"/>
                  </a:cubicBezTo>
                  <a:lnTo>
                    <a:pt x="4468" y="4491"/>
                  </a:lnTo>
                  <a:cubicBezTo>
                    <a:pt x="4515" y="4586"/>
                    <a:pt x="4515" y="4703"/>
                    <a:pt x="4585" y="4750"/>
                  </a:cubicBezTo>
                  <a:cubicBezTo>
                    <a:pt x="4610" y="4761"/>
                    <a:pt x="4634" y="4766"/>
                    <a:pt x="4657" y="4766"/>
                  </a:cubicBezTo>
                  <a:cubicBezTo>
                    <a:pt x="4783" y="4766"/>
                    <a:pt x="4858" y="4611"/>
                    <a:pt x="4799" y="4491"/>
                  </a:cubicBezTo>
                  <a:cubicBezTo>
                    <a:pt x="4491" y="3852"/>
                    <a:pt x="4349" y="3427"/>
                    <a:pt x="4065" y="2742"/>
                  </a:cubicBezTo>
                  <a:cubicBezTo>
                    <a:pt x="3829" y="2292"/>
                    <a:pt x="3523" y="1867"/>
                    <a:pt x="3167" y="1513"/>
                  </a:cubicBezTo>
                  <a:cubicBezTo>
                    <a:pt x="2695" y="1111"/>
                    <a:pt x="2152" y="852"/>
                    <a:pt x="1632" y="591"/>
                  </a:cubicBezTo>
                  <a:cubicBezTo>
                    <a:pt x="1182" y="354"/>
                    <a:pt x="709" y="190"/>
                    <a:pt x="2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7"/>
            <p:cNvSpPr/>
            <p:nvPr/>
          </p:nvSpPr>
          <p:spPr>
            <a:xfrm>
              <a:off x="1178450" y="-665125"/>
              <a:ext cx="67400" cy="96700"/>
            </a:xfrm>
            <a:custGeom>
              <a:avLst/>
              <a:gdLst/>
              <a:ahLst/>
              <a:cxnLst/>
              <a:rect l="l" t="t" r="r" b="b"/>
              <a:pathLst>
                <a:path w="2696" h="3868" extrusionOk="0">
                  <a:moveTo>
                    <a:pt x="212" y="0"/>
                  </a:moveTo>
                  <a:cubicBezTo>
                    <a:pt x="70" y="0"/>
                    <a:pt x="0" y="189"/>
                    <a:pt x="95" y="307"/>
                  </a:cubicBezTo>
                  <a:cubicBezTo>
                    <a:pt x="993" y="1157"/>
                    <a:pt x="1844" y="2717"/>
                    <a:pt x="2363" y="3804"/>
                  </a:cubicBezTo>
                  <a:cubicBezTo>
                    <a:pt x="2393" y="3848"/>
                    <a:pt x="2437" y="3867"/>
                    <a:pt x="2483" y="3867"/>
                  </a:cubicBezTo>
                  <a:cubicBezTo>
                    <a:pt x="2586" y="3867"/>
                    <a:pt x="2695" y="3771"/>
                    <a:pt x="2647" y="3640"/>
                  </a:cubicBezTo>
                  <a:cubicBezTo>
                    <a:pt x="2433" y="3001"/>
                    <a:pt x="2008" y="2434"/>
                    <a:pt x="1677" y="1844"/>
                  </a:cubicBezTo>
                  <a:cubicBezTo>
                    <a:pt x="1346" y="1276"/>
                    <a:pt x="1015" y="709"/>
                    <a:pt x="543" y="259"/>
                  </a:cubicBezTo>
                  <a:cubicBezTo>
                    <a:pt x="426" y="165"/>
                    <a:pt x="354" y="23"/>
                    <a:pt x="21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7"/>
            <p:cNvSpPr/>
            <p:nvPr/>
          </p:nvSpPr>
          <p:spPr>
            <a:xfrm>
              <a:off x="1280625" y="-549950"/>
              <a:ext cx="166650" cy="68175"/>
            </a:xfrm>
            <a:custGeom>
              <a:avLst/>
              <a:gdLst/>
              <a:ahLst/>
              <a:cxnLst/>
              <a:rect l="l" t="t" r="r" b="b"/>
              <a:pathLst>
                <a:path w="6666" h="2727" extrusionOk="0">
                  <a:moveTo>
                    <a:pt x="237" y="1"/>
                  </a:moveTo>
                  <a:cubicBezTo>
                    <a:pt x="190" y="1"/>
                    <a:pt x="143" y="25"/>
                    <a:pt x="95" y="73"/>
                  </a:cubicBezTo>
                  <a:cubicBezTo>
                    <a:pt x="1" y="167"/>
                    <a:pt x="73" y="379"/>
                    <a:pt x="237" y="379"/>
                  </a:cubicBezTo>
                  <a:cubicBezTo>
                    <a:pt x="1585" y="426"/>
                    <a:pt x="3073" y="593"/>
                    <a:pt x="4232" y="1065"/>
                  </a:cubicBezTo>
                  <a:cubicBezTo>
                    <a:pt x="5083" y="1466"/>
                    <a:pt x="5625" y="1986"/>
                    <a:pt x="6312" y="2648"/>
                  </a:cubicBezTo>
                  <a:cubicBezTo>
                    <a:pt x="6351" y="2703"/>
                    <a:pt x="6406" y="2727"/>
                    <a:pt x="6459" y="2727"/>
                  </a:cubicBezTo>
                  <a:cubicBezTo>
                    <a:pt x="6566" y="2727"/>
                    <a:pt x="6666" y="2632"/>
                    <a:pt x="6618" y="2506"/>
                  </a:cubicBezTo>
                  <a:cubicBezTo>
                    <a:pt x="5934" y="1680"/>
                    <a:pt x="5011" y="971"/>
                    <a:pt x="3996" y="593"/>
                  </a:cubicBezTo>
                  <a:cubicBezTo>
                    <a:pt x="3120" y="309"/>
                    <a:pt x="2222" y="190"/>
                    <a:pt x="1349" y="73"/>
                  </a:cubicBezTo>
                  <a:cubicBezTo>
                    <a:pt x="971" y="25"/>
                    <a:pt x="615" y="25"/>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7"/>
            <p:cNvSpPr/>
            <p:nvPr/>
          </p:nvSpPr>
          <p:spPr>
            <a:xfrm>
              <a:off x="1412975" y="-583100"/>
              <a:ext cx="298675" cy="124350"/>
            </a:xfrm>
            <a:custGeom>
              <a:avLst/>
              <a:gdLst/>
              <a:ahLst/>
              <a:cxnLst/>
              <a:rect l="l" t="t" r="r" b="b"/>
              <a:pathLst>
                <a:path w="11947" h="4974" extrusionOk="0">
                  <a:moveTo>
                    <a:pt x="197" y="0"/>
                  </a:moveTo>
                  <a:cubicBezTo>
                    <a:pt x="187" y="0"/>
                    <a:pt x="177" y="1"/>
                    <a:pt x="167" y="3"/>
                  </a:cubicBezTo>
                  <a:cubicBezTo>
                    <a:pt x="25" y="51"/>
                    <a:pt x="1" y="240"/>
                    <a:pt x="120" y="311"/>
                  </a:cubicBezTo>
                  <a:cubicBezTo>
                    <a:pt x="1774" y="1374"/>
                    <a:pt x="3428" y="2414"/>
                    <a:pt x="5105" y="3407"/>
                  </a:cubicBezTo>
                  <a:cubicBezTo>
                    <a:pt x="6240" y="4140"/>
                    <a:pt x="7516" y="4565"/>
                    <a:pt x="8792" y="4872"/>
                  </a:cubicBezTo>
                  <a:cubicBezTo>
                    <a:pt x="9089" y="4946"/>
                    <a:pt x="9398" y="4974"/>
                    <a:pt x="9707" y="4974"/>
                  </a:cubicBezTo>
                  <a:cubicBezTo>
                    <a:pt x="10381" y="4974"/>
                    <a:pt x="11054" y="4842"/>
                    <a:pt x="11606" y="4777"/>
                  </a:cubicBezTo>
                  <a:cubicBezTo>
                    <a:pt x="11622" y="4779"/>
                    <a:pt x="11638" y="4780"/>
                    <a:pt x="11654" y="4780"/>
                  </a:cubicBezTo>
                  <a:cubicBezTo>
                    <a:pt x="11821" y="4780"/>
                    <a:pt x="11947" y="4666"/>
                    <a:pt x="11817" y="4494"/>
                  </a:cubicBezTo>
                  <a:cubicBezTo>
                    <a:pt x="11775" y="4451"/>
                    <a:pt x="11706" y="4443"/>
                    <a:pt x="11632" y="4443"/>
                  </a:cubicBezTo>
                  <a:cubicBezTo>
                    <a:pt x="11584" y="4443"/>
                    <a:pt x="11533" y="4446"/>
                    <a:pt x="11486" y="4446"/>
                  </a:cubicBezTo>
                  <a:cubicBezTo>
                    <a:pt x="10888" y="4541"/>
                    <a:pt x="10200" y="4634"/>
                    <a:pt x="9624" y="4634"/>
                  </a:cubicBezTo>
                  <a:cubicBezTo>
                    <a:pt x="9472" y="4634"/>
                    <a:pt x="9328" y="4627"/>
                    <a:pt x="9195" y="4613"/>
                  </a:cubicBezTo>
                  <a:cubicBezTo>
                    <a:pt x="8367" y="4424"/>
                    <a:pt x="7541" y="4187"/>
                    <a:pt x="6712" y="3879"/>
                  </a:cubicBezTo>
                  <a:cubicBezTo>
                    <a:pt x="5886" y="3548"/>
                    <a:pt x="4799" y="2817"/>
                    <a:pt x="3876" y="2297"/>
                  </a:cubicBezTo>
                  <a:cubicBezTo>
                    <a:pt x="2742" y="1588"/>
                    <a:pt x="1608" y="879"/>
                    <a:pt x="473" y="145"/>
                  </a:cubicBezTo>
                  <a:cubicBezTo>
                    <a:pt x="387" y="102"/>
                    <a:pt x="301" y="0"/>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7"/>
            <p:cNvSpPr/>
            <p:nvPr/>
          </p:nvSpPr>
          <p:spPr>
            <a:xfrm>
              <a:off x="994100" y="-1606250"/>
              <a:ext cx="44325" cy="185475"/>
            </a:xfrm>
            <a:custGeom>
              <a:avLst/>
              <a:gdLst/>
              <a:ahLst/>
              <a:cxnLst/>
              <a:rect l="l" t="t" r="r" b="b"/>
              <a:pathLst>
                <a:path w="1773" h="7419" extrusionOk="0">
                  <a:moveTo>
                    <a:pt x="147" y="0"/>
                  </a:moveTo>
                  <a:cubicBezTo>
                    <a:pt x="76" y="0"/>
                    <a:pt x="1" y="59"/>
                    <a:pt x="1" y="138"/>
                  </a:cubicBezTo>
                  <a:cubicBezTo>
                    <a:pt x="354" y="2526"/>
                    <a:pt x="590" y="5243"/>
                    <a:pt x="1536" y="7395"/>
                  </a:cubicBezTo>
                  <a:cubicBezTo>
                    <a:pt x="1561" y="7411"/>
                    <a:pt x="1589" y="7419"/>
                    <a:pt x="1616" y="7419"/>
                  </a:cubicBezTo>
                  <a:cubicBezTo>
                    <a:pt x="1665" y="7419"/>
                    <a:pt x="1710" y="7393"/>
                    <a:pt x="1725" y="7347"/>
                  </a:cubicBezTo>
                  <a:cubicBezTo>
                    <a:pt x="1772" y="7253"/>
                    <a:pt x="1702" y="7134"/>
                    <a:pt x="1678" y="7039"/>
                  </a:cubicBezTo>
                  <a:cubicBezTo>
                    <a:pt x="921" y="5148"/>
                    <a:pt x="638" y="2715"/>
                    <a:pt x="354" y="824"/>
                  </a:cubicBezTo>
                  <a:cubicBezTo>
                    <a:pt x="307" y="564"/>
                    <a:pt x="331" y="280"/>
                    <a:pt x="237" y="44"/>
                  </a:cubicBezTo>
                  <a:cubicBezTo>
                    <a:pt x="214" y="13"/>
                    <a:pt x="181" y="0"/>
                    <a:pt x="14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7"/>
            <p:cNvSpPr/>
            <p:nvPr/>
          </p:nvSpPr>
          <p:spPr>
            <a:xfrm>
              <a:off x="1071725" y="-1588550"/>
              <a:ext cx="120925" cy="411650"/>
            </a:xfrm>
            <a:custGeom>
              <a:avLst/>
              <a:gdLst/>
              <a:ahLst/>
              <a:cxnLst/>
              <a:rect l="l" t="t" r="r" b="b"/>
              <a:pathLst>
                <a:path w="4837" h="16466" extrusionOk="0">
                  <a:moveTo>
                    <a:pt x="175" y="0"/>
                  </a:moveTo>
                  <a:cubicBezTo>
                    <a:pt x="81" y="0"/>
                    <a:pt x="0" y="94"/>
                    <a:pt x="38" y="186"/>
                  </a:cubicBezTo>
                  <a:cubicBezTo>
                    <a:pt x="251" y="1345"/>
                    <a:pt x="605" y="2455"/>
                    <a:pt x="1172" y="3495"/>
                  </a:cubicBezTo>
                  <a:cubicBezTo>
                    <a:pt x="1692" y="4062"/>
                    <a:pt x="2165" y="4654"/>
                    <a:pt x="2590" y="5291"/>
                  </a:cubicBezTo>
                  <a:cubicBezTo>
                    <a:pt x="3488" y="6639"/>
                    <a:pt x="3844" y="8127"/>
                    <a:pt x="4150" y="9734"/>
                  </a:cubicBezTo>
                  <a:cubicBezTo>
                    <a:pt x="4386" y="11483"/>
                    <a:pt x="4292" y="13635"/>
                    <a:pt x="4127" y="15525"/>
                  </a:cubicBezTo>
                  <a:cubicBezTo>
                    <a:pt x="4103" y="15784"/>
                    <a:pt x="3961" y="16210"/>
                    <a:pt x="4080" y="16423"/>
                  </a:cubicBezTo>
                  <a:cubicBezTo>
                    <a:pt x="4131" y="16453"/>
                    <a:pt x="4174" y="16466"/>
                    <a:pt x="4208" y="16466"/>
                  </a:cubicBezTo>
                  <a:cubicBezTo>
                    <a:pt x="4398" y="16466"/>
                    <a:pt x="4367" y="16086"/>
                    <a:pt x="4386" y="15926"/>
                  </a:cubicBezTo>
                  <a:cubicBezTo>
                    <a:pt x="4647" y="13232"/>
                    <a:pt x="4836" y="10443"/>
                    <a:pt x="4008" y="7844"/>
                  </a:cubicBezTo>
                  <a:cubicBezTo>
                    <a:pt x="3655" y="6119"/>
                    <a:pt x="2590" y="4629"/>
                    <a:pt x="1409" y="3331"/>
                  </a:cubicBezTo>
                  <a:cubicBezTo>
                    <a:pt x="1055" y="2644"/>
                    <a:pt x="724" y="1913"/>
                    <a:pt x="535" y="1132"/>
                  </a:cubicBezTo>
                  <a:cubicBezTo>
                    <a:pt x="441" y="801"/>
                    <a:pt x="416" y="281"/>
                    <a:pt x="251" y="22"/>
                  </a:cubicBezTo>
                  <a:cubicBezTo>
                    <a:pt x="226" y="7"/>
                    <a:pt x="200" y="0"/>
                    <a:pt x="1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7"/>
            <p:cNvSpPr/>
            <p:nvPr/>
          </p:nvSpPr>
          <p:spPr>
            <a:xfrm>
              <a:off x="1065475" y="-1366550"/>
              <a:ext cx="50925" cy="166625"/>
            </a:xfrm>
            <a:custGeom>
              <a:avLst/>
              <a:gdLst/>
              <a:ahLst/>
              <a:cxnLst/>
              <a:rect l="l" t="t" r="r" b="b"/>
              <a:pathLst>
                <a:path w="2037" h="6665" extrusionOk="0">
                  <a:moveTo>
                    <a:pt x="222" y="0"/>
                  </a:moveTo>
                  <a:cubicBezTo>
                    <a:pt x="105" y="0"/>
                    <a:pt x="1" y="127"/>
                    <a:pt x="76" y="240"/>
                  </a:cubicBezTo>
                  <a:cubicBezTo>
                    <a:pt x="927" y="1894"/>
                    <a:pt x="1517" y="4235"/>
                    <a:pt x="1659" y="5936"/>
                  </a:cubicBezTo>
                  <a:cubicBezTo>
                    <a:pt x="1706" y="6125"/>
                    <a:pt x="1564" y="6526"/>
                    <a:pt x="1778" y="6645"/>
                  </a:cubicBezTo>
                  <a:cubicBezTo>
                    <a:pt x="1798" y="6659"/>
                    <a:pt x="1821" y="6665"/>
                    <a:pt x="1843" y="6665"/>
                  </a:cubicBezTo>
                  <a:cubicBezTo>
                    <a:pt x="1897" y="6665"/>
                    <a:pt x="1949" y="6632"/>
                    <a:pt x="1967" y="6598"/>
                  </a:cubicBezTo>
                  <a:cubicBezTo>
                    <a:pt x="2037" y="5345"/>
                    <a:pt x="1730" y="4163"/>
                    <a:pt x="1422" y="2911"/>
                  </a:cubicBezTo>
                  <a:cubicBezTo>
                    <a:pt x="1139" y="1919"/>
                    <a:pt x="808" y="926"/>
                    <a:pt x="312" y="28"/>
                  </a:cubicBezTo>
                  <a:cubicBezTo>
                    <a:pt x="283" y="9"/>
                    <a:pt x="252" y="0"/>
                    <a:pt x="2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7"/>
            <p:cNvSpPr/>
            <p:nvPr/>
          </p:nvSpPr>
          <p:spPr>
            <a:xfrm>
              <a:off x="1158350" y="-1576850"/>
              <a:ext cx="71500" cy="203600"/>
            </a:xfrm>
            <a:custGeom>
              <a:avLst/>
              <a:gdLst/>
              <a:ahLst/>
              <a:cxnLst/>
              <a:rect l="l" t="t" r="r" b="b"/>
              <a:pathLst>
                <a:path w="2860" h="8144" extrusionOk="0">
                  <a:moveTo>
                    <a:pt x="107" y="1"/>
                  </a:moveTo>
                  <a:cubicBezTo>
                    <a:pt x="50" y="1"/>
                    <a:pt x="13" y="66"/>
                    <a:pt x="1" y="216"/>
                  </a:cubicBezTo>
                  <a:cubicBezTo>
                    <a:pt x="1536" y="2579"/>
                    <a:pt x="2339" y="5343"/>
                    <a:pt x="2600" y="8037"/>
                  </a:cubicBezTo>
                  <a:cubicBezTo>
                    <a:pt x="2613" y="8107"/>
                    <a:pt x="2675" y="8143"/>
                    <a:pt x="2738" y="8143"/>
                  </a:cubicBezTo>
                  <a:cubicBezTo>
                    <a:pt x="2784" y="8143"/>
                    <a:pt x="2830" y="8124"/>
                    <a:pt x="2859" y="8085"/>
                  </a:cubicBezTo>
                  <a:lnTo>
                    <a:pt x="2859" y="7990"/>
                  </a:lnTo>
                  <a:lnTo>
                    <a:pt x="2859" y="7967"/>
                  </a:lnTo>
                  <a:cubicBezTo>
                    <a:pt x="2717" y="6383"/>
                    <a:pt x="2411" y="4823"/>
                    <a:pt x="1867" y="3358"/>
                  </a:cubicBezTo>
                  <a:cubicBezTo>
                    <a:pt x="1806" y="3132"/>
                    <a:pt x="499" y="1"/>
                    <a:pt x="10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7"/>
            <p:cNvSpPr/>
            <p:nvPr/>
          </p:nvSpPr>
          <p:spPr>
            <a:xfrm>
              <a:off x="1246900" y="-1239625"/>
              <a:ext cx="163175" cy="310900"/>
            </a:xfrm>
            <a:custGeom>
              <a:avLst/>
              <a:gdLst/>
              <a:ahLst/>
              <a:cxnLst/>
              <a:rect l="l" t="t" r="r" b="b"/>
              <a:pathLst>
                <a:path w="6527" h="12436" extrusionOk="0">
                  <a:moveTo>
                    <a:pt x="200" y="1"/>
                  </a:moveTo>
                  <a:cubicBezTo>
                    <a:pt x="97" y="1"/>
                    <a:pt x="0" y="111"/>
                    <a:pt x="74" y="220"/>
                  </a:cubicBezTo>
                  <a:cubicBezTo>
                    <a:pt x="1043" y="1899"/>
                    <a:pt x="1563" y="3884"/>
                    <a:pt x="2178" y="5822"/>
                  </a:cubicBezTo>
                  <a:cubicBezTo>
                    <a:pt x="2626" y="7169"/>
                    <a:pt x="3146" y="8397"/>
                    <a:pt x="3855" y="9721"/>
                  </a:cubicBezTo>
                  <a:cubicBezTo>
                    <a:pt x="4422" y="10785"/>
                    <a:pt x="5415" y="11542"/>
                    <a:pt x="6265" y="12392"/>
                  </a:cubicBezTo>
                  <a:cubicBezTo>
                    <a:pt x="6288" y="12422"/>
                    <a:pt x="6322" y="12435"/>
                    <a:pt x="6358" y="12435"/>
                  </a:cubicBezTo>
                  <a:cubicBezTo>
                    <a:pt x="6437" y="12435"/>
                    <a:pt x="6526" y="12371"/>
                    <a:pt x="6526" y="12273"/>
                  </a:cubicBezTo>
                  <a:cubicBezTo>
                    <a:pt x="6526" y="12156"/>
                    <a:pt x="6407" y="12109"/>
                    <a:pt x="6337" y="12037"/>
                  </a:cubicBezTo>
                  <a:cubicBezTo>
                    <a:pt x="5581" y="11281"/>
                    <a:pt x="4753" y="10619"/>
                    <a:pt x="4258" y="9793"/>
                  </a:cubicBezTo>
                  <a:cubicBezTo>
                    <a:pt x="3004" y="7688"/>
                    <a:pt x="2484" y="5609"/>
                    <a:pt x="1681" y="3270"/>
                  </a:cubicBezTo>
                  <a:cubicBezTo>
                    <a:pt x="1280" y="2158"/>
                    <a:pt x="949" y="1001"/>
                    <a:pt x="287" y="31"/>
                  </a:cubicBezTo>
                  <a:cubicBezTo>
                    <a:pt x="260" y="10"/>
                    <a:pt x="230" y="1"/>
                    <a:pt x="20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7"/>
            <p:cNvSpPr/>
            <p:nvPr/>
          </p:nvSpPr>
          <p:spPr>
            <a:xfrm>
              <a:off x="1178650" y="-1122075"/>
              <a:ext cx="130975" cy="185750"/>
            </a:xfrm>
            <a:custGeom>
              <a:avLst/>
              <a:gdLst/>
              <a:ahLst/>
              <a:cxnLst/>
              <a:rect l="l" t="t" r="r" b="b"/>
              <a:pathLst>
                <a:path w="5239" h="7430" extrusionOk="0">
                  <a:moveTo>
                    <a:pt x="209" y="0"/>
                  </a:moveTo>
                  <a:cubicBezTo>
                    <a:pt x="103" y="0"/>
                    <a:pt x="0" y="142"/>
                    <a:pt x="62" y="245"/>
                  </a:cubicBezTo>
                  <a:cubicBezTo>
                    <a:pt x="866" y="1758"/>
                    <a:pt x="1716" y="3247"/>
                    <a:pt x="2662" y="4688"/>
                  </a:cubicBezTo>
                  <a:cubicBezTo>
                    <a:pt x="3323" y="5705"/>
                    <a:pt x="4104" y="6745"/>
                    <a:pt x="5097" y="7430"/>
                  </a:cubicBezTo>
                  <a:cubicBezTo>
                    <a:pt x="5167" y="7430"/>
                    <a:pt x="5239" y="7360"/>
                    <a:pt x="5239" y="7288"/>
                  </a:cubicBezTo>
                  <a:cubicBezTo>
                    <a:pt x="5239" y="7171"/>
                    <a:pt x="5097" y="7099"/>
                    <a:pt x="5025" y="7029"/>
                  </a:cubicBezTo>
                  <a:cubicBezTo>
                    <a:pt x="4152" y="6225"/>
                    <a:pt x="3513" y="5492"/>
                    <a:pt x="2923" y="4524"/>
                  </a:cubicBezTo>
                  <a:cubicBezTo>
                    <a:pt x="2047" y="3153"/>
                    <a:pt x="1221" y="1758"/>
                    <a:pt x="465" y="317"/>
                  </a:cubicBezTo>
                  <a:cubicBezTo>
                    <a:pt x="393" y="198"/>
                    <a:pt x="370" y="56"/>
                    <a:pt x="251" y="9"/>
                  </a:cubicBezTo>
                  <a:cubicBezTo>
                    <a:pt x="237" y="3"/>
                    <a:pt x="223" y="0"/>
                    <a:pt x="20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7"/>
            <p:cNvSpPr/>
            <p:nvPr/>
          </p:nvSpPr>
          <p:spPr>
            <a:xfrm>
              <a:off x="1436050" y="-869650"/>
              <a:ext cx="186725" cy="96850"/>
            </a:xfrm>
            <a:custGeom>
              <a:avLst/>
              <a:gdLst/>
              <a:ahLst/>
              <a:cxnLst/>
              <a:rect l="l" t="t" r="r" b="b"/>
              <a:pathLst>
                <a:path w="7469" h="3874" extrusionOk="0">
                  <a:moveTo>
                    <a:pt x="196" y="0"/>
                  </a:moveTo>
                  <a:cubicBezTo>
                    <a:pt x="186" y="0"/>
                    <a:pt x="175" y="1"/>
                    <a:pt x="165" y="4"/>
                  </a:cubicBezTo>
                  <a:cubicBezTo>
                    <a:pt x="23" y="27"/>
                    <a:pt x="0" y="240"/>
                    <a:pt x="117" y="310"/>
                  </a:cubicBezTo>
                  <a:cubicBezTo>
                    <a:pt x="1276" y="1091"/>
                    <a:pt x="2505" y="1776"/>
                    <a:pt x="3710" y="2509"/>
                  </a:cubicBezTo>
                  <a:cubicBezTo>
                    <a:pt x="4513" y="3029"/>
                    <a:pt x="5411" y="3360"/>
                    <a:pt x="6334" y="3644"/>
                  </a:cubicBezTo>
                  <a:cubicBezTo>
                    <a:pt x="6593" y="3738"/>
                    <a:pt x="6854" y="3785"/>
                    <a:pt x="7138" y="3855"/>
                  </a:cubicBezTo>
                  <a:cubicBezTo>
                    <a:pt x="7149" y="3868"/>
                    <a:pt x="7166" y="3874"/>
                    <a:pt x="7187" y="3874"/>
                  </a:cubicBezTo>
                  <a:cubicBezTo>
                    <a:pt x="7207" y="3874"/>
                    <a:pt x="7231" y="3868"/>
                    <a:pt x="7255" y="3855"/>
                  </a:cubicBezTo>
                  <a:cubicBezTo>
                    <a:pt x="7468" y="3666"/>
                    <a:pt x="7232" y="3524"/>
                    <a:pt x="7043" y="3502"/>
                  </a:cubicBezTo>
                  <a:cubicBezTo>
                    <a:pt x="6050" y="3218"/>
                    <a:pt x="5175" y="2957"/>
                    <a:pt x="4349" y="2509"/>
                  </a:cubicBezTo>
                  <a:cubicBezTo>
                    <a:pt x="3025" y="1706"/>
                    <a:pt x="1702" y="949"/>
                    <a:pt x="426" y="121"/>
                  </a:cubicBezTo>
                  <a:cubicBezTo>
                    <a:pt x="342" y="79"/>
                    <a:pt x="276" y="0"/>
                    <a:pt x="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7"/>
            <p:cNvSpPr/>
            <p:nvPr/>
          </p:nvSpPr>
          <p:spPr>
            <a:xfrm>
              <a:off x="1485675" y="-1109900"/>
              <a:ext cx="57075" cy="188000"/>
            </a:xfrm>
            <a:custGeom>
              <a:avLst/>
              <a:gdLst/>
              <a:ahLst/>
              <a:cxnLst/>
              <a:rect l="l" t="t" r="r" b="b"/>
              <a:pathLst>
                <a:path w="2283" h="7520" extrusionOk="0">
                  <a:moveTo>
                    <a:pt x="293" y="1"/>
                  </a:moveTo>
                  <a:cubicBezTo>
                    <a:pt x="236" y="1"/>
                    <a:pt x="177" y="30"/>
                    <a:pt x="142" y="89"/>
                  </a:cubicBezTo>
                  <a:cubicBezTo>
                    <a:pt x="0" y="1153"/>
                    <a:pt x="142" y="2263"/>
                    <a:pt x="237" y="3328"/>
                  </a:cubicBezTo>
                  <a:cubicBezTo>
                    <a:pt x="543" y="4674"/>
                    <a:pt x="1182" y="5927"/>
                    <a:pt x="1797" y="7156"/>
                  </a:cubicBezTo>
                  <a:cubicBezTo>
                    <a:pt x="1867" y="7273"/>
                    <a:pt x="1891" y="7462"/>
                    <a:pt x="2033" y="7510"/>
                  </a:cubicBezTo>
                  <a:cubicBezTo>
                    <a:pt x="2052" y="7516"/>
                    <a:pt x="2071" y="7519"/>
                    <a:pt x="2089" y="7519"/>
                  </a:cubicBezTo>
                  <a:cubicBezTo>
                    <a:pt x="2203" y="7519"/>
                    <a:pt x="2282" y="7399"/>
                    <a:pt x="2222" y="7298"/>
                  </a:cubicBezTo>
                  <a:cubicBezTo>
                    <a:pt x="1513" y="5975"/>
                    <a:pt x="946" y="4768"/>
                    <a:pt x="543" y="3375"/>
                  </a:cubicBezTo>
                  <a:cubicBezTo>
                    <a:pt x="449" y="2713"/>
                    <a:pt x="401" y="1743"/>
                    <a:pt x="401" y="940"/>
                  </a:cubicBezTo>
                  <a:cubicBezTo>
                    <a:pt x="401" y="656"/>
                    <a:pt x="449" y="372"/>
                    <a:pt x="426" y="89"/>
                  </a:cubicBezTo>
                  <a:cubicBezTo>
                    <a:pt x="402" y="30"/>
                    <a:pt x="349" y="1"/>
                    <a:pt x="2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7"/>
            <p:cNvSpPr/>
            <p:nvPr/>
          </p:nvSpPr>
          <p:spPr>
            <a:xfrm>
              <a:off x="1519325" y="-1345425"/>
              <a:ext cx="21800" cy="204975"/>
            </a:xfrm>
            <a:custGeom>
              <a:avLst/>
              <a:gdLst/>
              <a:ahLst/>
              <a:cxnLst/>
              <a:rect l="l" t="t" r="r" b="b"/>
              <a:pathLst>
                <a:path w="872" h="8199" extrusionOk="0">
                  <a:moveTo>
                    <a:pt x="653" y="1"/>
                  </a:moveTo>
                  <a:cubicBezTo>
                    <a:pt x="595" y="1"/>
                    <a:pt x="539" y="32"/>
                    <a:pt x="521" y="104"/>
                  </a:cubicBezTo>
                  <a:cubicBezTo>
                    <a:pt x="237" y="1499"/>
                    <a:pt x="214" y="2917"/>
                    <a:pt x="142" y="4335"/>
                  </a:cubicBezTo>
                  <a:cubicBezTo>
                    <a:pt x="25" y="5659"/>
                    <a:pt x="1" y="6957"/>
                    <a:pt x="640" y="8186"/>
                  </a:cubicBezTo>
                  <a:cubicBezTo>
                    <a:pt x="657" y="8195"/>
                    <a:pt x="675" y="8199"/>
                    <a:pt x="694" y="8199"/>
                  </a:cubicBezTo>
                  <a:cubicBezTo>
                    <a:pt x="780" y="8199"/>
                    <a:pt x="872" y="8118"/>
                    <a:pt x="851" y="8022"/>
                  </a:cubicBezTo>
                  <a:cubicBezTo>
                    <a:pt x="331" y="6768"/>
                    <a:pt x="284" y="5659"/>
                    <a:pt x="426" y="4311"/>
                  </a:cubicBezTo>
                  <a:cubicBezTo>
                    <a:pt x="521" y="2893"/>
                    <a:pt x="521" y="1499"/>
                    <a:pt x="804" y="198"/>
                  </a:cubicBezTo>
                  <a:cubicBezTo>
                    <a:pt x="849" y="82"/>
                    <a:pt x="748" y="1"/>
                    <a:pt x="65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7"/>
            <p:cNvSpPr/>
            <p:nvPr/>
          </p:nvSpPr>
          <p:spPr>
            <a:xfrm>
              <a:off x="1560675" y="-1326350"/>
              <a:ext cx="126475" cy="375600"/>
            </a:xfrm>
            <a:custGeom>
              <a:avLst/>
              <a:gdLst/>
              <a:ahLst/>
              <a:cxnLst/>
              <a:rect l="l" t="t" r="r" b="b"/>
              <a:pathLst>
                <a:path w="5059" h="15024" extrusionOk="0">
                  <a:moveTo>
                    <a:pt x="145" y="1"/>
                  </a:moveTo>
                  <a:cubicBezTo>
                    <a:pt x="70" y="1"/>
                    <a:pt x="1" y="53"/>
                    <a:pt x="1" y="144"/>
                  </a:cubicBezTo>
                  <a:cubicBezTo>
                    <a:pt x="95" y="2390"/>
                    <a:pt x="237" y="4635"/>
                    <a:pt x="545" y="6856"/>
                  </a:cubicBezTo>
                  <a:cubicBezTo>
                    <a:pt x="782" y="8015"/>
                    <a:pt x="876" y="9267"/>
                    <a:pt x="1561" y="10259"/>
                  </a:cubicBezTo>
                  <a:cubicBezTo>
                    <a:pt x="1892" y="10804"/>
                    <a:pt x="2364" y="11229"/>
                    <a:pt x="2720" y="11725"/>
                  </a:cubicBezTo>
                  <a:cubicBezTo>
                    <a:pt x="3287" y="12670"/>
                    <a:pt x="3971" y="13545"/>
                    <a:pt x="4516" y="14513"/>
                  </a:cubicBezTo>
                  <a:cubicBezTo>
                    <a:pt x="4644" y="14642"/>
                    <a:pt x="4695" y="15024"/>
                    <a:pt x="4896" y="15024"/>
                  </a:cubicBezTo>
                  <a:cubicBezTo>
                    <a:pt x="4917" y="15024"/>
                    <a:pt x="4940" y="15020"/>
                    <a:pt x="4964" y="15011"/>
                  </a:cubicBezTo>
                  <a:cubicBezTo>
                    <a:pt x="5036" y="14963"/>
                    <a:pt x="5059" y="14844"/>
                    <a:pt x="4989" y="14774"/>
                  </a:cubicBezTo>
                  <a:cubicBezTo>
                    <a:pt x="4917" y="14585"/>
                    <a:pt x="4799" y="14396"/>
                    <a:pt x="4680" y="14230"/>
                  </a:cubicBezTo>
                  <a:cubicBezTo>
                    <a:pt x="4138" y="13237"/>
                    <a:pt x="3451" y="12339"/>
                    <a:pt x="2837" y="11371"/>
                  </a:cubicBezTo>
                  <a:cubicBezTo>
                    <a:pt x="2200" y="10615"/>
                    <a:pt x="1513" y="9859"/>
                    <a:pt x="1302" y="8983"/>
                  </a:cubicBezTo>
                  <a:cubicBezTo>
                    <a:pt x="593" y="6266"/>
                    <a:pt x="474" y="3453"/>
                    <a:pt x="332" y="594"/>
                  </a:cubicBezTo>
                  <a:cubicBezTo>
                    <a:pt x="309" y="405"/>
                    <a:pt x="356" y="192"/>
                    <a:pt x="262" y="50"/>
                  </a:cubicBezTo>
                  <a:cubicBezTo>
                    <a:pt x="228" y="16"/>
                    <a:pt x="186" y="1"/>
                    <a:pt x="1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7"/>
            <p:cNvSpPr/>
            <p:nvPr/>
          </p:nvSpPr>
          <p:spPr>
            <a:xfrm>
              <a:off x="1571575" y="-1006875"/>
              <a:ext cx="157675" cy="202975"/>
            </a:xfrm>
            <a:custGeom>
              <a:avLst/>
              <a:gdLst/>
              <a:ahLst/>
              <a:cxnLst/>
              <a:rect l="l" t="t" r="r" b="b"/>
              <a:pathLst>
                <a:path w="6307" h="8119" extrusionOk="0">
                  <a:moveTo>
                    <a:pt x="195" y="1"/>
                  </a:moveTo>
                  <a:cubicBezTo>
                    <a:pt x="81" y="1"/>
                    <a:pt x="0" y="121"/>
                    <a:pt x="62" y="222"/>
                  </a:cubicBezTo>
                  <a:cubicBezTo>
                    <a:pt x="960" y="1995"/>
                    <a:pt x="2047" y="3720"/>
                    <a:pt x="3371" y="5185"/>
                  </a:cubicBezTo>
                  <a:cubicBezTo>
                    <a:pt x="4269" y="6108"/>
                    <a:pt x="5356" y="6792"/>
                    <a:pt x="5899" y="7904"/>
                  </a:cubicBezTo>
                  <a:cubicBezTo>
                    <a:pt x="5971" y="8021"/>
                    <a:pt x="5899" y="7998"/>
                    <a:pt x="6018" y="8093"/>
                  </a:cubicBezTo>
                  <a:cubicBezTo>
                    <a:pt x="6044" y="8110"/>
                    <a:pt x="6072" y="8118"/>
                    <a:pt x="6098" y="8118"/>
                  </a:cubicBezTo>
                  <a:cubicBezTo>
                    <a:pt x="6212" y="8118"/>
                    <a:pt x="6306" y="7972"/>
                    <a:pt x="6230" y="7856"/>
                  </a:cubicBezTo>
                  <a:cubicBezTo>
                    <a:pt x="5829" y="6981"/>
                    <a:pt x="5095" y="6344"/>
                    <a:pt x="4411" y="5705"/>
                  </a:cubicBezTo>
                  <a:cubicBezTo>
                    <a:pt x="3796" y="5185"/>
                    <a:pt x="3040" y="4334"/>
                    <a:pt x="2637" y="3814"/>
                  </a:cubicBezTo>
                  <a:cubicBezTo>
                    <a:pt x="1953" y="2846"/>
                    <a:pt x="1314" y="1854"/>
                    <a:pt x="724" y="836"/>
                  </a:cubicBezTo>
                  <a:cubicBezTo>
                    <a:pt x="558" y="600"/>
                    <a:pt x="463" y="152"/>
                    <a:pt x="251" y="10"/>
                  </a:cubicBezTo>
                  <a:cubicBezTo>
                    <a:pt x="232" y="4"/>
                    <a:pt x="213" y="1"/>
                    <a:pt x="1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7"/>
            <p:cNvSpPr/>
            <p:nvPr/>
          </p:nvSpPr>
          <p:spPr>
            <a:xfrm>
              <a:off x="1689825" y="-769975"/>
              <a:ext cx="160400" cy="74975"/>
            </a:xfrm>
            <a:custGeom>
              <a:avLst/>
              <a:gdLst/>
              <a:ahLst/>
              <a:cxnLst/>
              <a:rect l="l" t="t" r="r" b="b"/>
              <a:pathLst>
                <a:path w="6416" h="2999" extrusionOk="0">
                  <a:moveTo>
                    <a:pt x="283" y="0"/>
                  </a:moveTo>
                  <a:cubicBezTo>
                    <a:pt x="116" y="0"/>
                    <a:pt x="0" y="248"/>
                    <a:pt x="176" y="366"/>
                  </a:cubicBezTo>
                  <a:cubicBezTo>
                    <a:pt x="1619" y="1169"/>
                    <a:pt x="3012" y="2090"/>
                    <a:pt x="4596" y="2540"/>
                  </a:cubicBezTo>
                  <a:cubicBezTo>
                    <a:pt x="5116" y="2729"/>
                    <a:pt x="5636" y="2871"/>
                    <a:pt x="6156" y="2988"/>
                  </a:cubicBezTo>
                  <a:cubicBezTo>
                    <a:pt x="6170" y="2995"/>
                    <a:pt x="6184" y="2998"/>
                    <a:pt x="6198" y="2998"/>
                  </a:cubicBezTo>
                  <a:cubicBezTo>
                    <a:pt x="6231" y="2998"/>
                    <a:pt x="6265" y="2981"/>
                    <a:pt x="6298" y="2965"/>
                  </a:cubicBezTo>
                  <a:cubicBezTo>
                    <a:pt x="6393" y="2918"/>
                    <a:pt x="6415" y="2776"/>
                    <a:pt x="6345" y="2682"/>
                  </a:cubicBezTo>
                  <a:cubicBezTo>
                    <a:pt x="6251" y="2610"/>
                    <a:pt x="6109" y="2610"/>
                    <a:pt x="6014" y="2587"/>
                  </a:cubicBezTo>
                  <a:cubicBezTo>
                    <a:pt x="4833" y="2256"/>
                    <a:pt x="3816" y="1948"/>
                    <a:pt x="2823" y="1405"/>
                  </a:cubicBezTo>
                  <a:cubicBezTo>
                    <a:pt x="1997" y="980"/>
                    <a:pt x="1169" y="507"/>
                    <a:pt x="390" y="35"/>
                  </a:cubicBezTo>
                  <a:cubicBezTo>
                    <a:pt x="353" y="11"/>
                    <a:pt x="317" y="0"/>
                    <a:pt x="28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7"/>
            <p:cNvSpPr/>
            <p:nvPr/>
          </p:nvSpPr>
          <p:spPr>
            <a:xfrm>
              <a:off x="1787575" y="-958475"/>
              <a:ext cx="105975" cy="209825"/>
            </a:xfrm>
            <a:custGeom>
              <a:avLst/>
              <a:gdLst/>
              <a:ahLst/>
              <a:cxnLst/>
              <a:rect l="l" t="t" r="r" b="b"/>
              <a:pathLst>
                <a:path w="4239" h="8393" extrusionOk="0">
                  <a:moveTo>
                    <a:pt x="165" y="0"/>
                  </a:moveTo>
                  <a:cubicBezTo>
                    <a:pt x="82" y="0"/>
                    <a:pt x="0" y="68"/>
                    <a:pt x="0" y="177"/>
                  </a:cubicBezTo>
                  <a:cubicBezTo>
                    <a:pt x="167" y="1736"/>
                    <a:pt x="331" y="3343"/>
                    <a:pt x="876" y="4856"/>
                  </a:cubicBezTo>
                  <a:cubicBezTo>
                    <a:pt x="1182" y="5518"/>
                    <a:pt x="1749" y="6038"/>
                    <a:pt x="2222" y="6605"/>
                  </a:cubicBezTo>
                  <a:cubicBezTo>
                    <a:pt x="2766" y="7219"/>
                    <a:pt x="3333" y="7834"/>
                    <a:pt x="3948" y="8378"/>
                  </a:cubicBezTo>
                  <a:cubicBezTo>
                    <a:pt x="3970" y="8388"/>
                    <a:pt x="3992" y="8392"/>
                    <a:pt x="4013" y="8392"/>
                  </a:cubicBezTo>
                  <a:cubicBezTo>
                    <a:pt x="4146" y="8392"/>
                    <a:pt x="4238" y="8220"/>
                    <a:pt x="4137" y="8117"/>
                  </a:cubicBezTo>
                  <a:cubicBezTo>
                    <a:pt x="3050" y="7077"/>
                    <a:pt x="1915" y="5990"/>
                    <a:pt x="1182" y="4786"/>
                  </a:cubicBezTo>
                  <a:cubicBezTo>
                    <a:pt x="734" y="3557"/>
                    <a:pt x="545" y="1997"/>
                    <a:pt x="378" y="579"/>
                  </a:cubicBezTo>
                  <a:cubicBezTo>
                    <a:pt x="331" y="413"/>
                    <a:pt x="403" y="201"/>
                    <a:pt x="284" y="59"/>
                  </a:cubicBezTo>
                  <a:cubicBezTo>
                    <a:pt x="251" y="19"/>
                    <a:pt x="208" y="0"/>
                    <a:pt x="1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7"/>
            <p:cNvSpPr/>
            <p:nvPr/>
          </p:nvSpPr>
          <p:spPr>
            <a:xfrm>
              <a:off x="1720200" y="-1157425"/>
              <a:ext cx="41275" cy="256025"/>
            </a:xfrm>
            <a:custGeom>
              <a:avLst/>
              <a:gdLst/>
              <a:ahLst/>
              <a:cxnLst/>
              <a:rect l="l" t="t" r="r" b="b"/>
              <a:pathLst>
                <a:path w="1651" h="10241" extrusionOk="0">
                  <a:moveTo>
                    <a:pt x="613" y="0"/>
                  </a:moveTo>
                  <a:cubicBezTo>
                    <a:pt x="538" y="0"/>
                    <a:pt x="464" y="43"/>
                    <a:pt x="451" y="124"/>
                  </a:cubicBezTo>
                  <a:cubicBezTo>
                    <a:pt x="167" y="1164"/>
                    <a:pt x="73" y="2251"/>
                    <a:pt x="73" y="3338"/>
                  </a:cubicBezTo>
                  <a:cubicBezTo>
                    <a:pt x="1" y="4000"/>
                    <a:pt x="1" y="4637"/>
                    <a:pt x="48" y="5299"/>
                  </a:cubicBezTo>
                  <a:cubicBezTo>
                    <a:pt x="120" y="5960"/>
                    <a:pt x="120" y="6622"/>
                    <a:pt x="262" y="7284"/>
                  </a:cubicBezTo>
                  <a:cubicBezTo>
                    <a:pt x="474" y="8276"/>
                    <a:pt x="876" y="9222"/>
                    <a:pt x="1302" y="10167"/>
                  </a:cubicBezTo>
                  <a:cubicBezTo>
                    <a:pt x="1331" y="10219"/>
                    <a:pt x="1379" y="10241"/>
                    <a:pt x="1428" y="10241"/>
                  </a:cubicBezTo>
                  <a:cubicBezTo>
                    <a:pt x="1536" y="10241"/>
                    <a:pt x="1650" y="10133"/>
                    <a:pt x="1585" y="10003"/>
                  </a:cubicBezTo>
                  <a:cubicBezTo>
                    <a:pt x="1135" y="9010"/>
                    <a:pt x="663" y="7898"/>
                    <a:pt x="498" y="6717"/>
                  </a:cubicBezTo>
                  <a:cubicBezTo>
                    <a:pt x="474" y="6127"/>
                    <a:pt x="332" y="5040"/>
                    <a:pt x="332" y="4283"/>
                  </a:cubicBezTo>
                  <a:cubicBezTo>
                    <a:pt x="404" y="3243"/>
                    <a:pt x="379" y="2226"/>
                    <a:pt x="545" y="1305"/>
                  </a:cubicBezTo>
                  <a:cubicBezTo>
                    <a:pt x="593" y="927"/>
                    <a:pt x="663" y="572"/>
                    <a:pt x="757" y="194"/>
                  </a:cubicBezTo>
                  <a:cubicBezTo>
                    <a:pt x="782" y="171"/>
                    <a:pt x="757" y="124"/>
                    <a:pt x="757" y="77"/>
                  </a:cubicBezTo>
                  <a:cubicBezTo>
                    <a:pt x="727" y="25"/>
                    <a:pt x="670" y="0"/>
                    <a:pt x="6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7"/>
            <p:cNvSpPr/>
            <p:nvPr/>
          </p:nvSpPr>
          <p:spPr>
            <a:xfrm>
              <a:off x="1672375" y="-1178875"/>
              <a:ext cx="18925" cy="100750"/>
            </a:xfrm>
            <a:custGeom>
              <a:avLst/>
              <a:gdLst/>
              <a:ahLst/>
              <a:cxnLst/>
              <a:rect l="l" t="t" r="r" b="b"/>
              <a:pathLst>
                <a:path w="757" h="4030" extrusionOk="0">
                  <a:moveTo>
                    <a:pt x="617" y="0"/>
                  </a:moveTo>
                  <a:cubicBezTo>
                    <a:pt x="515" y="0"/>
                    <a:pt x="426" y="118"/>
                    <a:pt x="426" y="248"/>
                  </a:cubicBezTo>
                  <a:cubicBezTo>
                    <a:pt x="190" y="1454"/>
                    <a:pt x="23" y="2706"/>
                    <a:pt x="1" y="3935"/>
                  </a:cubicBezTo>
                  <a:cubicBezTo>
                    <a:pt x="28" y="4001"/>
                    <a:pt x="90" y="4030"/>
                    <a:pt x="153" y="4030"/>
                  </a:cubicBezTo>
                  <a:cubicBezTo>
                    <a:pt x="248" y="4030"/>
                    <a:pt x="345" y="3964"/>
                    <a:pt x="331" y="3865"/>
                  </a:cubicBezTo>
                  <a:cubicBezTo>
                    <a:pt x="379" y="2470"/>
                    <a:pt x="591" y="1383"/>
                    <a:pt x="757" y="84"/>
                  </a:cubicBezTo>
                  <a:cubicBezTo>
                    <a:pt x="713" y="25"/>
                    <a:pt x="664" y="0"/>
                    <a:pt x="6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7"/>
            <p:cNvSpPr/>
            <p:nvPr/>
          </p:nvSpPr>
          <p:spPr>
            <a:xfrm>
              <a:off x="1767475" y="-1342625"/>
              <a:ext cx="30750" cy="158850"/>
            </a:xfrm>
            <a:custGeom>
              <a:avLst/>
              <a:gdLst/>
              <a:ahLst/>
              <a:cxnLst/>
              <a:rect l="l" t="t" r="r" b="b"/>
              <a:pathLst>
                <a:path w="1230" h="6354" extrusionOk="0">
                  <a:moveTo>
                    <a:pt x="213" y="1"/>
                  </a:moveTo>
                  <a:cubicBezTo>
                    <a:pt x="144" y="1"/>
                    <a:pt x="72" y="51"/>
                    <a:pt x="72" y="134"/>
                  </a:cubicBezTo>
                  <a:cubicBezTo>
                    <a:pt x="1" y="1410"/>
                    <a:pt x="214" y="2686"/>
                    <a:pt x="687" y="3868"/>
                  </a:cubicBezTo>
                  <a:cubicBezTo>
                    <a:pt x="993" y="4577"/>
                    <a:pt x="923" y="5522"/>
                    <a:pt x="899" y="6231"/>
                  </a:cubicBezTo>
                  <a:cubicBezTo>
                    <a:pt x="914" y="6306"/>
                    <a:pt x="977" y="6353"/>
                    <a:pt x="1045" y="6353"/>
                  </a:cubicBezTo>
                  <a:cubicBezTo>
                    <a:pt x="1084" y="6353"/>
                    <a:pt x="1125" y="6338"/>
                    <a:pt x="1160" y="6303"/>
                  </a:cubicBezTo>
                  <a:cubicBezTo>
                    <a:pt x="1207" y="6256"/>
                    <a:pt x="1207" y="6161"/>
                    <a:pt x="1207" y="6114"/>
                  </a:cubicBezTo>
                  <a:cubicBezTo>
                    <a:pt x="1230" y="5522"/>
                    <a:pt x="1207" y="4955"/>
                    <a:pt x="1135" y="4388"/>
                  </a:cubicBezTo>
                  <a:cubicBezTo>
                    <a:pt x="876" y="3490"/>
                    <a:pt x="498" y="2639"/>
                    <a:pt x="379" y="1741"/>
                  </a:cubicBezTo>
                  <a:cubicBezTo>
                    <a:pt x="309" y="1245"/>
                    <a:pt x="379" y="606"/>
                    <a:pt x="332" y="86"/>
                  </a:cubicBezTo>
                  <a:cubicBezTo>
                    <a:pt x="312" y="27"/>
                    <a:pt x="263"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7"/>
            <p:cNvSpPr/>
            <p:nvPr/>
          </p:nvSpPr>
          <p:spPr>
            <a:xfrm>
              <a:off x="1792550" y="-1105150"/>
              <a:ext cx="17875" cy="72475"/>
            </a:xfrm>
            <a:custGeom>
              <a:avLst/>
              <a:gdLst/>
              <a:ahLst/>
              <a:cxnLst/>
              <a:rect l="l" t="t" r="r" b="b"/>
              <a:pathLst>
                <a:path w="715" h="2899" extrusionOk="0">
                  <a:moveTo>
                    <a:pt x="197" y="1"/>
                  </a:moveTo>
                  <a:cubicBezTo>
                    <a:pt x="101" y="1"/>
                    <a:pt x="0" y="71"/>
                    <a:pt x="15" y="182"/>
                  </a:cubicBezTo>
                  <a:cubicBezTo>
                    <a:pt x="15" y="869"/>
                    <a:pt x="132" y="1553"/>
                    <a:pt x="227" y="2240"/>
                  </a:cubicBezTo>
                  <a:cubicBezTo>
                    <a:pt x="298" y="2451"/>
                    <a:pt x="251" y="2712"/>
                    <a:pt x="416" y="2877"/>
                  </a:cubicBezTo>
                  <a:cubicBezTo>
                    <a:pt x="445" y="2892"/>
                    <a:pt x="475" y="2898"/>
                    <a:pt x="505" y="2898"/>
                  </a:cubicBezTo>
                  <a:cubicBezTo>
                    <a:pt x="617" y="2898"/>
                    <a:pt x="714" y="2800"/>
                    <a:pt x="677" y="2688"/>
                  </a:cubicBezTo>
                  <a:cubicBezTo>
                    <a:pt x="605" y="2357"/>
                    <a:pt x="557" y="2050"/>
                    <a:pt x="510" y="1742"/>
                  </a:cubicBezTo>
                  <a:cubicBezTo>
                    <a:pt x="416" y="1152"/>
                    <a:pt x="393" y="727"/>
                    <a:pt x="346" y="113"/>
                  </a:cubicBezTo>
                  <a:cubicBezTo>
                    <a:pt x="326" y="35"/>
                    <a:pt x="263" y="1"/>
                    <a:pt x="19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7"/>
            <p:cNvSpPr/>
            <p:nvPr/>
          </p:nvSpPr>
          <p:spPr>
            <a:xfrm>
              <a:off x="1930550" y="-1371775"/>
              <a:ext cx="31350" cy="109775"/>
            </a:xfrm>
            <a:custGeom>
              <a:avLst/>
              <a:gdLst/>
              <a:ahLst/>
              <a:cxnLst/>
              <a:rect l="l" t="t" r="r" b="b"/>
              <a:pathLst>
                <a:path w="1254" h="4391" extrusionOk="0">
                  <a:moveTo>
                    <a:pt x="167" y="1"/>
                  </a:moveTo>
                  <a:cubicBezTo>
                    <a:pt x="72" y="23"/>
                    <a:pt x="0" y="143"/>
                    <a:pt x="48" y="237"/>
                  </a:cubicBezTo>
                  <a:cubicBezTo>
                    <a:pt x="568" y="1419"/>
                    <a:pt x="1065" y="3026"/>
                    <a:pt x="876" y="4255"/>
                  </a:cubicBezTo>
                  <a:cubicBezTo>
                    <a:pt x="876" y="4343"/>
                    <a:pt x="950" y="4391"/>
                    <a:pt x="1023" y="4391"/>
                  </a:cubicBezTo>
                  <a:cubicBezTo>
                    <a:pt x="1086" y="4391"/>
                    <a:pt x="1148" y="4355"/>
                    <a:pt x="1159" y="4277"/>
                  </a:cubicBezTo>
                  <a:cubicBezTo>
                    <a:pt x="1254" y="3663"/>
                    <a:pt x="1229" y="3048"/>
                    <a:pt x="1088" y="2434"/>
                  </a:cubicBezTo>
                  <a:cubicBezTo>
                    <a:pt x="876" y="1630"/>
                    <a:pt x="662" y="827"/>
                    <a:pt x="309" y="71"/>
                  </a:cubicBezTo>
                  <a:cubicBezTo>
                    <a:pt x="284" y="23"/>
                    <a:pt x="214" y="1"/>
                    <a:pt x="16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7"/>
            <p:cNvSpPr/>
            <p:nvPr/>
          </p:nvSpPr>
          <p:spPr>
            <a:xfrm>
              <a:off x="1973800" y="-1210800"/>
              <a:ext cx="113375" cy="231575"/>
            </a:xfrm>
            <a:custGeom>
              <a:avLst/>
              <a:gdLst/>
              <a:ahLst/>
              <a:cxnLst/>
              <a:rect l="l" t="t" r="r" b="b"/>
              <a:pathLst>
                <a:path w="4535" h="9263" extrusionOk="0">
                  <a:moveTo>
                    <a:pt x="192" y="0"/>
                  </a:moveTo>
                  <a:cubicBezTo>
                    <a:pt x="93" y="0"/>
                    <a:pt x="1" y="85"/>
                    <a:pt x="19" y="202"/>
                  </a:cubicBezTo>
                  <a:cubicBezTo>
                    <a:pt x="233" y="1242"/>
                    <a:pt x="256" y="2329"/>
                    <a:pt x="587" y="3346"/>
                  </a:cubicBezTo>
                  <a:cubicBezTo>
                    <a:pt x="965" y="4291"/>
                    <a:pt x="1485" y="5165"/>
                    <a:pt x="2099" y="5946"/>
                  </a:cubicBezTo>
                  <a:cubicBezTo>
                    <a:pt x="2454" y="6394"/>
                    <a:pt x="2927" y="6866"/>
                    <a:pt x="3186" y="7197"/>
                  </a:cubicBezTo>
                  <a:cubicBezTo>
                    <a:pt x="3470" y="7717"/>
                    <a:pt x="3920" y="8403"/>
                    <a:pt x="4084" y="8829"/>
                  </a:cubicBezTo>
                  <a:cubicBezTo>
                    <a:pt x="4132" y="8946"/>
                    <a:pt x="4132" y="9088"/>
                    <a:pt x="4203" y="9182"/>
                  </a:cubicBezTo>
                  <a:cubicBezTo>
                    <a:pt x="4226" y="9239"/>
                    <a:pt x="4274" y="9263"/>
                    <a:pt x="4326" y="9263"/>
                  </a:cubicBezTo>
                  <a:cubicBezTo>
                    <a:pt x="4385" y="9263"/>
                    <a:pt x="4449" y="9232"/>
                    <a:pt x="4487" y="9182"/>
                  </a:cubicBezTo>
                  <a:cubicBezTo>
                    <a:pt x="4534" y="9018"/>
                    <a:pt x="4415" y="8829"/>
                    <a:pt x="4392" y="8662"/>
                  </a:cubicBezTo>
                  <a:cubicBezTo>
                    <a:pt x="4084" y="8048"/>
                    <a:pt x="3659" y="7292"/>
                    <a:pt x="3258" y="6772"/>
                  </a:cubicBezTo>
                  <a:cubicBezTo>
                    <a:pt x="2383" y="5874"/>
                    <a:pt x="1745" y="5048"/>
                    <a:pt x="1178" y="3960"/>
                  </a:cubicBezTo>
                  <a:cubicBezTo>
                    <a:pt x="823" y="3274"/>
                    <a:pt x="634" y="2401"/>
                    <a:pt x="539" y="1550"/>
                  </a:cubicBezTo>
                  <a:cubicBezTo>
                    <a:pt x="445" y="1077"/>
                    <a:pt x="397" y="580"/>
                    <a:pt x="327" y="107"/>
                  </a:cubicBezTo>
                  <a:cubicBezTo>
                    <a:pt x="303" y="85"/>
                    <a:pt x="280" y="37"/>
                    <a:pt x="256" y="13"/>
                  </a:cubicBezTo>
                  <a:cubicBezTo>
                    <a:pt x="235" y="4"/>
                    <a:pt x="213" y="0"/>
                    <a:pt x="19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7"/>
            <p:cNvSpPr/>
            <p:nvPr/>
          </p:nvSpPr>
          <p:spPr>
            <a:xfrm>
              <a:off x="1807650" y="-473125"/>
              <a:ext cx="120000" cy="15375"/>
            </a:xfrm>
            <a:custGeom>
              <a:avLst/>
              <a:gdLst/>
              <a:ahLst/>
              <a:cxnLst/>
              <a:rect l="l" t="t" r="r" b="b"/>
              <a:pathLst>
                <a:path w="4800" h="615" extrusionOk="0">
                  <a:moveTo>
                    <a:pt x="167" y="0"/>
                  </a:moveTo>
                  <a:lnTo>
                    <a:pt x="167" y="0"/>
                  </a:lnTo>
                  <a:cubicBezTo>
                    <a:pt x="1" y="47"/>
                    <a:pt x="73" y="308"/>
                    <a:pt x="237" y="308"/>
                  </a:cubicBezTo>
                  <a:cubicBezTo>
                    <a:pt x="1277" y="403"/>
                    <a:pt x="2247" y="567"/>
                    <a:pt x="3192" y="615"/>
                  </a:cubicBezTo>
                  <a:cubicBezTo>
                    <a:pt x="3442" y="581"/>
                    <a:pt x="3681" y="548"/>
                    <a:pt x="3958" y="548"/>
                  </a:cubicBezTo>
                  <a:cubicBezTo>
                    <a:pt x="4073" y="548"/>
                    <a:pt x="4195" y="553"/>
                    <a:pt x="4327" y="567"/>
                  </a:cubicBezTo>
                  <a:cubicBezTo>
                    <a:pt x="4468" y="545"/>
                    <a:pt x="4752" y="567"/>
                    <a:pt x="4799" y="378"/>
                  </a:cubicBezTo>
                  <a:cubicBezTo>
                    <a:pt x="4799" y="225"/>
                    <a:pt x="4710" y="190"/>
                    <a:pt x="4613" y="190"/>
                  </a:cubicBezTo>
                  <a:cubicBezTo>
                    <a:pt x="4529" y="190"/>
                    <a:pt x="4438" y="216"/>
                    <a:pt x="4392" y="216"/>
                  </a:cubicBezTo>
                  <a:cubicBezTo>
                    <a:pt x="4385" y="216"/>
                    <a:pt x="4379" y="215"/>
                    <a:pt x="4374" y="214"/>
                  </a:cubicBezTo>
                  <a:cubicBezTo>
                    <a:pt x="4284" y="208"/>
                    <a:pt x="4199" y="206"/>
                    <a:pt x="4118" y="206"/>
                  </a:cubicBezTo>
                  <a:cubicBezTo>
                    <a:pt x="3671" y="206"/>
                    <a:pt x="3351" y="277"/>
                    <a:pt x="3003" y="277"/>
                  </a:cubicBezTo>
                  <a:cubicBezTo>
                    <a:pt x="2868" y="277"/>
                    <a:pt x="2730" y="266"/>
                    <a:pt x="2578" y="236"/>
                  </a:cubicBezTo>
                  <a:cubicBezTo>
                    <a:pt x="1774" y="166"/>
                    <a:pt x="971" y="25"/>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7"/>
            <p:cNvSpPr/>
            <p:nvPr/>
          </p:nvSpPr>
          <p:spPr>
            <a:xfrm>
              <a:off x="2089150" y="-887450"/>
              <a:ext cx="77000" cy="107175"/>
            </a:xfrm>
            <a:custGeom>
              <a:avLst/>
              <a:gdLst/>
              <a:ahLst/>
              <a:cxnLst/>
              <a:rect l="l" t="t" r="r" b="b"/>
              <a:pathLst>
                <a:path w="3080" h="4287" extrusionOk="0">
                  <a:moveTo>
                    <a:pt x="198" y="1"/>
                  </a:moveTo>
                  <a:cubicBezTo>
                    <a:pt x="30" y="1"/>
                    <a:pt x="1" y="209"/>
                    <a:pt x="109" y="338"/>
                  </a:cubicBezTo>
                  <a:cubicBezTo>
                    <a:pt x="746" y="1378"/>
                    <a:pt x="1575" y="2323"/>
                    <a:pt x="2212" y="3363"/>
                  </a:cubicBezTo>
                  <a:cubicBezTo>
                    <a:pt x="2401" y="3622"/>
                    <a:pt x="2567" y="3906"/>
                    <a:pt x="2732" y="4189"/>
                  </a:cubicBezTo>
                  <a:cubicBezTo>
                    <a:pt x="2756" y="4236"/>
                    <a:pt x="2779" y="4261"/>
                    <a:pt x="2826" y="4284"/>
                  </a:cubicBezTo>
                  <a:cubicBezTo>
                    <a:pt x="2835" y="4286"/>
                    <a:pt x="2845" y="4287"/>
                    <a:pt x="2854" y="4287"/>
                  </a:cubicBezTo>
                  <a:cubicBezTo>
                    <a:pt x="2966" y="4287"/>
                    <a:pt x="3080" y="4157"/>
                    <a:pt x="2993" y="4047"/>
                  </a:cubicBezTo>
                  <a:cubicBezTo>
                    <a:pt x="2212" y="2607"/>
                    <a:pt x="1172" y="1306"/>
                    <a:pt x="251" y="7"/>
                  </a:cubicBezTo>
                  <a:cubicBezTo>
                    <a:pt x="232" y="3"/>
                    <a:pt x="215" y="1"/>
                    <a:pt x="1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7"/>
            <p:cNvSpPr/>
            <p:nvPr/>
          </p:nvSpPr>
          <p:spPr>
            <a:xfrm>
              <a:off x="2063500" y="-1170400"/>
              <a:ext cx="101950" cy="284900"/>
            </a:xfrm>
            <a:custGeom>
              <a:avLst/>
              <a:gdLst/>
              <a:ahLst/>
              <a:cxnLst/>
              <a:rect l="l" t="t" r="r" b="b"/>
              <a:pathLst>
                <a:path w="4078" h="11396" extrusionOk="0">
                  <a:moveTo>
                    <a:pt x="178" y="0"/>
                  </a:moveTo>
                  <a:cubicBezTo>
                    <a:pt x="77" y="0"/>
                    <a:pt x="1" y="87"/>
                    <a:pt x="1" y="193"/>
                  </a:cubicBezTo>
                  <a:lnTo>
                    <a:pt x="1" y="265"/>
                  </a:lnTo>
                  <a:cubicBezTo>
                    <a:pt x="1" y="265"/>
                    <a:pt x="24" y="265"/>
                    <a:pt x="24" y="287"/>
                  </a:cubicBezTo>
                  <a:cubicBezTo>
                    <a:pt x="71" y="429"/>
                    <a:pt x="71" y="571"/>
                    <a:pt x="118" y="737"/>
                  </a:cubicBezTo>
                  <a:cubicBezTo>
                    <a:pt x="402" y="1753"/>
                    <a:pt x="804" y="2344"/>
                    <a:pt x="1063" y="3290"/>
                  </a:cubicBezTo>
                  <a:cubicBezTo>
                    <a:pt x="1419" y="4188"/>
                    <a:pt x="1678" y="4919"/>
                    <a:pt x="1962" y="5889"/>
                  </a:cubicBezTo>
                  <a:cubicBezTo>
                    <a:pt x="2128" y="6527"/>
                    <a:pt x="2175" y="7166"/>
                    <a:pt x="2364" y="7803"/>
                  </a:cubicBezTo>
                  <a:cubicBezTo>
                    <a:pt x="2623" y="8962"/>
                    <a:pt x="3238" y="9860"/>
                    <a:pt x="3593" y="10875"/>
                  </a:cubicBezTo>
                  <a:cubicBezTo>
                    <a:pt x="3688" y="11041"/>
                    <a:pt x="3688" y="11253"/>
                    <a:pt x="3830" y="11372"/>
                  </a:cubicBezTo>
                  <a:cubicBezTo>
                    <a:pt x="3857" y="11389"/>
                    <a:pt x="3885" y="11396"/>
                    <a:pt x="3912" y="11396"/>
                  </a:cubicBezTo>
                  <a:cubicBezTo>
                    <a:pt x="4002" y="11396"/>
                    <a:pt x="4078" y="11315"/>
                    <a:pt x="4041" y="11206"/>
                  </a:cubicBezTo>
                  <a:cubicBezTo>
                    <a:pt x="3593" y="9907"/>
                    <a:pt x="2907" y="8820"/>
                    <a:pt x="2623" y="7544"/>
                  </a:cubicBezTo>
                  <a:cubicBezTo>
                    <a:pt x="2434" y="6810"/>
                    <a:pt x="2387" y="6031"/>
                    <a:pt x="2128" y="5298"/>
                  </a:cubicBezTo>
                  <a:cubicBezTo>
                    <a:pt x="1892" y="4400"/>
                    <a:pt x="1489" y="3549"/>
                    <a:pt x="1230" y="2651"/>
                  </a:cubicBezTo>
                  <a:cubicBezTo>
                    <a:pt x="993" y="1942"/>
                    <a:pt x="757" y="1564"/>
                    <a:pt x="521" y="807"/>
                  </a:cubicBezTo>
                  <a:cubicBezTo>
                    <a:pt x="426" y="571"/>
                    <a:pt x="449" y="123"/>
                    <a:pt x="213" y="4"/>
                  </a:cubicBezTo>
                  <a:cubicBezTo>
                    <a:pt x="201" y="1"/>
                    <a:pt x="189" y="0"/>
                    <a:pt x="1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7"/>
            <p:cNvSpPr/>
            <p:nvPr/>
          </p:nvSpPr>
          <p:spPr>
            <a:xfrm>
              <a:off x="2003500" y="-1347500"/>
              <a:ext cx="38775" cy="102950"/>
            </a:xfrm>
            <a:custGeom>
              <a:avLst/>
              <a:gdLst/>
              <a:ahLst/>
              <a:cxnLst/>
              <a:rect l="l" t="t" r="r" b="b"/>
              <a:pathLst>
                <a:path w="1551" h="4118" extrusionOk="0">
                  <a:moveTo>
                    <a:pt x="195" y="1"/>
                  </a:moveTo>
                  <a:cubicBezTo>
                    <a:pt x="95" y="1"/>
                    <a:pt x="0" y="94"/>
                    <a:pt x="38" y="187"/>
                  </a:cubicBezTo>
                  <a:cubicBezTo>
                    <a:pt x="416" y="1488"/>
                    <a:pt x="1172" y="2786"/>
                    <a:pt x="1242" y="4015"/>
                  </a:cubicBezTo>
                  <a:cubicBezTo>
                    <a:pt x="1262" y="4085"/>
                    <a:pt x="1319" y="4117"/>
                    <a:pt x="1379" y="4117"/>
                  </a:cubicBezTo>
                  <a:cubicBezTo>
                    <a:pt x="1462" y="4117"/>
                    <a:pt x="1550" y="4055"/>
                    <a:pt x="1550" y="3945"/>
                  </a:cubicBezTo>
                  <a:cubicBezTo>
                    <a:pt x="1503" y="2811"/>
                    <a:pt x="911" y="1794"/>
                    <a:pt x="557" y="754"/>
                  </a:cubicBezTo>
                  <a:cubicBezTo>
                    <a:pt x="463" y="518"/>
                    <a:pt x="438" y="211"/>
                    <a:pt x="274" y="22"/>
                  </a:cubicBezTo>
                  <a:cubicBezTo>
                    <a:pt x="249" y="7"/>
                    <a:pt x="222" y="1"/>
                    <a:pt x="1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7"/>
            <p:cNvSpPr/>
            <p:nvPr/>
          </p:nvSpPr>
          <p:spPr>
            <a:xfrm>
              <a:off x="1514150" y="-1783075"/>
              <a:ext cx="497950" cy="612325"/>
            </a:xfrm>
            <a:custGeom>
              <a:avLst/>
              <a:gdLst/>
              <a:ahLst/>
              <a:cxnLst/>
              <a:rect l="l" t="t" r="r" b="b"/>
              <a:pathLst>
                <a:path w="19918" h="24493" extrusionOk="0">
                  <a:moveTo>
                    <a:pt x="9714" y="0"/>
                  </a:moveTo>
                  <a:cubicBezTo>
                    <a:pt x="9555" y="0"/>
                    <a:pt x="9395" y="21"/>
                    <a:pt x="9236" y="74"/>
                  </a:cubicBezTo>
                  <a:cubicBezTo>
                    <a:pt x="8574" y="193"/>
                    <a:pt x="8007" y="855"/>
                    <a:pt x="7653" y="1114"/>
                  </a:cubicBezTo>
                  <a:cubicBezTo>
                    <a:pt x="7369" y="1350"/>
                    <a:pt x="7039" y="1516"/>
                    <a:pt x="6683" y="1823"/>
                  </a:cubicBezTo>
                  <a:lnTo>
                    <a:pt x="6660" y="1847"/>
                  </a:lnTo>
                  <a:cubicBezTo>
                    <a:pt x="6069" y="2248"/>
                    <a:pt x="5502" y="2698"/>
                    <a:pt x="5029" y="3241"/>
                  </a:cubicBezTo>
                  <a:cubicBezTo>
                    <a:pt x="4344" y="4069"/>
                    <a:pt x="3753" y="4990"/>
                    <a:pt x="3185" y="5888"/>
                  </a:cubicBezTo>
                  <a:cubicBezTo>
                    <a:pt x="2737" y="6621"/>
                    <a:pt x="2240" y="7330"/>
                    <a:pt x="1887" y="8109"/>
                  </a:cubicBezTo>
                  <a:cubicBezTo>
                    <a:pt x="1342" y="9385"/>
                    <a:pt x="869" y="10520"/>
                    <a:pt x="491" y="11915"/>
                  </a:cubicBezTo>
                  <a:cubicBezTo>
                    <a:pt x="327" y="12552"/>
                    <a:pt x="113" y="13167"/>
                    <a:pt x="66" y="13806"/>
                  </a:cubicBezTo>
                  <a:cubicBezTo>
                    <a:pt x="23" y="14272"/>
                    <a:pt x="1" y="15612"/>
                    <a:pt x="610" y="15612"/>
                  </a:cubicBezTo>
                  <a:cubicBezTo>
                    <a:pt x="680" y="15612"/>
                    <a:pt x="759" y="15594"/>
                    <a:pt x="847" y="15555"/>
                  </a:cubicBezTo>
                  <a:cubicBezTo>
                    <a:pt x="1767" y="14821"/>
                    <a:pt x="2454" y="13806"/>
                    <a:pt x="3163" y="12836"/>
                  </a:cubicBezTo>
                  <a:cubicBezTo>
                    <a:pt x="3374" y="12530"/>
                    <a:pt x="3588" y="12199"/>
                    <a:pt x="3777" y="11843"/>
                  </a:cubicBezTo>
                  <a:lnTo>
                    <a:pt x="3777" y="11843"/>
                  </a:lnTo>
                  <a:cubicBezTo>
                    <a:pt x="3730" y="12151"/>
                    <a:pt x="3705" y="12458"/>
                    <a:pt x="3683" y="12789"/>
                  </a:cubicBezTo>
                  <a:cubicBezTo>
                    <a:pt x="3635" y="15388"/>
                    <a:pt x="3588" y="18013"/>
                    <a:pt x="3919" y="20588"/>
                  </a:cubicBezTo>
                  <a:cubicBezTo>
                    <a:pt x="4031" y="21447"/>
                    <a:pt x="4586" y="24493"/>
                    <a:pt x="5526" y="24493"/>
                  </a:cubicBezTo>
                  <a:cubicBezTo>
                    <a:pt x="5775" y="24493"/>
                    <a:pt x="6051" y="24279"/>
                    <a:pt x="6352" y="23754"/>
                  </a:cubicBezTo>
                  <a:cubicBezTo>
                    <a:pt x="7275" y="21911"/>
                    <a:pt x="8031" y="19879"/>
                    <a:pt x="8716" y="17776"/>
                  </a:cubicBezTo>
                  <a:cubicBezTo>
                    <a:pt x="9166" y="16428"/>
                    <a:pt x="9283" y="14987"/>
                    <a:pt x="9544" y="13592"/>
                  </a:cubicBezTo>
                  <a:lnTo>
                    <a:pt x="9897" y="12032"/>
                  </a:lnTo>
                  <a:cubicBezTo>
                    <a:pt x="10407" y="13890"/>
                    <a:pt x="11433" y="17258"/>
                    <a:pt x="12588" y="17258"/>
                  </a:cubicBezTo>
                  <a:cubicBezTo>
                    <a:pt x="12667" y="17258"/>
                    <a:pt x="12747" y="17242"/>
                    <a:pt x="12828" y="17209"/>
                  </a:cubicBezTo>
                  <a:cubicBezTo>
                    <a:pt x="13278" y="16948"/>
                    <a:pt x="13561" y="16453"/>
                    <a:pt x="13820" y="16027"/>
                  </a:cubicBezTo>
                  <a:cubicBezTo>
                    <a:pt x="14246" y="15246"/>
                    <a:pt x="14671" y="14443"/>
                    <a:pt x="14838" y="13569"/>
                  </a:cubicBezTo>
                  <a:cubicBezTo>
                    <a:pt x="14979" y="12908"/>
                    <a:pt x="15074" y="12246"/>
                    <a:pt x="15121" y="11560"/>
                  </a:cubicBezTo>
                  <a:cubicBezTo>
                    <a:pt x="15499" y="12530"/>
                    <a:pt x="15853" y="13781"/>
                    <a:pt x="16634" y="14537"/>
                  </a:cubicBezTo>
                  <a:cubicBezTo>
                    <a:pt x="16917" y="14774"/>
                    <a:pt x="17201" y="15010"/>
                    <a:pt x="17555" y="15082"/>
                  </a:cubicBezTo>
                  <a:cubicBezTo>
                    <a:pt x="17662" y="15099"/>
                    <a:pt x="17773" y="15107"/>
                    <a:pt x="17883" y="15107"/>
                  </a:cubicBezTo>
                  <a:cubicBezTo>
                    <a:pt x="18235" y="15107"/>
                    <a:pt x="18590" y="15020"/>
                    <a:pt x="18878" y="14821"/>
                  </a:cubicBezTo>
                  <a:cubicBezTo>
                    <a:pt x="19209" y="14562"/>
                    <a:pt x="19351" y="14159"/>
                    <a:pt x="19517" y="13781"/>
                  </a:cubicBezTo>
                  <a:cubicBezTo>
                    <a:pt x="19659" y="13450"/>
                    <a:pt x="19823" y="13097"/>
                    <a:pt x="19848" y="12741"/>
                  </a:cubicBezTo>
                  <a:cubicBezTo>
                    <a:pt x="19918" y="11773"/>
                    <a:pt x="19682" y="10828"/>
                    <a:pt x="19398" y="9930"/>
                  </a:cubicBezTo>
                  <a:cubicBezTo>
                    <a:pt x="19092" y="8913"/>
                    <a:pt x="18808" y="7873"/>
                    <a:pt x="18405" y="6880"/>
                  </a:cubicBezTo>
                  <a:cubicBezTo>
                    <a:pt x="18099" y="6101"/>
                    <a:pt x="17626" y="5440"/>
                    <a:pt x="17176" y="4753"/>
                  </a:cubicBezTo>
                  <a:cubicBezTo>
                    <a:pt x="16798" y="3855"/>
                    <a:pt x="16089" y="3146"/>
                    <a:pt x="15358" y="2532"/>
                  </a:cubicBezTo>
                  <a:cubicBezTo>
                    <a:pt x="14766" y="2084"/>
                    <a:pt x="14176" y="1634"/>
                    <a:pt x="13561" y="1208"/>
                  </a:cubicBezTo>
                  <a:cubicBezTo>
                    <a:pt x="12781" y="830"/>
                    <a:pt x="11977" y="429"/>
                    <a:pt x="11151" y="240"/>
                  </a:cubicBezTo>
                  <a:cubicBezTo>
                    <a:pt x="10671" y="186"/>
                    <a:pt x="10193" y="0"/>
                    <a:pt x="97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7"/>
            <p:cNvSpPr/>
            <p:nvPr/>
          </p:nvSpPr>
          <p:spPr>
            <a:xfrm>
              <a:off x="553900" y="-2162125"/>
              <a:ext cx="636750" cy="743125"/>
            </a:xfrm>
            <a:custGeom>
              <a:avLst/>
              <a:gdLst/>
              <a:ahLst/>
              <a:cxnLst/>
              <a:rect l="l" t="t" r="r" b="b"/>
              <a:pathLst>
                <a:path w="25470" h="29725" extrusionOk="0">
                  <a:moveTo>
                    <a:pt x="12996" y="0"/>
                  </a:moveTo>
                  <a:cubicBezTo>
                    <a:pt x="11971" y="0"/>
                    <a:pt x="10902" y="326"/>
                    <a:pt x="9810" y="1103"/>
                  </a:cubicBezTo>
                  <a:cubicBezTo>
                    <a:pt x="8628" y="1931"/>
                    <a:pt x="7257" y="3066"/>
                    <a:pt x="6334" y="4436"/>
                  </a:cubicBezTo>
                  <a:cubicBezTo>
                    <a:pt x="5342" y="5854"/>
                    <a:pt x="4374" y="7272"/>
                    <a:pt x="3593" y="8832"/>
                  </a:cubicBezTo>
                  <a:cubicBezTo>
                    <a:pt x="2506" y="10959"/>
                    <a:pt x="734" y="15260"/>
                    <a:pt x="403" y="16748"/>
                  </a:cubicBezTo>
                  <a:cubicBezTo>
                    <a:pt x="214" y="17599"/>
                    <a:pt x="1" y="18569"/>
                    <a:pt x="403" y="19395"/>
                  </a:cubicBezTo>
                  <a:cubicBezTo>
                    <a:pt x="494" y="19458"/>
                    <a:pt x="585" y="19486"/>
                    <a:pt x="676" y="19486"/>
                  </a:cubicBezTo>
                  <a:cubicBezTo>
                    <a:pt x="1273" y="19486"/>
                    <a:pt x="1853" y="18290"/>
                    <a:pt x="2058" y="17860"/>
                  </a:cubicBezTo>
                  <a:cubicBezTo>
                    <a:pt x="2956" y="16017"/>
                    <a:pt x="3807" y="14410"/>
                    <a:pt x="4468" y="12519"/>
                  </a:cubicBezTo>
                  <a:cubicBezTo>
                    <a:pt x="4822" y="11432"/>
                    <a:pt x="5342" y="10108"/>
                    <a:pt x="5767" y="9352"/>
                  </a:cubicBezTo>
                  <a:cubicBezTo>
                    <a:pt x="6058" y="9032"/>
                    <a:pt x="6238" y="8889"/>
                    <a:pt x="6344" y="8889"/>
                  </a:cubicBezTo>
                  <a:cubicBezTo>
                    <a:pt x="6488" y="8889"/>
                    <a:pt x="6494" y="9153"/>
                    <a:pt x="6454" y="9588"/>
                  </a:cubicBezTo>
                  <a:cubicBezTo>
                    <a:pt x="6170" y="11124"/>
                    <a:pt x="5839" y="12661"/>
                    <a:pt x="5389" y="14149"/>
                  </a:cubicBezTo>
                  <a:cubicBezTo>
                    <a:pt x="4916" y="15450"/>
                    <a:pt x="4657" y="16820"/>
                    <a:pt x="4255" y="18144"/>
                  </a:cubicBezTo>
                  <a:cubicBezTo>
                    <a:pt x="3924" y="19584"/>
                    <a:pt x="3523" y="20980"/>
                    <a:pt x="3192" y="22398"/>
                  </a:cubicBezTo>
                  <a:cubicBezTo>
                    <a:pt x="2931" y="24147"/>
                    <a:pt x="2719" y="25612"/>
                    <a:pt x="2648" y="27361"/>
                  </a:cubicBezTo>
                  <a:cubicBezTo>
                    <a:pt x="2695" y="28187"/>
                    <a:pt x="2767" y="29488"/>
                    <a:pt x="3712" y="29724"/>
                  </a:cubicBezTo>
                  <a:cubicBezTo>
                    <a:pt x="4349" y="29699"/>
                    <a:pt x="4752" y="29110"/>
                    <a:pt x="5083" y="28660"/>
                  </a:cubicBezTo>
                  <a:cubicBezTo>
                    <a:pt x="5603" y="27998"/>
                    <a:pt x="6028" y="27266"/>
                    <a:pt x="6476" y="26533"/>
                  </a:cubicBezTo>
                  <a:cubicBezTo>
                    <a:pt x="7422" y="25045"/>
                    <a:pt x="8178" y="23485"/>
                    <a:pt x="8770" y="21831"/>
                  </a:cubicBezTo>
                  <a:cubicBezTo>
                    <a:pt x="9148" y="20766"/>
                    <a:pt x="9384" y="19632"/>
                    <a:pt x="9738" y="18569"/>
                  </a:cubicBezTo>
                  <a:cubicBezTo>
                    <a:pt x="10069" y="17410"/>
                    <a:pt x="10447" y="16300"/>
                    <a:pt x="10825" y="15166"/>
                  </a:cubicBezTo>
                  <a:cubicBezTo>
                    <a:pt x="11061" y="14385"/>
                    <a:pt x="11369" y="13156"/>
                    <a:pt x="11606" y="12614"/>
                  </a:cubicBezTo>
                  <a:cubicBezTo>
                    <a:pt x="11747" y="12305"/>
                    <a:pt x="11842" y="12353"/>
                    <a:pt x="12101" y="12305"/>
                  </a:cubicBezTo>
                  <a:cubicBezTo>
                    <a:pt x="12137" y="12301"/>
                    <a:pt x="12169" y="12298"/>
                    <a:pt x="12200" y="12298"/>
                  </a:cubicBezTo>
                  <a:cubicBezTo>
                    <a:pt x="12476" y="12298"/>
                    <a:pt x="12565" y="12490"/>
                    <a:pt x="12693" y="12873"/>
                  </a:cubicBezTo>
                  <a:cubicBezTo>
                    <a:pt x="12787" y="13370"/>
                    <a:pt x="12621" y="14385"/>
                    <a:pt x="12574" y="15094"/>
                  </a:cubicBezTo>
                  <a:cubicBezTo>
                    <a:pt x="12479" y="16111"/>
                    <a:pt x="12479" y="17127"/>
                    <a:pt x="12409" y="18144"/>
                  </a:cubicBezTo>
                  <a:cubicBezTo>
                    <a:pt x="12409" y="18686"/>
                    <a:pt x="12504" y="19231"/>
                    <a:pt x="12526" y="19773"/>
                  </a:cubicBezTo>
                  <a:cubicBezTo>
                    <a:pt x="12574" y="20341"/>
                    <a:pt x="12693" y="20955"/>
                    <a:pt x="13071" y="21381"/>
                  </a:cubicBezTo>
                  <a:cubicBezTo>
                    <a:pt x="13229" y="21497"/>
                    <a:pt x="13389" y="21549"/>
                    <a:pt x="13548" y="21549"/>
                  </a:cubicBezTo>
                  <a:cubicBezTo>
                    <a:pt x="14484" y="21549"/>
                    <a:pt x="15391" y="19772"/>
                    <a:pt x="15693" y="19064"/>
                  </a:cubicBezTo>
                  <a:cubicBezTo>
                    <a:pt x="16285" y="17624"/>
                    <a:pt x="16213" y="16134"/>
                    <a:pt x="16474" y="14835"/>
                  </a:cubicBezTo>
                  <a:cubicBezTo>
                    <a:pt x="16733" y="16489"/>
                    <a:pt x="16544" y="18355"/>
                    <a:pt x="17561" y="19915"/>
                  </a:cubicBezTo>
                  <a:cubicBezTo>
                    <a:pt x="18058" y="20829"/>
                    <a:pt x="18746" y="21559"/>
                    <a:pt x="19347" y="21559"/>
                  </a:cubicBezTo>
                  <a:cubicBezTo>
                    <a:pt x="19803" y="21559"/>
                    <a:pt x="20210" y="21138"/>
                    <a:pt x="20445" y="20057"/>
                  </a:cubicBezTo>
                  <a:cubicBezTo>
                    <a:pt x="20656" y="19089"/>
                    <a:pt x="20420" y="18096"/>
                    <a:pt x="20539" y="17127"/>
                  </a:cubicBezTo>
                  <a:lnTo>
                    <a:pt x="20539" y="17032"/>
                  </a:lnTo>
                  <a:cubicBezTo>
                    <a:pt x="20964" y="18166"/>
                    <a:pt x="21579" y="19254"/>
                    <a:pt x="22500" y="20034"/>
                  </a:cubicBezTo>
                  <a:cubicBezTo>
                    <a:pt x="23155" y="20519"/>
                    <a:pt x="23669" y="20722"/>
                    <a:pt x="24070" y="20722"/>
                  </a:cubicBezTo>
                  <a:cubicBezTo>
                    <a:pt x="25387" y="20722"/>
                    <a:pt x="25470" y="18516"/>
                    <a:pt x="25288" y="16868"/>
                  </a:cubicBezTo>
                  <a:cubicBezTo>
                    <a:pt x="25124" y="15875"/>
                    <a:pt x="23067" y="10108"/>
                    <a:pt x="22382" y="8666"/>
                  </a:cubicBezTo>
                  <a:cubicBezTo>
                    <a:pt x="22126" y="8115"/>
                    <a:pt x="18113" y="0"/>
                    <a:pt x="1299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oogle Shape;161;p7"/>
          <p:cNvGrpSpPr/>
          <p:nvPr/>
        </p:nvGrpSpPr>
        <p:grpSpPr>
          <a:xfrm flipH="1">
            <a:off x="266744" y="5519361"/>
            <a:ext cx="961083" cy="1228183"/>
            <a:chOff x="1027000" y="3669750"/>
            <a:chExt cx="850415" cy="1086759"/>
          </a:xfrm>
        </p:grpSpPr>
        <p:sp>
          <p:nvSpPr>
            <p:cNvPr id="162" name="Google Shape;162;p7"/>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7"/>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7"/>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7"/>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6" name="Google Shape;166;p7"/>
          <p:cNvSpPr/>
          <p:nvPr/>
        </p:nvSpPr>
        <p:spPr>
          <a:xfrm>
            <a:off x="0" y="6057102"/>
            <a:ext cx="12192048" cy="800909"/>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7"/>
          <p:cNvSpPr/>
          <p:nvPr/>
        </p:nvSpPr>
        <p:spPr>
          <a:xfrm>
            <a:off x="-719833" y="906517"/>
            <a:ext cx="1608336" cy="844560"/>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7"/>
          <p:cNvSpPr/>
          <p:nvPr/>
        </p:nvSpPr>
        <p:spPr>
          <a:xfrm>
            <a:off x="6539001" y="-225000"/>
            <a:ext cx="2456881" cy="1228163"/>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9" name="Google Shape;169;p7"/>
          <p:cNvGrpSpPr/>
          <p:nvPr/>
        </p:nvGrpSpPr>
        <p:grpSpPr>
          <a:xfrm flipH="1">
            <a:off x="1588511" y="5801368"/>
            <a:ext cx="674368" cy="844571"/>
            <a:chOff x="7170450" y="2903900"/>
            <a:chExt cx="640872" cy="1361625"/>
          </a:xfrm>
        </p:grpSpPr>
        <p:sp>
          <p:nvSpPr>
            <p:cNvPr id="170" name="Google Shape;170;p7"/>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7"/>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7"/>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7"/>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64630995"/>
      </p:ext>
    </p:extLst>
  </p:cSld>
  <p:clrMapOvr>
    <a:masterClrMapping/>
  </p:clrMapOvr>
  <p:transition spd="slow">
    <p:fade thruBlk="1"/>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316"/>
        <p:cNvGrpSpPr/>
        <p:nvPr/>
      </p:nvGrpSpPr>
      <p:grpSpPr>
        <a:xfrm>
          <a:off x="0" y="0"/>
          <a:ext cx="0" cy="0"/>
          <a:chOff x="0" y="0"/>
          <a:chExt cx="0" cy="0"/>
        </a:xfrm>
      </p:grpSpPr>
    </p:spTree>
    <p:extLst>
      <p:ext uri="{BB962C8B-B14F-4D97-AF65-F5344CB8AC3E}">
        <p14:creationId xmlns:p14="http://schemas.microsoft.com/office/powerpoint/2010/main" val="2902567697"/>
      </p:ext>
    </p:extLst>
  </p:cSld>
  <p:clrMapOvr>
    <a:masterClrMapping/>
  </p:clrMapOvr>
  <p:transition spd="slow">
    <p:fade thruBlk="1"/>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48"/>
        <p:cNvGrpSpPr/>
        <p:nvPr/>
      </p:nvGrpSpPr>
      <p:grpSpPr>
        <a:xfrm>
          <a:off x="0" y="0"/>
          <a:ext cx="0" cy="0"/>
          <a:chOff x="0" y="0"/>
          <a:chExt cx="0" cy="0"/>
        </a:xfrm>
      </p:grpSpPr>
      <p:sp>
        <p:nvSpPr>
          <p:cNvPr id="349" name="Google Shape;349;p14"/>
          <p:cNvSpPr txBox="1">
            <a:spLocks noGrp="1"/>
          </p:cNvSpPr>
          <p:nvPr>
            <p:ph type="title"/>
          </p:nvPr>
        </p:nvSpPr>
        <p:spPr>
          <a:xfrm>
            <a:off x="960000" y="719200"/>
            <a:ext cx="102720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50" name="Google Shape;350;p14"/>
          <p:cNvGrpSpPr/>
          <p:nvPr/>
        </p:nvGrpSpPr>
        <p:grpSpPr>
          <a:xfrm flipH="1">
            <a:off x="9966022" y="5524374"/>
            <a:ext cx="1067591" cy="779257"/>
            <a:chOff x="2979700" y="-2028575"/>
            <a:chExt cx="1981424" cy="1446284"/>
          </a:xfrm>
        </p:grpSpPr>
        <p:sp>
          <p:nvSpPr>
            <p:cNvPr id="351" name="Google Shape;351;p14"/>
            <p:cNvSpPr/>
            <p:nvPr/>
          </p:nvSpPr>
          <p:spPr>
            <a:xfrm>
              <a:off x="2987866" y="-2028575"/>
              <a:ext cx="1973258" cy="1442867"/>
            </a:xfrm>
            <a:custGeom>
              <a:avLst/>
              <a:gdLst/>
              <a:ahLst/>
              <a:cxnLst/>
              <a:rect l="l" t="t" r="r" b="b"/>
              <a:pathLst>
                <a:path w="25373" h="18553" extrusionOk="0">
                  <a:moveTo>
                    <a:pt x="10182" y="0"/>
                  </a:moveTo>
                  <a:cubicBezTo>
                    <a:pt x="9775" y="0"/>
                    <a:pt x="9329" y="131"/>
                    <a:pt x="8854" y="430"/>
                  </a:cubicBezTo>
                  <a:cubicBezTo>
                    <a:pt x="7651" y="1218"/>
                    <a:pt x="7278" y="2665"/>
                    <a:pt x="6992" y="3410"/>
                  </a:cubicBezTo>
                  <a:cubicBezTo>
                    <a:pt x="6232" y="5530"/>
                    <a:pt x="5831" y="7465"/>
                    <a:pt x="5430" y="9356"/>
                  </a:cubicBezTo>
                  <a:cubicBezTo>
                    <a:pt x="5114" y="8854"/>
                    <a:pt x="4786" y="8309"/>
                    <a:pt x="4556" y="7880"/>
                  </a:cubicBezTo>
                  <a:cubicBezTo>
                    <a:pt x="4184" y="7236"/>
                    <a:pt x="3840" y="6504"/>
                    <a:pt x="3181" y="6032"/>
                  </a:cubicBezTo>
                  <a:cubicBezTo>
                    <a:pt x="2838" y="5813"/>
                    <a:pt x="2391" y="5659"/>
                    <a:pt x="1977" y="5659"/>
                  </a:cubicBezTo>
                  <a:cubicBezTo>
                    <a:pt x="1958" y="5659"/>
                    <a:pt x="1939" y="5659"/>
                    <a:pt x="1920" y="5660"/>
                  </a:cubicBezTo>
                  <a:cubicBezTo>
                    <a:pt x="1748" y="5660"/>
                    <a:pt x="1590" y="5688"/>
                    <a:pt x="1433" y="5746"/>
                  </a:cubicBezTo>
                  <a:cubicBezTo>
                    <a:pt x="172" y="6447"/>
                    <a:pt x="58" y="8066"/>
                    <a:pt x="0" y="9312"/>
                  </a:cubicBezTo>
                  <a:cubicBezTo>
                    <a:pt x="144" y="11203"/>
                    <a:pt x="402" y="13109"/>
                    <a:pt x="1003" y="14943"/>
                  </a:cubicBezTo>
                  <a:cubicBezTo>
                    <a:pt x="1662" y="16734"/>
                    <a:pt x="3567" y="18210"/>
                    <a:pt x="5688" y="18353"/>
                  </a:cubicBezTo>
                  <a:cubicBezTo>
                    <a:pt x="6483" y="18463"/>
                    <a:pt x="7279" y="18486"/>
                    <a:pt x="8065" y="18486"/>
                  </a:cubicBezTo>
                  <a:cubicBezTo>
                    <a:pt x="8634" y="18486"/>
                    <a:pt x="9198" y="18474"/>
                    <a:pt x="9753" y="18474"/>
                  </a:cubicBezTo>
                  <a:cubicBezTo>
                    <a:pt x="10323" y="18474"/>
                    <a:pt x="10885" y="18487"/>
                    <a:pt x="11433" y="18539"/>
                  </a:cubicBezTo>
                  <a:cubicBezTo>
                    <a:pt x="11615" y="18549"/>
                    <a:pt x="11796" y="18553"/>
                    <a:pt x="11977" y="18553"/>
                  </a:cubicBezTo>
                  <a:cubicBezTo>
                    <a:pt x="12593" y="18553"/>
                    <a:pt x="13205" y="18507"/>
                    <a:pt x="13825" y="18496"/>
                  </a:cubicBezTo>
                  <a:cubicBezTo>
                    <a:pt x="14010" y="18505"/>
                    <a:pt x="14196" y="18510"/>
                    <a:pt x="14383" y="18510"/>
                  </a:cubicBezTo>
                  <a:cubicBezTo>
                    <a:pt x="14789" y="18510"/>
                    <a:pt x="15195" y="18488"/>
                    <a:pt x="15588" y="18439"/>
                  </a:cubicBezTo>
                  <a:cubicBezTo>
                    <a:pt x="15766" y="18455"/>
                    <a:pt x="15945" y="18464"/>
                    <a:pt x="16122" y="18464"/>
                  </a:cubicBezTo>
                  <a:cubicBezTo>
                    <a:pt x="17024" y="18464"/>
                    <a:pt x="17894" y="18249"/>
                    <a:pt x="18625" y="17794"/>
                  </a:cubicBezTo>
                  <a:cubicBezTo>
                    <a:pt x="19169" y="17379"/>
                    <a:pt x="19685" y="16920"/>
                    <a:pt x="20215" y="16491"/>
                  </a:cubicBezTo>
                  <a:cubicBezTo>
                    <a:pt x="21061" y="15860"/>
                    <a:pt x="21892" y="15215"/>
                    <a:pt x="22694" y="14571"/>
                  </a:cubicBezTo>
                  <a:cubicBezTo>
                    <a:pt x="23395" y="13998"/>
                    <a:pt x="24155" y="13425"/>
                    <a:pt x="24499" y="12607"/>
                  </a:cubicBezTo>
                  <a:cubicBezTo>
                    <a:pt x="24871" y="11633"/>
                    <a:pt x="25372" y="10617"/>
                    <a:pt x="25200" y="9528"/>
                  </a:cubicBezTo>
                  <a:cubicBezTo>
                    <a:pt x="25091" y="8745"/>
                    <a:pt x="24429" y="7976"/>
                    <a:pt x="23480" y="7976"/>
                  </a:cubicBezTo>
                  <a:cubicBezTo>
                    <a:pt x="23438" y="7976"/>
                    <a:pt x="23396" y="7977"/>
                    <a:pt x="23353" y="7981"/>
                  </a:cubicBezTo>
                  <a:cubicBezTo>
                    <a:pt x="22522" y="7981"/>
                    <a:pt x="22650" y="8066"/>
                    <a:pt x="22249" y="8109"/>
                  </a:cubicBezTo>
                  <a:cubicBezTo>
                    <a:pt x="21991" y="8152"/>
                    <a:pt x="21748" y="8195"/>
                    <a:pt x="21504" y="8267"/>
                  </a:cubicBezTo>
                  <a:cubicBezTo>
                    <a:pt x="21160" y="8296"/>
                    <a:pt x="20803" y="8382"/>
                    <a:pt x="20488" y="8510"/>
                  </a:cubicBezTo>
                  <a:cubicBezTo>
                    <a:pt x="20157" y="8640"/>
                    <a:pt x="19842" y="8797"/>
                    <a:pt x="19542" y="8969"/>
                  </a:cubicBezTo>
                  <a:cubicBezTo>
                    <a:pt x="19657" y="8395"/>
                    <a:pt x="19699" y="7809"/>
                    <a:pt x="19657" y="7207"/>
                  </a:cubicBezTo>
                  <a:cubicBezTo>
                    <a:pt x="19542" y="6246"/>
                    <a:pt x="18797" y="5631"/>
                    <a:pt x="17708" y="5516"/>
                  </a:cubicBezTo>
                  <a:cubicBezTo>
                    <a:pt x="17522" y="5507"/>
                    <a:pt x="17336" y="5501"/>
                    <a:pt x="17151" y="5501"/>
                  </a:cubicBezTo>
                  <a:cubicBezTo>
                    <a:pt x="16737" y="5501"/>
                    <a:pt x="16328" y="5532"/>
                    <a:pt x="15932" y="5631"/>
                  </a:cubicBezTo>
                  <a:cubicBezTo>
                    <a:pt x="15502" y="5746"/>
                    <a:pt x="15143" y="5989"/>
                    <a:pt x="14786" y="6204"/>
                  </a:cubicBezTo>
                  <a:cubicBezTo>
                    <a:pt x="14083" y="6605"/>
                    <a:pt x="13496" y="7135"/>
                    <a:pt x="12994" y="7708"/>
                  </a:cubicBezTo>
                  <a:cubicBezTo>
                    <a:pt x="12994" y="7236"/>
                    <a:pt x="12994" y="6734"/>
                    <a:pt x="13009" y="6189"/>
                  </a:cubicBezTo>
                  <a:cubicBezTo>
                    <a:pt x="13051" y="5387"/>
                    <a:pt x="12808" y="2779"/>
                    <a:pt x="12465" y="2193"/>
                  </a:cubicBezTo>
                  <a:cubicBezTo>
                    <a:pt x="12129" y="985"/>
                    <a:pt x="11300" y="0"/>
                    <a:pt x="101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14"/>
            <p:cNvSpPr/>
            <p:nvPr/>
          </p:nvSpPr>
          <p:spPr>
            <a:xfrm>
              <a:off x="2979700" y="-1572847"/>
              <a:ext cx="568654" cy="980524"/>
            </a:xfrm>
            <a:custGeom>
              <a:avLst/>
              <a:gdLst/>
              <a:ahLst/>
              <a:cxnLst/>
              <a:rect l="l" t="t" r="r" b="b"/>
              <a:pathLst>
                <a:path w="7312" h="12608" extrusionOk="0">
                  <a:moveTo>
                    <a:pt x="1830" y="0"/>
                  </a:moveTo>
                  <a:cubicBezTo>
                    <a:pt x="1742" y="0"/>
                    <a:pt x="1652" y="97"/>
                    <a:pt x="1681" y="215"/>
                  </a:cubicBezTo>
                  <a:cubicBezTo>
                    <a:pt x="1997" y="2206"/>
                    <a:pt x="2440" y="4184"/>
                    <a:pt x="3099" y="6060"/>
                  </a:cubicBezTo>
                  <a:cubicBezTo>
                    <a:pt x="3042" y="6031"/>
                    <a:pt x="2985" y="5989"/>
                    <a:pt x="2927" y="5960"/>
                  </a:cubicBezTo>
                  <a:cubicBezTo>
                    <a:pt x="2727" y="5831"/>
                    <a:pt x="2497" y="5716"/>
                    <a:pt x="2369" y="5588"/>
                  </a:cubicBezTo>
                  <a:cubicBezTo>
                    <a:pt x="1666" y="5000"/>
                    <a:pt x="965" y="4398"/>
                    <a:pt x="234" y="3882"/>
                  </a:cubicBezTo>
                  <a:cubicBezTo>
                    <a:pt x="223" y="3879"/>
                    <a:pt x="213" y="3878"/>
                    <a:pt x="203" y="3878"/>
                  </a:cubicBezTo>
                  <a:cubicBezTo>
                    <a:pt x="66" y="3878"/>
                    <a:pt x="1" y="4132"/>
                    <a:pt x="134" y="4212"/>
                  </a:cubicBezTo>
                  <a:cubicBezTo>
                    <a:pt x="850" y="4770"/>
                    <a:pt x="1666" y="5401"/>
                    <a:pt x="2297" y="5974"/>
                  </a:cubicBezTo>
                  <a:cubicBezTo>
                    <a:pt x="2669" y="6189"/>
                    <a:pt x="2985" y="6404"/>
                    <a:pt x="3315" y="6633"/>
                  </a:cubicBezTo>
                  <a:cubicBezTo>
                    <a:pt x="4274" y="8911"/>
                    <a:pt x="5363" y="10745"/>
                    <a:pt x="6925" y="12449"/>
                  </a:cubicBezTo>
                  <a:cubicBezTo>
                    <a:pt x="6996" y="12507"/>
                    <a:pt x="7040" y="12608"/>
                    <a:pt x="7139" y="12608"/>
                  </a:cubicBezTo>
                  <a:cubicBezTo>
                    <a:pt x="7240" y="12608"/>
                    <a:pt x="7311" y="12493"/>
                    <a:pt x="7283" y="12378"/>
                  </a:cubicBezTo>
                  <a:cubicBezTo>
                    <a:pt x="7197" y="12192"/>
                    <a:pt x="7011" y="12106"/>
                    <a:pt x="6910" y="11934"/>
                  </a:cubicBezTo>
                  <a:cubicBezTo>
                    <a:pt x="5636" y="10516"/>
                    <a:pt x="4575" y="8782"/>
                    <a:pt x="3744" y="6877"/>
                  </a:cubicBezTo>
                  <a:cubicBezTo>
                    <a:pt x="3844" y="6848"/>
                    <a:pt x="3888" y="6705"/>
                    <a:pt x="3859" y="6633"/>
                  </a:cubicBezTo>
                  <a:cubicBezTo>
                    <a:pt x="3901" y="5573"/>
                    <a:pt x="4174" y="4355"/>
                    <a:pt x="4331" y="3194"/>
                  </a:cubicBezTo>
                  <a:cubicBezTo>
                    <a:pt x="4375" y="2579"/>
                    <a:pt x="4461" y="1991"/>
                    <a:pt x="4446" y="1676"/>
                  </a:cubicBezTo>
                  <a:lnTo>
                    <a:pt x="4446" y="1662"/>
                  </a:lnTo>
                  <a:lnTo>
                    <a:pt x="4446" y="1647"/>
                  </a:lnTo>
                  <a:cubicBezTo>
                    <a:pt x="4474" y="1619"/>
                    <a:pt x="4461" y="1547"/>
                    <a:pt x="4432" y="1490"/>
                  </a:cubicBezTo>
                  <a:cubicBezTo>
                    <a:pt x="4432" y="1418"/>
                    <a:pt x="4389" y="1347"/>
                    <a:pt x="4317" y="1318"/>
                  </a:cubicBezTo>
                  <a:cubicBezTo>
                    <a:pt x="4305" y="1315"/>
                    <a:pt x="4294" y="1314"/>
                    <a:pt x="4282" y="1314"/>
                  </a:cubicBezTo>
                  <a:cubicBezTo>
                    <a:pt x="4183" y="1314"/>
                    <a:pt x="4104" y="1418"/>
                    <a:pt x="4117" y="1533"/>
                  </a:cubicBezTo>
                  <a:cubicBezTo>
                    <a:pt x="4117" y="1561"/>
                    <a:pt x="4117" y="1590"/>
                    <a:pt x="4131" y="1619"/>
                  </a:cubicBezTo>
                  <a:cubicBezTo>
                    <a:pt x="4117" y="1676"/>
                    <a:pt x="4131" y="1733"/>
                    <a:pt x="4131" y="1805"/>
                  </a:cubicBezTo>
                  <a:cubicBezTo>
                    <a:pt x="4117" y="1863"/>
                    <a:pt x="4031" y="3023"/>
                    <a:pt x="4031" y="3080"/>
                  </a:cubicBezTo>
                  <a:cubicBezTo>
                    <a:pt x="3888" y="4197"/>
                    <a:pt x="3658" y="5301"/>
                    <a:pt x="3586" y="6432"/>
                  </a:cubicBezTo>
                  <a:cubicBezTo>
                    <a:pt x="3572" y="6419"/>
                    <a:pt x="3572" y="6419"/>
                    <a:pt x="3558" y="6419"/>
                  </a:cubicBezTo>
                  <a:cubicBezTo>
                    <a:pt x="3401" y="6002"/>
                    <a:pt x="3242" y="5601"/>
                    <a:pt x="3099" y="5186"/>
                  </a:cubicBezTo>
                  <a:cubicBezTo>
                    <a:pt x="2799" y="4025"/>
                    <a:pt x="2455" y="2866"/>
                    <a:pt x="2226" y="1676"/>
                  </a:cubicBezTo>
                  <a:cubicBezTo>
                    <a:pt x="2125" y="1146"/>
                    <a:pt x="2054" y="587"/>
                    <a:pt x="1939" y="71"/>
                  </a:cubicBezTo>
                  <a:cubicBezTo>
                    <a:pt x="1912" y="21"/>
                    <a:pt x="1872" y="0"/>
                    <a:pt x="18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14"/>
            <p:cNvSpPr/>
            <p:nvPr/>
          </p:nvSpPr>
          <p:spPr>
            <a:xfrm>
              <a:off x="3522995" y="-1991168"/>
              <a:ext cx="467709" cy="1403593"/>
            </a:xfrm>
            <a:custGeom>
              <a:avLst/>
              <a:gdLst/>
              <a:ahLst/>
              <a:cxnLst/>
              <a:rect l="l" t="t" r="r" b="b"/>
              <a:pathLst>
                <a:path w="6014" h="18048" extrusionOk="0">
                  <a:moveTo>
                    <a:pt x="3631" y="1"/>
                  </a:moveTo>
                  <a:cubicBezTo>
                    <a:pt x="3554" y="1"/>
                    <a:pt x="3477" y="58"/>
                    <a:pt x="3477" y="178"/>
                  </a:cubicBezTo>
                  <a:cubicBezTo>
                    <a:pt x="3521" y="2743"/>
                    <a:pt x="3263" y="5278"/>
                    <a:pt x="3133" y="7815"/>
                  </a:cubicBezTo>
                  <a:cubicBezTo>
                    <a:pt x="3105" y="7872"/>
                    <a:pt x="3091" y="7929"/>
                    <a:pt x="3062" y="7972"/>
                  </a:cubicBezTo>
                  <a:cubicBezTo>
                    <a:pt x="2789" y="7571"/>
                    <a:pt x="2460" y="6940"/>
                    <a:pt x="2216" y="6353"/>
                  </a:cubicBezTo>
                  <a:cubicBezTo>
                    <a:pt x="1859" y="5809"/>
                    <a:pt x="1486" y="5106"/>
                    <a:pt x="1127" y="4405"/>
                  </a:cubicBezTo>
                  <a:cubicBezTo>
                    <a:pt x="827" y="3832"/>
                    <a:pt x="583" y="3202"/>
                    <a:pt x="297" y="2628"/>
                  </a:cubicBezTo>
                  <a:cubicBezTo>
                    <a:pt x="268" y="2600"/>
                    <a:pt x="236" y="2587"/>
                    <a:pt x="205" y="2587"/>
                  </a:cubicBezTo>
                  <a:cubicBezTo>
                    <a:pt x="98" y="2587"/>
                    <a:pt x="1" y="2738"/>
                    <a:pt x="67" y="2871"/>
                  </a:cubicBezTo>
                  <a:cubicBezTo>
                    <a:pt x="598" y="4104"/>
                    <a:pt x="1286" y="5522"/>
                    <a:pt x="1945" y="6510"/>
                  </a:cubicBezTo>
                  <a:cubicBezTo>
                    <a:pt x="2231" y="7213"/>
                    <a:pt x="2632" y="7914"/>
                    <a:pt x="2961" y="8402"/>
                  </a:cubicBezTo>
                  <a:cubicBezTo>
                    <a:pt x="3019" y="8459"/>
                    <a:pt x="3062" y="8459"/>
                    <a:pt x="3105" y="8459"/>
                  </a:cubicBezTo>
                  <a:cubicBezTo>
                    <a:pt x="3091" y="8917"/>
                    <a:pt x="3062" y="9362"/>
                    <a:pt x="3062" y="9820"/>
                  </a:cubicBezTo>
                  <a:cubicBezTo>
                    <a:pt x="3076" y="11181"/>
                    <a:pt x="3148" y="12528"/>
                    <a:pt x="3091" y="13874"/>
                  </a:cubicBezTo>
                  <a:cubicBezTo>
                    <a:pt x="3047" y="14476"/>
                    <a:pt x="3047" y="15064"/>
                    <a:pt x="3005" y="15651"/>
                  </a:cubicBezTo>
                  <a:cubicBezTo>
                    <a:pt x="2990" y="16239"/>
                    <a:pt x="2933" y="16841"/>
                    <a:pt x="2961" y="17127"/>
                  </a:cubicBezTo>
                  <a:cubicBezTo>
                    <a:pt x="2961" y="17098"/>
                    <a:pt x="2961" y="17087"/>
                    <a:pt x="2962" y="17087"/>
                  </a:cubicBezTo>
                  <a:cubicBezTo>
                    <a:pt x="2963" y="17087"/>
                    <a:pt x="2966" y="17153"/>
                    <a:pt x="2976" y="17184"/>
                  </a:cubicBezTo>
                  <a:cubicBezTo>
                    <a:pt x="2976" y="17328"/>
                    <a:pt x="2976" y="17255"/>
                    <a:pt x="2961" y="17399"/>
                  </a:cubicBezTo>
                  <a:cubicBezTo>
                    <a:pt x="2976" y="17657"/>
                    <a:pt x="2976" y="17771"/>
                    <a:pt x="2976" y="17886"/>
                  </a:cubicBezTo>
                  <a:cubicBezTo>
                    <a:pt x="2989" y="17996"/>
                    <a:pt x="3063" y="18047"/>
                    <a:pt x="3137" y="18047"/>
                  </a:cubicBezTo>
                  <a:cubicBezTo>
                    <a:pt x="3228" y="18047"/>
                    <a:pt x="3321" y="17970"/>
                    <a:pt x="3305" y="17828"/>
                  </a:cubicBezTo>
                  <a:cubicBezTo>
                    <a:pt x="3305" y="17586"/>
                    <a:pt x="3276" y="17485"/>
                    <a:pt x="3291" y="17385"/>
                  </a:cubicBezTo>
                  <a:cubicBezTo>
                    <a:pt x="3320" y="17141"/>
                    <a:pt x="3291" y="17055"/>
                    <a:pt x="3276" y="16912"/>
                  </a:cubicBezTo>
                  <a:lnTo>
                    <a:pt x="3276" y="16898"/>
                  </a:lnTo>
                  <a:cubicBezTo>
                    <a:pt x="3334" y="16181"/>
                    <a:pt x="3349" y="15192"/>
                    <a:pt x="3391" y="14348"/>
                  </a:cubicBezTo>
                  <a:cubicBezTo>
                    <a:pt x="3492" y="12972"/>
                    <a:pt x="3435" y="11582"/>
                    <a:pt x="3391" y="10207"/>
                  </a:cubicBezTo>
                  <a:cubicBezTo>
                    <a:pt x="3406" y="9419"/>
                    <a:pt x="3420" y="8646"/>
                    <a:pt x="3448" y="7857"/>
                  </a:cubicBezTo>
                  <a:cubicBezTo>
                    <a:pt x="3463" y="7828"/>
                    <a:pt x="3477" y="7800"/>
                    <a:pt x="3506" y="7786"/>
                  </a:cubicBezTo>
                  <a:cubicBezTo>
                    <a:pt x="4107" y="6625"/>
                    <a:pt x="4766" y="5364"/>
                    <a:pt x="5196" y="4204"/>
                  </a:cubicBezTo>
                  <a:cubicBezTo>
                    <a:pt x="5368" y="3889"/>
                    <a:pt x="5511" y="3574"/>
                    <a:pt x="5655" y="3259"/>
                  </a:cubicBezTo>
                  <a:cubicBezTo>
                    <a:pt x="5698" y="3116"/>
                    <a:pt x="5727" y="3058"/>
                    <a:pt x="5827" y="2929"/>
                  </a:cubicBezTo>
                  <a:cubicBezTo>
                    <a:pt x="5841" y="2900"/>
                    <a:pt x="5855" y="2886"/>
                    <a:pt x="5855" y="2858"/>
                  </a:cubicBezTo>
                  <a:cubicBezTo>
                    <a:pt x="5985" y="2772"/>
                    <a:pt x="6013" y="2528"/>
                    <a:pt x="5855" y="2470"/>
                  </a:cubicBezTo>
                  <a:cubicBezTo>
                    <a:pt x="5846" y="2468"/>
                    <a:pt x="5836" y="2467"/>
                    <a:pt x="5826" y="2467"/>
                  </a:cubicBezTo>
                  <a:cubicBezTo>
                    <a:pt x="5775" y="2467"/>
                    <a:pt x="5720" y="2495"/>
                    <a:pt x="5683" y="2543"/>
                  </a:cubicBezTo>
                  <a:cubicBezTo>
                    <a:pt x="5597" y="2585"/>
                    <a:pt x="5626" y="2642"/>
                    <a:pt x="5569" y="2714"/>
                  </a:cubicBezTo>
                  <a:cubicBezTo>
                    <a:pt x="5569" y="2728"/>
                    <a:pt x="5569" y="2728"/>
                    <a:pt x="5555" y="2743"/>
                  </a:cubicBezTo>
                  <a:cubicBezTo>
                    <a:pt x="5498" y="2814"/>
                    <a:pt x="5440" y="2915"/>
                    <a:pt x="5412" y="3015"/>
                  </a:cubicBezTo>
                  <a:cubicBezTo>
                    <a:pt x="5240" y="3488"/>
                    <a:pt x="4953" y="3889"/>
                    <a:pt x="4781" y="4348"/>
                  </a:cubicBezTo>
                  <a:cubicBezTo>
                    <a:pt x="4480" y="5236"/>
                    <a:pt x="3950" y="6181"/>
                    <a:pt x="3492" y="7083"/>
                  </a:cubicBezTo>
                  <a:cubicBezTo>
                    <a:pt x="3521" y="6525"/>
                    <a:pt x="3549" y="5966"/>
                    <a:pt x="3607" y="5393"/>
                  </a:cubicBezTo>
                  <a:cubicBezTo>
                    <a:pt x="3764" y="3674"/>
                    <a:pt x="3778" y="1926"/>
                    <a:pt x="3792" y="178"/>
                  </a:cubicBezTo>
                  <a:cubicBezTo>
                    <a:pt x="3792" y="62"/>
                    <a:pt x="3711" y="1"/>
                    <a:pt x="3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14"/>
            <p:cNvSpPr/>
            <p:nvPr/>
          </p:nvSpPr>
          <p:spPr>
            <a:xfrm>
              <a:off x="4038992" y="-1566314"/>
              <a:ext cx="503172" cy="984024"/>
            </a:xfrm>
            <a:custGeom>
              <a:avLst/>
              <a:gdLst/>
              <a:ahLst/>
              <a:cxnLst/>
              <a:rect l="l" t="t" r="r" b="b"/>
              <a:pathLst>
                <a:path w="6470" h="12653" extrusionOk="0">
                  <a:moveTo>
                    <a:pt x="4960" y="1"/>
                  </a:moveTo>
                  <a:cubicBezTo>
                    <a:pt x="4880" y="1"/>
                    <a:pt x="4799" y="52"/>
                    <a:pt x="4779" y="159"/>
                  </a:cubicBezTo>
                  <a:cubicBezTo>
                    <a:pt x="4135" y="1878"/>
                    <a:pt x="3304" y="3956"/>
                    <a:pt x="2530" y="5861"/>
                  </a:cubicBezTo>
                  <a:cubicBezTo>
                    <a:pt x="2286" y="4744"/>
                    <a:pt x="2028" y="3196"/>
                    <a:pt x="1828" y="1936"/>
                  </a:cubicBezTo>
                  <a:cubicBezTo>
                    <a:pt x="1728" y="1391"/>
                    <a:pt x="1642" y="862"/>
                    <a:pt x="1585" y="317"/>
                  </a:cubicBezTo>
                  <a:cubicBezTo>
                    <a:pt x="1570" y="260"/>
                    <a:pt x="1541" y="216"/>
                    <a:pt x="1499" y="188"/>
                  </a:cubicBezTo>
                  <a:cubicBezTo>
                    <a:pt x="1472" y="170"/>
                    <a:pt x="1444" y="162"/>
                    <a:pt x="1416" y="162"/>
                  </a:cubicBezTo>
                  <a:cubicBezTo>
                    <a:pt x="1308" y="162"/>
                    <a:pt x="1209" y="281"/>
                    <a:pt x="1255" y="417"/>
                  </a:cubicBezTo>
                  <a:cubicBezTo>
                    <a:pt x="1527" y="2438"/>
                    <a:pt x="1871" y="4457"/>
                    <a:pt x="2315" y="6434"/>
                  </a:cubicBezTo>
                  <a:cubicBezTo>
                    <a:pt x="2286" y="6478"/>
                    <a:pt x="2272" y="6520"/>
                    <a:pt x="2257" y="6564"/>
                  </a:cubicBezTo>
                  <a:cubicBezTo>
                    <a:pt x="1671" y="8512"/>
                    <a:pt x="796" y="10518"/>
                    <a:pt x="95" y="12280"/>
                  </a:cubicBezTo>
                  <a:cubicBezTo>
                    <a:pt x="0" y="12502"/>
                    <a:pt x="121" y="12653"/>
                    <a:pt x="252" y="12653"/>
                  </a:cubicBezTo>
                  <a:cubicBezTo>
                    <a:pt x="340" y="12653"/>
                    <a:pt x="433" y="12584"/>
                    <a:pt x="467" y="12423"/>
                  </a:cubicBezTo>
                  <a:cubicBezTo>
                    <a:pt x="911" y="11263"/>
                    <a:pt x="1484" y="9901"/>
                    <a:pt x="1986" y="8583"/>
                  </a:cubicBezTo>
                  <a:cubicBezTo>
                    <a:pt x="2186" y="7953"/>
                    <a:pt x="2387" y="7351"/>
                    <a:pt x="2616" y="6764"/>
                  </a:cubicBezTo>
                  <a:cubicBezTo>
                    <a:pt x="2773" y="6692"/>
                    <a:pt x="2960" y="6392"/>
                    <a:pt x="3132" y="6191"/>
                  </a:cubicBezTo>
                  <a:cubicBezTo>
                    <a:pt x="3633" y="5618"/>
                    <a:pt x="4192" y="5102"/>
                    <a:pt x="4651" y="4472"/>
                  </a:cubicBezTo>
                  <a:cubicBezTo>
                    <a:pt x="4966" y="4128"/>
                    <a:pt x="5252" y="3712"/>
                    <a:pt x="5539" y="3512"/>
                  </a:cubicBezTo>
                  <a:cubicBezTo>
                    <a:pt x="5782" y="3368"/>
                    <a:pt x="5725" y="3297"/>
                    <a:pt x="5883" y="3154"/>
                  </a:cubicBezTo>
                  <a:cubicBezTo>
                    <a:pt x="5868" y="3154"/>
                    <a:pt x="5982" y="3125"/>
                    <a:pt x="6055" y="3053"/>
                  </a:cubicBezTo>
                  <a:cubicBezTo>
                    <a:pt x="6083" y="3039"/>
                    <a:pt x="6112" y="3011"/>
                    <a:pt x="6126" y="2996"/>
                  </a:cubicBezTo>
                  <a:cubicBezTo>
                    <a:pt x="6154" y="2996"/>
                    <a:pt x="6169" y="2982"/>
                    <a:pt x="6169" y="2982"/>
                  </a:cubicBezTo>
                  <a:cubicBezTo>
                    <a:pt x="6170" y="2982"/>
                    <a:pt x="6170" y="2982"/>
                    <a:pt x="6171" y="2981"/>
                  </a:cubicBezTo>
                  <a:lnTo>
                    <a:pt x="6171" y="2981"/>
                  </a:lnTo>
                  <a:cubicBezTo>
                    <a:pt x="6208" y="2978"/>
                    <a:pt x="6246" y="2964"/>
                    <a:pt x="6284" y="2939"/>
                  </a:cubicBezTo>
                  <a:cubicBezTo>
                    <a:pt x="6370" y="2896"/>
                    <a:pt x="6470" y="2782"/>
                    <a:pt x="6398" y="2652"/>
                  </a:cubicBezTo>
                  <a:cubicBezTo>
                    <a:pt x="6371" y="2597"/>
                    <a:pt x="6330" y="2575"/>
                    <a:pt x="6286" y="2575"/>
                  </a:cubicBezTo>
                  <a:cubicBezTo>
                    <a:pt x="6238" y="2575"/>
                    <a:pt x="6185" y="2601"/>
                    <a:pt x="6141" y="2638"/>
                  </a:cubicBezTo>
                  <a:cubicBezTo>
                    <a:pt x="6126" y="2638"/>
                    <a:pt x="6097" y="2652"/>
                    <a:pt x="6083" y="2652"/>
                  </a:cubicBezTo>
                  <a:cubicBezTo>
                    <a:pt x="6063" y="2663"/>
                    <a:pt x="6049" y="2666"/>
                    <a:pt x="6038" y="2672"/>
                  </a:cubicBezTo>
                  <a:lnTo>
                    <a:pt x="6038" y="2672"/>
                  </a:lnTo>
                  <a:cubicBezTo>
                    <a:pt x="6040" y="2669"/>
                    <a:pt x="6037" y="2667"/>
                    <a:pt x="6026" y="2667"/>
                  </a:cubicBezTo>
                  <a:cubicBezTo>
                    <a:pt x="5982" y="2681"/>
                    <a:pt x="5925" y="2753"/>
                    <a:pt x="5925" y="2753"/>
                  </a:cubicBezTo>
                  <a:cubicBezTo>
                    <a:pt x="5854" y="2795"/>
                    <a:pt x="5854" y="2782"/>
                    <a:pt x="5739" y="2853"/>
                  </a:cubicBezTo>
                  <a:cubicBezTo>
                    <a:pt x="5610" y="2939"/>
                    <a:pt x="5539" y="3110"/>
                    <a:pt x="5453" y="3154"/>
                  </a:cubicBezTo>
                  <a:cubicBezTo>
                    <a:pt x="4607" y="3784"/>
                    <a:pt x="3992" y="4816"/>
                    <a:pt x="3218" y="5561"/>
                  </a:cubicBezTo>
                  <a:cubicBezTo>
                    <a:pt x="3132" y="5632"/>
                    <a:pt x="3060" y="5718"/>
                    <a:pt x="2989" y="5804"/>
                  </a:cubicBezTo>
                  <a:cubicBezTo>
                    <a:pt x="3247" y="5116"/>
                    <a:pt x="3533" y="4429"/>
                    <a:pt x="3833" y="3698"/>
                  </a:cubicBezTo>
                  <a:cubicBezTo>
                    <a:pt x="4249" y="2524"/>
                    <a:pt x="4794" y="1391"/>
                    <a:pt x="5151" y="188"/>
                  </a:cubicBezTo>
                  <a:cubicBezTo>
                    <a:pt x="5144" y="66"/>
                    <a:pt x="5052" y="1"/>
                    <a:pt x="4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14"/>
            <p:cNvSpPr/>
            <p:nvPr/>
          </p:nvSpPr>
          <p:spPr>
            <a:xfrm>
              <a:off x="4269111" y="-1396155"/>
              <a:ext cx="660656" cy="810052"/>
            </a:xfrm>
            <a:custGeom>
              <a:avLst/>
              <a:gdLst/>
              <a:ahLst/>
              <a:cxnLst/>
              <a:rect l="l" t="t" r="r" b="b"/>
              <a:pathLst>
                <a:path w="8495" h="10416" extrusionOk="0">
                  <a:moveTo>
                    <a:pt x="5107" y="0"/>
                  </a:moveTo>
                  <a:cubicBezTo>
                    <a:pt x="5027" y="0"/>
                    <a:pt x="4951" y="58"/>
                    <a:pt x="4958" y="177"/>
                  </a:cubicBezTo>
                  <a:cubicBezTo>
                    <a:pt x="4915" y="1281"/>
                    <a:pt x="4829" y="2298"/>
                    <a:pt x="4714" y="3230"/>
                  </a:cubicBezTo>
                  <a:cubicBezTo>
                    <a:pt x="4672" y="3430"/>
                    <a:pt x="4586" y="4017"/>
                    <a:pt x="4599" y="4089"/>
                  </a:cubicBezTo>
                  <a:cubicBezTo>
                    <a:pt x="4586" y="4175"/>
                    <a:pt x="4586" y="4246"/>
                    <a:pt x="4586" y="4290"/>
                  </a:cubicBezTo>
                  <a:cubicBezTo>
                    <a:pt x="3525" y="5622"/>
                    <a:pt x="2465" y="6968"/>
                    <a:pt x="1462" y="8359"/>
                  </a:cubicBezTo>
                  <a:cubicBezTo>
                    <a:pt x="1075" y="8846"/>
                    <a:pt x="674" y="9318"/>
                    <a:pt x="374" y="9690"/>
                  </a:cubicBezTo>
                  <a:cubicBezTo>
                    <a:pt x="288" y="9820"/>
                    <a:pt x="288" y="9805"/>
                    <a:pt x="187" y="9992"/>
                  </a:cubicBezTo>
                  <a:lnTo>
                    <a:pt x="173" y="9992"/>
                  </a:lnTo>
                  <a:lnTo>
                    <a:pt x="173" y="10006"/>
                  </a:lnTo>
                  <a:cubicBezTo>
                    <a:pt x="0" y="10178"/>
                    <a:pt x="136" y="10415"/>
                    <a:pt x="300" y="10415"/>
                  </a:cubicBezTo>
                  <a:cubicBezTo>
                    <a:pt x="381" y="10415"/>
                    <a:pt x="469" y="10358"/>
                    <a:pt x="531" y="10206"/>
                  </a:cubicBezTo>
                  <a:cubicBezTo>
                    <a:pt x="674" y="9963"/>
                    <a:pt x="975" y="9619"/>
                    <a:pt x="1348" y="9132"/>
                  </a:cubicBezTo>
                  <a:cubicBezTo>
                    <a:pt x="1791" y="8559"/>
                    <a:pt x="2221" y="7957"/>
                    <a:pt x="2666" y="7384"/>
                  </a:cubicBezTo>
                  <a:cubicBezTo>
                    <a:pt x="3411" y="6324"/>
                    <a:pt x="4242" y="5335"/>
                    <a:pt x="5073" y="4347"/>
                  </a:cubicBezTo>
                  <a:cubicBezTo>
                    <a:pt x="5086" y="4332"/>
                    <a:pt x="5115" y="4318"/>
                    <a:pt x="5144" y="4304"/>
                  </a:cubicBezTo>
                  <a:cubicBezTo>
                    <a:pt x="5370" y="4176"/>
                    <a:pt x="5569" y="4156"/>
                    <a:pt x="5792" y="4156"/>
                  </a:cubicBezTo>
                  <a:cubicBezTo>
                    <a:pt x="5894" y="4156"/>
                    <a:pt x="6001" y="4160"/>
                    <a:pt x="6118" y="4160"/>
                  </a:cubicBezTo>
                  <a:cubicBezTo>
                    <a:pt x="6404" y="4126"/>
                    <a:pt x="6585" y="4107"/>
                    <a:pt x="6808" y="4107"/>
                  </a:cubicBezTo>
                  <a:cubicBezTo>
                    <a:pt x="6953" y="4107"/>
                    <a:pt x="7115" y="4115"/>
                    <a:pt x="7336" y="4132"/>
                  </a:cubicBezTo>
                  <a:cubicBezTo>
                    <a:pt x="7551" y="4089"/>
                    <a:pt x="7766" y="4118"/>
                    <a:pt x="7967" y="4089"/>
                  </a:cubicBezTo>
                  <a:cubicBezTo>
                    <a:pt x="7980" y="4089"/>
                    <a:pt x="7995" y="4103"/>
                    <a:pt x="8024" y="4103"/>
                  </a:cubicBezTo>
                  <a:lnTo>
                    <a:pt x="8152" y="4103"/>
                  </a:lnTo>
                  <a:cubicBezTo>
                    <a:pt x="8131" y="4110"/>
                    <a:pt x="8128" y="4114"/>
                    <a:pt x="8133" y="4114"/>
                  </a:cubicBezTo>
                  <a:cubicBezTo>
                    <a:pt x="8139" y="4114"/>
                    <a:pt x="8153" y="4110"/>
                    <a:pt x="8167" y="4103"/>
                  </a:cubicBezTo>
                  <a:lnTo>
                    <a:pt x="8181" y="4103"/>
                  </a:lnTo>
                  <a:cubicBezTo>
                    <a:pt x="8209" y="4120"/>
                    <a:pt x="8238" y="4127"/>
                    <a:pt x="8267" y="4127"/>
                  </a:cubicBezTo>
                  <a:cubicBezTo>
                    <a:pt x="8386" y="4127"/>
                    <a:pt x="8494" y="3996"/>
                    <a:pt x="8425" y="3845"/>
                  </a:cubicBezTo>
                  <a:cubicBezTo>
                    <a:pt x="8401" y="3749"/>
                    <a:pt x="8194" y="3713"/>
                    <a:pt x="8129" y="3713"/>
                  </a:cubicBezTo>
                  <a:cubicBezTo>
                    <a:pt x="8117" y="3713"/>
                    <a:pt x="8110" y="3714"/>
                    <a:pt x="8110" y="3717"/>
                  </a:cubicBezTo>
                  <a:cubicBezTo>
                    <a:pt x="8047" y="3692"/>
                    <a:pt x="7985" y="3686"/>
                    <a:pt x="7923" y="3686"/>
                  </a:cubicBezTo>
                  <a:cubicBezTo>
                    <a:pt x="7864" y="3686"/>
                    <a:pt x="7806" y="3691"/>
                    <a:pt x="7747" y="3691"/>
                  </a:cubicBezTo>
                  <a:cubicBezTo>
                    <a:pt x="7725" y="3691"/>
                    <a:pt x="7703" y="3690"/>
                    <a:pt x="7680" y="3688"/>
                  </a:cubicBezTo>
                  <a:cubicBezTo>
                    <a:pt x="7547" y="3701"/>
                    <a:pt x="7393" y="3703"/>
                    <a:pt x="7235" y="3703"/>
                  </a:cubicBezTo>
                  <a:cubicBezTo>
                    <a:pt x="7128" y="3703"/>
                    <a:pt x="7019" y="3702"/>
                    <a:pt x="6913" y="3702"/>
                  </a:cubicBezTo>
                  <a:cubicBezTo>
                    <a:pt x="6652" y="3702"/>
                    <a:pt x="6412" y="3709"/>
                    <a:pt x="6276" y="3759"/>
                  </a:cubicBezTo>
                  <a:cubicBezTo>
                    <a:pt x="6154" y="3773"/>
                    <a:pt x="6029" y="3773"/>
                    <a:pt x="5901" y="3773"/>
                  </a:cubicBezTo>
                  <a:cubicBezTo>
                    <a:pt x="5774" y="3773"/>
                    <a:pt x="5645" y="3773"/>
                    <a:pt x="5516" y="3788"/>
                  </a:cubicBezTo>
                  <a:cubicBezTo>
                    <a:pt x="5560" y="3745"/>
                    <a:pt x="5602" y="3688"/>
                    <a:pt x="5631" y="3645"/>
                  </a:cubicBezTo>
                  <a:cubicBezTo>
                    <a:pt x="6391" y="2670"/>
                    <a:pt x="7164" y="1711"/>
                    <a:pt x="7938" y="751"/>
                  </a:cubicBezTo>
                  <a:cubicBezTo>
                    <a:pt x="8071" y="595"/>
                    <a:pt x="7947" y="371"/>
                    <a:pt x="7804" y="371"/>
                  </a:cubicBezTo>
                  <a:cubicBezTo>
                    <a:pt x="7762" y="371"/>
                    <a:pt x="7719" y="390"/>
                    <a:pt x="7680" y="435"/>
                  </a:cubicBezTo>
                  <a:cubicBezTo>
                    <a:pt x="6777" y="1596"/>
                    <a:pt x="5846" y="2728"/>
                    <a:pt x="4929" y="3874"/>
                  </a:cubicBezTo>
                  <a:cubicBezTo>
                    <a:pt x="4943" y="3717"/>
                    <a:pt x="4972" y="3573"/>
                    <a:pt x="5015" y="3329"/>
                  </a:cubicBezTo>
                  <a:cubicBezTo>
                    <a:pt x="5130" y="2412"/>
                    <a:pt x="5230" y="1266"/>
                    <a:pt x="5273" y="177"/>
                  </a:cubicBezTo>
                  <a:cubicBezTo>
                    <a:pt x="5273" y="61"/>
                    <a:pt x="5188" y="0"/>
                    <a:pt x="5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56" name="Google Shape;356;p14"/>
          <p:cNvSpPr/>
          <p:nvPr/>
        </p:nvSpPr>
        <p:spPr>
          <a:xfrm>
            <a:off x="0" y="5778496"/>
            <a:ext cx="12192048" cy="1079501"/>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14"/>
          <p:cNvSpPr/>
          <p:nvPr/>
        </p:nvSpPr>
        <p:spPr>
          <a:xfrm>
            <a:off x="3042804" y="5679618"/>
            <a:ext cx="1472937" cy="374897"/>
          </a:xfrm>
          <a:custGeom>
            <a:avLst/>
            <a:gdLst/>
            <a:ahLst/>
            <a:cxnLst/>
            <a:rect l="l" t="t" r="r" b="b"/>
            <a:pathLst>
              <a:path w="22937" h="5838" extrusionOk="0">
                <a:moveTo>
                  <a:pt x="12989" y="0"/>
                </a:moveTo>
                <a:cubicBezTo>
                  <a:pt x="12585" y="0"/>
                  <a:pt x="12181" y="33"/>
                  <a:pt x="11777" y="94"/>
                </a:cubicBezTo>
                <a:cubicBezTo>
                  <a:pt x="10803" y="180"/>
                  <a:pt x="9714" y="108"/>
                  <a:pt x="8639" y="480"/>
                </a:cubicBezTo>
                <a:cubicBezTo>
                  <a:pt x="8367" y="581"/>
                  <a:pt x="8138" y="738"/>
                  <a:pt x="7909" y="896"/>
                </a:cubicBezTo>
                <a:cubicBezTo>
                  <a:pt x="7607" y="1082"/>
                  <a:pt x="7321" y="1326"/>
                  <a:pt x="7164" y="1655"/>
                </a:cubicBezTo>
                <a:cubicBezTo>
                  <a:pt x="7049" y="1928"/>
                  <a:pt x="6948" y="2357"/>
                  <a:pt x="6877" y="2429"/>
                </a:cubicBezTo>
                <a:lnTo>
                  <a:pt x="6849" y="2429"/>
                </a:lnTo>
                <a:cubicBezTo>
                  <a:pt x="6920" y="2429"/>
                  <a:pt x="6677" y="2415"/>
                  <a:pt x="6633" y="2386"/>
                </a:cubicBezTo>
                <a:cubicBezTo>
                  <a:pt x="6375" y="2329"/>
                  <a:pt x="6132" y="2285"/>
                  <a:pt x="5888" y="2285"/>
                </a:cubicBezTo>
                <a:cubicBezTo>
                  <a:pt x="5799" y="2282"/>
                  <a:pt x="5713" y="2280"/>
                  <a:pt x="5627" y="2280"/>
                </a:cubicBezTo>
                <a:cubicBezTo>
                  <a:pt x="5024" y="2280"/>
                  <a:pt x="4503" y="2380"/>
                  <a:pt x="4026" y="2744"/>
                </a:cubicBezTo>
                <a:cubicBezTo>
                  <a:pt x="3697" y="2988"/>
                  <a:pt x="3596" y="3202"/>
                  <a:pt x="3296" y="3460"/>
                </a:cubicBezTo>
                <a:cubicBezTo>
                  <a:pt x="3038" y="3747"/>
                  <a:pt x="2894" y="3718"/>
                  <a:pt x="2436" y="3775"/>
                </a:cubicBezTo>
                <a:cubicBezTo>
                  <a:pt x="1834" y="3861"/>
                  <a:pt x="1218" y="3890"/>
                  <a:pt x="673" y="4176"/>
                </a:cubicBezTo>
                <a:cubicBezTo>
                  <a:pt x="415" y="4306"/>
                  <a:pt x="186" y="4520"/>
                  <a:pt x="58" y="4778"/>
                </a:cubicBezTo>
                <a:cubicBezTo>
                  <a:pt x="0" y="4979"/>
                  <a:pt x="71" y="5208"/>
                  <a:pt x="230" y="5337"/>
                </a:cubicBezTo>
                <a:cubicBezTo>
                  <a:pt x="573" y="5595"/>
                  <a:pt x="988" y="5666"/>
                  <a:pt x="1404" y="5681"/>
                </a:cubicBezTo>
                <a:cubicBezTo>
                  <a:pt x="1673" y="5713"/>
                  <a:pt x="1889" y="5722"/>
                  <a:pt x="2099" y="5722"/>
                </a:cubicBezTo>
                <a:cubicBezTo>
                  <a:pt x="2269" y="5722"/>
                  <a:pt x="2435" y="5716"/>
                  <a:pt x="2622" y="5710"/>
                </a:cubicBezTo>
                <a:cubicBezTo>
                  <a:pt x="3403" y="5688"/>
                  <a:pt x="4184" y="5674"/>
                  <a:pt x="4982" y="5674"/>
                </a:cubicBezTo>
                <a:cubicBezTo>
                  <a:pt x="5781" y="5674"/>
                  <a:pt x="6598" y="5688"/>
                  <a:pt x="7450" y="5724"/>
                </a:cubicBezTo>
                <a:cubicBezTo>
                  <a:pt x="7649" y="5717"/>
                  <a:pt x="7847" y="5714"/>
                  <a:pt x="8047" y="5714"/>
                </a:cubicBezTo>
                <a:cubicBezTo>
                  <a:pt x="8655" y="5714"/>
                  <a:pt x="9275" y="5739"/>
                  <a:pt x="9943" y="5739"/>
                </a:cubicBezTo>
                <a:cubicBezTo>
                  <a:pt x="10477" y="5739"/>
                  <a:pt x="11012" y="5757"/>
                  <a:pt x="11539" y="5757"/>
                </a:cubicBezTo>
                <a:cubicBezTo>
                  <a:pt x="11676" y="5757"/>
                  <a:pt x="11813" y="5755"/>
                  <a:pt x="11949" y="5752"/>
                </a:cubicBezTo>
                <a:cubicBezTo>
                  <a:pt x="12069" y="5741"/>
                  <a:pt x="12191" y="5737"/>
                  <a:pt x="12315" y="5737"/>
                </a:cubicBezTo>
                <a:cubicBezTo>
                  <a:pt x="12666" y="5737"/>
                  <a:pt x="13037" y="5771"/>
                  <a:pt x="13439" y="5781"/>
                </a:cubicBezTo>
                <a:cubicBezTo>
                  <a:pt x="13567" y="5782"/>
                  <a:pt x="13694" y="5783"/>
                  <a:pt x="13820" y="5783"/>
                </a:cubicBezTo>
                <a:cubicBezTo>
                  <a:pt x="14532" y="5783"/>
                  <a:pt x="15212" y="5763"/>
                  <a:pt x="15911" y="5763"/>
                </a:cubicBezTo>
                <a:cubicBezTo>
                  <a:pt x="16346" y="5763"/>
                  <a:pt x="16789" y="5771"/>
                  <a:pt x="17250" y="5796"/>
                </a:cubicBezTo>
                <a:cubicBezTo>
                  <a:pt x="17707" y="5805"/>
                  <a:pt x="18159" y="5837"/>
                  <a:pt x="18612" y="5837"/>
                </a:cubicBezTo>
                <a:cubicBezTo>
                  <a:pt x="18869" y="5837"/>
                  <a:pt x="19125" y="5827"/>
                  <a:pt x="19384" y="5796"/>
                </a:cubicBezTo>
                <a:cubicBezTo>
                  <a:pt x="19407" y="5795"/>
                  <a:pt x="19432" y="5794"/>
                  <a:pt x="19459" y="5794"/>
                </a:cubicBezTo>
                <a:cubicBezTo>
                  <a:pt x="19655" y="5794"/>
                  <a:pt x="19916" y="5824"/>
                  <a:pt x="20167" y="5824"/>
                </a:cubicBezTo>
                <a:cubicBezTo>
                  <a:pt x="20289" y="5824"/>
                  <a:pt x="20408" y="5817"/>
                  <a:pt x="20516" y="5796"/>
                </a:cubicBezTo>
                <a:cubicBezTo>
                  <a:pt x="20640" y="5773"/>
                  <a:pt x="20758" y="5767"/>
                  <a:pt x="20873" y="5767"/>
                </a:cubicBezTo>
                <a:cubicBezTo>
                  <a:pt x="21049" y="5767"/>
                  <a:pt x="21218" y="5783"/>
                  <a:pt x="21392" y="5783"/>
                </a:cubicBezTo>
                <a:cubicBezTo>
                  <a:pt x="21614" y="5783"/>
                  <a:pt x="21844" y="5757"/>
                  <a:pt x="22106" y="5638"/>
                </a:cubicBezTo>
                <a:cubicBezTo>
                  <a:pt x="22937" y="5223"/>
                  <a:pt x="22551" y="4449"/>
                  <a:pt x="21949" y="3976"/>
                </a:cubicBezTo>
                <a:cubicBezTo>
                  <a:pt x="21433" y="3590"/>
                  <a:pt x="20788" y="3475"/>
                  <a:pt x="20186" y="3303"/>
                </a:cubicBezTo>
                <a:cubicBezTo>
                  <a:pt x="19756" y="3217"/>
                  <a:pt x="19155" y="3030"/>
                  <a:pt x="18839" y="2959"/>
                </a:cubicBezTo>
                <a:cubicBezTo>
                  <a:pt x="18782" y="2959"/>
                  <a:pt x="18667" y="2902"/>
                  <a:pt x="18553" y="2845"/>
                </a:cubicBezTo>
                <a:cubicBezTo>
                  <a:pt x="18610" y="2801"/>
                  <a:pt x="18654" y="2759"/>
                  <a:pt x="18682" y="2744"/>
                </a:cubicBezTo>
                <a:cubicBezTo>
                  <a:pt x="19055" y="2457"/>
                  <a:pt x="18797" y="2014"/>
                  <a:pt x="18581" y="1698"/>
                </a:cubicBezTo>
                <a:cubicBezTo>
                  <a:pt x="18295" y="1311"/>
                  <a:pt x="17851" y="1039"/>
                  <a:pt x="17393" y="939"/>
                </a:cubicBezTo>
                <a:cubicBezTo>
                  <a:pt x="17276" y="922"/>
                  <a:pt x="17165" y="915"/>
                  <a:pt x="17055" y="915"/>
                </a:cubicBezTo>
                <a:cubicBezTo>
                  <a:pt x="16976" y="915"/>
                  <a:pt x="16898" y="919"/>
                  <a:pt x="16820" y="925"/>
                </a:cubicBezTo>
                <a:cubicBezTo>
                  <a:pt x="15932" y="552"/>
                  <a:pt x="15000" y="266"/>
                  <a:pt x="14054" y="79"/>
                </a:cubicBezTo>
                <a:cubicBezTo>
                  <a:pt x="13699" y="25"/>
                  <a:pt x="13344" y="0"/>
                  <a:pt x="1298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14"/>
          <p:cNvSpPr/>
          <p:nvPr/>
        </p:nvSpPr>
        <p:spPr>
          <a:xfrm>
            <a:off x="0" y="6376067"/>
            <a:ext cx="12192048" cy="481936"/>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9" name="Google Shape;359;p14"/>
          <p:cNvGrpSpPr/>
          <p:nvPr/>
        </p:nvGrpSpPr>
        <p:grpSpPr>
          <a:xfrm>
            <a:off x="-331948" y="1349814"/>
            <a:ext cx="1119704" cy="1241353"/>
            <a:chOff x="4806902" y="1833106"/>
            <a:chExt cx="797965" cy="884659"/>
          </a:xfrm>
        </p:grpSpPr>
        <p:grpSp>
          <p:nvGrpSpPr>
            <p:cNvPr id="360" name="Google Shape;360;p14"/>
            <p:cNvGrpSpPr/>
            <p:nvPr/>
          </p:nvGrpSpPr>
          <p:grpSpPr>
            <a:xfrm flipH="1">
              <a:off x="4806902" y="1833106"/>
              <a:ext cx="797965" cy="884659"/>
              <a:chOff x="2075621" y="1664744"/>
              <a:chExt cx="1088035" cy="1206244"/>
            </a:xfrm>
          </p:grpSpPr>
          <p:sp>
            <p:nvSpPr>
              <p:cNvPr id="361" name="Google Shape;361;p14"/>
              <p:cNvSpPr/>
              <p:nvPr/>
            </p:nvSpPr>
            <p:spPr>
              <a:xfrm>
                <a:off x="2075621" y="1664744"/>
                <a:ext cx="1088035" cy="519605"/>
              </a:xfrm>
              <a:custGeom>
                <a:avLst/>
                <a:gdLst/>
                <a:ahLst/>
                <a:cxnLst/>
                <a:rect l="l" t="t" r="r" b="b"/>
                <a:pathLst>
                  <a:path w="58773" h="28064" extrusionOk="0">
                    <a:moveTo>
                      <a:pt x="36719" y="0"/>
                    </a:moveTo>
                    <a:cubicBezTo>
                      <a:pt x="36552" y="0"/>
                      <a:pt x="36383" y="6"/>
                      <a:pt x="36215" y="18"/>
                    </a:cubicBezTo>
                    <a:cubicBezTo>
                      <a:pt x="35423" y="202"/>
                      <a:pt x="34683" y="493"/>
                      <a:pt x="33996" y="889"/>
                    </a:cubicBezTo>
                    <a:cubicBezTo>
                      <a:pt x="32649" y="1682"/>
                      <a:pt x="31381" y="2580"/>
                      <a:pt x="30193" y="3583"/>
                    </a:cubicBezTo>
                    <a:cubicBezTo>
                      <a:pt x="29083" y="4561"/>
                      <a:pt x="27974" y="5934"/>
                      <a:pt x="27181" y="6727"/>
                    </a:cubicBezTo>
                    <a:cubicBezTo>
                      <a:pt x="27128" y="6780"/>
                      <a:pt x="27076" y="6832"/>
                      <a:pt x="27023" y="6885"/>
                    </a:cubicBezTo>
                    <a:cubicBezTo>
                      <a:pt x="27023" y="6753"/>
                      <a:pt x="27049" y="6621"/>
                      <a:pt x="27076" y="6489"/>
                    </a:cubicBezTo>
                    <a:cubicBezTo>
                      <a:pt x="27208" y="5274"/>
                      <a:pt x="27657" y="4033"/>
                      <a:pt x="27393" y="2844"/>
                    </a:cubicBezTo>
                    <a:cubicBezTo>
                      <a:pt x="27077" y="1448"/>
                      <a:pt x="25899" y="130"/>
                      <a:pt x="24479" y="130"/>
                    </a:cubicBezTo>
                    <a:cubicBezTo>
                      <a:pt x="24233" y="130"/>
                      <a:pt x="23979" y="169"/>
                      <a:pt x="23721" y="255"/>
                    </a:cubicBezTo>
                    <a:cubicBezTo>
                      <a:pt x="22453" y="546"/>
                      <a:pt x="21423" y="1365"/>
                      <a:pt x="20419" y="2131"/>
                    </a:cubicBezTo>
                    <a:cubicBezTo>
                      <a:pt x="18570" y="3478"/>
                      <a:pt x="17197" y="5353"/>
                      <a:pt x="15929" y="7255"/>
                    </a:cubicBezTo>
                    <a:cubicBezTo>
                      <a:pt x="15929" y="7044"/>
                      <a:pt x="15929" y="6832"/>
                      <a:pt x="15955" y="6674"/>
                    </a:cubicBezTo>
                    <a:cubicBezTo>
                      <a:pt x="16087" y="5353"/>
                      <a:pt x="16404" y="3689"/>
                      <a:pt x="15216" y="2765"/>
                    </a:cubicBezTo>
                    <a:cubicBezTo>
                      <a:pt x="14833" y="2518"/>
                      <a:pt x="14398" y="2427"/>
                      <a:pt x="13952" y="2427"/>
                    </a:cubicBezTo>
                    <a:cubicBezTo>
                      <a:pt x="13443" y="2427"/>
                      <a:pt x="12920" y="2545"/>
                      <a:pt x="12442" y="2685"/>
                    </a:cubicBezTo>
                    <a:cubicBezTo>
                      <a:pt x="11782" y="2870"/>
                      <a:pt x="11174" y="3161"/>
                      <a:pt x="10593" y="3531"/>
                    </a:cubicBezTo>
                    <a:cubicBezTo>
                      <a:pt x="9246" y="4878"/>
                      <a:pt x="8771" y="6859"/>
                      <a:pt x="8031" y="8576"/>
                    </a:cubicBezTo>
                    <a:cubicBezTo>
                      <a:pt x="7820" y="9157"/>
                      <a:pt x="7714" y="9764"/>
                      <a:pt x="7740" y="10372"/>
                    </a:cubicBezTo>
                    <a:cubicBezTo>
                      <a:pt x="7714" y="10346"/>
                      <a:pt x="7661" y="10293"/>
                      <a:pt x="7635" y="10266"/>
                    </a:cubicBezTo>
                    <a:cubicBezTo>
                      <a:pt x="7137" y="9848"/>
                      <a:pt x="6534" y="9475"/>
                      <a:pt x="5905" y="9475"/>
                    </a:cubicBezTo>
                    <a:cubicBezTo>
                      <a:pt x="5700" y="9475"/>
                      <a:pt x="5492" y="9515"/>
                      <a:pt x="5284" y="9606"/>
                    </a:cubicBezTo>
                    <a:cubicBezTo>
                      <a:pt x="3091" y="10451"/>
                      <a:pt x="3329" y="12511"/>
                      <a:pt x="4439" y="14070"/>
                    </a:cubicBezTo>
                    <a:cubicBezTo>
                      <a:pt x="3831" y="14176"/>
                      <a:pt x="3276" y="14387"/>
                      <a:pt x="2748" y="14704"/>
                    </a:cubicBezTo>
                    <a:cubicBezTo>
                      <a:pt x="1691" y="15338"/>
                      <a:pt x="529" y="16104"/>
                      <a:pt x="159" y="17372"/>
                    </a:cubicBezTo>
                    <a:cubicBezTo>
                      <a:pt x="1" y="18164"/>
                      <a:pt x="265" y="18983"/>
                      <a:pt x="820" y="19538"/>
                    </a:cubicBezTo>
                    <a:cubicBezTo>
                      <a:pt x="1639" y="20357"/>
                      <a:pt x="2801" y="20647"/>
                      <a:pt x="3831" y="21096"/>
                    </a:cubicBezTo>
                    <a:cubicBezTo>
                      <a:pt x="5231" y="21836"/>
                      <a:pt x="6842" y="21730"/>
                      <a:pt x="8374" y="21836"/>
                    </a:cubicBezTo>
                    <a:cubicBezTo>
                      <a:pt x="8456" y="21839"/>
                      <a:pt x="8538" y="21840"/>
                      <a:pt x="8621" y="21840"/>
                    </a:cubicBezTo>
                    <a:cubicBezTo>
                      <a:pt x="10047" y="21840"/>
                      <a:pt x="11697" y="21432"/>
                      <a:pt x="12970" y="21307"/>
                    </a:cubicBezTo>
                    <a:lnTo>
                      <a:pt x="12970" y="21307"/>
                    </a:lnTo>
                    <a:cubicBezTo>
                      <a:pt x="12838" y="21466"/>
                      <a:pt x="12706" y="21624"/>
                      <a:pt x="12627" y="21809"/>
                    </a:cubicBezTo>
                    <a:cubicBezTo>
                      <a:pt x="11755" y="23315"/>
                      <a:pt x="11438" y="24979"/>
                      <a:pt x="13102" y="26088"/>
                    </a:cubicBezTo>
                    <a:cubicBezTo>
                      <a:pt x="13747" y="26428"/>
                      <a:pt x="14454" y="26539"/>
                      <a:pt x="15174" y="26539"/>
                    </a:cubicBezTo>
                    <a:cubicBezTo>
                      <a:pt x="16079" y="26539"/>
                      <a:pt x="17005" y="26364"/>
                      <a:pt x="17857" y="26247"/>
                    </a:cubicBezTo>
                    <a:cubicBezTo>
                      <a:pt x="19891" y="25930"/>
                      <a:pt x="21872" y="25454"/>
                      <a:pt x="23800" y="24821"/>
                    </a:cubicBezTo>
                    <a:cubicBezTo>
                      <a:pt x="24302" y="24688"/>
                      <a:pt x="24804" y="24530"/>
                      <a:pt x="25174" y="24424"/>
                    </a:cubicBezTo>
                    <a:cubicBezTo>
                      <a:pt x="25174" y="24504"/>
                      <a:pt x="25174" y="24583"/>
                      <a:pt x="25174" y="24662"/>
                    </a:cubicBezTo>
                    <a:cubicBezTo>
                      <a:pt x="24848" y="27315"/>
                      <a:pt x="26445" y="28064"/>
                      <a:pt x="28380" y="28064"/>
                    </a:cubicBezTo>
                    <a:cubicBezTo>
                      <a:pt x="29740" y="28064"/>
                      <a:pt x="31267" y="27694"/>
                      <a:pt x="32411" y="27356"/>
                    </a:cubicBezTo>
                    <a:cubicBezTo>
                      <a:pt x="33653" y="26960"/>
                      <a:pt x="34868" y="26405"/>
                      <a:pt x="36083" y="25930"/>
                    </a:cubicBezTo>
                    <a:cubicBezTo>
                      <a:pt x="36611" y="25666"/>
                      <a:pt x="37245" y="25534"/>
                      <a:pt x="37747" y="25217"/>
                    </a:cubicBezTo>
                    <a:lnTo>
                      <a:pt x="37747" y="25217"/>
                    </a:lnTo>
                    <a:cubicBezTo>
                      <a:pt x="37721" y="25666"/>
                      <a:pt x="37800" y="26115"/>
                      <a:pt x="37932" y="26537"/>
                    </a:cubicBezTo>
                    <a:cubicBezTo>
                      <a:pt x="38407" y="27436"/>
                      <a:pt x="39411" y="27858"/>
                      <a:pt x="40362" y="27937"/>
                    </a:cubicBezTo>
                    <a:cubicBezTo>
                      <a:pt x="40464" y="27946"/>
                      <a:pt x="40566" y="27950"/>
                      <a:pt x="40667" y="27950"/>
                    </a:cubicBezTo>
                    <a:cubicBezTo>
                      <a:pt x="41511" y="27950"/>
                      <a:pt x="42334" y="27677"/>
                      <a:pt x="43136" y="27488"/>
                    </a:cubicBezTo>
                    <a:cubicBezTo>
                      <a:pt x="44932" y="27013"/>
                      <a:pt x="46543" y="25983"/>
                      <a:pt x="47705" y="24556"/>
                    </a:cubicBezTo>
                    <a:cubicBezTo>
                      <a:pt x="47758" y="24504"/>
                      <a:pt x="47811" y="24451"/>
                      <a:pt x="47837" y="24398"/>
                    </a:cubicBezTo>
                    <a:cubicBezTo>
                      <a:pt x="48416" y="25403"/>
                      <a:pt x="49512" y="25881"/>
                      <a:pt x="50614" y="25881"/>
                    </a:cubicBezTo>
                    <a:cubicBezTo>
                      <a:pt x="51220" y="25881"/>
                      <a:pt x="51829" y="25736"/>
                      <a:pt x="52354" y="25454"/>
                    </a:cubicBezTo>
                    <a:cubicBezTo>
                      <a:pt x="53648" y="24768"/>
                      <a:pt x="54837" y="23870"/>
                      <a:pt x="55867" y="22813"/>
                    </a:cubicBezTo>
                    <a:cubicBezTo>
                      <a:pt x="56792" y="21941"/>
                      <a:pt x="57663" y="20938"/>
                      <a:pt x="58060" y="19723"/>
                    </a:cubicBezTo>
                    <a:cubicBezTo>
                      <a:pt x="58720" y="17847"/>
                      <a:pt x="58773" y="15549"/>
                      <a:pt x="57029" y="14281"/>
                    </a:cubicBezTo>
                    <a:cubicBezTo>
                      <a:pt x="56350" y="13735"/>
                      <a:pt x="55543" y="13545"/>
                      <a:pt x="54713" y="13545"/>
                    </a:cubicBezTo>
                    <a:cubicBezTo>
                      <a:pt x="53898" y="13545"/>
                      <a:pt x="53061" y="13728"/>
                      <a:pt x="52301" y="13938"/>
                    </a:cubicBezTo>
                    <a:lnTo>
                      <a:pt x="52222" y="13964"/>
                    </a:lnTo>
                    <a:cubicBezTo>
                      <a:pt x="52328" y="13885"/>
                      <a:pt x="52407" y="13779"/>
                      <a:pt x="52486" y="13674"/>
                    </a:cubicBezTo>
                    <a:cubicBezTo>
                      <a:pt x="55648" y="9937"/>
                      <a:pt x="56147" y="4030"/>
                      <a:pt x="50022" y="4030"/>
                    </a:cubicBezTo>
                    <a:cubicBezTo>
                      <a:pt x="49955" y="4030"/>
                      <a:pt x="49887" y="4031"/>
                      <a:pt x="49818" y="4033"/>
                    </a:cubicBezTo>
                    <a:cubicBezTo>
                      <a:pt x="47573" y="4112"/>
                      <a:pt x="45513" y="5010"/>
                      <a:pt x="43611" y="6172"/>
                    </a:cubicBezTo>
                    <a:cubicBezTo>
                      <a:pt x="42290" y="6912"/>
                      <a:pt x="41022" y="7757"/>
                      <a:pt x="39834" y="8681"/>
                    </a:cubicBezTo>
                    <a:cubicBezTo>
                      <a:pt x="39939" y="8417"/>
                      <a:pt x="40045" y="8153"/>
                      <a:pt x="40151" y="7915"/>
                    </a:cubicBezTo>
                    <a:cubicBezTo>
                      <a:pt x="40705" y="6489"/>
                      <a:pt x="41260" y="5010"/>
                      <a:pt x="41049" y="3451"/>
                    </a:cubicBezTo>
                    <a:cubicBezTo>
                      <a:pt x="40902" y="975"/>
                      <a:pt x="38888" y="0"/>
                      <a:pt x="367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14"/>
              <p:cNvSpPr/>
              <p:nvPr/>
            </p:nvSpPr>
            <p:spPr>
              <a:xfrm>
                <a:off x="2350700" y="2330763"/>
                <a:ext cx="89700" cy="172500"/>
              </a:xfrm>
              <a:custGeom>
                <a:avLst/>
                <a:gdLst/>
                <a:ahLst/>
                <a:cxnLst/>
                <a:rect l="l" t="t" r="r" b="b"/>
                <a:pathLst>
                  <a:path w="3588" h="6900" extrusionOk="0">
                    <a:moveTo>
                      <a:pt x="2431" y="1296"/>
                    </a:moveTo>
                    <a:lnTo>
                      <a:pt x="2431" y="2062"/>
                    </a:lnTo>
                    <a:cubicBezTo>
                      <a:pt x="2484" y="2484"/>
                      <a:pt x="2510" y="2933"/>
                      <a:pt x="2484" y="3356"/>
                    </a:cubicBezTo>
                    <a:cubicBezTo>
                      <a:pt x="2431" y="3567"/>
                      <a:pt x="2114" y="5205"/>
                      <a:pt x="1850" y="5496"/>
                    </a:cubicBezTo>
                    <a:cubicBezTo>
                      <a:pt x="1586" y="5892"/>
                      <a:pt x="1612" y="5865"/>
                      <a:pt x="1322" y="6077"/>
                    </a:cubicBezTo>
                    <a:lnTo>
                      <a:pt x="1163" y="6077"/>
                    </a:lnTo>
                    <a:cubicBezTo>
                      <a:pt x="1110" y="6050"/>
                      <a:pt x="1084" y="6024"/>
                      <a:pt x="1057" y="5997"/>
                    </a:cubicBezTo>
                    <a:cubicBezTo>
                      <a:pt x="1031" y="5945"/>
                      <a:pt x="1005" y="5865"/>
                      <a:pt x="952" y="5813"/>
                    </a:cubicBezTo>
                    <a:cubicBezTo>
                      <a:pt x="952" y="5786"/>
                      <a:pt x="925" y="5786"/>
                      <a:pt x="925" y="5760"/>
                    </a:cubicBezTo>
                    <a:lnTo>
                      <a:pt x="925" y="5760"/>
                    </a:lnTo>
                    <a:cubicBezTo>
                      <a:pt x="925" y="5760"/>
                      <a:pt x="952" y="5786"/>
                      <a:pt x="952" y="5786"/>
                    </a:cubicBezTo>
                    <a:cubicBezTo>
                      <a:pt x="925" y="5760"/>
                      <a:pt x="925" y="5733"/>
                      <a:pt x="925" y="5707"/>
                    </a:cubicBezTo>
                    <a:cubicBezTo>
                      <a:pt x="925" y="5680"/>
                      <a:pt x="925" y="5654"/>
                      <a:pt x="899" y="5628"/>
                    </a:cubicBezTo>
                    <a:cubicBezTo>
                      <a:pt x="899" y="5337"/>
                      <a:pt x="899" y="5046"/>
                      <a:pt x="925" y="4756"/>
                    </a:cubicBezTo>
                    <a:cubicBezTo>
                      <a:pt x="1057" y="3726"/>
                      <a:pt x="1718" y="2511"/>
                      <a:pt x="2431" y="1296"/>
                    </a:cubicBezTo>
                    <a:close/>
                    <a:moveTo>
                      <a:pt x="2773" y="1"/>
                    </a:moveTo>
                    <a:cubicBezTo>
                      <a:pt x="2765" y="1"/>
                      <a:pt x="2757" y="1"/>
                      <a:pt x="2748" y="1"/>
                    </a:cubicBezTo>
                    <a:cubicBezTo>
                      <a:pt x="2642" y="1"/>
                      <a:pt x="2563" y="54"/>
                      <a:pt x="2484" y="107"/>
                    </a:cubicBezTo>
                    <a:cubicBezTo>
                      <a:pt x="2352" y="107"/>
                      <a:pt x="2246" y="186"/>
                      <a:pt x="2167" y="292"/>
                    </a:cubicBezTo>
                    <a:cubicBezTo>
                      <a:pt x="1163" y="1930"/>
                      <a:pt x="1" y="3726"/>
                      <a:pt x="107" y="5680"/>
                    </a:cubicBezTo>
                    <a:cubicBezTo>
                      <a:pt x="169" y="6306"/>
                      <a:pt x="644" y="6900"/>
                      <a:pt x="1244" y="6900"/>
                    </a:cubicBezTo>
                    <a:cubicBezTo>
                      <a:pt x="1404" y="6900"/>
                      <a:pt x="1572" y="6858"/>
                      <a:pt x="1744" y="6763"/>
                    </a:cubicBezTo>
                    <a:cubicBezTo>
                      <a:pt x="2854" y="6103"/>
                      <a:pt x="3065" y="4782"/>
                      <a:pt x="3329" y="3673"/>
                    </a:cubicBezTo>
                    <a:cubicBezTo>
                      <a:pt x="3488" y="2828"/>
                      <a:pt x="3329" y="2564"/>
                      <a:pt x="3356" y="1798"/>
                    </a:cubicBezTo>
                    <a:cubicBezTo>
                      <a:pt x="3303" y="1275"/>
                      <a:pt x="3587" y="1"/>
                      <a:pt x="27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14"/>
              <p:cNvSpPr/>
              <p:nvPr/>
            </p:nvSpPr>
            <p:spPr>
              <a:xfrm>
                <a:off x="2524746" y="2345805"/>
                <a:ext cx="91150" cy="206275"/>
              </a:xfrm>
              <a:custGeom>
                <a:avLst/>
                <a:gdLst/>
                <a:ahLst/>
                <a:cxnLst/>
                <a:rect l="l" t="t" r="r" b="b"/>
                <a:pathLst>
                  <a:path w="3646" h="8251" extrusionOk="0">
                    <a:moveTo>
                      <a:pt x="2695" y="1586"/>
                    </a:moveTo>
                    <a:cubicBezTo>
                      <a:pt x="2721" y="1744"/>
                      <a:pt x="2747" y="1903"/>
                      <a:pt x="2774" y="2088"/>
                    </a:cubicBezTo>
                    <a:lnTo>
                      <a:pt x="2774" y="2141"/>
                    </a:lnTo>
                    <a:cubicBezTo>
                      <a:pt x="2800" y="2669"/>
                      <a:pt x="2747" y="3171"/>
                      <a:pt x="2747" y="3673"/>
                    </a:cubicBezTo>
                    <a:cubicBezTo>
                      <a:pt x="2853" y="4782"/>
                      <a:pt x="2879" y="5865"/>
                      <a:pt x="2483" y="6499"/>
                    </a:cubicBezTo>
                    <a:cubicBezTo>
                      <a:pt x="2047" y="7177"/>
                      <a:pt x="1720" y="7549"/>
                      <a:pt x="1429" y="7549"/>
                    </a:cubicBezTo>
                    <a:cubicBezTo>
                      <a:pt x="1244" y="7549"/>
                      <a:pt x="1073" y="7398"/>
                      <a:pt x="898" y="7080"/>
                    </a:cubicBezTo>
                    <a:cubicBezTo>
                      <a:pt x="423" y="6103"/>
                      <a:pt x="1427" y="4307"/>
                      <a:pt x="2113" y="2854"/>
                    </a:cubicBezTo>
                    <a:cubicBezTo>
                      <a:pt x="2272" y="2431"/>
                      <a:pt x="2483" y="2008"/>
                      <a:pt x="2695" y="1586"/>
                    </a:cubicBezTo>
                    <a:close/>
                    <a:moveTo>
                      <a:pt x="3064" y="1"/>
                    </a:moveTo>
                    <a:cubicBezTo>
                      <a:pt x="2985" y="1"/>
                      <a:pt x="2932" y="27"/>
                      <a:pt x="2853" y="54"/>
                    </a:cubicBezTo>
                    <a:cubicBezTo>
                      <a:pt x="2831" y="49"/>
                      <a:pt x="2809" y="47"/>
                      <a:pt x="2787" y="47"/>
                    </a:cubicBezTo>
                    <a:cubicBezTo>
                      <a:pt x="2679" y="47"/>
                      <a:pt x="2580" y="102"/>
                      <a:pt x="2536" y="212"/>
                    </a:cubicBezTo>
                    <a:cubicBezTo>
                      <a:pt x="1955" y="1454"/>
                      <a:pt x="1400" y="2722"/>
                      <a:pt x="793" y="3963"/>
                    </a:cubicBezTo>
                    <a:cubicBezTo>
                      <a:pt x="396" y="4835"/>
                      <a:pt x="0" y="5733"/>
                      <a:pt x="53" y="6684"/>
                    </a:cubicBezTo>
                    <a:cubicBezTo>
                      <a:pt x="99" y="7417"/>
                      <a:pt x="662" y="8251"/>
                      <a:pt x="1449" y="8251"/>
                    </a:cubicBezTo>
                    <a:cubicBezTo>
                      <a:pt x="1569" y="8251"/>
                      <a:pt x="1694" y="8231"/>
                      <a:pt x="1823" y="8189"/>
                    </a:cubicBezTo>
                    <a:cubicBezTo>
                      <a:pt x="2193" y="8004"/>
                      <a:pt x="2510" y="7740"/>
                      <a:pt x="2721" y="7423"/>
                    </a:cubicBezTo>
                    <a:cubicBezTo>
                      <a:pt x="3038" y="7054"/>
                      <a:pt x="3276" y="6605"/>
                      <a:pt x="3408" y="6156"/>
                    </a:cubicBezTo>
                    <a:cubicBezTo>
                      <a:pt x="3645" y="5257"/>
                      <a:pt x="3540" y="4307"/>
                      <a:pt x="3540" y="3408"/>
                    </a:cubicBezTo>
                    <a:cubicBezTo>
                      <a:pt x="3619" y="2748"/>
                      <a:pt x="3593" y="2088"/>
                      <a:pt x="3487" y="1454"/>
                    </a:cubicBezTo>
                    <a:lnTo>
                      <a:pt x="3461" y="1454"/>
                    </a:lnTo>
                    <a:cubicBezTo>
                      <a:pt x="3408" y="1190"/>
                      <a:pt x="3408" y="952"/>
                      <a:pt x="3461" y="688"/>
                    </a:cubicBezTo>
                    <a:cubicBezTo>
                      <a:pt x="3461" y="424"/>
                      <a:pt x="3381" y="27"/>
                      <a:pt x="30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14"/>
              <p:cNvSpPr/>
              <p:nvPr/>
            </p:nvSpPr>
            <p:spPr>
              <a:xfrm>
                <a:off x="2824175" y="2303863"/>
                <a:ext cx="77300" cy="159200"/>
              </a:xfrm>
              <a:custGeom>
                <a:avLst/>
                <a:gdLst/>
                <a:ahLst/>
                <a:cxnLst/>
                <a:rect l="l" t="t" r="r" b="b"/>
                <a:pathLst>
                  <a:path w="3092" h="6368" extrusionOk="0">
                    <a:moveTo>
                      <a:pt x="1718" y="1447"/>
                    </a:moveTo>
                    <a:cubicBezTo>
                      <a:pt x="1929" y="2108"/>
                      <a:pt x="2167" y="2768"/>
                      <a:pt x="2325" y="3428"/>
                    </a:cubicBezTo>
                    <a:cubicBezTo>
                      <a:pt x="2352" y="3983"/>
                      <a:pt x="2246" y="4511"/>
                      <a:pt x="2035" y="5013"/>
                    </a:cubicBezTo>
                    <a:cubicBezTo>
                      <a:pt x="1910" y="5163"/>
                      <a:pt x="1737" y="5480"/>
                      <a:pt x="1742" y="5490"/>
                    </a:cubicBezTo>
                    <a:lnTo>
                      <a:pt x="1742" y="5490"/>
                    </a:lnTo>
                    <a:cubicBezTo>
                      <a:pt x="1691" y="5516"/>
                      <a:pt x="1665" y="5542"/>
                      <a:pt x="1639" y="5568"/>
                    </a:cubicBezTo>
                    <a:cubicBezTo>
                      <a:pt x="1612" y="5594"/>
                      <a:pt x="1559" y="5621"/>
                      <a:pt x="1507" y="5647"/>
                    </a:cubicBezTo>
                    <a:lnTo>
                      <a:pt x="1375" y="5700"/>
                    </a:lnTo>
                    <a:cubicBezTo>
                      <a:pt x="1283" y="5736"/>
                      <a:pt x="1212" y="5756"/>
                      <a:pt x="1153" y="5756"/>
                    </a:cubicBezTo>
                    <a:cubicBezTo>
                      <a:pt x="958" y="5756"/>
                      <a:pt x="909" y="5536"/>
                      <a:pt x="767" y="4987"/>
                    </a:cubicBezTo>
                    <a:cubicBezTo>
                      <a:pt x="714" y="4273"/>
                      <a:pt x="1269" y="2741"/>
                      <a:pt x="1718" y="1447"/>
                    </a:cubicBezTo>
                    <a:close/>
                    <a:moveTo>
                      <a:pt x="1856" y="0"/>
                    </a:moveTo>
                    <a:cubicBezTo>
                      <a:pt x="1742" y="0"/>
                      <a:pt x="1637" y="49"/>
                      <a:pt x="1559" y="126"/>
                    </a:cubicBezTo>
                    <a:cubicBezTo>
                      <a:pt x="1507" y="179"/>
                      <a:pt x="1427" y="232"/>
                      <a:pt x="1401" y="311"/>
                    </a:cubicBezTo>
                    <a:cubicBezTo>
                      <a:pt x="1005" y="1447"/>
                      <a:pt x="609" y="2583"/>
                      <a:pt x="292" y="3745"/>
                    </a:cubicBezTo>
                    <a:cubicBezTo>
                      <a:pt x="159" y="4273"/>
                      <a:pt x="1" y="4802"/>
                      <a:pt x="186" y="5330"/>
                    </a:cubicBezTo>
                    <a:cubicBezTo>
                      <a:pt x="328" y="6003"/>
                      <a:pt x="695" y="6367"/>
                      <a:pt x="1200" y="6367"/>
                    </a:cubicBezTo>
                    <a:cubicBezTo>
                      <a:pt x="1448" y="6367"/>
                      <a:pt x="1730" y="6279"/>
                      <a:pt x="2035" y="6096"/>
                    </a:cubicBezTo>
                    <a:cubicBezTo>
                      <a:pt x="2299" y="5858"/>
                      <a:pt x="2510" y="5594"/>
                      <a:pt x="2695" y="5277"/>
                    </a:cubicBezTo>
                    <a:cubicBezTo>
                      <a:pt x="2959" y="4696"/>
                      <a:pt x="3091" y="4089"/>
                      <a:pt x="3091" y="3455"/>
                    </a:cubicBezTo>
                    <a:cubicBezTo>
                      <a:pt x="2959" y="2741"/>
                      <a:pt x="2774" y="2028"/>
                      <a:pt x="2537" y="1342"/>
                    </a:cubicBezTo>
                    <a:cubicBezTo>
                      <a:pt x="2458" y="1104"/>
                      <a:pt x="2378" y="840"/>
                      <a:pt x="2325" y="602"/>
                    </a:cubicBezTo>
                    <a:cubicBezTo>
                      <a:pt x="2325" y="364"/>
                      <a:pt x="2246" y="74"/>
                      <a:pt x="1982" y="21"/>
                    </a:cubicBezTo>
                    <a:cubicBezTo>
                      <a:pt x="1940" y="7"/>
                      <a:pt x="1897" y="0"/>
                      <a:pt x="18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14"/>
              <p:cNvSpPr/>
              <p:nvPr/>
            </p:nvSpPr>
            <p:spPr>
              <a:xfrm>
                <a:off x="2499950" y="2713513"/>
                <a:ext cx="78600" cy="157475"/>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14"/>
              <p:cNvSpPr/>
              <p:nvPr/>
            </p:nvSpPr>
            <p:spPr>
              <a:xfrm>
                <a:off x="2368550" y="2563788"/>
                <a:ext cx="73325" cy="138000"/>
              </a:xfrm>
              <a:custGeom>
                <a:avLst/>
                <a:gdLst/>
                <a:ahLst/>
                <a:cxnLst/>
                <a:rect l="l" t="t" r="r" b="b"/>
                <a:pathLst>
                  <a:path w="2933" h="5520" extrusionOk="0">
                    <a:moveTo>
                      <a:pt x="2113" y="1589"/>
                    </a:moveTo>
                    <a:lnTo>
                      <a:pt x="2113" y="1589"/>
                    </a:lnTo>
                    <a:cubicBezTo>
                      <a:pt x="2060" y="1986"/>
                      <a:pt x="1902" y="2620"/>
                      <a:pt x="1823" y="3016"/>
                    </a:cubicBezTo>
                    <a:cubicBezTo>
                      <a:pt x="1667" y="4031"/>
                      <a:pt x="1177" y="4892"/>
                      <a:pt x="860" y="4892"/>
                    </a:cubicBezTo>
                    <a:cubicBezTo>
                      <a:pt x="855" y="4892"/>
                      <a:pt x="850" y="4892"/>
                      <a:pt x="845" y="4891"/>
                    </a:cubicBezTo>
                    <a:lnTo>
                      <a:pt x="845" y="4865"/>
                    </a:lnTo>
                    <a:lnTo>
                      <a:pt x="819" y="4865"/>
                    </a:lnTo>
                    <a:lnTo>
                      <a:pt x="766" y="4838"/>
                    </a:lnTo>
                    <a:cubicBezTo>
                      <a:pt x="687" y="4733"/>
                      <a:pt x="845" y="3993"/>
                      <a:pt x="1030" y="3465"/>
                    </a:cubicBezTo>
                    <a:cubicBezTo>
                      <a:pt x="1347" y="2831"/>
                      <a:pt x="1717" y="2197"/>
                      <a:pt x="2113" y="1589"/>
                    </a:cubicBezTo>
                    <a:close/>
                    <a:moveTo>
                      <a:pt x="2529" y="0"/>
                    </a:moveTo>
                    <a:cubicBezTo>
                      <a:pt x="2410" y="0"/>
                      <a:pt x="2292" y="54"/>
                      <a:pt x="2219" y="163"/>
                    </a:cubicBezTo>
                    <a:cubicBezTo>
                      <a:pt x="2192" y="216"/>
                      <a:pt x="2166" y="295"/>
                      <a:pt x="2166" y="348"/>
                    </a:cubicBezTo>
                    <a:cubicBezTo>
                      <a:pt x="2087" y="374"/>
                      <a:pt x="2008" y="427"/>
                      <a:pt x="1955" y="506"/>
                    </a:cubicBezTo>
                    <a:cubicBezTo>
                      <a:pt x="1189" y="1748"/>
                      <a:pt x="238" y="2963"/>
                      <a:pt x="53" y="4442"/>
                    </a:cubicBezTo>
                    <a:cubicBezTo>
                      <a:pt x="0" y="4680"/>
                      <a:pt x="27" y="4970"/>
                      <a:pt x="159" y="5182"/>
                    </a:cubicBezTo>
                    <a:cubicBezTo>
                      <a:pt x="338" y="5406"/>
                      <a:pt x="601" y="5520"/>
                      <a:pt x="867" y="5520"/>
                    </a:cubicBezTo>
                    <a:cubicBezTo>
                      <a:pt x="1073" y="5520"/>
                      <a:pt x="1280" y="5452"/>
                      <a:pt x="1453" y="5314"/>
                    </a:cubicBezTo>
                    <a:cubicBezTo>
                      <a:pt x="2562" y="4389"/>
                      <a:pt x="2483" y="2778"/>
                      <a:pt x="2879" y="1510"/>
                    </a:cubicBezTo>
                    <a:cubicBezTo>
                      <a:pt x="2932" y="1061"/>
                      <a:pt x="2932" y="639"/>
                      <a:pt x="2879" y="216"/>
                    </a:cubicBezTo>
                    <a:cubicBezTo>
                      <a:pt x="2808" y="73"/>
                      <a:pt x="2668"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14"/>
              <p:cNvSpPr/>
              <p:nvPr/>
            </p:nvSpPr>
            <p:spPr>
              <a:xfrm>
                <a:off x="2698800" y="2534338"/>
                <a:ext cx="77950" cy="134300"/>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8" name="Google Shape;368;p14"/>
            <p:cNvSpPr/>
            <p:nvPr/>
          </p:nvSpPr>
          <p:spPr>
            <a:xfrm flipH="1">
              <a:off x="5024281" y="2599323"/>
              <a:ext cx="53912" cy="108012"/>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14"/>
            <p:cNvSpPr/>
            <p:nvPr/>
          </p:nvSpPr>
          <p:spPr>
            <a:xfrm flipH="1">
              <a:off x="5438873" y="2593951"/>
              <a:ext cx="53466" cy="92116"/>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70" name="Google Shape;370;p14"/>
          <p:cNvSpPr/>
          <p:nvPr/>
        </p:nvSpPr>
        <p:spPr>
          <a:xfrm flipH="1">
            <a:off x="10467834" y="250167"/>
            <a:ext cx="1450719" cy="639828"/>
          </a:xfrm>
          <a:custGeom>
            <a:avLst/>
            <a:gdLst/>
            <a:ahLst/>
            <a:cxnLst/>
            <a:rect l="l" t="t" r="r" b="b"/>
            <a:pathLst>
              <a:path w="59407" h="26201" extrusionOk="0">
                <a:moveTo>
                  <a:pt x="21964" y="0"/>
                </a:moveTo>
                <a:cubicBezTo>
                  <a:pt x="20807" y="0"/>
                  <a:pt x="19688" y="742"/>
                  <a:pt x="18781" y="1519"/>
                </a:cubicBezTo>
                <a:cubicBezTo>
                  <a:pt x="16642" y="3421"/>
                  <a:pt x="14819" y="5640"/>
                  <a:pt x="13366" y="8123"/>
                </a:cubicBezTo>
                <a:cubicBezTo>
                  <a:pt x="12019" y="9998"/>
                  <a:pt x="10804" y="11821"/>
                  <a:pt x="9351" y="13723"/>
                </a:cubicBezTo>
                <a:cubicBezTo>
                  <a:pt x="8638" y="14595"/>
                  <a:pt x="8004" y="15519"/>
                  <a:pt x="7450" y="16523"/>
                </a:cubicBezTo>
                <a:cubicBezTo>
                  <a:pt x="7238" y="16893"/>
                  <a:pt x="7053" y="17421"/>
                  <a:pt x="6842" y="17685"/>
                </a:cubicBezTo>
                <a:cubicBezTo>
                  <a:pt x="6869" y="17289"/>
                  <a:pt x="6869" y="16893"/>
                  <a:pt x="6921" y="16496"/>
                </a:cubicBezTo>
                <a:cubicBezTo>
                  <a:pt x="6993" y="15228"/>
                  <a:pt x="6761" y="13917"/>
                  <a:pt x="5559" y="13917"/>
                </a:cubicBezTo>
                <a:cubicBezTo>
                  <a:pt x="5434" y="13917"/>
                  <a:pt x="5298" y="13931"/>
                  <a:pt x="5152" y="13961"/>
                </a:cubicBezTo>
                <a:cubicBezTo>
                  <a:pt x="4280" y="14278"/>
                  <a:pt x="3725" y="15123"/>
                  <a:pt x="3250" y="15942"/>
                </a:cubicBezTo>
                <a:cubicBezTo>
                  <a:pt x="3197" y="16047"/>
                  <a:pt x="3144" y="16127"/>
                  <a:pt x="3118" y="16232"/>
                </a:cubicBezTo>
                <a:cubicBezTo>
                  <a:pt x="2352" y="17421"/>
                  <a:pt x="1929" y="18821"/>
                  <a:pt x="1454" y="20142"/>
                </a:cubicBezTo>
                <a:cubicBezTo>
                  <a:pt x="1269" y="20696"/>
                  <a:pt x="1031" y="21251"/>
                  <a:pt x="714" y="21726"/>
                </a:cubicBezTo>
                <a:cubicBezTo>
                  <a:pt x="503" y="22175"/>
                  <a:pt x="318" y="22651"/>
                  <a:pt x="186" y="23126"/>
                </a:cubicBezTo>
                <a:cubicBezTo>
                  <a:pt x="1" y="23575"/>
                  <a:pt x="27" y="24104"/>
                  <a:pt x="265" y="24553"/>
                </a:cubicBezTo>
                <a:cubicBezTo>
                  <a:pt x="503" y="24685"/>
                  <a:pt x="767" y="24790"/>
                  <a:pt x="1057" y="24817"/>
                </a:cubicBezTo>
                <a:cubicBezTo>
                  <a:pt x="1322" y="24870"/>
                  <a:pt x="1586" y="24923"/>
                  <a:pt x="1850" y="24949"/>
                </a:cubicBezTo>
                <a:cubicBezTo>
                  <a:pt x="1718" y="24949"/>
                  <a:pt x="1982" y="25002"/>
                  <a:pt x="2035" y="25028"/>
                </a:cubicBezTo>
                <a:cubicBezTo>
                  <a:pt x="2167" y="25055"/>
                  <a:pt x="2299" y="25081"/>
                  <a:pt x="2431" y="25107"/>
                </a:cubicBezTo>
                <a:cubicBezTo>
                  <a:pt x="2933" y="25160"/>
                  <a:pt x="3435" y="25160"/>
                  <a:pt x="3963" y="25187"/>
                </a:cubicBezTo>
                <a:cubicBezTo>
                  <a:pt x="4465" y="25213"/>
                  <a:pt x="4993" y="25266"/>
                  <a:pt x="5495" y="25266"/>
                </a:cubicBezTo>
                <a:cubicBezTo>
                  <a:pt x="5944" y="25213"/>
                  <a:pt x="6367" y="25187"/>
                  <a:pt x="6816" y="25187"/>
                </a:cubicBezTo>
                <a:cubicBezTo>
                  <a:pt x="7594" y="25243"/>
                  <a:pt x="8380" y="25270"/>
                  <a:pt x="9166" y="25270"/>
                </a:cubicBezTo>
                <a:cubicBezTo>
                  <a:pt x="9846" y="25270"/>
                  <a:pt x="10526" y="25250"/>
                  <a:pt x="11200" y="25213"/>
                </a:cubicBezTo>
                <a:cubicBezTo>
                  <a:pt x="11451" y="25222"/>
                  <a:pt x="11702" y="25226"/>
                  <a:pt x="11953" y="25226"/>
                </a:cubicBezTo>
                <a:cubicBezTo>
                  <a:pt x="13209" y="25226"/>
                  <a:pt x="14467" y="25134"/>
                  <a:pt x="15744" y="25134"/>
                </a:cubicBezTo>
                <a:cubicBezTo>
                  <a:pt x="15831" y="25131"/>
                  <a:pt x="15919" y="25130"/>
                  <a:pt x="16006" y="25130"/>
                </a:cubicBezTo>
                <a:cubicBezTo>
                  <a:pt x="17580" y="25130"/>
                  <a:pt x="19133" y="25558"/>
                  <a:pt x="20710" y="25583"/>
                </a:cubicBezTo>
                <a:cubicBezTo>
                  <a:pt x="22955" y="25583"/>
                  <a:pt x="25174" y="25741"/>
                  <a:pt x="27419" y="25900"/>
                </a:cubicBezTo>
                <a:cubicBezTo>
                  <a:pt x="28592" y="25942"/>
                  <a:pt x="29766" y="25970"/>
                  <a:pt x="30943" y="25970"/>
                </a:cubicBezTo>
                <a:cubicBezTo>
                  <a:pt x="31965" y="25970"/>
                  <a:pt x="32991" y="25949"/>
                  <a:pt x="34022" y="25900"/>
                </a:cubicBezTo>
                <a:cubicBezTo>
                  <a:pt x="35581" y="25900"/>
                  <a:pt x="37166" y="26111"/>
                  <a:pt x="38724" y="26190"/>
                </a:cubicBezTo>
                <a:cubicBezTo>
                  <a:pt x="38894" y="26197"/>
                  <a:pt x="39066" y="26201"/>
                  <a:pt x="39239" y="26201"/>
                </a:cubicBezTo>
                <a:cubicBezTo>
                  <a:pt x="39712" y="26201"/>
                  <a:pt x="40195" y="26176"/>
                  <a:pt x="40679" y="26138"/>
                </a:cubicBezTo>
                <a:cubicBezTo>
                  <a:pt x="41234" y="26138"/>
                  <a:pt x="41762" y="26111"/>
                  <a:pt x="42317" y="26032"/>
                </a:cubicBezTo>
                <a:cubicBezTo>
                  <a:pt x="44271" y="25953"/>
                  <a:pt x="46252" y="25873"/>
                  <a:pt x="48048" y="25319"/>
                </a:cubicBezTo>
                <a:cubicBezTo>
                  <a:pt x="48682" y="25081"/>
                  <a:pt x="49369" y="25028"/>
                  <a:pt x="49950" y="24685"/>
                </a:cubicBezTo>
                <a:cubicBezTo>
                  <a:pt x="50399" y="24473"/>
                  <a:pt x="51429" y="24157"/>
                  <a:pt x="52037" y="23787"/>
                </a:cubicBezTo>
                <a:cubicBezTo>
                  <a:pt x="52565" y="23443"/>
                  <a:pt x="53014" y="22994"/>
                  <a:pt x="53516" y="22624"/>
                </a:cubicBezTo>
                <a:cubicBezTo>
                  <a:pt x="54626" y="21568"/>
                  <a:pt x="55629" y="20406"/>
                  <a:pt x="56527" y="19164"/>
                </a:cubicBezTo>
                <a:cubicBezTo>
                  <a:pt x="57267" y="18240"/>
                  <a:pt x="58033" y="17368"/>
                  <a:pt x="58509" y="16259"/>
                </a:cubicBezTo>
                <a:cubicBezTo>
                  <a:pt x="58773" y="15678"/>
                  <a:pt x="58958" y="15096"/>
                  <a:pt x="59142" y="14489"/>
                </a:cubicBezTo>
                <a:cubicBezTo>
                  <a:pt x="59327" y="13961"/>
                  <a:pt x="59407" y="13406"/>
                  <a:pt x="59354" y="12851"/>
                </a:cubicBezTo>
                <a:lnTo>
                  <a:pt x="59354" y="12851"/>
                </a:lnTo>
                <a:lnTo>
                  <a:pt x="59301" y="12904"/>
                </a:lnTo>
                <a:cubicBezTo>
                  <a:pt x="59016" y="12139"/>
                  <a:pt x="58419" y="11877"/>
                  <a:pt x="57760" y="11877"/>
                </a:cubicBezTo>
                <a:cubicBezTo>
                  <a:pt x="57076" y="11877"/>
                  <a:pt x="56326" y="12159"/>
                  <a:pt x="55788" y="12455"/>
                </a:cubicBezTo>
                <a:cubicBezTo>
                  <a:pt x="54652" y="13142"/>
                  <a:pt x="53648" y="13961"/>
                  <a:pt x="52750" y="14938"/>
                </a:cubicBezTo>
                <a:cubicBezTo>
                  <a:pt x="53146" y="14225"/>
                  <a:pt x="53543" y="13538"/>
                  <a:pt x="53939" y="12798"/>
                </a:cubicBezTo>
                <a:cubicBezTo>
                  <a:pt x="54784" y="11240"/>
                  <a:pt x="55471" y="9497"/>
                  <a:pt x="55524" y="7648"/>
                </a:cubicBezTo>
                <a:cubicBezTo>
                  <a:pt x="55602" y="6921"/>
                  <a:pt x="55195" y="6194"/>
                  <a:pt x="54529" y="6194"/>
                </a:cubicBezTo>
                <a:cubicBezTo>
                  <a:pt x="54517" y="6194"/>
                  <a:pt x="54505" y="6194"/>
                  <a:pt x="54494" y="6195"/>
                </a:cubicBezTo>
                <a:cubicBezTo>
                  <a:pt x="53411" y="6300"/>
                  <a:pt x="52407" y="6934"/>
                  <a:pt x="51482" y="7542"/>
                </a:cubicBezTo>
                <a:cubicBezTo>
                  <a:pt x="49475" y="9048"/>
                  <a:pt x="47731" y="10923"/>
                  <a:pt x="46094" y="12904"/>
                </a:cubicBezTo>
                <a:cubicBezTo>
                  <a:pt x="46147" y="12825"/>
                  <a:pt x="46173" y="12719"/>
                  <a:pt x="46226" y="12640"/>
                </a:cubicBezTo>
                <a:cubicBezTo>
                  <a:pt x="46675" y="11372"/>
                  <a:pt x="47098" y="10078"/>
                  <a:pt x="47547" y="8810"/>
                </a:cubicBezTo>
                <a:cubicBezTo>
                  <a:pt x="47731" y="8282"/>
                  <a:pt x="47916" y="7727"/>
                  <a:pt x="48101" y="7199"/>
                </a:cubicBezTo>
                <a:lnTo>
                  <a:pt x="48128" y="7119"/>
                </a:lnTo>
                <a:cubicBezTo>
                  <a:pt x="48181" y="6987"/>
                  <a:pt x="48233" y="6882"/>
                  <a:pt x="48260" y="6750"/>
                </a:cubicBezTo>
                <a:cubicBezTo>
                  <a:pt x="48339" y="6538"/>
                  <a:pt x="48365" y="6327"/>
                  <a:pt x="48365" y="6089"/>
                </a:cubicBezTo>
                <a:cubicBezTo>
                  <a:pt x="48365" y="5429"/>
                  <a:pt x="48365" y="4610"/>
                  <a:pt x="47916" y="4108"/>
                </a:cubicBezTo>
                <a:cubicBezTo>
                  <a:pt x="47559" y="3863"/>
                  <a:pt x="47170" y="3768"/>
                  <a:pt x="46774" y="3768"/>
                </a:cubicBezTo>
                <a:cubicBezTo>
                  <a:pt x="46145" y="3768"/>
                  <a:pt x="45499" y="4007"/>
                  <a:pt x="44932" y="4267"/>
                </a:cubicBezTo>
                <a:cubicBezTo>
                  <a:pt x="43320" y="4953"/>
                  <a:pt x="41841" y="5851"/>
                  <a:pt x="40494" y="6934"/>
                </a:cubicBezTo>
                <a:cubicBezTo>
                  <a:pt x="39332" y="7780"/>
                  <a:pt x="38328" y="8836"/>
                  <a:pt x="37509" y="9998"/>
                </a:cubicBezTo>
                <a:cubicBezTo>
                  <a:pt x="37192" y="10368"/>
                  <a:pt x="36796" y="10817"/>
                  <a:pt x="36453" y="11240"/>
                </a:cubicBezTo>
                <a:cubicBezTo>
                  <a:pt x="36453" y="11187"/>
                  <a:pt x="36479" y="11134"/>
                  <a:pt x="36505" y="11081"/>
                </a:cubicBezTo>
                <a:cubicBezTo>
                  <a:pt x="36875" y="10025"/>
                  <a:pt x="37192" y="8968"/>
                  <a:pt x="37483" y="7885"/>
                </a:cubicBezTo>
                <a:cubicBezTo>
                  <a:pt x="37958" y="6142"/>
                  <a:pt x="38592" y="2999"/>
                  <a:pt x="37615" y="1414"/>
                </a:cubicBezTo>
                <a:cubicBezTo>
                  <a:pt x="37303" y="984"/>
                  <a:pt x="36895" y="834"/>
                  <a:pt x="36459" y="834"/>
                </a:cubicBezTo>
                <a:cubicBezTo>
                  <a:pt x="35822" y="834"/>
                  <a:pt x="35125" y="1152"/>
                  <a:pt x="34577" y="1387"/>
                </a:cubicBezTo>
                <a:cubicBezTo>
                  <a:pt x="32147" y="2576"/>
                  <a:pt x="29955" y="4161"/>
                  <a:pt x="28079" y="6089"/>
                </a:cubicBezTo>
                <a:cubicBezTo>
                  <a:pt x="25992" y="8334"/>
                  <a:pt x="23932" y="10632"/>
                  <a:pt x="22321" y="13195"/>
                </a:cubicBezTo>
                <a:cubicBezTo>
                  <a:pt x="22506" y="12640"/>
                  <a:pt x="22770" y="11980"/>
                  <a:pt x="22928" y="11451"/>
                </a:cubicBezTo>
                <a:cubicBezTo>
                  <a:pt x="23694" y="9312"/>
                  <a:pt x="24355" y="7093"/>
                  <a:pt x="24434" y="4795"/>
                </a:cubicBezTo>
                <a:cubicBezTo>
                  <a:pt x="24487" y="3474"/>
                  <a:pt x="24434" y="1995"/>
                  <a:pt x="23774" y="833"/>
                </a:cubicBezTo>
                <a:cubicBezTo>
                  <a:pt x="23589" y="410"/>
                  <a:pt x="23140" y="252"/>
                  <a:pt x="22744" y="120"/>
                </a:cubicBezTo>
                <a:cubicBezTo>
                  <a:pt x="22483" y="37"/>
                  <a:pt x="22222" y="0"/>
                  <a:pt x="219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078591519"/>
      </p:ext>
    </p:extLst>
  </p:cSld>
  <p:clrMapOvr>
    <a:masterClrMapping/>
  </p:clrMapOvr>
  <p:transition spd="slow">
    <p:fade thruBlk="1"/>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5"/>
        <p:cNvGrpSpPr/>
        <p:nvPr/>
      </p:nvGrpSpPr>
      <p:grpSpPr>
        <a:xfrm>
          <a:off x="0" y="0"/>
          <a:ext cx="0" cy="0"/>
          <a:chOff x="0" y="0"/>
          <a:chExt cx="0" cy="0"/>
        </a:xfrm>
      </p:grpSpPr>
      <p:sp>
        <p:nvSpPr>
          <p:cNvPr id="666" name="Google Shape;666;p28"/>
          <p:cNvSpPr txBox="1">
            <a:spLocks noGrp="1"/>
          </p:cNvSpPr>
          <p:nvPr>
            <p:ph type="title"/>
          </p:nvPr>
        </p:nvSpPr>
        <p:spPr>
          <a:xfrm flipH="1">
            <a:off x="951047" y="1448033"/>
            <a:ext cx="5658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667" name="Google Shape;667;p28"/>
          <p:cNvSpPr txBox="1">
            <a:spLocks noGrp="1"/>
          </p:cNvSpPr>
          <p:nvPr>
            <p:ph type="title" idx="2" hasCustomPrompt="1"/>
          </p:nvPr>
        </p:nvSpPr>
        <p:spPr>
          <a:xfrm flipH="1">
            <a:off x="6609847" y="1448033"/>
            <a:ext cx="2709200" cy="172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33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8" name="Google Shape;668;p28"/>
          <p:cNvSpPr txBox="1">
            <a:spLocks noGrp="1"/>
          </p:cNvSpPr>
          <p:nvPr>
            <p:ph type="subTitle" idx="1"/>
          </p:nvPr>
        </p:nvSpPr>
        <p:spPr>
          <a:xfrm flipH="1">
            <a:off x="950967" y="2570433"/>
            <a:ext cx="5658800" cy="60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grpSp>
        <p:nvGrpSpPr>
          <p:cNvPr id="669" name="Google Shape;669;p28"/>
          <p:cNvGrpSpPr/>
          <p:nvPr/>
        </p:nvGrpSpPr>
        <p:grpSpPr>
          <a:xfrm>
            <a:off x="4563701" y="3691289"/>
            <a:ext cx="7748415" cy="2195639"/>
            <a:chOff x="664583" y="2178018"/>
            <a:chExt cx="7577664" cy="2147253"/>
          </a:xfrm>
        </p:grpSpPr>
        <p:sp>
          <p:nvSpPr>
            <p:cNvPr id="670" name="Google Shape;670;p28"/>
            <p:cNvSpPr/>
            <p:nvPr/>
          </p:nvSpPr>
          <p:spPr>
            <a:xfrm>
              <a:off x="5273338" y="2815889"/>
              <a:ext cx="2968910" cy="1502773"/>
            </a:xfrm>
            <a:custGeom>
              <a:avLst/>
              <a:gdLst/>
              <a:ahLst/>
              <a:cxnLst/>
              <a:rect l="l" t="t"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8"/>
            <p:cNvSpPr/>
            <p:nvPr/>
          </p:nvSpPr>
          <p:spPr>
            <a:xfrm>
              <a:off x="664583" y="2178018"/>
              <a:ext cx="4227389" cy="2147253"/>
            </a:xfrm>
            <a:custGeom>
              <a:avLst/>
              <a:gdLst/>
              <a:ahLst/>
              <a:cxnLst/>
              <a:rect l="l" t="t"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8"/>
            <p:cNvSpPr/>
            <p:nvPr/>
          </p:nvSpPr>
          <p:spPr>
            <a:xfrm>
              <a:off x="4432316" y="3407105"/>
              <a:ext cx="1802963" cy="911578"/>
            </a:xfrm>
            <a:custGeom>
              <a:avLst/>
              <a:gdLst/>
              <a:ahLst/>
              <a:cxnLst/>
              <a:rect l="l" t="t"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3" name="Google Shape;673;p28"/>
          <p:cNvGrpSpPr/>
          <p:nvPr/>
        </p:nvGrpSpPr>
        <p:grpSpPr>
          <a:xfrm>
            <a:off x="-331600" y="5576298"/>
            <a:ext cx="12854800" cy="1281716"/>
            <a:chOff x="-248700" y="4182223"/>
            <a:chExt cx="9641100" cy="961287"/>
          </a:xfrm>
        </p:grpSpPr>
        <p:grpSp>
          <p:nvGrpSpPr>
            <p:cNvPr id="674" name="Google Shape;674;p28"/>
            <p:cNvGrpSpPr/>
            <p:nvPr/>
          </p:nvGrpSpPr>
          <p:grpSpPr>
            <a:xfrm>
              <a:off x="-248629" y="4462202"/>
              <a:ext cx="9640980" cy="681308"/>
              <a:chOff x="131200" y="4480088"/>
              <a:chExt cx="8881603" cy="627644"/>
            </a:xfrm>
          </p:grpSpPr>
          <p:sp>
            <p:nvSpPr>
              <p:cNvPr id="675" name="Google Shape;675;p28"/>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8"/>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8"/>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78" name="Google Shape;678;p28"/>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79" name="Google Shape;679;p28"/>
          <p:cNvGrpSpPr/>
          <p:nvPr/>
        </p:nvGrpSpPr>
        <p:grpSpPr>
          <a:xfrm>
            <a:off x="7481872" y="4867204"/>
            <a:ext cx="1768475" cy="893517"/>
            <a:chOff x="1866724" y="1193292"/>
            <a:chExt cx="6154785" cy="3109690"/>
          </a:xfrm>
        </p:grpSpPr>
        <p:sp>
          <p:nvSpPr>
            <p:cNvPr id="680" name="Google Shape;680;p28"/>
            <p:cNvSpPr/>
            <p:nvPr/>
          </p:nvSpPr>
          <p:spPr>
            <a:xfrm>
              <a:off x="1877886" y="1193292"/>
              <a:ext cx="6143622"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8"/>
            <p:cNvSpPr/>
            <p:nvPr/>
          </p:nvSpPr>
          <p:spPr>
            <a:xfrm>
              <a:off x="1866724" y="2564217"/>
              <a:ext cx="6154785" cy="1738747"/>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82" name="Google Shape;682;p28"/>
          <p:cNvGrpSpPr/>
          <p:nvPr/>
        </p:nvGrpSpPr>
        <p:grpSpPr>
          <a:xfrm>
            <a:off x="1535767" y="4238631"/>
            <a:ext cx="2312947" cy="1464231"/>
            <a:chOff x="1267583" y="1668729"/>
            <a:chExt cx="5948938" cy="3766026"/>
          </a:xfrm>
        </p:grpSpPr>
        <p:sp>
          <p:nvSpPr>
            <p:cNvPr id="683" name="Google Shape;683;p28"/>
            <p:cNvSpPr/>
            <p:nvPr/>
          </p:nvSpPr>
          <p:spPr>
            <a:xfrm>
              <a:off x="1273066" y="2429246"/>
              <a:ext cx="5943455" cy="3005509"/>
            </a:xfrm>
            <a:custGeom>
              <a:avLst/>
              <a:gdLst/>
              <a:ahLst/>
              <a:cxnLst/>
              <a:rect l="l" t="t" r="r" b="b"/>
              <a:pathLst>
                <a:path w="33604" h="16993" extrusionOk="0">
                  <a:moveTo>
                    <a:pt x="15130" y="0"/>
                  </a:moveTo>
                  <a:cubicBezTo>
                    <a:pt x="15086" y="0"/>
                    <a:pt x="15043" y="3"/>
                    <a:pt x="14999" y="8"/>
                  </a:cubicBezTo>
                  <a:cubicBezTo>
                    <a:pt x="14450" y="38"/>
                    <a:pt x="13900" y="69"/>
                    <a:pt x="13350" y="160"/>
                  </a:cubicBezTo>
                  <a:cubicBezTo>
                    <a:pt x="13165" y="204"/>
                    <a:pt x="12968" y="213"/>
                    <a:pt x="12767" y="213"/>
                  </a:cubicBezTo>
                  <a:cubicBezTo>
                    <a:pt x="12634" y="213"/>
                    <a:pt x="12499" y="209"/>
                    <a:pt x="12364" y="209"/>
                  </a:cubicBezTo>
                  <a:cubicBezTo>
                    <a:pt x="12129" y="209"/>
                    <a:pt x="11894" y="220"/>
                    <a:pt x="11670" y="283"/>
                  </a:cubicBezTo>
                  <a:cubicBezTo>
                    <a:pt x="11120" y="435"/>
                    <a:pt x="10753" y="1016"/>
                    <a:pt x="10234" y="1230"/>
                  </a:cubicBezTo>
                  <a:cubicBezTo>
                    <a:pt x="9715" y="1382"/>
                    <a:pt x="9195" y="1566"/>
                    <a:pt x="8707" y="1780"/>
                  </a:cubicBezTo>
                  <a:cubicBezTo>
                    <a:pt x="8218" y="2024"/>
                    <a:pt x="7576" y="2085"/>
                    <a:pt x="7118" y="2390"/>
                  </a:cubicBezTo>
                  <a:cubicBezTo>
                    <a:pt x="6660" y="2696"/>
                    <a:pt x="6629" y="3582"/>
                    <a:pt x="6232" y="3948"/>
                  </a:cubicBezTo>
                  <a:cubicBezTo>
                    <a:pt x="5804" y="4284"/>
                    <a:pt x="5255" y="4529"/>
                    <a:pt x="4888" y="4895"/>
                  </a:cubicBezTo>
                  <a:cubicBezTo>
                    <a:pt x="4491" y="5293"/>
                    <a:pt x="3849" y="5445"/>
                    <a:pt x="3483" y="5873"/>
                  </a:cubicBezTo>
                  <a:cubicBezTo>
                    <a:pt x="3147" y="6301"/>
                    <a:pt x="3147" y="7003"/>
                    <a:pt x="2872" y="7462"/>
                  </a:cubicBezTo>
                  <a:cubicBezTo>
                    <a:pt x="2566" y="7889"/>
                    <a:pt x="1925" y="8164"/>
                    <a:pt x="1680" y="8653"/>
                  </a:cubicBezTo>
                  <a:cubicBezTo>
                    <a:pt x="1405" y="9142"/>
                    <a:pt x="1100" y="9630"/>
                    <a:pt x="917" y="10119"/>
                  </a:cubicBezTo>
                  <a:cubicBezTo>
                    <a:pt x="703" y="10639"/>
                    <a:pt x="489" y="11188"/>
                    <a:pt x="336" y="11708"/>
                  </a:cubicBezTo>
                  <a:cubicBezTo>
                    <a:pt x="183" y="12227"/>
                    <a:pt x="214" y="12807"/>
                    <a:pt x="122" y="13357"/>
                  </a:cubicBezTo>
                  <a:cubicBezTo>
                    <a:pt x="0" y="13907"/>
                    <a:pt x="489" y="14488"/>
                    <a:pt x="428" y="15038"/>
                  </a:cubicBezTo>
                  <a:cubicBezTo>
                    <a:pt x="367" y="15587"/>
                    <a:pt x="61" y="15801"/>
                    <a:pt x="61" y="16351"/>
                  </a:cubicBezTo>
                  <a:cubicBezTo>
                    <a:pt x="825" y="16626"/>
                    <a:pt x="733" y="16993"/>
                    <a:pt x="1528" y="16993"/>
                  </a:cubicBezTo>
                  <a:cubicBezTo>
                    <a:pt x="2322" y="16993"/>
                    <a:pt x="2322" y="16473"/>
                    <a:pt x="3116" y="16473"/>
                  </a:cubicBezTo>
                  <a:cubicBezTo>
                    <a:pt x="3941" y="16473"/>
                    <a:pt x="3910" y="16290"/>
                    <a:pt x="4705" y="16290"/>
                  </a:cubicBezTo>
                  <a:cubicBezTo>
                    <a:pt x="5499" y="16290"/>
                    <a:pt x="5499" y="16382"/>
                    <a:pt x="6293" y="16382"/>
                  </a:cubicBezTo>
                  <a:cubicBezTo>
                    <a:pt x="7087" y="16382"/>
                    <a:pt x="7118" y="16870"/>
                    <a:pt x="7912" y="16870"/>
                  </a:cubicBezTo>
                  <a:cubicBezTo>
                    <a:pt x="8707" y="16870"/>
                    <a:pt x="8676" y="16565"/>
                    <a:pt x="9470" y="16565"/>
                  </a:cubicBezTo>
                  <a:cubicBezTo>
                    <a:pt x="10264" y="16565"/>
                    <a:pt x="10264" y="16870"/>
                    <a:pt x="11089" y="16870"/>
                  </a:cubicBezTo>
                  <a:cubicBezTo>
                    <a:pt x="11884" y="16870"/>
                    <a:pt x="11884" y="16962"/>
                    <a:pt x="12678" y="16962"/>
                  </a:cubicBezTo>
                  <a:cubicBezTo>
                    <a:pt x="13472" y="16962"/>
                    <a:pt x="13472" y="16473"/>
                    <a:pt x="14266" y="16473"/>
                  </a:cubicBezTo>
                  <a:cubicBezTo>
                    <a:pt x="15061" y="16473"/>
                    <a:pt x="15061" y="16932"/>
                    <a:pt x="15855" y="16932"/>
                  </a:cubicBezTo>
                  <a:cubicBezTo>
                    <a:pt x="16649" y="16932"/>
                    <a:pt x="16649" y="16870"/>
                    <a:pt x="17443" y="16870"/>
                  </a:cubicBezTo>
                  <a:cubicBezTo>
                    <a:pt x="18238" y="16870"/>
                    <a:pt x="18238" y="16840"/>
                    <a:pt x="19032" y="16840"/>
                  </a:cubicBezTo>
                  <a:cubicBezTo>
                    <a:pt x="19826" y="16840"/>
                    <a:pt x="19826" y="16626"/>
                    <a:pt x="20620" y="16626"/>
                  </a:cubicBezTo>
                  <a:cubicBezTo>
                    <a:pt x="21415" y="16626"/>
                    <a:pt x="21415" y="16932"/>
                    <a:pt x="22209" y="16932"/>
                  </a:cubicBezTo>
                  <a:cubicBezTo>
                    <a:pt x="23003" y="16932"/>
                    <a:pt x="22973" y="16351"/>
                    <a:pt x="23767" y="16351"/>
                  </a:cubicBezTo>
                  <a:cubicBezTo>
                    <a:pt x="24561" y="16351"/>
                    <a:pt x="24561" y="16687"/>
                    <a:pt x="25355" y="16687"/>
                  </a:cubicBezTo>
                  <a:cubicBezTo>
                    <a:pt x="26150" y="16687"/>
                    <a:pt x="26150" y="16809"/>
                    <a:pt x="26944" y="16809"/>
                  </a:cubicBezTo>
                  <a:cubicBezTo>
                    <a:pt x="27738" y="16809"/>
                    <a:pt x="27738" y="16534"/>
                    <a:pt x="28532" y="16534"/>
                  </a:cubicBezTo>
                  <a:cubicBezTo>
                    <a:pt x="29327" y="16534"/>
                    <a:pt x="29327" y="16718"/>
                    <a:pt x="30121" y="16718"/>
                  </a:cubicBezTo>
                  <a:cubicBezTo>
                    <a:pt x="30732" y="16718"/>
                    <a:pt x="30891" y="16627"/>
                    <a:pt x="31293" y="16627"/>
                  </a:cubicBezTo>
                  <a:cubicBezTo>
                    <a:pt x="31414" y="16627"/>
                    <a:pt x="31557" y="16635"/>
                    <a:pt x="31740" y="16657"/>
                  </a:cubicBezTo>
                  <a:cubicBezTo>
                    <a:pt x="32226" y="16715"/>
                    <a:pt x="32440" y="16823"/>
                    <a:pt x="32727" y="16823"/>
                  </a:cubicBezTo>
                  <a:cubicBezTo>
                    <a:pt x="32892" y="16823"/>
                    <a:pt x="33081" y="16787"/>
                    <a:pt x="33359" y="16687"/>
                  </a:cubicBezTo>
                  <a:cubicBezTo>
                    <a:pt x="33359" y="16137"/>
                    <a:pt x="33603" y="15496"/>
                    <a:pt x="33542" y="14976"/>
                  </a:cubicBezTo>
                  <a:cubicBezTo>
                    <a:pt x="33481" y="14427"/>
                    <a:pt x="33298" y="13877"/>
                    <a:pt x="33176" y="13327"/>
                  </a:cubicBezTo>
                  <a:cubicBezTo>
                    <a:pt x="33084" y="12807"/>
                    <a:pt x="32534" y="12380"/>
                    <a:pt x="32382" y="11860"/>
                  </a:cubicBezTo>
                  <a:cubicBezTo>
                    <a:pt x="32229" y="11341"/>
                    <a:pt x="32046" y="10822"/>
                    <a:pt x="31832" y="10333"/>
                  </a:cubicBezTo>
                  <a:cubicBezTo>
                    <a:pt x="31648" y="9814"/>
                    <a:pt x="31893" y="9081"/>
                    <a:pt x="31618" y="8622"/>
                  </a:cubicBezTo>
                  <a:cubicBezTo>
                    <a:pt x="31373" y="8134"/>
                    <a:pt x="31129" y="7584"/>
                    <a:pt x="30824" y="7156"/>
                  </a:cubicBezTo>
                  <a:cubicBezTo>
                    <a:pt x="30518" y="6698"/>
                    <a:pt x="29968" y="6392"/>
                    <a:pt x="29632" y="5965"/>
                  </a:cubicBezTo>
                  <a:cubicBezTo>
                    <a:pt x="29266" y="5568"/>
                    <a:pt x="28563" y="5445"/>
                    <a:pt x="28196" y="5079"/>
                  </a:cubicBezTo>
                  <a:cubicBezTo>
                    <a:pt x="27799" y="4682"/>
                    <a:pt x="27891" y="3765"/>
                    <a:pt x="27463" y="3429"/>
                  </a:cubicBezTo>
                  <a:cubicBezTo>
                    <a:pt x="27036" y="3093"/>
                    <a:pt x="26211" y="3246"/>
                    <a:pt x="25783" y="2940"/>
                  </a:cubicBezTo>
                  <a:cubicBezTo>
                    <a:pt x="25325" y="2635"/>
                    <a:pt x="25142" y="1841"/>
                    <a:pt x="24683" y="1566"/>
                  </a:cubicBezTo>
                  <a:cubicBezTo>
                    <a:pt x="24525" y="1486"/>
                    <a:pt x="24337" y="1465"/>
                    <a:pt x="24139" y="1465"/>
                  </a:cubicBezTo>
                  <a:cubicBezTo>
                    <a:pt x="23908" y="1465"/>
                    <a:pt x="23663" y="1494"/>
                    <a:pt x="23434" y="1494"/>
                  </a:cubicBezTo>
                  <a:cubicBezTo>
                    <a:pt x="23256" y="1494"/>
                    <a:pt x="23087" y="1476"/>
                    <a:pt x="22942" y="1413"/>
                  </a:cubicBezTo>
                  <a:cubicBezTo>
                    <a:pt x="22423" y="1199"/>
                    <a:pt x="21903" y="1016"/>
                    <a:pt x="21415" y="833"/>
                  </a:cubicBezTo>
                  <a:cubicBezTo>
                    <a:pt x="20895" y="680"/>
                    <a:pt x="20345" y="710"/>
                    <a:pt x="19796" y="619"/>
                  </a:cubicBezTo>
                  <a:cubicBezTo>
                    <a:pt x="19276" y="466"/>
                    <a:pt x="18757" y="374"/>
                    <a:pt x="18238" y="313"/>
                  </a:cubicBezTo>
                  <a:cubicBezTo>
                    <a:pt x="17849" y="292"/>
                    <a:pt x="17475" y="270"/>
                    <a:pt x="17095" y="270"/>
                  </a:cubicBezTo>
                  <a:cubicBezTo>
                    <a:pt x="16938" y="270"/>
                    <a:pt x="16780" y="274"/>
                    <a:pt x="16619" y="283"/>
                  </a:cubicBezTo>
                  <a:cubicBezTo>
                    <a:pt x="16114" y="283"/>
                    <a:pt x="15610" y="0"/>
                    <a:pt x="15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8"/>
            <p:cNvSpPr/>
            <p:nvPr/>
          </p:nvSpPr>
          <p:spPr>
            <a:xfrm>
              <a:off x="1267583" y="3748831"/>
              <a:ext cx="5948938" cy="1680595"/>
            </a:xfrm>
            <a:custGeom>
              <a:avLst/>
              <a:gdLst/>
              <a:ahLst/>
              <a:cxnLst/>
              <a:rect l="l" t="t" r="r" b="b"/>
              <a:pathLst>
                <a:path w="33635" h="9502" extrusionOk="0">
                  <a:moveTo>
                    <a:pt x="31038" y="1"/>
                  </a:moveTo>
                  <a:cubicBezTo>
                    <a:pt x="30916" y="153"/>
                    <a:pt x="30793" y="337"/>
                    <a:pt x="30641" y="489"/>
                  </a:cubicBezTo>
                  <a:cubicBezTo>
                    <a:pt x="30610" y="520"/>
                    <a:pt x="30519" y="550"/>
                    <a:pt x="30457" y="550"/>
                  </a:cubicBezTo>
                  <a:cubicBezTo>
                    <a:pt x="30366" y="948"/>
                    <a:pt x="30244" y="1345"/>
                    <a:pt x="30060" y="1742"/>
                  </a:cubicBezTo>
                  <a:cubicBezTo>
                    <a:pt x="30034" y="1821"/>
                    <a:pt x="29939" y="1901"/>
                    <a:pt x="29834" y="1901"/>
                  </a:cubicBezTo>
                  <a:cubicBezTo>
                    <a:pt x="29818" y="1901"/>
                    <a:pt x="29802" y="1899"/>
                    <a:pt x="29785" y="1895"/>
                  </a:cubicBezTo>
                  <a:cubicBezTo>
                    <a:pt x="29694" y="1864"/>
                    <a:pt x="29602" y="1803"/>
                    <a:pt x="29510" y="1772"/>
                  </a:cubicBezTo>
                  <a:cubicBezTo>
                    <a:pt x="28991" y="2475"/>
                    <a:pt x="28288" y="2994"/>
                    <a:pt x="27739" y="3666"/>
                  </a:cubicBezTo>
                  <a:cubicBezTo>
                    <a:pt x="27705" y="3717"/>
                    <a:pt x="27653" y="3739"/>
                    <a:pt x="27597" y="3739"/>
                  </a:cubicBezTo>
                  <a:cubicBezTo>
                    <a:pt x="27552" y="3739"/>
                    <a:pt x="27505" y="3724"/>
                    <a:pt x="27464" y="3697"/>
                  </a:cubicBezTo>
                  <a:cubicBezTo>
                    <a:pt x="27341" y="3636"/>
                    <a:pt x="27250" y="3605"/>
                    <a:pt x="27189" y="3544"/>
                  </a:cubicBezTo>
                  <a:cubicBezTo>
                    <a:pt x="27189" y="4399"/>
                    <a:pt x="26975" y="5408"/>
                    <a:pt x="26486" y="6019"/>
                  </a:cubicBezTo>
                  <a:cubicBezTo>
                    <a:pt x="26291" y="6254"/>
                    <a:pt x="26104" y="6349"/>
                    <a:pt x="25927" y="6349"/>
                  </a:cubicBezTo>
                  <a:cubicBezTo>
                    <a:pt x="25578" y="6349"/>
                    <a:pt x="25274" y="5977"/>
                    <a:pt x="25050" y="5591"/>
                  </a:cubicBezTo>
                  <a:cubicBezTo>
                    <a:pt x="24898" y="5805"/>
                    <a:pt x="24714" y="5988"/>
                    <a:pt x="24531" y="6171"/>
                  </a:cubicBezTo>
                  <a:cubicBezTo>
                    <a:pt x="24485" y="6217"/>
                    <a:pt x="24424" y="6240"/>
                    <a:pt x="24367" y="6240"/>
                  </a:cubicBezTo>
                  <a:cubicBezTo>
                    <a:pt x="24310" y="6240"/>
                    <a:pt x="24256" y="6217"/>
                    <a:pt x="24226" y="6171"/>
                  </a:cubicBezTo>
                  <a:cubicBezTo>
                    <a:pt x="24012" y="5927"/>
                    <a:pt x="23737" y="5744"/>
                    <a:pt x="23523" y="5499"/>
                  </a:cubicBezTo>
                  <a:cubicBezTo>
                    <a:pt x="23248" y="5774"/>
                    <a:pt x="22881" y="5927"/>
                    <a:pt x="22515" y="5957"/>
                  </a:cubicBezTo>
                  <a:cubicBezTo>
                    <a:pt x="21843" y="5957"/>
                    <a:pt x="21201" y="6141"/>
                    <a:pt x="20651" y="6538"/>
                  </a:cubicBezTo>
                  <a:cubicBezTo>
                    <a:pt x="20474" y="6644"/>
                    <a:pt x="20304" y="6689"/>
                    <a:pt x="20141" y="6689"/>
                  </a:cubicBezTo>
                  <a:cubicBezTo>
                    <a:pt x="19741" y="6689"/>
                    <a:pt x="19379" y="6423"/>
                    <a:pt x="19032" y="6141"/>
                  </a:cubicBezTo>
                  <a:cubicBezTo>
                    <a:pt x="18941" y="6385"/>
                    <a:pt x="18727" y="6568"/>
                    <a:pt x="18482" y="6660"/>
                  </a:cubicBezTo>
                  <a:cubicBezTo>
                    <a:pt x="18409" y="6685"/>
                    <a:pt x="18324" y="6692"/>
                    <a:pt x="18235" y="6692"/>
                  </a:cubicBezTo>
                  <a:cubicBezTo>
                    <a:pt x="18119" y="6692"/>
                    <a:pt x="17996" y="6680"/>
                    <a:pt x="17882" y="6680"/>
                  </a:cubicBezTo>
                  <a:cubicBezTo>
                    <a:pt x="17759" y="6680"/>
                    <a:pt x="17647" y="6694"/>
                    <a:pt x="17566" y="6752"/>
                  </a:cubicBezTo>
                  <a:cubicBezTo>
                    <a:pt x="17362" y="6935"/>
                    <a:pt x="17180" y="7000"/>
                    <a:pt x="17001" y="7000"/>
                  </a:cubicBezTo>
                  <a:cubicBezTo>
                    <a:pt x="16672" y="7000"/>
                    <a:pt x="16352" y="6779"/>
                    <a:pt x="15916" y="6660"/>
                  </a:cubicBezTo>
                  <a:cubicBezTo>
                    <a:pt x="15733" y="6568"/>
                    <a:pt x="15550" y="6446"/>
                    <a:pt x="15397" y="6324"/>
                  </a:cubicBezTo>
                  <a:cubicBezTo>
                    <a:pt x="15243" y="6243"/>
                    <a:pt x="15117" y="6209"/>
                    <a:pt x="15009" y="6209"/>
                  </a:cubicBezTo>
                  <a:cubicBezTo>
                    <a:pt x="14713" y="6209"/>
                    <a:pt x="14560" y="6466"/>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9" y="6777"/>
                    <a:pt x="12648" y="6996"/>
                  </a:cubicBezTo>
                  <a:cubicBezTo>
                    <a:pt x="12526" y="7088"/>
                    <a:pt x="12403" y="7179"/>
                    <a:pt x="12251" y="7179"/>
                  </a:cubicBezTo>
                  <a:cubicBezTo>
                    <a:pt x="11823" y="7149"/>
                    <a:pt x="11426" y="6996"/>
                    <a:pt x="11090" y="6752"/>
                  </a:cubicBezTo>
                  <a:cubicBezTo>
                    <a:pt x="10818" y="6561"/>
                    <a:pt x="10448" y="6055"/>
                    <a:pt x="10198" y="6055"/>
                  </a:cubicBezTo>
                  <a:cubicBezTo>
                    <a:pt x="10168" y="6055"/>
                    <a:pt x="10139" y="6063"/>
                    <a:pt x="10112" y="6080"/>
                  </a:cubicBezTo>
                  <a:cubicBezTo>
                    <a:pt x="9798" y="6315"/>
                    <a:pt x="9445" y="6551"/>
                    <a:pt x="9088" y="6551"/>
                  </a:cubicBezTo>
                  <a:cubicBezTo>
                    <a:pt x="8889" y="6551"/>
                    <a:pt x="8689" y="6479"/>
                    <a:pt x="8493" y="6293"/>
                  </a:cubicBezTo>
                  <a:cubicBezTo>
                    <a:pt x="8260" y="6082"/>
                    <a:pt x="8067" y="6001"/>
                    <a:pt x="7895" y="6001"/>
                  </a:cubicBezTo>
                  <a:cubicBezTo>
                    <a:pt x="7324" y="6001"/>
                    <a:pt x="6999" y="6904"/>
                    <a:pt x="6294" y="6904"/>
                  </a:cubicBezTo>
                  <a:cubicBezTo>
                    <a:pt x="5988" y="6904"/>
                    <a:pt x="5744" y="6752"/>
                    <a:pt x="5560" y="6538"/>
                  </a:cubicBezTo>
                  <a:cubicBezTo>
                    <a:pt x="5555" y="6528"/>
                    <a:pt x="5545" y="6523"/>
                    <a:pt x="5533" y="6523"/>
                  </a:cubicBezTo>
                  <a:cubicBezTo>
                    <a:pt x="5354" y="6523"/>
                    <a:pt x="4544" y="7493"/>
                    <a:pt x="4430" y="7607"/>
                  </a:cubicBezTo>
                  <a:cubicBezTo>
                    <a:pt x="4381" y="7656"/>
                    <a:pt x="4318" y="7680"/>
                    <a:pt x="4255" y="7680"/>
                  </a:cubicBezTo>
                  <a:cubicBezTo>
                    <a:pt x="4161" y="7680"/>
                    <a:pt x="4070" y="7625"/>
                    <a:pt x="4033" y="7515"/>
                  </a:cubicBezTo>
                  <a:cubicBezTo>
                    <a:pt x="4002" y="7363"/>
                    <a:pt x="3941" y="7179"/>
                    <a:pt x="3911" y="7027"/>
                  </a:cubicBezTo>
                  <a:cubicBezTo>
                    <a:pt x="3794" y="7053"/>
                    <a:pt x="3679" y="7066"/>
                    <a:pt x="3567" y="7066"/>
                  </a:cubicBezTo>
                  <a:cubicBezTo>
                    <a:pt x="3031" y="7066"/>
                    <a:pt x="2548" y="6778"/>
                    <a:pt x="2170" y="6324"/>
                  </a:cubicBezTo>
                  <a:cubicBezTo>
                    <a:pt x="1992" y="6117"/>
                    <a:pt x="1443" y="5252"/>
                    <a:pt x="1131" y="5252"/>
                  </a:cubicBezTo>
                  <a:cubicBezTo>
                    <a:pt x="1120" y="5252"/>
                    <a:pt x="1110" y="5253"/>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4"/>
                    <a:pt x="734" y="9501"/>
                    <a:pt x="1528" y="9501"/>
                  </a:cubicBezTo>
                  <a:cubicBezTo>
                    <a:pt x="2322" y="9501"/>
                    <a:pt x="2322" y="8982"/>
                    <a:pt x="3117" y="8982"/>
                  </a:cubicBezTo>
                  <a:cubicBezTo>
                    <a:pt x="3941" y="8982"/>
                    <a:pt x="3911" y="8829"/>
                    <a:pt x="4705" y="8829"/>
                  </a:cubicBezTo>
                  <a:cubicBezTo>
                    <a:pt x="5499" y="8829"/>
                    <a:pt x="5499" y="8921"/>
                    <a:pt x="6294" y="8921"/>
                  </a:cubicBezTo>
                  <a:cubicBezTo>
                    <a:pt x="7088" y="8921"/>
                    <a:pt x="7118" y="9409"/>
                    <a:pt x="7913" y="9409"/>
                  </a:cubicBezTo>
                  <a:cubicBezTo>
                    <a:pt x="8707" y="9409"/>
                    <a:pt x="8676" y="9104"/>
                    <a:pt x="9471" y="9104"/>
                  </a:cubicBezTo>
                  <a:cubicBezTo>
                    <a:pt x="10265" y="9104"/>
                    <a:pt x="10295" y="9409"/>
                    <a:pt x="11090" y="9409"/>
                  </a:cubicBezTo>
                  <a:cubicBezTo>
                    <a:pt x="11884" y="9409"/>
                    <a:pt x="11884" y="9501"/>
                    <a:pt x="12678" y="9501"/>
                  </a:cubicBezTo>
                  <a:cubicBezTo>
                    <a:pt x="13473" y="9501"/>
                    <a:pt x="13473" y="9012"/>
                    <a:pt x="14267" y="9012"/>
                  </a:cubicBezTo>
                  <a:cubicBezTo>
                    <a:pt x="15061" y="9012"/>
                    <a:pt x="15061" y="9471"/>
                    <a:pt x="15855" y="9471"/>
                  </a:cubicBezTo>
                  <a:cubicBezTo>
                    <a:pt x="16650" y="9471"/>
                    <a:pt x="16650" y="9409"/>
                    <a:pt x="17444" y="9409"/>
                  </a:cubicBezTo>
                  <a:cubicBezTo>
                    <a:pt x="18238" y="9409"/>
                    <a:pt x="18238" y="9379"/>
                    <a:pt x="19032" y="9379"/>
                  </a:cubicBezTo>
                  <a:cubicBezTo>
                    <a:pt x="19827" y="9379"/>
                    <a:pt x="19827"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48"/>
                    <a:pt x="26975" y="9348"/>
                  </a:cubicBezTo>
                  <a:cubicBezTo>
                    <a:pt x="27769" y="9348"/>
                    <a:pt x="27769" y="9073"/>
                    <a:pt x="28563" y="9073"/>
                  </a:cubicBezTo>
                  <a:cubicBezTo>
                    <a:pt x="29358" y="9073"/>
                    <a:pt x="29358" y="9257"/>
                    <a:pt x="30152" y="9257"/>
                  </a:cubicBezTo>
                  <a:cubicBezTo>
                    <a:pt x="30763" y="9257"/>
                    <a:pt x="30922" y="9166"/>
                    <a:pt x="31324" y="9166"/>
                  </a:cubicBezTo>
                  <a:cubicBezTo>
                    <a:pt x="31445" y="9166"/>
                    <a:pt x="31588" y="9174"/>
                    <a:pt x="31771" y="9196"/>
                  </a:cubicBezTo>
                  <a:cubicBezTo>
                    <a:pt x="32257" y="9254"/>
                    <a:pt x="32471" y="9362"/>
                    <a:pt x="32750" y="9362"/>
                  </a:cubicBezTo>
                  <a:cubicBezTo>
                    <a:pt x="32911" y="9362"/>
                    <a:pt x="33093" y="9326"/>
                    <a:pt x="33360" y="9226"/>
                  </a:cubicBezTo>
                  <a:cubicBezTo>
                    <a:pt x="33390" y="8676"/>
                    <a:pt x="33634" y="8035"/>
                    <a:pt x="33573" y="7515"/>
                  </a:cubicBezTo>
                  <a:cubicBezTo>
                    <a:pt x="33512" y="6966"/>
                    <a:pt x="33329" y="6416"/>
                    <a:pt x="33207" y="5866"/>
                  </a:cubicBezTo>
                  <a:cubicBezTo>
                    <a:pt x="33115" y="5346"/>
                    <a:pt x="32565" y="4919"/>
                    <a:pt x="32413" y="4399"/>
                  </a:cubicBezTo>
                  <a:cubicBezTo>
                    <a:pt x="32260" y="3880"/>
                    <a:pt x="32077" y="3361"/>
                    <a:pt x="31863" y="2872"/>
                  </a:cubicBezTo>
                  <a:cubicBezTo>
                    <a:pt x="31649" y="2353"/>
                    <a:pt x="31924" y="1620"/>
                    <a:pt x="31649" y="1161"/>
                  </a:cubicBezTo>
                  <a:cubicBezTo>
                    <a:pt x="31466" y="764"/>
                    <a:pt x="3128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8"/>
            <p:cNvSpPr/>
            <p:nvPr/>
          </p:nvSpPr>
          <p:spPr>
            <a:xfrm>
              <a:off x="1694355" y="3551274"/>
              <a:ext cx="313586" cy="311817"/>
            </a:xfrm>
            <a:custGeom>
              <a:avLst/>
              <a:gdLst/>
              <a:ahLst/>
              <a:cxnLst/>
              <a:rect l="l" t="t" r="r" b="b"/>
              <a:pathLst>
                <a:path w="1773" h="1763" extrusionOk="0">
                  <a:moveTo>
                    <a:pt x="765" y="1"/>
                  </a:moveTo>
                  <a:cubicBezTo>
                    <a:pt x="622" y="1"/>
                    <a:pt x="480" y="28"/>
                    <a:pt x="337" y="109"/>
                  </a:cubicBezTo>
                  <a:cubicBezTo>
                    <a:pt x="154" y="262"/>
                    <a:pt x="32" y="445"/>
                    <a:pt x="1" y="690"/>
                  </a:cubicBezTo>
                  <a:cubicBezTo>
                    <a:pt x="1" y="904"/>
                    <a:pt x="93" y="1118"/>
                    <a:pt x="245" y="1270"/>
                  </a:cubicBezTo>
                  <a:cubicBezTo>
                    <a:pt x="368" y="1454"/>
                    <a:pt x="490" y="1698"/>
                    <a:pt x="704" y="1759"/>
                  </a:cubicBezTo>
                  <a:cubicBezTo>
                    <a:pt x="720" y="1761"/>
                    <a:pt x="736" y="1762"/>
                    <a:pt x="752" y="1762"/>
                  </a:cubicBezTo>
                  <a:cubicBezTo>
                    <a:pt x="949" y="1762"/>
                    <a:pt x="1145" y="1597"/>
                    <a:pt x="1315" y="1484"/>
                  </a:cubicBezTo>
                  <a:cubicBezTo>
                    <a:pt x="1498" y="1331"/>
                    <a:pt x="1742" y="1179"/>
                    <a:pt x="1773" y="965"/>
                  </a:cubicBezTo>
                  <a:cubicBezTo>
                    <a:pt x="1773" y="751"/>
                    <a:pt x="1681" y="507"/>
                    <a:pt x="1528" y="354"/>
                  </a:cubicBezTo>
                  <a:cubicBezTo>
                    <a:pt x="1406" y="171"/>
                    <a:pt x="1192" y="48"/>
                    <a:pt x="979" y="18"/>
                  </a:cubicBezTo>
                  <a:cubicBezTo>
                    <a:pt x="907" y="8"/>
                    <a:pt x="836" y="1"/>
                    <a:pt x="7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8"/>
            <p:cNvSpPr/>
            <p:nvPr/>
          </p:nvSpPr>
          <p:spPr>
            <a:xfrm>
              <a:off x="1634929" y="3145016"/>
              <a:ext cx="133889" cy="101876"/>
            </a:xfrm>
            <a:custGeom>
              <a:avLst/>
              <a:gdLst/>
              <a:ahLst/>
              <a:cxnLst/>
              <a:rect l="l" t="t" r="r" b="b"/>
              <a:pathLst>
                <a:path w="757" h="576" extrusionOk="0">
                  <a:moveTo>
                    <a:pt x="379" y="1"/>
                  </a:moveTo>
                  <a:cubicBezTo>
                    <a:pt x="321" y="1"/>
                    <a:pt x="263" y="18"/>
                    <a:pt x="215" y="54"/>
                  </a:cubicBezTo>
                  <a:cubicBezTo>
                    <a:pt x="1" y="207"/>
                    <a:pt x="93" y="512"/>
                    <a:pt x="337" y="574"/>
                  </a:cubicBezTo>
                  <a:cubicBezTo>
                    <a:pt x="351" y="575"/>
                    <a:pt x="365" y="576"/>
                    <a:pt x="379" y="576"/>
                  </a:cubicBezTo>
                  <a:cubicBezTo>
                    <a:pt x="627" y="576"/>
                    <a:pt x="757" y="318"/>
                    <a:pt x="612" y="115"/>
                  </a:cubicBezTo>
                  <a:cubicBezTo>
                    <a:pt x="556" y="41"/>
                    <a:pt x="467" y="1"/>
                    <a:pt x="37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8"/>
            <p:cNvSpPr/>
            <p:nvPr/>
          </p:nvSpPr>
          <p:spPr>
            <a:xfrm>
              <a:off x="1316220" y="3436843"/>
              <a:ext cx="131766" cy="106828"/>
            </a:xfrm>
            <a:custGeom>
              <a:avLst/>
              <a:gdLst/>
              <a:ahLst/>
              <a:cxnLst/>
              <a:rect l="l" t="t" r="r" b="b"/>
              <a:pathLst>
                <a:path w="745" h="604" extrusionOk="0">
                  <a:moveTo>
                    <a:pt x="317" y="1"/>
                  </a:moveTo>
                  <a:cubicBezTo>
                    <a:pt x="259" y="1"/>
                    <a:pt x="202" y="18"/>
                    <a:pt x="153" y="54"/>
                  </a:cubicBezTo>
                  <a:cubicBezTo>
                    <a:pt x="31" y="145"/>
                    <a:pt x="1" y="329"/>
                    <a:pt x="92" y="451"/>
                  </a:cubicBezTo>
                  <a:cubicBezTo>
                    <a:pt x="155" y="559"/>
                    <a:pt x="245" y="604"/>
                    <a:pt x="333" y="604"/>
                  </a:cubicBezTo>
                  <a:cubicBezTo>
                    <a:pt x="544" y="604"/>
                    <a:pt x="744" y="352"/>
                    <a:pt x="550" y="115"/>
                  </a:cubicBezTo>
                  <a:cubicBezTo>
                    <a:pt x="495" y="41"/>
                    <a:pt x="40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8"/>
            <p:cNvSpPr/>
            <p:nvPr/>
          </p:nvSpPr>
          <p:spPr>
            <a:xfrm>
              <a:off x="1375647" y="3467794"/>
              <a:ext cx="464808" cy="264948"/>
            </a:xfrm>
            <a:custGeom>
              <a:avLst/>
              <a:gdLst/>
              <a:ahLst/>
              <a:cxnLst/>
              <a:rect l="l" t="t" r="r" b="b"/>
              <a:pathLst>
                <a:path w="2628" h="1498" extrusionOk="0">
                  <a:moveTo>
                    <a:pt x="1" y="1"/>
                  </a:moveTo>
                  <a:lnTo>
                    <a:pt x="1" y="215"/>
                  </a:lnTo>
                  <a:cubicBezTo>
                    <a:pt x="948" y="276"/>
                    <a:pt x="1864" y="734"/>
                    <a:pt x="2444" y="1498"/>
                  </a:cubicBezTo>
                  <a:lnTo>
                    <a:pt x="2628" y="1376"/>
                  </a:lnTo>
                  <a:cubicBezTo>
                    <a:pt x="1986" y="520"/>
                    <a:pt x="1039" y="32"/>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28"/>
            <p:cNvSpPr/>
            <p:nvPr/>
          </p:nvSpPr>
          <p:spPr>
            <a:xfrm>
              <a:off x="1597257" y="3186933"/>
              <a:ext cx="308103" cy="497175"/>
            </a:xfrm>
            <a:custGeom>
              <a:avLst/>
              <a:gdLst/>
              <a:ahLst/>
              <a:cxnLst/>
              <a:rect l="l" t="t" r="r" b="b"/>
              <a:pathLst>
                <a:path w="1742" h="2811" extrusionOk="0">
                  <a:moveTo>
                    <a:pt x="489" y="0"/>
                  </a:moveTo>
                  <a:cubicBezTo>
                    <a:pt x="489" y="62"/>
                    <a:pt x="0" y="1192"/>
                    <a:pt x="1589" y="2811"/>
                  </a:cubicBezTo>
                  <a:lnTo>
                    <a:pt x="1741" y="2658"/>
                  </a:lnTo>
                  <a:cubicBezTo>
                    <a:pt x="275" y="1161"/>
                    <a:pt x="703" y="92"/>
                    <a:pt x="703" y="92"/>
                  </a:cubicBezTo>
                  <a:lnTo>
                    <a:pt x="489"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28"/>
            <p:cNvSpPr/>
            <p:nvPr/>
          </p:nvSpPr>
          <p:spPr>
            <a:xfrm>
              <a:off x="1564714" y="3469916"/>
              <a:ext cx="805278" cy="877617"/>
            </a:xfrm>
            <a:custGeom>
              <a:avLst/>
              <a:gdLst/>
              <a:ahLst/>
              <a:cxnLst/>
              <a:rect l="l" t="t" r="r" b="b"/>
              <a:pathLst>
                <a:path w="4553" h="4962" extrusionOk="0">
                  <a:moveTo>
                    <a:pt x="2540" y="0"/>
                  </a:moveTo>
                  <a:cubicBezTo>
                    <a:pt x="2204" y="0"/>
                    <a:pt x="2439" y="413"/>
                    <a:pt x="2139" y="631"/>
                  </a:cubicBezTo>
                  <a:cubicBezTo>
                    <a:pt x="1803" y="875"/>
                    <a:pt x="1834" y="936"/>
                    <a:pt x="1528" y="1180"/>
                  </a:cubicBezTo>
                  <a:cubicBezTo>
                    <a:pt x="1429" y="1253"/>
                    <a:pt x="1338" y="1274"/>
                    <a:pt x="1250" y="1274"/>
                  </a:cubicBezTo>
                  <a:cubicBezTo>
                    <a:pt x="1120" y="1274"/>
                    <a:pt x="997" y="1227"/>
                    <a:pt x="866" y="1227"/>
                  </a:cubicBezTo>
                  <a:cubicBezTo>
                    <a:pt x="786" y="1227"/>
                    <a:pt x="702" y="1245"/>
                    <a:pt x="612" y="1303"/>
                  </a:cubicBezTo>
                  <a:cubicBezTo>
                    <a:pt x="276" y="1547"/>
                    <a:pt x="62" y="1303"/>
                    <a:pt x="1" y="1883"/>
                  </a:cubicBezTo>
                  <a:cubicBezTo>
                    <a:pt x="490" y="2616"/>
                    <a:pt x="1039" y="3288"/>
                    <a:pt x="1620" y="3899"/>
                  </a:cubicBezTo>
                  <a:cubicBezTo>
                    <a:pt x="2078" y="4327"/>
                    <a:pt x="2597" y="4632"/>
                    <a:pt x="3147" y="4877"/>
                  </a:cubicBezTo>
                  <a:cubicBezTo>
                    <a:pt x="3263" y="4934"/>
                    <a:pt x="3387" y="4962"/>
                    <a:pt x="3511" y="4962"/>
                  </a:cubicBezTo>
                  <a:cubicBezTo>
                    <a:pt x="3716" y="4962"/>
                    <a:pt x="3923" y="4888"/>
                    <a:pt x="4094" y="4755"/>
                  </a:cubicBezTo>
                  <a:cubicBezTo>
                    <a:pt x="4400" y="4602"/>
                    <a:pt x="4553" y="4266"/>
                    <a:pt x="4522" y="3930"/>
                  </a:cubicBezTo>
                  <a:cubicBezTo>
                    <a:pt x="4461" y="3288"/>
                    <a:pt x="4278" y="2677"/>
                    <a:pt x="4033" y="2127"/>
                  </a:cubicBezTo>
                  <a:cubicBezTo>
                    <a:pt x="3636" y="1394"/>
                    <a:pt x="3208" y="692"/>
                    <a:pt x="2689" y="20"/>
                  </a:cubicBezTo>
                  <a:cubicBezTo>
                    <a:pt x="2630" y="6"/>
                    <a:pt x="2580" y="0"/>
                    <a:pt x="25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28"/>
            <p:cNvSpPr/>
            <p:nvPr/>
          </p:nvSpPr>
          <p:spPr>
            <a:xfrm>
              <a:off x="3164094" y="2046865"/>
              <a:ext cx="297314" cy="297845"/>
            </a:xfrm>
            <a:custGeom>
              <a:avLst/>
              <a:gdLst/>
              <a:ahLst/>
              <a:cxnLst/>
              <a:rect l="l" t="t" r="r" b="b"/>
              <a:pathLst>
                <a:path w="1681" h="1684" extrusionOk="0">
                  <a:moveTo>
                    <a:pt x="886" y="1"/>
                  </a:moveTo>
                  <a:cubicBezTo>
                    <a:pt x="672" y="1"/>
                    <a:pt x="428" y="62"/>
                    <a:pt x="275" y="215"/>
                  </a:cubicBezTo>
                  <a:cubicBezTo>
                    <a:pt x="122" y="398"/>
                    <a:pt x="61" y="612"/>
                    <a:pt x="92" y="826"/>
                  </a:cubicBezTo>
                  <a:cubicBezTo>
                    <a:pt x="61" y="1070"/>
                    <a:pt x="0" y="1314"/>
                    <a:pt x="153" y="1498"/>
                  </a:cubicBezTo>
                  <a:cubicBezTo>
                    <a:pt x="306" y="1681"/>
                    <a:pt x="581" y="1650"/>
                    <a:pt x="794" y="1681"/>
                  </a:cubicBezTo>
                  <a:cubicBezTo>
                    <a:pt x="864" y="1681"/>
                    <a:pt x="937" y="1683"/>
                    <a:pt x="1008" y="1683"/>
                  </a:cubicBezTo>
                  <a:cubicBezTo>
                    <a:pt x="1186" y="1683"/>
                    <a:pt x="1357" y="1668"/>
                    <a:pt x="1466" y="1559"/>
                  </a:cubicBezTo>
                  <a:cubicBezTo>
                    <a:pt x="1619" y="1375"/>
                    <a:pt x="1680" y="1162"/>
                    <a:pt x="1680" y="917"/>
                  </a:cubicBezTo>
                  <a:cubicBezTo>
                    <a:pt x="1680" y="703"/>
                    <a:pt x="1589" y="490"/>
                    <a:pt x="1436" y="337"/>
                  </a:cubicBezTo>
                  <a:cubicBezTo>
                    <a:pt x="1314" y="154"/>
                    <a:pt x="1130" y="31"/>
                    <a:pt x="8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28"/>
            <p:cNvSpPr/>
            <p:nvPr/>
          </p:nvSpPr>
          <p:spPr>
            <a:xfrm>
              <a:off x="3450436" y="1668729"/>
              <a:ext cx="124338" cy="103467"/>
            </a:xfrm>
            <a:custGeom>
              <a:avLst/>
              <a:gdLst/>
              <a:ahLst/>
              <a:cxnLst/>
              <a:rect l="l" t="t" r="r" b="b"/>
              <a:pathLst>
                <a:path w="703" h="585" extrusionOk="0">
                  <a:moveTo>
                    <a:pt x="428" y="0"/>
                  </a:moveTo>
                  <a:cubicBezTo>
                    <a:pt x="153" y="0"/>
                    <a:pt x="0" y="306"/>
                    <a:pt x="184" y="489"/>
                  </a:cubicBezTo>
                  <a:cubicBezTo>
                    <a:pt x="248" y="554"/>
                    <a:pt x="329" y="585"/>
                    <a:pt x="407" y="585"/>
                  </a:cubicBezTo>
                  <a:cubicBezTo>
                    <a:pt x="549" y="585"/>
                    <a:pt x="683" y="483"/>
                    <a:pt x="703" y="306"/>
                  </a:cubicBezTo>
                  <a:cubicBezTo>
                    <a:pt x="703" y="153"/>
                    <a:pt x="581" y="31"/>
                    <a:pt x="4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8"/>
            <p:cNvSpPr/>
            <p:nvPr/>
          </p:nvSpPr>
          <p:spPr>
            <a:xfrm>
              <a:off x="3026140" y="1688184"/>
              <a:ext cx="105590" cy="101699"/>
            </a:xfrm>
            <a:custGeom>
              <a:avLst/>
              <a:gdLst/>
              <a:ahLst/>
              <a:cxnLst/>
              <a:rect l="l" t="t" r="r" b="b"/>
              <a:pathLst>
                <a:path w="597" h="575" extrusionOk="0">
                  <a:moveTo>
                    <a:pt x="281" y="0"/>
                  </a:moveTo>
                  <a:cubicBezTo>
                    <a:pt x="145" y="0"/>
                    <a:pt x="16" y="85"/>
                    <a:pt x="16" y="257"/>
                  </a:cubicBezTo>
                  <a:cubicBezTo>
                    <a:pt x="0" y="467"/>
                    <a:pt x="156" y="575"/>
                    <a:pt x="310" y="575"/>
                  </a:cubicBezTo>
                  <a:cubicBezTo>
                    <a:pt x="447" y="575"/>
                    <a:pt x="583" y="490"/>
                    <a:pt x="597" y="318"/>
                  </a:cubicBezTo>
                  <a:cubicBezTo>
                    <a:pt x="597" y="108"/>
                    <a:pt x="434" y="0"/>
                    <a:pt x="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8"/>
            <p:cNvSpPr/>
            <p:nvPr/>
          </p:nvSpPr>
          <p:spPr>
            <a:xfrm>
              <a:off x="3066819" y="1722673"/>
              <a:ext cx="243193" cy="481080"/>
            </a:xfrm>
            <a:custGeom>
              <a:avLst/>
              <a:gdLst/>
              <a:ahLst/>
              <a:cxnLst/>
              <a:rect l="l" t="t" r="r" b="b"/>
              <a:pathLst>
                <a:path w="1375" h="2720" extrusionOk="0">
                  <a:moveTo>
                    <a:pt x="122" y="1"/>
                  </a:moveTo>
                  <a:lnTo>
                    <a:pt x="0" y="184"/>
                  </a:lnTo>
                  <a:cubicBezTo>
                    <a:pt x="733" y="826"/>
                    <a:pt x="1131" y="1773"/>
                    <a:pt x="1100" y="2720"/>
                  </a:cubicBezTo>
                  <a:lnTo>
                    <a:pt x="1314" y="2720"/>
                  </a:lnTo>
                  <a:cubicBezTo>
                    <a:pt x="1375" y="1681"/>
                    <a:pt x="917" y="673"/>
                    <a:pt x="1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8"/>
            <p:cNvSpPr/>
            <p:nvPr/>
          </p:nvSpPr>
          <p:spPr>
            <a:xfrm>
              <a:off x="3309830" y="1706578"/>
              <a:ext cx="221792" cy="507963"/>
            </a:xfrm>
            <a:custGeom>
              <a:avLst/>
              <a:gdLst/>
              <a:ahLst/>
              <a:cxnLst/>
              <a:rect l="l" t="t" r="r" b="b"/>
              <a:pathLst>
                <a:path w="1254" h="2872" extrusionOk="0">
                  <a:moveTo>
                    <a:pt x="1131" y="0"/>
                  </a:moveTo>
                  <a:cubicBezTo>
                    <a:pt x="1101" y="31"/>
                    <a:pt x="1" y="611"/>
                    <a:pt x="215" y="2872"/>
                  </a:cubicBezTo>
                  <a:lnTo>
                    <a:pt x="429" y="2872"/>
                  </a:lnTo>
                  <a:cubicBezTo>
                    <a:pt x="245" y="764"/>
                    <a:pt x="1253" y="184"/>
                    <a:pt x="1253" y="184"/>
                  </a:cubicBezTo>
                  <a:lnTo>
                    <a:pt x="113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28"/>
            <p:cNvSpPr/>
            <p:nvPr/>
          </p:nvSpPr>
          <p:spPr>
            <a:xfrm>
              <a:off x="3018181" y="2076048"/>
              <a:ext cx="594452" cy="886460"/>
            </a:xfrm>
            <a:custGeom>
              <a:avLst/>
              <a:gdLst/>
              <a:ahLst/>
              <a:cxnLst/>
              <a:rect l="l" t="t" r="r" b="b"/>
              <a:pathLst>
                <a:path w="3361" h="5012" extrusionOk="0">
                  <a:moveTo>
                    <a:pt x="413" y="0"/>
                  </a:moveTo>
                  <a:cubicBezTo>
                    <a:pt x="328" y="0"/>
                    <a:pt x="227" y="49"/>
                    <a:pt x="61" y="202"/>
                  </a:cubicBezTo>
                  <a:cubicBezTo>
                    <a:pt x="0" y="1058"/>
                    <a:pt x="0" y="1913"/>
                    <a:pt x="61" y="2768"/>
                  </a:cubicBezTo>
                  <a:cubicBezTo>
                    <a:pt x="153" y="3379"/>
                    <a:pt x="336" y="3960"/>
                    <a:pt x="642" y="4510"/>
                  </a:cubicBezTo>
                  <a:cubicBezTo>
                    <a:pt x="764" y="4815"/>
                    <a:pt x="1100" y="4998"/>
                    <a:pt x="1406" y="4998"/>
                  </a:cubicBezTo>
                  <a:cubicBezTo>
                    <a:pt x="1455" y="5007"/>
                    <a:pt x="1505" y="5012"/>
                    <a:pt x="1556" y="5012"/>
                  </a:cubicBezTo>
                  <a:cubicBezTo>
                    <a:pt x="1846" y="5012"/>
                    <a:pt x="2135" y="4866"/>
                    <a:pt x="2291" y="4632"/>
                  </a:cubicBezTo>
                  <a:cubicBezTo>
                    <a:pt x="2628" y="4113"/>
                    <a:pt x="2872" y="3532"/>
                    <a:pt x="3055" y="2921"/>
                  </a:cubicBezTo>
                  <a:cubicBezTo>
                    <a:pt x="3208" y="2096"/>
                    <a:pt x="3330" y="1272"/>
                    <a:pt x="3361" y="447"/>
                  </a:cubicBezTo>
                  <a:cubicBezTo>
                    <a:pt x="3253" y="331"/>
                    <a:pt x="3172" y="289"/>
                    <a:pt x="3103" y="289"/>
                  </a:cubicBezTo>
                  <a:cubicBezTo>
                    <a:pt x="2924" y="289"/>
                    <a:pt x="2824" y="570"/>
                    <a:pt x="2538" y="570"/>
                  </a:cubicBezTo>
                  <a:cubicBezTo>
                    <a:pt x="2527" y="570"/>
                    <a:pt x="2516" y="570"/>
                    <a:pt x="2505" y="569"/>
                  </a:cubicBezTo>
                  <a:cubicBezTo>
                    <a:pt x="2447" y="564"/>
                    <a:pt x="2398" y="563"/>
                    <a:pt x="2354" y="563"/>
                  </a:cubicBezTo>
                  <a:cubicBezTo>
                    <a:pt x="2143" y="563"/>
                    <a:pt x="2070" y="606"/>
                    <a:pt x="1843" y="606"/>
                  </a:cubicBezTo>
                  <a:cubicBezTo>
                    <a:pt x="1797" y="606"/>
                    <a:pt x="1743" y="604"/>
                    <a:pt x="1681" y="599"/>
                  </a:cubicBezTo>
                  <a:cubicBezTo>
                    <a:pt x="1283" y="569"/>
                    <a:pt x="1314" y="172"/>
                    <a:pt x="886" y="141"/>
                  </a:cubicBezTo>
                  <a:cubicBezTo>
                    <a:pt x="643" y="123"/>
                    <a:pt x="548" y="0"/>
                    <a:pt x="4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28"/>
            <p:cNvSpPr/>
            <p:nvPr/>
          </p:nvSpPr>
          <p:spPr>
            <a:xfrm>
              <a:off x="5741177" y="2640245"/>
              <a:ext cx="319069" cy="319953"/>
            </a:xfrm>
            <a:custGeom>
              <a:avLst/>
              <a:gdLst/>
              <a:ahLst/>
              <a:cxnLst/>
              <a:rect l="l" t="t" r="r" b="b"/>
              <a:pathLst>
                <a:path w="1804" h="1809" extrusionOk="0">
                  <a:moveTo>
                    <a:pt x="942" y="0"/>
                  </a:moveTo>
                  <a:cubicBezTo>
                    <a:pt x="913" y="0"/>
                    <a:pt x="884" y="2"/>
                    <a:pt x="856" y="6"/>
                  </a:cubicBezTo>
                  <a:cubicBezTo>
                    <a:pt x="642" y="6"/>
                    <a:pt x="490" y="220"/>
                    <a:pt x="337" y="403"/>
                  </a:cubicBezTo>
                  <a:cubicBezTo>
                    <a:pt x="215" y="587"/>
                    <a:pt x="1" y="770"/>
                    <a:pt x="31" y="984"/>
                  </a:cubicBezTo>
                  <a:cubicBezTo>
                    <a:pt x="62" y="1197"/>
                    <a:pt x="276" y="1350"/>
                    <a:pt x="459" y="1503"/>
                  </a:cubicBezTo>
                  <a:cubicBezTo>
                    <a:pt x="642" y="1625"/>
                    <a:pt x="856" y="1808"/>
                    <a:pt x="1070" y="1808"/>
                  </a:cubicBezTo>
                  <a:cubicBezTo>
                    <a:pt x="1284" y="1747"/>
                    <a:pt x="1467" y="1595"/>
                    <a:pt x="1620" y="1411"/>
                  </a:cubicBezTo>
                  <a:cubicBezTo>
                    <a:pt x="1742" y="1228"/>
                    <a:pt x="1803" y="1014"/>
                    <a:pt x="1742" y="800"/>
                  </a:cubicBezTo>
                  <a:cubicBezTo>
                    <a:pt x="1742" y="556"/>
                    <a:pt x="1650" y="342"/>
                    <a:pt x="1498" y="189"/>
                  </a:cubicBezTo>
                  <a:cubicBezTo>
                    <a:pt x="1338" y="83"/>
                    <a:pt x="1133" y="0"/>
                    <a:pt x="9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28"/>
            <p:cNvSpPr/>
            <p:nvPr/>
          </p:nvSpPr>
          <p:spPr>
            <a:xfrm>
              <a:off x="6292285" y="2466388"/>
              <a:ext cx="132474" cy="105590"/>
            </a:xfrm>
            <a:custGeom>
              <a:avLst/>
              <a:gdLst/>
              <a:ahLst/>
              <a:cxnLst/>
              <a:rect l="l" t="t" r="r" b="b"/>
              <a:pathLst>
                <a:path w="749" h="597" extrusionOk="0">
                  <a:moveTo>
                    <a:pt x="333" y="1"/>
                  </a:moveTo>
                  <a:cubicBezTo>
                    <a:pt x="248" y="1"/>
                    <a:pt x="161" y="40"/>
                    <a:pt x="92" y="134"/>
                  </a:cubicBezTo>
                  <a:cubicBezTo>
                    <a:pt x="1" y="256"/>
                    <a:pt x="1" y="439"/>
                    <a:pt x="153" y="531"/>
                  </a:cubicBezTo>
                  <a:cubicBezTo>
                    <a:pt x="210" y="573"/>
                    <a:pt x="280" y="596"/>
                    <a:pt x="348" y="596"/>
                  </a:cubicBezTo>
                  <a:cubicBezTo>
                    <a:pt x="426" y="596"/>
                    <a:pt x="501" y="566"/>
                    <a:pt x="551" y="500"/>
                  </a:cubicBezTo>
                  <a:cubicBezTo>
                    <a:pt x="749" y="258"/>
                    <a:pt x="551" y="1"/>
                    <a:pt x="3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28"/>
            <p:cNvSpPr/>
            <p:nvPr/>
          </p:nvSpPr>
          <p:spPr>
            <a:xfrm>
              <a:off x="5919456" y="2232042"/>
              <a:ext cx="113726" cy="101699"/>
            </a:xfrm>
            <a:custGeom>
              <a:avLst/>
              <a:gdLst/>
              <a:ahLst/>
              <a:cxnLst/>
              <a:rect l="l" t="t" r="r" b="b"/>
              <a:pathLst>
                <a:path w="643" h="575" extrusionOk="0">
                  <a:moveTo>
                    <a:pt x="326" y="0"/>
                  </a:moveTo>
                  <a:cubicBezTo>
                    <a:pt x="237" y="0"/>
                    <a:pt x="148" y="41"/>
                    <a:pt x="92" y="115"/>
                  </a:cubicBezTo>
                  <a:cubicBezTo>
                    <a:pt x="1" y="237"/>
                    <a:pt x="1" y="420"/>
                    <a:pt x="154" y="512"/>
                  </a:cubicBezTo>
                  <a:cubicBezTo>
                    <a:pt x="207" y="552"/>
                    <a:pt x="272" y="574"/>
                    <a:pt x="336" y="574"/>
                  </a:cubicBezTo>
                  <a:cubicBezTo>
                    <a:pt x="418" y="574"/>
                    <a:pt x="499" y="537"/>
                    <a:pt x="551" y="451"/>
                  </a:cubicBezTo>
                  <a:cubicBezTo>
                    <a:pt x="642" y="328"/>
                    <a:pt x="612" y="145"/>
                    <a:pt x="490" y="54"/>
                  </a:cubicBezTo>
                  <a:cubicBezTo>
                    <a:pt x="441" y="17"/>
                    <a:pt x="384" y="0"/>
                    <a:pt x="3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8"/>
            <p:cNvSpPr/>
            <p:nvPr/>
          </p:nvSpPr>
          <p:spPr>
            <a:xfrm>
              <a:off x="5865512" y="2279265"/>
              <a:ext cx="178459" cy="513446"/>
            </a:xfrm>
            <a:custGeom>
              <a:avLst/>
              <a:gdLst/>
              <a:ahLst/>
              <a:cxnLst/>
              <a:rect l="l" t="t" r="r" b="b"/>
              <a:pathLst>
                <a:path w="1009" h="2903" extrusionOk="0">
                  <a:moveTo>
                    <a:pt x="734" y="0"/>
                  </a:moveTo>
                  <a:lnTo>
                    <a:pt x="520" y="61"/>
                  </a:lnTo>
                  <a:cubicBezTo>
                    <a:pt x="764" y="1008"/>
                    <a:pt x="550" y="1986"/>
                    <a:pt x="0" y="2780"/>
                  </a:cubicBezTo>
                  <a:lnTo>
                    <a:pt x="153" y="2902"/>
                  </a:lnTo>
                  <a:cubicBezTo>
                    <a:pt x="795" y="2078"/>
                    <a:pt x="1008" y="978"/>
                    <a:pt x="7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8"/>
            <p:cNvSpPr/>
            <p:nvPr/>
          </p:nvSpPr>
          <p:spPr>
            <a:xfrm>
              <a:off x="5930244" y="2495040"/>
              <a:ext cx="421652" cy="346307"/>
            </a:xfrm>
            <a:custGeom>
              <a:avLst/>
              <a:gdLst/>
              <a:ahLst/>
              <a:cxnLst/>
              <a:rect l="l" t="t" r="r" b="b"/>
              <a:pathLst>
                <a:path w="2384" h="1958" extrusionOk="0">
                  <a:moveTo>
                    <a:pt x="2332" y="1"/>
                  </a:moveTo>
                  <a:cubicBezTo>
                    <a:pt x="2086" y="1"/>
                    <a:pt x="1007" y="98"/>
                    <a:pt x="1" y="1866"/>
                  </a:cubicBezTo>
                  <a:lnTo>
                    <a:pt x="184" y="1957"/>
                  </a:lnTo>
                  <a:cubicBezTo>
                    <a:pt x="1101" y="340"/>
                    <a:pt x="2112" y="245"/>
                    <a:pt x="2338" y="245"/>
                  </a:cubicBezTo>
                  <a:cubicBezTo>
                    <a:pt x="2368" y="245"/>
                    <a:pt x="2384" y="247"/>
                    <a:pt x="2384" y="247"/>
                  </a:cubicBezTo>
                  <a:lnTo>
                    <a:pt x="2384" y="2"/>
                  </a:lnTo>
                  <a:cubicBezTo>
                    <a:pt x="2380" y="2"/>
                    <a:pt x="2363" y="1"/>
                    <a:pt x="23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8"/>
            <p:cNvSpPr/>
            <p:nvPr/>
          </p:nvSpPr>
          <p:spPr>
            <a:xfrm>
              <a:off x="5363042" y="2551636"/>
              <a:ext cx="816067" cy="886460"/>
            </a:xfrm>
            <a:custGeom>
              <a:avLst/>
              <a:gdLst/>
              <a:ahLst/>
              <a:cxnLst/>
              <a:rect l="l" t="t" r="r" b="b"/>
              <a:pathLst>
                <a:path w="4614" h="5012" extrusionOk="0">
                  <a:moveTo>
                    <a:pt x="2234" y="0"/>
                  </a:moveTo>
                  <a:cubicBezTo>
                    <a:pt x="2183" y="0"/>
                    <a:pt x="2121" y="6"/>
                    <a:pt x="2047" y="18"/>
                  </a:cubicBezTo>
                  <a:cubicBezTo>
                    <a:pt x="1497" y="690"/>
                    <a:pt x="1008" y="1393"/>
                    <a:pt x="581" y="2157"/>
                  </a:cubicBezTo>
                  <a:cubicBezTo>
                    <a:pt x="306" y="2707"/>
                    <a:pt x="153" y="3287"/>
                    <a:pt x="92" y="3898"/>
                  </a:cubicBezTo>
                  <a:cubicBezTo>
                    <a:pt x="0" y="4234"/>
                    <a:pt x="153" y="4570"/>
                    <a:pt x="459" y="4753"/>
                  </a:cubicBezTo>
                  <a:cubicBezTo>
                    <a:pt x="622" y="4916"/>
                    <a:pt x="839" y="5011"/>
                    <a:pt x="1056" y="5011"/>
                  </a:cubicBezTo>
                  <a:cubicBezTo>
                    <a:pt x="1165" y="5011"/>
                    <a:pt x="1273" y="4988"/>
                    <a:pt x="1375" y="4937"/>
                  </a:cubicBezTo>
                  <a:cubicBezTo>
                    <a:pt x="1955" y="4692"/>
                    <a:pt x="2475" y="4387"/>
                    <a:pt x="2964" y="3959"/>
                  </a:cubicBezTo>
                  <a:cubicBezTo>
                    <a:pt x="3544" y="3379"/>
                    <a:pt x="4124" y="2768"/>
                    <a:pt x="4613" y="2096"/>
                  </a:cubicBezTo>
                  <a:cubicBezTo>
                    <a:pt x="4585" y="1843"/>
                    <a:pt x="4493" y="1797"/>
                    <a:pt x="4368" y="1797"/>
                  </a:cubicBezTo>
                  <a:cubicBezTo>
                    <a:pt x="4296" y="1797"/>
                    <a:pt x="4213" y="1812"/>
                    <a:pt x="4126" y="1812"/>
                  </a:cubicBezTo>
                  <a:cubicBezTo>
                    <a:pt x="4036" y="1812"/>
                    <a:pt x="3941" y="1796"/>
                    <a:pt x="3849" y="1729"/>
                  </a:cubicBezTo>
                  <a:cubicBezTo>
                    <a:pt x="3513" y="1485"/>
                    <a:pt x="3452" y="1546"/>
                    <a:pt x="3147" y="1271"/>
                  </a:cubicBezTo>
                  <a:cubicBezTo>
                    <a:pt x="2841" y="1026"/>
                    <a:pt x="3086" y="690"/>
                    <a:pt x="2780" y="446"/>
                  </a:cubicBezTo>
                  <a:cubicBezTo>
                    <a:pt x="2490" y="235"/>
                    <a:pt x="2565" y="0"/>
                    <a:pt x="22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8"/>
            <p:cNvSpPr/>
            <p:nvPr/>
          </p:nvSpPr>
          <p:spPr>
            <a:xfrm>
              <a:off x="4266309" y="2985131"/>
              <a:ext cx="313409" cy="305981"/>
            </a:xfrm>
            <a:custGeom>
              <a:avLst/>
              <a:gdLst/>
              <a:ahLst/>
              <a:cxnLst/>
              <a:rect l="l" t="t" r="r" b="b"/>
              <a:pathLst>
                <a:path w="1772" h="1730" extrusionOk="0">
                  <a:moveTo>
                    <a:pt x="914" y="0"/>
                  </a:moveTo>
                  <a:cubicBezTo>
                    <a:pt x="743" y="0"/>
                    <a:pt x="568" y="40"/>
                    <a:pt x="428" y="133"/>
                  </a:cubicBezTo>
                  <a:cubicBezTo>
                    <a:pt x="244" y="317"/>
                    <a:pt x="153" y="500"/>
                    <a:pt x="153" y="744"/>
                  </a:cubicBezTo>
                  <a:cubicBezTo>
                    <a:pt x="92" y="958"/>
                    <a:pt x="0" y="1233"/>
                    <a:pt x="122" y="1386"/>
                  </a:cubicBezTo>
                  <a:cubicBezTo>
                    <a:pt x="244" y="1569"/>
                    <a:pt x="519" y="1600"/>
                    <a:pt x="764" y="1661"/>
                  </a:cubicBezTo>
                  <a:cubicBezTo>
                    <a:pt x="871" y="1707"/>
                    <a:pt x="978" y="1730"/>
                    <a:pt x="1088" y="1730"/>
                  </a:cubicBezTo>
                  <a:cubicBezTo>
                    <a:pt x="1199" y="1730"/>
                    <a:pt x="1314" y="1707"/>
                    <a:pt x="1436" y="1661"/>
                  </a:cubicBezTo>
                  <a:cubicBezTo>
                    <a:pt x="1589" y="1508"/>
                    <a:pt x="1711" y="1294"/>
                    <a:pt x="1711" y="1050"/>
                  </a:cubicBezTo>
                  <a:cubicBezTo>
                    <a:pt x="1772" y="836"/>
                    <a:pt x="1711" y="622"/>
                    <a:pt x="1558" y="439"/>
                  </a:cubicBezTo>
                  <a:cubicBezTo>
                    <a:pt x="1466" y="256"/>
                    <a:pt x="1283" y="103"/>
                    <a:pt x="1069" y="11"/>
                  </a:cubicBezTo>
                  <a:cubicBezTo>
                    <a:pt x="1019" y="4"/>
                    <a:pt x="967" y="0"/>
                    <a:pt x="9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8"/>
            <p:cNvSpPr/>
            <p:nvPr/>
          </p:nvSpPr>
          <p:spPr>
            <a:xfrm>
              <a:off x="4628173" y="2642191"/>
              <a:ext cx="123100" cy="102937"/>
            </a:xfrm>
            <a:custGeom>
              <a:avLst/>
              <a:gdLst/>
              <a:ahLst/>
              <a:cxnLst/>
              <a:rect l="l" t="t" r="r" b="b"/>
              <a:pathLst>
                <a:path w="696" h="582" extrusionOk="0">
                  <a:moveTo>
                    <a:pt x="381" y="1"/>
                  </a:moveTo>
                  <a:cubicBezTo>
                    <a:pt x="325" y="1"/>
                    <a:pt x="268" y="18"/>
                    <a:pt x="215" y="56"/>
                  </a:cubicBezTo>
                  <a:cubicBezTo>
                    <a:pt x="1" y="209"/>
                    <a:pt x="62" y="514"/>
                    <a:pt x="337" y="576"/>
                  </a:cubicBezTo>
                  <a:cubicBezTo>
                    <a:pt x="357" y="579"/>
                    <a:pt x="376" y="581"/>
                    <a:pt x="396" y="581"/>
                  </a:cubicBezTo>
                  <a:cubicBezTo>
                    <a:pt x="527" y="581"/>
                    <a:pt x="646" y="495"/>
                    <a:pt x="673" y="362"/>
                  </a:cubicBezTo>
                  <a:cubicBezTo>
                    <a:pt x="696" y="155"/>
                    <a:pt x="547"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28"/>
            <p:cNvSpPr/>
            <p:nvPr/>
          </p:nvSpPr>
          <p:spPr>
            <a:xfrm>
              <a:off x="4187782" y="2601866"/>
              <a:ext cx="121862" cy="103998"/>
            </a:xfrm>
            <a:custGeom>
              <a:avLst/>
              <a:gdLst/>
              <a:ahLst/>
              <a:cxnLst/>
              <a:rect l="l" t="t" r="r" b="b"/>
              <a:pathLst>
                <a:path w="689" h="588" extrusionOk="0">
                  <a:moveTo>
                    <a:pt x="368" y="1"/>
                  </a:moveTo>
                  <a:cubicBezTo>
                    <a:pt x="137" y="1"/>
                    <a:pt x="0" y="247"/>
                    <a:pt x="139" y="467"/>
                  </a:cubicBezTo>
                  <a:cubicBezTo>
                    <a:pt x="198" y="550"/>
                    <a:pt x="284" y="587"/>
                    <a:pt x="370" y="587"/>
                  </a:cubicBezTo>
                  <a:cubicBezTo>
                    <a:pt x="506" y="587"/>
                    <a:pt x="639" y="495"/>
                    <a:pt x="658" y="345"/>
                  </a:cubicBezTo>
                  <a:cubicBezTo>
                    <a:pt x="688" y="193"/>
                    <a:pt x="597" y="40"/>
                    <a:pt x="444" y="9"/>
                  </a:cubicBezTo>
                  <a:cubicBezTo>
                    <a:pt x="418" y="3"/>
                    <a:pt x="392" y="1"/>
                    <a:pt x="3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28"/>
            <p:cNvSpPr/>
            <p:nvPr/>
          </p:nvSpPr>
          <p:spPr>
            <a:xfrm>
              <a:off x="4239249" y="2635824"/>
              <a:ext cx="205520" cy="508140"/>
            </a:xfrm>
            <a:custGeom>
              <a:avLst/>
              <a:gdLst/>
              <a:ahLst/>
              <a:cxnLst/>
              <a:rect l="l" t="t" r="r" b="b"/>
              <a:pathLst>
                <a:path w="1162" h="2873" extrusionOk="0">
                  <a:moveTo>
                    <a:pt x="184" y="1"/>
                  </a:moveTo>
                  <a:lnTo>
                    <a:pt x="0" y="153"/>
                  </a:lnTo>
                  <a:cubicBezTo>
                    <a:pt x="642" y="886"/>
                    <a:pt x="917" y="1895"/>
                    <a:pt x="764" y="2842"/>
                  </a:cubicBezTo>
                  <a:lnTo>
                    <a:pt x="978" y="2872"/>
                  </a:lnTo>
                  <a:cubicBezTo>
                    <a:pt x="1161" y="1833"/>
                    <a:pt x="856" y="795"/>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28"/>
            <p:cNvSpPr/>
            <p:nvPr/>
          </p:nvSpPr>
          <p:spPr>
            <a:xfrm>
              <a:off x="4455377" y="2678979"/>
              <a:ext cx="248676" cy="481080"/>
            </a:xfrm>
            <a:custGeom>
              <a:avLst/>
              <a:gdLst/>
              <a:ahLst/>
              <a:cxnLst/>
              <a:rect l="l" t="t" r="r" b="b"/>
              <a:pathLst>
                <a:path w="1406" h="2720" extrusionOk="0">
                  <a:moveTo>
                    <a:pt x="1314" y="1"/>
                  </a:moveTo>
                  <a:cubicBezTo>
                    <a:pt x="1283" y="31"/>
                    <a:pt x="122" y="459"/>
                    <a:pt x="0" y="2720"/>
                  </a:cubicBezTo>
                  <a:lnTo>
                    <a:pt x="245" y="2720"/>
                  </a:lnTo>
                  <a:cubicBezTo>
                    <a:pt x="336" y="612"/>
                    <a:pt x="1405" y="215"/>
                    <a:pt x="1405" y="215"/>
                  </a:cubicBezTo>
                  <a:lnTo>
                    <a:pt x="131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28"/>
            <p:cNvSpPr/>
            <p:nvPr/>
          </p:nvSpPr>
          <p:spPr>
            <a:xfrm>
              <a:off x="4093336" y="2981240"/>
              <a:ext cx="632301" cy="909099"/>
            </a:xfrm>
            <a:custGeom>
              <a:avLst/>
              <a:gdLst/>
              <a:ahLst/>
              <a:cxnLst/>
              <a:rect l="l" t="t" r="r" b="b"/>
              <a:pathLst>
                <a:path w="3575" h="5140" extrusionOk="0">
                  <a:moveTo>
                    <a:pt x="681" y="0"/>
                  </a:moveTo>
                  <a:cubicBezTo>
                    <a:pt x="597" y="0"/>
                    <a:pt x="494" y="40"/>
                    <a:pt x="337" y="155"/>
                  </a:cubicBezTo>
                  <a:cubicBezTo>
                    <a:pt x="153" y="980"/>
                    <a:pt x="31" y="1836"/>
                    <a:pt x="0" y="2691"/>
                  </a:cubicBezTo>
                  <a:cubicBezTo>
                    <a:pt x="0" y="3302"/>
                    <a:pt x="92" y="3913"/>
                    <a:pt x="306" y="4493"/>
                  </a:cubicBezTo>
                  <a:cubicBezTo>
                    <a:pt x="398" y="4829"/>
                    <a:pt x="703" y="5074"/>
                    <a:pt x="1039" y="5104"/>
                  </a:cubicBezTo>
                  <a:cubicBezTo>
                    <a:pt x="1125" y="5128"/>
                    <a:pt x="1213" y="5139"/>
                    <a:pt x="1300" y="5139"/>
                  </a:cubicBezTo>
                  <a:cubicBezTo>
                    <a:pt x="1552" y="5139"/>
                    <a:pt x="1796" y="5042"/>
                    <a:pt x="1956" y="4860"/>
                  </a:cubicBezTo>
                  <a:cubicBezTo>
                    <a:pt x="2353" y="4371"/>
                    <a:pt x="2689" y="3852"/>
                    <a:pt x="2933" y="3271"/>
                  </a:cubicBezTo>
                  <a:cubicBezTo>
                    <a:pt x="3208" y="2477"/>
                    <a:pt x="3422" y="1683"/>
                    <a:pt x="3575" y="858"/>
                  </a:cubicBezTo>
                  <a:cubicBezTo>
                    <a:pt x="3482" y="710"/>
                    <a:pt x="3406" y="660"/>
                    <a:pt x="3333" y="660"/>
                  </a:cubicBezTo>
                  <a:cubicBezTo>
                    <a:pt x="3185" y="660"/>
                    <a:pt x="3050" y="868"/>
                    <a:pt x="2811" y="868"/>
                  </a:cubicBezTo>
                  <a:cubicBezTo>
                    <a:pt x="2782" y="868"/>
                    <a:pt x="2752" y="865"/>
                    <a:pt x="2719" y="858"/>
                  </a:cubicBezTo>
                  <a:cubicBezTo>
                    <a:pt x="2521" y="812"/>
                    <a:pt x="2421" y="812"/>
                    <a:pt x="2318" y="812"/>
                  </a:cubicBezTo>
                  <a:cubicBezTo>
                    <a:pt x="2215" y="812"/>
                    <a:pt x="2108" y="812"/>
                    <a:pt x="1894" y="766"/>
                  </a:cubicBezTo>
                  <a:cubicBezTo>
                    <a:pt x="1497" y="675"/>
                    <a:pt x="1589" y="278"/>
                    <a:pt x="1192" y="186"/>
                  </a:cubicBezTo>
                  <a:cubicBezTo>
                    <a:pt x="931" y="146"/>
                    <a:pt x="842"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28"/>
            <p:cNvSpPr/>
            <p:nvPr/>
          </p:nvSpPr>
          <p:spPr>
            <a:xfrm>
              <a:off x="6405831" y="4120600"/>
              <a:ext cx="324375" cy="314647"/>
            </a:xfrm>
            <a:custGeom>
              <a:avLst/>
              <a:gdLst/>
              <a:ahLst/>
              <a:cxnLst/>
              <a:rect l="l" t="t" r="r" b="b"/>
              <a:pathLst>
                <a:path w="1834" h="1779" extrusionOk="0">
                  <a:moveTo>
                    <a:pt x="1077" y="0"/>
                  </a:moveTo>
                  <a:cubicBezTo>
                    <a:pt x="892" y="0"/>
                    <a:pt x="709" y="84"/>
                    <a:pt x="550" y="190"/>
                  </a:cubicBezTo>
                  <a:cubicBezTo>
                    <a:pt x="367" y="312"/>
                    <a:pt x="122" y="434"/>
                    <a:pt x="61" y="648"/>
                  </a:cubicBezTo>
                  <a:cubicBezTo>
                    <a:pt x="0" y="862"/>
                    <a:pt x="183" y="1076"/>
                    <a:pt x="306" y="1289"/>
                  </a:cubicBezTo>
                  <a:cubicBezTo>
                    <a:pt x="397" y="1473"/>
                    <a:pt x="550" y="1717"/>
                    <a:pt x="764" y="1778"/>
                  </a:cubicBezTo>
                  <a:cubicBezTo>
                    <a:pt x="978" y="1778"/>
                    <a:pt x="1222" y="1717"/>
                    <a:pt x="1405" y="1564"/>
                  </a:cubicBezTo>
                  <a:cubicBezTo>
                    <a:pt x="1589" y="1442"/>
                    <a:pt x="1711" y="1259"/>
                    <a:pt x="1741" y="1076"/>
                  </a:cubicBezTo>
                  <a:cubicBezTo>
                    <a:pt x="1833" y="831"/>
                    <a:pt x="1803" y="617"/>
                    <a:pt x="1711" y="403"/>
                  </a:cubicBezTo>
                  <a:cubicBezTo>
                    <a:pt x="1589" y="190"/>
                    <a:pt x="1405" y="67"/>
                    <a:pt x="1161" y="6"/>
                  </a:cubicBezTo>
                  <a:cubicBezTo>
                    <a:pt x="1133" y="2"/>
                    <a:pt x="1105" y="0"/>
                    <a:pt x="107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8"/>
            <p:cNvSpPr/>
            <p:nvPr/>
          </p:nvSpPr>
          <p:spPr>
            <a:xfrm>
              <a:off x="7024324" y="4114764"/>
              <a:ext cx="132651" cy="101345"/>
            </a:xfrm>
            <a:custGeom>
              <a:avLst/>
              <a:gdLst/>
              <a:ahLst/>
              <a:cxnLst/>
              <a:rect l="l" t="t" r="r" b="b"/>
              <a:pathLst>
                <a:path w="750" h="573" extrusionOk="0">
                  <a:moveTo>
                    <a:pt x="374" y="0"/>
                  </a:moveTo>
                  <a:cubicBezTo>
                    <a:pt x="162" y="0"/>
                    <a:pt x="0" y="243"/>
                    <a:pt x="138" y="436"/>
                  </a:cubicBezTo>
                  <a:cubicBezTo>
                    <a:pt x="179" y="518"/>
                    <a:pt x="274" y="572"/>
                    <a:pt x="369" y="572"/>
                  </a:cubicBezTo>
                  <a:cubicBezTo>
                    <a:pt x="417" y="572"/>
                    <a:pt x="464" y="559"/>
                    <a:pt x="505" y="528"/>
                  </a:cubicBezTo>
                  <a:cubicBezTo>
                    <a:pt x="749" y="406"/>
                    <a:pt x="688" y="70"/>
                    <a:pt x="444" y="9"/>
                  </a:cubicBezTo>
                  <a:cubicBezTo>
                    <a:pt x="420" y="3"/>
                    <a:pt x="397" y="0"/>
                    <a:pt x="3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28"/>
            <p:cNvSpPr/>
            <p:nvPr/>
          </p:nvSpPr>
          <p:spPr>
            <a:xfrm>
              <a:off x="6745587" y="3765103"/>
              <a:ext cx="130351" cy="101345"/>
            </a:xfrm>
            <a:custGeom>
              <a:avLst/>
              <a:gdLst/>
              <a:ahLst/>
              <a:cxnLst/>
              <a:rect l="l" t="t" r="r" b="b"/>
              <a:pathLst>
                <a:path w="737" h="573" extrusionOk="0">
                  <a:moveTo>
                    <a:pt x="408" y="0"/>
                  </a:moveTo>
                  <a:cubicBezTo>
                    <a:pt x="364" y="0"/>
                    <a:pt x="319" y="10"/>
                    <a:pt x="279" y="31"/>
                  </a:cubicBezTo>
                  <a:cubicBezTo>
                    <a:pt x="1" y="208"/>
                    <a:pt x="162" y="572"/>
                    <a:pt x="398" y="572"/>
                  </a:cubicBezTo>
                  <a:cubicBezTo>
                    <a:pt x="448" y="572"/>
                    <a:pt x="501" y="556"/>
                    <a:pt x="554" y="519"/>
                  </a:cubicBezTo>
                  <a:cubicBezTo>
                    <a:pt x="706" y="428"/>
                    <a:pt x="737" y="275"/>
                    <a:pt x="645" y="122"/>
                  </a:cubicBezTo>
                  <a:cubicBezTo>
                    <a:pt x="584" y="41"/>
                    <a:pt x="496" y="0"/>
                    <a:pt x="40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28"/>
            <p:cNvSpPr/>
            <p:nvPr/>
          </p:nvSpPr>
          <p:spPr>
            <a:xfrm>
              <a:off x="6540778" y="3813741"/>
              <a:ext cx="297491" cy="448536"/>
            </a:xfrm>
            <a:custGeom>
              <a:avLst/>
              <a:gdLst/>
              <a:ahLst/>
              <a:cxnLst/>
              <a:rect l="l" t="t" r="r" b="b"/>
              <a:pathLst>
                <a:path w="1682" h="2536" extrusionOk="0">
                  <a:moveTo>
                    <a:pt x="1467" y="0"/>
                  </a:moveTo>
                  <a:cubicBezTo>
                    <a:pt x="1345" y="978"/>
                    <a:pt x="826" y="1833"/>
                    <a:pt x="1" y="2352"/>
                  </a:cubicBezTo>
                  <a:lnTo>
                    <a:pt x="123" y="2536"/>
                  </a:lnTo>
                  <a:cubicBezTo>
                    <a:pt x="1009" y="1986"/>
                    <a:pt x="1589" y="1039"/>
                    <a:pt x="16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28"/>
            <p:cNvSpPr/>
            <p:nvPr/>
          </p:nvSpPr>
          <p:spPr>
            <a:xfrm>
              <a:off x="6584110" y="4131743"/>
              <a:ext cx="513446" cy="206228"/>
            </a:xfrm>
            <a:custGeom>
              <a:avLst/>
              <a:gdLst/>
              <a:ahLst/>
              <a:cxnLst/>
              <a:rect l="l" t="t" r="r" b="b"/>
              <a:pathLst>
                <a:path w="2903" h="1166" extrusionOk="0">
                  <a:moveTo>
                    <a:pt x="2273" y="1"/>
                  </a:moveTo>
                  <a:cubicBezTo>
                    <a:pt x="1767" y="1"/>
                    <a:pt x="980" y="187"/>
                    <a:pt x="0" y="1013"/>
                  </a:cubicBezTo>
                  <a:lnTo>
                    <a:pt x="153" y="1165"/>
                  </a:lnTo>
                  <a:cubicBezTo>
                    <a:pt x="1090" y="387"/>
                    <a:pt x="1833" y="223"/>
                    <a:pt x="2293" y="223"/>
                  </a:cubicBezTo>
                  <a:cubicBezTo>
                    <a:pt x="2627" y="223"/>
                    <a:pt x="2811" y="310"/>
                    <a:pt x="2811" y="310"/>
                  </a:cubicBezTo>
                  <a:lnTo>
                    <a:pt x="2902" y="127"/>
                  </a:lnTo>
                  <a:cubicBezTo>
                    <a:pt x="2889" y="113"/>
                    <a:pt x="2665" y="1"/>
                    <a:pt x="22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28"/>
            <p:cNvSpPr/>
            <p:nvPr/>
          </p:nvSpPr>
          <p:spPr>
            <a:xfrm>
              <a:off x="5887090" y="3981231"/>
              <a:ext cx="924133" cy="773265"/>
            </a:xfrm>
            <a:custGeom>
              <a:avLst/>
              <a:gdLst/>
              <a:ahLst/>
              <a:cxnLst/>
              <a:rect l="l" t="t" r="r" b="b"/>
              <a:pathLst>
                <a:path w="5225" h="4372" extrusionOk="0">
                  <a:moveTo>
                    <a:pt x="3422" y="0"/>
                  </a:moveTo>
                  <a:cubicBezTo>
                    <a:pt x="2658" y="428"/>
                    <a:pt x="1956" y="947"/>
                    <a:pt x="1284" y="1497"/>
                  </a:cubicBezTo>
                  <a:cubicBezTo>
                    <a:pt x="825" y="1894"/>
                    <a:pt x="459" y="2413"/>
                    <a:pt x="184" y="2933"/>
                  </a:cubicBezTo>
                  <a:cubicBezTo>
                    <a:pt x="1" y="3238"/>
                    <a:pt x="31" y="3605"/>
                    <a:pt x="275" y="3880"/>
                  </a:cubicBezTo>
                  <a:cubicBezTo>
                    <a:pt x="390" y="4166"/>
                    <a:pt x="665" y="4371"/>
                    <a:pt x="975" y="4371"/>
                  </a:cubicBezTo>
                  <a:cubicBezTo>
                    <a:pt x="996" y="4371"/>
                    <a:pt x="1018" y="4370"/>
                    <a:pt x="1039" y="4369"/>
                  </a:cubicBezTo>
                  <a:cubicBezTo>
                    <a:pt x="1681" y="4369"/>
                    <a:pt x="2292" y="4246"/>
                    <a:pt x="2872" y="4032"/>
                  </a:cubicBezTo>
                  <a:cubicBezTo>
                    <a:pt x="3636" y="3696"/>
                    <a:pt x="4369" y="3299"/>
                    <a:pt x="5072" y="2841"/>
                  </a:cubicBezTo>
                  <a:cubicBezTo>
                    <a:pt x="5224" y="2291"/>
                    <a:pt x="4705" y="2597"/>
                    <a:pt x="4491" y="2261"/>
                  </a:cubicBezTo>
                  <a:cubicBezTo>
                    <a:pt x="4308" y="1894"/>
                    <a:pt x="4216" y="1925"/>
                    <a:pt x="4002" y="1589"/>
                  </a:cubicBezTo>
                  <a:cubicBezTo>
                    <a:pt x="3789" y="1222"/>
                    <a:pt x="4155" y="1008"/>
                    <a:pt x="3941" y="672"/>
                  </a:cubicBezTo>
                  <a:cubicBezTo>
                    <a:pt x="3727" y="306"/>
                    <a:pt x="3972" y="122"/>
                    <a:pt x="34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5" name="Google Shape;715;p28"/>
          <p:cNvGrpSpPr/>
          <p:nvPr/>
        </p:nvGrpSpPr>
        <p:grpSpPr>
          <a:xfrm flipH="1">
            <a:off x="6071239" y="5081304"/>
            <a:ext cx="1768475" cy="893517"/>
            <a:chOff x="1866724" y="1193292"/>
            <a:chExt cx="6154785" cy="3109690"/>
          </a:xfrm>
        </p:grpSpPr>
        <p:sp>
          <p:nvSpPr>
            <p:cNvPr id="716" name="Google Shape;716;p28"/>
            <p:cNvSpPr/>
            <p:nvPr/>
          </p:nvSpPr>
          <p:spPr>
            <a:xfrm>
              <a:off x="1877886" y="1193292"/>
              <a:ext cx="6143622"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8"/>
            <p:cNvSpPr/>
            <p:nvPr/>
          </p:nvSpPr>
          <p:spPr>
            <a:xfrm>
              <a:off x="1866724" y="2564217"/>
              <a:ext cx="6154785" cy="1738747"/>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18" name="Google Shape;718;p28"/>
          <p:cNvSpPr/>
          <p:nvPr/>
        </p:nvSpPr>
        <p:spPr>
          <a:xfrm flipH="1">
            <a:off x="8983882" y="824101"/>
            <a:ext cx="3256121" cy="89859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8"/>
          <p:cNvSpPr/>
          <p:nvPr/>
        </p:nvSpPr>
        <p:spPr>
          <a:xfrm flipH="1">
            <a:off x="11020598" y="2116148"/>
            <a:ext cx="1588399" cy="43844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8"/>
          <p:cNvSpPr/>
          <p:nvPr/>
        </p:nvSpPr>
        <p:spPr>
          <a:xfrm flipH="1">
            <a:off x="410465" y="719348"/>
            <a:ext cx="1588399" cy="43844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2658259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79"/>
        <p:cNvGrpSpPr/>
        <p:nvPr/>
      </p:nvGrpSpPr>
      <p:grpSpPr>
        <a:xfrm>
          <a:off x="0" y="0"/>
          <a:ext cx="0" cy="0"/>
          <a:chOff x="0" y="0"/>
          <a:chExt cx="0" cy="0"/>
        </a:xfrm>
      </p:grpSpPr>
      <p:sp>
        <p:nvSpPr>
          <p:cNvPr id="480" name="Google Shape;480;p19"/>
          <p:cNvSpPr txBox="1">
            <a:spLocks noGrp="1"/>
          </p:cNvSpPr>
          <p:nvPr>
            <p:ph type="title"/>
          </p:nvPr>
        </p:nvSpPr>
        <p:spPr>
          <a:xfrm>
            <a:off x="3082400" y="874267"/>
            <a:ext cx="602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0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81" name="Google Shape;481;p19"/>
          <p:cNvSpPr txBox="1">
            <a:spLocks noGrp="1"/>
          </p:cNvSpPr>
          <p:nvPr>
            <p:ph type="subTitle" idx="1"/>
          </p:nvPr>
        </p:nvSpPr>
        <p:spPr>
          <a:xfrm>
            <a:off x="3135800" y="3493467"/>
            <a:ext cx="59204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82" name="Google Shape;482;p19"/>
          <p:cNvSpPr/>
          <p:nvPr/>
        </p:nvSpPr>
        <p:spPr>
          <a:xfrm>
            <a:off x="0" y="5858500"/>
            <a:ext cx="12192091" cy="999512"/>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19"/>
          <p:cNvSpPr/>
          <p:nvPr/>
        </p:nvSpPr>
        <p:spPr>
          <a:xfrm flipH="1">
            <a:off x="9" y="6321065"/>
            <a:ext cx="12192091" cy="536915"/>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84" name="Google Shape;484;p19"/>
          <p:cNvGrpSpPr/>
          <p:nvPr/>
        </p:nvGrpSpPr>
        <p:grpSpPr>
          <a:xfrm>
            <a:off x="10703380" y="719202"/>
            <a:ext cx="1898987" cy="1870588"/>
            <a:chOff x="954600" y="1317375"/>
            <a:chExt cx="1670075" cy="1645100"/>
          </a:xfrm>
        </p:grpSpPr>
        <p:sp>
          <p:nvSpPr>
            <p:cNvPr id="485" name="Google Shape;485;p19"/>
            <p:cNvSpPr/>
            <p:nvPr/>
          </p:nvSpPr>
          <p:spPr>
            <a:xfrm>
              <a:off x="954600" y="1317375"/>
              <a:ext cx="1670075" cy="846350"/>
            </a:xfrm>
            <a:custGeom>
              <a:avLst/>
              <a:gdLst/>
              <a:ahLst/>
              <a:cxnLst/>
              <a:rect l="l" t="t" r="r" b="b"/>
              <a:pathLst>
                <a:path w="66803" h="33854" extrusionOk="0">
                  <a:moveTo>
                    <a:pt x="14000" y="12739"/>
                  </a:moveTo>
                  <a:lnTo>
                    <a:pt x="14000" y="12739"/>
                  </a:lnTo>
                  <a:cubicBezTo>
                    <a:pt x="13947" y="12871"/>
                    <a:pt x="13894" y="12976"/>
                    <a:pt x="13868" y="13108"/>
                  </a:cubicBezTo>
                  <a:cubicBezTo>
                    <a:pt x="13736" y="13373"/>
                    <a:pt x="13630" y="13637"/>
                    <a:pt x="13525" y="13927"/>
                  </a:cubicBezTo>
                  <a:lnTo>
                    <a:pt x="13472" y="14007"/>
                  </a:lnTo>
                  <a:cubicBezTo>
                    <a:pt x="13657" y="13584"/>
                    <a:pt x="13815" y="13161"/>
                    <a:pt x="14000" y="12739"/>
                  </a:cubicBezTo>
                  <a:close/>
                  <a:moveTo>
                    <a:pt x="2378" y="24678"/>
                  </a:moveTo>
                  <a:lnTo>
                    <a:pt x="2336" y="24741"/>
                  </a:lnTo>
                  <a:lnTo>
                    <a:pt x="2336" y="24741"/>
                  </a:lnTo>
                  <a:cubicBezTo>
                    <a:pt x="2352" y="24721"/>
                    <a:pt x="2367" y="24699"/>
                    <a:pt x="2378" y="24678"/>
                  </a:cubicBezTo>
                  <a:close/>
                  <a:moveTo>
                    <a:pt x="24507" y="0"/>
                  </a:moveTo>
                  <a:cubicBezTo>
                    <a:pt x="23981" y="0"/>
                    <a:pt x="23455" y="89"/>
                    <a:pt x="22955" y="271"/>
                  </a:cubicBezTo>
                  <a:cubicBezTo>
                    <a:pt x="22585" y="377"/>
                    <a:pt x="22241" y="535"/>
                    <a:pt x="21898" y="720"/>
                  </a:cubicBezTo>
                  <a:cubicBezTo>
                    <a:pt x="21766" y="799"/>
                    <a:pt x="21634" y="879"/>
                    <a:pt x="21502" y="984"/>
                  </a:cubicBezTo>
                  <a:lnTo>
                    <a:pt x="21475" y="1011"/>
                  </a:lnTo>
                  <a:lnTo>
                    <a:pt x="21502" y="1011"/>
                  </a:lnTo>
                  <a:cubicBezTo>
                    <a:pt x="21449" y="1064"/>
                    <a:pt x="21370" y="1116"/>
                    <a:pt x="21317" y="1169"/>
                  </a:cubicBezTo>
                  <a:cubicBezTo>
                    <a:pt x="21343" y="1143"/>
                    <a:pt x="21370" y="1116"/>
                    <a:pt x="21396" y="1090"/>
                  </a:cubicBezTo>
                  <a:lnTo>
                    <a:pt x="21396" y="1090"/>
                  </a:lnTo>
                  <a:cubicBezTo>
                    <a:pt x="20973" y="1380"/>
                    <a:pt x="20604" y="1697"/>
                    <a:pt x="20260" y="2094"/>
                  </a:cubicBezTo>
                  <a:cubicBezTo>
                    <a:pt x="19864" y="2463"/>
                    <a:pt x="19468" y="2860"/>
                    <a:pt x="19124" y="3282"/>
                  </a:cubicBezTo>
                  <a:cubicBezTo>
                    <a:pt x="18702" y="3705"/>
                    <a:pt x="18358" y="4154"/>
                    <a:pt x="18068" y="4656"/>
                  </a:cubicBezTo>
                  <a:cubicBezTo>
                    <a:pt x="17830" y="4920"/>
                    <a:pt x="17645" y="5184"/>
                    <a:pt x="17460" y="5475"/>
                  </a:cubicBezTo>
                  <a:cubicBezTo>
                    <a:pt x="17196" y="5924"/>
                    <a:pt x="16932" y="6373"/>
                    <a:pt x="16694" y="6848"/>
                  </a:cubicBezTo>
                  <a:cubicBezTo>
                    <a:pt x="14898" y="9780"/>
                    <a:pt x="13445" y="12950"/>
                    <a:pt x="12362" y="16225"/>
                  </a:cubicBezTo>
                  <a:cubicBezTo>
                    <a:pt x="12310" y="15908"/>
                    <a:pt x="12257" y="15565"/>
                    <a:pt x="12151" y="15274"/>
                  </a:cubicBezTo>
                  <a:cubicBezTo>
                    <a:pt x="12072" y="14799"/>
                    <a:pt x="11861" y="14403"/>
                    <a:pt x="11544" y="14086"/>
                  </a:cubicBezTo>
                  <a:cubicBezTo>
                    <a:pt x="11227" y="13848"/>
                    <a:pt x="10883" y="13663"/>
                    <a:pt x="10513" y="13584"/>
                  </a:cubicBezTo>
                  <a:cubicBezTo>
                    <a:pt x="10461" y="13557"/>
                    <a:pt x="10381" y="13531"/>
                    <a:pt x="10302" y="13531"/>
                  </a:cubicBezTo>
                  <a:cubicBezTo>
                    <a:pt x="10038" y="13531"/>
                    <a:pt x="9747" y="13584"/>
                    <a:pt x="9536" y="13742"/>
                  </a:cubicBezTo>
                  <a:cubicBezTo>
                    <a:pt x="9034" y="13980"/>
                    <a:pt x="8638" y="14376"/>
                    <a:pt x="8400" y="14878"/>
                  </a:cubicBezTo>
                  <a:cubicBezTo>
                    <a:pt x="8163" y="15301"/>
                    <a:pt x="7951" y="15750"/>
                    <a:pt x="7793" y="16225"/>
                  </a:cubicBezTo>
                  <a:cubicBezTo>
                    <a:pt x="7291" y="17308"/>
                    <a:pt x="6947" y="18497"/>
                    <a:pt x="6842" y="19686"/>
                  </a:cubicBezTo>
                  <a:cubicBezTo>
                    <a:pt x="6763" y="20267"/>
                    <a:pt x="6763" y="20874"/>
                    <a:pt x="6842" y="21482"/>
                  </a:cubicBezTo>
                  <a:cubicBezTo>
                    <a:pt x="6419" y="21640"/>
                    <a:pt x="5759" y="21931"/>
                    <a:pt x="5363" y="22116"/>
                  </a:cubicBezTo>
                  <a:cubicBezTo>
                    <a:pt x="4755" y="22459"/>
                    <a:pt x="4174" y="22908"/>
                    <a:pt x="3699" y="23436"/>
                  </a:cubicBezTo>
                  <a:cubicBezTo>
                    <a:pt x="3619" y="23516"/>
                    <a:pt x="3566" y="23621"/>
                    <a:pt x="3514" y="23701"/>
                  </a:cubicBezTo>
                  <a:cubicBezTo>
                    <a:pt x="3008" y="24029"/>
                    <a:pt x="2552" y="24430"/>
                    <a:pt x="2212" y="24926"/>
                  </a:cubicBezTo>
                  <a:lnTo>
                    <a:pt x="2212" y="24926"/>
                  </a:lnTo>
                  <a:lnTo>
                    <a:pt x="2336" y="24741"/>
                  </a:lnTo>
                  <a:lnTo>
                    <a:pt x="2336" y="24741"/>
                  </a:lnTo>
                  <a:cubicBezTo>
                    <a:pt x="2313" y="24769"/>
                    <a:pt x="2288" y="24794"/>
                    <a:pt x="2272" y="24810"/>
                  </a:cubicBezTo>
                  <a:cubicBezTo>
                    <a:pt x="1982" y="25206"/>
                    <a:pt x="1691" y="25629"/>
                    <a:pt x="1480" y="26051"/>
                  </a:cubicBezTo>
                  <a:cubicBezTo>
                    <a:pt x="1004" y="26712"/>
                    <a:pt x="634" y="27451"/>
                    <a:pt x="344" y="28217"/>
                  </a:cubicBezTo>
                  <a:cubicBezTo>
                    <a:pt x="159" y="28798"/>
                    <a:pt x="80" y="29406"/>
                    <a:pt x="106" y="30040"/>
                  </a:cubicBezTo>
                  <a:cubicBezTo>
                    <a:pt x="212" y="30463"/>
                    <a:pt x="1" y="30331"/>
                    <a:pt x="450" y="31466"/>
                  </a:cubicBezTo>
                  <a:cubicBezTo>
                    <a:pt x="819" y="32180"/>
                    <a:pt x="1480" y="32734"/>
                    <a:pt x="2246" y="33025"/>
                  </a:cubicBezTo>
                  <a:cubicBezTo>
                    <a:pt x="3012" y="33395"/>
                    <a:pt x="3857" y="33606"/>
                    <a:pt x="4702" y="33712"/>
                  </a:cubicBezTo>
                  <a:lnTo>
                    <a:pt x="5098" y="33764"/>
                  </a:lnTo>
                  <a:lnTo>
                    <a:pt x="5098" y="33764"/>
                  </a:lnTo>
                  <a:lnTo>
                    <a:pt x="4755" y="33712"/>
                  </a:lnTo>
                  <a:lnTo>
                    <a:pt x="4755" y="33712"/>
                  </a:lnTo>
                  <a:cubicBezTo>
                    <a:pt x="5548" y="33822"/>
                    <a:pt x="6340" y="33854"/>
                    <a:pt x="7130" y="33854"/>
                  </a:cubicBezTo>
                  <a:cubicBezTo>
                    <a:pt x="8237" y="33854"/>
                    <a:pt x="9340" y="33791"/>
                    <a:pt x="10434" y="33791"/>
                  </a:cubicBezTo>
                  <a:cubicBezTo>
                    <a:pt x="12706" y="33738"/>
                    <a:pt x="14977" y="33738"/>
                    <a:pt x="17249" y="33738"/>
                  </a:cubicBezTo>
                  <a:cubicBezTo>
                    <a:pt x="19181" y="33671"/>
                    <a:pt x="21132" y="33567"/>
                    <a:pt x="23086" y="33567"/>
                  </a:cubicBezTo>
                  <a:cubicBezTo>
                    <a:pt x="23456" y="33567"/>
                    <a:pt x="23826" y="33571"/>
                    <a:pt x="24196" y="33579"/>
                  </a:cubicBezTo>
                  <a:cubicBezTo>
                    <a:pt x="25543" y="33579"/>
                    <a:pt x="26890" y="33527"/>
                    <a:pt x="28237" y="33447"/>
                  </a:cubicBezTo>
                  <a:lnTo>
                    <a:pt x="28264" y="33447"/>
                  </a:lnTo>
                  <a:cubicBezTo>
                    <a:pt x="29505" y="33368"/>
                    <a:pt x="30800" y="33421"/>
                    <a:pt x="32041" y="33315"/>
                  </a:cubicBezTo>
                  <a:cubicBezTo>
                    <a:pt x="32583" y="33315"/>
                    <a:pt x="33124" y="33309"/>
                    <a:pt x="33662" y="33309"/>
                  </a:cubicBezTo>
                  <a:cubicBezTo>
                    <a:pt x="34200" y="33309"/>
                    <a:pt x="34735" y="33315"/>
                    <a:pt x="35264" y="33342"/>
                  </a:cubicBezTo>
                  <a:cubicBezTo>
                    <a:pt x="36003" y="33263"/>
                    <a:pt x="36743" y="33236"/>
                    <a:pt x="37482" y="33210"/>
                  </a:cubicBezTo>
                  <a:cubicBezTo>
                    <a:pt x="39913" y="33104"/>
                    <a:pt x="42316" y="32761"/>
                    <a:pt x="43848" y="32629"/>
                  </a:cubicBezTo>
                  <a:cubicBezTo>
                    <a:pt x="45116" y="32470"/>
                    <a:pt x="46384" y="32391"/>
                    <a:pt x="47652" y="32285"/>
                  </a:cubicBezTo>
                  <a:cubicBezTo>
                    <a:pt x="47837" y="32206"/>
                    <a:pt x="50346" y="31942"/>
                    <a:pt x="51641" y="31783"/>
                  </a:cubicBezTo>
                  <a:cubicBezTo>
                    <a:pt x="52723" y="31651"/>
                    <a:pt x="53886" y="31598"/>
                    <a:pt x="55814" y="31281"/>
                  </a:cubicBezTo>
                  <a:cubicBezTo>
                    <a:pt x="56474" y="31097"/>
                    <a:pt x="57135" y="30938"/>
                    <a:pt x="57795" y="30780"/>
                  </a:cubicBezTo>
                  <a:cubicBezTo>
                    <a:pt x="58561" y="30489"/>
                    <a:pt x="59327" y="30225"/>
                    <a:pt x="60093" y="29961"/>
                  </a:cubicBezTo>
                  <a:cubicBezTo>
                    <a:pt x="61150" y="29591"/>
                    <a:pt x="62153" y="29089"/>
                    <a:pt x="63104" y="28508"/>
                  </a:cubicBezTo>
                  <a:cubicBezTo>
                    <a:pt x="63844" y="27980"/>
                    <a:pt x="64584" y="27451"/>
                    <a:pt x="65350" y="27002"/>
                  </a:cubicBezTo>
                  <a:cubicBezTo>
                    <a:pt x="65931" y="26580"/>
                    <a:pt x="66512" y="26051"/>
                    <a:pt x="66670" y="25312"/>
                  </a:cubicBezTo>
                  <a:cubicBezTo>
                    <a:pt x="66802" y="24414"/>
                    <a:pt x="66723" y="23463"/>
                    <a:pt x="65957" y="22908"/>
                  </a:cubicBezTo>
                  <a:lnTo>
                    <a:pt x="65983" y="22908"/>
                  </a:lnTo>
                  <a:cubicBezTo>
                    <a:pt x="65640" y="22565"/>
                    <a:pt x="65244" y="22274"/>
                    <a:pt x="64821" y="22010"/>
                  </a:cubicBezTo>
                  <a:cubicBezTo>
                    <a:pt x="64557" y="21852"/>
                    <a:pt x="64267" y="21772"/>
                    <a:pt x="63976" y="21693"/>
                  </a:cubicBezTo>
                  <a:cubicBezTo>
                    <a:pt x="63870" y="21667"/>
                    <a:pt x="63791" y="21614"/>
                    <a:pt x="63685" y="21587"/>
                  </a:cubicBezTo>
                  <a:cubicBezTo>
                    <a:pt x="63185" y="21420"/>
                    <a:pt x="62667" y="21332"/>
                    <a:pt x="62146" y="21332"/>
                  </a:cubicBezTo>
                  <a:cubicBezTo>
                    <a:pt x="61760" y="21332"/>
                    <a:pt x="61373" y="21381"/>
                    <a:pt x="60991" y="21482"/>
                  </a:cubicBezTo>
                  <a:lnTo>
                    <a:pt x="60542" y="21614"/>
                  </a:lnTo>
                  <a:cubicBezTo>
                    <a:pt x="60806" y="20901"/>
                    <a:pt x="60991" y="20161"/>
                    <a:pt x="61070" y="19395"/>
                  </a:cubicBezTo>
                  <a:cubicBezTo>
                    <a:pt x="61070" y="18048"/>
                    <a:pt x="60146" y="17071"/>
                    <a:pt x="59063" y="16489"/>
                  </a:cubicBezTo>
                  <a:cubicBezTo>
                    <a:pt x="58587" y="16225"/>
                    <a:pt x="58086" y="16040"/>
                    <a:pt x="57557" y="15988"/>
                  </a:cubicBezTo>
                  <a:cubicBezTo>
                    <a:pt x="57360" y="15968"/>
                    <a:pt x="57163" y="15958"/>
                    <a:pt x="56966" y="15958"/>
                  </a:cubicBezTo>
                  <a:cubicBezTo>
                    <a:pt x="56108" y="15958"/>
                    <a:pt x="55257" y="16141"/>
                    <a:pt x="54440" y="16463"/>
                  </a:cubicBezTo>
                  <a:cubicBezTo>
                    <a:pt x="54256" y="16516"/>
                    <a:pt x="54071" y="16569"/>
                    <a:pt x="53912" y="16674"/>
                  </a:cubicBezTo>
                  <a:cubicBezTo>
                    <a:pt x="53252" y="16938"/>
                    <a:pt x="53833" y="16701"/>
                    <a:pt x="52803" y="17150"/>
                  </a:cubicBezTo>
                  <a:cubicBezTo>
                    <a:pt x="52565" y="17282"/>
                    <a:pt x="52354" y="17388"/>
                    <a:pt x="52142" y="17493"/>
                  </a:cubicBezTo>
                  <a:cubicBezTo>
                    <a:pt x="52142" y="17440"/>
                    <a:pt x="52169" y="17388"/>
                    <a:pt x="52195" y="17335"/>
                  </a:cubicBezTo>
                  <a:cubicBezTo>
                    <a:pt x="52274" y="17203"/>
                    <a:pt x="52301" y="17176"/>
                    <a:pt x="52274" y="17176"/>
                  </a:cubicBezTo>
                  <a:cubicBezTo>
                    <a:pt x="52486" y="16780"/>
                    <a:pt x="52671" y="16410"/>
                    <a:pt x="52829" y="16014"/>
                  </a:cubicBezTo>
                  <a:cubicBezTo>
                    <a:pt x="53199" y="15274"/>
                    <a:pt x="53490" y="14482"/>
                    <a:pt x="53674" y="13663"/>
                  </a:cubicBezTo>
                  <a:cubicBezTo>
                    <a:pt x="53727" y="13425"/>
                    <a:pt x="53806" y="13188"/>
                    <a:pt x="53859" y="12976"/>
                  </a:cubicBezTo>
                  <a:lnTo>
                    <a:pt x="53859" y="12976"/>
                  </a:lnTo>
                  <a:lnTo>
                    <a:pt x="53833" y="13003"/>
                  </a:lnTo>
                  <a:cubicBezTo>
                    <a:pt x="54071" y="12316"/>
                    <a:pt x="53965" y="11524"/>
                    <a:pt x="53859" y="10810"/>
                  </a:cubicBezTo>
                  <a:cubicBezTo>
                    <a:pt x="53622" y="9146"/>
                    <a:pt x="52512" y="7509"/>
                    <a:pt x="50954" y="7007"/>
                  </a:cubicBezTo>
                  <a:cubicBezTo>
                    <a:pt x="50715" y="6942"/>
                    <a:pt x="50475" y="6916"/>
                    <a:pt x="50233" y="6916"/>
                  </a:cubicBezTo>
                  <a:cubicBezTo>
                    <a:pt x="49592" y="6916"/>
                    <a:pt x="48945" y="7096"/>
                    <a:pt x="48312" y="7192"/>
                  </a:cubicBezTo>
                  <a:cubicBezTo>
                    <a:pt x="46543" y="7852"/>
                    <a:pt x="46226" y="8512"/>
                    <a:pt x="45301" y="9173"/>
                  </a:cubicBezTo>
                  <a:cubicBezTo>
                    <a:pt x="44535" y="9807"/>
                    <a:pt x="43980" y="10705"/>
                    <a:pt x="43267" y="11418"/>
                  </a:cubicBezTo>
                  <a:cubicBezTo>
                    <a:pt x="42554" y="12131"/>
                    <a:pt x="42026" y="12950"/>
                    <a:pt x="41286" y="13637"/>
                  </a:cubicBezTo>
                  <a:cubicBezTo>
                    <a:pt x="41392" y="13320"/>
                    <a:pt x="41497" y="13029"/>
                    <a:pt x="41629" y="12712"/>
                  </a:cubicBezTo>
                  <a:cubicBezTo>
                    <a:pt x="42422" y="10652"/>
                    <a:pt x="42343" y="9410"/>
                    <a:pt x="42528" y="7905"/>
                  </a:cubicBezTo>
                  <a:cubicBezTo>
                    <a:pt x="42528" y="7871"/>
                    <a:pt x="42528" y="7835"/>
                    <a:pt x="42528" y="7799"/>
                  </a:cubicBezTo>
                  <a:cubicBezTo>
                    <a:pt x="42528" y="7720"/>
                    <a:pt x="42528" y="7641"/>
                    <a:pt x="42554" y="7561"/>
                  </a:cubicBezTo>
                  <a:cubicBezTo>
                    <a:pt x="42554" y="7537"/>
                    <a:pt x="42554" y="7519"/>
                    <a:pt x="42554" y="7509"/>
                  </a:cubicBezTo>
                  <a:cubicBezTo>
                    <a:pt x="42554" y="7419"/>
                    <a:pt x="42573" y="7311"/>
                    <a:pt x="42579" y="7215"/>
                  </a:cubicBezTo>
                  <a:lnTo>
                    <a:pt x="42579" y="7215"/>
                  </a:lnTo>
                  <a:cubicBezTo>
                    <a:pt x="42615" y="6947"/>
                    <a:pt x="42672" y="6500"/>
                    <a:pt x="42686" y="6320"/>
                  </a:cubicBezTo>
                  <a:cubicBezTo>
                    <a:pt x="42712" y="5131"/>
                    <a:pt x="42316" y="3943"/>
                    <a:pt x="41603" y="2992"/>
                  </a:cubicBezTo>
                  <a:cubicBezTo>
                    <a:pt x="41063" y="2459"/>
                    <a:pt x="40464" y="2249"/>
                    <a:pt x="39851" y="2249"/>
                  </a:cubicBezTo>
                  <a:cubicBezTo>
                    <a:pt x="38394" y="2249"/>
                    <a:pt x="36851" y="3431"/>
                    <a:pt x="35792" y="4286"/>
                  </a:cubicBezTo>
                  <a:cubicBezTo>
                    <a:pt x="34920" y="4946"/>
                    <a:pt x="34101" y="5660"/>
                    <a:pt x="33335" y="6426"/>
                  </a:cubicBezTo>
                  <a:cubicBezTo>
                    <a:pt x="32966" y="6743"/>
                    <a:pt x="32675" y="7112"/>
                    <a:pt x="32332" y="7403"/>
                  </a:cubicBezTo>
                  <a:cubicBezTo>
                    <a:pt x="31988" y="7720"/>
                    <a:pt x="31671" y="8063"/>
                    <a:pt x="31381" y="8433"/>
                  </a:cubicBezTo>
                  <a:cubicBezTo>
                    <a:pt x="31434" y="8354"/>
                    <a:pt x="31513" y="8275"/>
                    <a:pt x="31566" y="8195"/>
                  </a:cubicBezTo>
                  <a:lnTo>
                    <a:pt x="31566" y="8195"/>
                  </a:lnTo>
                  <a:cubicBezTo>
                    <a:pt x="31301" y="8486"/>
                    <a:pt x="31037" y="8803"/>
                    <a:pt x="30826" y="9146"/>
                  </a:cubicBezTo>
                  <a:cubicBezTo>
                    <a:pt x="30562" y="9437"/>
                    <a:pt x="30324" y="9754"/>
                    <a:pt x="30086" y="10097"/>
                  </a:cubicBezTo>
                  <a:cubicBezTo>
                    <a:pt x="29690" y="10599"/>
                    <a:pt x="29320" y="11154"/>
                    <a:pt x="29003" y="11735"/>
                  </a:cubicBezTo>
                  <a:cubicBezTo>
                    <a:pt x="28581" y="12395"/>
                    <a:pt x="28211" y="13082"/>
                    <a:pt x="27788" y="13742"/>
                  </a:cubicBezTo>
                  <a:lnTo>
                    <a:pt x="27788" y="13425"/>
                  </a:lnTo>
                  <a:cubicBezTo>
                    <a:pt x="27973" y="11761"/>
                    <a:pt x="28079" y="10203"/>
                    <a:pt x="28105" y="8565"/>
                  </a:cubicBezTo>
                  <a:lnTo>
                    <a:pt x="28105" y="8037"/>
                  </a:lnTo>
                  <a:cubicBezTo>
                    <a:pt x="28105" y="7878"/>
                    <a:pt x="28158" y="7799"/>
                    <a:pt x="28158" y="7694"/>
                  </a:cubicBezTo>
                  <a:lnTo>
                    <a:pt x="28158" y="7641"/>
                  </a:lnTo>
                  <a:cubicBezTo>
                    <a:pt x="28343" y="6294"/>
                    <a:pt x="28317" y="6294"/>
                    <a:pt x="28422" y="5501"/>
                  </a:cubicBezTo>
                  <a:cubicBezTo>
                    <a:pt x="28422" y="4603"/>
                    <a:pt x="28502" y="3679"/>
                    <a:pt x="28317" y="2780"/>
                  </a:cubicBezTo>
                  <a:cubicBezTo>
                    <a:pt x="28105" y="1777"/>
                    <a:pt x="27524" y="694"/>
                    <a:pt x="26547" y="456"/>
                  </a:cubicBezTo>
                  <a:cubicBezTo>
                    <a:pt x="25900" y="155"/>
                    <a:pt x="25203" y="0"/>
                    <a:pt x="2450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19"/>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19"/>
            <p:cNvSpPr/>
            <p:nvPr/>
          </p:nvSpPr>
          <p:spPr>
            <a:xfrm>
              <a:off x="1594075" y="2495950"/>
              <a:ext cx="89175" cy="175350"/>
            </a:xfrm>
            <a:custGeom>
              <a:avLst/>
              <a:gdLst/>
              <a:ahLst/>
              <a:cxnLst/>
              <a:rect l="l" t="t" r="r" b="b"/>
              <a:pathLst>
                <a:path w="3567" h="7014" extrusionOk="0">
                  <a:moveTo>
                    <a:pt x="2668" y="1334"/>
                  </a:moveTo>
                  <a:lnTo>
                    <a:pt x="2668" y="1334"/>
                  </a:lnTo>
                  <a:cubicBezTo>
                    <a:pt x="2510" y="2153"/>
                    <a:pt x="2404" y="2945"/>
                    <a:pt x="2378" y="3764"/>
                  </a:cubicBezTo>
                  <a:cubicBezTo>
                    <a:pt x="2325" y="4266"/>
                    <a:pt x="2246" y="4742"/>
                    <a:pt x="2140" y="5217"/>
                  </a:cubicBezTo>
                  <a:cubicBezTo>
                    <a:pt x="2061" y="5534"/>
                    <a:pt x="1929" y="5825"/>
                    <a:pt x="1770" y="6089"/>
                  </a:cubicBezTo>
                  <a:cubicBezTo>
                    <a:pt x="1665" y="6194"/>
                    <a:pt x="1559" y="6274"/>
                    <a:pt x="1453" y="6326"/>
                  </a:cubicBezTo>
                  <a:cubicBezTo>
                    <a:pt x="1408" y="6339"/>
                    <a:pt x="1362" y="6345"/>
                    <a:pt x="1317" y="6345"/>
                  </a:cubicBezTo>
                  <a:cubicBezTo>
                    <a:pt x="1078" y="6345"/>
                    <a:pt x="868" y="6175"/>
                    <a:pt x="846" y="5930"/>
                  </a:cubicBezTo>
                  <a:cubicBezTo>
                    <a:pt x="899" y="5191"/>
                    <a:pt x="1031" y="4504"/>
                    <a:pt x="1268" y="3817"/>
                  </a:cubicBezTo>
                  <a:cubicBezTo>
                    <a:pt x="1638" y="2945"/>
                    <a:pt x="2114" y="2100"/>
                    <a:pt x="2668" y="1334"/>
                  </a:cubicBezTo>
                  <a:close/>
                  <a:moveTo>
                    <a:pt x="3235" y="1"/>
                  </a:moveTo>
                  <a:cubicBezTo>
                    <a:pt x="3106" y="1"/>
                    <a:pt x="2985" y="77"/>
                    <a:pt x="2933" y="198"/>
                  </a:cubicBezTo>
                  <a:cubicBezTo>
                    <a:pt x="2911" y="194"/>
                    <a:pt x="2889" y="192"/>
                    <a:pt x="2867" y="192"/>
                  </a:cubicBezTo>
                  <a:cubicBezTo>
                    <a:pt x="2759" y="192"/>
                    <a:pt x="2660" y="247"/>
                    <a:pt x="2616" y="357"/>
                  </a:cubicBezTo>
                  <a:cubicBezTo>
                    <a:pt x="1427" y="2153"/>
                    <a:pt x="582" y="3104"/>
                    <a:pt x="238" y="4926"/>
                  </a:cubicBezTo>
                  <a:cubicBezTo>
                    <a:pt x="159" y="5428"/>
                    <a:pt x="1" y="5957"/>
                    <a:pt x="238" y="6406"/>
                  </a:cubicBezTo>
                  <a:cubicBezTo>
                    <a:pt x="475" y="6805"/>
                    <a:pt x="893" y="7014"/>
                    <a:pt x="1313" y="7014"/>
                  </a:cubicBezTo>
                  <a:cubicBezTo>
                    <a:pt x="1644" y="7014"/>
                    <a:pt x="1975" y="6884"/>
                    <a:pt x="2219" y="6617"/>
                  </a:cubicBezTo>
                  <a:cubicBezTo>
                    <a:pt x="2933" y="5825"/>
                    <a:pt x="3038" y="4451"/>
                    <a:pt x="3117" y="3738"/>
                  </a:cubicBezTo>
                  <a:cubicBezTo>
                    <a:pt x="3144" y="2945"/>
                    <a:pt x="3223" y="2179"/>
                    <a:pt x="3355" y="1413"/>
                  </a:cubicBezTo>
                  <a:cubicBezTo>
                    <a:pt x="3434" y="1017"/>
                    <a:pt x="3540" y="647"/>
                    <a:pt x="3567" y="251"/>
                  </a:cubicBezTo>
                  <a:cubicBezTo>
                    <a:pt x="3567" y="172"/>
                    <a:pt x="3514" y="93"/>
                    <a:pt x="3461" y="66"/>
                  </a:cubicBezTo>
                  <a:lnTo>
                    <a:pt x="3434" y="66"/>
                  </a:lnTo>
                  <a:cubicBezTo>
                    <a:pt x="3371" y="21"/>
                    <a:pt x="3302" y="1"/>
                    <a:pt x="32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19"/>
            <p:cNvSpPr/>
            <p:nvPr/>
          </p:nvSpPr>
          <p:spPr>
            <a:xfrm>
              <a:off x="1760475" y="2244575"/>
              <a:ext cx="70700" cy="145425"/>
            </a:xfrm>
            <a:custGeom>
              <a:avLst/>
              <a:gdLst/>
              <a:ahLst/>
              <a:cxnLst/>
              <a:rect l="l" t="t" r="r" b="b"/>
              <a:pathLst>
                <a:path w="2828" h="5817" extrusionOk="0">
                  <a:moveTo>
                    <a:pt x="1956" y="1220"/>
                  </a:moveTo>
                  <a:lnTo>
                    <a:pt x="1956" y="1220"/>
                  </a:lnTo>
                  <a:cubicBezTo>
                    <a:pt x="1903" y="1774"/>
                    <a:pt x="1903" y="2355"/>
                    <a:pt x="1850" y="2937"/>
                  </a:cubicBezTo>
                  <a:cubicBezTo>
                    <a:pt x="1771" y="3465"/>
                    <a:pt x="1665" y="3967"/>
                    <a:pt x="1559" y="4495"/>
                  </a:cubicBezTo>
                  <a:cubicBezTo>
                    <a:pt x="1507" y="4680"/>
                    <a:pt x="1401" y="4865"/>
                    <a:pt x="1269" y="5023"/>
                  </a:cubicBezTo>
                  <a:cubicBezTo>
                    <a:pt x="1112" y="5201"/>
                    <a:pt x="988" y="5263"/>
                    <a:pt x="893" y="5263"/>
                  </a:cubicBezTo>
                  <a:cubicBezTo>
                    <a:pt x="747" y="5263"/>
                    <a:pt x="667" y="5119"/>
                    <a:pt x="635" y="5023"/>
                  </a:cubicBezTo>
                  <a:cubicBezTo>
                    <a:pt x="503" y="3703"/>
                    <a:pt x="1058" y="2857"/>
                    <a:pt x="1744" y="1589"/>
                  </a:cubicBezTo>
                  <a:lnTo>
                    <a:pt x="1956" y="1220"/>
                  </a:lnTo>
                  <a:close/>
                  <a:moveTo>
                    <a:pt x="2461" y="1"/>
                  </a:moveTo>
                  <a:cubicBezTo>
                    <a:pt x="2377" y="1"/>
                    <a:pt x="2291" y="27"/>
                    <a:pt x="2220" y="84"/>
                  </a:cubicBezTo>
                  <a:cubicBezTo>
                    <a:pt x="2141" y="189"/>
                    <a:pt x="2114" y="295"/>
                    <a:pt x="2088" y="427"/>
                  </a:cubicBezTo>
                  <a:cubicBezTo>
                    <a:pt x="2038" y="397"/>
                    <a:pt x="1985" y="383"/>
                    <a:pt x="1934" y="383"/>
                  </a:cubicBezTo>
                  <a:cubicBezTo>
                    <a:pt x="1848" y="383"/>
                    <a:pt x="1767" y="424"/>
                    <a:pt x="1718" y="506"/>
                  </a:cubicBezTo>
                  <a:cubicBezTo>
                    <a:pt x="1084" y="1722"/>
                    <a:pt x="159" y="2937"/>
                    <a:pt x="54" y="4337"/>
                  </a:cubicBezTo>
                  <a:cubicBezTo>
                    <a:pt x="54" y="4680"/>
                    <a:pt x="1" y="5076"/>
                    <a:pt x="186" y="5393"/>
                  </a:cubicBezTo>
                  <a:cubicBezTo>
                    <a:pt x="353" y="5691"/>
                    <a:pt x="622" y="5817"/>
                    <a:pt x="903" y="5817"/>
                  </a:cubicBezTo>
                  <a:cubicBezTo>
                    <a:pt x="1245" y="5817"/>
                    <a:pt x="1606" y="5630"/>
                    <a:pt x="1824" y="5340"/>
                  </a:cubicBezTo>
                  <a:cubicBezTo>
                    <a:pt x="2061" y="5023"/>
                    <a:pt x="2220" y="4653"/>
                    <a:pt x="2299" y="4257"/>
                  </a:cubicBezTo>
                  <a:cubicBezTo>
                    <a:pt x="2510" y="3359"/>
                    <a:pt x="2616" y="2435"/>
                    <a:pt x="2616" y="1510"/>
                  </a:cubicBezTo>
                  <a:cubicBezTo>
                    <a:pt x="2642" y="1140"/>
                    <a:pt x="2722" y="771"/>
                    <a:pt x="2801" y="401"/>
                  </a:cubicBezTo>
                  <a:cubicBezTo>
                    <a:pt x="2827" y="295"/>
                    <a:pt x="2801" y="163"/>
                    <a:pt x="2695" y="84"/>
                  </a:cubicBezTo>
                  <a:lnTo>
                    <a:pt x="2669" y="57"/>
                  </a:lnTo>
                  <a:cubicBezTo>
                    <a:pt x="2608" y="21"/>
                    <a:pt x="2535" y="1"/>
                    <a:pt x="246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19"/>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19"/>
            <p:cNvSpPr/>
            <p:nvPr/>
          </p:nvSpPr>
          <p:spPr>
            <a:xfrm>
              <a:off x="1467300" y="2671875"/>
              <a:ext cx="66050" cy="155650"/>
            </a:xfrm>
            <a:custGeom>
              <a:avLst/>
              <a:gdLst/>
              <a:ahLst/>
              <a:cxnLst/>
              <a:rect l="l" t="t" r="r" b="b"/>
              <a:pathLst>
                <a:path w="2642" h="6226" extrusionOk="0">
                  <a:moveTo>
                    <a:pt x="1955" y="1587"/>
                  </a:moveTo>
                  <a:lnTo>
                    <a:pt x="1955" y="1587"/>
                  </a:lnTo>
                  <a:cubicBezTo>
                    <a:pt x="1902" y="2670"/>
                    <a:pt x="1717" y="3753"/>
                    <a:pt x="1453" y="4810"/>
                  </a:cubicBezTo>
                  <a:cubicBezTo>
                    <a:pt x="1268" y="5470"/>
                    <a:pt x="1215" y="5550"/>
                    <a:pt x="898" y="5655"/>
                  </a:cubicBezTo>
                  <a:lnTo>
                    <a:pt x="872" y="5655"/>
                  </a:lnTo>
                  <a:cubicBezTo>
                    <a:pt x="687" y="5602"/>
                    <a:pt x="634" y="5523"/>
                    <a:pt x="713" y="5074"/>
                  </a:cubicBezTo>
                  <a:cubicBezTo>
                    <a:pt x="977" y="3859"/>
                    <a:pt x="1400" y="2697"/>
                    <a:pt x="1955" y="1587"/>
                  </a:cubicBezTo>
                  <a:close/>
                  <a:moveTo>
                    <a:pt x="2318" y="0"/>
                  </a:moveTo>
                  <a:cubicBezTo>
                    <a:pt x="2225" y="0"/>
                    <a:pt x="2130" y="42"/>
                    <a:pt x="2060" y="135"/>
                  </a:cubicBezTo>
                  <a:cubicBezTo>
                    <a:pt x="1374" y="1297"/>
                    <a:pt x="819" y="2538"/>
                    <a:pt x="423" y="3833"/>
                  </a:cubicBezTo>
                  <a:cubicBezTo>
                    <a:pt x="291" y="4440"/>
                    <a:pt x="0" y="5074"/>
                    <a:pt x="132" y="5682"/>
                  </a:cubicBezTo>
                  <a:cubicBezTo>
                    <a:pt x="266" y="6033"/>
                    <a:pt x="590" y="6225"/>
                    <a:pt x="918" y="6225"/>
                  </a:cubicBezTo>
                  <a:cubicBezTo>
                    <a:pt x="1107" y="6225"/>
                    <a:pt x="1298" y="6161"/>
                    <a:pt x="1453" y="6025"/>
                  </a:cubicBezTo>
                  <a:cubicBezTo>
                    <a:pt x="1955" y="5629"/>
                    <a:pt x="2034" y="4942"/>
                    <a:pt x="2192" y="4361"/>
                  </a:cubicBezTo>
                  <a:cubicBezTo>
                    <a:pt x="2430" y="3278"/>
                    <a:pt x="2562" y="2169"/>
                    <a:pt x="2615" y="1059"/>
                  </a:cubicBezTo>
                  <a:cubicBezTo>
                    <a:pt x="2641" y="927"/>
                    <a:pt x="2641" y="769"/>
                    <a:pt x="2615" y="610"/>
                  </a:cubicBezTo>
                  <a:cubicBezTo>
                    <a:pt x="2615" y="610"/>
                    <a:pt x="2615" y="584"/>
                    <a:pt x="2615" y="584"/>
                  </a:cubicBezTo>
                  <a:cubicBezTo>
                    <a:pt x="2641" y="504"/>
                    <a:pt x="2641" y="425"/>
                    <a:pt x="2615" y="320"/>
                  </a:cubicBezTo>
                  <a:cubicBezTo>
                    <a:pt x="2641" y="293"/>
                    <a:pt x="2641" y="240"/>
                    <a:pt x="2615" y="187"/>
                  </a:cubicBezTo>
                  <a:cubicBezTo>
                    <a:pt x="2556" y="69"/>
                    <a:pt x="2438" y="0"/>
                    <a:pt x="23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19"/>
            <p:cNvSpPr/>
            <p:nvPr/>
          </p:nvSpPr>
          <p:spPr>
            <a:xfrm>
              <a:off x="1554200" y="2810300"/>
              <a:ext cx="83475" cy="152175"/>
            </a:xfrm>
            <a:custGeom>
              <a:avLst/>
              <a:gdLst/>
              <a:ahLst/>
              <a:cxnLst/>
              <a:rect l="l" t="t" r="r" b="b"/>
              <a:pathLst>
                <a:path w="3339" h="6087" extrusionOk="0">
                  <a:moveTo>
                    <a:pt x="2652" y="1122"/>
                  </a:moveTo>
                  <a:cubicBezTo>
                    <a:pt x="2601" y="1452"/>
                    <a:pt x="2551" y="1757"/>
                    <a:pt x="2570" y="1757"/>
                  </a:cubicBezTo>
                  <a:cubicBezTo>
                    <a:pt x="2571" y="1757"/>
                    <a:pt x="2572" y="1757"/>
                    <a:pt x="2573" y="1756"/>
                  </a:cubicBezTo>
                  <a:lnTo>
                    <a:pt x="2573" y="1756"/>
                  </a:lnTo>
                  <a:cubicBezTo>
                    <a:pt x="2300" y="3419"/>
                    <a:pt x="1770" y="5480"/>
                    <a:pt x="1027" y="5480"/>
                  </a:cubicBezTo>
                  <a:cubicBezTo>
                    <a:pt x="980" y="5480"/>
                    <a:pt x="932" y="5471"/>
                    <a:pt x="882" y="5454"/>
                  </a:cubicBezTo>
                  <a:cubicBezTo>
                    <a:pt x="539" y="5243"/>
                    <a:pt x="698" y="4582"/>
                    <a:pt x="1094" y="3763"/>
                  </a:cubicBezTo>
                  <a:cubicBezTo>
                    <a:pt x="1543" y="2839"/>
                    <a:pt x="2045" y="1967"/>
                    <a:pt x="2652" y="1122"/>
                  </a:cubicBezTo>
                  <a:close/>
                  <a:moveTo>
                    <a:pt x="3019" y="0"/>
                  </a:moveTo>
                  <a:cubicBezTo>
                    <a:pt x="2917" y="0"/>
                    <a:pt x="2819" y="41"/>
                    <a:pt x="2758" y="118"/>
                  </a:cubicBezTo>
                  <a:lnTo>
                    <a:pt x="2758" y="171"/>
                  </a:lnTo>
                  <a:cubicBezTo>
                    <a:pt x="2652" y="171"/>
                    <a:pt x="2547" y="224"/>
                    <a:pt x="2494" y="330"/>
                  </a:cubicBezTo>
                  <a:cubicBezTo>
                    <a:pt x="1780" y="1280"/>
                    <a:pt x="1147" y="2284"/>
                    <a:pt x="618" y="3341"/>
                  </a:cubicBezTo>
                  <a:cubicBezTo>
                    <a:pt x="328" y="3843"/>
                    <a:pt x="143" y="4424"/>
                    <a:pt x="64" y="5031"/>
                  </a:cubicBezTo>
                  <a:cubicBezTo>
                    <a:pt x="1" y="5617"/>
                    <a:pt x="484" y="6086"/>
                    <a:pt x="1016" y="6086"/>
                  </a:cubicBezTo>
                  <a:cubicBezTo>
                    <a:pt x="1156" y="6086"/>
                    <a:pt x="1299" y="6054"/>
                    <a:pt x="1437" y="5982"/>
                  </a:cubicBezTo>
                  <a:cubicBezTo>
                    <a:pt x="2203" y="5586"/>
                    <a:pt x="2388" y="4873"/>
                    <a:pt x="2626" y="4292"/>
                  </a:cubicBezTo>
                  <a:cubicBezTo>
                    <a:pt x="2943" y="3209"/>
                    <a:pt x="3154" y="2099"/>
                    <a:pt x="3260" y="990"/>
                  </a:cubicBezTo>
                  <a:cubicBezTo>
                    <a:pt x="3286" y="779"/>
                    <a:pt x="3286" y="567"/>
                    <a:pt x="3313" y="356"/>
                  </a:cubicBezTo>
                  <a:cubicBezTo>
                    <a:pt x="3339" y="250"/>
                    <a:pt x="3313" y="118"/>
                    <a:pt x="3233" y="39"/>
                  </a:cubicBezTo>
                  <a:lnTo>
                    <a:pt x="3233" y="65"/>
                  </a:lnTo>
                  <a:cubicBezTo>
                    <a:pt x="3167" y="21"/>
                    <a:pt x="3092" y="0"/>
                    <a:pt x="30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19"/>
            <p:cNvSpPr/>
            <p:nvPr/>
          </p:nvSpPr>
          <p:spPr>
            <a:xfrm>
              <a:off x="1743325" y="2451675"/>
              <a:ext cx="60775" cy="107500"/>
            </a:xfrm>
            <a:custGeom>
              <a:avLst/>
              <a:gdLst/>
              <a:ahLst/>
              <a:cxnLst/>
              <a:rect l="l" t="t" r="r" b="b"/>
              <a:pathLst>
                <a:path w="2431" h="4300" extrusionOk="0">
                  <a:moveTo>
                    <a:pt x="1770" y="992"/>
                  </a:moveTo>
                  <a:cubicBezTo>
                    <a:pt x="1770" y="1732"/>
                    <a:pt x="1638" y="2445"/>
                    <a:pt x="1374" y="3158"/>
                  </a:cubicBezTo>
                  <a:lnTo>
                    <a:pt x="1374" y="3132"/>
                  </a:lnTo>
                  <a:cubicBezTo>
                    <a:pt x="1295" y="3343"/>
                    <a:pt x="1189" y="3501"/>
                    <a:pt x="1057" y="3660"/>
                  </a:cubicBezTo>
                  <a:cubicBezTo>
                    <a:pt x="1004" y="3713"/>
                    <a:pt x="951" y="3739"/>
                    <a:pt x="898" y="3765"/>
                  </a:cubicBezTo>
                  <a:lnTo>
                    <a:pt x="845" y="3765"/>
                  </a:lnTo>
                  <a:cubicBezTo>
                    <a:pt x="396" y="3607"/>
                    <a:pt x="661" y="2920"/>
                    <a:pt x="951" y="2366"/>
                  </a:cubicBezTo>
                  <a:cubicBezTo>
                    <a:pt x="1189" y="1890"/>
                    <a:pt x="1479" y="1441"/>
                    <a:pt x="1770" y="992"/>
                  </a:cubicBezTo>
                  <a:close/>
                  <a:moveTo>
                    <a:pt x="2042" y="0"/>
                  </a:moveTo>
                  <a:cubicBezTo>
                    <a:pt x="1975" y="0"/>
                    <a:pt x="1907" y="21"/>
                    <a:pt x="1849" y="67"/>
                  </a:cubicBezTo>
                  <a:cubicBezTo>
                    <a:pt x="1770" y="67"/>
                    <a:pt x="1691" y="120"/>
                    <a:pt x="1664" y="200"/>
                  </a:cubicBezTo>
                  <a:cubicBezTo>
                    <a:pt x="1215" y="833"/>
                    <a:pt x="819" y="1494"/>
                    <a:pt x="449" y="2181"/>
                  </a:cubicBezTo>
                  <a:cubicBezTo>
                    <a:pt x="238" y="2603"/>
                    <a:pt x="0" y="3079"/>
                    <a:pt x="106" y="3581"/>
                  </a:cubicBezTo>
                  <a:cubicBezTo>
                    <a:pt x="155" y="3997"/>
                    <a:pt x="499" y="4300"/>
                    <a:pt x="885" y="4300"/>
                  </a:cubicBezTo>
                  <a:cubicBezTo>
                    <a:pt x="916" y="4300"/>
                    <a:pt x="947" y="4298"/>
                    <a:pt x="978" y="4294"/>
                  </a:cubicBezTo>
                  <a:cubicBezTo>
                    <a:pt x="2008" y="3950"/>
                    <a:pt x="2087" y="2682"/>
                    <a:pt x="2325" y="1811"/>
                  </a:cubicBezTo>
                  <a:cubicBezTo>
                    <a:pt x="2404" y="1441"/>
                    <a:pt x="2430" y="1071"/>
                    <a:pt x="2404" y="701"/>
                  </a:cubicBezTo>
                  <a:cubicBezTo>
                    <a:pt x="2404" y="596"/>
                    <a:pt x="2404" y="464"/>
                    <a:pt x="2378" y="358"/>
                  </a:cubicBezTo>
                  <a:cubicBezTo>
                    <a:pt x="2378" y="252"/>
                    <a:pt x="2351" y="147"/>
                    <a:pt x="2272" y="94"/>
                  </a:cubicBezTo>
                  <a:cubicBezTo>
                    <a:pt x="2213" y="35"/>
                    <a:pt x="2128" y="0"/>
                    <a:pt x="20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3" name="Google Shape;493;p19"/>
          <p:cNvSpPr/>
          <p:nvPr/>
        </p:nvSpPr>
        <p:spPr>
          <a:xfrm flipH="1">
            <a:off x="-344899" y="448734"/>
            <a:ext cx="1670684" cy="835153"/>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870673118"/>
      </p:ext>
    </p:extLst>
  </p:cSld>
  <p:clrMapOvr>
    <a:masterClrMapping/>
  </p:clrMapOvr>
  <p:transition spd="slow">
    <p:fade thruBlk="1"/>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33"/>
        <p:cNvGrpSpPr/>
        <p:nvPr/>
      </p:nvGrpSpPr>
      <p:grpSpPr>
        <a:xfrm>
          <a:off x="0" y="0"/>
          <a:ext cx="0" cy="0"/>
          <a:chOff x="0" y="0"/>
          <a:chExt cx="0" cy="0"/>
        </a:xfrm>
      </p:grpSpPr>
      <p:sp>
        <p:nvSpPr>
          <p:cNvPr id="534" name="Google Shape;534;p22"/>
          <p:cNvSpPr/>
          <p:nvPr/>
        </p:nvSpPr>
        <p:spPr>
          <a:xfrm>
            <a:off x="804751" y="-615615"/>
            <a:ext cx="2118024" cy="1996908"/>
          </a:xfrm>
          <a:custGeom>
            <a:avLst/>
            <a:gdLst/>
            <a:ahLst/>
            <a:cxnLst/>
            <a:rect l="l" t="t" r="r" b="b"/>
            <a:pathLst>
              <a:path w="33139" h="31244" extrusionOk="0">
                <a:moveTo>
                  <a:pt x="17422" y="9"/>
                </a:moveTo>
                <a:cubicBezTo>
                  <a:pt x="16634" y="9"/>
                  <a:pt x="15847" y="68"/>
                  <a:pt x="15059" y="188"/>
                </a:cubicBezTo>
                <a:cubicBezTo>
                  <a:pt x="12480" y="675"/>
                  <a:pt x="10144" y="2050"/>
                  <a:pt x="7995" y="3640"/>
                </a:cubicBezTo>
                <a:cubicBezTo>
                  <a:pt x="1" y="9529"/>
                  <a:pt x="316" y="15173"/>
                  <a:pt x="1563" y="20775"/>
                </a:cubicBezTo>
                <a:cubicBezTo>
                  <a:pt x="4600" y="28469"/>
                  <a:pt x="7938" y="29643"/>
                  <a:pt x="12522" y="30589"/>
                </a:cubicBezTo>
                <a:cubicBezTo>
                  <a:pt x="14113" y="30918"/>
                  <a:pt x="15731" y="31133"/>
                  <a:pt x="17351" y="31191"/>
                </a:cubicBezTo>
                <a:cubicBezTo>
                  <a:pt x="17511" y="31191"/>
                  <a:pt x="18090" y="31243"/>
                  <a:pt x="18825" y="31243"/>
                </a:cubicBezTo>
                <a:cubicBezTo>
                  <a:pt x="19669" y="31243"/>
                  <a:pt x="20719" y="31174"/>
                  <a:pt x="21577" y="30875"/>
                </a:cubicBezTo>
                <a:cubicBezTo>
                  <a:pt x="23697" y="30316"/>
                  <a:pt x="27737" y="29371"/>
                  <a:pt x="30058" y="26247"/>
                </a:cubicBezTo>
                <a:cubicBezTo>
                  <a:pt x="30818" y="25244"/>
                  <a:pt x="31605" y="24199"/>
                  <a:pt x="32035" y="22967"/>
                </a:cubicBezTo>
                <a:cubicBezTo>
                  <a:pt x="32279" y="22236"/>
                  <a:pt x="32379" y="21477"/>
                  <a:pt x="32465" y="20703"/>
                </a:cubicBezTo>
                <a:cubicBezTo>
                  <a:pt x="32579" y="20102"/>
                  <a:pt x="32680" y="19485"/>
                  <a:pt x="32680" y="18855"/>
                </a:cubicBezTo>
                <a:cubicBezTo>
                  <a:pt x="32680" y="17523"/>
                  <a:pt x="33139" y="14671"/>
                  <a:pt x="32594" y="12121"/>
                </a:cubicBezTo>
                <a:cubicBezTo>
                  <a:pt x="32193" y="10173"/>
                  <a:pt x="31519" y="8310"/>
                  <a:pt x="30688" y="6549"/>
                </a:cubicBezTo>
                <a:cubicBezTo>
                  <a:pt x="30688" y="6534"/>
                  <a:pt x="30675" y="6534"/>
                  <a:pt x="30675" y="6520"/>
                </a:cubicBezTo>
                <a:cubicBezTo>
                  <a:pt x="30187" y="5546"/>
                  <a:pt x="29685" y="4572"/>
                  <a:pt x="28969" y="3783"/>
                </a:cubicBezTo>
                <a:cubicBezTo>
                  <a:pt x="27695" y="2379"/>
                  <a:pt x="26132" y="1176"/>
                  <a:pt x="24342" y="660"/>
                </a:cubicBezTo>
                <a:cubicBezTo>
                  <a:pt x="22050" y="1"/>
                  <a:pt x="19758" y="73"/>
                  <a:pt x="17895" y="16"/>
                </a:cubicBezTo>
                <a:cubicBezTo>
                  <a:pt x="17738" y="11"/>
                  <a:pt x="17580" y="9"/>
                  <a:pt x="17422" y="9"/>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22"/>
          <p:cNvSpPr txBox="1">
            <a:spLocks noGrp="1"/>
          </p:cNvSpPr>
          <p:nvPr>
            <p:ph type="title"/>
          </p:nvPr>
        </p:nvSpPr>
        <p:spPr>
          <a:xfrm>
            <a:off x="960000" y="719200"/>
            <a:ext cx="102812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6" name="Google Shape;536;p22"/>
          <p:cNvSpPr txBox="1">
            <a:spLocks noGrp="1"/>
          </p:cNvSpPr>
          <p:nvPr>
            <p:ph type="subTitle" idx="1"/>
          </p:nvPr>
        </p:nvSpPr>
        <p:spPr>
          <a:xfrm>
            <a:off x="5538167" y="2978400"/>
            <a:ext cx="4753600" cy="206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37" name="Google Shape;537;p22"/>
          <p:cNvSpPr txBox="1">
            <a:spLocks noGrp="1"/>
          </p:cNvSpPr>
          <p:nvPr>
            <p:ph type="subTitle" idx="2"/>
          </p:nvPr>
        </p:nvSpPr>
        <p:spPr>
          <a:xfrm>
            <a:off x="5535768" y="2239467"/>
            <a:ext cx="4753600" cy="5776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2500"/>
              <a:buFont typeface="Titan One"/>
              <a:buNone/>
              <a:defRPr sz="5333" b="1">
                <a:solidFill>
                  <a:schemeClr val="accent2"/>
                </a:solidFill>
                <a:latin typeface="Patrick Hand"/>
                <a:ea typeface="Patrick Hand"/>
                <a:cs typeface="Patrick Hand"/>
                <a:sym typeface="Patrick Hand"/>
              </a:defRPr>
            </a:lvl1pPr>
            <a:lvl2pPr lvl="1">
              <a:spcBef>
                <a:spcPts val="0"/>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2pPr>
            <a:lvl3pPr lvl="2">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3pPr>
            <a:lvl4pPr lvl="3">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4pPr>
            <a:lvl5pPr lvl="4">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5pPr>
            <a:lvl6pPr lvl="5">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6pPr>
            <a:lvl7pPr lvl="6">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7pPr>
            <a:lvl8pPr lvl="7">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8pPr>
            <a:lvl9pPr lvl="8">
              <a:spcBef>
                <a:spcPts val="2133"/>
              </a:spcBef>
              <a:spcAft>
                <a:spcPts val="2133"/>
              </a:spcAft>
              <a:buClr>
                <a:schemeClr val="lt2"/>
              </a:buClr>
              <a:buSzPts val="2500"/>
              <a:buFont typeface="Titan One"/>
              <a:buNone/>
              <a:defRPr sz="3333">
                <a:solidFill>
                  <a:schemeClr val="lt2"/>
                </a:solidFill>
                <a:latin typeface="Titan One"/>
                <a:ea typeface="Titan One"/>
                <a:cs typeface="Titan One"/>
                <a:sym typeface="Titan One"/>
              </a:defRPr>
            </a:lvl9pPr>
          </a:lstStyle>
          <a:p>
            <a:endParaRPr/>
          </a:p>
        </p:txBody>
      </p:sp>
      <p:sp>
        <p:nvSpPr>
          <p:cNvPr id="538" name="Google Shape;538;p22"/>
          <p:cNvSpPr/>
          <p:nvPr/>
        </p:nvSpPr>
        <p:spPr>
          <a:xfrm rot="10800000" flipH="1">
            <a:off x="-33" y="6018136"/>
            <a:ext cx="12217968" cy="1043064"/>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22"/>
          <p:cNvSpPr/>
          <p:nvPr/>
        </p:nvSpPr>
        <p:spPr>
          <a:xfrm>
            <a:off x="11241212" y="4561611"/>
            <a:ext cx="1871961" cy="892739"/>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22"/>
          <p:cNvSpPr/>
          <p:nvPr/>
        </p:nvSpPr>
        <p:spPr>
          <a:xfrm>
            <a:off x="11323200" y="72860"/>
            <a:ext cx="1032469" cy="619945"/>
          </a:xfrm>
          <a:custGeom>
            <a:avLst/>
            <a:gdLst/>
            <a:ahLst/>
            <a:cxnLst/>
            <a:rect l="l" t="t" r="r" b="b"/>
            <a:pathLst>
              <a:path w="26247" h="15760" extrusionOk="0">
                <a:moveTo>
                  <a:pt x="17778" y="0"/>
                </a:moveTo>
                <a:cubicBezTo>
                  <a:pt x="17469" y="0"/>
                  <a:pt x="17169" y="123"/>
                  <a:pt x="16877" y="247"/>
                </a:cubicBezTo>
                <a:cubicBezTo>
                  <a:pt x="16778" y="276"/>
                  <a:pt x="16663" y="333"/>
                  <a:pt x="16577" y="390"/>
                </a:cubicBezTo>
                <a:cubicBezTo>
                  <a:pt x="16533" y="333"/>
                  <a:pt x="16476" y="289"/>
                  <a:pt x="16419" y="289"/>
                </a:cubicBezTo>
                <a:cubicBezTo>
                  <a:pt x="16322" y="284"/>
                  <a:pt x="16225" y="281"/>
                  <a:pt x="16128" y="281"/>
                </a:cubicBezTo>
                <a:cubicBezTo>
                  <a:pt x="15018" y="281"/>
                  <a:pt x="13897" y="654"/>
                  <a:pt x="13066" y="1378"/>
                </a:cubicBezTo>
                <a:cubicBezTo>
                  <a:pt x="12766" y="1636"/>
                  <a:pt x="12579" y="1980"/>
                  <a:pt x="12422" y="2324"/>
                </a:cubicBezTo>
                <a:cubicBezTo>
                  <a:pt x="12321" y="2511"/>
                  <a:pt x="12207" y="2696"/>
                  <a:pt x="12178" y="2912"/>
                </a:cubicBezTo>
                <a:cubicBezTo>
                  <a:pt x="11917" y="2762"/>
                  <a:pt x="11587" y="2700"/>
                  <a:pt x="11237" y="2700"/>
                </a:cubicBezTo>
                <a:cubicBezTo>
                  <a:pt x="10551" y="2700"/>
                  <a:pt x="9787" y="2937"/>
                  <a:pt x="9313" y="3212"/>
                </a:cubicBezTo>
                <a:cubicBezTo>
                  <a:pt x="8898" y="3485"/>
                  <a:pt x="8597" y="3886"/>
                  <a:pt x="8281" y="4258"/>
                </a:cubicBezTo>
                <a:cubicBezTo>
                  <a:pt x="7995" y="4616"/>
                  <a:pt x="7809" y="5017"/>
                  <a:pt x="7594" y="5418"/>
                </a:cubicBezTo>
                <a:cubicBezTo>
                  <a:pt x="7494" y="5619"/>
                  <a:pt x="7422" y="5834"/>
                  <a:pt x="7408" y="6064"/>
                </a:cubicBezTo>
                <a:cubicBezTo>
                  <a:pt x="7236" y="6006"/>
                  <a:pt x="7064" y="5978"/>
                  <a:pt x="6877" y="5963"/>
                </a:cubicBezTo>
                <a:cubicBezTo>
                  <a:pt x="6827" y="5960"/>
                  <a:pt x="6778" y="5958"/>
                  <a:pt x="6728" y="5958"/>
                </a:cubicBezTo>
                <a:cubicBezTo>
                  <a:pt x="6093" y="5958"/>
                  <a:pt x="5474" y="6203"/>
                  <a:pt x="4929" y="6522"/>
                </a:cubicBezTo>
                <a:cubicBezTo>
                  <a:pt x="4227" y="6866"/>
                  <a:pt x="3640" y="7424"/>
                  <a:pt x="3267" y="8112"/>
                </a:cubicBezTo>
                <a:cubicBezTo>
                  <a:pt x="2995" y="8513"/>
                  <a:pt x="2738" y="9158"/>
                  <a:pt x="2866" y="9659"/>
                </a:cubicBezTo>
                <a:cubicBezTo>
                  <a:pt x="2709" y="9674"/>
                  <a:pt x="2566" y="9745"/>
                  <a:pt x="2436" y="9831"/>
                </a:cubicBezTo>
                <a:cubicBezTo>
                  <a:pt x="1863" y="10161"/>
                  <a:pt x="1233" y="10763"/>
                  <a:pt x="990" y="11149"/>
                </a:cubicBezTo>
                <a:cubicBezTo>
                  <a:pt x="674" y="11521"/>
                  <a:pt x="445" y="11951"/>
                  <a:pt x="331" y="12425"/>
                </a:cubicBezTo>
                <a:cubicBezTo>
                  <a:pt x="1" y="13370"/>
                  <a:pt x="316" y="14344"/>
                  <a:pt x="1175" y="14903"/>
                </a:cubicBezTo>
                <a:cubicBezTo>
                  <a:pt x="1766" y="15349"/>
                  <a:pt x="2476" y="15759"/>
                  <a:pt x="3241" y="15759"/>
                </a:cubicBezTo>
                <a:cubicBezTo>
                  <a:pt x="3312" y="15759"/>
                  <a:pt x="3383" y="15756"/>
                  <a:pt x="3454" y="15748"/>
                </a:cubicBezTo>
                <a:cubicBezTo>
                  <a:pt x="3479" y="15749"/>
                  <a:pt x="3504" y="15750"/>
                  <a:pt x="3529" y="15750"/>
                </a:cubicBezTo>
                <a:cubicBezTo>
                  <a:pt x="4358" y="15750"/>
                  <a:pt x="5109" y="15293"/>
                  <a:pt x="5832" y="14931"/>
                </a:cubicBezTo>
                <a:cubicBezTo>
                  <a:pt x="6462" y="14587"/>
                  <a:pt x="6950" y="14459"/>
                  <a:pt x="7651" y="14087"/>
                </a:cubicBezTo>
                <a:cubicBezTo>
                  <a:pt x="7894" y="13993"/>
                  <a:pt x="7924" y="13948"/>
                  <a:pt x="7987" y="13948"/>
                </a:cubicBezTo>
                <a:cubicBezTo>
                  <a:pt x="8020" y="13948"/>
                  <a:pt x="8063" y="13961"/>
                  <a:pt x="8153" y="13986"/>
                </a:cubicBezTo>
                <a:lnTo>
                  <a:pt x="8182" y="14014"/>
                </a:lnTo>
                <a:cubicBezTo>
                  <a:pt x="8440" y="14444"/>
                  <a:pt x="8654" y="14946"/>
                  <a:pt x="9099" y="15233"/>
                </a:cubicBezTo>
                <a:cubicBezTo>
                  <a:pt x="9385" y="15376"/>
                  <a:pt x="9672" y="15519"/>
                  <a:pt x="9987" y="15562"/>
                </a:cubicBezTo>
                <a:cubicBezTo>
                  <a:pt x="10019" y="15563"/>
                  <a:pt x="10052" y="15563"/>
                  <a:pt x="10084" y="15563"/>
                </a:cubicBezTo>
                <a:cubicBezTo>
                  <a:pt x="10480" y="15563"/>
                  <a:pt x="10862" y="15482"/>
                  <a:pt x="11233" y="15376"/>
                </a:cubicBezTo>
                <a:cubicBezTo>
                  <a:pt x="12436" y="15032"/>
                  <a:pt x="14184" y="14215"/>
                  <a:pt x="14743" y="14215"/>
                </a:cubicBezTo>
                <a:cubicBezTo>
                  <a:pt x="14757" y="14215"/>
                  <a:pt x="14786" y="14215"/>
                  <a:pt x="14801" y="14230"/>
                </a:cubicBezTo>
                <a:cubicBezTo>
                  <a:pt x="14814" y="14230"/>
                  <a:pt x="14814" y="14244"/>
                  <a:pt x="14829" y="14244"/>
                </a:cubicBezTo>
                <a:cubicBezTo>
                  <a:pt x="14843" y="14272"/>
                  <a:pt x="14900" y="14301"/>
                  <a:pt x="14915" y="14316"/>
                </a:cubicBezTo>
                <a:cubicBezTo>
                  <a:pt x="15215" y="14587"/>
                  <a:pt x="15559" y="14803"/>
                  <a:pt x="15932" y="14960"/>
                </a:cubicBezTo>
                <a:cubicBezTo>
                  <a:pt x="16141" y="15042"/>
                  <a:pt x="16365" y="15066"/>
                  <a:pt x="16593" y="15066"/>
                </a:cubicBezTo>
                <a:cubicBezTo>
                  <a:pt x="16802" y="15066"/>
                  <a:pt x="17015" y="15046"/>
                  <a:pt x="17221" y="15032"/>
                </a:cubicBezTo>
                <a:cubicBezTo>
                  <a:pt x="18281" y="14946"/>
                  <a:pt x="19227" y="14415"/>
                  <a:pt x="20086" y="13829"/>
                </a:cubicBezTo>
                <a:cubicBezTo>
                  <a:pt x="20144" y="13785"/>
                  <a:pt x="20187" y="13756"/>
                  <a:pt x="20245" y="13714"/>
                </a:cubicBezTo>
                <a:cubicBezTo>
                  <a:pt x="20503" y="13986"/>
                  <a:pt x="20789" y="14258"/>
                  <a:pt x="21133" y="14415"/>
                </a:cubicBezTo>
                <a:cubicBezTo>
                  <a:pt x="21620" y="14602"/>
                  <a:pt x="22136" y="14774"/>
                  <a:pt x="22652" y="14774"/>
                </a:cubicBezTo>
                <a:cubicBezTo>
                  <a:pt x="23311" y="14774"/>
                  <a:pt x="23884" y="14444"/>
                  <a:pt x="24457" y="14173"/>
                </a:cubicBezTo>
                <a:cubicBezTo>
                  <a:pt x="25158" y="13857"/>
                  <a:pt x="25631" y="13212"/>
                  <a:pt x="25932" y="12524"/>
                </a:cubicBezTo>
                <a:cubicBezTo>
                  <a:pt x="26104" y="12167"/>
                  <a:pt x="26247" y="11966"/>
                  <a:pt x="26104" y="11493"/>
                </a:cubicBezTo>
                <a:cubicBezTo>
                  <a:pt x="25918" y="10948"/>
                  <a:pt x="25588" y="10448"/>
                  <a:pt x="25101" y="10161"/>
                </a:cubicBezTo>
                <a:cubicBezTo>
                  <a:pt x="25316" y="10018"/>
                  <a:pt x="25517" y="9817"/>
                  <a:pt x="25674" y="9602"/>
                </a:cubicBezTo>
                <a:cubicBezTo>
                  <a:pt x="25803" y="9416"/>
                  <a:pt x="25947" y="9201"/>
                  <a:pt x="25960" y="8958"/>
                </a:cubicBezTo>
                <a:cubicBezTo>
                  <a:pt x="25960" y="8312"/>
                  <a:pt x="25832" y="7653"/>
                  <a:pt x="25574" y="7066"/>
                </a:cubicBezTo>
                <a:cubicBezTo>
                  <a:pt x="25230" y="6551"/>
                  <a:pt x="24686" y="6135"/>
                  <a:pt x="24127" y="5877"/>
                </a:cubicBezTo>
                <a:cubicBezTo>
                  <a:pt x="23682" y="5685"/>
                  <a:pt x="23197" y="5644"/>
                  <a:pt x="22714" y="5644"/>
                </a:cubicBezTo>
                <a:cubicBezTo>
                  <a:pt x="22621" y="5644"/>
                  <a:pt x="22528" y="5645"/>
                  <a:pt x="22436" y="5648"/>
                </a:cubicBezTo>
                <a:cubicBezTo>
                  <a:pt x="22308" y="5648"/>
                  <a:pt x="22164" y="5662"/>
                  <a:pt x="22035" y="5676"/>
                </a:cubicBezTo>
                <a:lnTo>
                  <a:pt x="22064" y="5619"/>
                </a:lnTo>
                <a:cubicBezTo>
                  <a:pt x="22264" y="5290"/>
                  <a:pt x="22451" y="4975"/>
                  <a:pt x="22608" y="4631"/>
                </a:cubicBezTo>
                <a:cubicBezTo>
                  <a:pt x="22723" y="4387"/>
                  <a:pt x="22652" y="4100"/>
                  <a:pt x="22551" y="3857"/>
                </a:cubicBezTo>
                <a:cubicBezTo>
                  <a:pt x="22336" y="3370"/>
                  <a:pt x="21920" y="2998"/>
                  <a:pt x="21477" y="2711"/>
                </a:cubicBezTo>
                <a:cubicBezTo>
                  <a:pt x="21076" y="2511"/>
                  <a:pt x="20617" y="2467"/>
                  <a:pt x="20172" y="2453"/>
                </a:cubicBezTo>
                <a:cubicBezTo>
                  <a:pt x="20001" y="2467"/>
                  <a:pt x="19844" y="2524"/>
                  <a:pt x="19672" y="2582"/>
                </a:cubicBezTo>
                <a:cubicBezTo>
                  <a:pt x="19786" y="2324"/>
                  <a:pt x="19857" y="2052"/>
                  <a:pt x="19872" y="1766"/>
                </a:cubicBezTo>
                <a:cubicBezTo>
                  <a:pt x="19943" y="791"/>
                  <a:pt x="18812" y="289"/>
                  <a:pt x="18038" y="31"/>
                </a:cubicBezTo>
                <a:cubicBezTo>
                  <a:pt x="17951" y="10"/>
                  <a:pt x="17864" y="0"/>
                  <a:pt x="177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22"/>
          <p:cNvSpPr/>
          <p:nvPr/>
        </p:nvSpPr>
        <p:spPr>
          <a:xfrm rot="10800000" flipH="1">
            <a:off x="-12967" y="6381304"/>
            <a:ext cx="12217968" cy="674496"/>
          </a:xfrm>
          <a:prstGeom prst="flowChartDocument">
            <a:avLst/>
          </a:pr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22"/>
          <p:cNvSpPr/>
          <p:nvPr/>
        </p:nvSpPr>
        <p:spPr>
          <a:xfrm rot="10800000">
            <a:off x="1259484" y="72851"/>
            <a:ext cx="894400" cy="894400"/>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22"/>
          <p:cNvSpPr/>
          <p:nvPr/>
        </p:nvSpPr>
        <p:spPr>
          <a:xfrm rot="9899998">
            <a:off x="1426943" y="240307"/>
            <a:ext cx="559463" cy="559463"/>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160286755"/>
      </p:ext>
    </p:extLst>
  </p:cSld>
  <p:clrMapOvr>
    <a:masterClrMapping/>
  </p:clrMapOvr>
  <p:transition spd="slow">
    <p:fade thruBlk="1"/>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39"/>
        <p:cNvGrpSpPr/>
        <p:nvPr/>
      </p:nvGrpSpPr>
      <p:grpSpPr>
        <a:xfrm>
          <a:off x="0" y="0"/>
          <a:ext cx="0" cy="0"/>
          <a:chOff x="0" y="0"/>
          <a:chExt cx="0" cy="0"/>
        </a:xfrm>
      </p:grpSpPr>
      <p:grpSp>
        <p:nvGrpSpPr>
          <p:cNvPr id="840" name="Google Shape;840;p36"/>
          <p:cNvGrpSpPr/>
          <p:nvPr/>
        </p:nvGrpSpPr>
        <p:grpSpPr>
          <a:xfrm rot="-1184753">
            <a:off x="328837" y="5140333"/>
            <a:ext cx="816563" cy="1043497"/>
            <a:chOff x="1027000" y="3669750"/>
            <a:chExt cx="850415" cy="1086759"/>
          </a:xfrm>
        </p:grpSpPr>
        <p:sp>
          <p:nvSpPr>
            <p:cNvPr id="841" name="Google Shape;841;p36"/>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36"/>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36"/>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36"/>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5" name="Google Shape;845;p36"/>
          <p:cNvSpPr/>
          <p:nvPr/>
        </p:nvSpPr>
        <p:spPr>
          <a:xfrm>
            <a:off x="10741480" y="1002702"/>
            <a:ext cx="1898987" cy="962356"/>
          </a:xfrm>
          <a:custGeom>
            <a:avLst/>
            <a:gdLst/>
            <a:ahLst/>
            <a:cxnLst/>
            <a:rect l="l" t="t" r="r" b="b"/>
            <a:pathLst>
              <a:path w="66803" h="33854" extrusionOk="0">
                <a:moveTo>
                  <a:pt x="14000" y="12739"/>
                </a:moveTo>
                <a:lnTo>
                  <a:pt x="14000" y="12739"/>
                </a:lnTo>
                <a:cubicBezTo>
                  <a:pt x="13947" y="12871"/>
                  <a:pt x="13894" y="12976"/>
                  <a:pt x="13868" y="13108"/>
                </a:cubicBezTo>
                <a:cubicBezTo>
                  <a:pt x="13736" y="13373"/>
                  <a:pt x="13630" y="13637"/>
                  <a:pt x="13525" y="13927"/>
                </a:cubicBezTo>
                <a:lnTo>
                  <a:pt x="13472" y="14007"/>
                </a:lnTo>
                <a:cubicBezTo>
                  <a:pt x="13657" y="13584"/>
                  <a:pt x="13815" y="13161"/>
                  <a:pt x="14000" y="12739"/>
                </a:cubicBezTo>
                <a:close/>
                <a:moveTo>
                  <a:pt x="2378" y="24678"/>
                </a:moveTo>
                <a:lnTo>
                  <a:pt x="2336" y="24741"/>
                </a:lnTo>
                <a:lnTo>
                  <a:pt x="2336" y="24741"/>
                </a:lnTo>
                <a:cubicBezTo>
                  <a:pt x="2352" y="24721"/>
                  <a:pt x="2367" y="24699"/>
                  <a:pt x="2378" y="24678"/>
                </a:cubicBezTo>
                <a:close/>
                <a:moveTo>
                  <a:pt x="24507" y="0"/>
                </a:moveTo>
                <a:cubicBezTo>
                  <a:pt x="23981" y="0"/>
                  <a:pt x="23455" y="89"/>
                  <a:pt x="22955" y="271"/>
                </a:cubicBezTo>
                <a:cubicBezTo>
                  <a:pt x="22585" y="377"/>
                  <a:pt x="22241" y="535"/>
                  <a:pt x="21898" y="720"/>
                </a:cubicBezTo>
                <a:cubicBezTo>
                  <a:pt x="21766" y="799"/>
                  <a:pt x="21634" y="879"/>
                  <a:pt x="21502" y="984"/>
                </a:cubicBezTo>
                <a:lnTo>
                  <a:pt x="21475" y="1011"/>
                </a:lnTo>
                <a:lnTo>
                  <a:pt x="21502" y="1011"/>
                </a:lnTo>
                <a:cubicBezTo>
                  <a:pt x="21449" y="1064"/>
                  <a:pt x="21370" y="1116"/>
                  <a:pt x="21317" y="1169"/>
                </a:cubicBezTo>
                <a:cubicBezTo>
                  <a:pt x="21343" y="1143"/>
                  <a:pt x="21370" y="1116"/>
                  <a:pt x="21396" y="1090"/>
                </a:cubicBezTo>
                <a:lnTo>
                  <a:pt x="21396" y="1090"/>
                </a:lnTo>
                <a:cubicBezTo>
                  <a:pt x="20973" y="1380"/>
                  <a:pt x="20604" y="1697"/>
                  <a:pt x="20260" y="2094"/>
                </a:cubicBezTo>
                <a:cubicBezTo>
                  <a:pt x="19864" y="2463"/>
                  <a:pt x="19468" y="2860"/>
                  <a:pt x="19124" y="3282"/>
                </a:cubicBezTo>
                <a:cubicBezTo>
                  <a:pt x="18702" y="3705"/>
                  <a:pt x="18358" y="4154"/>
                  <a:pt x="18068" y="4656"/>
                </a:cubicBezTo>
                <a:cubicBezTo>
                  <a:pt x="17830" y="4920"/>
                  <a:pt x="17645" y="5184"/>
                  <a:pt x="17460" y="5475"/>
                </a:cubicBezTo>
                <a:cubicBezTo>
                  <a:pt x="17196" y="5924"/>
                  <a:pt x="16932" y="6373"/>
                  <a:pt x="16694" y="6848"/>
                </a:cubicBezTo>
                <a:cubicBezTo>
                  <a:pt x="14898" y="9780"/>
                  <a:pt x="13445" y="12950"/>
                  <a:pt x="12362" y="16225"/>
                </a:cubicBezTo>
                <a:cubicBezTo>
                  <a:pt x="12310" y="15908"/>
                  <a:pt x="12257" y="15565"/>
                  <a:pt x="12151" y="15274"/>
                </a:cubicBezTo>
                <a:cubicBezTo>
                  <a:pt x="12072" y="14799"/>
                  <a:pt x="11861" y="14403"/>
                  <a:pt x="11544" y="14086"/>
                </a:cubicBezTo>
                <a:cubicBezTo>
                  <a:pt x="11227" y="13848"/>
                  <a:pt x="10883" y="13663"/>
                  <a:pt x="10513" y="13584"/>
                </a:cubicBezTo>
                <a:cubicBezTo>
                  <a:pt x="10461" y="13557"/>
                  <a:pt x="10381" y="13531"/>
                  <a:pt x="10302" y="13531"/>
                </a:cubicBezTo>
                <a:cubicBezTo>
                  <a:pt x="10038" y="13531"/>
                  <a:pt x="9747" y="13584"/>
                  <a:pt x="9536" y="13742"/>
                </a:cubicBezTo>
                <a:cubicBezTo>
                  <a:pt x="9034" y="13980"/>
                  <a:pt x="8638" y="14376"/>
                  <a:pt x="8400" y="14878"/>
                </a:cubicBezTo>
                <a:cubicBezTo>
                  <a:pt x="8163" y="15301"/>
                  <a:pt x="7951" y="15750"/>
                  <a:pt x="7793" y="16225"/>
                </a:cubicBezTo>
                <a:cubicBezTo>
                  <a:pt x="7291" y="17308"/>
                  <a:pt x="6947" y="18497"/>
                  <a:pt x="6842" y="19686"/>
                </a:cubicBezTo>
                <a:cubicBezTo>
                  <a:pt x="6763" y="20267"/>
                  <a:pt x="6763" y="20874"/>
                  <a:pt x="6842" y="21482"/>
                </a:cubicBezTo>
                <a:cubicBezTo>
                  <a:pt x="6419" y="21640"/>
                  <a:pt x="5759" y="21931"/>
                  <a:pt x="5363" y="22116"/>
                </a:cubicBezTo>
                <a:cubicBezTo>
                  <a:pt x="4755" y="22459"/>
                  <a:pt x="4174" y="22908"/>
                  <a:pt x="3699" y="23436"/>
                </a:cubicBezTo>
                <a:cubicBezTo>
                  <a:pt x="3619" y="23516"/>
                  <a:pt x="3566" y="23621"/>
                  <a:pt x="3514" y="23701"/>
                </a:cubicBezTo>
                <a:cubicBezTo>
                  <a:pt x="3008" y="24029"/>
                  <a:pt x="2552" y="24430"/>
                  <a:pt x="2212" y="24926"/>
                </a:cubicBezTo>
                <a:lnTo>
                  <a:pt x="2212" y="24926"/>
                </a:lnTo>
                <a:lnTo>
                  <a:pt x="2336" y="24741"/>
                </a:lnTo>
                <a:lnTo>
                  <a:pt x="2336" y="24741"/>
                </a:lnTo>
                <a:cubicBezTo>
                  <a:pt x="2313" y="24769"/>
                  <a:pt x="2288" y="24794"/>
                  <a:pt x="2272" y="24810"/>
                </a:cubicBezTo>
                <a:cubicBezTo>
                  <a:pt x="1982" y="25206"/>
                  <a:pt x="1691" y="25629"/>
                  <a:pt x="1480" y="26051"/>
                </a:cubicBezTo>
                <a:cubicBezTo>
                  <a:pt x="1004" y="26712"/>
                  <a:pt x="634" y="27451"/>
                  <a:pt x="344" y="28217"/>
                </a:cubicBezTo>
                <a:cubicBezTo>
                  <a:pt x="159" y="28798"/>
                  <a:pt x="80" y="29406"/>
                  <a:pt x="106" y="30040"/>
                </a:cubicBezTo>
                <a:cubicBezTo>
                  <a:pt x="212" y="30463"/>
                  <a:pt x="1" y="30331"/>
                  <a:pt x="450" y="31466"/>
                </a:cubicBezTo>
                <a:cubicBezTo>
                  <a:pt x="819" y="32180"/>
                  <a:pt x="1480" y="32734"/>
                  <a:pt x="2246" y="33025"/>
                </a:cubicBezTo>
                <a:cubicBezTo>
                  <a:pt x="3012" y="33395"/>
                  <a:pt x="3857" y="33606"/>
                  <a:pt x="4702" y="33712"/>
                </a:cubicBezTo>
                <a:lnTo>
                  <a:pt x="5098" y="33764"/>
                </a:lnTo>
                <a:lnTo>
                  <a:pt x="5098" y="33764"/>
                </a:lnTo>
                <a:lnTo>
                  <a:pt x="4755" y="33712"/>
                </a:lnTo>
                <a:lnTo>
                  <a:pt x="4755" y="33712"/>
                </a:lnTo>
                <a:cubicBezTo>
                  <a:pt x="5548" y="33822"/>
                  <a:pt x="6340" y="33854"/>
                  <a:pt x="7130" y="33854"/>
                </a:cubicBezTo>
                <a:cubicBezTo>
                  <a:pt x="8237" y="33854"/>
                  <a:pt x="9340" y="33791"/>
                  <a:pt x="10434" y="33791"/>
                </a:cubicBezTo>
                <a:cubicBezTo>
                  <a:pt x="12706" y="33738"/>
                  <a:pt x="14977" y="33738"/>
                  <a:pt x="17249" y="33738"/>
                </a:cubicBezTo>
                <a:cubicBezTo>
                  <a:pt x="19181" y="33671"/>
                  <a:pt x="21132" y="33567"/>
                  <a:pt x="23086" y="33567"/>
                </a:cubicBezTo>
                <a:cubicBezTo>
                  <a:pt x="23456" y="33567"/>
                  <a:pt x="23826" y="33571"/>
                  <a:pt x="24196" y="33579"/>
                </a:cubicBezTo>
                <a:cubicBezTo>
                  <a:pt x="25543" y="33579"/>
                  <a:pt x="26890" y="33527"/>
                  <a:pt x="28237" y="33447"/>
                </a:cubicBezTo>
                <a:lnTo>
                  <a:pt x="28264" y="33447"/>
                </a:lnTo>
                <a:cubicBezTo>
                  <a:pt x="29505" y="33368"/>
                  <a:pt x="30800" y="33421"/>
                  <a:pt x="32041" y="33315"/>
                </a:cubicBezTo>
                <a:cubicBezTo>
                  <a:pt x="32583" y="33315"/>
                  <a:pt x="33124" y="33309"/>
                  <a:pt x="33662" y="33309"/>
                </a:cubicBezTo>
                <a:cubicBezTo>
                  <a:pt x="34200" y="33309"/>
                  <a:pt x="34735" y="33315"/>
                  <a:pt x="35264" y="33342"/>
                </a:cubicBezTo>
                <a:cubicBezTo>
                  <a:pt x="36003" y="33263"/>
                  <a:pt x="36743" y="33236"/>
                  <a:pt x="37482" y="33210"/>
                </a:cubicBezTo>
                <a:cubicBezTo>
                  <a:pt x="39913" y="33104"/>
                  <a:pt x="42316" y="32761"/>
                  <a:pt x="43848" y="32629"/>
                </a:cubicBezTo>
                <a:cubicBezTo>
                  <a:pt x="45116" y="32470"/>
                  <a:pt x="46384" y="32391"/>
                  <a:pt x="47652" y="32285"/>
                </a:cubicBezTo>
                <a:cubicBezTo>
                  <a:pt x="47837" y="32206"/>
                  <a:pt x="50346" y="31942"/>
                  <a:pt x="51641" y="31783"/>
                </a:cubicBezTo>
                <a:cubicBezTo>
                  <a:pt x="52723" y="31651"/>
                  <a:pt x="53886" y="31598"/>
                  <a:pt x="55814" y="31281"/>
                </a:cubicBezTo>
                <a:cubicBezTo>
                  <a:pt x="56474" y="31097"/>
                  <a:pt x="57135" y="30938"/>
                  <a:pt x="57795" y="30780"/>
                </a:cubicBezTo>
                <a:cubicBezTo>
                  <a:pt x="58561" y="30489"/>
                  <a:pt x="59327" y="30225"/>
                  <a:pt x="60093" y="29961"/>
                </a:cubicBezTo>
                <a:cubicBezTo>
                  <a:pt x="61150" y="29591"/>
                  <a:pt x="62153" y="29089"/>
                  <a:pt x="63104" y="28508"/>
                </a:cubicBezTo>
                <a:cubicBezTo>
                  <a:pt x="63844" y="27980"/>
                  <a:pt x="64584" y="27451"/>
                  <a:pt x="65350" y="27002"/>
                </a:cubicBezTo>
                <a:cubicBezTo>
                  <a:pt x="65931" y="26580"/>
                  <a:pt x="66512" y="26051"/>
                  <a:pt x="66670" y="25312"/>
                </a:cubicBezTo>
                <a:cubicBezTo>
                  <a:pt x="66802" y="24414"/>
                  <a:pt x="66723" y="23463"/>
                  <a:pt x="65957" y="22908"/>
                </a:cubicBezTo>
                <a:lnTo>
                  <a:pt x="65983" y="22908"/>
                </a:lnTo>
                <a:cubicBezTo>
                  <a:pt x="65640" y="22565"/>
                  <a:pt x="65244" y="22274"/>
                  <a:pt x="64821" y="22010"/>
                </a:cubicBezTo>
                <a:cubicBezTo>
                  <a:pt x="64557" y="21852"/>
                  <a:pt x="64267" y="21772"/>
                  <a:pt x="63976" y="21693"/>
                </a:cubicBezTo>
                <a:cubicBezTo>
                  <a:pt x="63870" y="21667"/>
                  <a:pt x="63791" y="21614"/>
                  <a:pt x="63685" y="21587"/>
                </a:cubicBezTo>
                <a:cubicBezTo>
                  <a:pt x="63185" y="21420"/>
                  <a:pt x="62667" y="21332"/>
                  <a:pt x="62146" y="21332"/>
                </a:cubicBezTo>
                <a:cubicBezTo>
                  <a:pt x="61760" y="21332"/>
                  <a:pt x="61373" y="21381"/>
                  <a:pt x="60991" y="21482"/>
                </a:cubicBezTo>
                <a:lnTo>
                  <a:pt x="60542" y="21614"/>
                </a:lnTo>
                <a:cubicBezTo>
                  <a:pt x="60806" y="20901"/>
                  <a:pt x="60991" y="20161"/>
                  <a:pt x="61070" y="19395"/>
                </a:cubicBezTo>
                <a:cubicBezTo>
                  <a:pt x="61070" y="18048"/>
                  <a:pt x="60146" y="17071"/>
                  <a:pt x="59063" y="16489"/>
                </a:cubicBezTo>
                <a:cubicBezTo>
                  <a:pt x="58587" y="16225"/>
                  <a:pt x="58086" y="16040"/>
                  <a:pt x="57557" y="15988"/>
                </a:cubicBezTo>
                <a:cubicBezTo>
                  <a:pt x="57360" y="15968"/>
                  <a:pt x="57163" y="15958"/>
                  <a:pt x="56966" y="15958"/>
                </a:cubicBezTo>
                <a:cubicBezTo>
                  <a:pt x="56108" y="15958"/>
                  <a:pt x="55257" y="16141"/>
                  <a:pt x="54440" y="16463"/>
                </a:cubicBezTo>
                <a:cubicBezTo>
                  <a:pt x="54256" y="16516"/>
                  <a:pt x="54071" y="16569"/>
                  <a:pt x="53912" y="16674"/>
                </a:cubicBezTo>
                <a:cubicBezTo>
                  <a:pt x="53252" y="16938"/>
                  <a:pt x="53833" y="16701"/>
                  <a:pt x="52803" y="17150"/>
                </a:cubicBezTo>
                <a:cubicBezTo>
                  <a:pt x="52565" y="17282"/>
                  <a:pt x="52354" y="17388"/>
                  <a:pt x="52142" y="17493"/>
                </a:cubicBezTo>
                <a:cubicBezTo>
                  <a:pt x="52142" y="17440"/>
                  <a:pt x="52169" y="17388"/>
                  <a:pt x="52195" y="17335"/>
                </a:cubicBezTo>
                <a:cubicBezTo>
                  <a:pt x="52274" y="17203"/>
                  <a:pt x="52301" y="17176"/>
                  <a:pt x="52274" y="17176"/>
                </a:cubicBezTo>
                <a:cubicBezTo>
                  <a:pt x="52486" y="16780"/>
                  <a:pt x="52671" y="16410"/>
                  <a:pt x="52829" y="16014"/>
                </a:cubicBezTo>
                <a:cubicBezTo>
                  <a:pt x="53199" y="15274"/>
                  <a:pt x="53490" y="14482"/>
                  <a:pt x="53674" y="13663"/>
                </a:cubicBezTo>
                <a:cubicBezTo>
                  <a:pt x="53727" y="13425"/>
                  <a:pt x="53806" y="13188"/>
                  <a:pt x="53859" y="12976"/>
                </a:cubicBezTo>
                <a:lnTo>
                  <a:pt x="53859" y="12976"/>
                </a:lnTo>
                <a:lnTo>
                  <a:pt x="53833" y="13003"/>
                </a:lnTo>
                <a:cubicBezTo>
                  <a:pt x="54071" y="12316"/>
                  <a:pt x="53965" y="11524"/>
                  <a:pt x="53859" y="10810"/>
                </a:cubicBezTo>
                <a:cubicBezTo>
                  <a:pt x="53622" y="9146"/>
                  <a:pt x="52512" y="7509"/>
                  <a:pt x="50954" y="7007"/>
                </a:cubicBezTo>
                <a:cubicBezTo>
                  <a:pt x="50715" y="6942"/>
                  <a:pt x="50475" y="6916"/>
                  <a:pt x="50233" y="6916"/>
                </a:cubicBezTo>
                <a:cubicBezTo>
                  <a:pt x="49592" y="6916"/>
                  <a:pt x="48945" y="7096"/>
                  <a:pt x="48312" y="7192"/>
                </a:cubicBezTo>
                <a:cubicBezTo>
                  <a:pt x="46543" y="7852"/>
                  <a:pt x="46226" y="8512"/>
                  <a:pt x="45301" y="9173"/>
                </a:cubicBezTo>
                <a:cubicBezTo>
                  <a:pt x="44535" y="9807"/>
                  <a:pt x="43980" y="10705"/>
                  <a:pt x="43267" y="11418"/>
                </a:cubicBezTo>
                <a:cubicBezTo>
                  <a:pt x="42554" y="12131"/>
                  <a:pt x="42026" y="12950"/>
                  <a:pt x="41286" y="13637"/>
                </a:cubicBezTo>
                <a:cubicBezTo>
                  <a:pt x="41392" y="13320"/>
                  <a:pt x="41497" y="13029"/>
                  <a:pt x="41629" y="12712"/>
                </a:cubicBezTo>
                <a:cubicBezTo>
                  <a:pt x="42422" y="10652"/>
                  <a:pt x="42343" y="9410"/>
                  <a:pt x="42528" y="7905"/>
                </a:cubicBezTo>
                <a:cubicBezTo>
                  <a:pt x="42528" y="7871"/>
                  <a:pt x="42528" y="7835"/>
                  <a:pt x="42528" y="7799"/>
                </a:cubicBezTo>
                <a:cubicBezTo>
                  <a:pt x="42528" y="7720"/>
                  <a:pt x="42528" y="7641"/>
                  <a:pt x="42554" y="7561"/>
                </a:cubicBezTo>
                <a:cubicBezTo>
                  <a:pt x="42554" y="7537"/>
                  <a:pt x="42554" y="7519"/>
                  <a:pt x="42554" y="7509"/>
                </a:cubicBezTo>
                <a:cubicBezTo>
                  <a:pt x="42554" y="7419"/>
                  <a:pt x="42573" y="7311"/>
                  <a:pt x="42579" y="7215"/>
                </a:cubicBezTo>
                <a:lnTo>
                  <a:pt x="42579" y="7215"/>
                </a:lnTo>
                <a:cubicBezTo>
                  <a:pt x="42615" y="6947"/>
                  <a:pt x="42672" y="6500"/>
                  <a:pt x="42686" y="6320"/>
                </a:cubicBezTo>
                <a:cubicBezTo>
                  <a:pt x="42712" y="5131"/>
                  <a:pt x="42316" y="3943"/>
                  <a:pt x="41603" y="2992"/>
                </a:cubicBezTo>
                <a:cubicBezTo>
                  <a:pt x="41063" y="2459"/>
                  <a:pt x="40464" y="2249"/>
                  <a:pt x="39851" y="2249"/>
                </a:cubicBezTo>
                <a:cubicBezTo>
                  <a:pt x="38394" y="2249"/>
                  <a:pt x="36851" y="3431"/>
                  <a:pt x="35792" y="4286"/>
                </a:cubicBezTo>
                <a:cubicBezTo>
                  <a:pt x="34920" y="4946"/>
                  <a:pt x="34101" y="5660"/>
                  <a:pt x="33335" y="6426"/>
                </a:cubicBezTo>
                <a:cubicBezTo>
                  <a:pt x="32966" y="6743"/>
                  <a:pt x="32675" y="7112"/>
                  <a:pt x="32332" y="7403"/>
                </a:cubicBezTo>
                <a:cubicBezTo>
                  <a:pt x="31988" y="7720"/>
                  <a:pt x="31671" y="8063"/>
                  <a:pt x="31381" y="8433"/>
                </a:cubicBezTo>
                <a:cubicBezTo>
                  <a:pt x="31434" y="8354"/>
                  <a:pt x="31513" y="8275"/>
                  <a:pt x="31566" y="8195"/>
                </a:cubicBezTo>
                <a:lnTo>
                  <a:pt x="31566" y="8195"/>
                </a:lnTo>
                <a:cubicBezTo>
                  <a:pt x="31301" y="8486"/>
                  <a:pt x="31037" y="8803"/>
                  <a:pt x="30826" y="9146"/>
                </a:cubicBezTo>
                <a:cubicBezTo>
                  <a:pt x="30562" y="9437"/>
                  <a:pt x="30324" y="9754"/>
                  <a:pt x="30086" y="10097"/>
                </a:cubicBezTo>
                <a:cubicBezTo>
                  <a:pt x="29690" y="10599"/>
                  <a:pt x="29320" y="11154"/>
                  <a:pt x="29003" y="11735"/>
                </a:cubicBezTo>
                <a:cubicBezTo>
                  <a:pt x="28581" y="12395"/>
                  <a:pt x="28211" y="13082"/>
                  <a:pt x="27788" y="13742"/>
                </a:cubicBezTo>
                <a:lnTo>
                  <a:pt x="27788" y="13425"/>
                </a:lnTo>
                <a:cubicBezTo>
                  <a:pt x="27973" y="11761"/>
                  <a:pt x="28079" y="10203"/>
                  <a:pt x="28105" y="8565"/>
                </a:cubicBezTo>
                <a:lnTo>
                  <a:pt x="28105" y="8037"/>
                </a:lnTo>
                <a:cubicBezTo>
                  <a:pt x="28105" y="7878"/>
                  <a:pt x="28158" y="7799"/>
                  <a:pt x="28158" y="7694"/>
                </a:cubicBezTo>
                <a:lnTo>
                  <a:pt x="28158" y="7641"/>
                </a:lnTo>
                <a:cubicBezTo>
                  <a:pt x="28343" y="6294"/>
                  <a:pt x="28317" y="6294"/>
                  <a:pt x="28422" y="5501"/>
                </a:cubicBezTo>
                <a:cubicBezTo>
                  <a:pt x="28422" y="4603"/>
                  <a:pt x="28502" y="3679"/>
                  <a:pt x="28317" y="2780"/>
                </a:cubicBezTo>
                <a:cubicBezTo>
                  <a:pt x="28105" y="1777"/>
                  <a:pt x="27524" y="694"/>
                  <a:pt x="26547" y="456"/>
                </a:cubicBezTo>
                <a:cubicBezTo>
                  <a:pt x="25900" y="155"/>
                  <a:pt x="25203" y="0"/>
                  <a:pt x="2450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36"/>
          <p:cNvSpPr/>
          <p:nvPr/>
        </p:nvSpPr>
        <p:spPr>
          <a:xfrm>
            <a:off x="0" y="5886498"/>
            <a:ext cx="12192112" cy="719801"/>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36"/>
          <p:cNvSpPr/>
          <p:nvPr/>
        </p:nvSpPr>
        <p:spPr>
          <a:xfrm>
            <a:off x="0" y="6291104"/>
            <a:ext cx="12192112" cy="566899"/>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36"/>
          <p:cNvSpPr/>
          <p:nvPr/>
        </p:nvSpPr>
        <p:spPr>
          <a:xfrm>
            <a:off x="1" y="6545546"/>
            <a:ext cx="12192172" cy="312431"/>
          </a:xfrm>
          <a:custGeom>
            <a:avLst/>
            <a:gdLst/>
            <a:ahLst/>
            <a:cxnLst/>
            <a:rect l="l" t="t" r="r" b="b"/>
            <a:pathLst>
              <a:path w="184246" h="19195" extrusionOk="0">
                <a:moveTo>
                  <a:pt x="75249" y="9789"/>
                </a:moveTo>
                <a:cubicBezTo>
                  <a:pt x="75793" y="9906"/>
                  <a:pt x="76313" y="10025"/>
                  <a:pt x="76833" y="10142"/>
                </a:cubicBezTo>
                <a:cubicBezTo>
                  <a:pt x="78132" y="10426"/>
                  <a:pt x="79433" y="10710"/>
                  <a:pt x="80709" y="11065"/>
                </a:cubicBezTo>
                <a:cubicBezTo>
                  <a:pt x="80898" y="11112"/>
                  <a:pt x="80921" y="11371"/>
                  <a:pt x="80779" y="11443"/>
                </a:cubicBezTo>
                <a:cubicBezTo>
                  <a:pt x="80746" y="11459"/>
                  <a:pt x="80701" y="11476"/>
                  <a:pt x="80661" y="11476"/>
                </a:cubicBezTo>
                <a:cubicBezTo>
                  <a:pt x="80645" y="11476"/>
                  <a:pt x="80629" y="11473"/>
                  <a:pt x="80615" y="11466"/>
                </a:cubicBezTo>
                <a:cubicBezTo>
                  <a:pt x="80259" y="11371"/>
                  <a:pt x="79906" y="11277"/>
                  <a:pt x="79575" y="11182"/>
                </a:cubicBezTo>
                <a:cubicBezTo>
                  <a:pt x="78132" y="10829"/>
                  <a:pt x="76667" y="10545"/>
                  <a:pt x="75226" y="10214"/>
                </a:cubicBezTo>
                <a:cubicBezTo>
                  <a:pt x="75013" y="10214"/>
                  <a:pt x="74918" y="9931"/>
                  <a:pt x="75107" y="9812"/>
                </a:cubicBezTo>
                <a:cubicBezTo>
                  <a:pt x="75154" y="9789"/>
                  <a:pt x="75202" y="9789"/>
                  <a:pt x="75249" y="9789"/>
                </a:cubicBezTo>
                <a:close/>
                <a:moveTo>
                  <a:pt x="72916" y="11647"/>
                </a:moveTo>
                <a:cubicBezTo>
                  <a:pt x="72936" y="11647"/>
                  <a:pt x="72957" y="11649"/>
                  <a:pt x="72980" y="11655"/>
                </a:cubicBezTo>
                <a:cubicBezTo>
                  <a:pt x="73547" y="11891"/>
                  <a:pt x="74162" y="11963"/>
                  <a:pt x="74754" y="12175"/>
                </a:cubicBezTo>
                <a:cubicBezTo>
                  <a:pt x="76502" y="12908"/>
                  <a:pt x="78204" y="13782"/>
                  <a:pt x="79858" y="14705"/>
                </a:cubicBezTo>
                <a:cubicBezTo>
                  <a:pt x="80039" y="14805"/>
                  <a:pt x="79928" y="15060"/>
                  <a:pt x="79760" y="15060"/>
                </a:cubicBezTo>
                <a:cubicBezTo>
                  <a:pt x="79731" y="15060"/>
                  <a:pt x="79700" y="15053"/>
                  <a:pt x="79669" y="15035"/>
                </a:cubicBezTo>
                <a:cubicBezTo>
                  <a:pt x="78652" y="14468"/>
                  <a:pt x="77612" y="13948"/>
                  <a:pt x="76572" y="13428"/>
                </a:cubicBezTo>
                <a:cubicBezTo>
                  <a:pt x="75841" y="13097"/>
                  <a:pt x="75132" y="12695"/>
                  <a:pt x="74493" y="12483"/>
                </a:cubicBezTo>
                <a:cubicBezTo>
                  <a:pt x="73950" y="12341"/>
                  <a:pt x="73405" y="12247"/>
                  <a:pt x="72910" y="12033"/>
                </a:cubicBezTo>
                <a:cubicBezTo>
                  <a:pt x="72649" y="11990"/>
                  <a:pt x="72688" y="11647"/>
                  <a:pt x="72916" y="11647"/>
                </a:cubicBezTo>
                <a:close/>
                <a:moveTo>
                  <a:pt x="61918" y="12999"/>
                </a:moveTo>
                <a:cubicBezTo>
                  <a:pt x="62132" y="12999"/>
                  <a:pt x="62119" y="13311"/>
                  <a:pt x="61897" y="13334"/>
                </a:cubicBezTo>
                <a:cubicBezTo>
                  <a:pt x="60904" y="13617"/>
                  <a:pt x="60006" y="13570"/>
                  <a:pt x="59084" y="13735"/>
                </a:cubicBezTo>
                <a:cubicBezTo>
                  <a:pt x="55870" y="14421"/>
                  <a:pt x="52727" y="15319"/>
                  <a:pt x="49513" y="16003"/>
                </a:cubicBezTo>
                <a:cubicBezTo>
                  <a:pt x="49491" y="16011"/>
                  <a:pt x="49470" y="16014"/>
                  <a:pt x="49451" y="16014"/>
                </a:cubicBezTo>
                <a:cubicBezTo>
                  <a:pt x="49288" y="16014"/>
                  <a:pt x="49249" y="15762"/>
                  <a:pt x="49419" y="15720"/>
                </a:cubicBezTo>
                <a:cubicBezTo>
                  <a:pt x="50458" y="15508"/>
                  <a:pt x="51474" y="15247"/>
                  <a:pt x="52491" y="14988"/>
                </a:cubicBezTo>
                <a:cubicBezTo>
                  <a:pt x="54641" y="14444"/>
                  <a:pt x="56815" y="13901"/>
                  <a:pt x="58989" y="13428"/>
                </a:cubicBezTo>
                <a:cubicBezTo>
                  <a:pt x="60006" y="13239"/>
                  <a:pt x="60974" y="13287"/>
                  <a:pt x="61872" y="13003"/>
                </a:cubicBezTo>
                <a:cubicBezTo>
                  <a:pt x="61889" y="13000"/>
                  <a:pt x="61904" y="12999"/>
                  <a:pt x="61918" y="12999"/>
                </a:cubicBezTo>
                <a:close/>
                <a:moveTo>
                  <a:pt x="65451" y="15847"/>
                </a:moveTo>
                <a:cubicBezTo>
                  <a:pt x="66349" y="15847"/>
                  <a:pt x="67246" y="15865"/>
                  <a:pt x="68143" y="15865"/>
                </a:cubicBezTo>
                <a:cubicBezTo>
                  <a:pt x="68345" y="15865"/>
                  <a:pt x="68548" y="15864"/>
                  <a:pt x="68751" y="15862"/>
                </a:cubicBezTo>
                <a:cubicBezTo>
                  <a:pt x="68915" y="15862"/>
                  <a:pt x="69151" y="15886"/>
                  <a:pt x="69082" y="16098"/>
                </a:cubicBezTo>
                <a:cubicBezTo>
                  <a:pt x="69048" y="16182"/>
                  <a:pt x="68955" y="16195"/>
                  <a:pt x="68862" y="16195"/>
                </a:cubicBezTo>
                <a:cubicBezTo>
                  <a:pt x="68823" y="16195"/>
                  <a:pt x="68785" y="16193"/>
                  <a:pt x="68751" y="16193"/>
                </a:cubicBezTo>
                <a:cubicBezTo>
                  <a:pt x="67721" y="16193"/>
                  <a:pt x="66688" y="16172"/>
                  <a:pt x="65655" y="16172"/>
                </a:cubicBezTo>
                <a:cubicBezTo>
                  <a:pt x="64199" y="16172"/>
                  <a:pt x="62744" y="16213"/>
                  <a:pt x="61305" y="16406"/>
                </a:cubicBezTo>
                <a:cubicBezTo>
                  <a:pt x="60313" y="16476"/>
                  <a:pt x="59225" y="16784"/>
                  <a:pt x="58163" y="17043"/>
                </a:cubicBezTo>
                <a:cubicBezTo>
                  <a:pt x="56036" y="17469"/>
                  <a:pt x="53884" y="17800"/>
                  <a:pt x="51757" y="18202"/>
                </a:cubicBezTo>
                <a:cubicBezTo>
                  <a:pt x="51739" y="18209"/>
                  <a:pt x="51722" y="18212"/>
                  <a:pt x="51706" y="18212"/>
                </a:cubicBezTo>
                <a:cubicBezTo>
                  <a:pt x="51553" y="18212"/>
                  <a:pt x="51494" y="17937"/>
                  <a:pt x="51687" y="17894"/>
                </a:cubicBezTo>
                <a:cubicBezTo>
                  <a:pt x="53223" y="17611"/>
                  <a:pt x="54760" y="17351"/>
                  <a:pt x="56320" y="17068"/>
                </a:cubicBezTo>
                <a:cubicBezTo>
                  <a:pt x="58163" y="16784"/>
                  <a:pt x="59934" y="16145"/>
                  <a:pt x="61802" y="16028"/>
                </a:cubicBezTo>
                <a:cubicBezTo>
                  <a:pt x="63019" y="15879"/>
                  <a:pt x="64235" y="15847"/>
                  <a:pt x="65451" y="15847"/>
                </a:cubicBezTo>
                <a:close/>
                <a:moveTo>
                  <a:pt x="136824" y="0"/>
                </a:moveTo>
                <a:cubicBezTo>
                  <a:pt x="135216" y="0"/>
                  <a:pt x="133605" y="82"/>
                  <a:pt x="131984" y="82"/>
                </a:cubicBezTo>
                <a:cubicBezTo>
                  <a:pt x="131711" y="82"/>
                  <a:pt x="131439" y="80"/>
                  <a:pt x="131165" y="75"/>
                </a:cubicBezTo>
                <a:cubicBezTo>
                  <a:pt x="128401" y="169"/>
                  <a:pt x="125635" y="477"/>
                  <a:pt x="122894" y="761"/>
                </a:cubicBezTo>
                <a:cubicBezTo>
                  <a:pt x="120392" y="915"/>
                  <a:pt x="117910" y="1154"/>
                  <a:pt x="115429" y="1495"/>
                </a:cubicBezTo>
                <a:lnTo>
                  <a:pt x="115429" y="1495"/>
                </a:lnTo>
                <a:cubicBezTo>
                  <a:pt x="113703" y="1548"/>
                  <a:pt x="111977" y="1874"/>
                  <a:pt x="110251" y="2154"/>
                </a:cubicBezTo>
                <a:cubicBezTo>
                  <a:pt x="110156" y="2179"/>
                  <a:pt x="110037" y="2179"/>
                  <a:pt x="109943" y="2202"/>
                </a:cubicBezTo>
                <a:cubicBezTo>
                  <a:pt x="109495" y="2249"/>
                  <a:pt x="109045" y="2296"/>
                  <a:pt x="108597" y="2368"/>
                </a:cubicBezTo>
                <a:cubicBezTo>
                  <a:pt x="106517" y="2604"/>
                  <a:pt x="104460" y="3030"/>
                  <a:pt x="102405" y="3361"/>
                </a:cubicBezTo>
                <a:cubicBezTo>
                  <a:pt x="99852" y="3761"/>
                  <a:pt x="97300" y="4187"/>
                  <a:pt x="94747" y="4589"/>
                </a:cubicBezTo>
                <a:cubicBezTo>
                  <a:pt x="93163" y="4943"/>
                  <a:pt x="91580" y="5440"/>
                  <a:pt x="89996" y="5841"/>
                </a:cubicBezTo>
                <a:cubicBezTo>
                  <a:pt x="89264" y="6055"/>
                  <a:pt x="88531" y="6244"/>
                  <a:pt x="87775" y="6456"/>
                </a:cubicBezTo>
                <a:cubicBezTo>
                  <a:pt x="84608" y="6739"/>
                  <a:pt x="81441" y="7212"/>
                  <a:pt x="78274" y="7662"/>
                </a:cubicBezTo>
                <a:cubicBezTo>
                  <a:pt x="74375" y="8134"/>
                  <a:pt x="69813" y="8772"/>
                  <a:pt x="65701" y="9978"/>
                </a:cubicBezTo>
                <a:cubicBezTo>
                  <a:pt x="63196" y="10615"/>
                  <a:pt x="60643" y="10946"/>
                  <a:pt x="58091" y="11419"/>
                </a:cubicBezTo>
                <a:cubicBezTo>
                  <a:pt x="53105" y="12364"/>
                  <a:pt x="48260" y="13003"/>
                  <a:pt x="43344" y="13735"/>
                </a:cubicBezTo>
                <a:cubicBezTo>
                  <a:pt x="42020" y="13971"/>
                  <a:pt x="40722" y="14396"/>
                  <a:pt x="39421" y="14727"/>
                </a:cubicBezTo>
                <a:cubicBezTo>
                  <a:pt x="37955" y="15035"/>
                  <a:pt x="36537" y="15414"/>
                  <a:pt x="35097" y="15839"/>
                </a:cubicBezTo>
                <a:cubicBezTo>
                  <a:pt x="32662" y="16240"/>
                  <a:pt x="30251" y="16879"/>
                  <a:pt x="27840" y="17399"/>
                </a:cubicBezTo>
                <a:cubicBezTo>
                  <a:pt x="25171" y="17800"/>
                  <a:pt x="21957" y="17800"/>
                  <a:pt x="19049" y="18013"/>
                </a:cubicBezTo>
                <a:cubicBezTo>
                  <a:pt x="18825" y="18036"/>
                  <a:pt x="18602" y="18046"/>
                  <a:pt x="18379" y="18046"/>
                </a:cubicBezTo>
                <a:cubicBezTo>
                  <a:pt x="17468" y="18046"/>
                  <a:pt x="16557" y="17890"/>
                  <a:pt x="15646" y="17871"/>
                </a:cubicBezTo>
                <a:cubicBezTo>
                  <a:pt x="13140" y="17777"/>
                  <a:pt x="10730" y="17138"/>
                  <a:pt x="8155" y="16665"/>
                </a:cubicBezTo>
                <a:cubicBezTo>
                  <a:pt x="5909" y="16170"/>
                  <a:pt x="3687" y="15673"/>
                  <a:pt x="1513" y="14941"/>
                </a:cubicBezTo>
                <a:cubicBezTo>
                  <a:pt x="993" y="14727"/>
                  <a:pt x="498" y="14538"/>
                  <a:pt x="0" y="14349"/>
                </a:cubicBezTo>
                <a:lnTo>
                  <a:pt x="0" y="17588"/>
                </a:lnTo>
                <a:cubicBezTo>
                  <a:pt x="403" y="17682"/>
                  <a:pt x="804" y="17752"/>
                  <a:pt x="1135" y="17824"/>
                </a:cubicBezTo>
                <a:cubicBezTo>
                  <a:pt x="2199" y="17894"/>
                  <a:pt x="3286" y="17894"/>
                  <a:pt x="4279" y="18320"/>
                </a:cubicBezTo>
                <a:cubicBezTo>
                  <a:pt x="4480" y="18381"/>
                  <a:pt x="4407" y="18629"/>
                  <a:pt x="4236" y="18629"/>
                </a:cubicBezTo>
                <a:cubicBezTo>
                  <a:pt x="4206" y="18629"/>
                  <a:pt x="4173" y="18621"/>
                  <a:pt x="4137" y="18603"/>
                </a:cubicBezTo>
                <a:cubicBezTo>
                  <a:pt x="3003" y="18108"/>
                  <a:pt x="1443" y="18297"/>
                  <a:pt x="48" y="17919"/>
                </a:cubicBezTo>
                <a:lnTo>
                  <a:pt x="0" y="17919"/>
                </a:lnTo>
                <a:lnTo>
                  <a:pt x="0" y="19195"/>
                </a:lnTo>
                <a:lnTo>
                  <a:pt x="37791" y="19195"/>
                </a:lnTo>
                <a:cubicBezTo>
                  <a:pt x="38216" y="19123"/>
                  <a:pt x="38642" y="19029"/>
                  <a:pt x="39114" y="18887"/>
                </a:cubicBezTo>
                <a:cubicBezTo>
                  <a:pt x="39846" y="18745"/>
                  <a:pt x="40602" y="18675"/>
                  <a:pt x="41336" y="18509"/>
                </a:cubicBezTo>
                <a:cubicBezTo>
                  <a:pt x="42518" y="18414"/>
                  <a:pt x="43580" y="17919"/>
                  <a:pt x="44762" y="17800"/>
                </a:cubicBezTo>
                <a:cubicBezTo>
                  <a:pt x="44862" y="17800"/>
                  <a:pt x="44923" y="17773"/>
                  <a:pt x="44979" y="17773"/>
                </a:cubicBezTo>
                <a:cubicBezTo>
                  <a:pt x="45028" y="17773"/>
                  <a:pt x="45074" y="17794"/>
                  <a:pt x="45140" y="17871"/>
                </a:cubicBezTo>
                <a:cubicBezTo>
                  <a:pt x="45212" y="17941"/>
                  <a:pt x="45165" y="18083"/>
                  <a:pt x="45045" y="18108"/>
                </a:cubicBezTo>
                <a:cubicBezTo>
                  <a:pt x="44267" y="18155"/>
                  <a:pt x="43368" y="18439"/>
                  <a:pt x="42493" y="18675"/>
                </a:cubicBezTo>
                <a:cubicBezTo>
                  <a:pt x="41453" y="18839"/>
                  <a:pt x="40413" y="19006"/>
                  <a:pt x="39373" y="19195"/>
                </a:cubicBezTo>
                <a:lnTo>
                  <a:pt x="75769" y="19195"/>
                </a:lnTo>
                <a:cubicBezTo>
                  <a:pt x="75179" y="18864"/>
                  <a:pt x="74587" y="18556"/>
                  <a:pt x="74045" y="18178"/>
                </a:cubicBezTo>
                <a:cubicBezTo>
                  <a:pt x="73855" y="18013"/>
                  <a:pt x="73572" y="17966"/>
                  <a:pt x="73405" y="17824"/>
                </a:cubicBezTo>
                <a:cubicBezTo>
                  <a:pt x="73336" y="17730"/>
                  <a:pt x="73405" y="17588"/>
                  <a:pt x="73500" y="17563"/>
                </a:cubicBezTo>
                <a:cubicBezTo>
                  <a:pt x="73514" y="17561"/>
                  <a:pt x="73529" y="17560"/>
                  <a:pt x="73542" y="17560"/>
                </a:cubicBezTo>
                <a:cubicBezTo>
                  <a:pt x="73687" y="17560"/>
                  <a:pt x="73798" y="17662"/>
                  <a:pt x="73950" y="17705"/>
                </a:cubicBezTo>
                <a:cubicBezTo>
                  <a:pt x="74754" y="18225"/>
                  <a:pt x="75627" y="18698"/>
                  <a:pt x="76455" y="19195"/>
                </a:cubicBezTo>
                <a:lnTo>
                  <a:pt x="80921" y="19195"/>
                </a:lnTo>
                <a:cubicBezTo>
                  <a:pt x="80378" y="18745"/>
                  <a:pt x="79834" y="18297"/>
                  <a:pt x="79338" y="17824"/>
                </a:cubicBezTo>
                <a:cubicBezTo>
                  <a:pt x="78771" y="17374"/>
                  <a:pt x="77849" y="16832"/>
                  <a:pt x="77070" y="16312"/>
                </a:cubicBezTo>
                <a:cubicBezTo>
                  <a:pt x="76194" y="15744"/>
                  <a:pt x="75226" y="15294"/>
                  <a:pt x="74304" y="14775"/>
                </a:cubicBezTo>
                <a:cubicBezTo>
                  <a:pt x="73595" y="14444"/>
                  <a:pt x="72555" y="14207"/>
                  <a:pt x="71657" y="13971"/>
                </a:cubicBezTo>
                <a:cubicBezTo>
                  <a:pt x="71067" y="13806"/>
                  <a:pt x="70027" y="13948"/>
                  <a:pt x="69460" y="13806"/>
                </a:cubicBezTo>
                <a:cubicBezTo>
                  <a:pt x="69151" y="13782"/>
                  <a:pt x="67544" y="13829"/>
                  <a:pt x="67970" y="13262"/>
                </a:cubicBezTo>
                <a:cubicBezTo>
                  <a:pt x="68005" y="13227"/>
                  <a:pt x="68044" y="13214"/>
                  <a:pt x="68084" y="13214"/>
                </a:cubicBezTo>
                <a:cubicBezTo>
                  <a:pt x="68150" y="13214"/>
                  <a:pt x="68219" y="13248"/>
                  <a:pt x="68278" y="13262"/>
                </a:cubicBezTo>
                <a:cubicBezTo>
                  <a:pt x="68360" y="13324"/>
                  <a:pt x="68621" y="13385"/>
                  <a:pt x="68874" y="13385"/>
                </a:cubicBezTo>
                <a:cubicBezTo>
                  <a:pt x="68912" y="13385"/>
                  <a:pt x="68950" y="13384"/>
                  <a:pt x="68987" y="13381"/>
                </a:cubicBezTo>
                <a:cubicBezTo>
                  <a:pt x="69435" y="13381"/>
                  <a:pt x="69766" y="13476"/>
                  <a:pt x="70097" y="13498"/>
                </a:cubicBezTo>
                <a:cubicBezTo>
                  <a:pt x="70689" y="13523"/>
                  <a:pt x="71303" y="13476"/>
                  <a:pt x="71870" y="13640"/>
                </a:cubicBezTo>
                <a:cubicBezTo>
                  <a:pt x="73075" y="13948"/>
                  <a:pt x="74304" y="14279"/>
                  <a:pt x="75368" y="14941"/>
                </a:cubicBezTo>
                <a:cubicBezTo>
                  <a:pt x="75816" y="15224"/>
                  <a:pt x="76313" y="15414"/>
                  <a:pt x="76786" y="15697"/>
                </a:cubicBezTo>
                <a:cubicBezTo>
                  <a:pt x="77423" y="16123"/>
                  <a:pt x="78062" y="16548"/>
                  <a:pt x="78747" y="16949"/>
                </a:cubicBezTo>
                <a:cubicBezTo>
                  <a:pt x="79338" y="17399"/>
                  <a:pt x="80023" y="17919"/>
                  <a:pt x="80637" y="18533"/>
                </a:cubicBezTo>
                <a:cubicBezTo>
                  <a:pt x="80898" y="18769"/>
                  <a:pt x="81182" y="18981"/>
                  <a:pt x="81441" y="19195"/>
                </a:cubicBezTo>
                <a:lnTo>
                  <a:pt x="181079" y="19195"/>
                </a:lnTo>
                <a:cubicBezTo>
                  <a:pt x="181268" y="18911"/>
                  <a:pt x="181457" y="18603"/>
                  <a:pt x="181646" y="18344"/>
                </a:cubicBezTo>
                <a:cubicBezTo>
                  <a:pt x="182261" y="17469"/>
                  <a:pt x="182875" y="16642"/>
                  <a:pt x="183420" y="15578"/>
                </a:cubicBezTo>
                <a:cubicBezTo>
                  <a:pt x="183609" y="15200"/>
                  <a:pt x="183821" y="14468"/>
                  <a:pt x="184057" y="13901"/>
                </a:cubicBezTo>
                <a:cubicBezTo>
                  <a:pt x="184104" y="13782"/>
                  <a:pt x="184176" y="13687"/>
                  <a:pt x="184246" y="13570"/>
                </a:cubicBezTo>
                <a:lnTo>
                  <a:pt x="184246" y="6338"/>
                </a:lnTo>
                <a:cubicBezTo>
                  <a:pt x="182663" y="5582"/>
                  <a:pt x="181056" y="4896"/>
                  <a:pt x="179355" y="4423"/>
                </a:cubicBezTo>
                <a:cubicBezTo>
                  <a:pt x="176069" y="3572"/>
                  <a:pt x="172690" y="3052"/>
                  <a:pt x="169357" y="2438"/>
                </a:cubicBezTo>
                <a:cubicBezTo>
                  <a:pt x="165978" y="1848"/>
                  <a:pt x="162528" y="1776"/>
                  <a:pt x="159100" y="1564"/>
                </a:cubicBezTo>
                <a:cubicBezTo>
                  <a:pt x="155532" y="1375"/>
                  <a:pt x="149860" y="950"/>
                  <a:pt x="148181" y="736"/>
                </a:cubicBezTo>
                <a:cubicBezTo>
                  <a:pt x="144897" y="383"/>
                  <a:pt x="141589" y="241"/>
                  <a:pt x="138280" y="27"/>
                </a:cubicBezTo>
                <a:cubicBezTo>
                  <a:pt x="137795" y="8"/>
                  <a:pt x="137310" y="0"/>
                  <a:pt x="136824" y="0"/>
                </a:cubicBezTo>
                <a:close/>
              </a:path>
            </a:pathLst>
          </a:custGeom>
          <a:solidFill>
            <a:srgbClr val="99BFB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46171817"/>
      </p:ext>
    </p:extLst>
  </p:cSld>
  <p:clrMapOvr>
    <a:masterClrMapping/>
  </p:clrMapOvr>
  <p:transition spd="slow">
    <p:fade thruBlk="1"/>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9"/>
        <p:cNvGrpSpPr/>
        <p:nvPr/>
      </p:nvGrpSpPr>
      <p:grpSpPr>
        <a:xfrm>
          <a:off x="0" y="0"/>
          <a:ext cx="0" cy="0"/>
          <a:chOff x="0" y="0"/>
          <a:chExt cx="0" cy="0"/>
        </a:xfrm>
      </p:grpSpPr>
      <p:sp>
        <p:nvSpPr>
          <p:cNvPr id="850" name="Google Shape;850;p37"/>
          <p:cNvSpPr/>
          <p:nvPr/>
        </p:nvSpPr>
        <p:spPr>
          <a:xfrm rot="10800000" flipH="1">
            <a:off x="-33" y="6018136"/>
            <a:ext cx="12217968" cy="1043064"/>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37"/>
          <p:cNvSpPr/>
          <p:nvPr/>
        </p:nvSpPr>
        <p:spPr>
          <a:xfrm>
            <a:off x="11241212" y="4561611"/>
            <a:ext cx="1871961" cy="892739"/>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37"/>
          <p:cNvSpPr/>
          <p:nvPr/>
        </p:nvSpPr>
        <p:spPr>
          <a:xfrm>
            <a:off x="11323200" y="72860"/>
            <a:ext cx="1032469" cy="619945"/>
          </a:xfrm>
          <a:custGeom>
            <a:avLst/>
            <a:gdLst/>
            <a:ahLst/>
            <a:cxnLst/>
            <a:rect l="l" t="t" r="r" b="b"/>
            <a:pathLst>
              <a:path w="26247" h="15760" extrusionOk="0">
                <a:moveTo>
                  <a:pt x="17778" y="0"/>
                </a:moveTo>
                <a:cubicBezTo>
                  <a:pt x="17469" y="0"/>
                  <a:pt x="17169" y="123"/>
                  <a:pt x="16877" y="247"/>
                </a:cubicBezTo>
                <a:cubicBezTo>
                  <a:pt x="16778" y="276"/>
                  <a:pt x="16663" y="333"/>
                  <a:pt x="16577" y="390"/>
                </a:cubicBezTo>
                <a:cubicBezTo>
                  <a:pt x="16533" y="333"/>
                  <a:pt x="16476" y="289"/>
                  <a:pt x="16419" y="289"/>
                </a:cubicBezTo>
                <a:cubicBezTo>
                  <a:pt x="16322" y="284"/>
                  <a:pt x="16225" y="281"/>
                  <a:pt x="16128" y="281"/>
                </a:cubicBezTo>
                <a:cubicBezTo>
                  <a:pt x="15018" y="281"/>
                  <a:pt x="13897" y="654"/>
                  <a:pt x="13066" y="1378"/>
                </a:cubicBezTo>
                <a:cubicBezTo>
                  <a:pt x="12766" y="1636"/>
                  <a:pt x="12579" y="1980"/>
                  <a:pt x="12422" y="2324"/>
                </a:cubicBezTo>
                <a:cubicBezTo>
                  <a:pt x="12321" y="2511"/>
                  <a:pt x="12207" y="2696"/>
                  <a:pt x="12178" y="2912"/>
                </a:cubicBezTo>
                <a:cubicBezTo>
                  <a:pt x="11917" y="2762"/>
                  <a:pt x="11587" y="2700"/>
                  <a:pt x="11237" y="2700"/>
                </a:cubicBezTo>
                <a:cubicBezTo>
                  <a:pt x="10551" y="2700"/>
                  <a:pt x="9787" y="2937"/>
                  <a:pt x="9313" y="3212"/>
                </a:cubicBezTo>
                <a:cubicBezTo>
                  <a:pt x="8898" y="3485"/>
                  <a:pt x="8597" y="3886"/>
                  <a:pt x="8281" y="4258"/>
                </a:cubicBezTo>
                <a:cubicBezTo>
                  <a:pt x="7995" y="4616"/>
                  <a:pt x="7809" y="5017"/>
                  <a:pt x="7594" y="5418"/>
                </a:cubicBezTo>
                <a:cubicBezTo>
                  <a:pt x="7494" y="5619"/>
                  <a:pt x="7422" y="5834"/>
                  <a:pt x="7408" y="6064"/>
                </a:cubicBezTo>
                <a:cubicBezTo>
                  <a:pt x="7236" y="6006"/>
                  <a:pt x="7064" y="5978"/>
                  <a:pt x="6877" y="5963"/>
                </a:cubicBezTo>
                <a:cubicBezTo>
                  <a:pt x="6827" y="5960"/>
                  <a:pt x="6778" y="5958"/>
                  <a:pt x="6728" y="5958"/>
                </a:cubicBezTo>
                <a:cubicBezTo>
                  <a:pt x="6093" y="5958"/>
                  <a:pt x="5474" y="6203"/>
                  <a:pt x="4929" y="6522"/>
                </a:cubicBezTo>
                <a:cubicBezTo>
                  <a:pt x="4227" y="6866"/>
                  <a:pt x="3640" y="7424"/>
                  <a:pt x="3267" y="8112"/>
                </a:cubicBezTo>
                <a:cubicBezTo>
                  <a:pt x="2995" y="8513"/>
                  <a:pt x="2738" y="9158"/>
                  <a:pt x="2866" y="9659"/>
                </a:cubicBezTo>
                <a:cubicBezTo>
                  <a:pt x="2709" y="9674"/>
                  <a:pt x="2566" y="9745"/>
                  <a:pt x="2436" y="9831"/>
                </a:cubicBezTo>
                <a:cubicBezTo>
                  <a:pt x="1863" y="10161"/>
                  <a:pt x="1233" y="10763"/>
                  <a:pt x="990" y="11149"/>
                </a:cubicBezTo>
                <a:cubicBezTo>
                  <a:pt x="674" y="11521"/>
                  <a:pt x="445" y="11951"/>
                  <a:pt x="331" y="12425"/>
                </a:cubicBezTo>
                <a:cubicBezTo>
                  <a:pt x="1" y="13370"/>
                  <a:pt x="316" y="14344"/>
                  <a:pt x="1175" y="14903"/>
                </a:cubicBezTo>
                <a:cubicBezTo>
                  <a:pt x="1766" y="15349"/>
                  <a:pt x="2476" y="15759"/>
                  <a:pt x="3241" y="15759"/>
                </a:cubicBezTo>
                <a:cubicBezTo>
                  <a:pt x="3312" y="15759"/>
                  <a:pt x="3383" y="15756"/>
                  <a:pt x="3454" y="15748"/>
                </a:cubicBezTo>
                <a:cubicBezTo>
                  <a:pt x="3479" y="15749"/>
                  <a:pt x="3504" y="15750"/>
                  <a:pt x="3529" y="15750"/>
                </a:cubicBezTo>
                <a:cubicBezTo>
                  <a:pt x="4358" y="15750"/>
                  <a:pt x="5109" y="15293"/>
                  <a:pt x="5832" y="14931"/>
                </a:cubicBezTo>
                <a:cubicBezTo>
                  <a:pt x="6462" y="14587"/>
                  <a:pt x="6950" y="14459"/>
                  <a:pt x="7651" y="14087"/>
                </a:cubicBezTo>
                <a:cubicBezTo>
                  <a:pt x="7894" y="13993"/>
                  <a:pt x="7924" y="13948"/>
                  <a:pt x="7987" y="13948"/>
                </a:cubicBezTo>
                <a:cubicBezTo>
                  <a:pt x="8020" y="13948"/>
                  <a:pt x="8063" y="13961"/>
                  <a:pt x="8153" y="13986"/>
                </a:cubicBezTo>
                <a:lnTo>
                  <a:pt x="8182" y="14014"/>
                </a:lnTo>
                <a:cubicBezTo>
                  <a:pt x="8440" y="14444"/>
                  <a:pt x="8654" y="14946"/>
                  <a:pt x="9099" y="15233"/>
                </a:cubicBezTo>
                <a:cubicBezTo>
                  <a:pt x="9385" y="15376"/>
                  <a:pt x="9672" y="15519"/>
                  <a:pt x="9987" y="15562"/>
                </a:cubicBezTo>
                <a:cubicBezTo>
                  <a:pt x="10019" y="15563"/>
                  <a:pt x="10052" y="15563"/>
                  <a:pt x="10084" y="15563"/>
                </a:cubicBezTo>
                <a:cubicBezTo>
                  <a:pt x="10480" y="15563"/>
                  <a:pt x="10862" y="15482"/>
                  <a:pt x="11233" y="15376"/>
                </a:cubicBezTo>
                <a:cubicBezTo>
                  <a:pt x="12436" y="15032"/>
                  <a:pt x="14184" y="14215"/>
                  <a:pt x="14743" y="14215"/>
                </a:cubicBezTo>
                <a:cubicBezTo>
                  <a:pt x="14757" y="14215"/>
                  <a:pt x="14786" y="14215"/>
                  <a:pt x="14801" y="14230"/>
                </a:cubicBezTo>
                <a:cubicBezTo>
                  <a:pt x="14814" y="14230"/>
                  <a:pt x="14814" y="14244"/>
                  <a:pt x="14829" y="14244"/>
                </a:cubicBezTo>
                <a:cubicBezTo>
                  <a:pt x="14843" y="14272"/>
                  <a:pt x="14900" y="14301"/>
                  <a:pt x="14915" y="14316"/>
                </a:cubicBezTo>
                <a:cubicBezTo>
                  <a:pt x="15215" y="14587"/>
                  <a:pt x="15559" y="14803"/>
                  <a:pt x="15932" y="14960"/>
                </a:cubicBezTo>
                <a:cubicBezTo>
                  <a:pt x="16141" y="15042"/>
                  <a:pt x="16365" y="15066"/>
                  <a:pt x="16593" y="15066"/>
                </a:cubicBezTo>
                <a:cubicBezTo>
                  <a:pt x="16802" y="15066"/>
                  <a:pt x="17015" y="15046"/>
                  <a:pt x="17221" y="15032"/>
                </a:cubicBezTo>
                <a:cubicBezTo>
                  <a:pt x="18281" y="14946"/>
                  <a:pt x="19227" y="14415"/>
                  <a:pt x="20086" y="13829"/>
                </a:cubicBezTo>
                <a:cubicBezTo>
                  <a:pt x="20144" y="13785"/>
                  <a:pt x="20187" y="13756"/>
                  <a:pt x="20245" y="13714"/>
                </a:cubicBezTo>
                <a:cubicBezTo>
                  <a:pt x="20503" y="13986"/>
                  <a:pt x="20789" y="14258"/>
                  <a:pt x="21133" y="14415"/>
                </a:cubicBezTo>
                <a:cubicBezTo>
                  <a:pt x="21620" y="14602"/>
                  <a:pt x="22136" y="14774"/>
                  <a:pt x="22652" y="14774"/>
                </a:cubicBezTo>
                <a:cubicBezTo>
                  <a:pt x="23311" y="14774"/>
                  <a:pt x="23884" y="14444"/>
                  <a:pt x="24457" y="14173"/>
                </a:cubicBezTo>
                <a:cubicBezTo>
                  <a:pt x="25158" y="13857"/>
                  <a:pt x="25631" y="13212"/>
                  <a:pt x="25932" y="12524"/>
                </a:cubicBezTo>
                <a:cubicBezTo>
                  <a:pt x="26104" y="12167"/>
                  <a:pt x="26247" y="11966"/>
                  <a:pt x="26104" y="11493"/>
                </a:cubicBezTo>
                <a:cubicBezTo>
                  <a:pt x="25918" y="10948"/>
                  <a:pt x="25588" y="10448"/>
                  <a:pt x="25101" y="10161"/>
                </a:cubicBezTo>
                <a:cubicBezTo>
                  <a:pt x="25316" y="10018"/>
                  <a:pt x="25517" y="9817"/>
                  <a:pt x="25674" y="9602"/>
                </a:cubicBezTo>
                <a:cubicBezTo>
                  <a:pt x="25803" y="9416"/>
                  <a:pt x="25947" y="9201"/>
                  <a:pt x="25960" y="8958"/>
                </a:cubicBezTo>
                <a:cubicBezTo>
                  <a:pt x="25960" y="8312"/>
                  <a:pt x="25832" y="7653"/>
                  <a:pt x="25574" y="7066"/>
                </a:cubicBezTo>
                <a:cubicBezTo>
                  <a:pt x="25230" y="6551"/>
                  <a:pt x="24686" y="6135"/>
                  <a:pt x="24127" y="5877"/>
                </a:cubicBezTo>
                <a:cubicBezTo>
                  <a:pt x="23682" y="5685"/>
                  <a:pt x="23197" y="5644"/>
                  <a:pt x="22714" y="5644"/>
                </a:cubicBezTo>
                <a:cubicBezTo>
                  <a:pt x="22621" y="5644"/>
                  <a:pt x="22528" y="5645"/>
                  <a:pt x="22436" y="5648"/>
                </a:cubicBezTo>
                <a:cubicBezTo>
                  <a:pt x="22308" y="5648"/>
                  <a:pt x="22164" y="5662"/>
                  <a:pt x="22035" y="5676"/>
                </a:cubicBezTo>
                <a:lnTo>
                  <a:pt x="22064" y="5619"/>
                </a:lnTo>
                <a:cubicBezTo>
                  <a:pt x="22264" y="5290"/>
                  <a:pt x="22451" y="4975"/>
                  <a:pt x="22608" y="4631"/>
                </a:cubicBezTo>
                <a:cubicBezTo>
                  <a:pt x="22723" y="4387"/>
                  <a:pt x="22652" y="4100"/>
                  <a:pt x="22551" y="3857"/>
                </a:cubicBezTo>
                <a:cubicBezTo>
                  <a:pt x="22336" y="3370"/>
                  <a:pt x="21920" y="2998"/>
                  <a:pt x="21477" y="2711"/>
                </a:cubicBezTo>
                <a:cubicBezTo>
                  <a:pt x="21076" y="2511"/>
                  <a:pt x="20617" y="2467"/>
                  <a:pt x="20172" y="2453"/>
                </a:cubicBezTo>
                <a:cubicBezTo>
                  <a:pt x="20001" y="2467"/>
                  <a:pt x="19844" y="2524"/>
                  <a:pt x="19672" y="2582"/>
                </a:cubicBezTo>
                <a:cubicBezTo>
                  <a:pt x="19786" y="2324"/>
                  <a:pt x="19857" y="2052"/>
                  <a:pt x="19872" y="1766"/>
                </a:cubicBezTo>
                <a:cubicBezTo>
                  <a:pt x="19943" y="791"/>
                  <a:pt x="18812" y="289"/>
                  <a:pt x="18038" y="31"/>
                </a:cubicBezTo>
                <a:cubicBezTo>
                  <a:pt x="17951" y="10"/>
                  <a:pt x="17864" y="0"/>
                  <a:pt x="177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37"/>
          <p:cNvSpPr/>
          <p:nvPr/>
        </p:nvSpPr>
        <p:spPr>
          <a:xfrm rot="10800000" flipH="1">
            <a:off x="-12967" y="6381304"/>
            <a:ext cx="12217968" cy="674496"/>
          </a:xfrm>
          <a:prstGeom prst="flowChartDocument">
            <a:avLst/>
          </a:pr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54" name="Google Shape;854;p37"/>
          <p:cNvGrpSpPr/>
          <p:nvPr/>
        </p:nvGrpSpPr>
        <p:grpSpPr>
          <a:xfrm>
            <a:off x="596451" y="-615615"/>
            <a:ext cx="2118024" cy="1996908"/>
            <a:chOff x="2661788" y="-514250"/>
            <a:chExt cx="1588518" cy="1497681"/>
          </a:xfrm>
        </p:grpSpPr>
        <p:sp>
          <p:nvSpPr>
            <p:cNvPr id="855" name="Google Shape;855;p37"/>
            <p:cNvSpPr/>
            <p:nvPr/>
          </p:nvSpPr>
          <p:spPr>
            <a:xfrm flipH="1">
              <a:off x="2661787" y="-514250"/>
              <a:ext cx="1588518" cy="1497681"/>
            </a:xfrm>
            <a:custGeom>
              <a:avLst/>
              <a:gdLst/>
              <a:ahLst/>
              <a:cxnLst/>
              <a:rect l="l" t="t" r="r" b="b"/>
              <a:pathLst>
                <a:path w="33139" h="31244" extrusionOk="0">
                  <a:moveTo>
                    <a:pt x="17422" y="9"/>
                  </a:moveTo>
                  <a:cubicBezTo>
                    <a:pt x="16634" y="9"/>
                    <a:pt x="15847" y="68"/>
                    <a:pt x="15059" y="188"/>
                  </a:cubicBezTo>
                  <a:cubicBezTo>
                    <a:pt x="12480" y="675"/>
                    <a:pt x="10144" y="2050"/>
                    <a:pt x="7995" y="3640"/>
                  </a:cubicBezTo>
                  <a:cubicBezTo>
                    <a:pt x="1" y="9529"/>
                    <a:pt x="316" y="15173"/>
                    <a:pt x="1563" y="20775"/>
                  </a:cubicBezTo>
                  <a:cubicBezTo>
                    <a:pt x="4600" y="28469"/>
                    <a:pt x="7938" y="29643"/>
                    <a:pt x="12522" y="30589"/>
                  </a:cubicBezTo>
                  <a:cubicBezTo>
                    <a:pt x="14113" y="30918"/>
                    <a:pt x="15731" y="31133"/>
                    <a:pt x="17351" y="31191"/>
                  </a:cubicBezTo>
                  <a:cubicBezTo>
                    <a:pt x="17511" y="31191"/>
                    <a:pt x="18090" y="31243"/>
                    <a:pt x="18825" y="31243"/>
                  </a:cubicBezTo>
                  <a:cubicBezTo>
                    <a:pt x="19669" y="31243"/>
                    <a:pt x="20719" y="31174"/>
                    <a:pt x="21577" y="30875"/>
                  </a:cubicBezTo>
                  <a:cubicBezTo>
                    <a:pt x="23697" y="30316"/>
                    <a:pt x="27737" y="29371"/>
                    <a:pt x="30058" y="26247"/>
                  </a:cubicBezTo>
                  <a:cubicBezTo>
                    <a:pt x="30818" y="25244"/>
                    <a:pt x="31605" y="24199"/>
                    <a:pt x="32035" y="22967"/>
                  </a:cubicBezTo>
                  <a:cubicBezTo>
                    <a:pt x="32279" y="22236"/>
                    <a:pt x="32379" y="21477"/>
                    <a:pt x="32465" y="20703"/>
                  </a:cubicBezTo>
                  <a:cubicBezTo>
                    <a:pt x="32579" y="20102"/>
                    <a:pt x="32680" y="19485"/>
                    <a:pt x="32680" y="18855"/>
                  </a:cubicBezTo>
                  <a:cubicBezTo>
                    <a:pt x="32680" y="17523"/>
                    <a:pt x="33139" y="14671"/>
                    <a:pt x="32594" y="12121"/>
                  </a:cubicBezTo>
                  <a:cubicBezTo>
                    <a:pt x="32193" y="10173"/>
                    <a:pt x="31519" y="8310"/>
                    <a:pt x="30688" y="6549"/>
                  </a:cubicBezTo>
                  <a:cubicBezTo>
                    <a:pt x="30688" y="6534"/>
                    <a:pt x="30675" y="6534"/>
                    <a:pt x="30675" y="6520"/>
                  </a:cubicBezTo>
                  <a:cubicBezTo>
                    <a:pt x="30187" y="5546"/>
                    <a:pt x="29685" y="4572"/>
                    <a:pt x="28969" y="3783"/>
                  </a:cubicBezTo>
                  <a:cubicBezTo>
                    <a:pt x="27695" y="2379"/>
                    <a:pt x="26132" y="1176"/>
                    <a:pt x="24342" y="660"/>
                  </a:cubicBezTo>
                  <a:cubicBezTo>
                    <a:pt x="22050" y="1"/>
                    <a:pt x="19758" y="73"/>
                    <a:pt x="17895" y="16"/>
                  </a:cubicBezTo>
                  <a:cubicBezTo>
                    <a:pt x="17738" y="11"/>
                    <a:pt x="17580" y="9"/>
                    <a:pt x="17422"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37"/>
            <p:cNvSpPr/>
            <p:nvPr/>
          </p:nvSpPr>
          <p:spPr>
            <a:xfrm rot="10800000" flipH="1">
              <a:off x="3238455" y="2100"/>
              <a:ext cx="670800" cy="670800"/>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37"/>
            <p:cNvSpPr/>
            <p:nvPr/>
          </p:nvSpPr>
          <p:spPr>
            <a:xfrm rot="-9899998" flipH="1">
              <a:off x="3364064" y="127693"/>
              <a:ext cx="419597" cy="419597"/>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722607393"/>
      </p:ext>
    </p:extLst>
  </p:cSld>
  <p:clrMapOvr>
    <a:masterClrMapping/>
  </p:clrMapOvr>
  <p:transition spd="slow">
    <p:fade thruBlk="1"/>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3" name="Google Shape;10;p2"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1;p2"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2;p2"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13;p2"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4;p2"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5;p2"/>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p2"/>
          <p:cNvSpPr>
            <a:spLocks noChangeArrowheads="1"/>
          </p:cNvSpPr>
          <p:nvPr/>
        </p:nvSpPr>
        <p:spPr bwMode="auto">
          <a:xfrm>
            <a:off x="1286934" y="5486400"/>
            <a:ext cx="1384300" cy="138430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17;p2"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18;p2"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19;p2"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20;p2"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21;p2"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22;p2"/>
          <p:cNvSpPr>
            <a:spLocks noChangeArrowheads="1"/>
          </p:cNvSpPr>
          <p:nvPr/>
        </p:nvSpPr>
        <p:spPr bwMode="auto">
          <a:xfrm flipH="1">
            <a:off x="1295400" y="-7938"/>
            <a:ext cx="1371600" cy="1371601"/>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23;p2"/>
          <p:cNvSpPr>
            <a:spLocks noChangeArrowheads="1"/>
          </p:cNvSpPr>
          <p:nvPr/>
        </p:nvSpPr>
        <p:spPr bwMode="auto">
          <a:xfrm flipH="1">
            <a:off x="2667000" y="5486400"/>
            <a:ext cx="1371600" cy="13716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24;p2"/>
          <p:cNvSpPr>
            <a:spLocks noChangeArrowheads="1"/>
          </p:cNvSpPr>
          <p:nvPr/>
        </p:nvSpPr>
        <p:spPr bwMode="auto">
          <a:xfrm flipH="1">
            <a:off x="40386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25;p2"/>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26;p2"/>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27;p2"/>
          <p:cNvSpPr>
            <a:spLocks noChangeArrowheads="1"/>
          </p:cNvSpPr>
          <p:nvPr/>
        </p:nvSpPr>
        <p:spPr bwMode="auto">
          <a:xfrm flipH="1">
            <a:off x="8157633" y="-12700"/>
            <a:ext cx="1371600" cy="13716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28;p2"/>
          <p:cNvSpPr>
            <a:spLocks noChangeArrowheads="1"/>
          </p:cNvSpPr>
          <p:nvPr/>
        </p:nvSpPr>
        <p:spPr bwMode="auto">
          <a:xfrm flipH="1">
            <a:off x="5410200" y="0"/>
            <a:ext cx="1371600" cy="13716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29;p2"/>
          <p:cNvSpPr>
            <a:spLocks noChangeArrowheads="1"/>
          </p:cNvSpPr>
          <p:nvPr/>
        </p:nvSpPr>
        <p:spPr bwMode="auto">
          <a:xfrm>
            <a:off x="2667000" y="1358900"/>
            <a:ext cx="6858000"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31;p2"/>
          <p:cNvSpPr>
            <a:spLocks noChangeArrowheads="1"/>
          </p:cNvSpPr>
          <p:nvPr/>
        </p:nvSpPr>
        <p:spPr bwMode="auto">
          <a:xfrm flipH="1">
            <a:off x="9527118" y="3417888"/>
            <a:ext cx="690033"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32;p2"/>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33;p2"/>
          <p:cNvSpPr>
            <a:spLocks noChangeArrowheads="1"/>
          </p:cNvSpPr>
          <p:nvPr/>
        </p:nvSpPr>
        <p:spPr bwMode="auto">
          <a:xfrm flipH="1">
            <a:off x="10896600" y="0"/>
            <a:ext cx="1295400" cy="12954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34;p2"/>
          <p:cNvSpPr>
            <a:spLocks noChangeArrowheads="1"/>
          </p:cNvSpPr>
          <p:nvPr/>
        </p:nvSpPr>
        <p:spPr bwMode="auto">
          <a:xfrm>
            <a:off x="6087534" y="0"/>
            <a:ext cx="692151"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7" name="Google Shape;35;p2"/>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8" name="Google Shape;36;p2"/>
          <p:cNvSpPr>
            <a:spLocks noChangeArrowheads="1"/>
          </p:cNvSpPr>
          <p:nvPr/>
        </p:nvSpPr>
        <p:spPr bwMode="auto">
          <a:xfrm>
            <a:off x="9518651" y="4113213"/>
            <a:ext cx="1382183"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9" name="Google Shape;37;p2"/>
          <p:cNvSpPr>
            <a:spLocks noChangeArrowheads="1"/>
          </p:cNvSpPr>
          <p:nvPr/>
        </p:nvSpPr>
        <p:spPr bwMode="auto">
          <a:xfrm flipH="1">
            <a:off x="9525001" y="274320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0" name="Google Shape;30;p2"/>
          <p:cNvSpPr txBox="1">
            <a:spLocks noGrp="1"/>
          </p:cNvSpPr>
          <p:nvPr>
            <p:ph type="ctrTitle"/>
          </p:nvPr>
        </p:nvSpPr>
        <p:spPr>
          <a:xfrm>
            <a:off x="3948733" y="2655767"/>
            <a:ext cx="4294400" cy="1546400"/>
          </a:xfrm>
          <a:prstGeom prst="rect">
            <a:avLst/>
          </a:prstGeom>
        </p:spPr>
        <p:txBody>
          <a:bodyPr spcFirstLastPara="1" anchor="ctr">
            <a:noAutofit/>
          </a:bodyPr>
          <a:lstStyle>
            <a:lvl1pPr lvl="0" algn="ctr">
              <a:spcBef>
                <a:spcPts val="0"/>
              </a:spcBef>
              <a:spcAft>
                <a:spcPts val="0"/>
              </a:spcAft>
              <a:buSzPts val="3000"/>
              <a:buNone/>
              <a:defRPr sz="3000"/>
            </a:lvl1pPr>
            <a:lvl2pPr lvl="1" algn="ctr">
              <a:spcBef>
                <a:spcPts val="0"/>
              </a:spcBef>
              <a:spcAft>
                <a:spcPts val="0"/>
              </a:spcAft>
              <a:buSzPts val="3000"/>
              <a:buNone/>
              <a:defRPr sz="3000"/>
            </a:lvl2pPr>
            <a:lvl3pPr lvl="2" algn="ctr">
              <a:spcBef>
                <a:spcPts val="0"/>
              </a:spcBef>
              <a:spcAft>
                <a:spcPts val="0"/>
              </a:spcAft>
              <a:buSzPts val="3000"/>
              <a:buNone/>
              <a:defRPr sz="3000"/>
            </a:lvl3pPr>
            <a:lvl4pPr lvl="3" algn="ctr">
              <a:spcBef>
                <a:spcPts val="0"/>
              </a:spcBef>
              <a:spcAft>
                <a:spcPts val="0"/>
              </a:spcAft>
              <a:buSzPts val="3000"/>
              <a:buNone/>
              <a:defRPr sz="3000"/>
            </a:lvl4pPr>
            <a:lvl5pPr lvl="4" algn="ctr">
              <a:spcBef>
                <a:spcPts val="0"/>
              </a:spcBef>
              <a:spcAft>
                <a:spcPts val="0"/>
              </a:spcAft>
              <a:buSzPts val="3000"/>
              <a:buNone/>
              <a:defRPr sz="3000"/>
            </a:lvl5pPr>
            <a:lvl6pPr lvl="5" algn="ctr">
              <a:spcBef>
                <a:spcPts val="0"/>
              </a:spcBef>
              <a:spcAft>
                <a:spcPts val="0"/>
              </a:spcAft>
              <a:buSzPts val="3000"/>
              <a:buNone/>
              <a:defRPr sz="3000"/>
            </a:lvl6pPr>
            <a:lvl7pPr lvl="6" algn="ctr">
              <a:spcBef>
                <a:spcPts val="0"/>
              </a:spcBef>
              <a:spcAft>
                <a:spcPts val="0"/>
              </a:spcAft>
              <a:buSzPts val="3000"/>
              <a:buNone/>
              <a:defRPr sz="3000"/>
            </a:lvl7pPr>
            <a:lvl8pPr lvl="7" algn="ctr">
              <a:spcBef>
                <a:spcPts val="0"/>
              </a:spcBef>
              <a:spcAft>
                <a:spcPts val="0"/>
              </a:spcAft>
              <a:buSzPts val="3000"/>
              <a:buNone/>
              <a:defRPr sz="3000"/>
            </a:lvl8pPr>
            <a:lvl9pPr lvl="8" algn="ctr">
              <a:spcBef>
                <a:spcPts val="0"/>
              </a:spcBef>
              <a:spcAft>
                <a:spcPts val="0"/>
              </a:spcAft>
              <a:buSzPts val="3000"/>
              <a:buNone/>
              <a:defRPr sz="3000"/>
            </a:lvl9pPr>
          </a:lstStyle>
          <a:p>
            <a:endParaRPr/>
          </a:p>
        </p:txBody>
      </p:sp>
    </p:spTree>
    <p:extLst>
      <p:ext uri="{BB962C8B-B14F-4D97-AF65-F5344CB8AC3E}">
        <p14:creationId xmlns:p14="http://schemas.microsoft.com/office/powerpoint/2010/main" val="30285765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38"/>
        <p:cNvGrpSpPr/>
        <p:nvPr/>
      </p:nvGrpSpPr>
      <p:grpSpPr>
        <a:xfrm>
          <a:off x="0" y="0"/>
          <a:ext cx="0" cy="0"/>
          <a:chOff x="0" y="0"/>
          <a:chExt cx="0" cy="0"/>
        </a:xfrm>
      </p:grpSpPr>
      <p:pic>
        <p:nvPicPr>
          <p:cNvPr id="4" name="Google Shape;39;p3"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40;p3"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41;p3"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42;p3"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Google Shape;43;p3"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Google Shape;44;p3"/>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45;p3"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46;p3"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47;p3"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48;p3"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49;p3"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50;p3"/>
          <p:cNvSpPr>
            <a:spLocks noChangeArrowheads="1"/>
          </p:cNvSpPr>
          <p:nvPr/>
        </p:nvSpPr>
        <p:spPr bwMode="auto">
          <a:xfrm flipH="1">
            <a:off x="1295400" y="-7938"/>
            <a:ext cx="1371600" cy="1371601"/>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51;p3"/>
          <p:cNvSpPr>
            <a:spLocks noChangeArrowheads="1"/>
          </p:cNvSpPr>
          <p:nvPr/>
        </p:nvSpPr>
        <p:spPr bwMode="auto">
          <a:xfrm flipH="1">
            <a:off x="2667000" y="54864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52;p3"/>
          <p:cNvSpPr>
            <a:spLocks noChangeArrowheads="1"/>
          </p:cNvSpPr>
          <p:nvPr/>
        </p:nvSpPr>
        <p:spPr bwMode="auto">
          <a:xfrm flipH="1">
            <a:off x="4038600" y="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53;p3"/>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54;p3"/>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55;p3"/>
          <p:cNvSpPr>
            <a:spLocks noChangeArrowheads="1"/>
          </p:cNvSpPr>
          <p:nvPr/>
        </p:nvSpPr>
        <p:spPr bwMode="auto">
          <a:xfrm flipH="1">
            <a:off x="8157633" y="-1270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56;p3"/>
          <p:cNvSpPr>
            <a:spLocks noChangeArrowheads="1"/>
          </p:cNvSpPr>
          <p:nvPr/>
        </p:nvSpPr>
        <p:spPr bwMode="auto">
          <a:xfrm flipH="1">
            <a:off x="54102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57;p3"/>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58;p3"/>
          <p:cNvSpPr>
            <a:spLocks noChangeArrowheads="1"/>
          </p:cNvSpPr>
          <p:nvPr/>
        </p:nvSpPr>
        <p:spPr bwMode="auto">
          <a:xfrm>
            <a:off x="6087534"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59;p3"/>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60;p3"/>
          <p:cNvSpPr>
            <a:spLocks noChangeArrowheads="1"/>
          </p:cNvSpPr>
          <p:nvPr/>
        </p:nvSpPr>
        <p:spPr bwMode="auto">
          <a:xfrm>
            <a:off x="1286933" y="1358900"/>
            <a:ext cx="9609667"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63;p3"/>
          <p:cNvSpPr>
            <a:spLocks noChangeArrowheads="1"/>
          </p:cNvSpPr>
          <p:nvPr/>
        </p:nvSpPr>
        <p:spPr bwMode="auto">
          <a:xfrm>
            <a:off x="6762751" y="6153150"/>
            <a:ext cx="692149"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1" name="Google Shape;61;p3"/>
          <p:cNvSpPr txBox="1">
            <a:spLocks noGrp="1"/>
          </p:cNvSpPr>
          <p:nvPr>
            <p:ph type="ctrTitle"/>
          </p:nvPr>
        </p:nvSpPr>
        <p:spPr>
          <a:xfrm>
            <a:off x="2686100" y="2111133"/>
            <a:ext cx="6819600" cy="1546400"/>
          </a:xfrm>
          <a:prstGeom prst="rect">
            <a:avLst/>
          </a:prstGeom>
        </p:spPr>
        <p:txBody>
          <a:bodyPr spcFirstLastPara="1">
            <a:noAutofit/>
          </a:bodyPr>
          <a:lstStyle>
            <a:lvl1pPr lvl="0" algn="ctr" rtl="0">
              <a:spcBef>
                <a:spcPts val="0"/>
              </a:spcBef>
              <a:spcAft>
                <a:spcPts val="0"/>
              </a:spcAft>
              <a:buClr>
                <a:srgbClr val="4D778A"/>
              </a:buClr>
              <a:buSzPts val="1800"/>
              <a:buNone/>
              <a:defRPr sz="1800">
                <a:solidFill>
                  <a:srgbClr val="4D778A"/>
                </a:solidFill>
              </a:defRPr>
            </a:lvl1pPr>
            <a:lvl2pPr lvl="1" algn="ctr" rtl="0">
              <a:spcBef>
                <a:spcPts val="0"/>
              </a:spcBef>
              <a:spcAft>
                <a:spcPts val="0"/>
              </a:spcAft>
              <a:buClr>
                <a:srgbClr val="4D778A"/>
              </a:buClr>
              <a:buSzPts val="1800"/>
              <a:buNone/>
              <a:defRPr sz="1800">
                <a:solidFill>
                  <a:srgbClr val="4D778A"/>
                </a:solidFill>
              </a:defRPr>
            </a:lvl2pPr>
            <a:lvl3pPr lvl="2" algn="ctr" rtl="0">
              <a:spcBef>
                <a:spcPts val="0"/>
              </a:spcBef>
              <a:spcAft>
                <a:spcPts val="0"/>
              </a:spcAft>
              <a:buClr>
                <a:srgbClr val="4D778A"/>
              </a:buClr>
              <a:buSzPts val="1800"/>
              <a:buNone/>
              <a:defRPr sz="1800">
                <a:solidFill>
                  <a:srgbClr val="4D778A"/>
                </a:solidFill>
              </a:defRPr>
            </a:lvl3pPr>
            <a:lvl4pPr lvl="3" algn="ctr" rtl="0">
              <a:spcBef>
                <a:spcPts val="0"/>
              </a:spcBef>
              <a:spcAft>
                <a:spcPts val="0"/>
              </a:spcAft>
              <a:buClr>
                <a:srgbClr val="4D778A"/>
              </a:buClr>
              <a:buSzPts val="1800"/>
              <a:buNone/>
              <a:defRPr sz="1800">
                <a:solidFill>
                  <a:srgbClr val="4D778A"/>
                </a:solidFill>
              </a:defRPr>
            </a:lvl4pPr>
            <a:lvl5pPr lvl="4" algn="ctr" rtl="0">
              <a:spcBef>
                <a:spcPts val="0"/>
              </a:spcBef>
              <a:spcAft>
                <a:spcPts val="0"/>
              </a:spcAft>
              <a:buClr>
                <a:srgbClr val="4D778A"/>
              </a:buClr>
              <a:buSzPts val="1800"/>
              <a:buNone/>
              <a:defRPr sz="1800">
                <a:solidFill>
                  <a:srgbClr val="4D778A"/>
                </a:solidFill>
              </a:defRPr>
            </a:lvl5pPr>
            <a:lvl6pPr lvl="5" algn="ctr" rtl="0">
              <a:spcBef>
                <a:spcPts val="0"/>
              </a:spcBef>
              <a:spcAft>
                <a:spcPts val="0"/>
              </a:spcAft>
              <a:buClr>
                <a:srgbClr val="4D778A"/>
              </a:buClr>
              <a:buSzPts val="1800"/>
              <a:buNone/>
              <a:defRPr sz="1800">
                <a:solidFill>
                  <a:srgbClr val="4D778A"/>
                </a:solidFill>
              </a:defRPr>
            </a:lvl6pPr>
            <a:lvl7pPr lvl="6" algn="ctr" rtl="0">
              <a:spcBef>
                <a:spcPts val="0"/>
              </a:spcBef>
              <a:spcAft>
                <a:spcPts val="0"/>
              </a:spcAft>
              <a:buClr>
                <a:srgbClr val="4D778A"/>
              </a:buClr>
              <a:buSzPts val="1800"/>
              <a:buNone/>
              <a:defRPr sz="1800">
                <a:solidFill>
                  <a:srgbClr val="4D778A"/>
                </a:solidFill>
              </a:defRPr>
            </a:lvl7pPr>
            <a:lvl8pPr lvl="7" algn="ctr" rtl="0">
              <a:spcBef>
                <a:spcPts val="0"/>
              </a:spcBef>
              <a:spcAft>
                <a:spcPts val="0"/>
              </a:spcAft>
              <a:buClr>
                <a:srgbClr val="4D778A"/>
              </a:buClr>
              <a:buSzPts val="1800"/>
              <a:buNone/>
              <a:defRPr sz="1800">
                <a:solidFill>
                  <a:srgbClr val="4D778A"/>
                </a:solidFill>
              </a:defRPr>
            </a:lvl8pPr>
            <a:lvl9pPr lvl="8" algn="ctr" rtl="0">
              <a:spcBef>
                <a:spcPts val="0"/>
              </a:spcBef>
              <a:spcAft>
                <a:spcPts val="0"/>
              </a:spcAft>
              <a:buClr>
                <a:srgbClr val="4D778A"/>
              </a:buClr>
              <a:buSzPts val="1800"/>
              <a:buNone/>
              <a:defRPr sz="1800">
                <a:solidFill>
                  <a:srgbClr val="4D778A"/>
                </a:solidFill>
              </a:defRPr>
            </a:lvl9pPr>
          </a:lstStyle>
          <a:p>
            <a:endParaRPr/>
          </a:p>
        </p:txBody>
      </p:sp>
      <p:sp>
        <p:nvSpPr>
          <p:cNvPr id="62" name="Google Shape;62;p3"/>
          <p:cNvSpPr txBox="1">
            <a:spLocks noGrp="1"/>
          </p:cNvSpPr>
          <p:nvPr>
            <p:ph type="subTitle" idx="1"/>
          </p:nvPr>
        </p:nvSpPr>
        <p:spPr>
          <a:xfrm>
            <a:off x="2686100" y="3481939"/>
            <a:ext cx="6819600" cy="1046400"/>
          </a:xfrm>
          <a:prstGeom prst="rect">
            <a:avLst/>
          </a:prstGeom>
        </p:spPr>
        <p:txBody>
          <a:bodyPr spcFirstLastPara="1">
            <a:noAutofit/>
          </a:bodyPr>
          <a:lstStyle>
            <a:lvl1pPr lvl="0" algn="ctr" rtl="0">
              <a:spcBef>
                <a:spcPts val="0"/>
              </a:spcBef>
              <a:spcAft>
                <a:spcPts val="0"/>
              </a:spcAft>
              <a:buClr>
                <a:srgbClr val="7198A9"/>
              </a:buClr>
              <a:buSzPts val="1400"/>
              <a:buNone/>
              <a:defRPr sz="1400">
                <a:solidFill>
                  <a:srgbClr val="7198A9"/>
                </a:solidFill>
              </a:defRPr>
            </a:lvl1pPr>
            <a:lvl2pPr lvl="1" algn="ctr" rtl="0">
              <a:spcBef>
                <a:spcPts val="0"/>
              </a:spcBef>
              <a:spcAft>
                <a:spcPts val="0"/>
              </a:spcAft>
              <a:buClr>
                <a:srgbClr val="7198A9"/>
              </a:buClr>
              <a:buSzPts val="1400"/>
              <a:buNone/>
              <a:defRPr sz="1400">
                <a:solidFill>
                  <a:srgbClr val="7198A9"/>
                </a:solidFill>
              </a:defRPr>
            </a:lvl2pPr>
            <a:lvl3pPr lvl="2" algn="ctr" rtl="0">
              <a:spcBef>
                <a:spcPts val="0"/>
              </a:spcBef>
              <a:spcAft>
                <a:spcPts val="0"/>
              </a:spcAft>
              <a:buClr>
                <a:srgbClr val="7198A9"/>
              </a:buClr>
              <a:buSzPts val="1400"/>
              <a:buNone/>
              <a:defRPr sz="1400">
                <a:solidFill>
                  <a:srgbClr val="7198A9"/>
                </a:solidFill>
              </a:defRPr>
            </a:lvl3pPr>
            <a:lvl4pPr lvl="3" algn="ctr" rtl="0">
              <a:spcBef>
                <a:spcPts val="0"/>
              </a:spcBef>
              <a:spcAft>
                <a:spcPts val="0"/>
              </a:spcAft>
              <a:buClr>
                <a:srgbClr val="7198A9"/>
              </a:buClr>
              <a:buSzPts val="1400"/>
              <a:buNone/>
              <a:defRPr sz="1400">
                <a:solidFill>
                  <a:srgbClr val="7198A9"/>
                </a:solidFill>
              </a:defRPr>
            </a:lvl4pPr>
            <a:lvl5pPr lvl="4" algn="ctr" rtl="0">
              <a:spcBef>
                <a:spcPts val="0"/>
              </a:spcBef>
              <a:spcAft>
                <a:spcPts val="0"/>
              </a:spcAft>
              <a:buClr>
                <a:srgbClr val="7198A9"/>
              </a:buClr>
              <a:buSzPts val="1400"/>
              <a:buNone/>
              <a:defRPr sz="1400">
                <a:solidFill>
                  <a:srgbClr val="7198A9"/>
                </a:solidFill>
              </a:defRPr>
            </a:lvl5pPr>
            <a:lvl6pPr lvl="5" algn="ctr" rtl="0">
              <a:spcBef>
                <a:spcPts val="0"/>
              </a:spcBef>
              <a:spcAft>
                <a:spcPts val="0"/>
              </a:spcAft>
              <a:buClr>
                <a:srgbClr val="7198A9"/>
              </a:buClr>
              <a:buSzPts val="1400"/>
              <a:buNone/>
              <a:defRPr sz="1400">
                <a:solidFill>
                  <a:srgbClr val="7198A9"/>
                </a:solidFill>
              </a:defRPr>
            </a:lvl6pPr>
            <a:lvl7pPr lvl="6" algn="ctr" rtl="0">
              <a:spcBef>
                <a:spcPts val="0"/>
              </a:spcBef>
              <a:spcAft>
                <a:spcPts val="0"/>
              </a:spcAft>
              <a:buClr>
                <a:srgbClr val="7198A9"/>
              </a:buClr>
              <a:buSzPts val="1400"/>
              <a:buNone/>
              <a:defRPr sz="1400">
                <a:solidFill>
                  <a:srgbClr val="7198A9"/>
                </a:solidFill>
              </a:defRPr>
            </a:lvl7pPr>
            <a:lvl8pPr lvl="7" algn="ctr" rtl="0">
              <a:spcBef>
                <a:spcPts val="0"/>
              </a:spcBef>
              <a:spcAft>
                <a:spcPts val="0"/>
              </a:spcAft>
              <a:buClr>
                <a:srgbClr val="7198A9"/>
              </a:buClr>
              <a:buSzPts val="1400"/>
              <a:buNone/>
              <a:defRPr sz="1400">
                <a:solidFill>
                  <a:srgbClr val="7198A9"/>
                </a:solidFill>
              </a:defRPr>
            </a:lvl8pPr>
            <a:lvl9pPr lvl="8" algn="ctr" rtl="0">
              <a:spcBef>
                <a:spcPts val="0"/>
              </a:spcBef>
              <a:spcAft>
                <a:spcPts val="0"/>
              </a:spcAft>
              <a:buClr>
                <a:srgbClr val="7198A9"/>
              </a:buClr>
              <a:buSzPts val="1400"/>
              <a:buNone/>
              <a:defRPr sz="1400">
                <a:solidFill>
                  <a:srgbClr val="7198A9"/>
                </a:solidFill>
              </a:defRPr>
            </a:lvl9pPr>
          </a:lstStyle>
          <a:p>
            <a:endParaRPr/>
          </a:p>
        </p:txBody>
      </p:sp>
    </p:spTree>
    <p:extLst>
      <p:ext uri="{BB962C8B-B14F-4D97-AF65-F5344CB8AC3E}">
        <p14:creationId xmlns:p14="http://schemas.microsoft.com/office/powerpoint/2010/main" val="13310948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4"/>
        <p:cNvGrpSpPr/>
        <p:nvPr/>
      </p:nvGrpSpPr>
      <p:grpSpPr>
        <a:xfrm>
          <a:off x="0" y="0"/>
          <a:ext cx="0" cy="0"/>
          <a:chOff x="0" y="0"/>
          <a:chExt cx="0" cy="0"/>
        </a:xfrm>
      </p:grpSpPr>
      <p:pic>
        <p:nvPicPr>
          <p:cNvPr id="3" name="Google Shape;65;p4" descr="Death_to_stock_communicate_hands_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33" y="1327151"/>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66;p4" descr="DeathtoStock_Simplify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3" y="4087814"/>
            <a:ext cx="2770717"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67;p4"/>
          <p:cNvSpPr>
            <a:spLocks noChangeArrowheads="1"/>
          </p:cNvSpPr>
          <p:nvPr/>
        </p:nvSpPr>
        <p:spPr bwMode="auto">
          <a:xfrm>
            <a:off x="10809818" y="41465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6" name="Google Shape;68;p4" descr="DeathtoStock_Wired3.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27633" y="1384301"/>
            <a:ext cx="2779184" cy="277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Google Shape;70;p4"/>
          <p:cNvSpPr>
            <a:spLocks noChangeArrowheads="1"/>
          </p:cNvSpPr>
          <p:nvPr/>
        </p:nvSpPr>
        <p:spPr bwMode="auto">
          <a:xfrm>
            <a:off x="9427633" y="1384301"/>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71;p4"/>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72;p4"/>
          <p:cNvSpPr>
            <a:spLocks noChangeArrowheads="1"/>
          </p:cNvSpPr>
          <p:nvPr/>
        </p:nvSpPr>
        <p:spPr bwMode="auto">
          <a:xfrm>
            <a:off x="8735484" y="0"/>
            <a:ext cx="692149"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73;p4"/>
          <p:cNvSpPr>
            <a:spLocks noChangeArrowheads="1"/>
          </p:cNvSpPr>
          <p:nvPr/>
        </p:nvSpPr>
        <p:spPr bwMode="auto">
          <a:xfrm>
            <a:off x="10809818" y="4162425"/>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74;p4"/>
          <p:cNvSpPr>
            <a:spLocks noChangeArrowheads="1"/>
          </p:cNvSpPr>
          <p:nvPr/>
        </p:nvSpPr>
        <p:spPr bwMode="auto">
          <a:xfrm flipH="1">
            <a:off x="1377951" y="1327151"/>
            <a:ext cx="1382183"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75;p4"/>
          <p:cNvSpPr>
            <a:spLocks noChangeArrowheads="1"/>
          </p:cNvSpPr>
          <p:nvPr/>
        </p:nvSpPr>
        <p:spPr bwMode="auto">
          <a:xfrm flipH="1">
            <a:off x="-4233" y="2709863"/>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76;p4"/>
          <p:cNvSpPr>
            <a:spLocks noChangeArrowheads="1"/>
          </p:cNvSpPr>
          <p:nvPr/>
        </p:nvSpPr>
        <p:spPr bwMode="auto">
          <a:xfrm flipH="1">
            <a:off x="1377951" y="4087813"/>
            <a:ext cx="1382183" cy="138271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77;p4"/>
          <p:cNvSpPr>
            <a:spLocks noChangeArrowheads="1"/>
          </p:cNvSpPr>
          <p:nvPr/>
        </p:nvSpPr>
        <p:spPr bwMode="auto">
          <a:xfrm flipH="1">
            <a:off x="2760134" y="616585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78;p4"/>
          <p:cNvSpPr>
            <a:spLocks noChangeArrowheads="1"/>
          </p:cNvSpPr>
          <p:nvPr/>
        </p:nvSpPr>
        <p:spPr bwMode="auto">
          <a:xfrm flipH="1">
            <a:off x="2067984" y="2019301"/>
            <a:ext cx="692149" cy="69056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6" name="Google Shape;79;p4" descr="Death_to_stock_communicate_hands_2.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9818"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oogle Shape;80;p4"/>
          <p:cNvGrpSpPr>
            <a:grpSpLocks/>
          </p:cNvGrpSpPr>
          <p:nvPr/>
        </p:nvGrpSpPr>
        <p:grpSpPr bwMode="auto">
          <a:xfrm>
            <a:off x="1746251" y="4441825"/>
            <a:ext cx="643467" cy="674688"/>
            <a:chOff x="5961125" y="1623900"/>
            <a:chExt cx="427450" cy="448175"/>
          </a:xfrm>
        </p:grpSpPr>
        <p:sp>
          <p:nvSpPr>
            <p:cNvPr id="18" name="Google Shape;81;p4"/>
            <p:cNvSpPr>
              <a:spLocks/>
            </p:cNvSpPr>
            <p:nvPr/>
          </p:nvSpPr>
          <p:spPr bwMode="auto">
            <a:xfrm>
              <a:off x="5961125" y="1678700"/>
              <a:ext cx="376925" cy="376925"/>
            </a:xfrm>
            <a:custGeom>
              <a:avLst/>
              <a:gdLst>
                <a:gd name="T0" fmla="*/ 2147483646 w 15077"/>
                <a:gd name="T1" fmla="*/ 2147483646 h 15077"/>
                <a:gd name="T2" fmla="*/ 2147483646 w 15077"/>
                <a:gd name="T3" fmla="*/ 2147483646 h 15077"/>
                <a:gd name="T4" fmla="*/ 2147483646 w 15077"/>
                <a:gd name="T5" fmla="*/ 2147483646 h 15077"/>
                <a:gd name="T6" fmla="*/ 2147483646 w 15077"/>
                <a:gd name="T7" fmla="*/ 2147483646 h 15077"/>
                <a:gd name="T8" fmla="*/ 2147483646 w 15077"/>
                <a:gd name="T9" fmla="*/ 2147483646 h 15077"/>
                <a:gd name="T10" fmla="*/ 2147483646 w 15077"/>
                <a:gd name="T11" fmla="*/ 2147483646 h 15077"/>
                <a:gd name="T12" fmla="*/ 2147483646 w 15077"/>
                <a:gd name="T13" fmla="*/ 2147483646 h 15077"/>
                <a:gd name="T14" fmla="*/ 2147483646 w 15077"/>
                <a:gd name="T15" fmla="*/ 2147483646 h 15077"/>
                <a:gd name="T16" fmla="*/ 2147483646 w 15077"/>
                <a:gd name="T17" fmla="*/ 2147483646 h 15077"/>
                <a:gd name="T18" fmla="*/ 2147483646 w 15077"/>
                <a:gd name="T19" fmla="*/ 2147483646 h 15077"/>
                <a:gd name="T20" fmla="*/ 2147483646 w 15077"/>
                <a:gd name="T21" fmla="*/ 2147483646 h 15077"/>
                <a:gd name="T22" fmla="*/ 2147483646 w 15077"/>
                <a:gd name="T23" fmla="*/ 2147483646 h 15077"/>
                <a:gd name="T24" fmla="*/ 2147483646 w 15077"/>
                <a:gd name="T25" fmla="*/ 2147483646 h 15077"/>
                <a:gd name="T26" fmla="*/ 2147483646 w 15077"/>
                <a:gd name="T27" fmla="*/ 2147483646 h 15077"/>
                <a:gd name="T28" fmla="*/ 2147483646 w 15077"/>
                <a:gd name="T29" fmla="*/ 2147483646 h 15077"/>
                <a:gd name="T30" fmla="*/ 2147483646 w 15077"/>
                <a:gd name="T31" fmla="*/ 2147483646 h 15077"/>
                <a:gd name="T32" fmla="*/ 2147483646 w 15077"/>
                <a:gd name="T33" fmla="*/ 2147483646 h 15077"/>
                <a:gd name="T34" fmla="*/ 2147483646 w 15077"/>
                <a:gd name="T35" fmla="*/ 2147483646 h 15077"/>
                <a:gd name="T36" fmla="*/ 2147483646 w 15077"/>
                <a:gd name="T37" fmla="*/ 2147483646 h 15077"/>
                <a:gd name="T38" fmla="*/ 2147483646 w 15077"/>
                <a:gd name="T39" fmla="*/ 2147483646 h 15077"/>
                <a:gd name="T40" fmla="*/ 2147483646 w 15077"/>
                <a:gd name="T41" fmla="*/ 2147483646 h 15077"/>
                <a:gd name="T42" fmla="*/ 0 w 15077"/>
                <a:gd name="T43" fmla="*/ 2147483646 h 15077"/>
                <a:gd name="T44" fmla="*/ 2147483646 w 15077"/>
                <a:gd name="T45" fmla="*/ 2147483646 h 15077"/>
                <a:gd name="T46" fmla="*/ 2147483646 w 15077"/>
                <a:gd name="T47" fmla="*/ 2147483646 h 15077"/>
                <a:gd name="T48" fmla="*/ 2147483646 w 15077"/>
                <a:gd name="T49" fmla="*/ 2147483646 h 15077"/>
                <a:gd name="T50" fmla="*/ 2147483646 w 15077"/>
                <a:gd name="T51" fmla="*/ 2147483646 h 15077"/>
                <a:gd name="T52" fmla="*/ 2147483646 w 15077"/>
                <a:gd name="T53" fmla="*/ 2147483646 h 15077"/>
                <a:gd name="T54" fmla="*/ 2147483646 w 15077"/>
                <a:gd name="T55" fmla="*/ 2147483646 h 15077"/>
                <a:gd name="T56" fmla="*/ 2147483646 w 15077"/>
                <a:gd name="T57" fmla="*/ 2147483646 h 15077"/>
                <a:gd name="T58" fmla="*/ 2147483646 w 15077"/>
                <a:gd name="T59" fmla="*/ 2147483646 h 15077"/>
                <a:gd name="T60" fmla="*/ 2147483646 w 15077"/>
                <a:gd name="T61" fmla="*/ 2147483646 h 15077"/>
                <a:gd name="T62" fmla="*/ 2147483646 w 15077"/>
                <a:gd name="T63" fmla="*/ 2147483646 h 15077"/>
                <a:gd name="T64" fmla="*/ 2147483646 w 15077"/>
                <a:gd name="T65" fmla="*/ 2147483646 h 15077"/>
                <a:gd name="T66" fmla="*/ 2147483646 w 15077"/>
                <a:gd name="T67" fmla="*/ 2147483646 h 15077"/>
                <a:gd name="T68" fmla="*/ 2147483646 w 15077"/>
                <a:gd name="T69" fmla="*/ 2147483646 h 15077"/>
                <a:gd name="T70" fmla="*/ 2147483646 w 15077"/>
                <a:gd name="T71" fmla="*/ 2147483646 h 15077"/>
                <a:gd name="T72" fmla="*/ 2147483646 w 15077"/>
                <a:gd name="T73" fmla="*/ 2147483646 h 15077"/>
                <a:gd name="T74" fmla="*/ 2147483646 w 15077"/>
                <a:gd name="T75" fmla="*/ 2147483646 h 15077"/>
                <a:gd name="T76" fmla="*/ 2147483646 w 15077"/>
                <a:gd name="T77" fmla="*/ 2147483646 h 15077"/>
                <a:gd name="T78" fmla="*/ 2147483646 w 15077"/>
                <a:gd name="T79" fmla="*/ 2147483646 h 15077"/>
                <a:gd name="T80" fmla="*/ 2147483646 w 15077"/>
                <a:gd name="T81" fmla="*/ 2147483646 h 15077"/>
                <a:gd name="T82" fmla="*/ 2147483646 w 15077"/>
                <a:gd name="T83" fmla="*/ 2147483646 h 15077"/>
                <a:gd name="T84" fmla="*/ 2147483646 w 15077"/>
                <a:gd name="T85" fmla="*/ 2147483646 h 15077"/>
                <a:gd name="T86" fmla="*/ 2147483646 w 15077"/>
                <a:gd name="T87" fmla="*/ 2147483646 h 15077"/>
                <a:gd name="T88" fmla="*/ 2147483646 w 15077"/>
                <a:gd name="T89" fmla="*/ 2147483646 h 15077"/>
                <a:gd name="T90" fmla="*/ 2147483646 w 15077"/>
                <a:gd name="T91" fmla="*/ 2147483646 h 15077"/>
                <a:gd name="T92" fmla="*/ 2147483646 w 15077"/>
                <a:gd name="T93" fmla="*/ 2147483646 h 15077"/>
                <a:gd name="T94" fmla="*/ 2147483646 w 15077"/>
                <a:gd name="T95" fmla="*/ 2147483646 h 15077"/>
                <a:gd name="T96" fmla="*/ 2147483646 w 15077"/>
                <a:gd name="T97" fmla="*/ 2147483646 h 15077"/>
                <a:gd name="T98" fmla="*/ 2147483646 w 15077"/>
                <a:gd name="T99" fmla="*/ 2147483646 h 15077"/>
                <a:gd name="T100" fmla="*/ 2147483646 w 15077"/>
                <a:gd name="T101" fmla="*/ 2147483646 h 15077"/>
                <a:gd name="T102" fmla="*/ 2147483646 w 15077"/>
                <a:gd name="T103" fmla="*/ 2147483646 h 15077"/>
                <a:gd name="T104" fmla="*/ 2147483646 w 15077"/>
                <a:gd name="T105" fmla="*/ 2147483646 h 15077"/>
                <a:gd name="T106" fmla="*/ 2147483646 w 15077"/>
                <a:gd name="T107" fmla="*/ 2147483646 h 15077"/>
                <a:gd name="T108" fmla="*/ 2147483646 w 15077"/>
                <a:gd name="T109" fmla="*/ 2147483646 h 15077"/>
                <a:gd name="T110" fmla="*/ 2147483646 w 15077"/>
                <a:gd name="T111" fmla="*/ 2147483646 h 15077"/>
                <a:gd name="T112" fmla="*/ 2147483646 w 15077"/>
                <a:gd name="T113" fmla="*/ 2147483646 h 15077"/>
                <a:gd name="T114" fmla="*/ 2147483646 w 15077"/>
                <a:gd name="T115" fmla="*/ 2147483646 h 15077"/>
                <a:gd name="T116" fmla="*/ 2147483646 w 15077"/>
                <a:gd name="T117" fmla="*/ 2147483646 h 1507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82;p4"/>
            <p:cNvSpPr>
              <a:spLocks/>
            </p:cNvSpPr>
            <p:nvPr/>
          </p:nvSpPr>
          <p:spPr bwMode="auto">
            <a:xfrm>
              <a:off x="6009825" y="1727425"/>
              <a:ext cx="279500" cy="279500"/>
            </a:xfrm>
            <a:custGeom>
              <a:avLst/>
              <a:gdLst>
                <a:gd name="T0" fmla="*/ 2147483646 w 11180"/>
                <a:gd name="T1" fmla="*/ 2147483646 h 11180"/>
                <a:gd name="T2" fmla="*/ 2147483646 w 11180"/>
                <a:gd name="T3" fmla="*/ 2147483646 h 11180"/>
                <a:gd name="T4" fmla="*/ 2147483646 w 11180"/>
                <a:gd name="T5" fmla="*/ 2147483646 h 11180"/>
                <a:gd name="T6" fmla="*/ 2147483646 w 11180"/>
                <a:gd name="T7" fmla="*/ 2147483646 h 11180"/>
                <a:gd name="T8" fmla="*/ 2147483646 w 11180"/>
                <a:gd name="T9" fmla="*/ 2147483646 h 11180"/>
                <a:gd name="T10" fmla="*/ 2147483646 w 11180"/>
                <a:gd name="T11" fmla="*/ 2147483646 h 11180"/>
                <a:gd name="T12" fmla="*/ 2147483646 w 11180"/>
                <a:gd name="T13" fmla="*/ 2147483646 h 11180"/>
                <a:gd name="T14" fmla="*/ 2147483646 w 11180"/>
                <a:gd name="T15" fmla="*/ 2147483646 h 11180"/>
                <a:gd name="T16" fmla="*/ 2147483646 w 11180"/>
                <a:gd name="T17" fmla="*/ 2147483646 h 11180"/>
                <a:gd name="T18" fmla="*/ 2147483646 w 11180"/>
                <a:gd name="T19" fmla="*/ 2147483646 h 11180"/>
                <a:gd name="T20" fmla="*/ 2147483646 w 11180"/>
                <a:gd name="T21" fmla="*/ 2147483646 h 11180"/>
                <a:gd name="T22" fmla="*/ 2147483646 w 11180"/>
                <a:gd name="T23" fmla="*/ 2147483646 h 11180"/>
                <a:gd name="T24" fmla="*/ 2147483646 w 11180"/>
                <a:gd name="T25" fmla="*/ 2147483646 h 11180"/>
                <a:gd name="T26" fmla="*/ 2147483646 w 11180"/>
                <a:gd name="T27" fmla="*/ 2147483646 h 11180"/>
                <a:gd name="T28" fmla="*/ 2147483646 w 11180"/>
                <a:gd name="T29" fmla="*/ 2147483646 h 11180"/>
                <a:gd name="T30" fmla="*/ 2147483646 w 11180"/>
                <a:gd name="T31" fmla="*/ 2147483646 h 11180"/>
                <a:gd name="T32" fmla="*/ 2147483646 w 11180"/>
                <a:gd name="T33" fmla="*/ 2147483646 h 11180"/>
                <a:gd name="T34" fmla="*/ 2147483646 w 11180"/>
                <a:gd name="T35" fmla="*/ 2147483646 h 11180"/>
                <a:gd name="T36" fmla="*/ 2147483646 w 11180"/>
                <a:gd name="T37" fmla="*/ 2147483646 h 11180"/>
                <a:gd name="T38" fmla="*/ 2147483646 w 11180"/>
                <a:gd name="T39" fmla="*/ 2147483646 h 11180"/>
                <a:gd name="T40" fmla="*/ 2147483646 w 11180"/>
                <a:gd name="T41" fmla="*/ 2147483646 h 11180"/>
                <a:gd name="T42" fmla="*/ 2147483646 w 11180"/>
                <a:gd name="T43" fmla="*/ 2147483646 h 11180"/>
                <a:gd name="T44" fmla="*/ 2147483646 w 11180"/>
                <a:gd name="T45" fmla="*/ 2147483646 h 11180"/>
                <a:gd name="T46" fmla="*/ 2147483646 w 11180"/>
                <a:gd name="T47" fmla="*/ 2147483646 h 11180"/>
                <a:gd name="T48" fmla="*/ 2147483646 w 11180"/>
                <a:gd name="T49" fmla="*/ 2147483646 h 11180"/>
                <a:gd name="T50" fmla="*/ 2147483646 w 11180"/>
                <a:gd name="T51" fmla="*/ 2147483646 h 11180"/>
                <a:gd name="T52" fmla="*/ 2147483646 w 11180"/>
                <a:gd name="T53" fmla="*/ 2147483646 h 11180"/>
                <a:gd name="T54" fmla="*/ 2147483646 w 11180"/>
                <a:gd name="T55" fmla="*/ 2147483646 h 11180"/>
                <a:gd name="T56" fmla="*/ 2147483646 w 11180"/>
                <a:gd name="T57" fmla="*/ 2147483646 h 11180"/>
                <a:gd name="T58" fmla="*/ 2147483646 w 11180"/>
                <a:gd name="T59" fmla="*/ 2147483646 h 11180"/>
                <a:gd name="T60" fmla="*/ 2147483646 w 11180"/>
                <a:gd name="T61" fmla="*/ 0 h 11180"/>
                <a:gd name="T62" fmla="*/ 2147483646 w 11180"/>
                <a:gd name="T63" fmla="*/ 2147483646 h 11180"/>
                <a:gd name="T64" fmla="*/ 2147483646 w 11180"/>
                <a:gd name="T65" fmla="*/ 2147483646 h 11180"/>
                <a:gd name="T66" fmla="*/ 2147483646 w 11180"/>
                <a:gd name="T67" fmla="*/ 2147483646 h 11180"/>
                <a:gd name="T68" fmla="*/ 2147483646 w 11180"/>
                <a:gd name="T69" fmla="*/ 2147483646 h 111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83;p4"/>
            <p:cNvSpPr>
              <a:spLocks/>
            </p:cNvSpPr>
            <p:nvPr/>
          </p:nvSpPr>
          <p:spPr bwMode="auto">
            <a:xfrm>
              <a:off x="6107250" y="1824850"/>
              <a:ext cx="84650" cy="84650"/>
            </a:xfrm>
            <a:custGeom>
              <a:avLst/>
              <a:gdLst>
                <a:gd name="T0" fmla="*/ 2147483646 w 3386"/>
                <a:gd name="T1" fmla="*/ 2147483646 h 3386"/>
                <a:gd name="T2" fmla="*/ 2147483646 w 3386"/>
                <a:gd name="T3" fmla="*/ 2147483646 h 3386"/>
                <a:gd name="T4" fmla="*/ 2147483646 w 3386"/>
                <a:gd name="T5" fmla="*/ 2147483646 h 3386"/>
                <a:gd name="T6" fmla="*/ 2147483646 w 3386"/>
                <a:gd name="T7" fmla="*/ 2147483646 h 3386"/>
                <a:gd name="T8" fmla="*/ 2147483646 w 3386"/>
                <a:gd name="T9" fmla="*/ 2147483646 h 3386"/>
                <a:gd name="T10" fmla="*/ 2147483646 w 3386"/>
                <a:gd name="T11" fmla="*/ 2147483646 h 3386"/>
                <a:gd name="T12" fmla="*/ 2147483646 w 3386"/>
                <a:gd name="T13" fmla="*/ 2147483646 h 3386"/>
                <a:gd name="T14" fmla="*/ 2147483646 w 3386"/>
                <a:gd name="T15" fmla="*/ 2147483646 h 3386"/>
                <a:gd name="T16" fmla="*/ 2147483646 w 3386"/>
                <a:gd name="T17" fmla="*/ 2147483646 h 3386"/>
                <a:gd name="T18" fmla="*/ 2147483646 w 3386"/>
                <a:gd name="T19" fmla="*/ 2147483646 h 3386"/>
                <a:gd name="T20" fmla="*/ 2147483646 w 3386"/>
                <a:gd name="T21" fmla="*/ 2147483646 h 3386"/>
                <a:gd name="T22" fmla="*/ 2147483646 w 3386"/>
                <a:gd name="T23" fmla="*/ 2147483646 h 3386"/>
                <a:gd name="T24" fmla="*/ 2147483646 w 3386"/>
                <a:gd name="T25" fmla="*/ 2147483646 h 3386"/>
                <a:gd name="T26" fmla="*/ 2147483646 w 3386"/>
                <a:gd name="T27" fmla="*/ 2147483646 h 3386"/>
                <a:gd name="T28" fmla="*/ 2147483646 w 3386"/>
                <a:gd name="T29" fmla="*/ 2147483646 h 3386"/>
                <a:gd name="T30" fmla="*/ 2147483646 w 3386"/>
                <a:gd name="T31" fmla="*/ 2147483646 h 3386"/>
                <a:gd name="T32" fmla="*/ 2147483646 w 3386"/>
                <a:gd name="T33" fmla="*/ 2147483646 h 3386"/>
                <a:gd name="T34" fmla="*/ 2147483646 w 3386"/>
                <a:gd name="T35" fmla="*/ 2147483646 h 3386"/>
                <a:gd name="T36" fmla="*/ 2147483646 w 3386"/>
                <a:gd name="T37" fmla="*/ 2147483646 h 3386"/>
                <a:gd name="T38" fmla="*/ 2147483646 w 3386"/>
                <a:gd name="T39" fmla="*/ 2147483646 h 3386"/>
                <a:gd name="T40" fmla="*/ 2147483646 w 3386"/>
                <a:gd name="T41" fmla="*/ 2147483646 h 3386"/>
                <a:gd name="T42" fmla="*/ 2147483646 w 3386"/>
                <a:gd name="T43" fmla="*/ 2147483646 h 3386"/>
                <a:gd name="T44" fmla="*/ 2147483646 w 3386"/>
                <a:gd name="T45" fmla="*/ 2147483646 h 3386"/>
                <a:gd name="T46" fmla="*/ 2147483646 w 3386"/>
                <a:gd name="T47" fmla="*/ 2147483646 h 3386"/>
                <a:gd name="T48" fmla="*/ 2147483646 w 3386"/>
                <a:gd name="T49" fmla="*/ 2147483646 h 3386"/>
                <a:gd name="T50" fmla="*/ 2147483646 w 3386"/>
                <a:gd name="T51" fmla="*/ 2147483646 h 3386"/>
                <a:gd name="T52" fmla="*/ 2147483646 w 3386"/>
                <a:gd name="T53" fmla="*/ 2147483646 h 3386"/>
                <a:gd name="T54" fmla="*/ 2147483646 w 3386"/>
                <a:gd name="T55" fmla="*/ 2147483646 h 3386"/>
                <a:gd name="T56" fmla="*/ 2147483646 w 3386"/>
                <a:gd name="T57" fmla="*/ 2147483646 h 3386"/>
                <a:gd name="T58" fmla="*/ 2147483646 w 3386"/>
                <a:gd name="T59" fmla="*/ 2147483646 h 3386"/>
                <a:gd name="T60" fmla="*/ 2147483646 w 3386"/>
                <a:gd name="T61" fmla="*/ 2147483646 h 3386"/>
                <a:gd name="T62" fmla="*/ 2147483646 w 3386"/>
                <a:gd name="T63" fmla="*/ 2147483646 h 3386"/>
                <a:gd name="T64" fmla="*/ 2147483646 w 3386"/>
                <a:gd name="T65" fmla="*/ 2147483646 h 3386"/>
                <a:gd name="T66" fmla="*/ 2147483646 w 3386"/>
                <a:gd name="T67" fmla="*/ 2147483646 h 3386"/>
                <a:gd name="T68" fmla="*/ 2147483646 w 3386"/>
                <a:gd name="T69" fmla="*/ 2147483646 h 3386"/>
                <a:gd name="T70" fmla="*/ 2147483646 w 3386"/>
                <a:gd name="T71" fmla="*/ 2147483646 h 3386"/>
                <a:gd name="T72" fmla="*/ 2147483646 w 3386"/>
                <a:gd name="T73" fmla="*/ 2147483646 h 3386"/>
                <a:gd name="T74" fmla="*/ 2147483646 w 3386"/>
                <a:gd name="T75" fmla="*/ 2147483646 h 3386"/>
                <a:gd name="T76" fmla="*/ 2147483646 w 3386"/>
                <a:gd name="T77" fmla="*/ 2147483646 h 3386"/>
                <a:gd name="T78" fmla="*/ 2147483646 w 3386"/>
                <a:gd name="T79" fmla="*/ 2147483646 h 3386"/>
                <a:gd name="T80" fmla="*/ 2147483646 w 3386"/>
                <a:gd name="T81" fmla="*/ 2147483646 h 3386"/>
                <a:gd name="T82" fmla="*/ 2147483646 w 3386"/>
                <a:gd name="T83" fmla="*/ 2147483646 h 3386"/>
                <a:gd name="T84" fmla="*/ 2147483646 w 3386"/>
                <a:gd name="T85" fmla="*/ 2147483646 h 3386"/>
                <a:gd name="T86" fmla="*/ 2147483646 w 3386"/>
                <a:gd name="T87" fmla="*/ 2147483646 h 3386"/>
                <a:gd name="T88" fmla="*/ 2147483646 w 3386"/>
                <a:gd name="T89" fmla="*/ 2147483646 h 3386"/>
                <a:gd name="T90" fmla="*/ 2147483646 w 3386"/>
                <a:gd name="T91" fmla="*/ 2147483646 h 3386"/>
                <a:gd name="T92" fmla="*/ 2147483646 w 3386"/>
                <a:gd name="T93" fmla="*/ 2147483646 h 3386"/>
                <a:gd name="T94" fmla="*/ 2147483646 w 3386"/>
                <a:gd name="T95" fmla="*/ 2147483646 h 3386"/>
                <a:gd name="T96" fmla="*/ 2147483646 w 3386"/>
                <a:gd name="T97" fmla="*/ 2147483646 h 3386"/>
                <a:gd name="T98" fmla="*/ 2147483646 w 3386"/>
                <a:gd name="T99" fmla="*/ 2147483646 h 3386"/>
                <a:gd name="T100" fmla="*/ 2147483646 w 3386"/>
                <a:gd name="T101" fmla="*/ 2147483646 h 3386"/>
                <a:gd name="T102" fmla="*/ 2147483646 w 3386"/>
                <a:gd name="T103" fmla="*/ 2147483646 h 3386"/>
                <a:gd name="T104" fmla="*/ 2147483646 w 3386"/>
                <a:gd name="T105" fmla="*/ 0 h 3386"/>
                <a:gd name="T106" fmla="*/ 2147483646 w 3386"/>
                <a:gd name="T107" fmla="*/ 0 h 3386"/>
                <a:gd name="T108" fmla="*/ 2147483646 w 3386"/>
                <a:gd name="T109" fmla="*/ 0 h 3386"/>
                <a:gd name="T110" fmla="*/ 2147483646 w 3386"/>
                <a:gd name="T111" fmla="*/ 2147483646 h 33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386" h="3386" fill="none" extrusionOk="0">
                  <a:moveTo>
                    <a:pt x="3362" y="1388"/>
                  </a:moveTo>
                  <a:lnTo>
                    <a:pt x="3362" y="1388"/>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998" y="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84;p4"/>
            <p:cNvSpPr>
              <a:spLocks/>
            </p:cNvSpPr>
            <p:nvPr/>
          </p:nvSpPr>
          <p:spPr bwMode="auto">
            <a:xfrm>
              <a:off x="6058550" y="1776125"/>
              <a:ext cx="182075" cy="182075"/>
            </a:xfrm>
            <a:custGeom>
              <a:avLst/>
              <a:gdLst>
                <a:gd name="T0" fmla="*/ 2147483646 w 7283"/>
                <a:gd name="T1" fmla="*/ 2147483646 h 7283"/>
                <a:gd name="T2" fmla="*/ 2147483646 w 7283"/>
                <a:gd name="T3" fmla="*/ 2147483646 h 7283"/>
                <a:gd name="T4" fmla="*/ 2147483646 w 7283"/>
                <a:gd name="T5" fmla="*/ 2147483646 h 7283"/>
                <a:gd name="T6" fmla="*/ 2147483646 w 7283"/>
                <a:gd name="T7" fmla="*/ 2147483646 h 7283"/>
                <a:gd name="T8" fmla="*/ 2147483646 w 7283"/>
                <a:gd name="T9" fmla="*/ 2147483646 h 7283"/>
                <a:gd name="T10" fmla="*/ 2147483646 w 7283"/>
                <a:gd name="T11" fmla="*/ 2147483646 h 7283"/>
                <a:gd name="T12" fmla="*/ 2147483646 w 7283"/>
                <a:gd name="T13" fmla="*/ 2147483646 h 7283"/>
                <a:gd name="T14" fmla="*/ 2147483646 w 7283"/>
                <a:gd name="T15" fmla="*/ 2147483646 h 7283"/>
                <a:gd name="T16" fmla="*/ 2147483646 w 7283"/>
                <a:gd name="T17" fmla="*/ 2147483646 h 7283"/>
                <a:gd name="T18" fmla="*/ 2147483646 w 7283"/>
                <a:gd name="T19" fmla="*/ 2147483646 h 7283"/>
                <a:gd name="T20" fmla="*/ 2147483646 w 7283"/>
                <a:gd name="T21" fmla="*/ 2147483646 h 7283"/>
                <a:gd name="T22" fmla="*/ 2147483646 w 7283"/>
                <a:gd name="T23" fmla="*/ 2147483646 h 7283"/>
                <a:gd name="T24" fmla="*/ 0 w 7283"/>
                <a:gd name="T25" fmla="*/ 2147483646 h 7283"/>
                <a:gd name="T26" fmla="*/ 2147483646 w 7283"/>
                <a:gd name="T27" fmla="*/ 2147483646 h 7283"/>
                <a:gd name="T28" fmla="*/ 2147483646 w 7283"/>
                <a:gd name="T29" fmla="*/ 2147483646 h 7283"/>
                <a:gd name="T30" fmla="*/ 2147483646 w 7283"/>
                <a:gd name="T31" fmla="*/ 2147483646 h 7283"/>
                <a:gd name="T32" fmla="*/ 2147483646 w 7283"/>
                <a:gd name="T33" fmla="*/ 2147483646 h 7283"/>
                <a:gd name="T34" fmla="*/ 2147483646 w 7283"/>
                <a:gd name="T35" fmla="*/ 2147483646 h 7283"/>
                <a:gd name="T36" fmla="*/ 2147483646 w 7283"/>
                <a:gd name="T37" fmla="*/ 2147483646 h 7283"/>
                <a:gd name="T38" fmla="*/ 2147483646 w 7283"/>
                <a:gd name="T39" fmla="*/ 2147483646 h 7283"/>
                <a:gd name="T40" fmla="*/ 2147483646 w 7283"/>
                <a:gd name="T41" fmla="*/ 2147483646 h 7283"/>
                <a:gd name="T42" fmla="*/ 2147483646 w 7283"/>
                <a:gd name="T43" fmla="*/ 2147483646 h 7283"/>
                <a:gd name="T44" fmla="*/ 2147483646 w 7283"/>
                <a:gd name="T45" fmla="*/ 2147483646 h 7283"/>
                <a:gd name="T46" fmla="*/ 2147483646 w 7283"/>
                <a:gd name="T47" fmla="*/ 2147483646 h 7283"/>
                <a:gd name="T48" fmla="*/ 2147483646 w 7283"/>
                <a:gd name="T49" fmla="*/ 2147483646 h 7283"/>
                <a:gd name="T50" fmla="*/ 2147483646 w 7283"/>
                <a:gd name="T51" fmla="*/ 2147483646 h 7283"/>
                <a:gd name="T52" fmla="*/ 2147483646 w 7283"/>
                <a:gd name="T53" fmla="*/ 2147483646 h 7283"/>
                <a:gd name="T54" fmla="*/ 2147483646 w 7283"/>
                <a:gd name="T55" fmla="*/ 2147483646 h 7283"/>
                <a:gd name="T56" fmla="*/ 2147483646 w 7283"/>
                <a:gd name="T57" fmla="*/ 2147483646 h 7283"/>
                <a:gd name="T58" fmla="*/ 2147483646 w 7283"/>
                <a:gd name="T59" fmla="*/ 2147483646 h 7283"/>
                <a:gd name="T60" fmla="*/ 2147483646 w 7283"/>
                <a:gd name="T61" fmla="*/ 2147483646 h 7283"/>
                <a:gd name="T62" fmla="*/ 2147483646 w 7283"/>
                <a:gd name="T63" fmla="*/ 2147483646 h 7283"/>
                <a:gd name="T64" fmla="*/ 2147483646 w 7283"/>
                <a:gd name="T65" fmla="*/ 2147483646 h 7283"/>
                <a:gd name="T66" fmla="*/ 2147483646 w 7283"/>
                <a:gd name="T67" fmla="*/ 2147483646 h 7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386"/>
                  </a:lnTo>
                  <a:lnTo>
                    <a:pt x="7258" y="3167"/>
                  </a:lnTo>
                  <a:lnTo>
                    <a:pt x="7234" y="2923"/>
                  </a:lnTo>
                  <a:lnTo>
                    <a:pt x="7161" y="2704"/>
                  </a:lnTo>
                  <a:lnTo>
                    <a:pt x="7112" y="2485"/>
                  </a:lnTo>
                  <a:lnTo>
                    <a:pt x="7014" y="2266"/>
                  </a:lnTo>
                  <a:lnTo>
                    <a:pt x="6820" y="185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85;p4"/>
            <p:cNvSpPr>
              <a:spLocks/>
            </p:cNvSpPr>
            <p:nvPr/>
          </p:nvSpPr>
          <p:spPr bwMode="auto">
            <a:xfrm>
              <a:off x="5971475" y="2001400"/>
              <a:ext cx="74925" cy="70675"/>
            </a:xfrm>
            <a:custGeom>
              <a:avLst/>
              <a:gdLst>
                <a:gd name="T0" fmla="*/ 2147483646 w 2997"/>
                <a:gd name="T1" fmla="*/ 2147483646 h 2827"/>
                <a:gd name="T2" fmla="*/ 2147483646 w 2997"/>
                <a:gd name="T3" fmla="*/ 2147483646 h 2827"/>
                <a:gd name="T4" fmla="*/ 2147483646 w 2997"/>
                <a:gd name="T5" fmla="*/ 2147483646 h 2827"/>
                <a:gd name="T6" fmla="*/ 2147483646 w 2997"/>
                <a:gd name="T7" fmla="*/ 2147483646 h 2827"/>
                <a:gd name="T8" fmla="*/ 2147483646 w 2997"/>
                <a:gd name="T9" fmla="*/ 2147483646 h 2827"/>
                <a:gd name="T10" fmla="*/ 2147483646 w 2997"/>
                <a:gd name="T11" fmla="*/ 2147483646 h 2827"/>
                <a:gd name="T12" fmla="*/ 2147483646 w 2997"/>
                <a:gd name="T13" fmla="*/ 2147483646 h 2827"/>
                <a:gd name="T14" fmla="*/ 2147483646 w 2997"/>
                <a:gd name="T15" fmla="*/ 2147483646 h 2827"/>
                <a:gd name="T16" fmla="*/ 2147483646 w 2997"/>
                <a:gd name="T17" fmla="*/ 2147483646 h 2827"/>
                <a:gd name="T18" fmla="*/ 2147483646 w 2997"/>
                <a:gd name="T19" fmla="*/ 2147483646 h 2827"/>
                <a:gd name="T20" fmla="*/ 2147483646 w 2997"/>
                <a:gd name="T21" fmla="*/ 2147483646 h 2827"/>
                <a:gd name="T22" fmla="*/ 2147483646 w 2997"/>
                <a:gd name="T23" fmla="*/ 2147483646 h 2827"/>
                <a:gd name="T24" fmla="*/ 2147483646 w 2997"/>
                <a:gd name="T25" fmla="*/ 2147483646 h 2827"/>
                <a:gd name="T26" fmla="*/ 2147483646 w 2997"/>
                <a:gd name="T27" fmla="*/ 2147483646 h 2827"/>
                <a:gd name="T28" fmla="*/ 2147483646 w 2997"/>
                <a:gd name="T29" fmla="*/ 2147483646 h 2827"/>
                <a:gd name="T30" fmla="*/ 2147483646 w 2997"/>
                <a:gd name="T31" fmla="*/ 2147483646 h 2827"/>
                <a:gd name="T32" fmla="*/ 2147483646 w 2997"/>
                <a:gd name="T33" fmla="*/ 2147483646 h 2827"/>
                <a:gd name="T34" fmla="*/ 2147483646 w 2997"/>
                <a:gd name="T35" fmla="*/ 2147483646 h 2827"/>
                <a:gd name="T36" fmla="*/ 2147483646 w 2997"/>
                <a:gd name="T37" fmla="*/ 2147483646 h 2827"/>
                <a:gd name="T38" fmla="*/ 2147483646 w 2997"/>
                <a:gd name="T39" fmla="*/ 2147483646 h 2827"/>
                <a:gd name="T40" fmla="*/ 2147483646 w 2997"/>
                <a:gd name="T41" fmla="*/ 2147483646 h 2827"/>
                <a:gd name="T42" fmla="*/ 2147483646 w 2997"/>
                <a:gd name="T43" fmla="*/ 2147483646 h 2827"/>
                <a:gd name="T44" fmla="*/ 2147483646 w 2997"/>
                <a:gd name="T45" fmla="*/ 2147483646 h 2827"/>
                <a:gd name="T46" fmla="*/ 2147483646 w 2997"/>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97" h="2827" fill="none" extrusionOk="0">
                  <a:moveTo>
                    <a:pt x="1462" y="1"/>
                  </a:moveTo>
                  <a:lnTo>
                    <a:pt x="293" y="1170"/>
                  </a:lnTo>
                  <a:lnTo>
                    <a:pt x="171" y="1316"/>
                  </a:lnTo>
                  <a:lnTo>
                    <a:pt x="74" y="1487"/>
                  </a:lnTo>
                  <a:lnTo>
                    <a:pt x="25" y="1657"/>
                  </a:lnTo>
                  <a:lnTo>
                    <a:pt x="1" y="1852"/>
                  </a:lnTo>
                  <a:lnTo>
                    <a:pt x="25" y="2047"/>
                  </a:lnTo>
                  <a:lnTo>
                    <a:pt x="74" y="2217"/>
                  </a:lnTo>
                  <a:lnTo>
                    <a:pt x="171" y="2388"/>
                  </a:lnTo>
                  <a:lnTo>
                    <a:pt x="293" y="2534"/>
                  </a:lnTo>
                  <a:lnTo>
                    <a:pt x="439" y="2656"/>
                  </a:lnTo>
                  <a:lnTo>
                    <a:pt x="609" y="2753"/>
                  </a:lnTo>
                  <a:lnTo>
                    <a:pt x="804" y="2802"/>
                  </a:lnTo>
                  <a:lnTo>
                    <a:pt x="975" y="2826"/>
                  </a:lnTo>
                  <a:lnTo>
                    <a:pt x="1170" y="2802"/>
                  </a:lnTo>
                  <a:lnTo>
                    <a:pt x="1340" y="2753"/>
                  </a:lnTo>
                  <a:lnTo>
                    <a:pt x="1511" y="2656"/>
                  </a:lnTo>
                  <a:lnTo>
                    <a:pt x="1681" y="2534"/>
                  </a:lnTo>
                  <a:lnTo>
                    <a:pt x="2850" y="1365"/>
                  </a:lnTo>
                  <a:lnTo>
                    <a:pt x="2996" y="119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86;p4"/>
            <p:cNvSpPr>
              <a:spLocks/>
            </p:cNvSpPr>
            <p:nvPr/>
          </p:nvSpPr>
          <p:spPr bwMode="auto">
            <a:xfrm>
              <a:off x="6253375" y="2001400"/>
              <a:ext cx="74325" cy="70675"/>
            </a:xfrm>
            <a:custGeom>
              <a:avLst/>
              <a:gdLst>
                <a:gd name="T0" fmla="*/ 2147483646 w 2973"/>
                <a:gd name="T1" fmla="*/ 2147483646 h 2827"/>
                <a:gd name="T2" fmla="*/ 2147483646 w 2973"/>
                <a:gd name="T3" fmla="*/ 2147483646 h 2827"/>
                <a:gd name="T4" fmla="*/ 2147483646 w 2973"/>
                <a:gd name="T5" fmla="*/ 2147483646 h 2827"/>
                <a:gd name="T6" fmla="*/ 2147483646 w 2973"/>
                <a:gd name="T7" fmla="*/ 2147483646 h 2827"/>
                <a:gd name="T8" fmla="*/ 2147483646 w 2973"/>
                <a:gd name="T9" fmla="*/ 2147483646 h 2827"/>
                <a:gd name="T10" fmla="*/ 2147483646 w 2973"/>
                <a:gd name="T11" fmla="*/ 2147483646 h 2827"/>
                <a:gd name="T12" fmla="*/ 2147483646 w 2973"/>
                <a:gd name="T13" fmla="*/ 2147483646 h 2827"/>
                <a:gd name="T14" fmla="*/ 2147483646 w 2973"/>
                <a:gd name="T15" fmla="*/ 2147483646 h 2827"/>
                <a:gd name="T16" fmla="*/ 2147483646 w 2973"/>
                <a:gd name="T17" fmla="*/ 2147483646 h 2827"/>
                <a:gd name="T18" fmla="*/ 2147483646 w 2973"/>
                <a:gd name="T19" fmla="*/ 2147483646 h 2827"/>
                <a:gd name="T20" fmla="*/ 2147483646 w 2973"/>
                <a:gd name="T21" fmla="*/ 2147483646 h 2827"/>
                <a:gd name="T22" fmla="*/ 2147483646 w 2973"/>
                <a:gd name="T23" fmla="*/ 2147483646 h 2827"/>
                <a:gd name="T24" fmla="*/ 2147483646 w 2973"/>
                <a:gd name="T25" fmla="*/ 2147483646 h 2827"/>
                <a:gd name="T26" fmla="*/ 2147483646 w 2973"/>
                <a:gd name="T27" fmla="*/ 2147483646 h 2827"/>
                <a:gd name="T28" fmla="*/ 2147483646 w 2973"/>
                <a:gd name="T29" fmla="*/ 2147483646 h 2827"/>
                <a:gd name="T30" fmla="*/ 2147483646 w 2973"/>
                <a:gd name="T31" fmla="*/ 2147483646 h 2827"/>
                <a:gd name="T32" fmla="*/ 2147483646 w 2973"/>
                <a:gd name="T33" fmla="*/ 2147483646 h 2827"/>
                <a:gd name="T34" fmla="*/ 2147483646 w 2973"/>
                <a:gd name="T35" fmla="*/ 2147483646 h 2827"/>
                <a:gd name="T36" fmla="*/ 2147483646 w 2973"/>
                <a:gd name="T37" fmla="*/ 2147483646 h 2827"/>
                <a:gd name="T38" fmla="*/ 2147483646 w 2973"/>
                <a:gd name="T39" fmla="*/ 2147483646 h 2827"/>
                <a:gd name="T40" fmla="*/ 2147483646 w 2973"/>
                <a:gd name="T41" fmla="*/ 2147483646 h 2827"/>
                <a:gd name="T42" fmla="*/ 2147483646 w 2973"/>
                <a:gd name="T43" fmla="*/ 2147483646 h 2827"/>
                <a:gd name="T44" fmla="*/ 2147483646 w 2973"/>
                <a:gd name="T45" fmla="*/ 2147483646 h 2827"/>
                <a:gd name="T46" fmla="*/ 2147483646 w 2973"/>
                <a:gd name="T47" fmla="*/ 2147483646 h 28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973" h="2827" fill="none" extrusionOk="0">
                  <a:moveTo>
                    <a:pt x="1" y="1194"/>
                  </a:moveTo>
                  <a:lnTo>
                    <a:pt x="1" y="1194"/>
                  </a:lnTo>
                  <a:lnTo>
                    <a:pt x="123" y="1365"/>
                  </a:lnTo>
                  <a:lnTo>
                    <a:pt x="1316" y="2534"/>
                  </a:lnTo>
                  <a:lnTo>
                    <a:pt x="1462" y="2656"/>
                  </a:lnTo>
                  <a:lnTo>
                    <a:pt x="1633" y="2753"/>
                  </a:lnTo>
                  <a:lnTo>
                    <a:pt x="1827" y="2802"/>
                  </a:lnTo>
                  <a:lnTo>
                    <a:pt x="1998" y="2826"/>
                  </a:lnTo>
                  <a:lnTo>
                    <a:pt x="2193" y="2802"/>
                  </a:lnTo>
                  <a:lnTo>
                    <a:pt x="2363" y="2753"/>
                  </a:lnTo>
                  <a:lnTo>
                    <a:pt x="2534" y="2656"/>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4" name="Google Shape;87;p4"/>
            <p:cNvSpPr>
              <a:spLocks/>
            </p:cNvSpPr>
            <p:nvPr/>
          </p:nvSpPr>
          <p:spPr bwMode="auto">
            <a:xfrm>
              <a:off x="6137700" y="1623900"/>
              <a:ext cx="250875" cy="255150"/>
            </a:xfrm>
            <a:custGeom>
              <a:avLst/>
              <a:gdLst>
                <a:gd name="T0" fmla="*/ 2147483646 w 10035"/>
                <a:gd name="T1" fmla="*/ 2147483646 h 10206"/>
                <a:gd name="T2" fmla="*/ 2147483646 w 10035"/>
                <a:gd name="T3" fmla="*/ 2147483646 h 10206"/>
                <a:gd name="T4" fmla="*/ 2147483646 w 10035"/>
                <a:gd name="T5" fmla="*/ 2147483646 h 10206"/>
                <a:gd name="T6" fmla="*/ 2147483646 w 10035"/>
                <a:gd name="T7" fmla="*/ 2147483646 h 10206"/>
                <a:gd name="T8" fmla="*/ 2147483646 w 10035"/>
                <a:gd name="T9" fmla="*/ 2147483646 h 10206"/>
                <a:gd name="T10" fmla="*/ 2147483646 w 10035"/>
                <a:gd name="T11" fmla="*/ 2147483646 h 10206"/>
                <a:gd name="T12" fmla="*/ 2147483646 w 10035"/>
                <a:gd name="T13" fmla="*/ 2147483646 h 10206"/>
                <a:gd name="T14" fmla="*/ 2147483646 w 10035"/>
                <a:gd name="T15" fmla="*/ 2147483646 h 10206"/>
                <a:gd name="T16" fmla="*/ 2147483646 w 10035"/>
                <a:gd name="T17" fmla="*/ 2147483646 h 10206"/>
                <a:gd name="T18" fmla="*/ 2147483646 w 10035"/>
                <a:gd name="T19" fmla="*/ 2147483646 h 10206"/>
                <a:gd name="T20" fmla="*/ 2147483646 w 10035"/>
                <a:gd name="T21" fmla="*/ 2147483646 h 10206"/>
                <a:gd name="T22" fmla="*/ 2147483646 w 10035"/>
                <a:gd name="T23" fmla="*/ 2147483646 h 10206"/>
                <a:gd name="T24" fmla="*/ 2147483646 w 10035"/>
                <a:gd name="T25" fmla="*/ 2147483646 h 10206"/>
                <a:gd name="T26" fmla="*/ 2147483646 w 10035"/>
                <a:gd name="T27" fmla="*/ 2147483646 h 10206"/>
                <a:gd name="T28" fmla="*/ 2147483646 w 10035"/>
                <a:gd name="T29" fmla="*/ 2147483646 h 10206"/>
                <a:gd name="T30" fmla="*/ 2147483646 w 10035"/>
                <a:gd name="T31" fmla="*/ 2147483646 h 10206"/>
                <a:gd name="T32" fmla="*/ 2147483646 w 10035"/>
                <a:gd name="T33" fmla="*/ 2147483646 h 10206"/>
                <a:gd name="T34" fmla="*/ 2147483646 w 10035"/>
                <a:gd name="T35" fmla="*/ 2147483646 h 10206"/>
                <a:gd name="T36" fmla="*/ 2147483646 w 10035"/>
                <a:gd name="T37" fmla="*/ 2147483646 h 10206"/>
                <a:gd name="T38" fmla="*/ 2147483646 w 10035"/>
                <a:gd name="T39" fmla="*/ 2147483646 h 10206"/>
                <a:gd name="T40" fmla="*/ 2147483646 w 10035"/>
                <a:gd name="T41" fmla="*/ 2147483646 h 10206"/>
                <a:gd name="T42" fmla="*/ 2147483646 w 10035"/>
                <a:gd name="T43" fmla="*/ 2147483646 h 10206"/>
                <a:gd name="T44" fmla="*/ 2147483646 w 10035"/>
                <a:gd name="T45" fmla="*/ 2147483646 h 10206"/>
                <a:gd name="T46" fmla="*/ 2147483646 w 10035"/>
                <a:gd name="T47" fmla="*/ 2147483646 h 10206"/>
                <a:gd name="T48" fmla="*/ 2147483646 w 10035"/>
                <a:gd name="T49" fmla="*/ 2147483646 h 10206"/>
                <a:gd name="T50" fmla="*/ 0 w 10035"/>
                <a:gd name="T51" fmla="*/ 2147483646 h 10206"/>
                <a:gd name="T52" fmla="*/ 0 w 10035"/>
                <a:gd name="T53" fmla="*/ 2147483646 h 10206"/>
                <a:gd name="T54" fmla="*/ 2147483646 w 10035"/>
                <a:gd name="T55" fmla="*/ 2147483646 h 10206"/>
                <a:gd name="T56" fmla="*/ 2147483646 w 10035"/>
                <a:gd name="T57" fmla="*/ 2147483646 h 10206"/>
                <a:gd name="T58" fmla="*/ 2147483646 w 10035"/>
                <a:gd name="T59" fmla="*/ 2147483646 h 10206"/>
                <a:gd name="T60" fmla="*/ 2147483646 w 10035"/>
                <a:gd name="T61" fmla="*/ 2147483646 h 10206"/>
                <a:gd name="T62" fmla="*/ 2147483646 w 10035"/>
                <a:gd name="T63" fmla="*/ 2147483646 h 10206"/>
                <a:gd name="T64" fmla="*/ 2147483646 w 10035"/>
                <a:gd name="T65" fmla="*/ 2147483646 h 10206"/>
                <a:gd name="T66" fmla="*/ 2147483646 w 10035"/>
                <a:gd name="T67" fmla="*/ 2147483646 h 10206"/>
                <a:gd name="T68" fmla="*/ 2147483646 w 10035"/>
                <a:gd name="T69" fmla="*/ 2147483646 h 10206"/>
                <a:gd name="T70" fmla="*/ 2147483646 w 10035"/>
                <a:gd name="T71" fmla="*/ 2147483646 h 10206"/>
                <a:gd name="T72" fmla="*/ 2147483646 w 10035"/>
                <a:gd name="T73" fmla="*/ 2147483646 h 10206"/>
                <a:gd name="T74" fmla="*/ 2147483646 w 10035"/>
                <a:gd name="T75" fmla="*/ 2147483646 h 10206"/>
                <a:gd name="T76" fmla="*/ 2147483646 w 10035"/>
                <a:gd name="T77" fmla="*/ 2147483646 h 10206"/>
                <a:gd name="T78" fmla="*/ 2147483646 w 10035"/>
                <a:gd name="T79" fmla="*/ 2147483646 h 10206"/>
                <a:gd name="T80" fmla="*/ 2147483646 w 10035"/>
                <a:gd name="T81" fmla="*/ 2147483646 h 10206"/>
                <a:gd name="T82" fmla="*/ 2147483646 w 10035"/>
                <a:gd name="T83" fmla="*/ 2147483646 h 10206"/>
                <a:gd name="T84" fmla="*/ 2147483646 w 10035"/>
                <a:gd name="T85" fmla="*/ 2147483646 h 10206"/>
                <a:gd name="T86" fmla="*/ 2147483646 w 10035"/>
                <a:gd name="T87" fmla="*/ 2147483646 h 10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35" h="10206" fill="none" extrusionOk="0">
                  <a:moveTo>
                    <a:pt x="9718" y="2412"/>
                  </a:moveTo>
                  <a:lnTo>
                    <a:pt x="8671" y="2217"/>
                  </a:lnTo>
                  <a:lnTo>
                    <a:pt x="9694" y="1194"/>
                  </a:lnTo>
                  <a:lnTo>
                    <a:pt x="9767" y="1121"/>
                  </a:lnTo>
                  <a:lnTo>
                    <a:pt x="9815" y="1024"/>
                  </a:lnTo>
                  <a:lnTo>
                    <a:pt x="9840" y="951"/>
                  </a:lnTo>
                  <a:lnTo>
                    <a:pt x="9840" y="853"/>
                  </a:lnTo>
                  <a:lnTo>
                    <a:pt x="9840" y="756"/>
                  </a:lnTo>
                  <a:lnTo>
                    <a:pt x="9815" y="658"/>
                  </a:lnTo>
                  <a:lnTo>
                    <a:pt x="9767" y="585"/>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18" y="148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83" y="4141"/>
                  </a:lnTo>
                  <a:lnTo>
                    <a:pt x="147" y="9378"/>
                  </a:lnTo>
                  <a:lnTo>
                    <a:pt x="73" y="9451"/>
                  </a:lnTo>
                  <a:lnTo>
                    <a:pt x="25" y="9548"/>
                  </a:lnTo>
                  <a:lnTo>
                    <a:pt x="0" y="9645"/>
                  </a:lnTo>
                  <a:lnTo>
                    <a:pt x="0" y="9718"/>
                  </a:lnTo>
                  <a:lnTo>
                    <a:pt x="0" y="9816"/>
                  </a:lnTo>
                  <a:lnTo>
                    <a:pt x="25" y="9913"/>
                  </a:lnTo>
                  <a:lnTo>
                    <a:pt x="73" y="9986"/>
                  </a:lnTo>
                  <a:lnTo>
                    <a:pt x="147" y="10059"/>
                  </a:lnTo>
                  <a:lnTo>
                    <a:pt x="220" y="10133"/>
                  </a:lnTo>
                  <a:lnTo>
                    <a:pt x="293" y="10181"/>
                  </a:lnTo>
                  <a:lnTo>
                    <a:pt x="390" y="10206"/>
                  </a:lnTo>
                  <a:lnTo>
                    <a:pt x="488" y="10206"/>
                  </a:lnTo>
                  <a:lnTo>
                    <a:pt x="585" y="10206"/>
                  </a:lnTo>
                  <a:lnTo>
                    <a:pt x="658" y="10181"/>
                  </a:lnTo>
                  <a:lnTo>
                    <a:pt x="755" y="10133"/>
                  </a:lnTo>
                  <a:lnTo>
                    <a:pt x="828" y="10059"/>
                  </a:lnTo>
                  <a:lnTo>
                    <a:pt x="6187" y="472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962" y="2875"/>
                  </a:lnTo>
                  <a:lnTo>
                    <a:pt x="10010" y="2777"/>
                  </a:lnTo>
                  <a:lnTo>
                    <a:pt x="10035" y="2704"/>
                  </a:lnTo>
                  <a:lnTo>
                    <a:pt x="10010" y="2607"/>
                  </a:lnTo>
                  <a:lnTo>
                    <a:pt x="9986" y="2558"/>
                  </a:lnTo>
                  <a:lnTo>
                    <a:pt x="9913" y="2485"/>
                  </a:lnTo>
                  <a:lnTo>
                    <a:pt x="9815" y="2436"/>
                  </a:lnTo>
                  <a:lnTo>
                    <a:pt x="9718" y="241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5" name="Google Shape;88;p4"/>
          <p:cNvSpPr>
            <a:spLocks/>
          </p:cNvSpPr>
          <p:nvPr/>
        </p:nvSpPr>
        <p:spPr bwMode="auto">
          <a:xfrm>
            <a:off x="9798052" y="1755776"/>
            <a:ext cx="639233" cy="639763"/>
          </a:xfrm>
          <a:custGeom>
            <a:avLst/>
            <a:gdLst>
              <a:gd name="T0" fmla="*/ 2147483646 w 16027"/>
              <a:gd name="T1" fmla="*/ 2147483646 h 16027"/>
              <a:gd name="T2" fmla="*/ 2147483646 w 16027"/>
              <a:gd name="T3" fmla="*/ 2147483646 h 16027"/>
              <a:gd name="T4" fmla="*/ 2147483646 w 16027"/>
              <a:gd name="T5" fmla="*/ 2147483646 h 16027"/>
              <a:gd name="T6" fmla="*/ 2147483646 w 16027"/>
              <a:gd name="T7" fmla="*/ 2147483646 h 16027"/>
              <a:gd name="T8" fmla="*/ 2147483646 w 16027"/>
              <a:gd name="T9" fmla="*/ 2147483646 h 16027"/>
              <a:gd name="T10" fmla="*/ 2147483646 w 16027"/>
              <a:gd name="T11" fmla="*/ 2147483646 h 16027"/>
              <a:gd name="T12" fmla="*/ 2147483646 w 16027"/>
              <a:gd name="T13" fmla="*/ 2147483646 h 16027"/>
              <a:gd name="T14" fmla="*/ 2147483646 w 16027"/>
              <a:gd name="T15" fmla="*/ 2147483646 h 16027"/>
              <a:gd name="T16" fmla="*/ 2147483646 w 16027"/>
              <a:gd name="T17" fmla="*/ 2147483646 h 16027"/>
              <a:gd name="T18" fmla="*/ 2147483646 w 16027"/>
              <a:gd name="T19" fmla="*/ 2147483646 h 16027"/>
              <a:gd name="T20" fmla="*/ 2147483646 w 16027"/>
              <a:gd name="T21" fmla="*/ 2147483646 h 16027"/>
              <a:gd name="T22" fmla="*/ 2147483646 w 16027"/>
              <a:gd name="T23" fmla="*/ 2147483646 h 16027"/>
              <a:gd name="T24" fmla="*/ 2147483646 w 16027"/>
              <a:gd name="T25" fmla="*/ 2147483646 h 16027"/>
              <a:gd name="T26" fmla="*/ 2147483646 w 16027"/>
              <a:gd name="T27" fmla="*/ 2147483646 h 16027"/>
              <a:gd name="T28" fmla="*/ 2147483646 w 16027"/>
              <a:gd name="T29" fmla="*/ 2147483646 h 16027"/>
              <a:gd name="T30" fmla="*/ 2147483646 w 16027"/>
              <a:gd name="T31" fmla="*/ 2147483646 h 16027"/>
              <a:gd name="T32" fmla="*/ 2147483646 w 16027"/>
              <a:gd name="T33" fmla="*/ 2147483646 h 16027"/>
              <a:gd name="T34" fmla="*/ 2147483646 w 16027"/>
              <a:gd name="T35" fmla="*/ 2147483646 h 16027"/>
              <a:gd name="T36" fmla="*/ 2147483646 w 16027"/>
              <a:gd name="T37" fmla="*/ 2147483646 h 16027"/>
              <a:gd name="T38" fmla="*/ 2147483646 w 16027"/>
              <a:gd name="T39" fmla="*/ 2147483646 h 16027"/>
              <a:gd name="T40" fmla="*/ 2147483646 w 16027"/>
              <a:gd name="T41" fmla="*/ 2147483646 h 16027"/>
              <a:gd name="T42" fmla="*/ 2147483646 w 16027"/>
              <a:gd name="T43" fmla="*/ 2147483646 h 16027"/>
              <a:gd name="T44" fmla="*/ 2147483646 w 16027"/>
              <a:gd name="T45" fmla="*/ 2147483646 h 16027"/>
              <a:gd name="T46" fmla="*/ 2147483646 w 16027"/>
              <a:gd name="T47" fmla="*/ 2147483646 h 16027"/>
              <a:gd name="T48" fmla="*/ 2147483646 w 16027"/>
              <a:gd name="T49" fmla="*/ 2147483646 h 16027"/>
              <a:gd name="T50" fmla="*/ 2147483646 w 16027"/>
              <a:gd name="T51" fmla="*/ 2147483646 h 16027"/>
              <a:gd name="T52" fmla="*/ 2147483646 w 16027"/>
              <a:gd name="T53" fmla="*/ 2147483646 h 16027"/>
              <a:gd name="T54" fmla="*/ 2147483646 w 16027"/>
              <a:gd name="T55" fmla="*/ 2147483646 h 16027"/>
              <a:gd name="T56" fmla="*/ 2147483646 w 16027"/>
              <a:gd name="T57" fmla="*/ 2147483646 h 16027"/>
              <a:gd name="T58" fmla="*/ 2147483646 w 16027"/>
              <a:gd name="T59" fmla="*/ 2147483646 h 16027"/>
              <a:gd name="T60" fmla="*/ 2147483646 w 16027"/>
              <a:gd name="T61" fmla="*/ 2147483646 h 16027"/>
              <a:gd name="T62" fmla="*/ 2147483646 w 16027"/>
              <a:gd name="T63" fmla="*/ 2147483646 h 16027"/>
              <a:gd name="T64" fmla="*/ 2147483646 w 16027"/>
              <a:gd name="T65" fmla="*/ 2147483646 h 16027"/>
              <a:gd name="T66" fmla="*/ 2147483646 w 16027"/>
              <a:gd name="T67" fmla="*/ 2147483646 h 16027"/>
              <a:gd name="T68" fmla="*/ 2147483646 w 16027"/>
              <a:gd name="T69" fmla="*/ 2147483646 h 16027"/>
              <a:gd name="T70" fmla="*/ 2147483646 w 16027"/>
              <a:gd name="T71" fmla="*/ 2147483646 h 16027"/>
              <a:gd name="T72" fmla="*/ 2147483646 w 16027"/>
              <a:gd name="T73" fmla="*/ 2147483646 h 16027"/>
              <a:gd name="T74" fmla="*/ 2147483646 w 16027"/>
              <a:gd name="T75" fmla="*/ 2147483646 h 16027"/>
              <a:gd name="T76" fmla="*/ 2147483646 w 16027"/>
              <a:gd name="T77" fmla="*/ 2147483646 h 16027"/>
              <a:gd name="T78" fmla="*/ 2147483646 w 16027"/>
              <a:gd name="T79" fmla="*/ 2147483646 h 16027"/>
              <a:gd name="T80" fmla="*/ 2147483646 w 16027"/>
              <a:gd name="T81" fmla="*/ 2147483646 h 16027"/>
              <a:gd name="T82" fmla="*/ 2147483646 w 16027"/>
              <a:gd name="T83" fmla="*/ 2147483646 h 16027"/>
              <a:gd name="T84" fmla="*/ 2147483646 w 16027"/>
              <a:gd name="T85" fmla="*/ 2147483646 h 16027"/>
              <a:gd name="T86" fmla="*/ 2147483646 w 16027"/>
              <a:gd name="T87" fmla="*/ 2147483646 h 16027"/>
              <a:gd name="T88" fmla="*/ 2147483646 w 16027"/>
              <a:gd name="T89" fmla="*/ 2147483646 h 16027"/>
              <a:gd name="T90" fmla="*/ 2147483646 w 16027"/>
              <a:gd name="T91" fmla="*/ 2147483646 h 16027"/>
              <a:gd name="T92" fmla="*/ 2147483646 w 16027"/>
              <a:gd name="T93" fmla="*/ 2147483646 h 16027"/>
              <a:gd name="T94" fmla="*/ 2147483646 w 16027"/>
              <a:gd name="T95" fmla="*/ 2147483646 h 16027"/>
              <a:gd name="T96" fmla="*/ 2147483646 w 16027"/>
              <a:gd name="T97" fmla="*/ 2147483646 h 16027"/>
              <a:gd name="T98" fmla="*/ 2147483646 w 16027"/>
              <a:gd name="T99" fmla="*/ 2147483646 h 16027"/>
              <a:gd name="T100" fmla="*/ 2147483646 w 16027"/>
              <a:gd name="T101" fmla="*/ 2147483646 h 16027"/>
              <a:gd name="T102" fmla="*/ 2147483646 w 16027"/>
              <a:gd name="T103" fmla="*/ 2147483646 h 16027"/>
              <a:gd name="T104" fmla="*/ 2147483646 w 16027"/>
              <a:gd name="T105" fmla="*/ 2147483646 h 16027"/>
              <a:gd name="T106" fmla="*/ 2147483646 w 16027"/>
              <a:gd name="T107" fmla="*/ 2147483646 h 16027"/>
              <a:gd name="T108" fmla="*/ 2147483646 w 16027"/>
              <a:gd name="T109" fmla="*/ 2147483646 h 16027"/>
              <a:gd name="T110" fmla="*/ 2147483646 w 16027"/>
              <a:gd name="T111" fmla="*/ 2147483646 h 16027"/>
              <a:gd name="T112" fmla="*/ 2147483646 w 16027"/>
              <a:gd name="T113" fmla="*/ 2147483646 h 16027"/>
              <a:gd name="T114" fmla="*/ 2147483646 w 16027"/>
              <a:gd name="T115" fmla="*/ 2147483646 h 160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832" y="2997"/>
                </a:lnTo>
                <a:lnTo>
                  <a:pt x="15929" y="2777"/>
                </a:lnTo>
                <a:lnTo>
                  <a:pt x="16002" y="2534"/>
                </a:lnTo>
                <a:lnTo>
                  <a:pt x="16026" y="2266"/>
                </a:lnTo>
                <a:lnTo>
                  <a:pt x="16002" y="2047"/>
                </a:lnTo>
                <a:lnTo>
                  <a:pt x="15978" y="1827"/>
                </a:lnTo>
                <a:lnTo>
                  <a:pt x="15905" y="1633"/>
                </a:lnTo>
                <a:lnTo>
                  <a:pt x="15807" y="1413"/>
                </a:lnTo>
                <a:lnTo>
                  <a:pt x="15710" y="1243"/>
                </a:lnTo>
                <a:lnTo>
                  <a:pt x="15588" y="1048"/>
                </a:lnTo>
                <a:lnTo>
                  <a:pt x="15466" y="878"/>
                </a:lnTo>
                <a:lnTo>
                  <a:pt x="15320" y="707"/>
                </a:lnTo>
                <a:lnTo>
                  <a:pt x="15150" y="561"/>
                </a:lnTo>
                <a:lnTo>
                  <a:pt x="14979" y="439"/>
                </a:lnTo>
                <a:lnTo>
                  <a:pt x="14784" y="317"/>
                </a:lnTo>
                <a:lnTo>
                  <a:pt x="14590" y="196"/>
                </a:lnTo>
                <a:lnTo>
                  <a:pt x="14395" y="123"/>
                </a:lnTo>
                <a:lnTo>
                  <a:pt x="14175" y="50"/>
                </a:lnTo>
                <a:lnTo>
                  <a:pt x="13981" y="25"/>
                </a:lnTo>
                <a:lnTo>
                  <a:pt x="13761" y="1"/>
                </a:lnTo>
                <a:lnTo>
                  <a:pt x="13494" y="25"/>
                </a:lnTo>
                <a:lnTo>
                  <a:pt x="13250" y="98"/>
                </a:lnTo>
                <a:lnTo>
                  <a:pt x="13031" y="196"/>
                </a:lnTo>
                <a:lnTo>
                  <a:pt x="12836" y="366"/>
                </a:lnTo>
                <a:lnTo>
                  <a:pt x="12665" y="561"/>
                </a:lnTo>
                <a:lnTo>
                  <a:pt x="12544" y="780"/>
                </a:lnTo>
                <a:lnTo>
                  <a:pt x="12471" y="975"/>
                </a:lnTo>
                <a:lnTo>
                  <a:pt x="12422" y="1194"/>
                </a:lnTo>
                <a:lnTo>
                  <a:pt x="12349" y="1413"/>
                </a:lnTo>
                <a:lnTo>
                  <a:pt x="12276" y="1608"/>
                </a:lnTo>
                <a:lnTo>
                  <a:pt x="12178" y="1827"/>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574" y="171"/>
                </a:lnTo>
                <a:lnTo>
                  <a:pt x="8379" y="74"/>
                </a:lnTo>
                <a:lnTo>
                  <a:pt x="8209" y="25"/>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797" y="3752"/>
                </a:lnTo>
                <a:lnTo>
                  <a:pt x="5992" y="3849"/>
                </a:lnTo>
                <a:lnTo>
                  <a:pt x="6187" y="3946"/>
                </a:lnTo>
                <a:lnTo>
                  <a:pt x="6406" y="3995"/>
                </a:lnTo>
                <a:lnTo>
                  <a:pt x="6625" y="4044"/>
                </a:lnTo>
                <a:lnTo>
                  <a:pt x="6845" y="4141"/>
                </a:lnTo>
                <a:lnTo>
                  <a:pt x="7039" y="4239"/>
                </a:lnTo>
                <a:lnTo>
                  <a:pt x="7234" y="4409"/>
                </a:lnTo>
                <a:lnTo>
                  <a:pt x="7405" y="4604"/>
                </a:lnTo>
                <a:lnTo>
                  <a:pt x="7502" y="4823"/>
                </a:lnTo>
                <a:lnTo>
                  <a:pt x="7575" y="5067"/>
                </a:lnTo>
                <a:lnTo>
                  <a:pt x="7600" y="5359"/>
                </a:lnTo>
                <a:lnTo>
                  <a:pt x="7575" y="5554"/>
                </a:lnTo>
                <a:lnTo>
                  <a:pt x="7551" y="5773"/>
                </a:lnTo>
                <a:lnTo>
                  <a:pt x="7478" y="5968"/>
                </a:lnTo>
                <a:lnTo>
                  <a:pt x="7405" y="6163"/>
                </a:lnTo>
                <a:lnTo>
                  <a:pt x="7307" y="6357"/>
                </a:lnTo>
                <a:lnTo>
                  <a:pt x="7186" y="6552"/>
                </a:lnTo>
                <a:lnTo>
                  <a:pt x="7039" y="6723"/>
                </a:lnTo>
                <a:lnTo>
                  <a:pt x="6893" y="6893"/>
                </a:lnTo>
                <a:lnTo>
                  <a:pt x="6723" y="7039"/>
                </a:lnTo>
                <a:lnTo>
                  <a:pt x="6552" y="7186"/>
                </a:lnTo>
                <a:lnTo>
                  <a:pt x="6382" y="7283"/>
                </a:lnTo>
                <a:lnTo>
                  <a:pt x="6187" y="7405"/>
                </a:lnTo>
                <a:lnTo>
                  <a:pt x="5992" y="7478"/>
                </a:lnTo>
                <a:lnTo>
                  <a:pt x="5773" y="7551"/>
                </a:lnTo>
                <a:lnTo>
                  <a:pt x="5554" y="7575"/>
                </a:lnTo>
                <a:lnTo>
                  <a:pt x="5359" y="7600"/>
                </a:lnTo>
                <a:lnTo>
                  <a:pt x="5091" y="7575"/>
                </a:lnTo>
                <a:lnTo>
                  <a:pt x="4848" y="7502"/>
                </a:lnTo>
                <a:lnTo>
                  <a:pt x="4604" y="7405"/>
                </a:lnTo>
                <a:lnTo>
                  <a:pt x="4409" y="7234"/>
                </a:lnTo>
                <a:lnTo>
                  <a:pt x="4239" y="7039"/>
                </a:lnTo>
                <a:lnTo>
                  <a:pt x="4117" y="6820"/>
                </a:lnTo>
                <a:lnTo>
                  <a:pt x="4044" y="6601"/>
                </a:lnTo>
                <a:lnTo>
                  <a:pt x="3971" y="6382"/>
                </a:lnTo>
                <a:lnTo>
                  <a:pt x="3922" y="6187"/>
                </a:lnTo>
                <a:lnTo>
                  <a:pt x="3849" y="5992"/>
                </a:lnTo>
                <a:lnTo>
                  <a:pt x="3752" y="5797"/>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25" y="8208"/>
                </a:lnTo>
                <a:lnTo>
                  <a:pt x="74" y="8379"/>
                </a:lnTo>
                <a:lnTo>
                  <a:pt x="171" y="8574"/>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828" y="12178"/>
                </a:lnTo>
                <a:lnTo>
                  <a:pt x="1633" y="12276"/>
                </a:lnTo>
                <a:lnTo>
                  <a:pt x="1413" y="12349"/>
                </a:lnTo>
                <a:lnTo>
                  <a:pt x="1219" y="12398"/>
                </a:lnTo>
                <a:lnTo>
                  <a:pt x="999" y="12446"/>
                </a:lnTo>
                <a:lnTo>
                  <a:pt x="780" y="12544"/>
                </a:lnTo>
                <a:lnTo>
                  <a:pt x="585" y="12665"/>
                </a:lnTo>
                <a:lnTo>
                  <a:pt x="366" y="12836"/>
                </a:lnTo>
                <a:lnTo>
                  <a:pt x="196" y="13031"/>
                </a:lnTo>
                <a:lnTo>
                  <a:pt x="98" y="13250"/>
                </a:lnTo>
                <a:lnTo>
                  <a:pt x="25" y="13493"/>
                </a:lnTo>
                <a:lnTo>
                  <a:pt x="1" y="13761"/>
                </a:lnTo>
                <a:lnTo>
                  <a:pt x="25" y="13981"/>
                </a:lnTo>
                <a:lnTo>
                  <a:pt x="50" y="14200"/>
                </a:lnTo>
                <a:lnTo>
                  <a:pt x="123" y="14395"/>
                </a:lnTo>
                <a:lnTo>
                  <a:pt x="220" y="14614"/>
                </a:lnTo>
                <a:lnTo>
                  <a:pt x="318" y="14784"/>
                </a:lnTo>
                <a:lnTo>
                  <a:pt x="439" y="14979"/>
                </a:lnTo>
                <a:lnTo>
                  <a:pt x="561" y="15150"/>
                </a:lnTo>
                <a:lnTo>
                  <a:pt x="707" y="15320"/>
                </a:lnTo>
                <a:lnTo>
                  <a:pt x="878" y="15466"/>
                </a:lnTo>
                <a:lnTo>
                  <a:pt x="1048" y="15588"/>
                </a:lnTo>
                <a:lnTo>
                  <a:pt x="1243" y="15710"/>
                </a:lnTo>
                <a:lnTo>
                  <a:pt x="1438" y="15832"/>
                </a:lnTo>
                <a:lnTo>
                  <a:pt x="1633" y="15905"/>
                </a:lnTo>
                <a:lnTo>
                  <a:pt x="1852" y="15978"/>
                </a:lnTo>
                <a:lnTo>
                  <a:pt x="2047" y="16002"/>
                </a:lnTo>
                <a:lnTo>
                  <a:pt x="2266" y="16026"/>
                </a:lnTo>
                <a:lnTo>
                  <a:pt x="2534" y="16002"/>
                </a:lnTo>
                <a:lnTo>
                  <a:pt x="2777" y="15929"/>
                </a:lnTo>
                <a:lnTo>
                  <a:pt x="2997" y="15832"/>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454" y="15856"/>
                </a:lnTo>
                <a:lnTo>
                  <a:pt x="7648" y="15953"/>
                </a:lnTo>
                <a:lnTo>
                  <a:pt x="7819" y="16002"/>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623" y="11423"/>
                </a:lnTo>
                <a:lnTo>
                  <a:pt x="8525" y="11204"/>
                </a:lnTo>
                <a:lnTo>
                  <a:pt x="8452" y="10961"/>
                </a:lnTo>
                <a:lnTo>
                  <a:pt x="8428" y="10668"/>
                </a:lnTo>
                <a:lnTo>
                  <a:pt x="8452" y="10473"/>
                </a:lnTo>
                <a:lnTo>
                  <a:pt x="8476" y="10254"/>
                </a:lnTo>
                <a:lnTo>
                  <a:pt x="8549" y="10059"/>
                </a:lnTo>
                <a:lnTo>
                  <a:pt x="8623" y="9865"/>
                </a:lnTo>
                <a:lnTo>
                  <a:pt x="8720" y="9670"/>
                </a:lnTo>
                <a:lnTo>
                  <a:pt x="8842" y="9475"/>
                </a:lnTo>
                <a:lnTo>
                  <a:pt x="8988" y="9304"/>
                </a:lnTo>
                <a:lnTo>
                  <a:pt x="9134" y="9134"/>
                </a:lnTo>
                <a:lnTo>
                  <a:pt x="9304" y="8988"/>
                </a:lnTo>
                <a:lnTo>
                  <a:pt x="9475" y="8866"/>
                </a:lnTo>
                <a:lnTo>
                  <a:pt x="9645" y="8744"/>
                </a:lnTo>
                <a:lnTo>
                  <a:pt x="9840" y="8622"/>
                </a:lnTo>
                <a:lnTo>
                  <a:pt x="10035" y="8549"/>
                </a:lnTo>
                <a:lnTo>
                  <a:pt x="10254" y="8476"/>
                </a:lnTo>
                <a:lnTo>
                  <a:pt x="10474" y="8452"/>
                </a:lnTo>
                <a:lnTo>
                  <a:pt x="10668" y="8428"/>
                </a:lnTo>
                <a:lnTo>
                  <a:pt x="10936" y="8452"/>
                </a:lnTo>
                <a:lnTo>
                  <a:pt x="11180" y="8525"/>
                </a:lnTo>
                <a:lnTo>
                  <a:pt x="11423" y="8622"/>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02" y="7819"/>
                </a:lnTo>
                <a:lnTo>
                  <a:pt x="15953" y="7648"/>
                </a:lnTo>
                <a:lnTo>
                  <a:pt x="15856" y="7453"/>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69" name="Google Shape;69;p4"/>
          <p:cNvSpPr txBox="1">
            <a:spLocks noGrp="1"/>
          </p:cNvSpPr>
          <p:nvPr>
            <p:ph type="body" idx="1"/>
          </p:nvPr>
        </p:nvSpPr>
        <p:spPr>
          <a:xfrm>
            <a:off x="3868500" y="2882400"/>
            <a:ext cx="4455200" cy="1093200"/>
          </a:xfrm>
          <a:prstGeom prst="rect">
            <a:avLst/>
          </a:prstGeom>
        </p:spPr>
        <p:txBody>
          <a:bodyPr spcFirstLastPara="1" anchor="ctr">
            <a:noAutofit/>
          </a:bodyPr>
          <a:lstStyle>
            <a:lvl1pPr marL="457200" lvl="0" indent="-330200" algn="ctr" rtl="0">
              <a:spcBef>
                <a:spcPts val="600"/>
              </a:spcBef>
              <a:spcAft>
                <a:spcPts val="0"/>
              </a:spcAft>
              <a:buSzPts val="1600"/>
              <a:buFont typeface="Arvo"/>
              <a:buChar char="■"/>
              <a:defRPr i="1">
                <a:latin typeface="Arvo"/>
                <a:ea typeface="Arvo"/>
                <a:cs typeface="Arvo"/>
                <a:sym typeface="Arvo"/>
              </a:defRPr>
            </a:lvl1pPr>
            <a:lvl2pPr marL="914400" lvl="1" indent="-330200" algn="ctr" rtl="0">
              <a:spcBef>
                <a:spcPts val="0"/>
              </a:spcBef>
              <a:spcAft>
                <a:spcPts val="0"/>
              </a:spcAft>
              <a:buSzPts val="1600"/>
              <a:buFont typeface="Arvo"/>
              <a:buChar char="□"/>
              <a:defRPr i="1">
                <a:latin typeface="Arvo"/>
                <a:ea typeface="Arvo"/>
                <a:cs typeface="Arvo"/>
                <a:sym typeface="Arvo"/>
              </a:defRPr>
            </a:lvl2pPr>
            <a:lvl3pPr marL="1371600" lvl="2" indent="-330200" algn="ctr" rtl="0">
              <a:spcBef>
                <a:spcPts val="0"/>
              </a:spcBef>
              <a:spcAft>
                <a:spcPts val="0"/>
              </a:spcAft>
              <a:buSzPts val="1600"/>
              <a:buFont typeface="Arvo"/>
              <a:buChar char="▫"/>
              <a:defRPr i="1">
                <a:latin typeface="Arvo"/>
                <a:ea typeface="Arvo"/>
                <a:cs typeface="Arvo"/>
                <a:sym typeface="Arvo"/>
              </a:defRPr>
            </a:lvl3pPr>
            <a:lvl4pPr marL="1828800" lvl="3" indent="-330200" algn="ctr" rtl="0">
              <a:spcBef>
                <a:spcPts val="0"/>
              </a:spcBef>
              <a:spcAft>
                <a:spcPts val="0"/>
              </a:spcAft>
              <a:buSzPts val="1600"/>
              <a:buFont typeface="Arvo"/>
              <a:buChar char="▫"/>
              <a:defRPr i="1">
                <a:latin typeface="Arvo"/>
                <a:ea typeface="Arvo"/>
                <a:cs typeface="Arvo"/>
                <a:sym typeface="Arvo"/>
              </a:defRPr>
            </a:lvl4pPr>
            <a:lvl5pPr marL="2286000" lvl="4" indent="-330200" algn="ctr" rtl="0">
              <a:spcBef>
                <a:spcPts val="0"/>
              </a:spcBef>
              <a:spcAft>
                <a:spcPts val="0"/>
              </a:spcAft>
              <a:buSzPts val="1600"/>
              <a:buFont typeface="Arvo"/>
              <a:buChar char="○"/>
              <a:defRPr i="1">
                <a:latin typeface="Arvo"/>
                <a:ea typeface="Arvo"/>
                <a:cs typeface="Arvo"/>
                <a:sym typeface="Arvo"/>
              </a:defRPr>
            </a:lvl5pPr>
            <a:lvl6pPr marL="2743200" lvl="5" indent="-330200" algn="ctr" rtl="0">
              <a:spcBef>
                <a:spcPts val="0"/>
              </a:spcBef>
              <a:spcAft>
                <a:spcPts val="0"/>
              </a:spcAft>
              <a:buSzPts val="1600"/>
              <a:buFont typeface="Arvo"/>
              <a:buChar char="■"/>
              <a:defRPr i="1">
                <a:latin typeface="Arvo"/>
                <a:ea typeface="Arvo"/>
                <a:cs typeface="Arvo"/>
                <a:sym typeface="Arvo"/>
              </a:defRPr>
            </a:lvl6pPr>
            <a:lvl7pPr marL="3200400" lvl="6" indent="-330200" algn="ctr" rtl="0">
              <a:spcBef>
                <a:spcPts val="0"/>
              </a:spcBef>
              <a:spcAft>
                <a:spcPts val="0"/>
              </a:spcAft>
              <a:buSzPts val="1600"/>
              <a:buFont typeface="Arvo"/>
              <a:buChar char="●"/>
              <a:defRPr i="1">
                <a:latin typeface="Arvo"/>
                <a:ea typeface="Arvo"/>
                <a:cs typeface="Arvo"/>
                <a:sym typeface="Arvo"/>
              </a:defRPr>
            </a:lvl7pPr>
            <a:lvl8pPr marL="3657600" lvl="7" indent="-330200" algn="ctr" rtl="0">
              <a:spcBef>
                <a:spcPts val="0"/>
              </a:spcBef>
              <a:spcAft>
                <a:spcPts val="0"/>
              </a:spcAft>
              <a:buSzPts val="1600"/>
              <a:buFont typeface="Arvo"/>
              <a:buChar char="○"/>
              <a:defRPr i="1">
                <a:latin typeface="Arvo"/>
                <a:ea typeface="Arvo"/>
                <a:cs typeface="Arvo"/>
                <a:sym typeface="Arvo"/>
              </a:defRPr>
            </a:lvl8pPr>
            <a:lvl9pPr marL="4114800" lvl="8" indent="-330200" algn="ctr">
              <a:spcBef>
                <a:spcPts val="0"/>
              </a:spcBef>
              <a:spcAft>
                <a:spcPts val="0"/>
              </a:spcAft>
              <a:buSzPts val="1600"/>
              <a:buFont typeface="Arvo"/>
              <a:buChar char="■"/>
              <a:defRPr i="1">
                <a:latin typeface="Arvo"/>
                <a:ea typeface="Arvo"/>
                <a:cs typeface="Arvo"/>
                <a:sym typeface="Arvo"/>
              </a:defRPr>
            </a:lvl9pPr>
          </a:lstStyle>
          <a:p>
            <a:endParaRPr/>
          </a:p>
        </p:txBody>
      </p:sp>
      <p:sp>
        <p:nvSpPr>
          <p:cNvPr id="26" name="Google Shape;89;p4"/>
          <p:cNvSpPr txBox="1">
            <a:spLocks noGrp="1"/>
          </p:cNvSpPr>
          <p:nvPr>
            <p:ph type="sldNum" idx="10"/>
          </p:nvPr>
        </p:nvSpPr>
        <p:spPr>
          <a:xfrm>
            <a:off x="5750985" y="6165850"/>
            <a:ext cx="690033" cy="692150"/>
          </a:xfrm>
        </p:spPr>
        <p:txBody>
          <a:bodyPr spcFirstLastPara="1">
            <a:noAutofit/>
          </a:bodyPr>
          <a:lstStyle>
            <a:lvl1pPr lvl="0" algn="ctr" rtl="0">
              <a:buClrTx/>
              <a:buNone/>
              <a:defRPr sz="1000">
                <a:solidFill>
                  <a:srgbClr val="7198A9"/>
                </a:solidFill>
                <a:latin typeface="Arvo"/>
                <a:ea typeface="Arvo"/>
                <a:cs typeface="Arvo"/>
                <a:sym typeface="Arvo"/>
              </a:defRPr>
            </a:lvl1pPr>
            <a:lvl2pPr lvl="1" algn="ctr" rtl="0">
              <a:buNone/>
              <a:defRPr sz="1000">
                <a:solidFill>
                  <a:srgbClr val="7198A9"/>
                </a:solidFill>
                <a:latin typeface="Arvo"/>
                <a:ea typeface="Arvo"/>
                <a:cs typeface="Arvo"/>
                <a:sym typeface="Arvo"/>
              </a:defRPr>
            </a:lvl2pPr>
            <a:lvl3pPr lvl="2" algn="ctr" rtl="0">
              <a:buNone/>
              <a:defRPr sz="1000">
                <a:solidFill>
                  <a:srgbClr val="7198A9"/>
                </a:solidFill>
                <a:latin typeface="Arvo"/>
                <a:ea typeface="Arvo"/>
                <a:cs typeface="Arvo"/>
                <a:sym typeface="Arvo"/>
              </a:defRPr>
            </a:lvl3pPr>
            <a:lvl4pPr lvl="3" algn="ctr" rtl="0">
              <a:buNone/>
              <a:defRPr sz="1000">
                <a:solidFill>
                  <a:srgbClr val="7198A9"/>
                </a:solidFill>
                <a:latin typeface="Arvo"/>
                <a:ea typeface="Arvo"/>
                <a:cs typeface="Arvo"/>
                <a:sym typeface="Arvo"/>
              </a:defRPr>
            </a:lvl4pPr>
            <a:lvl5pPr lvl="4" algn="ctr" rtl="0">
              <a:buNone/>
              <a:defRPr sz="1000">
                <a:solidFill>
                  <a:srgbClr val="7198A9"/>
                </a:solidFill>
                <a:latin typeface="Arvo"/>
                <a:ea typeface="Arvo"/>
                <a:cs typeface="Arvo"/>
                <a:sym typeface="Arvo"/>
              </a:defRPr>
            </a:lvl5pPr>
            <a:lvl6pPr lvl="5" algn="ctr" rtl="0">
              <a:buNone/>
              <a:defRPr sz="1000">
                <a:solidFill>
                  <a:srgbClr val="7198A9"/>
                </a:solidFill>
                <a:latin typeface="Arvo"/>
                <a:ea typeface="Arvo"/>
                <a:cs typeface="Arvo"/>
                <a:sym typeface="Arvo"/>
              </a:defRPr>
            </a:lvl6pPr>
            <a:lvl7pPr lvl="6" algn="ctr" rtl="0">
              <a:buNone/>
              <a:defRPr sz="1000">
                <a:solidFill>
                  <a:srgbClr val="7198A9"/>
                </a:solidFill>
                <a:latin typeface="Arvo"/>
                <a:ea typeface="Arvo"/>
                <a:cs typeface="Arvo"/>
                <a:sym typeface="Arvo"/>
              </a:defRPr>
            </a:lvl7pPr>
            <a:lvl8pPr lvl="7" algn="ctr" rtl="0">
              <a:buNone/>
              <a:defRPr sz="1000">
                <a:solidFill>
                  <a:srgbClr val="7198A9"/>
                </a:solidFill>
                <a:latin typeface="Arvo"/>
                <a:ea typeface="Arvo"/>
                <a:cs typeface="Arvo"/>
                <a:sym typeface="Arvo"/>
              </a:defRPr>
            </a:lvl8pPr>
            <a:lvl9pPr lvl="8" algn="ctr" rtl="0">
              <a:buNone/>
              <a:defRPr sz="1000">
                <a:solidFill>
                  <a:srgbClr val="7198A9"/>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16E93CA-2563-4645-A99E-4DC66C05B6CE}" type="slidenum">
              <a:rPr kumimoji="0" lang="en" sz="1000" b="0" i="0" u="none" strike="noStrike" kern="1200" cap="none" spc="0" normalizeH="0" baseline="0" noProof="0">
                <a:ln>
                  <a:noFill/>
                </a:ln>
                <a:solidFill>
                  <a:srgbClr val="7198A9"/>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7198A9"/>
              </a:solidFill>
              <a:effectLst/>
              <a:uLnTx/>
              <a:uFillTx/>
              <a:latin typeface="Arvo"/>
              <a:sym typeface="Arvo"/>
            </a:endParaRPr>
          </a:p>
        </p:txBody>
      </p:sp>
    </p:spTree>
    <p:extLst>
      <p:ext uri="{BB962C8B-B14F-4D97-AF65-F5344CB8AC3E}">
        <p14:creationId xmlns:p14="http://schemas.microsoft.com/office/powerpoint/2010/main" val="25897231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90"/>
        <p:cNvGrpSpPr/>
        <p:nvPr/>
      </p:nvGrpSpPr>
      <p:grpSpPr>
        <a:xfrm>
          <a:off x="0" y="0"/>
          <a:ext cx="0" cy="0"/>
          <a:chOff x="0" y="0"/>
          <a:chExt cx="0" cy="0"/>
        </a:xfrm>
      </p:grpSpPr>
      <p:pic>
        <p:nvPicPr>
          <p:cNvPr id="4" name="Google Shape;93;p5"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2760663"/>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94;p5" descr="Death_to_stock_communicate_hands_5.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95;p5"/>
          <p:cNvSpPr>
            <a:spLocks noChangeArrowheads="1"/>
          </p:cNvSpPr>
          <p:nvPr/>
        </p:nvSpPr>
        <p:spPr bwMode="auto">
          <a:xfrm>
            <a:off x="9427633" y="2763838"/>
            <a:ext cx="1382184" cy="138271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96;p5"/>
          <p:cNvSpPr>
            <a:spLocks noChangeArrowheads="1"/>
          </p:cNvSpPr>
          <p:nvPr/>
        </p:nvSpPr>
        <p:spPr bwMode="auto">
          <a:xfrm>
            <a:off x="10807701" y="4144963"/>
            <a:ext cx="1384300" cy="1382712"/>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97;p5"/>
          <p:cNvSpPr>
            <a:spLocks noChangeArrowheads="1"/>
          </p:cNvSpPr>
          <p:nvPr/>
        </p:nvSpPr>
        <p:spPr bwMode="auto">
          <a:xfrm>
            <a:off x="9427633" y="0"/>
            <a:ext cx="1382184"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98;p5"/>
          <p:cNvSpPr>
            <a:spLocks noChangeArrowheads="1"/>
          </p:cNvSpPr>
          <p:nvPr/>
        </p:nvSpPr>
        <p:spPr bwMode="auto">
          <a:xfrm>
            <a:off x="1" y="5473700"/>
            <a:ext cx="1384300" cy="13843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99;p5"/>
          <p:cNvSpPr>
            <a:spLocks noChangeArrowheads="1"/>
          </p:cNvSpPr>
          <p:nvPr/>
        </p:nvSpPr>
        <p:spPr bwMode="auto">
          <a:xfrm>
            <a:off x="1" y="4783138"/>
            <a:ext cx="692151" cy="690562"/>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00;p5"/>
          <p:cNvSpPr>
            <a:spLocks noChangeArrowheads="1"/>
          </p:cNvSpPr>
          <p:nvPr/>
        </p:nvSpPr>
        <p:spPr bwMode="auto">
          <a:xfrm>
            <a:off x="692151" y="5473700"/>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01;p5"/>
          <p:cNvSpPr>
            <a:spLocks noChangeArrowheads="1"/>
          </p:cNvSpPr>
          <p:nvPr/>
        </p:nvSpPr>
        <p:spPr bwMode="auto">
          <a:xfrm>
            <a:off x="8735484" y="0"/>
            <a:ext cx="692149" cy="69215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02;p5"/>
          <p:cNvSpPr>
            <a:spLocks noChangeArrowheads="1"/>
          </p:cNvSpPr>
          <p:nvPr/>
        </p:nvSpPr>
        <p:spPr bwMode="auto">
          <a:xfrm>
            <a:off x="10117668" y="3444875"/>
            <a:ext cx="690033"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4" name="Google Shape;103;p5"/>
          <p:cNvGrpSpPr>
            <a:grpSpLocks/>
          </p:cNvGrpSpPr>
          <p:nvPr/>
        </p:nvGrpSpPr>
        <p:grpSpPr bwMode="auto">
          <a:xfrm>
            <a:off x="9776885" y="360364"/>
            <a:ext cx="664633" cy="663575"/>
            <a:chOff x="1923675" y="1633650"/>
            <a:chExt cx="436000" cy="435975"/>
          </a:xfrm>
        </p:grpSpPr>
        <p:sp>
          <p:nvSpPr>
            <p:cNvPr id="15" name="Google Shape;104;p5"/>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05;p5"/>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06;p5"/>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07;p5"/>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08;p5"/>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09;p5"/>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91" name="Google Shape;91;p5"/>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5"/>
          <p:cNvSpPr txBox="1">
            <a:spLocks noGrp="1"/>
          </p:cNvSpPr>
          <p:nvPr>
            <p:ph type="body" idx="1"/>
          </p:nvPr>
        </p:nvSpPr>
        <p:spPr>
          <a:xfrm>
            <a:off x="2456633" y="2557708"/>
            <a:ext cx="5487200" cy="3603600"/>
          </a:xfrm>
          <a:prstGeom prst="rect">
            <a:avLst/>
          </a:prstGeom>
        </p:spPr>
        <p:txBody>
          <a:bodyPr spcFirstLastPara="1">
            <a:noAutofit/>
          </a:bodyPr>
          <a:lstStyle>
            <a:lvl1pPr marL="457200" lvl="0" indent="-330200">
              <a:spcBef>
                <a:spcPts val="600"/>
              </a:spcBef>
              <a:spcAft>
                <a:spcPts val="0"/>
              </a:spcAft>
              <a:buSzPts val="1600"/>
              <a:buChar char="■"/>
              <a:defRPr/>
            </a:lvl1pPr>
            <a:lvl2pPr marL="914400" lvl="1" indent="-330200">
              <a:spcBef>
                <a:spcPts val="0"/>
              </a:spcBef>
              <a:spcAft>
                <a:spcPts val="0"/>
              </a:spcAft>
              <a:buSzPts val="1600"/>
              <a:buChar char="□"/>
              <a:defRPr/>
            </a:lvl2pPr>
            <a:lvl3pPr marL="1371600" lvl="2" indent="-330200">
              <a:spcBef>
                <a:spcPts val="0"/>
              </a:spcBef>
              <a:spcAft>
                <a:spcPts val="0"/>
              </a:spcAft>
              <a:buSzPts val="1600"/>
              <a:buChar char="▫"/>
              <a:defRPr/>
            </a:lvl3pPr>
            <a:lvl4pPr marL="1828800" lvl="3" indent="-330200">
              <a:spcBef>
                <a:spcPts val="0"/>
              </a:spcBef>
              <a:spcAft>
                <a:spcPts val="0"/>
              </a:spcAft>
              <a:buSzPts val="1600"/>
              <a:buChar char="▫"/>
              <a:defRPr/>
            </a:lvl4pPr>
            <a:lvl5pPr marL="2286000" lvl="4" indent="-330200">
              <a:spcBef>
                <a:spcPts val="0"/>
              </a:spcBef>
              <a:spcAft>
                <a:spcPts val="0"/>
              </a:spcAft>
              <a:buSzPts val="1600"/>
              <a:buChar char="○"/>
              <a:defRPr/>
            </a:lvl5pPr>
            <a:lvl6pPr marL="2743200" lvl="5" indent="-330200">
              <a:spcBef>
                <a:spcPts val="0"/>
              </a:spcBef>
              <a:spcAft>
                <a:spcPts val="0"/>
              </a:spcAft>
              <a:buSzPts val="1600"/>
              <a:buChar char="■"/>
              <a:defRPr/>
            </a:lvl6pPr>
            <a:lvl7pPr marL="3200400" lvl="6" indent="-330200">
              <a:spcBef>
                <a:spcPts val="0"/>
              </a:spcBef>
              <a:spcAft>
                <a:spcPts val="0"/>
              </a:spcAft>
              <a:buSzPts val="1600"/>
              <a:buChar char="●"/>
              <a:defRPr/>
            </a:lvl7pPr>
            <a:lvl8pPr marL="3657600" lvl="7" indent="-330200">
              <a:spcBef>
                <a:spcPts val="0"/>
              </a:spcBef>
              <a:spcAft>
                <a:spcPts val="0"/>
              </a:spcAft>
              <a:buSzPts val="1600"/>
              <a:buChar char="○"/>
              <a:defRPr/>
            </a:lvl8pPr>
            <a:lvl9pPr marL="4114800" lvl="8" indent="-330200">
              <a:spcBef>
                <a:spcPts val="0"/>
              </a:spcBef>
              <a:spcAft>
                <a:spcPts val="0"/>
              </a:spcAft>
              <a:buSzPts val="1600"/>
              <a:buChar char="■"/>
              <a:defRPr/>
            </a:lvl9pPr>
          </a:lstStyle>
          <a:p>
            <a:endParaRPr/>
          </a:p>
        </p:txBody>
      </p:sp>
      <p:sp>
        <p:nvSpPr>
          <p:cNvPr id="21" name="Google Shape;110;p5"/>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B0A6D7F-7EBC-467C-838C-441577E7E1A5}"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65047806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11"/>
        <p:cNvGrpSpPr/>
        <p:nvPr/>
      </p:nvGrpSpPr>
      <p:grpSpPr>
        <a:xfrm>
          <a:off x="0" y="0"/>
          <a:ext cx="0" cy="0"/>
          <a:chOff x="0" y="0"/>
          <a:chExt cx="0" cy="0"/>
        </a:xfrm>
      </p:grpSpPr>
      <p:pic>
        <p:nvPicPr>
          <p:cNvPr id="5" name="Google Shape;112;p6"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1384301"/>
            <a:ext cx="2762249"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13;p6"/>
          <p:cNvSpPr>
            <a:spLocks noChangeArrowheads="1"/>
          </p:cNvSpPr>
          <p:nvPr/>
        </p:nvSpPr>
        <p:spPr bwMode="auto">
          <a:xfrm>
            <a:off x="9427633" y="2763838"/>
            <a:ext cx="1382184" cy="138271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7" name="Google Shape;114;p6"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03467"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18;p6"/>
          <p:cNvSpPr>
            <a:spLocks noChangeArrowheads="1"/>
          </p:cNvSpPr>
          <p:nvPr/>
        </p:nvSpPr>
        <p:spPr bwMode="auto">
          <a:xfrm>
            <a:off x="10803467" y="414655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19;p6"/>
          <p:cNvSpPr>
            <a:spLocks noChangeArrowheads="1"/>
          </p:cNvSpPr>
          <p:nvPr/>
        </p:nvSpPr>
        <p:spPr bwMode="auto">
          <a:xfrm>
            <a:off x="9427633" y="0"/>
            <a:ext cx="1382184"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20;p6"/>
          <p:cNvSpPr>
            <a:spLocks noChangeArrowheads="1"/>
          </p:cNvSpPr>
          <p:nvPr/>
        </p:nvSpPr>
        <p:spPr bwMode="auto">
          <a:xfrm>
            <a:off x="1" y="5473700"/>
            <a:ext cx="1384300" cy="13843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21;p6"/>
          <p:cNvSpPr>
            <a:spLocks noChangeArrowheads="1"/>
          </p:cNvSpPr>
          <p:nvPr/>
        </p:nvSpPr>
        <p:spPr bwMode="auto">
          <a:xfrm>
            <a:off x="1384301" y="616585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22;p6"/>
          <p:cNvSpPr>
            <a:spLocks noChangeArrowheads="1"/>
          </p:cNvSpPr>
          <p:nvPr/>
        </p:nvSpPr>
        <p:spPr bwMode="auto">
          <a:xfrm>
            <a:off x="1" y="54737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23;p6"/>
          <p:cNvSpPr>
            <a:spLocks noChangeArrowheads="1"/>
          </p:cNvSpPr>
          <p:nvPr/>
        </p:nvSpPr>
        <p:spPr bwMode="auto">
          <a:xfrm>
            <a:off x="11495618" y="5527675"/>
            <a:ext cx="692149" cy="69215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24;p6"/>
          <p:cNvSpPr>
            <a:spLocks noChangeArrowheads="1"/>
          </p:cNvSpPr>
          <p:nvPr/>
        </p:nvSpPr>
        <p:spPr bwMode="auto">
          <a:xfrm>
            <a:off x="11495618" y="4837113"/>
            <a:ext cx="692149"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5" name="Google Shape;125;p6"/>
          <p:cNvGrpSpPr>
            <a:grpSpLocks/>
          </p:cNvGrpSpPr>
          <p:nvPr/>
        </p:nvGrpSpPr>
        <p:grpSpPr bwMode="auto">
          <a:xfrm>
            <a:off x="9899651" y="3124201"/>
            <a:ext cx="438149" cy="696913"/>
            <a:chOff x="6718575" y="2318625"/>
            <a:chExt cx="256950" cy="407375"/>
          </a:xfrm>
        </p:grpSpPr>
        <p:sp>
          <p:nvSpPr>
            <p:cNvPr id="16" name="Google Shape;126;p6"/>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27;p6"/>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28;p6"/>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29;p6"/>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30;p6"/>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31;p6"/>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32;p6"/>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3" name="Google Shape;133;p6"/>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15" name="Google Shape;115;p6"/>
          <p:cNvSpPr txBox="1">
            <a:spLocks noGrp="1"/>
          </p:cNvSpPr>
          <p:nvPr>
            <p:ph type="title"/>
          </p:nvPr>
        </p:nvSpPr>
        <p:spPr>
          <a:xfrm>
            <a:off x="2456633" y="1596100"/>
            <a:ext cx="5875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 name="Google Shape;116;p6"/>
          <p:cNvSpPr txBox="1">
            <a:spLocks noGrp="1"/>
          </p:cNvSpPr>
          <p:nvPr>
            <p:ph type="body" idx="1"/>
          </p:nvPr>
        </p:nvSpPr>
        <p:spPr>
          <a:xfrm>
            <a:off x="2456633" y="2425300"/>
            <a:ext cx="28972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117" name="Google Shape;117;p6"/>
          <p:cNvSpPr txBox="1">
            <a:spLocks noGrp="1"/>
          </p:cNvSpPr>
          <p:nvPr>
            <p:ph type="body" idx="2"/>
          </p:nvPr>
        </p:nvSpPr>
        <p:spPr>
          <a:xfrm>
            <a:off x="5417515" y="2425300"/>
            <a:ext cx="2914400" cy="4142400"/>
          </a:xfrm>
          <a:prstGeom prst="rect">
            <a:avLst/>
          </a:prstGeom>
        </p:spPr>
        <p:txBody>
          <a:bodyPr spcFirstLastPara="1">
            <a:noAutofit/>
          </a:bodyPr>
          <a:lstStyle>
            <a:lvl1pPr marL="457200" lvl="0" indent="-317500">
              <a:spcBef>
                <a:spcPts val="600"/>
              </a:spcBef>
              <a:spcAft>
                <a:spcPts val="0"/>
              </a:spcAft>
              <a:buSzPts val="1400"/>
              <a:buChar char="■"/>
              <a:defRPr sz="1400"/>
            </a:lvl1pPr>
            <a:lvl2pPr marL="914400" lvl="1" indent="-317500">
              <a:spcBef>
                <a:spcPts val="0"/>
              </a:spcBef>
              <a:spcAft>
                <a:spcPts val="0"/>
              </a:spcAft>
              <a:buSzPts val="1400"/>
              <a:buChar char="□"/>
              <a:defRPr sz="1400"/>
            </a:lvl2pPr>
            <a:lvl3pPr marL="1371600" lvl="2" indent="-317500">
              <a:spcBef>
                <a:spcPts val="0"/>
              </a:spcBef>
              <a:spcAft>
                <a:spcPts val="0"/>
              </a:spcAft>
              <a:buSzPts val="1400"/>
              <a:buChar char="▫"/>
              <a:defRPr sz="1400"/>
            </a:lvl3pPr>
            <a:lvl4pPr marL="1828800" lvl="3" indent="-317500">
              <a:spcBef>
                <a:spcPts val="0"/>
              </a:spcBef>
              <a:spcAft>
                <a:spcPts val="0"/>
              </a:spcAft>
              <a:buSzPts val="1400"/>
              <a:buChar char="▫"/>
              <a:defRPr sz="1400"/>
            </a:lvl4pPr>
            <a:lvl5pPr marL="2286000" lvl="4" indent="-317500">
              <a:spcBef>
                <a:spcPts val="0"/>
              </a:spcBef>
              <a:spcAft>
                <a:spcPts val="0"/>
              </a:spcAft>
              <a:buSzPts val="1400"/>
              <a:buChar char="○"/>
              <a:defRPr sz="1400"/>
            </a:lvl5pPr>
            <a:lvl6pPr marL="2743200" lvl="5" indent="-317500">
              <a:spcBef>
                <a:spcPts val="0"/>
              </a:spcBef>
              <a:spcAft>
                <a:spcPts val="0"/>
              </a:spcAft>
              <a:buSzPts val="1400"/>
              <a:buChar char="■"/>
              <a:defRPr sz="1400"/>
            </a:lvl6pPr>
            <a:lvl7pPr marL="3200400" lvl="6" indent="-317500">
              <a:spcBef>
                <a:spcPts val="0"/>
              </a:spcBef>
              <a:spcAft>
                <a:spcPts val="0"/>
              </a:spcAft>
              <a:buSzPts val="1400"/>
              <a:buChar char="●"/>
              <a:defRPr sz="1400"/>
            </a:lvl7pPr>
            <a:lvl8pPr marL="3657600" lvl="7" indent="-317500">
              <a:spcBef>
                <a:spcPts val="0"/>
              </a:spcBef>
              <a:spcAft>
                <a:spcPts val="0"/>
              </a:spcAft>
              <a:buSzPts val="1400"/>
              <a:buChar char="○"/>
              <a:defRPr sz="1400"/>
            </a:lvl8pPr>
            <a:lvl9pPr marL="4114800" lvl="8" indent="-317500">
              <a:spcBef>
                <a:spcPts val="0"/>
              </a:spcBef>
              <a:spcAft>
                <a:spcPts val="0"/>
              </a:spcAft>
              <a:buSzPts val="1400"/>
              <a:buChar char="■"/>
              <a:defRPr sz="1400"/>
            </a:lvl9pPr>
          </a:lstStyle>
          <a:p>
            <a:endParaRPr/>
          </a:p>
        </p:txBody>
      </p:sp>
      <p:sp>
        <p:nvSpPr>
          <p:cNvPr id="24" name="Google Shape;134;p6"/>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C70D8DE-BD12-4595-9A91-89AA00A4D817}"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4779877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35"/>
        <p:cNvGrpSpPr/>
        <p:nvPr/>
      </p:nvGrpSpPr>
      <p:grpSpPr>
        <a:xfrm>
          <a:off x="0" y="0"/>
          <a:ext cx="0" cy="0"/>
          <a:chOff x="0" y="0"/>
          <a:chExt cx="0" cy="0"/>
        </a:xfrm>
      </p:grpSpPr>
      <p:pic>
        <p:nvPicPr>
          <p:cNvPr id="6" name="Google Shape;136;p7"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25518" y="2760663"/>
            <a:ext cx="138218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37;p7" descr="Death_to_stock_communicate_hands_9-.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0"/>
            <a:ext cx="2770716" cy="277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42;p7"/>
          <p:cNvSpPr>
            <a:spLocks noChangeArrowheads="1"/>
          </p:cNvSpPr>
          <p:nvPr/>
        </p:nvSpPr>
        <p:spPr bwMode="auto">
          <a:xfrm>
            <a:off x="8041218" y="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43;p7"/>
          <p:cNvSpPr>
            <a:spLocks noChangeArrowheads="1"/>
          </p:cNvSpPr>
          <p:nvPr/>
        </p:nvSpPr>
        <p:spPr bwMode="auto">
          <a:xfrm>
            <a:off x="10807701" y="2762250"/>
            <a:ext cx="1384300" cy="13843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44;p7"/>
          <p:cNvSpPr>
            <a:spLocks noChangeArrowheads="1"/>
          </p:cNvSpPr>
          <p:nvPr/>
        </p:nvSpPr>
        <p:spPr bwMode="auto">
          <a:xfrm>
            <a:off x="10807701" y="1379538"/>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45;p7"/>
          <p:cNvSpPr>
            <a:spLocks noChangeArrowheads="1"/>
          </p:cNvSpPr>
          <p:nvPr/>
        </p:nvSpPr>
        <p:spPr bwMode="auto">
          <a:xfrm>
            <a:off x="0" y="4783138"/>
            <a:ext cx="1382184" cy="138271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46;p7"/>
          <p:cNvSpPr>
            <a:spLocks noChangeArrowheads="1"/>
          </p:cNvSpPr>
          <p:nvPr/>
        </p:nvSpPr>
        <p:spPr bwMode="auto">
          <a:xfrm>
            <a:off x="1" y="6165850"/>
            <a:ext cx="692151"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47;p7"/>
          <p:cNvSpPr>
            <a:spLocks noChangeArrowheads="1"/>
          </p:cNvSpPr>
          <p:nvPr/>
        </p:nvSpPr>
        <p:spPr bwMode="auto">
          <a:xfrm>
            <a:off x="1" y="4783138"/>
            <a:ext cx="692151"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4" name="Google Shape;148;p7"/>
          <p:cNvSpPr>
            <a:spLocks noChangeArrowheads="1"/>
          </p:cNvSpPr>
          <p:nvPr/>
        </p:nvSpPr>
        <p:spPr bwMode="auto">
          <a:xfrm>
            <a:off x="11499851" y="4151313"/>
            <a:ext cx="692149" cy="690562"/>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5" name="Google Shape;149;p7"/>
          <p:cNvSpPr>
            <a:spLocks noChangeArrowheads="1"/>
          </p:cNvSpPr>
          <p:nvPr/>
        </p:nvSpPr>
        <p:spPr bwMode="auto">
          <a:xfrm>
            <a:off x="9423401" y="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6" name="Google Shape;150;p7"/>
          <p:cNvGrpSpPr>
            <a:grpSpLocks/>
          </p:cNvGrpSpPr>
          <p:nvPr/>
        </p:nvGrpSpPr>
        <p:grpSpPr bwMode="auto">
          <a:xfrm>
            <a:off x="11135784" y="1708150"/>
            <a:ext cx="728133" cy="727075"/>
            <a:chOff x="5941025" y="3634400"/>
            <a:chExt cx="467650" cy="467650"/>
          </a:xfrm>
        </p:grpSpPr>
        <p:sp>
          <p:nvSpPr>
            <p:cNvPr id="17" name="Google Shape;151;p7"/>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52;p7"/>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53;p7"/>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54;p7"/>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55;p7"/>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2" name="Google Shape;156;p7"/>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38" name="Google Shape;138;p7"/>
          <p:cNvSpPr txBox="1">
            <a:spLocks noGrp="1"/>
          </p:cNvSpPr>
          <p:nvPr>
            <p:ph type="title"/>
          </p:nvPr>
        </p:nvSpPr>
        <p:spPr>
          <a:xfrm>
            <a:off x="2456633" y="1596100"/>
            <a:ext cx="5922400" cy="829200"/>
          </a:xfrm>
          <a:prstGeom prst="rect">
            <a:avLst/>
          </a:prstGeom>
        </p:spPr>
        <p:txBody>
          <a:bodyPr spcFirstLastPara="1">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 name="Google Shape;139;p7"/>
          <p:cNvSpPr txBox="1">
            <a:spLocks noGrp="1"/>
          </p:cNvSpPr>
          <p:nvPr>
            <p:ph type="body" idx="1"/>
          </p:nvPr>
        </p:nvSpPr>
        <p:spPr>
          <a:xfrm>
            <a:off x="2456633"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0" name="Google Shape;140;p7"/>
          <p:cNvSpPr txBox="1">
            <a:spLocks noGrp="1"/>
          </p:cNvSpPr>
          <p:nvPr>
            <p:ph type="body" idx="2"/>
          </p:nvPr>
        </p:nvSpPr>
        <p:spPr>
          <a:xfrm>
            <a:off x="4463300"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141" name="Google Shape;141;p7"/>
          <p:cNvSpPr txBox="1">
            <a:spLocks noGrp="1"/>
          </p:cNvSpPr>
          <p:nvPr>
            <p:ph type="body" idx="3"/>
          </p:nvPr>
        </p:nvSpPr>
        <p:spPr>
          <a:xfrm>
            <a:off x="6469965" y="2425300"/>
            <a:ext cx="1908400" cy="4142800"/>
          </a:xfrm>
          <a:prstGeom prst="rect">
            <a:avLst/>
          </a:prstGeom>
        </p:spPr>
        <p:txBody>
          <a:bodyPr spcFirstLastPara="1">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23" name="Google Shape;157;p7"/>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91401F28-B835-48B4-A677-D916484C05E9}"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5173432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49"/>
        <p:cNvGrpSpPr/>
        <p:nvPr/>
      </p:nvGrpSpPr>
      <p:grpSpPr>
        <a:xfrm>
          <a:off x="0" y="0"/>
          <a:ext cx="0" cy="0"/>
          <a:chOff x="0" y="0"/>
          <a:chExt cx="0" cy="0"/>
        </a:xfrm>
      </p:grpSpPr>
    </p:spTree>
    <p:extLst>
      <p:ext uri="{BB962C8B-B14F-4D97-AF65-F5344CB8AC3E}">
        <p14:creationId xmlns:p14="http://schemas.microsoft.com/office/powerpoint/2010/main" val="257236665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8"/>
        <p:cNvGrpSpPr/>
        <p:nvPr/>
      </p:nvGrpSpPr>
      <p:grpSpPr>
        <a:xfrm>
          <a:off x="0" y="0"/>
          <a:ext cx="0" cy="0"/>
          <a:chOff x="0" y="0"/>
          <a:chExt cx="0" cy="0"/>
        </a:xfrm>
      </p:grpSpPr>
      <p:pic>
        <p:nvPicPr>
          <p:cNvPr id="3" name="Google Shape;159;p8"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60;p8" descr="Death_to_stock_communicate_hands_4.jpg"/>
          <p:cNvPicPr preferRelativeResize="0">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21285" y="2760663"/>
            <a:ext cx="2770716" cy="277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162;p8"/>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163;p8"/>
          <p:cNvSpPr>
            <a:spLocks noChangeArrowheads="1"/>
          </p:cNvSpPr>
          <p:nvPr/>
        </p:nvSpPr>
        <p:spPr bwMode="auto">
          <a:xfrm>
            <a:off x="10807701" y="1384301"/>
            <a:ext cx="1384300"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64;p8"/>
          <p:cNvSpPr>
            <a:spLocks noChangeArrowheads="1"/>
          </p:cNvSpPr>
          <p:nvPr/>
        </p:nvSpPr>
        <p:spPr bwMode="auto">
          <a:xfrm>
            <a:off x="9427633" y="4137026"/>
            <a:ext cx="1382184" cy="1382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65;p8"/>
          <p:cNvSpPr>
            <a:spLocks noChangeArrowheads="1"/>
          </p:cNvSpPr>
          <p:nvPr/>
        </p:nvSpPr>
        <p:spPr bwMode="auto">
          <a:xfrm>
            <a:off x="1" y="5473700"/>
            <a:ext cx="1384300" cy="13843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6;p8"/>
          <p:cNvSpPr>
            <a:spLocks noChangeArrowheads="1"/>
          </p:cNvSpPr>
          <p:nvPr/>
        </p:nvSpPr>
        <p:spPr bwMode="auto">
          <a:xfrm>
            <a:off x="1384301" y="5473700"/>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67;p8"/>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68;p8"/>
          <p:cNvSpPr>
            <a:spLocks noChangeArrowheads="1"/>
          </p:cNvSpPr>
          <p:nvPr/>
        </p:nvSpPr>
        <p:spPr bwMode="auto">
          <a:xfrm>
            <a:off x="10117668" y="1384301"/>
            <a:ext cx="690033" cy="690563"/>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69;p8"/>
          <p:cNvSpPr>
            <a:spLocks noChangeArrowheads="1"/>
          </p:cNvSpPr>
          <p:nvPr/>
        </p:nvSpPr>
        <p:spPr bwMode="auto">
          <a:xfrm>
            <a:off x="11499851" y="6921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3" name="Google Shape;170;p8"/>
          <p:cNvSpPr>
            <a:spLocks/>
          </p:cNvSpPr>
          <p:nvPr/>
        </p:nvSpPr>
        <p:spPr bwMode="auto">
          <a:xfrm>
            <a:off x="10039351" y="4587875"/>
            <a:ext cx="607483" cy="55245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171;p8"/>
          <p:cNvSpPr>
            <a:spLocks/>
          </p:cNvSpPr>
          <p:nvPr/>
        </p:nvSpPr>
        <p:spPr bwMode="auto">
          <a:xfrm flipH="1">
            <a:off x="9590617" y="4516438"/>
            <a:ext cx="404283" cy="3683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824532830 w 16173"/>
              <a:gd name="T21" fmla="*/ 2147483646 h 14711"/>
              <a:gd name="T22" fmla="*/ 824532830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824532830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1" name="Google Shape;161;p8"/>
          <p:cNvSpPr txBox="1">
            <a:spLocks noGrp="1"/>
          </p:cNvSpPr>
          <p:nvPr>
            <p:ph type="title"/>
          </p:nvPr>
        </p:nvSpPr>
        <p:spPr>
          <a:xfrm>
            <a:off x="2456633" y="1596100"/>
            <a:ext cx="5487200" cy="829200"/>
          </a:xfrm>
          <a:prstGeom prst="rect">
            <a:avLst/>
          </a:prstGeom>
        </p:spPr>
        <p:txBody>
          <a:bodyPr spcFirstLastPara="1">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 name="Google Shape;172;p8"/>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B8BE6FFE-1A4D-40FD-B0BE-748CC0A417A8}"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45542499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73"/>
        <p:cNvGrpSpPr/>
        <p:nvPr/>
      </p:nvGrpSpPr>
      <p:grpSpPr>
        <a:xfrm>
          <a:off x="0" y="0"/>
          <a:ext cx="0" cy="0"/>
          <a:chOff x="0" y="0"/>
          <a:chExt cx="0" cy="0"/>
        </a:xfrm>
      </p:grpSpPr>
      <p:pic>
        <p:nvPicPr>
          <p:cNvPr id="3" name="Google Shape;174;p9" descr="Death_to_stock_communicate_hands_1.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7701" y="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75;p9" descr="Death_to_stock_communicate_hands_3.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5473700"/>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77;p9" descr="Death_to_stock_communicate_hands_2.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09098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78;p9"/>
          <p:cNvSpPr>
            <a:spLocks noChangeArrowheads="1"/>
          </p:cNvSpPr>
          <p:nvPr/>
        </p:nvSpPr>
        <p:spPr bwMode="auto">
          <a:xfrm>
            <a:off x="10807701" y="1384301"/>
            <a:ext cx="1384300" cy="138271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179;p9"/>
          <p:cNvSpPr>
            <a:spLocks noChangeArrowheads="1"/>
          </p:cNvSpPr>
          <p:nvPr/>
        </p:nvSpPr>
        <p:spPr bwMode="auto">
          <a:xfrm>
            <a:off x="9427633" y="0"/>
            <a:ext cx="1382184"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180;p9"/>
          <p:cNvSpPr>
            <a:spLocks noChangeArrowheads="1"/>
          </p:cNvSpPr>
          <p:nvPr/>
        </p:nvSpPr>
        <p:spPr bwMode="auto">
          <a:xfrm>
            <a:off x="9427633" y="1384301"/>
            <a:ext cx="1382184" cy="138271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81;p9"/>
          <p:cNvSpPr>
            <a:spLocks noChangeArrowheads="1"/>
          </p:cNvSpPr>
          <p:nvPr/>
        </p:nvSpPr>
        <p:spPr bwMode="auto">
          <a:xfrm>
            <a:off x="692151" y="3398838"/>
            <a:ext cx="690033" cy="69215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182;p9"/>
          <p:cNvSpPr>
            <a:spLocks noChangeArrowheads="1"/>
          </p:cNvSpPr>
          <p:nvPr/>
        </p:nvSpPr>
        <p:spPr bwMode="auto">
          <a:xfrm>
            <a:off x="1" y="61658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183;p9"/>
          <p:cNvSpPr>
            <a:spLocks noChangeArrowheads="1"/>
          </p:cNvSpPr>
          <p:nvPr/>
        </p:nvSpPr>
        <p:spPr bwMode="auto">
          <a:xfrm>
            <a:off x="11497734" y="4152900"/>
            <a:ext cx="692151" cy="69215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184;p9"/>
          <p:cNvSpPr>
            <a:spLocks noChangeArrowheads="1"/>
          </p:cNvSpPr>
          <p:nvPr/>
        </p:nvSpPr>
        <p:spPr bwMode="auto">
          <a:xfrm>
            <a:off x="11497734" y="692150"/>
            <a:ext cx="692151"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3" name="Google Shape;185;p9" descr="DeathtoStock_CreativeSpace4-11.45.jpg"/>
          <p:cNvPicPr preferRelativeResize="0">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807701" y="2763838"/>
            <a:ext cx="13843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oogle Shape;186;p9"/>
          <p:cNvGrpSpPr>
            <a:grpSpLocks/>
          </p:cNvGrpSpPr>
          <p:nvPr/>
        </p:nvGrpSpPr>
        <p:grpSpPr bwMode="auto">
          <a:xfrm>
            <a:off x="9774767" y="387350"/>
            <a:ext cx="685800" cy="609600"/>
            <a:chOff x="5292575" y="3681900"/>
            <a:chExt cx="420150" cy="373275"/>
          </a:xfrm>
        </p:grpSpPr>
        <p:sp>
          <p:nvSpPr>
            <p:cNvPr id="15" name="Google Shape;187;p9"/>
            <p:cNvSpPr>
              <a:spLocks/>
            </p:cNvSpPr>
            <p:nvPr/>
          </p:nvSpPr>
          <p:spPr bwMode="auto">
            <a:xfrm>
              <a:off x="5292575" y="3706875"/>
              <a:ext cx="420150" cy="266700"/>
            </a:xfrm>
            <a:custGeom>
              <a:avLst/>
              <a:gdLst>
                <a:gd name="T0" fmla="*/ 2147483646 w 16806"/>
                <a:gd name="T1" fmla="*/ 0 h 10668"/>
                <a:gd name="T2" fmla="*/ 2147483646 w 16806"/>
                <a:gd name="T3" fmla="*/ 0 h 10668"/>
                <a:gd name="T4" fmla="*/ 2147483646 w 16806"/>
                <a:gd name="T5" fmla="*/ 0 h 10668"/>
                <a:gd name="T6" fmla="*/ 2147483646 w 16806"/>
                <a:gd name="T7" fmla="*/ 0 h 10668"/>
                <a:gd name="T8" fmla="*/ 2147483646 w 16806"/>
                <a:gd name="T9" fmla="*/ 2147483646 h 10668"/>
                <a:gd name="T10" fmla="*/ 2147483646 w 16806"/>
                <a:gd name="T11" fmla="*/ 2147483646 h 10668"/>
                <a:gd name="T12" fmla="*/ 2147483646 w 16806"/>
                <a:gd name="T13" fmla="*/ 2147483646 h 10668"/>
                <a:gd name="T14" fmla="*/ 2147483646 w 16806"/>
                <a:gd name="T15" fmla="*/ 2147483646 h 10668"/>
                <a:gd name="T16" fmla="*/ 2147483646 w 16806"/>
                <a:gd name="T17" fmla="*/ 2147483646 h 10668"/>
                <a:gd name="T18" fmla="*/ 2147483646 w 16806"/>
                <a:gd name="T19" fmla="*/ 2147483646 h 10668"/>
                <a:gd name="T20" fmla="*/ 2147483646 w 16806"/>
                <a:gd name="T21" fmla="*/ 2147483646 h 10668"/>
                <a:gd name="T22" fmla="*/ 2147483646 w 16806"/>
                <a:gd name="T23" fmla="*/ 2147483646 h 10668"/>
                <a:gd name="T24" fmla="*/ 2147483646 w 16806"/>
                <a:gd name="T25" fmla="*/ 2147483646 h 10668"/>
                <a:gd name="T26" fmla="*/ 2147483646 w 16806"/>
                <a:gd name="T27" fmla="*/ 2147483646 h 10668"/>
                <a:gd name="T28" fmla="*/ 2147483646 w 16806"/>
                <a:gd name="T29" fmla="*/ 2147483646 h 10668"/>
                <a:gd name="T30" fmla="*/ 2147483646 w 16806"/>
                <a:gd name="T31" fmla="*/ 2147483646 h 10668"/>
                <a:gd name="T32" fmla="*/ 2147483646 w 16806"/>
                <a:gd name="T33" fmla="*/ 2147483646 h 10668"/>
                <a:gd name="T34" fmla="*/ 2147483646 w 16806"/>
                <a:gd name="T35" fmla="*/ 2147483646 h 10668"/>
                <a:gd name="T36" fmla="*/ 2147483646 w 16806"/>
                <a:gd name="T37" fmla="*/ 2147483646 h 10668"/>
                <a:gd name="T38" fmla="*/ 2147483646 w 16806"/>
                <a:gd name="T39" fmla="*/ 2147483646 h 10668"/>
                <a:gd name="T40" fmla="*/ 2147483646 w 16806"/>
                <a:gd name="T41" fmla="*/ 2147483646 h 10668"/>
                <a:gd name="T42" fmla="*/ 2147483646 w 16806"/>
                <a:gd name="T43" fmla="*/ 2147483646 h 10668"/>
                <a:gd name="T44" fmla="*/ 2147483646 w 16806"/>
                <a:gd name="T45" fmla="*/ 2147483646 h 10668"/>
                <a:gd name="T46" fmla="*/ 2147483646 w 16806"/>
                <a:gd name="T47" fmla="*/ 2147483646 h 10668"/>
                <a:gd name="T48" fmla="*/ 2147483646 w 16806"/>
                <a:gd name="T49" fmla="*/ 2147483646 h 10668"/>
                <a:gd name="T50" fmla="*/ 2147483646 w 16806"/>
                <a:gd name="T51" fmla="*/ 2147483646 h 10668"/>
                <a:gd name="T52" fmla="*/ 2147483646 w 16806"/>
                <a:gd name="T53" fmla="*/ 2147483646 h 10668"/>
                <a:gd name="T54" fmla="*/ 2147483646 w 16806"/>
                <a:gd name="T55" fmla="*/ 2147483646 h 10668"/>
                <a:gd name="T56" fmla="*/ 2147483646 w 16806"/>
                <a:gd name="T57" fmla="*/ 2147483646 h 10668"/>
                <a:gd name="T58" fmla="*/ 2147483646 w 16806"/>
                <a:gd name="T59" fmla="*/ 2147483646 h 10668"/>
                <a:gd name="T60" fmla="*/ 2147483646 w 16806"/>
                <a:gd name="T61" fmla="*/ 2147483646 h 10668"/>
                <a:gd name="T62" fmla="*/ 2147483646 w 16806"/>
                <a:gd name="T63" fmla="*/ 2147483646 h 10668"/>
                <a:gd name="T64" fmla="*/ 2147483646 w 16806"/>
                <a:gd name="T65" fmla="*/ 2147483646 h 10668"/>
                <a:gd name="T66" fmla="*/ 2147483646 w 16806"/>
                <a:gd name="T67" fmla="*/ 2147483646 h 10668"/>
                <a:gd name="T68" fmla="*/ 2147483646 w 16806"/>
                <a:gd name="T69" fmla="*/ 2147483646 h 10668"/>
                <a:gd name="T70" fmla="*/ 2147483646 w 16806"/>
                <a:gd name="T71" fmla="*/ 2147483646 h 10668"/>
                <a:gd name="T72" fmla="*/ 2147483646 w 16806"/>
                <a:gd name="T73" fmla="*/ 2147483646 h 10668"/>
                <a:gd name="T74" fmla="*/ 2147483646 w 16806"/>
                <a:gd name="T75" fmla="*/ 2147483646 h 10668"/>
                <a:gd name="T76" fmla="*/ 2147483646 w 16806"/>
                <a:gd name="T77" fmla="*/ 2147483646 h 10668"/>
                <a:gd name="T78" fmla="*/ 2147483646 w 16806"/>
                <a:gd name="T79" fmla="*/ 0 h 10668"/>
                <a:gd name="T80" fmla="*/ 2147483646 w 16806"/>
                <a:gd name="T81" fmla="*/ 0 h 10668"/>
                <a:gd name="T82" fmla="*/ 2147483646 w 16806"/>
                <a:gd name="T83" fmla="*/ 0 h 106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806" h="10668" fill="none" extrusionOk="0">
                  <a:moveTo>
                    <a:pt x="16319" y="0"/>
                  </a:moveTo>
                  <a:lnTo>
                    <a:pt x="488" y="0"/>
                  </a:lnTo>
                  <a:lnTo>
                    <a:pt x="390" y="0"/>
                  </a:lnTo>
                  <a:lnTo>
                    <a:pt x="293" y="25"/>
                  </a:lnTo>
                  <a:lnTo>
                    <a:pt x="196" y="73"/>
                  </a:lnTo>
                  <a:lnTo>
                    <a:pt x="123" y="146"/>
                  </a:lnTo>
                  <a:lnTo>
                    <a:pt x="74" y="219"/>
                  </a:lnTo>
                  <a:lnTo>
                    <a:pt x="25" y="292"/>
                  </a:lnTo>
                  <a:lnTo>
                    <a:pt x="1" y="390"/>
                  </a:lnTo>
                  <a:lnTo>
                    <a:pt x="1" y="487"/>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390"/>
                  </a:lnTo>
                  <a:lnTo>
                    <a:pt x="16781" y="292"/>
                  </a:lnTo>
                  <a:lnTo>
                    <a:pt x="16733" y="219"/>
                  </a:lnTo>
                  <a:lnTo>
                    <a:pt x="16684" y="146"/>
                  </a:lnTo>
                  <a:lnTo>
                    <a:pt x="16611" y="73"/>
                  </a:lnTo>
                  <a:lnTo>
                    <a:pt x="16513" y="25"/>
                  </a:lnTo>
                  <a:lnTo>
                    <a:pt x="16416" y="0"/>
                  </a:lnTo>
                  <a:lnTo>
                    <a:pt x="16319"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188;p9"/>
            <p:cNvSpPr>
              <a:spLocks/>
            </p:cNvSpPr>
            <p:nvPr/>
          </p:nvSpPr>
          <p:spPr bwMode="auto">
            <a:xfrm>
              <a:off x="5490475" y="3681900"/>
              <a:ext cx="24375" cy="25000"/>
            </a:xfrm>
            <a:custGeom>
              <a:avLst/>
              <a:gdLst>
                <a:gd name="T0" fmla="*/ 2147483646 w 975"/>
                <a:gd name="T1" fmla="*/ 2147483646 h 1000"/>
                <a:gd name="T2" fmla="*/ 2147483646 w 975"/>
                <a:gd name="T3" fmla="*/ 2147483646 h 1000"/>
                <a:gd name="T4" fmla="*/ 2147483646 w 975"/>
                <a:gd name="T5" fmla="*/ 2147483646 h 1000"/>
                <a:gd name="T6" fmla="*/ 2147483646 w 975"/>
                <a:gd name="T7" fmla="*/ 2147483646 h 1000"/>
                <a:gd name="T8" fmla="*/ 2147483646 w 975"/>
                <a:gd name="T9" fmla="*/ 2147483646 h 1000"/>
                <a:gd name="T10" fmla="*/ 2147483646 w 975"/>
                <a:gd name="T11" fmla="*/ 2147483646 h 1000"/>
                <a:gd name="T12" fmla="*/ 2147483646 w 975"/>
                <a:gd name="T13" fmla="*/ 2147483646 h 1000"/>
                <a:gd name="T14" fmla="*/ 2147483646 w 975"/>
                <a:gd name="T15" fmla="*/ 2147483646 h 1000"/>
                <a:gd name="T16" fmla="*/ 2147483646 w 975"/>
                <a:gd name="T17" fmla="*/ 2147483646 h 1000"/>
                <a:gd name="T18" fmla="*/ 2147483646 w 975"/>
                <a:gd name="T19" fmla="*/ 2147483646 h 1000"/>
                <a:gd name="T20" fmla="*/ 2147483646 w 975"/>
                <a:gd name="T21" fmla="*/ 2147483646 h 1000"/>
                <a:gd name="T22" fmla="*/ 2147483646 w 975"/>
                <a:gd name="T23" fmla="*/ 2147483646 h 1000"/>
                <a:gd name="T24" fmla="*/ 2147483646 w 975"/>
                <a:gd name="T25" fmla="*/ 2147483646 h 1000"/>
                <a:gd name="T26" fmla="*/ 2147483646 w 975"/>
                <a:gd name="T27" fmla="*/ 2147483646 h 1000"/>
                <a:gd name="T28" fmla="*/ 2147483646 w 975"/>
                <a:gd name="T29" fmla="*/ 2147483646 h 1000"/>
                <a:gd name="T30" fmla="*/ 2147483646 w 975"/>
                <a:gd name="T31" fmla="*/ 2147483646 h 1000"/>
                <a:gd name="T32" fmla="*/ 2147483646 w 975"/>
                <a:gd name="T33" fmla="*/ 2147483646 h 1000"/>
                <a:gd name="T34" fmla="*/ 2147483646 w 975"/>
                <a:gd name="T35" fmla="*/ 2147483646 h 1000"/>
                <a:gd name="T36" fmla="*/ 0 w 975"/>
                <a:gd name="T37" fmla="*/ 2147483646 h 1000"/>
                <a:gd name="T38" fmla="*/ 0 w 975"/>
                <a:gd name="T39" fmla="*/ 2147483646 h 1000"/>
                <a:gd name="T40" fmla="*/ 0 w 975"/>
                <a:gd name="T41" fmla="*/ 2147483646 h 10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75" h="1000" fill="none" extrusionOk="0">
                  <a:moveTo>
                    <a:pt x="974" y="999"/>
                  </a:moveTo>
                  <a:lnTo>
                    <a:pt x="974" y="488"/>
                  </a:lnTo>
                  <a:lnTo>
                    <a:pt x="974" y="390"/>
                  </a:lnTo>
                  <a:lnTo>
                    <a:pt x="926" y="293"/>
                  </a:lnTo>
                  <a:lnTo>
                    <a:pt x="901" y="220"/>
                  </a:lnTo>
                  <a:lnTo>
                    <a:pt x="828" y="147"/>
                  </a:lnTo>
                  <a:lnTo>
                    <a:pt x="755" y="74"/>
                  </a:lnTo>
                  <a:lnTo>
                    <a:pt x="682" y="49"/>
                  </a:lnTo>
                  <a:lnTo>
                    <a:pt x="585"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189;p9"/>
            <p:cNvSpPr>
              <a:spLocks/>
            </p:cNvSpPr>
            <p:nvPr/>
          </p:nvSpPr>
          <p:spPr bwMode="auto">
            <a:xfrm>
              <a:off x="5358350" y="3973550"/>
              <a:ext cx="60900" cy="81625"/>
            </a:xfrm>
            <a:custGeom>
              <a:avLst/>
              <a:gdLst>
                <a:gd name="T0" fmla="*/ 2147483646 w 2436"/>
                <a:gd name="T1" fmla="*/ 2147483646 h 3265"/>
                <a:gd name="T2" fmla="*/ 2147483646 w 2436"/>
                <a:gd name="T3" fmla="*/ 2147483646 h 3265"/>
                <a:gd name="T4" fmla="*/ 2147483646 w 2436"/>
                <a:gd name="T5" fmla="*/ 2147483646 h 3265"/>
                <a:gd name="T6" fmla="*/ 2147483646 w 2436"/>
                <a:gd name="T7" fmla="*/ 2147483646 h 3265"/>
                <a:gd name="T8" fmla="*/ 0 w 2436"/>
                <a:gd name="T9" fmla="*/ 2147483646 h 3265"/>
                <a:gd name="T10" fmla="*/ 0 w 2436"/>
                <a:gd name="T11" fmla="*/ 2147483646 h 3265"/>
                <a:gd name="T12" fmla="*/ 2147483646 w 2436"/>
                <a:gd name="T13" fmla="*/ 2147483646 h 3265"/>
                <a:gd name="T14" fmla="*/ 2147483646 w 2436"/>
                <a:gd name="T15" fmla="*/ 2147483646 h 3265"/>
                <a:gd name="T16" fmla="*/ 2147483646 w 2436"/>
                <a:gd name="T17" fmla="*/ 2147483646 h 3265"/>
                <a:gd name="T18" fmla="*/ 2147483646 w 2436"/>
                <a:gd name="T19" fmla="*/ 2147483646 h 3265"/>
                <a:gd name="T20" fmla="*/ 2147483646 w 2436"/>
                <a:gd name="T21" fmla="*/ 2147483646 h 3265"/>
                <a:gd name="T22" fmla="*/ 2147483646 w 2436"/>
                <a:gd name="T23" fmla="*/ 2147483646 h 3265"/>
                <a:gd name="T24" fmla="*/ 2147483646 w 2436"/>
                <a:gd name="T25" fmla="*/ 2147483646 h 3265"/>
                <a:gd name="T26" fmla="*/ 2147483646 w 2436"/>
                <a:gd name="T27" fmla="*/ 2147483646 h 3265"/>
                <a:gd name="T28" fmla="*/ 2147483646 w 2436"/>
                <a:gd name="T29" fmla="*/ 2147483646 h 3265"/>
                <a:gd name="T30" fmla="*/ 2147483646 w 2436"/>
                <a:gd name="T31" fmla="*/ 2147483646 h 3265"/>
                <a:gd name="T32" fmla="*/ 2147483646 w 2436"/>
                <a:gd name="T33" fmla="*/ 2147483646 h 3265"/>
                <a:gd name="T34" fmla="*/ 2147483646 w 2436"/>
                <a:gd name="T35" fmla="*/ 2147483646 h 3265"/>
                <a:gd name="T36" fmla="*/ 2147483646 w 2436"/>
                <a:gd name="T37" fmla="*/ 2147483646 h 3265"/>
                <a:gd name="T38" fmla="*/ 2147483646 w 2436"/>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6" h="3265" fill="none" extrusionOk="0">
                  <a:moveTo>
                    <a:pt x="1340" y="1"/>
                  </a:moveTo>
                  <a:lnTo>
                    <a:pt x="49" y="2558"/>
                  </a:lnTo>
                  <a:lnTo>
                    <a:pt x="24" y="2631"/>
                  </a:lnTo>
                  <a:lnTo>
                    <a:pt x="0" y="2728"/>
                  </a:lnTo>
                  <a:lnTo>
                    <a:pt x="0" y="2826"/>
                  </a:lnTo>
                  <a:lnTo>
                    <a:pt x="24" y="2923"/>
                  </a:lnTo>
                  <a:lnTo>
                    <a:pt x="73" y="2996"/>
                  </a:lnTo>
                  <a:lnTo>
                    <a:pt x="122" y="3094"/>
                  </a:lnTo>
                  <a:lnTo>
                    <a:pt x="195" y="3142"/>
                  </a:lnTo>
                  <a:lnTo>
                    <a:pt x="268" y="3215"/>
                  </a:lnTo>
                  <a:lnTo>
                    <a:pt x="390" y="3240"/>
                  </a:lnTo>
                  <a:lnTo>
                    <a:pt x="487" y="3264"/>
                  </a:lnTo>
                  <a:lnTo>
                    <a:pt x="633" y="3240"/>
                  </a:lnTo>
                  <a:lnTo>
                    <a:pt x="755" y="3191"/>
                  </a:lnTo>
                  <a:lnTo>
                    <a:pt x="853" y="3094"/>
                  </a:lnTo>
                  <a:lnTo>
                    <a:pt x="926" y="2996"/>
                  </a:lnTo>
                  <a:lnTo>
                    <a:pt x="2436"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190;p9"/>
            <p:cNvSpPr>
              <a:spLocks/>
            </p:cNvSpPr>
            <p:nvPr/>
          </p:nvSpPr>
          <p:spPr bwMode="auto">
            <a:xfrm>
              <a:off x="5586050" y="3973550"/>
              <a:ext cx="60925" cy="81625"/>
            </a:xfrm>
            <a:custGeom>
              <a:avLst/>
              <a:gdLst>
                <a:gd name="T0" fmla="*/ 2147483646 w 2437"/>
                <a:gd name="T1" fmla="*/ 2147483646 h 3265"/>
                <a:gd name="T2" fmla="*/ 2147483646 w 2437"/>
                <a:gd name="T3" fmla="*/ 2147483646 h 3265"/>
                <a:gd name="T4" fmla="*/ 2147483646 w 2437"/>
                <a:gd name="T5" fmla="*/ 2147483646 h 3265"/>
                <a:gd name="T6" fmla="*/ 2147483646 w 2437"/>
                <a:gd name="T7" fmla="*/ 2147483646 h 3265"/>
                <a:gd name="T8" fmla="*/ 2147483646 w 2437"/>
                <a:gd name="T9" fmla="*/ 2147483646 h 3265"/>
                <a:gd name="T10" fmla="*/ 2147483646 w 2437"/>
                <a:gd name="T11" fmla="*/ 2147483646 h 3265"/>
                <a:gd name="T12" fmla="*/ 2147483646 w 2437"/>
                <a:gd name="T13" fmla="*/ 2147483646 h 3265"/>
                <a:gd name="T14" fmla="*/ 2147483646 w 2437"/>
                <a:gd name="T15" fmla="*/ 2147483646 h 3265"/>
                <a:gd name="T16" fmla="*/ 2147483646 w 2437"/>
                <a:gd name="T17" fmla="*/ 2147483646 h 3265"/>
                <a:gd name="T18" fmla="*/ 2147483646 w 2437"/>
                <a:gd name="T19" fmla="*/ 2147483646 h 3265"/>
                <a:gd name="T20" fmla="*/ 2147483646 w 2437"/>
                <a:gd name="T21" fmla="*/ 2147483646 h 3265"/>
                <a:gd name="T22" fmla="*/ 2147483646 w 2437"/>
                <a:gd name="T23" fmla="*/ 2147483646 h 3265"/>
                <a:gd name="T24" fmla="*/ 2147483646 w 2437"/>
                <a:gd name="T25" fmla="*/ 2147483646 h 3265"/>
                <a:gd name="T26" fmla="*/ 2147483646 w 2437"/>
                <a:gd name="T27" fmla="*/ 2147483646 h 3265"/>
                <a:gd name="T28" fmla="*/ 2147483646 w 2437"/>
                <a:gd name="T29" fmla="*/ 2147483646 h 3265"/>
                <a:gd name="T30" fmla="*/ 2147483646 w 2437"/>
                <a:gd name="T31" fmla="*/ 2147483646 h 3265"/>
                <a:gd name="T32" fmla="*/ 2147483646 w 2437"/>
                <a:gd name="T33" fmla="*/ 2147483646 h 3265"/>
                <a:gd name="T34" fmla="*/ 2147483646 w 2437"/>
                <a:gd name="T35" fmla="*/ 2147483646 h 3265"/>
                <a:gd name="T36" fmla="*/ 2147483646 w 2437"/>
                <a:gd name="T37" fmla="*/ 2147483646 h 3265"/>
                <a:gd name="T38" fmla="*/ 2147483646 w 2437"/>
                <a:gd name="T39" fmla="*/ 2147483646 h 3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37" h="3265" fill="none" extrusionOk="0">
                  <a:moveTo>
                    <a:pt x="1" y="1"/>
                  </a:moveTo>
                  <a:lnTo>
                    <a:pt x="1511" y="2996"/>
                  </a:lnTo>
                  <a:lnTo>
                    <a:pt x="1584" y="3094"/>
                  </a:lnTo>
                  <a:lnTo>
                    <a:pt x="1681" y="3191"/>
                  </a:lnTo>
                  <a:lnTo>
                    <a:pt x="1803" y="3240"/>
                  </a:lnTo>
                  <a:lnTo>
                    <a:pt x="1949" y="3264"/>
                  </a:lnTo>
                  <a:lnTo>
                    <a:pt x="2047" y="3240"/>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191;p9"/>
            <p:cNvSpPr>
              <a:spLocks/>
            </p:cNvSpPr>
            <p:nvPr/>
          </p:nvSpPr>
          <p:spPr bwMode="auto">
            <a:xfrm>
              <a:off x="5316925" y="3731225"/>
              <a:ext cx="371450" cy="218000"/>
            </a:xfrm>
            <a:custGeom>
              <a:avLst/>
              <a:gdLst>
                <a:gd name="T0" fmla="*/ 2147483646 w 14858"/>
                <a:gd name="T1" fmla="*/ 0 h 8720"/>
                <a:gd name="T2" fmla="*/ 2147483646 w 14858"/>
                <a:gd name="T3" fmla="*/ 2147483646 h 8720"/>
                <a:gd name="T4" fmla="*/ 2147483646 w 14858"/>
                <a:gd name="T5" fmla="*/ 2147483646 h 8720"/>
                <a:gd name="T6" fmla="*/ 2147483646 w 14858"/>
                <a:gd name="T7" fmla="*/ 0 h 8720"/>
                <a:gd name="T8" fmla="*/ 2147483646 w 14858"/>
                <a:gd name="T9" fmla="*/ 0 h 8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58" h="8720" fill="none" extrusionOk="0">
                  <a:moveTo>
                    <a:pt x="1" y="0"/>
                  </a:moveTo>
                  <a:lnTo>
                    <a:pt x="1" y="8719"/>
                  </a:lnTo>
                  <a:lnTo>
                    <a:pt x="14857" y="8719"/>
                  </a:lnTo>
                  <a:lnTo>
                    <a:pt x="14857" y="0"/>
                  </a:lnTo>
                  <a:lnTo>
                    <a:pt x="1" y="0"/>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192;p9"/>
            <p:cNvSpPr>
              <a:spLocks/>
            </p:cNvSpPr>
            <p:nvPr/>
          </p:nvSpPr>
          <p:spPr bwMode="auto">
            <a:xfrm>
              <a:off x="5380250" y="3784800"/>
              <a:ext cx="230200" cy="115725"/>
            </a:xfrm>
            <a:custGeom>
              <a:avLst/>
              <a:gdLst>
                <a:gd name="T0" fmla="*/ 2147483646 w 9208"/>
                <a:gd name="T1" fmla="*/ 2147483646 h 4629"/>
                <a:gd name="T2" fmla="*/ 2147483646 w 9208"/>
                <a:gd name="T3" fmla="*/ 2147483646 h 4629"/>
                <a:gd name="T4" fmla="*/ 2147483646 w 9208"/>
                <a:gd name="T5" fmla="*/ 2147483646 h 4629"/>
                <a:gd name="T6" fmla="*/ 2147483646 w 9208"/>
                <a:gd name="T7" fmla="*/ 2147483646 h 4629"/>
                <a:gd name="T8" fmla="*/ 2147483646 w 9208"/>
                <a:gd name="T9" fmla="*/ 2147483646 h 4629"/>
                <a:gd name="T10" fmla="*/ 2147483646 w 9208"/>
                <a:gd name="T11" fmla="*/ 2147483646 h 4629"/>
                <a:gd name="T12" fmla="*/ 2147483646 w 9208"/>
                <a:gd name="T13" fmla="*/ 2147483646 h 4629"/>
                <a:gd name="T14" fmla="*/ 2147483646 w 9208"/>
                <a:gd name="T15" fmla="*/ 2147483646 h 4629"/>
                <a:gd name="T16" fmla="*/ 2147483646 w 9208"/>
                <a:gd name="T17" fmla="*/ 2147483646 h 4629"/>
                <a:gd name="T18" fmla="*/ 2147483646 w 9208"/>
                <a:gd name="T19" fmla="*/ 2147483646 h 4629"/>
                <a:gd name="T20" fmla="*/ 2147483646 w 9208"/>
                <a:gd name="T21" fmla="*/ 2147483646 h 4629"/>
                <a:gd name="T22" fmla="*/ 2147483646 w 9208"/>
                <a:gd name="T23" fmla="*/ 2147483646 h 4629"/>
                <a:gd name="T24" fmla="*/ 2147483646 w 9208"/>
                <a:gd name="T25" fmla="*/ 2147483646 h 46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08" h="4629" fill="none" extrusionOk="0">
                  <a:moveTo>
                    <a:pt x="9207" y="1"/>
                  </a:move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1" name="Google Shape;193;p9"/>
            <p:cNvSpPr>
              <a:spLocks/>
            </p:cNvSpPr>
            <p:nvPr/>
          </p:nvSpPr>
          <p:spPr bwMode="auto">
            <a:xfrm>
              <a:off x="5547700" y="3779925"/>
              <a:ext cx="68825" cy="68825"/>
            </a:xfrm>
            <a:custGeom>
              <a:avLst/>
              <a:gdLst>
                <a:gd name="T0" fmla="*/ 0 w 2753"/>
                <a:gd name="T1" fmla="*/ 2147483646 h 2753"/>
                <a:gd name="T2" fmla="*/ 2147483646 w 2753"/>
                <a:gd name="T3" fmla="*/ 2147483646 h 2753"/>
                <a:gd name="T4" fmla="*/ 2147483646 w 2753"/>
                <a:gd name="T5" fmla="*/ 2147483646 h 2753"/>
                <a:gd name="T6" fmla="*/ 2147483646 w 2753"/>
                <a:gd name="T7" fmla="*/ 2147483646 h 2753"/>
                <a:gd name="T8" fmla="*/ 2147483646 w 2753"/>
                <a:gd name="T9" fmla="*/ 2147483646 h 2753"/>
                <a:gd name="T10" fmla="*/ 2147483646 w 2753"/>
                <a:gd name="T11" fmla="*/ 2147483646 h 2753"/>
                <a:gd name="T12" fmla="*/ 2147483646 w 2753"/>
                <a:gd name="T13" fmla="*/ 2147483646 h 2753"/>
                <a:gd name="T14" fmla="*/ 2147483646 w 2753"/>
                <a:gd name="T15" fmla="*/ 2147483646 h 2753"/>
                <a:gd name="T16" fmla="*/ 2147483646 w 2753"/>
                <a:gd name="T17" fmla="*/ 2147483646 h 2753"/>
                <a:gd name="T18" fmla="*/ 2147483646 w 2753"/>
                <a:gd name="T19" fmla="*/ 2147483646 h 2753"/>
                <a:gd name="T20" fmla="*/ 2147483646 w 2753"/>
                <a:gd name="T21" fmla="*/ 2147483646 h 2753"/>
                <a:gd name="T22" fmla="*/ 2147483646 w 2753"/>
                <a:gd name="T23" fmla="*/ 2147483646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53" h="2753" fill="none" extrusionOk="0">
                  <a:moveTo>
                    <a:pt x="0" y="1"/>
                  </a:move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76" name="Google Shape;176;p9"/>
          <p:cNvSpPr txBox="1">
            <a:spLocks noGrp="1"/>
          </p:cNvSpPr>
          <p:nvPr>
            <p:ph type="body" idx="1"/>
          </p:nvPr>
        </p:nvSpPr>
        <p:spPr>
          <a:xfrm>
            <a:off x="1833633" y="5271200"/>
            <a:ext cx="2654000" cy="1093600"/>
          </a:xfrm>
          <a:prstGeom prst="rect">
            <a:avLst/>
          </a:prstGeom>
        </p:spPr>
        <p:txBody>
          <a:bodyPr spcFirstLastPara="1">
            <a:noAutofit/>
          </a:bodyPr>
          <a:lstStyle>
            <a:lvl1pPr marL="457200" lvl="0" indent="-228600">
              <a:spcBef>
                <a:spcPts val="360"/>
              </a:spcBef>
              <a:spcAft>
                <a:spcPts val="0"/>
              </a:spcAft>
              <a:buSzPts val="1400"/>
              <a:buNone/>
              <a:defRPr sz="1400"/>
            </a:lvl1pPr>
          </a:lstStyle>
          <a:p>
            <a:endParaRPr/>
          </a:p>
        </p:txBody>
      </p:sp>
      <p:sp>
        <p:nvSpPr>
          <p:cNvPr id="22" name="Google Shape;194;p9"/>
          <p:cNvSpPr txBox="1">
            <a:spLocks noGrp="1"/>
          </p:cNvSpPr>
          <p:nvPr>
            <p:ph type="sldNum" idx="10"/>
          </p:nvPr>
        </p:nvSpPr>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CC218E6-6879-419A-850A-5B0D1C180E3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26159024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lank 1" type="blank">
  <p:cSld name="Blank 1">
    <p:spTree>
      <p:nvGrpSpPr>
        <p:cNvPr id="1" name="Shape 195"/>
        <p:cNvGrpSpPr/>
        <p:nvPr/>
      </p:nvGrpSpPr>
      <p:grpSpPr>
        <a:xfrm>
          <a:off x="0" y="0"/>
          <a:ext cx="0" cy="0"/>
          <a:chOff x="0" y="0"/>
          <a:chExt cx="0" cy="0"/>
        </a:xfrm>
      </p:grpSpPr>
      <p:pic>
        <p:nvPicPr>
          <p:cNvPr id="2" name="Google Shape;196;p10" descr="Death_to_stock_communicate_hands_2.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51634" y="2476500"/>
            <a:ext cx="1240367" cy="123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197;p10" descr="Death_to_stock_communicate_hands_5.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7034" y="0"/>
            <a:ext cx="2484967" cy="248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198;p10"/>
          <p:cNvSpPr>
            <a:spLocks noChangeArrowheads="1"/>
          </p:cNvSpPr>
          <p:nvPr/>
        </p:nvSpPr>
        <p:spPr bwMode="auto">
          <a:xfrm>
            <a:off x="9711267" y="2478089"/>
            <a:ext cx="1242484" cy="12414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199;p10"/>
          <p:cNvSpPr>
            <a:spLocks noChangeArrowheads="1"/>
          </p:cNvSpPr>
          <p:nvPr/>
        </p:nvSpPr>
        <p:spPr bwMode="auto">
          <a:xfrm>
            <a:off x="10951634" y="3716339"/>
            <a:ext cx="1240367" cy="124142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00;p10"/>
          <p:cNvSpPr>
            <a:spLocks noChangeArrowheads="1"/>
          </p:cNvSpPr>
          <p:nvPr/>
        </p:nvSpPr>
        <p:spPr bwMode="auto">
          <a:xfrm>
            <a:off x="9711267" y="1"/>
            <a:ext cx="1242484" cy="124142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01;p10"/>
          <p:cNvSpPr>
            <a:spLocks noChangeArrowheads="1"/>
          </p:cNvSpPr>
          <p:nvPr/>
        </p:nvSpPr>
        <p:spPr bwMode="auto">
          <a:xfrm>
            <a:off x="1" y="5616576"/>
            <a:ext cx="1240367" cy="1241425"/>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02;p10"/>
          <p:cNvSpPr>
            <a:spLocks noChangeArrowheads="1"/>
          </p:cNvSpPr>
          <p:nvPr/>
        </p:nvSpPr>
        <p:spPr bwMode="auto">
          <a:xfrm>
            <a:off x="0" y="4997451"/>
            <a:ext cx="620184" cy="61912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03;p10"/>
          <p:cNvSpPr>
            <a:spLocks noChangeArrowheads="1"/>
          </p:cNvSpPr>
          <p:nvPr/>
        </p:nvSpPr>
        <p:spPr bwMode="auto">
          <a:xfrm>
            <a:off x="620185" y="56165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04;p10"/>
          <p:cNvSpPr>
            <a:spLocks noChangeArrowheads="1"/>
          </p:cNvSpPr>
          <p:nvPr/>
        </p:nvSpPr>
        <p:spPr bwMode="auto">
          <a:xfrm>
            <a:off x="9091085" y="1"/>
            <a:ext cx="620183" cy="620713"/>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05;p10"/>
          <p:cNvSpPr>
            <a:spLocks noChangeArrowheads="1"/>
          </p:cNvSpPr>
          <p:nvPr/>
        </p:nvSpPr>
        <p:spPr bwMode="auto">
          <a:xfrm>
            <a:off x="10331451" y="3089276"/>
            <a:ext cx="620183" cy="620713"/>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06;p10"/>
          <p:cNvGrpSpPr>
            <a:grpSpLocks/>
          </p:cNvGrpSpPr>
          <p:nvPr/>
        </p:nvGrpSpPr>
        <p:grpSpPr bwMode="auto">
          <a:xfrm>
            <a:off x="10026651" y="322263"/>
            <a:ext cx="594783" cy="595312"/>
            <a:chOff x="1923675" y="1633650"/>
            <a:chExt cx="436000" cy="435975"/>
          </a:xfrm>
        </p:grpSpPr>
        <p:sp>
          <p:nvSpPr>
            <p:cNvPr id="13" name="Google Shape;207;p10"/>
            <p:cNvSpPr>
              <a:spLocks/>
            </p:cNvSpPr>
            <p:nvPr/>
          </p:nvSpPr>
          <p:spPr bwMode="auto">
            <a:xfrm>
              <a:off x="2209250" y="1633650"/>
              <a:ext cx="150425" cy="150425"/>
            </a:xfrm>
            <a:custGeom>
              <a:avLst/>
              <a:gdLst>
                <a:gd name="T0" fmla="*/ 2147483646 w 6017"/>
                <a:gd name="T1" fmla="*/ 2147483646 h 6017"/>
                <a:gd name="T2" fmla="*/ 2147483646 w 6017"/>
                <a:gd name="T3" fmla="*/ 2147483646 h 6017"/>
                <a:gd name="T4" fmla="*/ 2147483646 w 6017"/>
                <a:gd name="T5" fmla="*/ 2147483646 h 6017"/>
                <a:gd name="T6" fmla="*/ 2147483646 w 6017"/>
                <a:gd name="T7" fmla="*/ 2147483646 h 6017"/>
                <a:gd name="T8" fmla="*/ 2147483646 w 6017"/>
                <a:gd name="T9" fmla="*/ 2147483646 h 6017"/>
                <a:gd name="T10" fmla="*/ 2147483646 w 6017"/>
                <a:gd name="T11" fmla="*/ 2147483646 h 6017"/>
                <a:gd name="T12" fmla="*/ 2147483646 w 6017"/>
                <a:gd name="T13" fmla="*/ 2147483646 h 6017"/>
                <a:gd name="T14" fmla="*/ 2147483646 w 6017"/>
                <a:gd name="T15" fmla="*/ 2147483646 h 6017"/>
                <a:gd name="T16" fmla="*/ 2147483646 w 6017"/>
                <a:gd name="T17" fmla="*/ 2147483646 h 6017"/>
                <a:gd name="T18" fmla="*/ 2147483646 w 6017"/>
                <a:gd name="T19" fmla="*/ 2147483646 h 6017"/>
                <a:gd name="T20" fmla="*/ 2147483646 w 6017"/>
                <a:gd name="T21" fmla="*/ 2147483646 h 6017"/>
                <a:gd name="T22" fmla="*/ 0 w 6017"/>
                <a:gd name="T23" fmla="*/ 2147483646 h 6017"/>
                <a:gd name="T24" fmla="*/ 2147483646 w 6017"/>
                <a:gd name="T25" fmla="*/ 2147483646 h 6017"/>
                <a:gd name="T26" fmla="*/ 2147483646 w 6017"/>
                <a:gd name="T27" fmla="*/ 2147483646 h 6017"/>
                <a:gd name="T28" fmla="*/ 2147483646 w 6017"/>
                <a:gd name="T29" fmla="*/ 2147483646 h 6017"/>
                <a:gd name="T30" fmla="*/ 2147483646 w 6017"/>
                <a:gd name="T31" fmla="*/ 2147483646 h 6017"/>
                <a:gd name="T32" fmla="*/ 2147483646 w 6017"/>
                <a:gd name="T33" fmla="*/ 2147483646 h 6017"/>
                <a:gd name="T34" fmla="*/ 2147483646 w 6017"/>
                <a:gd name="T35" fmla="*/ 2147483646 h 6017"/>
                <a:gd name="T36" fmla="*/ 2147483646 w 6017"/>
                <a:gd name="T37" fmla="*/ 2147483646 h 6017"/>
                <a:gd name="T38" fmla="*/ 2147483646 w 6017"/>
                <a:gd name="T39" fmla="*/ 2147483646 h 6017"/>
                <a:gd name="T40" fmla="*/ 2147483646 w 6017"/>
                <a:gd name="T41" fmla="*/ 2147483646 h 6017"/>
                <a:gd name="T42" fmla="*/ 2147483646 w 6017"/>
                <a:gd name="T43" fmla="*/ 2147483646 h 6017"/>
                <a:gd name="T44" fmla="*/ 2147483646 w 6017"/>
                <a:gd name="T45" fmla="*/ 2147483646 h 6017"/>
                <a:gd name="T46" fmla="*/ 2147483646 w 6017"/>
                <a:gd name="T47" fmla="*/ 2147483646 h 60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17" h="6017" fill="none" extrusionOk="0">
                  <a:moveTo>
                    <a:pt x="5846" y="3605"/>
                  </a:move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919" y="4336"/>
                  </a:lnTo>
                  <a:lnTo>
                    <a:pt x="5967" y="4238"/>
                  </a:lnTo>
                  <a:lnTo>
                    <a:pt x="5992" y="4141"/>
                  </a:lnTo>
                  <a:lnTo>
                    <a:pt x="6016" y="4019"/>
                  </a:lnTo>
                  <a:lnTo>
                    <a:pt x="5992" y="3922"/>
                  </a:lnTo>
                  <a:lnTo>
                    <a:pt x="5967" y="3800"/>
                  </a:lnTo>
                  <a:lnTo>
                    <a:pt x="5919" y="3703"/>
                  </a:lnTo>
                  <a:lnTo>
                    <a:pt x="5846" y="3605"/>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08;p10"/>
            <p:cNvSpPr>
              <a:spLocks/>
            </p:cNvSpPr>
            <p:nvPr/>
          </p:nvSpPr>
          <p:spPr bwMode="auto">
            <a:xfrm>
              <a:off x="2019900" y="1757250"/>
              <a:ext cx="261825" cy="261850"/>
            </a:xfrm>
            <a:custGeom>
              <a:avLst/>
              <a:gdLst>
                <a:gd name="T0" fmla="*/ 2147483646 w 10473"/>
                <a:gd name="T1" fmla="*/ 2147483646 h 10474"/>
                <a:gd name="T2" fmla="*/ 0 w 10473"/>
                <a:gd name="T3" fmla="*/ 2147483646 h 10474"/>
                <a:gd name="T4" fmla="*/ 0 60000 65536"/>
                <a:gd name="T5" fmla="*/ 0 60000 65536"/>
              </a:gdLst>
              <a:ahLst/>
              <a:cxnLst>
                <a:cxn ang="T4">
                  <a:pos x="T0" y="T1"/>
                </a:cxn>
                <a:cxn ang="T5">
                  <a:pos x="T2" y="T3"/>
                </a:cxn>
              </a:cxnLst>
              <a:rect l="0" t="0" r="r" b="b"/>
              <a:pathLst>
                <a:path w="10473" h="10474" fill="none" extrusionOk="0">
                  <a:moveTo>
                    <a:pt x="10473" y="1"/>
                  </a:moveTo>
                  <a:lnTo>
                    <a:pt x="0" y="104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09;p10"/>
            <p:cNvSpPr>
              <a:spLocks/>
            </p:cNvSpPr>
            <p:nvPr/>
          </p:nvSpPr>
          <p:spPr bwMode="auto">
            <a:xfrm>
              <a:off x="1923675" y="1681150"/>
              <a:ext cx="388500" cy="388475"/>
            </a:xfrm>
            <a:custGeom>
              <a:avLst/>
              <a:gdLst>
                <a:gd name="T0" fmla="*/ 2147483646 w 15540"/>
                <a:gd name="T1" fmla="*/ 0 h 15539"/>
                <a:gd name="T2" fmla="*/ 2147483646 w 15540"/>
                <a:gd name="T3" fmla="*/ 2147483646 h 15539"/>
                <a:gd name="T4" fmla="*/ 2147483646 w 15540"/>
                <a:gd name="T5" fmla="*/ 2147483646 h 15539"/>
                <a:gd name="T6" fmla="*/ 2147483646 w 15540"/>
                <a:gd name="T7" fmla="*/ 2147483646 h 15539"/>
                <a:gd name="T8" fmla="*/ 2147483646 w 15540"/>
                <a:gd name="T9" fmla="*/ 2147483646 h 15539"/>
                <a:gd name="T10" fmla="*/ 2147483646 w 15540"/>
                <a:gd name="T11" fmla="*/ 2147483646 h 15539"/>
                <a:gd name="T12" fmla="*/ 2147483646 w 15540"/>
                <a:gd name="T13" fmla="*/ 2147483646 h 15539"/>
                <a:gd name="T14" fmla="*/ 2147483646 w 15540"/>
                <a:gd name="T15" fmla="*/ 2147483646 h 15539"/>
                <a:gd name="T16" fmla="*/ 2147483646 w 15540"/>
                <a:gd name="T17" fmla="*/ 2147483646 h 15539"/>
                <a:gd name="T18" fmla="*/ 2147483646 w 15540"/>
                <a:gd name="T19" fmla="*/ 2147483646 h 15539"/>
                <a:gd name="T20" fmla="*/ 2147483646 w 15540"/>
                <a:gd name="T21" fmla="*/ 2147483646 h 15539"/>
                <a:gd name="T22" fmla="*/ 2147483646 w 15540"/>
                <a:gd name="T23" fmla="*/ 2147483646 h 15539"/>
                <a:gd name="T24" fmla="*/ 2147483646 w 15540"/>
                <a:gd name="T25" fmla="*/ 2147483646 h 15539"/>
                <a:gd name="T26" fmla="*/ 2147483646 w 15540"/>
                <a:gd name="T27" fmla="*/ 2147483646 h 15539"/>
                <a:gd name="T28" fmla="*/ 2147483646 w 15540"/>
                <a:gd name="T29" fmla="*/ 2147483646 h 15539"/>
                <a:gd name="T30" fmla="*/ 2147483646 w 15540"/>
                <a:gd name="T31" fmla="*/ 2147483646 h 15539"/>
                <a:gd name="T32" fmla="*/ 2147483646 w 15540"/>
                <a:gd name="T33" fmla="*/ 2147483646 h 15539"/>
                <a:gd name="T34" fmla="*/ 2147483646 w 15540"/>
                <a:gd name="T35" fmla="*/ 2147483646 h 15539"/>
                <a:gd name="T36" fmla="*/ 2147483646 w 15540"/>
                <a:gd name="T37" fmla="*/ 2147483646 h 15539"/>
                <a:gd name="T38" fmla="*/ 2147483646 w 15540"/>
                <a:gd name="T39" fmla="*/ 2147483646 h 15539"/>
                <a:gd name="T40" fmla="*/ 2147483646 w 15540"/>
                <a:gd name="T41" fmla="*/ 2147483646 h 15539"/>
                <a:gd name="T42" fmla="*/ 2147483646 w 15540"/>
                <a:gd name="T43" fmla="*/ 2147483646 h 15539"/>
                <a:gd name="T44" fmla="*/ 2147483646 w 15540"/>
                <a:gd name="T45" fmla="*/ 2147483646 h 15539"/>
                <a:gd name="T46" fmla="*/ 2147483646 w 15540"/>
                <a:gd name="T47" fmla="*/ 2147483646 h 15539"/>
                <a:gd name="T48" fmla="*/ 2147483646 w 15540"/>
                <a:gd name="T49" fmla="*/ 2147483646 h 15539"/>
                <a:gd name="T50" fmla="*/ 2147483646 w 15540"/>
                <a:gd name="T51" fmla="*/ 2147483646 h 155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540" h="15539" fill="none" extrusionOk="0">
                  <a:moveTo>
                    <a:pt x="11277" y="0"/>
                  </a:moveTo>
                  <a:lnTo>
                    <a:pt x="756" y="10546"/>
                  </a:lnTo>
                  <a:lnTo>
                    <a:pt x="683" y="10619"/>
                  </a:lnTo>
                  <a:lnTo>
                    <a:pt x="634" y="10692"/>
                  </a:lnTo>
                  <a:lnTo>
                    <a:pt x="610" y="10765"/>
                  </a:lnTo>
                  <a:lnTo>
                    <a:pt x="585" y="10863"/>
                  </a:lnTo>
                  <a:lnTo>
                    <a:pt x="1" y="14881"/>
                  </a:lnTo>
                  <a:lnTo>
                    <a:pt x="1" y="15003"/>
                  </a:lnTo>
                  <a:lnTo>
                    <a:pt x="25" y="15149"/>
                  </a:lnTo>
                  <a:lnTo>
                    <a:pt x="98" y="15271"/>
                  </a:lnTo>
                  <a:lnTo>
                    <a:pt x="171" y="15368"/>
                  </a:lnTo>
                  <a:lnTo>
                    <a:pt x="269" y="15441"/>
                  </a:lnTo>
                  <a:lnTo>
                    <a:pt x="366" y="15490"/>
                  </a:lnTo>
                  <a:lnTo>
                    <a:pt x="464" y="15514"/>
                  </a:lnTo>
                  <a:lnTo>
                    <a:pt x="585" y="15539"/>
                  </a:lnTo>
                  <a:lnTo>
                    <a:pt x="659" y="15539"/>
                  </a:lnTo>
                  <a:lnTo>
                    <a:pt x="4677" y="14954"/>
                  </a:lnTo>
                  <a:lnTo>
                    <a:pt x="4848" y="14905"/>
                  </a:lnTo>
                  <a:lnTo>
                    <a:pt x="4921" y="14857"/>
                  </a:lnTo>
                  <a:lnTo>
                    <a:pt x="4994" y="14784"/>
                  </a:lnTo>
                  <a:lnTo>
                    <a:pt x="15539" y="426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10;p10"/>
            <p:cNvSpPr>
              <a:spLocks/>
            </p:cNvSpPr>
            <p:nvPr/>
          </p:nvSpPr>
          <p:spPr bwMode="auto">
            <a:xfrm>
              <a:off x="1974225" y="1711575"/>
              <a:ext cx="261825" cy="261850"/>
            </a:xfrm>
            <a:custGeom>
              <a:avLst/>
              <a:gdLst>
                <a:gd name="T0" fmla="*/ 0 w 10473"/>
                <a:gd name="T1" fmla="*/ 2147483646 h 10474"/>
                <a:gd name="T2" fmla="*/ 2147483646 w 10473"/>
                <a:gd name="T3" fmla="*/ 2147483646 h 10474"/>
                <a:gd name="T4" fmla="*/ 0 60000 65536"/>
                <a:gd name="T5" fmla="*/ 0 60000 65536"/>
              </a:gdLst>
              <a:ahLst/>
              <a:cxnLst>
                <a:cxn ang="T4">
                  <a:pos x="T0" y="T1"/>
                </a:cxn>
                <a:cxn ang="T5">
                  <a:pos x="T2" y="T3"/>
                </a:cxn>
              </a:cxnLst>
              <a:rect l="0" t="0" r="r" b="b"/>
              <a:pathLst>
                <a:path w="10473" h="10474" fill="none" extrusionOk="0">
                  <a:moveTo>
                    <a:pt x="0" y="10474"/>
                  </a:moveTo>
                  <a:lnTo>
                    <a:pt x="1047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11;p10"/>
            <p:cNvSpPr>
              <a:spLocks/>
            </p:cNvSpPr>
            <p:nvPr/>
          </p:nvSpPr>
          <p:spPr bwMode="auto">
            <a:xfrm>
              <a:off x="1934650" y="2014200"/>
              <a:ext cx="44475" cy="44475"/>
            </a:xfrm>
            <a:custGeom>
              <a:avLst/>
              <a:gdLst>
                <a:gd name="T0" fmla="*/ 2147483646 w 1779"/>
                <a:gd name="T1" fmla="*/ 2147483646 h 1779"/>
                <a:gd name="T2" fmla="*/ 0 w 1779"/>
                <a:gd name="T3" fmla="*/ 0 h 1779"/>
                <a:gd name="T4" fmla="*/ 0 60000 65536"/>
                <a:gd name="T5" fmla="*/ 0 60000 65536"/>
              </a:gdLst>
              <a:ahLst/>
              <a:cxnLst>
                <a:cxn ang="T4">
                  <a:pos x="T0" y="T1"/>
                </a:cxn>
                <a:cxn ang="T5">
                  <a:pos x="T2" y="T3"/>
                </a:cxn>
              </a:cxnLst>
              <a:rect l="0" t="0" r="r" b="b"/>
              <a:pathLst>
                <a:path w="1779" h="1779" fill="none" extrusionOk="0">
                  <a:moveTo>
                    <a:pt x="1778" y="1778"/>
                  </a:moveTo>
                  <a:lnTo>
                    <a:pt x="0"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12;p10"/>
            <p:cNvSpPr>
              <a:spLocks/>
            </p:cNvSpPr>
            <p:nvPr/>
          </p:nvSpPr>
          <p:spPr bwMode="auto">
            <a:xfrm>
              <a:off x="1944375" y="1947225"/>
              <a:ext cx="101725" cy="101700"/>
            </a:xfrm>
            <a:custGeom>
              <a:avLst/>
              <a:gdLst>
                <a:gd name="T0" fmla="*/ 2147483646 w 4069"/>
                <a:gd name="T1" fmla="*/ 2147483646 h 4068"/>
                <a:gd name="T2" fmla="*/ 2147483646 w 4069"/>
                <a:gd name="T3" fmla="*/ 2147483646 h 4068"/>
                <a:gd name="T4" fmla="*/ 2147483646 w 4069"/>
                <a:gd name="T5" fmla="*/ 0 h 4068"/>
                <a:gd name="T6" fmla="*/ 2147483646 w 4069"/>
                <a:gd name="T7" fmla="*/ 0 h 4068"/>
                <a:gd name="T8" fmla="*/ 2147483646 w 4069"/>
                <a:gd name="T9" fmla="*/ 2147483646 h 4068"/>
                <a:gd name="T10" fmla="*/ 2147483646 w 4069"/>
                <a:gd name="T11" fmla="*/ 2147483646 h 4068"/>
                <a:gd name="T12" fmla="*/ 2147483646 w 4069"/>
                <a:gd name="T13" fmla="*/ 2147483646 h 4068"/>
                <a:gd name="T14" fmla="*/ 2147483646 w 4069"/>
                <a:gd name="T15" fmla="*/ 2147483646 h 40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9" h="4068" fill="none" extrusionOk="0">
                  <a:moveTo>
                    <a:pt x="1" y="49"/>
                  </a:moveTo>
                  <a:lnTo>
                    <a:pt x="1" y="49"/>
                  </a:lnTo>
                  <a:lnTo>
                    <a:pt x="25" y="0"/>
                  </a:lnTo>
                  <a:lnTo>
                    <a:pt x="4068" y="4043"/>
                  </a:lnTo>
                  <a:lnTo>
                    <a:pt x="4020" y="4068"/>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13;p10"/>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C1A9BDAD-3FBB-4D92-9FBD-4F1C30E8CB66}"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5271929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lank 2">
  <p:cSld name="Blank 2">
    <p:spTree>
      <p:nvGrpSpPr>
        <p:cNvPr id="1" name="Shape 214"/>
        <p:cNvGrpSpPr/>
        <p:nvPr/>
      </p:nvGrpSpPr>
      <p:grpSpPr>
        <a:xfrm>
          <a:off x="0" y="0"/>
          <a:ext cx="0" cy="0"/>
          <a:chOff x="0" y="0"/>
          <a:chExt cx="0" cy="0"/>
        </a:xfrm>
      </p:grpSpPr>
      <p:pic>
        <p:nvPicPr>
          <p:cNvPr id="2" name="Google Shape;215;p11" descr="Death_to_stock_photography_Vibrant-(10-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98568" y="1249364"/>
            <a:ext cx="249343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Google Shape;216;p11"/>
          <p:cNvSpPr>
            <a:spLocks noChangeArrowheads="1"/>
          </p:cNvSpPr>
          <p:nvPr/>
        </p:nvSpPr>
        <p:spPr bwMode="auto">
          <a:xfrm>
            <a:off x="9700685" y="2493963"/>
            <a:ext cx="1248833" cy="1249362"/>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4" name="Google Shape;217;p11" descr="Death_to_stock_photography_Vibrant-(9-of-10).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3168" y="1"/>
            <a:ext cx="1248833"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Google Shape;218;p11"/>
          <p:cNvSpPr>
            <a:spLocks noChangeArrowheads="1"/>
          </p:cNvSpPr>
          <p:nvPr/>
        </p:nvSpPr>
        <p:spPr bwMode="auto">
          <a:xfrm>
            <a:off x="10943168" y="3743326"/>
            <a:ext cx="1248833" cy="1249363"/>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19;p11"/>
          <p:cNvSpPr>
            <a:spLocks noChangeArrowheads="1"/>
          </p:cNvSpPr>
          <p:nvPr/>
        </p:nvSpPr>
        <p:spPr bwMode="auto">
          <a:xfrm>
            <a:off x="9700685" y="1"/>
            <a:ext cx="1248833" cy="1249363"/>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20;p11"/>
          <p:cNvSpPr>
            <a:spLocks noChangeArrowheads="1"/>
          </p:cNvSpPr>
          <p:nvPr/>
        </p:nvSpPr>
        <p:spPr bwMode="auto">
          <a:xfrm>
            <a:off x="1" y="5608638"/>
            <a:ext cx="1248833" cy="1249362"/>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21;p11"/>
          <p:cNvSpPr>
            <a:spLocks noChangeArrowheads="1"/>
          </p:cNvSpPr>
          <p:nvPr/>
        </p:nvSpPr>
        <p:spPr bwMode="auto">
          <a:xfrm>
            <a:off x="1248834" y="6232526"/>
            <a:ext cx="624417" cy="625475"/>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22;p11"/>
          <p:cNvSpPr>
            <a:spLocks noChangeArrowheads="1"/>
          </p:cNvSpPr>
          <p:nvPr/>
        </p:nvSpPr>
        <p:spPr bwMode="auto">
          <a:xfrm>
            <a:off x="1" y="5608639"/>
            <a:ext cx="624417" cy="6254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23;p11"/>
          <p:cNvSpPr>
            <a:spLocks noChangeArrowheads="1"/>
          </p:cNvSpPr>
          <p:nvPr/>
        </p:nvSpPr>
        <p:spPr bwMode="auto">
          <a:xfrm>
            <a:off x="11567584" y="4991100"/>
            <a:ext cx="624416" cy="623888"/>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24;p11"/>
          <p:cNvSpPr>
            <a:spLocks noChangeArrowheads="1"/>
          </p:cNvSpPr>
          <p:nvPr/>
        </p:nvSpPr>
        <p:spPr bwMode="auto">
          <a:xfrm>
            <a:off x="11567584" y="4365626"/>
            <a:ext cx="624416" cy="625475"/>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25;p11"/>
          <p:cNvGrpSpPr>
            <a:grpSpLocks/>
          </p:cNvGrpSpPr>
          <p:nvPr/>
        </p:nvGrpSpPr>
        <p:grpSpPr bwMode="auto">
          <a:xfrm>
            <a:off x="10126134" y="2820988"/>
            <a:ext cx="397933" cy="628650"/>
            <a:chOff x="6718575" y="2318625"/>
            <a:chExt cx="256950" cy="407375"/>
          </a:xfrm>
        </p:grpSpPr>
        <p:sp>
          <p:nvSpPr>
            <p:cNvPr id="13" name="Google Shape;226;p11"/>
            <p:cNvSpPr>
              <a:spLocks/>
            </p:cNvSpPr>
            <p:nvPr/>
          </p:nvSpPr>
          <p:spPr bwMode="auto">
            <a:xfrm>
              <a:off x="6795900" y="2673600"/>
              <a:ext cx="102300" cy="22550"/>
            </a:xfrm>
            <a:custGeom>
              <a:avLst/>
              <a:gdLst>
                <a:gd name="T0" fmla="*/ 2147483646 w 4092"/>
                <a:gd name="T1" fmla="*/ 2147483646 h 902"/>
                <a:gd name="T2" fmla="*/ 2147483646 w 4092"/>
                <a:gd name="T3" fmla="*/ 2147483646 h 902"/>
                <a:gd name="T4" fmla="*/ 0 w 4092"/>
                <a:gd name="T5" fmla="*/ 2147483646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2"/>
                  </a:moveTo>
                  <a:lnTo>
                    <a:pt x="4092" y="1"/>
                  </a:lnTo>
                  <a:lnTo>
                    <a:pt x="0" y="1"/>
                  </a:lnTo>
                  <a:lnTo>
                    <a:pt x="0" y="902"/>
                  </a:lnTo>
                  <a:lnTo>
                    <a:pt x="4092" y="902"/>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27;p11"/>
            <p:cNvSpPr>
              <a:spLocks/>
            </p:cNvSpPr>
            <p:nvPr/>
          </p:nvSpPr>
          <p:spPr bwMode="auto">
            <a:xfrm>
              <a:off x="6795900" y="2650475"/>
              <a:ext cx="102300" cy="22550"/>
            </a:xfrm>
            <a:custGeom>
              <a:avLst/>
              <a:gdLst>
                <a:gd name="T0" fmla="*/ 2147483646 w 4092"/>
                <a:gd name="T1" fmla="*/ 2147483646 h 902"/>
                <a:gd name="T2" fmla="*/ 2147483646 w 4092"/>
                <a:gd name="T3" fmla="*/ 0 h 902"/>
                <a:gd name="T4" fmla="*/ 0 w 4092"/>
                <a:gd name="T5" fmla="*/ 0 h 902"/>
                <a:gd name="T6" fmla="*/ 0 w 4092"/>
                <a:gd name="T7" fmla="*/ 2147483646 h 902"/>
                <a:gd name="T8" fmla="*/ 2147483646 w 4092"/>
                <a:gd name="T9" fmla="*/ 2147483646 h 9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92" h="902" fill="none" extrusionOk="0">
                  <a:moveTo>
                    <a:pt x="4092" y="901"/>
                  </a:moveTo>
                  <a:lnTo>
                    <a:pt x="4092" y="0"/>
                  </a:lnTo>
                  <a:lnTo>
                    <a:pt x="0" y="0"/>
                  </a:lnTo>
                  <a:lnTo>
                    <a:pt x="0" y="901"/>
                  </a:lnTo>
                  <a:lnTo>
                    <a:pt x="4092" y="90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28;p11"/>
            <p:cNvSpPr>
              <a:spLocks/>
            </p:cNvSpPr>
            <p:nvPr/>
          </p:nvSpPr>
          <p:spPr bwMode="auto">
            <a:xfrm>
              <a:off x="6795900" y="2696125"/>
              <a:ext cx="102300" cy="29875"/>
            </a:xfrm>
            <a:custGeom>
              <a:avLst/>
              <a:gdLst>
                <a:gd name="T0" fmla="*/ 0 w 4092"/>
                <a:gd name="T1" fmla="*/ 2147483646 h 1195"/>
                <a:gd name="T2" fmla="*/ 0 w 4092"/>
                <a:gd name="T3" fmla="*/ 2147483646 h 1195"/>
                <a:gd name="T4" fmla="*/ 0 w 4092"/>
                <a:gd name="T5" fmla="*/ 2147483646 h 1195"/>
                <a:gd name="T6" fmla="*/ 2147483646 w 4092"/>
                <a:gd name="T7" fmla="*/ 2147483646 h 1195"/>
                <a:gd name="T8" fmla="*/ 2147483646 w 4092"/>
                <a:gd name="T9" fmla="*/ 2147483646 h 1195"/>
                <a:gd name="T10" fmla="*/ 2147483646 w 4092"/>
                <a:gd name="T11" fmla="*/ 2147483646 h 1195"/>
                <a:gd name="T12" fmla="*/ 2147483646 w 4092"/>
                <a:gd name="T13" fmla="*/ 2147483646 h 1195"/>
                <a:gd name="T14" fmla="*/ 2147483646 w 4092"/>
                <a:gd name="T15" fmla="*/ 2147483646 h 1195"/>
                <a:gd name="T16" fmla="*/ 2147483646 w 4092"/>
                <a:gd name="T17" fmla="*/ 2147483646 h 1195"/>
                <a:gd name="T18" fmla="*/ 2147483646 w 4092"/>
                <a:gd name="T19" fmla="*/ 2147483646 h 1195"/>
                <a:gd name="T20" fmla="*/ 2147483646 w 4092"/>
                <a:gd name="T21" fmla="*/ 2147483646 h 1195"/>
                <a:gd name="T22" fmla="*/ 2147483646 w 4092"/>
                <a:gd name="T23" fmla="*/ 2147483646 h 1195"/>
                <a:gd name="T24" fmla="*/ 2147483646 w 4092"/>
                <a:gd name="T25" fmla="*/ 2147483646 h 1195"/>
                <a:gd name="T26" fmla="*/ 2147483646 w 4092"/>
                <a:gd name="T27" fmla="*/ 2147483646 h 1195"/>
                <a:gd name="T28" fmla="*/ 2147483646 w 4092"/>
                <a:gd name="T29" fmla="*/ 2147483646 h 1195"/>
                <a:gd name="T30" fmla="*/ 2147483646 w 4092"/>
                <a:gd name="T31" fmla="*/ 2147483646 h 1195"/>
                <a:gd name="T32" fmla="*/ 2147483646 w 4092"/>
                <a:gd name="T33" fmla="*/ 2147483646 h 1195"/>
                <a:gd name="T34" fmla="*/ 2147483646 w 4092"/>
                <a:gd name="T35" fmla="*/ 2147483646 h 1195"/>
                <a:gd name="T36" fmla="*/ 2147483646 w 4092"/>
                <a:gd name="T37" fmla="*/ 2147483646 h 1195"/>
                <a:gd name="T38" fmla="*/ 0 w 4092"/>
                <a:gd name="T39" fmla="*/ 2147483646 h 11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92" h="1195" fill="none" extrusionOk="0">
                  <a:moveTo>
                    <a:pt x="0" y="1"/>
                  </a:moveTo>
                  <a:lnTo>
                    <a:pt x="0" y="171"/>
                  </a:lnTo>
                  <a:lnTo>
                    <a:pt x="24" y="318"/>
                  </a:lnTo>
                  <a:lnTo>
                    <a:pt x="98" y="464"/>
                  </a:lnTo>
                  <a:lnTo>
                    <a:pt x="195" y="585"/>
                  </a:lnTo>
                  <a:lnTo>
                    <a:pt x="341" y="659"/>
                  </a:lnTo>
                  <a:lnTo>
                    <a:pt x="1875" y="1170"/>
                  </a:lnTo>
                  <a:lnTo>
                    <a:pt x="2046" y="1194"/>
                  </a:lnTo>
                  <a:lnTo>
                    <a:pt x="2216" y="1170"/>
                  </a:lnTo>
                  <a:lnTo>
                    <a:pt x="3751" y="659"/>
                  </a:lnTo>
                  <a:lnTo>
                    <a:pt x="3897" y="585"/>
                  </a:lnTo>
                  <a:lnTo>
                    <a:pt x="3994" y="464"/>
                  </a:lnTo>
                  <a:lnTo>
                    <a:pt x="4067" y="318"/>
                  </a:lnTo>
                  <a:lnTo>
                    <a:pt x="4092" y="171"/>
                  </a:lnTo>
                  <a:lnTo>
                    <a:pt x="4092" y="1"/>
                  </a:lnTo>
                  <a:lnTo>
                    <a:pt x="0"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29;p11"/>
            <p:cNvSpPr>
              <a:spLocks/>
            </p:cNvSpPr>
            <p:nvPr/>
          </p:nvSpPr>
          <p:spPr bwMode="auto">
            <a:xfrm>
              <a:off x="67849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6674"/>
                  </a:moveTo>
                  <a:lnTo>
                    <a:pt x="1413" y="6674"/>
                  </a:lnTo>
                  <a:lnTo>
                    <a:pt x="585" y="2850"/>
                  </a:lnTo>
                  <a:lnTo>
                    <a:pt x="1"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30;p11"/>
            <p:cNvSpPr>
              <a:spLocks/>
            </p:cNvSpPr>
            <p:nvPr/>
          </p:nvSpPr>
          <p:spPr bwMode="auto">
            <a:xfrm>
              <a:off x="6718575" y="2318625"/>
              <a:ext cx="256950" cy="307525"/>
            </a:xfrm>
            <a:custGeom>
              <a:avLst/>
              <a:gdLst>
                <a:gd name="T0" fmla="*/ 2147483646 w 10278"/>
                <a:gd name="T1" fmla="*/ 2147483646 h 12301"/>
                <a:gd name="T2" fmla="*/ 2147483646 w 10278"/>
                <a:gd name="T3" fmla="*/ 2147483646 h 12301"/>
                <a:gd name="T4" fmla="*/ 2147483646 w 10278"/>
                <a:gd name="T5" fmla="*/ 2147483646 h 12301"/>
                <a:gd name="T6" fmla="*/ 2147483646 w 10278"/>
                <a:gd name="T7" fmla="*/ 2147483646 h 12301"/>
                <a:gd name="T8" fmla="*/ 2147483646 w 10278"/>
                <a:gd name="T9" fmla="*/ 2147483646 h 12301"/>
                <a:gd name="T10" fmla="*/ 2147483646 w 10278"/>
                <a:gd name="T11" fmla="*/ 2147483646 h 12301"/>
                <a:gd name="T12" fmla="*/ 2147483646 w 10278"/>
                <a:gd name="T13" fmla="*/ 2147483646 h 12301"/>
                <a:gd name="T14" fmla="*/ 2147483646 w 10278"/>
                <a:gd name="T15" fmla="*/ 2147483646 h 12301"/>
                <a:gd name="T16" fmla="*/ 2147483646 w 10278"/>
                <a:gd name="T17" fmla="*/ 2147483646 h 12301"/>
                <a:gd name="T18" fmla="*/ 2147483646 w 10278"/>
                <a:gd name="T19" fmla="*/ 2147483646 h 12301"/>
                <a:gd name="T20" fmla="*/ 2147483646 w 10278"/>
                <a:gd name="T21" fmla="*/ 2147483646 h 12301"/>
                <a:gd name="T22" fmla="*/ 2147483646 w 10278"/>
                <a:gd name="T23" fmla="*/ 2147483646 h 12301"/>
                <a:gd name="T24" fmla="*/ 2147483646 w 10278"/>
                <a:gd name="T25" fmla="*/ 2147483646 h 12301"/>
                <a:gd name="T26" fmla="*/ 2147483646 w 10278"/>
                <a:gd name="T27" fmla="*/ 2147483646 h 12301"/>
                <a:gd name="T28" fmla="*/ 2147483646 w 10278"/>
                <a:gd name="T29" fmla="*/ 2147483646 h 12301"/>
                <a:gd name="T30" fmla="*/ 2147483646 w 10278"/>
                <a:gd name="T31" fmla="*/ 2147483646 h 12301"/>
                <a:gd name="T32" fmla="*/ 2147483646 w 10278"/>
                <a:gd name="T33" fmla="*/ 2147483646 h 12301"/>
                <a:gd name="T34" fmla="*/ 2147483646 w 10278"/>
                <a:gd name="T35" fmla="*/ 2147483646 h 12301"/>
                <a:gd name="T36" fmla="*/ 2147483646 w 10278"/>
                <a:gd name="T37" fmla="*/ 2147483646 h 12301"/>
                <a:gd name="T38" fmla="*/ 2147483646 w 10278"/>
                <a:gd name="T39" fmla="*/ 2147483646 h 12301"/>
                <a:gd name="T40" fmla="*/ 2147483646 w 10278"/>
                <a:gd name="T41" fmla="*/ 2147483646 h 12301"/>
                <a:gd name="T42" fmla="*/ 2147483646 w 10278"/>
                <a:gd name="T43" fmla="*/ 2147483646 h 12301"/>
                <a:gd name="T44" fmla="*/ 2147483646 w 10278"/>
                <a:gd name="T45" fmla="*/ 2147483646 h 12301"/>
                <a:gd name="T46" fmla="*/ 2147483646 w 10278"/>
                <a:gd name="T47" fmla="*/ 2147483646 h 12301"/>
                <a:gd name="T48" fmla="*/ 2147483646 w 10278"/>
                <a:gd name="T49" fmla="*/ 2147483646 h 12301"/>
                <a:gd name="T50" fmla="*/ 0 w 10278"/>
                <a:gd name="T51" fmla="*/ 2147483646 h 12301"/>
                <a:gd name="T52" fmla="*/ 2147483646 w 10278"/>
                <a:gd name="T53" fmla="*/ 2147483646 h 12301"/>
                <a:gd name="T54" fmla="*/ 2147483646 w 10278"/>
                <a:gd name="T55" fmla="*/ 2147483646 h 12301"/>
                <a:gd name="T56" fmla="*/ 2147483646 w 10278"/>
                <a:gd name="T57" fmla="*/ 2147483646 h 12301"/>
                <a:gd name="T58" fmla="*/ 2147483646 w 10278"/>
                <a:gd name="T59" fmla="*/ 2147483646 h 12301"/>
                <a:gd name="T60" fmla="*/ 2147483646 w 10278"/>
                <a:gd name="T61" fmla="*/ 2147483646 h 12301"/>
                <a:gd name="T62" fmla="*/ 2147483646 w 10278"/>
                <a:gd name="T63" fmla="*/ 2147483646 h 12301"/>
                <a:gd name="T64" fmla="*/ 2147483646 w 10278"/>
                <a:gd name="T65" fmla="*/ 2147483646 h 12301"/>
                <a:gd name="T66" fmla="*/ 2147483646 w 10278"/>
                <a:gd name="T67" fmla="*/ 2147483646 h 123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31;p11"/>
            <p:cNvSpPr>
              <a:spLocks/>
            </p:cNvSpPr>
            <p:nvPr/>
          </p:nvSpPr>
          <p:spPr bwMode="auto">
            <a:xfrm>
              <a:off x="6873825" y="2459275"/>
              <a:ext cx="35350" cy="166875"/>
            </a:xfrm>
            <a:custGeom>
              <a:avLst/>
              <a:gdLst>
                <a:gd name="T0" fmla="*/ 2147483646 w 1414"/>
                <a:gd name="T1" fmla="*/ 2147483646 h 6675"/>
                <a:gd name="T2" fmla="*/ 2147483646 w 1414"/>
                <a:gd name="T3" fmla="*/ 2147483646 h 6675"/>
                <a:gd name="T4" fmla="*/ 2147483646 w 1414"/>
                <a:gd name="T5" fmla="*/ 2147483646 h 6675"/>
                <a:gd name="T6" fmla="*/ 2147483646 w 1414"/>
                <a:gd name="T7" fmla="*/ 2147483646 h 66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4" h="6675" fill="none" extrusionOk="0">
                  <a:moveTo>
                    <a:pt x="1413" y="1"/>
                  </a:moveTo>
                  <a:lnTo>
                    <a:pt x="1413" y="1"/>
                  </a:lnTo>
                  <a:lnTo>
                    <a:pt x="829" y="2850"/>
                  </a:lnTo>
                  <a:lnTo>
                    <a:pt x="1" y="667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9" name="Google Shape;232;p11"/>
            <p:cNvSpPr>
              <a:spLocks/>
            </p:cNvSpPr>
            <p:nvPr/>
          </p:nvSpPr>
          <p:spPr bwMode="auto">
            <a:xfrm>
              <a:off x="6801975" y="2453200"/>
              <a:ext cx="90150" cy="19500"/>
            </a:xfrm>
            <a:custGeom>
              <a:avLst/>
              <a:gdLst>
                <a:gd name="T0" fmla="*/ 2147483646 w 3606"/>
                <a:gd name="T1" fmla="*/ 2147483646 h 780"/>
                <a:gd name="T2" fmla="*/ 2147483646 w 3606"/>
                <a:gd name="T3" fmla="*/ 2147483646 h 780"/>
                <a:gd name="T4" fmla="*/ 2147483646 w 3606"/>
                <a:gd name="T5" fmla="*/ 2147483646 h 780"/>
                <a:gd name="T6" fmla="*/ 2147483646 w 3606"/>
                <a:gd name="T7" fmla="*/ 2147483646 h 780"/>
                <a:gd name="T8" fmla="*/ 2147483646 w 3606"/>
                <a:gd name="T9" fmla="*/ 2147483646 h 780"/>
                <a:gd name="T10" fmla="*/ 2147483646 w 3606"/>
                <a:gd name="T11" fmla="*/ 0 h 780"/>
                <a:gd name="T12" fmla="*/ 2147483646 w 3606"/>
                <a:gd name="T13" fmla="*/ 2147483646 h 780"/>
                <a:gd name="T14" fmla="*/ 2147483646 w 3606"/>
                <a:gd name="T15" fmla="*/ 2147483646 h 780"/>
                <a:gd name="T16" fmla="*/ 2147483646 w 3606"/>
                <a:gd name="T17" fmla="*/ 2147483646 h 780"/>
                <a:gd name="T18" fmla="*/ 2147483646 w 3606"/>
                <a:gd name="T19" fmla="*/ 2147483646 h 7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06" h="780" fill="none" extrusionOk="0">
                  <a:moveTo>
                    <a:pt x="1" y="73"/>
                  </a:moveTo>
                  <a:lnTo>
                    <a:pt x="829" y="780"/>
                  </a:lnTo>
                  <a:lnTo>
                    <a:pt x="1657" y="73"/>
                  </a:lnTo>
                  <a:lnTo>
                    <a:pt x="1730" y="25"/>
                  </a:lnTo>
                  <a:lnTo>
                    <a:pt x="1803" y="0"/>
                  </a:lnTo>
                  <a:lnTo>
                    <a:pt x="1876" y="25"/>
                  </a:lnTo>
                  <a:lnTo>
                    <a:pt x="1949" y="73"/>
                  </a:lnTo>
                  <a:lnTo>
                    <a:pt x="2777" y="780"/>
                  </a:lnTo>
                  <a:lnTo>
                    <a:pt x="3605" y="73"/>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20" name="Google Shape;233;p11"/>
            <p:cNvSpPr>
              <a:spLocks/>
            </p:cNvSpPr>
            <p:nvPr/>
          </p:nvSpPr>
          <p:spPr bwMode="auto">
            <a:xfrm>
              <a:off x="6795900" y="2628550"/>
              <a:ext cx="102300" cy="25"/>
            </a:xfrm>
            <a:custGeom>
              <a:avLst/>
              <a:gdLst>
                <a:gd name="T0" fmla="*/ 0 w 4092"/>
                <a:gd name="T1" fmla="*/ 2147483646 h 1"/>
                <a:gd name="T2" fmla="*/ 2147483646 w 4092"/>
                <a:gd name="T3" fmla="*/ 2147483646 h 1"/>
                <a:gd name="T4" fmla="*/ 0 60000 65536"/>
                <a:gd name="T5" fmla="*/ 0 60000 65536"/>
              </a:gdLst>
              <a:ahLst/>
              <a:cxnLst>
                <a:cxn ang="T4">
                  <a:pos x="T0" y="T1"/>
                </a:cxn>
                <a:cxn ang="T5">
                  <a:pos x="T2" y="T3"/>
                </a:cxn>
              </a:cxnLst>
              <a:rect l="0" t="0" r="r" b="b"/>
              <a:pathLst>
                <a:path w="4092" h="1" fill="none" extrusionOk="0">
                  <a:moveTo>
                    <a:pt x="0" y="1"/>
                  </a:moveTo>
                  <a:lnTo>
                    <a:pt x="4092"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21" name="Google Shape;234;p11"/>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59BFC88F-1FE1-47BA-87B5-75571F8A9C04}"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2060093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3">
  <p:cSld name="Blank 3">
    <p:spTree>
      <p:nvGrpSpPr>
        <p:cNvPr id="1" name="Shape 235"/>
        <p:cNvGrpSpPr/>
        <p:nvPr/>
      </p:nvGrpSpPr>
      <p:grpSpPr>
        <a:xfrm>
          <a:off x="0" y="0"/>
          <a:ext cx="0" cy="0"/>
          <a:chOff x="0" y="0"/>
          <a:chExt cx="0" cy="0"/>
        </a:xfrm>
      </p:grpSpPr>
      <p:pic>
        <p:nvPicPr>
          <p:cNvPr id="2" name="Google Shape;236;p12" descr="DeathtoStock_Clementine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02800" y="2482851"/>
            <a:ext cx="1244600" cy="124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37;p12" descr="Death_to_stock_communicate_hands_9-.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0685" y="0"/>
            <a:ext cx="2491316" cy="249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38;p12"/>
          <p:cNvSpPr>
            <a:spLocks noChangeArrowheads="1"/>
          </p:cNvSpPr>
          <p:nvPr/>
        </p:nvSpPr>
        <p:spPr bwMode="auto">
          <a:xfrm>
            <a:off x="8460317" y="0"/>
            <a:ext cx="1242483" cy="1244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39;p12"/>
          <p:cNvSpPr>
            <a:spLocks noChangeArrowheads="1"/>
          </p:cNvSpPr>
          <p:nvPr/>
        </p:nvSpPr>
        <p:spPr bwMode="auto">
          <a:xfrm>
            <a:off x="10947400" y="2482850"/>
            <a:ext cx="1244600" cy="1244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40;p12"/>
          <p:cNvSpPr>
            <a:spLocks noChangeArrowheads="1"/>
          </p:cNvSpPr>
          <p:nvPr/>
        </p:nvSpPr>
        <p:spPr bwMode="auto">
          <a:xfrm>
            <a:off x="10947400" y="1239838"/>
            <a:ext cx="1244600" cy="1244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41;p12"/>
          <p:cNvSpPr>
            <a:spLocks noChangeArrowheads="1"/>
          </p:cNvSpPr>
          <p:nvPr/>
        </p:nvSpPr>
        <p:spPr bwMode="auto">
          <a:xfrm>
            <a:off x="0" y="4991100"/>
            <a:ext cx="1244600" cy="12446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42;p12"/>
          <p:cNvSpPr>
            <a:spLocks noChangeArrowheads="1"/>
          </p:cNvSpPr>
          <p:nvPr/>
        </p:nvSpPr>
        <p:spPr bwMode="auto">
          <a:xfrm>
            <a:off x="1" y="6235700"/>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43;p12"/>
          <p:cNvSpPr>
            <a:spLocks noChangeArrowheads="1"/>
          </p:cNvSpPr>
          <p:nvPr/>
        </p:nvSpPr>
        <p:spPr bwMode="auto">
          <a:xfrm>
            <a:off x="1" y="499110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44;p12"/>
          <p:cNvSpPr>
            <a:spLocks noChangeArrowheads="1"/>
          </p:cNvSpPr>
          <p:nvPr/>
        </p:nvSpPr>
        <p:spPr bwMode="auto">
          <a:xfrm>
            <a:off x="11569701" y="3732213"/>
            <a:ext cx="622300" cy="622300"/>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45;p12"/>
          <p:cNvSpPr>
            <a:spLocks noChangeArrowheads="1"/>
          </p:cNvSpPr>
          <p:nvPr/>
        </p:nvSpPr>
        <p:spPr bwMode="auto">
          <a:xfrm>
            <a:off x="9702801" y="0"/>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grpSp>
        <p:nvGrpSpPr>
          <p:cNvPr id="12" name="Google Shape;246;p12"/>
          <p:cNvGrpSpPr>
            <a:grpSpLocks/>
          </p:cNvGrpSpPr>
          <p:nvPr/>
        </p:nvGrpSpPr>
        <p:grpSpPr bwMode="auto">
          <a:xfrm>
            <a:off x="11241618" y="1535113"/>
            <a:ext cx="654049" cy="654050"/>
            <a:chOff x="5941025" y="3634400"/>
            <a:chExt cx="467650" cy="467650"/>
          </a:xfrm>
        </p:grpSpPr>
        <p:sp>
          <p:nvSpPr>
            <p:cNvPr id="13" name="Google Shape;247;p12"/>
            <p:cNvSpPr>
              <a:spLocks/>
            </p:cNvSpPr>
            <p:nvPr/>
          </p:nvSpPr>
          <p:spPr bwMode="auto">
            <a:xfrm>
              <a:off x="5941025" y="3634400"/>
              <a:ext cx="467650" cy="467650"/>
            </a:xfrm>
            <a:custGeom>
              <a:avLst/>
              <a:gdLst>
                <a:gd name="T0" fmla="*/ 2147483646 w 18706"/>
                <a:gd name="T1" fmla="*/ 2147483646 h 18706"/>
                <a:gd name="T2" fmla="*/ 2147483646 w 18706"/>
                <a:gd name="T3" fmla="*/ 2147483646 h 18706"/>
                <a:gd name="T4" fmla="*/ 2147483646 w 18706"/>
                <a:gd name="T5" fmla="*/ 2147483646 h 18706"/>
                <a:gd name="T6" fmla="*/ 2147483646 w 18706"/>
                <a:gd name="T7" fmla="*/ 2147483646 h 18706"/>
                <a:gd name="T8" fmla="*/ 2147483646 w 18706"/>
                <a:gd name="T9" fmla="*/ 2147483646 h 18706"/>
                <a:gd name="T10" fmla="*/ 2147483646 w 18706"/>
                <a:gd name="T11" fmla="*/ 2147483646 h 18706"/>
                <a:gd name="T12" fmla="*/ 2147483646 w 18706"/>
                <a:gd name="T13" fmla="*/ 2147483646 h 18706"/>
                <a:gd name="T14" fmla="*/ 2147483646 w 18706"/>
                <a:gd name="T15" fmla="*/ 2147483646 h 18706"/>
                <a:gd name="T16" fmla="*/ 2147483646 w 18706"/>
                <a:gd name="T17" fmla="*/ 2147483646 h 18706"/>
                <a:gd name="T18" fmla="*/ 2147483646 w 18706"/>
                <a:gd name="T19" fmla="*/ 2147483646 h 18706"/>
                <a:gd name="T20" fmla="*/ 2147483646 w 18706"/>
                <a:gd name="T21" fmla="*/ 2147483646 h 18706"/>
                <a:gd name="T22" fmla="*/ 2147483646 w 18706"/>
                <a:gd name="T23" fmla="*/ 2147483646 h 18706"/>
                <a:gd name="T24" fmla="*/ 2147483646 w 18706"/>
                <a:gd name="T25" fmla="*/ 2147483646 h 18706"/>
                <a:gd name="T26" fmla="*/ 2147483646 w 18706"/>
                <a:gd name="T27" fmla="*/ 2147483646 h 18706"/>
                <a:gd name="T28" fmla="*/ 2147483646 w 18706"/>
                <a:gd name="T29" fmla="*/ 2147483646 h 18706"/>
                <a:gd name="T30" fmla="*/ 2147483646 w 18706"/>
                <a:gd name="T31" fmla="*/ 2147483646 h 18706"/>
                <a:gd name="T32" fmla="*/ 2147483646 w 18706"/>
                <a:gd name="T33" fmla="*/ 2147483646 h 18706"/>
                <a:gd name="T34" fmla="*/ 2147483646 w 18706"/>
                <a:gd name="T35" fmla="*/ 2147483646 h 18706"/>
                <a:gd name="T36" fmla="*/ 2147483646 w 18706"/>
                <a:gd name="T37" fmla="*/ 2147483646 h 18706"/>
                <a:gd name="T38" fmla="*/ 2147483646 w 18706"/>
                <a:gd name="T39" fmla="*/ 2147483646 h 18706"/>
                <a:gd name="T40" fmla="*/ 2147483646 w 18706"/>
                <a:gd name="T41" fmla="*/ 2147483646 h 18706"/>
                <a:gd name="T42" fmla="*/ 2147483646 w 18706"/>
                <a:gd name="T43" fmla="*/ 2147483646 h 18706"/>
                <a:gd name="T44" fmla="*/ 2147483646 w 18706"/>
                <a:gd name="T45" fmla="*/ 2147483646 h 18706"/>
                <a:gd name="T46" fmla="*/ 2147483646 w 18706"/>
                <a:gd name="T47" fmla="*/ 2147483646 h 18706"/>
                <a:gd name="T48" fmla="*/ 2147483646 w 18706"/>
                <a:gd name="T49" fmla="*/ 2147483646 h 18706"/>
                <a:gd name="T50" fmla="*/ 2147483646 w 18706"/>
                <a:gd name="T51" fmla="*/ 2147483646 h 18706"/>
                <a:gd name="T52" fmla="*/ 2147483646 w 18706"/>
                <a:gd name="T53" fmla="*/ 2147483646 h 18706"/>
                <a:gd name="T54" fmla="*/ 2147483646 w 18706"/>
                <a:gd name="T55" fmla="*/ 2147483646 h 18706"/>
                <a:gd name="T56" fmla="*/ 2147483646 w 18706"/>
                <a:gd name="T57" fmla="*/ 2147483646 h 18706"/>
                <a:gd name="T58" fmla="*/ 2147483646 w 18706"/>
                <a:gd name="T59" fmla="*/ 2147483646 h 18706"/>
                <a:gd name="T60" fmla="*/ 2147483646 w 18706"/>
                <a:gd name="T61" fmla="*/ 2147483646 h 18706"/>
                <a:gd name="T62" fmla="*/ 2147483646 w 18706"/>
                <a:gd name="T63" fmla="*/ 2147483646 h 18706"/>
                <a:gd name="T64" fmla="*/ 2147483646 w 18706"/>
                <a:gd name="T65" fmla="*/ 2147483646 h 18706"/>
                <a:gd name="T66" fmla="*/ 2147483646 w 18706"/>
                <a:gd name="T67" fmla="*/ 2147483646 h 18706"/>
                <a:gd name="T68" fmla="*/ 2147483646 w 18706"/>
                <a:gd name="T69" fmla="*/ 2147483646 h 18706"/>
                <a:gd name="T70" fmla="*/ 2147483646 w 18706"/>
                <a:gd name="T71" fmla="*/ 2147483646 h 18706"/>
                <a:gd name="T72" fmla="*/ 2147483646 w 18706"/>
                <a:gd name="T73" fmla="*/ 2147483646 h 18706"/>
                <a:gd name="T74" fmla="*/ 2147483646 w 18706"/>
                <a:gd name="T75" fmla="*/ 2147483646 h 18706"/>
                <a:gd name="T76" fmla="*/ 2147483646 w 18706"/>
                <a:gd name="T77" fmla="*/ 2147483646 h 18706"/>
                <a:gd name="T78" fmla="*/ 2147483646 w 18706"/>
                <a:gd name="T79" fmla="*/ 2147483646 h 18706"/>
                <a:gd name="T80" fmla="*/ 2147483646 w 18706"/>
                <a:gd name="T81" fmla="*/ 2147483646 h 18706"/>
                <a:gd name="T82" fmla="*/ 2147483646 w 18706"/>
                <a:gd name="T83" fmla="*/ 2147483646 h 18706"/>
                <a:gd name="T84" fmla="*/ 2147483646 w 18706"/>
                <a:gd name="T85" fmla="*/ 2147483646 h 18706"/>
                <a:gd name="T86" fmla="*/ 2147483646 w 18706"/>
                <a:gd name="T87" fmla="*/ 2147483646 h 187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48;p12"/>
            <p:cNvSpPr>
              <a:spLocks/>
            </p:cNvSpPr>
            <p:nvPr/>
          </p:nvSpPr>
          <p:spPr bwMode="auto">
            <a:xfrm>
              <a:off x="6211975" y="3753150"/>
              <a:ext cx="19525" cy="18900"/>
            </a:xfrm>
            <a:custGeom>
              <a:avLst/>
              <a:gdLst>
                <a:gd name="T0" fmla="*/ 2147483646 w 781"/>
                <a:gd name="T1" fmla="*/ 0 h 756"/>
                <a:gd name="T2" fmla="*/ 2147483646 w 781"/>
                <a:gd name="T3" fmla="*/ 0 h 756"/>
                <a:gd name="T4" fmla="*/ 2147483646 w 781"/>
                <a:gd name="T5" fmla="*/ 2147483646 h 756"/>
                <a:gd name="T6" fmla="*/ 2147483646 w 781"/>
                <a:gd name="T7" fmla="*/ 2147483646 h 756"/>
                <a:gd name="T8" fmla="*/ 2147483646 w 781"/>
                <a:gd name="T9" fmla="*/ 2147483646 h 756"/>
                <a:gd name="T10" fmla="*/ 2147483646 w 781"/>
                <a:gd name="T11" fmla="*/ 2147483646 h 756"/>
                <a:gd name="T12" fmla="*/ 2147483646 w 781"/>
                <a:gd name="T13" fmla="*/ 2147483646 h 756"/>
                <a:gd name="T14" fmla="*/ 2147483646 w 781"/>
                <a:gd name="T15" fmla="*/ 2147483646 h 756"/>
                <a:gd name="T16" fmla="*/ 2147483646 w 781"/>
                <a:gd name="T17" fmla="*/ 2147483646 h 756"/>
                <a:gd name="T18" fmla="*/ 2147483646 w 781"/>
                <a:gd name="T19" fmla="*/ 2147483646 h 756"/>
                <a:gd name="T20" fmla="*/ 2147483646 w 781"/>
                <a:gd name="T21" fmla="*/ 2147483646 h 756"/>
                <a:gd name="T22" fmla="*/ 2147483646 w 781"/>
                <a:gd name="T23" fmla="*/ 2147483646 h 756"/>
                <a:gd name="T24" fmla="*/ 2147483646 w 781"/>
                <a:gd name="T25" fmla="*/ 2147483646 h 756"/>
                <a:gd name="T26" fmla="*/ 2147483646 w 781"/>
                <a:gd name="T27" fmla="*/ 2147483646 h 756"/>
                <a:gd name="T28" fmla="*/ 2147483646 w 781"/>
                <a:gd name="T29" fmla="*/ 2147483646 h 756"/>
                <a:gd name="T30" fmla="*/ 2147483646 w 781"/>
                <a:gd name="T31" fmla="*/ 2147483646 h 756"/>
                <a:gd name="T32" fmla="*/ 2147483646 w 781"/>
                <a:gd name="T33" fmla="*/ 2147483646 h 756"/>
                <a:gd name="T34" fmla="*/ 2147483646 w 781"/>
                <a:gd name="T35" fmla="*/ 2147483646 h 756"/>
                <a:gd name="T36" fmla="*/ 2147483646 w 781"/>
                <a:gd name="T37" fmla="*/ 2147483646 h 756"/>
                <a:gd name="T38" fmla="*/ 2147483646 w 781"/>
                <a:gd name="T39" fmla="*/ 2147483646 h 756"/>
                <a:gd name="T40" fmla="*/ 2147483646 w 781"/>
                <a:gd name="T41" fmla="*/ 2147483646 h 756"/>
                <a:gd name="T42" fmla="*/ 2147483646 w 781"/>
                <a:gd name="T43" fmla="*/ 2147483646 h 756"/>
                <a:gd name="T44" fmla="*/ 2147483646 w 781"/>
                <a:gd name="T45" fmla="*/ 2147483646 h 756"/>
                <a:gd name="T46" fmla="*/ 2147483646 w 781"/>
                <a:gd name="T47" fmla="*/ 2147483646 h 756"/>
                <a:gd name="T48" fmla="*/ 2147483646 w 781"/>
                <a:gd name="T49" fmla="*/ 2147483646 h 756"/>
                <a:gd name="T50" fmla="*/ 2147483646 w 781"/>
                <a:gd name="T51" fmla="*/ 2147483646 h 756"/>
                <a:gd name="T52" fmla="*/ 2147483646 w 781"/>
                <a:gd name="T53" fmla="*/ 2147483646 h 756"/>
                <a:gd name="T54" fmla="*/ 2147483646 w 781"/>
                <a:gd name="T55" fmla="*/ 2147483646 h 756"/>
                <a:gd name="T56" fmla="*/ 2147483646 w 781"/>
                <a:gd name="T57" fmla="*/ 2147483646 h 756"/>
                <a:gd name="T58" fmla="*/ 2147483646 w 781"/>
                <a:gd name="T59" fmla="*/ 2147483646 h 756"/>
                <a:gd name="T60" fmla="*/ 2147483646 w 781"/>
                <a:gd name="T61" fmla="*/ 0 h 756"/>
                <a:gd name="T62" fmla="*/ 2147483646 w 781"/>
                <a:gd name="T63" fmla="*/ 0 h 7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81" h="756" fill="none" extrusionOk="0">
                  <a:moveTo>
                    <a:pt x="585" y="0"/>
                  </a:moveTo>
                  <a:lnTo>
                    <a:pt x="585" y="0"/>
                  </a:lnTo>
                  <a:lnTo>
                    <a:pt x="658" y="24"/>
                  </a:lnTo>
                  <a:lnTo>
                    <a:pt x="707" y="49"/>
                  </a:lnTo>
                  <a:lnTo>
                    <a:pt x="756" y="122"/>
                  </a:lnTo>
                  <a:lnTo>
                    <a:pt x="780" y="195"/>
                  </a:lnTo>
                  <a:lnTo>
                    <a:pt x="756" y="268"/>
                  </a:lnTo>
                  <a:lnTo>
                    <a:pt x="707" y="390"/>
                  </a:lnTo>
                  <a:lnTo>
                    <a:pt x="658" y="487"/>
                  </a:lnTo>
                  <a:lnTo>
                    <a:pt x="585" y="560"/>
                  </a:lnTo>
                  <a:lnTo>
                    <a:pt x="488" y="633"/>
                  </a:lnTo>
                  <a:lnTo>
                    <a:pt x="390" y="706"/>
                  </a:lnTo>
                  <a:lnTo>
                    <a:pt x="293" y="755"/>
                  </a:lnTo>
                  <a:lnTo>
                    <a:pt x="196" y="755"/>
                  </a:lnTo>
                  <a:lnTo>
                    <a:pt x="122" y="755"/>
                  </a:lnTo>
                  <a:lnTo>
                    <a:pt x="74" y="706"/>
                  </a:lnTo>
                  <a:lnTo>
                    <a:pt x="25" y="633"/>
                  </a:lnTo>
                  <a:lnTo>
                    <a:pt x="1" y="560"/>
                  </a:lnTo>
                  <a:lnTo>
                    <a:pt x="25" y="487"/>
                  </a:lnTo>
                  <a:lnTo>
                    <a:pt x="74" y="390"/>
                  </a:lnTo>
                  <a:lnTo>
                    <a:pt x="122" y="268"/>
                  </a:lnTo>
                  <a:lnTo>
                    <a:pt x="196" y="195"/>
                  </a:lnTo>
                  <a:lnTo>
                    <a:pt x="293" y="122"/>
                  </a:lnTo>
                  <a:lnTo>
                    <a:pt x="390" y="49"/>
                  </a:lnTo>
                  <a:lnTo>
                    <a:pt x="488" y="24"/>
                  </a:lnTo>
                  <a:lnTo>
                    <a:pt x="585"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5" name="Google Shape;249;p12"/>
            <p:cNvSpPr>
              <a:spLocks/>
            </p:cNvSpPr>
            <p:nvPr/>
          </p:nvSpPr>
          <p:spPr bwMode="auto">
            <a:xfrm>
              <a:off x="5943475" y="3695900"/>
              <a:ext cx="177800" cy="351350"/>
            </a:xfrm>
            <a:custGeom>
              <a:avLst/>
              <a:gdLst>
                <a:gd name="T0" fmla="*/ 2147483646 w 7112"/>
                <a:gd name="T1" fmla="*/ 2147483646 h 14054"/>
                <a:gd name="T2" fmla="*/ 2147483646 w 7112"/>
                <a:gd name="T3" fmla="*/ 2147483646 h 14054"/>
                <a:gd name="T4" fmla="*/ 2147483646 w 7112"/>
                <a:gd name="T5" fmla="*/ 2147483646 h 14054"/>
                <a:gd name="T6" fmla="*/ 2147483646 w 7112"/>
                <a:gd name="T7" fmla="*/ 2147483646 h 14054"/>
                <a:gd name="T8" fmla="*/ 2147483646 w 7112"/>
                <a:gd name="T9" fmla="*/ 2147483646 h 14054"/>
                <a:gd name="T10" fmla="*/ 2147483646 w 7112"/>
                <a:gd name="T11" fmla="*/ 2147483646 h 14054"/>
                <a:gd name="T12" fmla="*/ 2147483646 w 7112"/>
                <a:gd name="T13" fmla="*/ 2147483646 h 14054"/>
                <a:gd name="T14" fmla="*/ 2147483646 w 7112"/>
                <a:gd name="T15" fmla="*/ 2147483646 h 14054"/>
                <a:gd name="T16" fmla="*/ 2147483646 w 7112"/>
                <a:gd name="T17" fmla="*/ 2147483646 h 14054"/>
                <a:gd name="T18" fmla="*/ 2147483646 w 7112"/>
                <a:gd name="T19" fmla="*/ 2147483646 h 14054"/>
                <a:gd name="T20" fmla="*/ 2147483646 w 7112"/>
                <a:gd name="T21" fmla="*/ 2147483646 h 14054"/>
                <a:gd name="T22" fmla="*/ 2147483646 w 7112"/>
                <a:gd name="T23" fmla="*/ 2147483646 h 14054"/>
                <a:gd name="T24" fmla="*/ 2147483646 w 7112"/>
                <a:gd name="T25" fmla="*/ 2147483646 h 14054"/>
                <a:gd name="T26" fmla="*/ 2147483646 w 7112"/>
                <a:gd name="T27" fmla="*/ 2147483646 h 14054"/>
                <a:gd name="T28" fmla="*/ 2147483646 w 7112"/>
                <a:gd name="T29" fmla="*/ 2147483646 h 14054"/>
                <a:gd name="T30" fmla="*/ 2147483646 w 7112"/>
                <a:gd name="T31" fmla="*/ 2147483646 h 14054"/>
                <a:gd name="T32" fmla="*/ 2147483646 w 7112"/>
                <a:gd name="T33" fmla="*/ 2147483646 h 14054"/>
                <a:gd name="T34" fmla="*/ 2147483646 w 7112"/>
                <a:gd name="T35" fmla="*/ 2147483646 h 14054"/>
                <a:gd name="T36" fmla="*/ 2147483646 w 7112"/>
                <a:gd name="T37" fmla="*/ 2147483646 h 14054"/>
                <a:gd name="T38" fmla="*/ 2147483646 w 7112"/>
                <a:gd name="T39" fmla="*/ 2147483646 h 14054"/>
                <a:gd name="T40" fmla="*/ 2147483646 w 7112"/>
                <a:gd name="T41" fmla="*/ 2147483646 h 14054"/>
                <a:gd name="T42" fmla="*/ 2147483646 w 7112"/>
                <a:gd name="T43" fmla="*/ 2147483646 h 14054"/>
                <a:gd name="T44" fmla="*/ 2147483646 w 7112"/>
                <a:gd name="T45" fmla="*/ 2147483646 h 14054"/>
                <a:gd name="T46" fmla="*/ 2147483646 w 7112"/>
                <a:gd name="T47" fmla="*/ 2147483646 h 14054"/>
                <a:gd name="T48" fmla="*/ 2147483646 w 7112"/>
                <a:gd name="T49" fmla="*/ 2147483646 h 14054"/>
                <a:gd name="T50" fmla="*/ 2147483646 w 7112"/>
                <a:gd name="T51" fmla="*/ 2147483646 h 14054"/>
                <a:gd name="T52" fmla="*/ 2147483646 w 7112"/>
                <a:gd name="T53" fmla="*/ 2147483646 h 14054"/>
                <a:gd name="T54" fmla="*/ 2147483646 w 7112"/>
                <a:gd name="T55" fmla="*/ 2147483646 h 14054"/>
                <a:gd name="T56" fmla="*/ 2147483646 w 7112"/>
                <a:gd name="T57" fmla="*/ 2147483646 h 14054"/>
                <a:gd name="T58" fmla="*/ 2147483646 w 7112"/>
                <a:gd name="T59" fmla="*/ 2147483646 h 14054"/>
                <a:gd name="T60" fmla="*/ 2147483646 w 7112"/>
                <a:gd name="T61" fmla="*/ 2147483646 h 14054"/>
                <a:gd name="T62" fmla="*/ 2147483646 w 7112"/>
                <a:gd name="T63" fmla="*/ 2147483646 h 14054"/>
                <a:gd name="T64" fmla="*/ 2147483646 w 7112"/>
                <a:gd name="T65" fmla="*/ 2147483646 h 14054"/>
                <a:gd name="T66" fmla="*/ 2147483646 w 7112"/>
                <a:gd name="T67" fmla="*/ 2147483646 h 14054"/>
                <a:gd name="T68" fmla="*/ 2147483646 w 7112"/>
                <a:gd name="T69" fmla="*/ 2147483646 h 14054"/>
                <a:gd name="T70" fmla="*/ 2147483646 w 7112"/>
                <a:gd name="T71" fmla="*/ 2147483646 h 14054"/>
                <a:gd name="T72" fmla="*/ 2147483646 w 7112"/>
                <a:gd name="T73" fmla="*/ 2147483646 h 14054"/>
                <a:gd name="T74" fmla="*/ 2147483646 w 7112"/>
                <a:gd name="T75" fmla="*/ 2147483646 h 14054"/>
                <a:gd name="T76" fmla="*/ 2147483646 w 7112"/>
                <a:gd name="T77" fmla="*/ 2147483646 h 14054"/>
                <a:gd name="T78" fmla="*/ 2147483646 w 7112"/>
                <a:gd name="T79" fmla="*/ 2147483646 h 14054"/>
                <a:gd name="T80" fmla="*/ 2147483646 w 7112"/>
                <a:gd name="T81" fmla="*/ 2147483646 h 14054"/>
                <a:gd name="T82" fmla="*/ 2147483646 w 7112"/>
                <a:gd name="T83" fmla="*/ 2147483646 h 14054"/>
                <a:gd name="T84" fmla="*/ 2147483646 w 7112"/>
                <a:gd name="T85" fmla="*/ 2147483646 h 14054"/>
                <a:gd name="T86" fmla="*/ 2147483646 w 7112"/>
                <a:gd name="T87" fmla="*/ 2147483646 h 14054"/>
                <a:gd name="T88" fmla="*/ 2147483646 w 7112"/>
                <a:gd name="T89" fmla="*/ 2147483646 h 14054"/>
                <a:gd name="T90" fmla="*/ 2147483646 w 7112"/>
                <a:gd name="T91" fmla="*/ 2147483646 h 14054"/>
                <a:gd name="T92" fmla="*/ 2147483646 w 7112"/>
                <a:gd name="T93" fmla="*/ 2147483646 h 14054"/>
                <a:gd name="T94" fmla="*/ 2147483646 w 7112"/>
                <a:gd name="T95" fmla="*/ 2147483646 h 14054"/>
                <a:gd name="T96" fmla="*/ 2147483646 w 7112"/>
                <a:gd name="T97" fmla="*/ 2147483646 h 14054"/>
                <a:gd name="T98" fmla="*/ 2147483646 w 7112"/>
                <a:gd name="T99" fmla="*/ 2147483646 h 14054"/>
                <a:gd name="T100" fmla="*/ 2147483646 w 7112"/>
                <a:gd name="T101" fmla="*/ 2147483646 h 14054"/>
                <a:gd name="T102" fmla="*/ 2147483646 w 7112"/>
                <a:gd name="T103" fmla="*/ 2147483646 h 14054"/>
                <a:gd name="T104" fmla="*/ 2147483646 w 7112"/>
                <a:gd name="T105" fmla="*/ 2147483646 h 14054"/>
                <a:gd name="T106" fmla="*/ 2147483646 w 7112"/>
                <a:gd name="T107" fmla="*/ 2147483646 h 14054"/>
                <a:gd name="T108" fmla="*/ 2147483646 w 7112"/>
                <a:gd name="T109" fmla="*/ 2147483646 h 14054"/>
                <a:gd name="T110" fmla="*/ 2147483646 w 7112"/>
                <a:gd name="T111" fmla="*/ 2147483646 h 14054"/>
                <a:gd name="T112" fmla="*/ 2147483646 w 7112"/>
                <a:gd name="T113" fmla="*/ 2147483646 h 14054"/>
                <a:gd name="T114" fmla="*/ 2147483646 w 7112"/>
                <a:gd name="T115" fmla="*/ 2147483646 h 14054"/>
                <a:gd name="T116" fmla="*/ 2147483646 w 7112"/>
                <a:gd name="T117" fmla="*/ 2147483646 h 14054"/>
                <a:gd name="T118" fmla="*/ 2147483646 w 7112"/>
                <a:gd name="T119" fmla="*/ 2147483646 h 14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112" h="14054" fill="none" extrusionOk="0">
                  <a:moveTo>
                    <a:pt x="2582" y="780"/>
                  </a:moveTo>
                  <a:lnTo>
                    <a:pt x="2582" y="780"/>
                  </a:lnTo>
                  <a:lnTo>
                    <a:pt x="2752" y="780"/>
                  </a:lnTo>
                  <a:lnTo>
                    <a:pt x="2996" y="780"/>
                  </a:lnTo>
                  <a:lnTo>
                    <a:pt x="3215" y="829"/>
                  </a:lnTo>
                  <a:lnTo>
                    <a:pt x="3386" y="878"/>
                  </a:lnTo>
                  <a:lnTo>
                    <a:pt x="3507" y="951"/>
                  </a:lnTo>
                  <a:lnTo>
                    <a:pt x="3605" y="1024"/>
                  </a:lnTo>
                  <a:lnTo>
                    <a:pt x="3702" y="1048"/>
                  </a:lnTo>
                  <a:lnTo>
                    <a:pt x="3800" y="1024"/>
                  </a:lnTo>
                  <a:lnTo>
                    <a:pt x="3897" y="951"/>
                  </a:lnTo>
                  <a:lnTo>
                    <a:pt x="3970" y="878"/>
                  </a:lnTo>
                  <a:lnTo>
                    <a:pt x="4092" y="829"/>
                  </a:lnTo>
                  <a:lnTo>
                    <a:pt x="4189" y="780"/>
                  </a:lnTo>
                  <a:lnTo>
                    <a:pt x="4262" y="780"/>
                  </a:lnTo>
                  <a:lnTo>
                    <a:pt x="4384" y="731"/>
                  </a:lnTo>
                  <a:lnTo>
                    <a:pt x="4506" y="658"/>
                  </a:lnTo>
                  <a:lnTo>
                    <a:pt x="4676" y="537"/>
                  </a:lnTo>
                  <a:lnTo>
                    <a:pt x="4847" y="390"/>
                  </a:lnTo>
                  <a:lnTo>
                    <a:pt x="5042" y="244"/>
                  </a:lnTo>
                  <a:lnTo>
                    <a:pt x="5285" y="123"/>
                  </a:lnTo>
                  <a:lnTo>
                    <a:pt x="5529" y="49"/>
                  </a:lnTo>
                  <a:lnTo>
                    <a:pt x="5797" y="1"/>
                  </a:lnTo>
                  <a:lnTo>
                    <a:pt x="5894" y="25"/>
                  </a:lnTo>
                  <a:lnTo>
                    <a:pt x="5992" y="49"/>
                  </a:lnTo>
                  <a:lnTo>
                    <a:pt x="6040" y="74"/>
                  </a:lnTo>
                  <a:lnTo>
                    <a:pt x="6089" y="123"/>
                  </a:lnTo>
                  <a:lnTo>
                    <a:pt x="6089" y="171"/>
                  </a:lnTo>
                  <a:lnTo>
                    <a:pt x="6089" y="244"/>
                  </a:lnTo>
                  <a:lnTo>
                    <a:pt x="6040" y="317"/>
                  </a:lnTo>
                  <a:lnTo>
                    <a:pt x="5992" y="390"/>
                  </a:lnTo>
                  <a:lnTo>
                    <a:pt x="5845" y="561"/>
                  </a:lnTo>
                  <a:lnTo>
                    <a:pt x="5772" y="707"/>
                  </a:lnTo>
                  <a:lnTo>
                    <a:pt x="5748" y="853"/>
                  </a:lnTo>
                  <a:lnTo>
                    <a:pt x="5772" y="926"/>
                  </a:lnTo>
                  <a:lnTo>
                    <a:pt x="5797" y="951"/>
                  </a:lnTo>
                  <a:lnTo>
                    <a:pt x="5870" y="1048"/>
                  </a:lnTo>
                  <a:lnTo>
                    <a:pt x="5918" y="1145"/>
                  </a:lnTo>
                  <a:lnTo>
                    <a:pt x="5967" y="1243"/>
                  </a:lnTo>
                  <a:lnTo>
                    <a:pt x="5992" y="1340"/>
                  </a:lnTo>
                  <a:lnTo>
                    <a:pt x="5967" y="1438"/>
                  </a:lnTo>
                  <a:lnTo>
                    <a:pt x="5918" y="1535"/>
                  </a:lnTo>
                  <a:lnTo>
                    <a:pt x="5870" y="1633"/>
                  </a:lnTo>
                  <a:lnTo>
                    <a:pt x="5797" y="1730"/>
                  </a:lnTo>
                  <a:lnTo>
                    <a:pt x="5748" y="1754"/>
                  </a:lnTo>
                  <a:lnTo>
                    <a:pt x="5699" y="1754"/>
                  </a:lnTo>
                  <a:lnTo>
                    <a:pt x="5553" y="1754"/>
                  </a:lnTo>
                  <a:lnTo>
                    <a:pt x="5383" y="1657"/>
                  </a:lnTo>
                  <a:lnTo>
                    <a:pt x="5212" y="1535"/>
                  </a:lnTo>
                  <a:lnTo>
                    <a:pt x="5066" y="1389"/>
                  </a:lnTo>
                  <a:lnTo>
                    <a:pt x="4896" y="1316"/>
                  </a:lnTo>
                  <a:lnTo>
                    <a:pt x="4749" y="1292"/>
                  </a:lnTo>
                  <a:lnTo>
                    <a:pt x="4701" y="1316"/>
                  </a:lnTo>
                  <a:lnTo>
                    <a:pt x="4652" y="1340"/>
                  </a:lnTo>
                  <a:lnTo>
                    <a:pt x="4555" y="1413"/>
                  </a:lnTo>
                  <a:lnTo>
                    <a:pt x="4457" y="1486"/>
                  </a:lnTo>
                  <a:lnTo>
                    <a:pt x="4360" y="1511"/>
                  </a:lnTo>
                  <a:lnTo>
                    <a:pt x="4262" y="1535"/>
                  </a:lnTo>
                  <a:lnTo>
                    <a:pt x="4116" y="1559"/>
                  </a:lnTo>
                  <a:lnTo>
                    <a:pt x="4043" y="1584"/>
                  </a:lnTo>
                  <a:lnTo>
                    <a:pt x="3994" y="1633"/>
                  </a:lnTo>
                  <a:lnTo>
                    <a:pt x="3946" y="1657"/>
                  </a:lnTo>
                  <a:lnTo>
                    <a:pt x="3873" y="1681"/>
                  </a:lnTo>
                  <a:lnTo>
                    <a:pt x="3702" y="1730"/>
                  </a:lnTo>
                  <a:lnTo>
                    <a:pt x="3605" y="1730"/>
                  </a:lnTo>
                  <a:lnTo>
                    <a:pt x="3507" y="1779"/>
                  </a:lnTo>
                  <a:lnTo>
                    <a:pt x="3410" y="1827"/>
                  </a:lnTo>
                  <a:lnTo>
                    <a:pt x="3312" y="1900"/>
                  </a:lnTo>
                  <a:lnTo>
                    <a:pt x="3288" y="1949"/>
                  </a:lnTo>
                  <a:lnTo>
                    <a:pt x="3288" y="2022"/>
                  </a:lnTo>
                  <a:lnTo>
                    <a:pt x="3288" y="2144"/>
                  </a:lnTo>
                  <a:lnTo>
                    <a:pt x="3386" y="2314"/>
                  </a:lnTo>
                  <a:lnTo>
                    <a:pt x="3507" y="2485"/>
                  </a:lnTo>
                  <a:lnTo>
                    <a:pt x="3605" y="2558"/>
                  </a:lnTo>
                  <a:lnTo>
                    <a:pt x="3702" y="2582"/>
                  </a:lnTo>
                  <a:lnTo>
                    <a:pt x="3800" y="2607"/>
                  </a:lnTo>
                  <a:lnTo>
                    <a:pt x="3921" y="2607"/>
                  </a:lnTo>
                  <a:lnTo>
                    <a:pt x="4043" y="2582"/>
                  </a:lnTo>
                  <a:lnTo>
                    <a:pt x="4141" y="2534"/>
                  </a:lnTo>
                  <a:lnTo>
                    <a:pt x="4262" y="2461"/>
                  </a:lnTo>
                  <a:lnTo>
                    <a:pt x="4360" y="2388"/>
                  </a:lnTo>
                  <a:lnTo>
                    <a:pt x="4555" y="2193"/>
                  </a:lnTo>
                  <a:lnTo>
                    <a:pt x="4749" y="2047"/>
                  </a:lnTo>
                  <a:lnTo>
                    <a:pt x="4920" y="1949"/>
                  </a:lnTo>
                  <a:lnTo>
                    <a:pt x="5042" y="1900"/>
                  </a:lnTo>
                  <a:lnTo>
                    <a:pt x="5115" y="1925"/>
                  </a:lnTo>
                  <a:lnTo>
                    <a:pt x="5163" y="1974"/>
                  </a:lnTo>
                  <a:lnTo>
                    <a:pt x="5212" y="2022"/>
                  </a:lnTo>
                  <a:lnTo>
                    <a:pt x="5212" y="2095"/>
                  </a:lnTo>
                  <a:lnTo>
                    <a:pt x="5236" y="2168"/>
                  </a:lnTo>
                  <a:lnTo>
                    <a:pt x="5285" y="2241"/>
                  </a:lnTo>
                  <a:lnTo>
                    <a:pt x="5334" y="2266"/>
                  </a:lnTo>
                  <a:lnTo>
                    <a:pt x="5407" y="2290"/>
                  </a:lnTo>
                  <a:lnTo>
                    <a:pt x="5504" y="2314"/>
                  </a:lnTo>
                  <a:lnTo>
                    <a:pt x="5602" y="2339"/>
                  </a:lnTo>
                  <a:lnTo>
                    <a:pt x="5699" y="2412"/>
                  </a:lnTo>
                  <a:lnTo>
                    <a:pt x="5797" y="2485"/>
                  </a:lnTo>
                  <a:lnTo>
                    <a:pt x="5845" y="2558"/>
                  </a:lnTo>
                  <a:lnTo>
                    <a:pt x="5870" y="2680"/>
                  </a:lnTo>
                  <a:lnTo>
                    <a:pt x="5845" y="2777"/>
                  </a:lnTo>
                  <a:lnTo>
                    <a:pt x="5797" y="2850"/>
                  </a:lnTo>
                  <a:lnTo>
                    <a:pt x="5699" y="2923"/>
                  </a:lnTo>
                  <a:lnTo>
                    <a:pt x="5602" y="2996"/>
                  </a:lnTo>
                  <a:lnTo>
                    <a:pt x="5504" y="3045"/>
                  </a:lnTo>
                  <a:lnTo>
                    <a:pt x="5407" y="3045"/>
                  </a:lnTo>
                  <a:lnTo>
                    <a:pt x="5310" y="3069"/>
                  </a:lnTo>
                  <a:lnTo>
                    <a:pt x="5163" y="3167"/>
                  </a:lnTo>
                  <a:lnTo>
                    <a:pt x="4993" y="3289"/>
                  </a:lnTo>
                  <a:lnTo>
                    <a:pt x="4847" y="3435"/>
                  </a:lnTo>
                  <a:lnTo>
                    <a:pt x="4676" y="3581"/>
                  </a:lnTo>
                  <a:lnTo>
                    <a:pt x="4506" y="3703"/>
                  </a:lnTo>
                  <a:lnTo>
                    <a:pt x="4384" y="3776"/>
                  </a:lnTo>
                  <a:lnTo>
                    <a:pt x="4262" y="3800"/>
                  </a:lnTo>
                  <a:lnTo>
                    <a:pt x="4141" y="3849"/>
                  </a:lnTo>
                  <a:lnTo>
                    <a:pt x="3970" y="3971"/>
                  </a:lnTo>
                  <a:lnTo>
                    <a:pt x="3726" y="4165"/>
                  </a:lnTo>
                  <a:lnTo>
                    <a:pt x="3483" y="4409"/>
                  </a:lnTo>
                  <a:lnTo>
                    <a:pt x="3142" y="4750"/>
                  </a:lnTo>
                  <a:lnTo>
                    <a:pt x="3020" y="4847"/>
                  </a:lnTo>
                  <a:lnTo>
                    <a:pt x="2874" y="4969"/>
                  </a:lnTo>
                  <a:lnTo>
                    <a:pt x="2557" y="5164"/>
                  </a:lnTo>
                  <a:lnTo>
                    <a:pt x="2265" y="5286"/>
                  </a:lnTo>
                  <a:lnTo>
                    <a:pt x="2119" y="5310"/>
                  </a:lnTo>
                  <a:lnTo>
                    <a:pt x="1997" y="5335"/>
                  </a:lnTo>
                  <a:lnTo>
                    <a:pt x="1754" y="5335"/>
                  </a:lnTo>
                  <a:lnTo>
                    <a:pt x="1535" y="5383"/>
                  </a:lnTo>
                  <a:lnTo>
                    <a:pt x="1364" y="5456"/>
                  </a:lnTo>
                  <a:lnTo>
                    <a:pt x="1242" y="5529"/>
                  </a:lnTo>
                  <a:lnTo>
                    <a:pt x="1169" y="5602"/>
                  </a:lnTo>
                  <a:lnTo>
                    <a:pt x="1096" y="5700"/>
                  </a:lnTo>
                  <a:lnTo>
                    <a:pt x="1047" y="5797"/>
                  </a:lnTo>
                  <a:lnTo>
                    <a:pt x="1047" y="5895"/>
                  </a:lnTo>
                  <a:lnTo>
                    <a:pt x="1047" y="5992"/>
                  </a:lnTo>
                  <a:lnTo>
                    <a:pt x="1096" y="6090"/>
                  </a:lnTo>
                  <a:lnTo>
                    <a:pt x="1169" y="6187"/>
                  </a:lnTo>
                  <a:lnTo>
                    <a:pt x="1242" y="6284"/>
                  </a:lnTo>
                  <a:lnTo>
                    <a:pt x="1315" y="6357"/>
                  </a:lnTo>
                  <a:lnTo>
                    <a:pt x="1413" y="6406"/>
                  </a:lnTo>
                  <a:lnTo>
                    <a:pt x="1535" y="6455"/>
                  </a:lnTo>
                  <a:lnTo>
                    <a:pt x="1608" y="6455"/>
                  </a:lnTo>
                  <a:lnTo>
                    <a:pt x="1729" y="6504"/>
                  </a:lnTo>
                  <a:lnTo>
                    <a:pt x="1876" y="6601"/>
                  </a:lnTo>
                  <a:lnTo>
                    <a:pt x="2070" y="6747"/>
                  </a:lnTo>
                  <a:lnTo>
                    <a:pt x="2290" y="6942"/>
                  </a:lnTo>
                  <a:lnTo>
                    <a:pt x="2484" y="7137"/>
                  </a:lnTo>
                  <a:lnTo>
                    <a:pt x="2679" y="7283"/>
                  </a:lnTo>
                  <a:lnTo>
                    <a:pt x="2825" y="7380"/>
                  </a:lnTo>
                  <a:lnTo>
                    <a:pt x="2947" y="7405"/>
                  </a:lnTo>
                  <a:lnTo>
                    <a:pt x="3093" y="7380"/>
                  </a:lnTo>
                  <a:lnTo>
                    <a:pt x="3166" y="7356"/>
                  </a:lnTo>
                  <a:lnTo>
                    <a:pt x="3239" y="7332"/>
                  </a:lnTo>
                  <a:lnTo>
                    <a:pt x="3288" y="7283"/>
                  </a:lnTo>
                  <a:lnTo>
                    <a:pt x="3410" y="7259"/>
                  </a:lnTo>
                  <a:lnTo>
                    <a:pt x="3556" y="7234"/>
                  </a:lnTo>
                  <a:lnTo>
                    <a:pt x="3702" y="7234"/>
                  </a:lnTo>
                  <a:lnTo>
                    <a:pt x="3873" y="7234"/>
                  </a:lnTo>
                  <a:lnTo>
                    <a:pt x="4019" y="7283"/>
                  </a:lnTo>
                  <a:lnTo>
                    <a:pt x="4165" y="7332"/>
                  </a:lnTo>
                  <a:lnTo>
                    <a:pt x="4262" y="7429"/>
                  </a:lnTo>
                  <a:lnTo>
                    <a:pt x="4360" y="7502"/>
                  </a:lnTo>
                  <a:lnTo>
                    <a:pt x="4457" y="7551"/>
                  </a:lnTo>
                  <a:lnTo>
                    <a:pt x="4555" y="7600"/>
                  </a:lnTo>
                  <a:lnTo>
                    <a:pt x="4652" y="7600"/>
                  </a:lnTo>
                  <a:lnTo>
                    <a:pt x="4749" y="7648"/>
                  </a:lnTo>
                  <a:lnTo>
                    <a:pt x="4896" y="7721"/>
                  </a:lnTo>
                  <a:lnTo>
                    <a:pt x="5066" y="7843"/>
                  </a:lnTo>
                  <a:lnTo>
                    <a:pt x="5212" y="7989"/>
                  </a:lnTo>
                  <a:lnTo>
                    <a:pt x="5383" y="8135"/>
                  </a:lnTo>
                  <a:lnTo>
                    <a:pt x="5553" y="8257"/>
                  </a:lnTo>
                  <a:lnTo>
                    <a:pt x="5699" y="8330"/>
                  </a:lnTo>
                  <a:lnTo>
                    <a:pt x="5797" y="8355"/>
                  </a:lnTo>
                  <a:lnTo>
                    <a:pt x="5870" y="8379"/>
                  </a:lnTo>
                  <a:lnTo>
                    <a:pt x="5992" y="8428"/>
                  </a:lnTo>
                  <a:lnTo>
                    <a:pt x="6089" y="8476"/>
                  </a:lnTo>
                  <a:lnTo>
                    <a:pt x="6162" y="8549"/>
                  </a:lnTo>
                  <a:lnTo>
                    <a:pt x="6259" y="8622"/>
                  </a:lnTo>
                  <a:lnTo>
                    <a:pt x="6357" y="8695"/>
                  </a:lnTo>
                  <a:lnTo>
                    <a:pt x="6454" y="8720"/>
                  </a:lnTo>
                  <a:lnTo>
                    <a:pt x="6552" y="8744"/>
                  </a:lnTo>
                  <a:lnTo>
                    <a:pt x="6649" y="8769"/>
                  </a:lnTo>
                  <a:lnTo>
                    <a:pt x="6747" y="8793"/>
                  </a:lnTo>
                  <a:lnTo>
                    <a:pt x="6844" y="8866"/>
                  </a:lnTo>
                  <a:lnTo>
                    <a:pt x="6941" y="8939"/>
                  </a:lnTo>
                  <a:lnTo>
                    <a:pt x="7014" y="9036"/>
                  </a:lnTo>
                  <a:lnTo>
                    <a:pt x="7063" y="9134"/>
                  </a:lnTo>
                  <a:lnTo>
                    <a:pt x="7112" y="9231"/>
                  </a:lnTo>
                  <a:lnTo>
                    <a:pt x="7112" y="9304"/>
                  </a:lnTo>
                  <a:lnTo>
                    <a:pt x="7112" y="9402"/>
                  </a:lnTo>
                  <a:lnTo>
                    <a:pt x="7063" y="9499"/>
                  </a:lnTo>
                  <a:lnTo>
                    <a:pt x="7014" y="9597"/>
                  </a:lnTo>
                  <a:lnTo>
                    <a:pt x="6941" y="9694"/>
                  </a:lnTo>
                  <a:lnTo>
                    <a:pt x="6868" y="9791"/>
                  </a:lnTo>
                  <a:lnTo>
                    <a:pt x="6795" y="9889"/>
                  </a:lnTo>
                  <a:lnTo>
                    <a:pt x="6747" y="9986"/>
                  </a:lnTo>
                  <a:lnTo>
                    <a:pt x="6747" y="10084"/>
                  </a:lnTo>
                  <a:lnTo>
                    <a:pt x="6722" y="10181"/>
                  </a:lnTo>
                  <a:lnTo>
                    <a:pt x="6625" y="10327"/>
                  </a:lnTo>
                  <a:lnTo>
                    <a:pt x="6503" y="10473"/>
                  </a:lnTo>
                  <a:lnTo>
                    <a:pt x="6357" y="10644"/>
                  </a:lnTo>
                  <a:lnTo>
                    <a:pt x="6211" y="10814"/>
                  </a:lnTo>
                  <a:lnTo>
                    <a:pt x="6089" y="10961"/>
                  </a:lnTo>
                  <a:lnTo>
                    <a:pt x="6016" y="11107"/>
                  </a:lnTo>
                  <a:lnTo>
                    <a:pt x="5992" y="11204"/>
                  </a:lnTo>
                  <a:lnTo>
                    <a:pt x="5943" y="11326"/>
                  </a:lnTo>
                  <a:lnTo>
                    <a:pt x="5870" y="11472"/>
                  </a:lnTo>
                  <a:lnTo>
                    <a:pt x="5748" y="11618"/>
                  </a:lnTo>
                  <a:lnTo>
                    <a:pt x="5602" y="11789"/>
                  </a:lnTo>
                  <a:lnTo>
                    <a:pt x="5456" y="11935"/>
                  </a:lnTo>
                  <a:lnTo>
                    <a:pt x="5334" y="12105"/>
                  </a:lnTo>
                  <a:lnTo>
                    <a:pt x="5261" y="12251"/>
                  </a:lnTo>
                  <a:lnTo>
                    <a:pt x="5212" y="12349"/>
                  </a:lnTo>
                  <a:lnTo>
                    <a:pt x="5188" y="12446"/>
                  </a:lnTo>
                  <a:lnTo>
                    <a:pt x="5139" y="12568"/>
                  </a:lnTo>
                  <a:lnTo>
                    <a:pt x="5042" y="12714"/>
                  </a:lnTo>
                  <a:lnTo>
                    <a:pt x="4944" y="12836"/>
                  </a:lnTo>
                  <a:lnTo>
                    <a:pt x="4822" y="12958"/>
                  </a:lnTo>
                  <a:lnTo>
                    <a:pt x="4725" y="13079"/>
                  </a:lnTo>
                  <a:lnTo>
                    <a:pt x="4676" y="13201"/>
                  </a:lnTo>
                  <a:lnTo>
                    <a:pt x="4652" y="13299"/>
                  </a:lnTo>
                  <a:lnTo>
                    <a:pt x="4676" y="13469"/>
                  </a:lnTo>
                  <a:lnTo>
                    <a:pt x="4701" y="13542"/>
                  </a:lnTo>
                  <a:lnTo>
                    <a:pt x="4749" y="13591"/>
                  </a:lnTo>
                  <a:lnTo>
                    <a:pt x="4774" y="13640"/>
                  </a:lnTo>
                  <a:lnTo>
                    <a:pt x="4822" y="13713"/>
                  </a:lnTo>
                  <a:lnTo>
                    <a:pt x="4847" y="13883"/>
                  </a:lnTo>
                  <a:lnTo>
                    <a:pt x="4822" y="13956"/>
                  </a:lnTo>
                  <a:lnTo>
                    <a:pt x="4774" y="14005"/>
                  </a:lnTo>
                  <a:lnTo>
                    <a:pt x="4725" y="14054"/>
                  </a:lnTo>
                  <a:lnTo>
                    <a:pt x="4652" y="14054"/>
                  </a:lnTo>
                  <a:lnTo>
                    <a:pt x="4555" y="14054"/>
                  </a:lnTo>
                  <a:lnTo>
                    <a:pt x="4457" y="14005"/>
                  </a:lnTo>
                  <a:lnTo>
                    <a:pt x="4360" y="13956"/>
                  </a:lnTo>
                  <a:lnTo>
                    <a:pt x="4262" y="13883"/>
                  </a:lnTo>
                  <a:lnTo>
                    <a:pt x="4189" y="13761"/>
                  </a:lnTo>
                  <a:lnTo>
                    <a:pt x="4141" y="13615"/>
                  </a:lnTo>
                  <a:lnTo>
                    <a:pt x="4092" y="13469"/>
                  </a:lnTo>
                  <a:lnTo>
                    <a:pt x="4092" y="13299"/>
                  </a:lnTo>
                  <a:lnTo>
                    <a:pt x="4067" y="13152"/>
                  </a:lnTo>
                  <a:lnTo>
                    <a:pt x="4019" y="12982"/>
                  </a:lnTo>
                  <a:lnTo>
                    <a:pt x="3970" y="12836"/>
                  </a:lnTo>
                  <a:lnTo>
                    <a:pt x="3897" y="12738"/>
                  </a:lnTo>
                  <a:lnTo>
                    <a:pt x="3848" y="12690"/>
                  </a:lnTo>
                  <a:lnTo>
                    <a:pt x="3824" y="12592"/>
                  </a:lnTo>
                  <a:lnTo>
                    <a:pt x="3751" y="12349"/>
                  </a:lnTo>
                  <a:lnTo>
                    <a:pt x="3726" y="12056"/>
                  </a:lnTo>
                  <a:lnTo>
                    <a:pt x="3702" y="11716"/>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045" y="9962"/>
                  </a:lnTo>
                  <a:lnTo>
                    <a:pt x="2898" y="9767"/>
                  </a:lnTo>
                  <a:lnTo>
                    <a:pt x="2801" y="9621"/>
                  </a:lnTo>
                  <a:lnTo>
                    <a:pt x="2752" y="9499"/>
                  </a:lnTo>
                  <a:lnTo>
                    <a:pt x="2728" y="9353"/>
                  </a:lnTo>
                  <a:lnTo>
                    <a:pt x="2704" y="9280"/>
                  </a:lnTo>
                  <a:lnTo>
                    <a:pt x="2655" y="9231"/>
                  </a:lnTo>
                  <a:lnTo>
                    <a:pt x="2631" y="9158"/>
                  </a:lnTo>
                  <a:lnTo>
                    <a:pt x="2582" y="9036"/>
                  </a:lnTo>
                  <a:lnTo>
                    <a:pt x="2582" y="8890"/>
                  </a:lnTo>
                  <a:lnTo>
                    <a:pt x="2557" y="8744"/>
                  </a:lnTo>
                  <a:lnTo>
                    <a:pt x="2582" y="8598"/>
                  </a:lnTo>
                  <a:lnTo>
                    <a:pt x="2582" y="8452"/>
                  </a:lnTo>
                  <a:lnTo>
                    <a:pt x="2631" y="8330"/>
                  </a:lnTo>
                  <a:lnTo>
                    <a:pt x="2655" y="8281"/>
                  </a:lnTo>
                  <a:lnTo>
                    <a:pt x="2704" y="8208"/>
                  </a:lnTo>
                  <a:lnTo>
                    <a:pt x="2728" y="8160"/>
                  </a:lnTo>
                  <a:lnTo>
                    <a:pt x="2752" y="7989"/>
                  </a:lnTo>
                  <a:lnTo>
                    <a:pt x="2728" y="7819"/>
                  </a:lnTo>
                  <a:lnTo>
                    <a:pt x="2704" y="7746"/>
                  </a:lnTo>
                  <a:lnTo>
                    <a:pt x="2655" y="7697"/>
                  </a:lnTo>
                  <a:lnTo>
                    <a:pt x="2606" y="7673"/>
                  </a:lnTo>
                  <a:lnTo>
                    <a:pt x="2533" y="7624"/>
                  </a:lnTo>
                  <a:lnTo>
                    <a:pt x="2363" y="7600"/>
                  </a:lnTo>
                  <a:lnTo>
                    <a:pt x="2265" y="7575"/>
                  </a:lnTo>
                  <a:lnTo>
                    <a:pt x="2119" y="7502"/>
                  </a:lnTo>
                  <a:lnTo>
                    <a:pt x="1973" y="7380"/>
                  </a:lnTo>
                  <a:lnTo>
                    <a:pt x="1802" y="7234"/>
                  </a:lnTo>
                  <a:lnTo>
                    <a:pt x="1632" y="7088"/>
                  </a:lnTo>
                  <a:lnTo>
                    <a:pt x="1486" y="6966"/>
                  </a:lnTo>
                  <a:lnTo>
                    <a:pt x="1340" y="6869"/>
                  </a:lnTo>
                  <a:lnTo>
                    <a:pt x="1242" y="6845"/>
                  </a:lnTo>
                  <a:lnTo>
                    <a:pt x="1121" y="6796"/>
                  </a:lnTo>
                  <a:lnTo>
                    <a:pt x="926" y="6674"/>
                  </a:lnTo>
                  <a:lnTo>
                    <a:pt x="706" y="6504"/>
                  </a:lnTo>
                  <a:lnTo>
                    <a:pt x="463" y="6284"/>
                  </a:lnTo>
                  <a:lnTo>
                    <a:pt x="171" y="5919"/>
                  </a:lnTo>
                  <a:lnTo>
                    <a:pt x="0" y="5700"/>
                  </a:lnTo>
                  <a:lnTo>
                    <a:pt x="0" y="5724"/>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6" name="Google Shape;250;p12"/>
            <p:cNvSpPr>
              <a:spLocks/>
            </p:cNvSpPr>
            <p:nvPr/>
          </p:nvSpPr>
          <p:spPr bwMode="auto">
            <a:xfrm>
              <a:off x="6128575" y="3695900"/>
              <a:ext cx="86475" cy="47525"/>
            </a:xfrm>
            <a:custGeom>
              <a:avLst/>
              <a:gdLst>
                <a:gd name="T0" fmla="*/ 2147483646 w 3459"/>
                <a:gd name="T1" fmla="*/ 2147483646 h 1901"/>
                <a:gd name="T2" fmla="*/ 2147483646 w 3459"/>
                <a:gd name="T3" fmla="*/ 2147483646 h 1901"/>
                <a:gd name="T4" fmla="*/ 2147483646 w 3459"/>
                <a:gd name="T5" fmla="*/ 2147483646 h 1901"/>
                <a:gd name="T6" fmla="*/ 2147483646 w 3459"/>
                <a:gd name="T7" fmla="*/ 2147483646 h 1901"/>
                <a:gd name="T8" fmla="*/ 2147483646 w 3459"/>
                <a:gd name="T9" fmla="*/ 2147483646 h 1901"/>
                <a:gd name="T10" fmla="*/ 2147483646 w 3459"/>
                <a:gd name="T11" fmla="*/ 2147483646 h 1901"/>
                <a:gd name="T12" fmla="*/ 2147483646 w 3459"/>
                <a:gd name="T13" fmla="*/ 2147483646 h 1901"/>
                <a:gd name="T14" fmla="*/ 2147483646 w 3459"/>
                <a:gd name="T15" fmla="*/ 2147483646 h 1901"/>
                <a:gd name="T16" fmla="*/ 2147483646 w 3459"/>
                <a:gd name="T17" fmla="*/ 2147483646 h 1901"/>
                <a:gd name="T18" fmla="*/ 2147483646 w 3459"/>
                <a:gd name="T19" fmla="*/ 2147483646 h 1901"/>
                <a:gd name="T20" fmla="*/ 2147483646 w 3459"/>
                <a:gd name="T21" fmla="*/ 2147483646 h 1901"/>
                <a:gd name="T22" fmla="*/ 2147483646 w 3459"/>
                <a:gd name="T23" fmla="*/ 2147483646 h 1901"/>
                <a:gd name="T24" fmla="*/ 2147483646 w 3459"/>
                <a:gd name="T25" fmla="*/ 2147483646 h 1901"/>
                <a:gd name="T26" fmla="*/ 2147483646 w 3459"/>
                <a:gd name="T27" fmla="*/ 2147483646 h 1901"/>
                <a:gd name="T28" fmla="*/ 2147483646 w 3459"/>
                <a:gd name="T29" fmla="*/ 2147483646 h 1901"/>
                <a:gd name="T30" fmla="*/ 2147483646 w 3459"/>
                <a:gd name="T31" fmla="*/ 2147483646 h 1901"/>
                <a:gd name="T32" fmla="*/ 2147483646 w 3459"/>
                <a:gd name="T33" fmla="*/ 2147483646 h 1901"/>
                <a:gd name="T34" fmla="*/ 2147483646 w 3459"/>
                <a:gd name="T35" fmla="*/ 2147483646 h 1901"/>
                <a:gd name="T36" fmla="*/ 2147483646 w 3459"/>
                <a:gd name="T37" fmla="*/ 2147483646 h 1901"/>
                <a:gd name="T38" fmla="*/ 2147483646 w 3459"/>
                <a:gd name="T39" fmla="*/ 2147483646 h 1901"/>
                <a:gd name="T40" fmla="*/ 2147483646 w 3459"/>
                <a:gd name="T41" fmla="*/ 2147483646 h 1901"/>
                <a:gd name="T42" fmla="*/ 2147483646 w 3459"/>
                <a:gd name="T43" fmla="*/ 2147483646 h 1901"/>
                <a:gd name="T44" fmla="*/ 2147483646 w 3459"/>
                <a:gd name="T45" fmla="*/ 2147483646 h 1901"/>
                <a:gd name="T46" fmla="*/ 2147483646 w 3459"/>
                <a:gd name="T47" fmla="*/ 2147483646 h 1901"/>
                <a:gd name="T48" fmla="*/ 2147483646 w 3459"/>
                <a:gd name="T49" fmla="*/ 2147483646 h 1901"/>
                <a:gd name="T50" fmla="*/ 2147483646 w 3459"/>
                <a:gd name="T51" fmla="*/ 2147483646 h 1901"/>
                <a:gd name="T52" fmla="*/ 2147483646 w 3459"/>
                <a:gd name="T53" fmla="*/ 2147483646 h 1901"/>
                <a:gd name="T54" fmla="*/ 2147483646 w 3459"/>
                <a:gd name="T55" fmla="*/ 2147483646 h 1901"/>
                <a:gd name="T56" fmla="*/ 2147483646 w 3459"/>
                <a:gd name="T57" fmla="*/ 2147483646 h 1901"/>
                <a:gd name="T58" fmla="*/ 2147483646 w 3459"/>
                <a:gd name="T59" fmla="*/ 2147483646 h 1901"/>
                <a:gd name="T60" fmla="*/ 2147483646 w 3459"/>
                <a:gd name="T61" fmla="*/ 2147483646 h 1901"/>
                <a:gd name="T62" fmla="*/ 2147483646 w 3459"/>
                <a:gd name="T63" fmla="*/ 2147483646 h 1901"/>
                <a:gd name="T64" fmla="*/ 2147483646 w 3459"/>
                <a:gd name="T65" fmla="*/ 2147483646 h 1901"/>
                <a:gd name="T66" fmla="*/ 2147483646 w 3459"/>
                <a:gd name="T67" fmla="*/ 2147483646 h 1901"/>
                <a:gd name="T68" fmla="*/ 2147483646 w 3459"/>
                <a:gd name="T69" fmla="*/ 2147483646 h 1901"/>
                <a:gd name="T70" fmla="*/ 2147483646 w 3459"/>
                <a:gd name="T71" fmla="*/ 2147483646 h 1901"/>
                <a:gd name="T72" fmla="*/ 2147483646 w 3459"/>
                <a:gd name="T73" fmla="*/ 2147483646 h 1901"/>
                <a:gd name="T74" fmla="*/ 2147483646 w 3459"/>
                <a:gd name="T75" fmla="*/ 2147483646 h 19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9" h="1901" fill="none" extrusionOk="0">
                  <a:moveTo>
                    <a:pt x="2022" y="1340"/>
                  </a:moveTo>
                  <a:lnTo>
                    <a:pt x="2022" y="1340"/>
                  </a:lnTo>
                  <a:lnTo>
                    <a:pt x="1924" y="1413"/>
                  </a:lnTo>
                  <a:lnTo>
                    <a:pt x="1827" y="1486"/>
                  </a:lnTo>
                  <a:lnTo>
                    <a:pt x="1729" y="1511"/>
                  </a:lnTo>
                  <a:lnTo>
                    <a:pt x="1632" y="1535"/>
                  </a:lnTo>
                  <a:lnTo>
                    <a:pt x="1559" y="1535"/>
                  </a:lnTo>
                  <a:lnTo>
                    <a:pt x="1461" y="1584"/>
                  </a:lnTo>
                  <a:lnTo>
                    <a:pt x="1340" y="1657"/>
                  </a:lnTo>
                  <a:lnTo>
                    <a:pt x="1267" y="1730"/>
                  </a:lnTo>
                  <a:lnTo>
                    <a:pt x="1169" y="1803"/>
                  </a:lnTo>
                  <a:lnTo>
                    <a:pt x="1072" y="1852"/>
                  </a:lnTo>
                  <a:lnTo>
                    <a:pt x="974" y="1900"/>
                  </a:lnTo>
                  <a:lnTo>
                    <a:pt x="877" y="1900"/>
                  </a:lnTo>
                  <a:lnTo>
                    <a:pt x="779" y="1900"/>
                  </a:lnTo>
                  <a:lnTo>
                    <a:pt x="682" y="1852"/>
                  </a:lnTo>
                  <a:lnTo>
                    <a:pt x="585" y="1803"/>
                  </a:lnTo>
                  <a:lnTo>
                    <a:pt x="512" y="1730"/>
                  </a:lnTo>
                  <a:lnTo>
                    <a:pt x="438" y="1633"/>
                  </a:lnTo>
                  <a:lnTo>
                    <a:pt x="414" y="1535"/>
                  </a:lnTo>
                  <a:lnTo>
                    <a:pt x="438" y="1438"/>
                  </a:lnTo>
                  <a:lnTo>
                    <a:pt x="512" y="1340"/>
                  </a:lnTo>
                  <a:lnTo>
                    <a:pt x="585" y="1243"/>
                  </a:lnTo>
                  <a:lnTo>
                    <a:pt x="633" y="1145"/>
                  </a:lnTo>
                  <a:lnTo>
                    <a:pt x="682" y="1048"/>
                  </a:lnTo>
                  <a:lnTo>
                    <a:pt x="682" y="951"/>
                  </a:lnTo>
                  <a:lnTo>
                    <a:pt x="658" y="804"/>
                  </a:lnTo>
                  <a:lnTo>
                    <a:pt x="633" y="731"/>
                  </a:lnTo>
                  <a:lnTo>
                    <a:pt x="585" y="683"/>
                  </a:lnTo>
                  <a:lnTo>
                    <a:pt x="536" y="634"/>
                  </a:lnTo>
                  <a:lnTo>
                    <a:pt x="463" y="610"/>
                  </a:lnTo>
                  <a:lnTo>
                    <a:pt x="317" y="585"/>
                  </a:lnTo>
                  <a:lnTo>
                    <a:pt x="146" y="561"/>
                  </a:lnTo>
                  <a:lnTo>
                    <a:pt x="73" y="512"/>
                  </a:lnTo>
                  <a:lnTo>
                    <a:pt x="24" y="488"/>
                  </a:lnTo>
                  <a:lnTo>
                    <a:pt x="0" y="439"/>
                  </a:lnTo>
                  <a:lnTo>
                    <a:pt x="24" y="366"/>
                  </a:lnTo>
                  <a:lnTo>
                    <a:pt x="49" y="293"/>
                  </a:lnTo>
                  <a:lnTo>
                    <a:pt x="122" y="196"/>
                  </a:lnTo>
                  <a:lnTo>
                    <a:pt x="171" y="171"/>
                  </a:lnTo>
                  <a:lnTo>
                    <a:pt x="268" y="123"/>
                  </a:lnTo>
                  <a:lnTo>
                    <a:pt x="512" y="74"/>
                  </a:lnTo>
                  <a:lnTo>
                    <a:pt x="804" y="25"/>
                  </a:lnTo>
                  <a:lnTo>
                    <a:pt x="1145" y="1"/>
                  </a:lnTo>
                  <a:lnTo>
                    <a:pt x="2509" y="1"/>
                  </a:lnTo>
                  <a:lnTo>
                    <a:pt x="2850" y="25"/>
                  </a:lnTo>
                  <a:lnTo>
                    <a:pt x="3142" y="49"/>
                  </a:lnTo>
                  <a:lnTo>
                    <a:pt x="3337" y="74"/>
                  </a:lnTo>
                  <a:lnTo>
                    <a:pt x="3434" y="98"/>
                  </a:lnTo>
                  <a:lnTo>
                    <a:pt x="3458" y="123"/>
                  </a:lnTo>
                  <a:lnTo>
                    <a:pt x="3434" y="171"/>
                  </a:lnTo>
                  <a:lnTo>
                    <a:pt x="3361" y="317"/>
                  </a:lnTo>
                  <a:lnTo>
                    <a:pt x="3239" y="488"/>
                  </a:lnTo>
                  <a:lnTo>
                    <a:pt x="3069" y="683"/>
                  </a:lnTo>
                  <a:lnTo>
                    <a:pt x="2874" y="853"/>
                  </a:lnTo>
                  <a:lnTo>
                    <a:pt x="2679" y="999"/>
                  </a:lnTo>
                  <a:lnTo>
                    <a:pt x="2509" y="1121"/>
                  </a:lnTo>
                  <a:lnTo>
                    <a:pt x="2411" y="1145"/>
                  </a:lnTo>
                  <a:lnTo>
                    <a:pt x="2314" y="1170"/>
                  </a:lnTo>
                  <a:lnTo>
                    <a:pt x="2216" y="1194"/>
                  </a:lnTo>
                  <a:lnTo>
                    <a:pt x="2119" y="1267"/>
                  </a:lnTo>
                  <a:lnTo>
                    <a:pt x="2022" y="134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7" name="Google Shape;251;p12"/>
            <p:cNvSpPr>
              <a:spLocks/>
            </p:cNvSpPr>
            <p:nvPr/>
          </p:nvSpPr>
          <p:spPr bwMode="auto">
            <a:xfrm>
              <a:off x="6357500" y="3940075"/>
              <a:ext cx="18900" cy="34725"/>
            </a:xfrm>
            <a:custGeom>
              <a:avLst/>
              <a:gdLst>
                <a:gd name="T0" fmla="*/ 2147483646 w 756"/>
                <a:gd name="T1" fmla="*/ 2147483646 h 1389"/>
                <a:gd name="T2" fmla="*/ 2147483646 w 756"/>
                <a:gd name="T3" fmla="*/ 2147483646 h 1389"/>
                <a:gd name="T4" fmla="*/ 2147483646 w 756"/>
                <a:gd name="T5" fmla="*/ 2147483646 h 1389"/>
                <a:gd name="T6" fmla="*/ 2147483646 w 756"/>
                <a:gd name="T7" fmla="*/ 2147483646 h 1389"/>
                <a:gd name="T8" fmla="*/ 2147483646 w 756"/>
                <a:gd name="T9" fmla="*/ 2147483646 h 1389"/>
                <a:gd name="T10" fmla="*/ 2147483646 w 756"/>
                <a:gd name="T11" fmla="*/ 2147483646 h 1389"/>
                <a:gd name="T12" fmla="*/ 2147483646 w 756"/>
                <a:gd name="T13" fmla="*/ 2147483646 h 1389"/>
                <a:gd name="T14" fmla="*/ 2147483646 w 756"/>
                <a:gd name="T15" fmla="*/ 2147483646 h 1389"/>
                <a:gd name="T16" fmla="*/ 2147483646 w 756"/>
                <a:gd name="T17" fmla="*/ 2147483646 h 1389"/>
                <a:gd name="T18" fmla="*/ 2147483646 w 756"/>
                <a:gd name="T19" fmla="*/ 2147483646 h 1389"/>
                <a:gd name="T20" fmla="*/ 2147483646 w 756"/>
                <a:gd name="T21" fmla="*/ 2147483646 h 1389"/>
                <a:gd name="T22" fmla="*/ 2147483646 w 756"/>
                <a:gd name="T23" fmla="*/ 2147483646 h 1389"/>
                <a:gd name="T24" fmla="*/ 2147483646 w 756"/>
                <a:gd name="T25" fmla="*/ 2147483646 h 1389"/>
                <a:gd name="T26" fmla="*/ 2147483646 w 756"/>
                <a:gd name="T27" fmla="*/ 2147483646 h 1389"/>
                <a:gd name="T28" fmla="*/ 2147483646 w 756"/>
                <a:gd name="T29" fmla="*/ 2147483646 h 1389"/>
                <a:gd name="T30" fmla="*/ 2147483646 w 756"/>
                <a:gd name="T31" fmla="*/ 2147483646 h 1389"/>
                <a:gd name="T32" fmla="*/ 2147483646 w 756"/>
                <a:gd name="T33" fmla="*/ 2147483646 h 1389"/>
                <a:gd name="T34" fmla="*/ 2147483646 w 756"/>
                <a:gd name="T35" fmla="*/ 2147483646 h 1389"/>
                <a:gd name="T36" fmla="*/ 2147483646 w 756"/>
                <a:gd name="T37" fmla="*/ 2147483646 h 1389"/>
                <a:gd name="T38" fmla="*/ 2147483646 w 756"/>
                <a:gd name="T39" fmla="*/ 2147483646 h 1389"/>
                <a:gd name="T40" fmla="*/ 2147483646 w 756"/>
                <a:gd name="T41" fmla="*/ 2147483646 h 1389"/>
                <a:gd name="T42" fmla="*/ 2147483646 w 756"/>
                <a:gd name="T43" fmla="*/ 2147483646 h 1389"/>
                <a:gd name="T44" fmla="*/ 2147483646 w 756"/>
                <a:gd name="T45" fmla="*/ 2147483646 h 1389"/>
                <a:gd name="T46" fmla="*/ 2147483646 w 756"/>
                <a:gd name="T47" fmla="*/ 2147483646 h 1389"/>
                <a:gd name="T48" fmla="*/ 2147483646 w 756"/>
                <a:gd name="T49" fmla="*/ 2147483646 h 1389"/>
                <a:gd name="T50" fmla="*/ 2147483646 w 756"/>
                <a:gd name="T51" fmla="*/ 2147483646 h 1389"/>
                <a:gd name="T52" fmla="*/ 2147483646 w 756"/>
                <a:gd name="T53" fmla="*/ 2147483646 h 1389"/>
                <a:gd name="T54" fmla="*/ 2147483646 w 756"/>
                <a:gd name="T55" fmla="*/ 2147483646 h 1389"/>
                <a:gd name="T56" fmla="*/ 2147483646 w 756"/>
                <a:gd name="T57" fmla="*/ 0 h 1389"/>
                <a:gd name="T58" fmla="*/ 2147483646 w 756"/>
                <a:gd name="T59" fmla="*/ 2147483646 h 1389"/>
                <a:gd name="T60" fmla="*/ 2147483646 w 756"/>
                <a:gd name="T61" fmla="*/ 2147483646 h 1389"/>
                <a:gd name="T62" fmla="*/ 2147483646 w 756"/>
                <a:gd name="T63" fmla="*/ 2147483646 h 1389"/>
                <a:gd name="T64" fmla="*/ 2147483646 w 756"/>
                <a:gd name="T65" fmla="*/ 2147483646 h 1389"/>
                <a:gd name="T66" fmla="*/ 2147483646 w 756"/>
                <a:gd name="T67" fmla="*/ 2147483646 h 1389"/>
                <a:gd name="T68" fmla="*/ 2147483646 w 756"/>
                <a:gd name="T69" fmla="*/ 2147483646 h 1389"/>
                <a:gd name="T70" fmla="*/ 2147483646 w 756"/>
                <a:gd name="T71" fmla="*/ 2147483646 h 1389"/>
                <a:gd name="T72" fmla="*/ 2147483646 w 756"/>
                <a:gd name="T73" fmla="*/ 2147483646 h 1389"/>
                <a:gd name="T74" fmla="*/ 2147483646 w 756"/>
                <a:gd name="T75" fmla="*/ 2147483646 h 1389"/>
                <a:gd name="T76" fmla="*/ 2147483646 w 756"/>
                <a:gd name="T77" fmla="*/ 2147483646 h 1389"/>
                <a:gd name="T78" fmla="*/ 2147483646 w 756"/>
                <a:gd name="T79" fmla="*/ 2147483646 h 13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56" h="1389" fill="none" extrusionOk="0">
                  <a:moveTo>
                    <a:pt x="585" y="682"/>
                  </a:moveTo>
                  <a:lnTo>
                    <a:pt x="585" y="682"/>
                  </a:lnTo>
                  <a:lnTo>
                    <a:pt x="512" y="779"/>
                  </a:lnTo>
                  <a:lnTo>
                    <a:pt x="439" y="877"/>
                  </a:lnTo>
                  <a:lnTo>
                    <a:pt x="390" y="974"/>
                  </a:lnTo>
                  <a:lnTo>
                    <a:pt x="390" y="1072"/>
                  </a:lnTo>
                  <a:lnTo>
                    <a:pt x="366" y="1218"/>
                  </a:lnTo>
                  <a:lnTo>
                    <a:pt x="317" y="1291"/>
                  </a:lnTo>
                  <a:lnTo>
                    <a:pt x="293" y="1364"/>
                  </a:lnTo>
                  <a:lnTo>
                    <a:pt x="244" y="1388"/>
                  </a:lnTo>
                  <a:lnTo>
                    <a:pt x="195" y="1388"/>
                  </a:lnTo>
                  <a:lnTo>
                    <a:pt x="147" y="1388"/>
                  </a:lnTo>
                  <a:lnTo>
                    <a:pt x="98" y="1364"/>
                  </a:lnTo>
                  <a:lnTo>
                    <a:pt x="74" y="1291"/>
                  </a:lnTo>
                  <a:lnTo>
                    <a:pt x="25" y="1169"/>
                  </a:lnTo>
                  <a:lnTo>
                    <a:pt x="25" y="1023"/>
                  </a:lnTo>
                  <a:lnTo>
                    <a:pt x="1" y="877"/>
                  </a:lnTo>
                  <a:lnTo>
                    <a:pt x="25" y="706"/>
                  </a:lnTo>
                  <a:lnTo>
                    <a:pt x="98" y="536"/>
                  </a:lnTo>
                  <a:lnTo>
                    <a:pt x="171" y="365"/>
                  </a:lnTo>
                  <a:lnTo>
                    <a:pt x="293" y="219"/>
                  </a:lnTo>
                  <a:lnTo>
                    <a:pt x="415" y="122"/>
                  </a:lnTo>
                  <a:lnTo>
                    <a:pt x="512" y="49"/>
                  </a:lnTo>
                  <a:lnTo>
                    <a:pt x="609" y="0"/>
                  </a:lnTo>
                  <a:lnTo>
                    <a:pt x="682" y="24"/>
                  </a:lnTo>
                  <a:lnTo>
                    <a:pt x="707" y="73"/>
                  </a:lnTo>
                  <a:lnTo>
                    <a:pt x="731" y="146"/>
                  </a:lnTo>
                  <a:lnTo>
                    <a:pt x="756" y="317"/>
                  </a:lnTo>
                  <a:lnTo>
                    <a:pt x="756" y="390"/>
                  </a:lnTo>
                  <a:lnTo>
                    <a:pt x="707" y="487"/>
                  </a:lnTo>
                  <a:lnTo>
                    <a:pt x="658" y="609"/>
                  </a:lnTo>
                  <a:lnTo>
                    <a:pt x="585" y="682"/>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8" name="Google Shape;252;p12"/>
            <p:cNvSpPr>
              <a:spLocks/>
            </p:cNvSpPr>
            <p:nvPr/>
          </p:nvSpPr>
          <p:spPr bwMode="auto">
            <a:xfrm>
              <a:off x="6202850" y="3720875"/>
              <a:ext cx="204000" cy="278875"/>
            </a:xfrm>
            <a:custGeom>
              <a:avLst/>
              <a:gdLst>
                <a:gd name="T0" fmla="*/ 2147483646 w 8160"/>
                <a:gd name="T1" fmla="*/ 2147483646 h 11155"/>
                <a:gd name="T2" fmla="*/ 2147483646 w 8160"/>
                <a:gd name="T3" fmla="*/ 2147483646 h 11155"/>
                <a:gd name="T4" fmla="*/ 2147483646 w 8160"/>
                <a:gd name="T5" fmla="*/ 2147483646 h 11155"/>
                <a:gd name="T6" fmla="*/ 2147483646 w 8160"/>
                <a:gd name="T7" fmla="*/ 2147483646 h 11155"/>
                <a:gd name="T8" fmla="*/ 2147483646 w 8160"/>
                <a:gd name="T9" fmla="*/ 2147483646 h 11155"/>
                <a:gd name="T10" fmla="*/ 2147483646 w 8160"/>
                <a:gd name="T11" fmla="*/ 2147483646 h 11155"/>
                <a:gd name="T12" fmla="*/ 2147483646 w 8160"/>
                <a:gd name="T13" fmla="*/ 2147483646 h 11155"/>
                <a:gd name="T14" fmla="*/ 2147483646 w 8160"/>
                <a:gd name="T15" fmla="*/ 2147483646 h 11155"/>
                <a:gd name="T16" fmla="*/ 2147483646 w 8160"/>
                <a:gd name="T17" fmla="*/ 2147483646 h 11155"/>
                <a:gd name="T18" fmla="*/ 2147483646 w 8160"/>
                <a:gd name="T19" fmla="*/ 2147483646 h 11155"/>
                <a:gd name="T20" fmla="*/ 2147483646 w 8160"/>
                <a:gd name="T21" fmla="*/ 2147483646 h 11155"/>
                <a:gd name="T22" fmla="*/ 2147483646 w 8160"/>
                <a:gd name="T23" fmla="*/ 2147483646 h 11155"/>
                <a:gd name="T24" fmla="*/ 2147483646 w 8160"/>
                <a:gd name="T25" fmla="*/ 2147483646 h 11155"/>
                <a:gd name="T26" fmla="*/ 2147483646 w 8160"/>
                <a:gd name="T27" fmla="*/ 2147483646 h 11155"/>
                <a:gd name="T28" fmla="*/ 2147483646 w 8160"/>
                <a:gd name="T29" fmla="*/ 2147483646 h 11155"/>
                <a:gd name="T30" fmla="*/ 2147483646 w 8160"/>
                <a:gd name="T31" fmla="*/ 2147483646 h 11155"/>
                <a:gd name="T32" fmla="*/ 2147483646 w 8160"/>
                <a:gd name="T33" fmla="*/ 2147483646 h 11155"/>
                <a:gd name="T34" fmla="*/ 2147483646 w 8160"/>
                <a:gd name="T35" fmla="*/ 2147483646 h 11155"/>
                <a:gd name="T36" fmla="*/ 2147483646 w 8160"/>
                <a:gd name="T37" fmla="*/ 2147483646 h 11155"/>
                <a:gd name="T38" fmla="*/ 2147483646 w 8160"/>
                <a:gd name="T39" fmla="*/ 2147483646 h 11155"/>
                <a:gd name="T40" fmla="*/ 2147483646 w 8160"/>
                <a:gd name="T41" fmla="*/ 2147483646 h 11155"/>
                <a:gd name="T42" fmla="*/ 2147483646 w 8160"/>
                <a:gd name="T43" fmla="*/ 2147483646 h 11155"/>
                <a:gd name="T44" fmla="*/ 2147483646 w 8160"/>
                <a:gd name="T45" fmla="*/ 2147483646 h 11155"/>
                <a:gd name="T46" fmla="*/ 2147483646 w 8160"/>
                <a:gd name="T47" fmla="*/ 2147483646 h 11155"/>
                <a:gd name="T48" fmla="*/ 2147483646 w 8160"/>
                <a:gd name="T49" fmla="*/ 2147483646 h 11155"/>
                <a:gd name="T50" fmla="*/ 2147483646 w 8160"/>
                <a:gd name="T51" fmla="*/ 2147483646 h 11155"/>
                <a:gd name="T52" fmla="*/ 2147483646 w 8160"/>
                <a:gd name="T53" fmla="*/ 2147483646 h 11155"/>
                <a:gd name="T54" fmla="*/ 2147483646 w 8160"/>
                <a:gd name="T55" fmla="*/ 2147483646 h 11155"/>
                <a:gd name="T56" fmla="*/ 2147483646 w 8160"/>
                <a:gd name="T57" fmla="*/ 2147483646 h 11155"/>
                <a:gd name="T58" fmla="*/ 2147483646 w 8160"/>
                <a:gd name="T59" fmla="*/ 2147483646 h 11155"/>
                <a:gd name="T60" fmla="*/ 2147483646 w 8160"/>
                <a:gd name="T61" fmla="*/ 2147483646 h 11155"/>
                <a:gd name="T62" fmla="*/ 2147483646 w 8160"/>
                <a:gd name="T63" fmla="*/ 2147483646 h 11155"/>
                <a:gd name="T64" fmla="*/ 2147483646 w 8160"/>
                <a:gd name="T65" fmla="*/ 2147483646 h 11155"/>
                <a:gd name="T66" fmla="*/ 2147483646 w 8160"/>
                <a:gd name="T67" fmla="*/ 2147483646 h 11155"/>
                <a:gd name="T68" fmla="*/ 2147483646 w 8160"/>
                <a:gd name="T69" fmla="*/ 2147483646 h 11155"/>
                <a:gd name="T70" fmla="*/ 2147483646 w 8160"/>
                <a:gd name="T71" fmla="*/ 2147483646 h 11155"/>
                <a:gd name="T72" fmla="*/ 2147483646 w 8160"/>
                <a:gd name="T73" fmla="*/ 2147483646 h 11155"/>
                <a:gd name="T74" fmla="*/ 2147483646 w 8160"/>
                <a:gd name="T75" fmla="*/ 2147483646 h 11155"/>
                <a:gd name="T76" fmla="*/ 2147483646 w 8160"/>
                <a:gd name="T77" fmla="*/ 2147483646 h 11155"/>
                <a:gd name="T78" fmla="*/ 2147483646 w 8160"/>
                <a:gd name="T79" fmla="*/ 2147483646 h 11155"/>
                <a:gd name="T80" fmla="*/ 2147483646 w 8160"/>
                <a:gd name="T81" fmla="*/ 2147483646 h 11155"/>
                <a:gd name="T82" fmla="*/ 2147483646 w 8160"/>
                <a:gd name="T83" fmla="*/ 2147483646 h 11155"/>
                <a:gd name="T84" fmla="*/ 2147483646 w 8160"/>
                <a:gd name="T85" fmla="*/ 2147483646 h 11155"/>
                <a:gd name="T86" fmla="*/ 2147483646 w 8160"/>
                <a:gd name="T87" fmla="*/ 2147483646 h 11155"/>
                <a:gd name="T88" fmla="*/ 2147483646 w 8160"/>
                <a:gd name="T89" fmla="*/ 2147483646 h 11155"/>
                <a:gd name="T90" fmla="*/ 2147483646 w 8160"/>
                <a:gd name="T91" fmla="*/ 2147483646 h 11155"/>
                <a:gd name="T92" fmla="*/ 2147483646 w 8160"/>
                <a:gd name="T93" fmla="*/ 2147483646 h 11155"/>
                <a:gd name="T94" fmla="*/ 2147483646 w 8160"/>
                <a:gd name="T95" fmla="*/ 2147483646 h 11155"/>
                <a:gd name="T96" fmla="*/ 2147483646 w 8160"/>
                <a:gd name="T97" fmla="*/ 2147483646 h 11155"/>
                <a:gd name="T98" fmla="*/ 2147483646 w 8160"/>
                <a:gd name="T99" fmla="*/ 2147483646 h 11155"/>
                <a:gd name="T100" fmla="*/ 2147483646 w 8160"/>
                <a:gd name="T101" fmla="*/ 2147483646 h 11155"/>
                <a:gd name="T102" fmla="*/ 2147483646 w 8160"/>
                <a:gd name="T103" fmla="*/ 2147483646 h 11155"/>
                <a:gd name="T104" fmla="*/ 2147483646 w 8160"/>
                <a:gd name="T105" fmla="*/ 2147483646 h 11155"/>
                <a:gd name="T106" fmla="*/ 2147483646 w 8160"/>
                <a:gd name="T107" fmla="*/ 2147483646 h 11155"/>
                <a:gd name="T108" fmla="*/ 2147483646 w 8160"/>
                <a:gd name="T109" fmla="*/ 2147483646 h 11155"/>
                <a:gd name="T110" fmla="*/ 2147483646 w 8160"/>
                <a:gd name="T111" fmla="*/ 2147483646 h 11155"/>
                <a:gd name="T112" fmla="*/ 2147483646 w 8160"/>
                <a:gd name="T113" fmla="*/ 2147483646 h 11155"/>
                <a:gd name="T114" fmla="*/ 2147483646 w 8160"/>
                <a:gd name="T115" fmla="*/ 2147483646 h 111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160" h="11155" fill="none" extrusionOk="0">
                  <a:moveTo>
                    <a:pt x="8159" y="4774"/>
                  </a:moveTo>
                  <a:lnTo>
                    <a:pt x="8159" y="4774"/>
                  </a:lnTo>
                  <a:lnTo>
                    <a:pt x="7599" y="4701"/>
                  </a:lnTo>
                  <a:lnTo>
                    <a:pt x="7283" y="4652"/>
                  </a:lnTo>
                  <a:lnTo>
                    <a:pt x="7136" y="4603"/>
                  </a:lnTo>
                  <a:lnTo>
                    <a:pt x="7088" y="4579"/>
                  </a:lnTo>
                  <a:lnTo>
                    <a:pt x="7015" y="4555"/>
                  </a:lnTo>
                  <a:lnTo>
                    <a:pt x="6844" y="4530"/>
                  </a:lnTo>
                  <a:lnTo>
                    <a:pt x="6747" y="4506"/>
                  </a:lnTo>
                  <a:lnTo>
                    <a:pt x="6649" y="4457"/>
                  </a:lnTo>
                  <a:lnTo>
                    <a:pt x="6552" y="4409"/>
                  </a:lnTo>
                  <a:lnTo>
                    <a:pt x="6454" y="4336"/>
                  </a:lnTo>
                  <a:lnTo>
                    <a:pt x="6381" y="4262"/>
                  </a:lnTo>
                  <a:lnTo>
                    <a:pt x="6308" y="4214"/>
                  </a:lnTo>
                  <a:lnTo>
                    <a:pt x="6235" y="4214"/>
                  </a:lnTo>
                  <a:lnTo>
                    <a:pt x="6187" y="4238"/>
                  </a:lnTo>
                  <a:lnTo>
                    <a:pt x="6162" y="4287"/>
                  </a:lnTo>
                  <a:lnTo>
                    <a:pt x="6162" y="4360"/>
                  </a:lnTo>
                  <a:lnTo>
                    <a:pt x="6211" y="4433"/>
                  </a:lnTo>
                  <a:lnTo>
                    <a:pt x="6284" y="4530"/>
                  </a:lnTo>
                  <a:lnTo>
                    <a:pt x="6357" y="4603"/>
                  </a:lnTo>
                  <a:lnTo>
                    <a:pt x="6454" y="4652"/>
                  </a:lnTo>
                  <a:lnTo>
                    <a:pt x="6576" y="4701"/>
                  </a:lnTo>
                  <a:lnTo>
                    <a:pt x="6649" y="4701"/>
                  </a:lnTo>
                  <a:lnTo>
                    <a:pt x="6747" y="4725"/>
                  </a:lnTo>
                  <a:lnTo>
                    <a:pt x="6844" y="4774"/>
                  </a:lnTo>
                  <a:lnTo>
                    <a:pt x="6942" y="4823"/>
                  </a:lnTo>
                  <a:lnTo>
                    <a:pt x="7039" y="4896"/>
                  </a:lnTo>
                  <a:lnTo>
                    <a:pt x="7063" y="4944"/>
                  </a:lnTo>
                  <a:lnTo>
                    <a:pt x="7088" y="4993"/>
                  </a:lnTo>
                  <a:lnTo>
                    <a:pt x="7063" y="5139"/>
                  </a:lnTo>
                  <a:lnTo>
                    <a:pt x="6966" y="5310"/>
                  </a:lnTo>
                  <a:lnTo>
                    <a:pt x="6844" y="5480"/>
                  </a:lnTo>
                  <a:lnTo>
                    <a:pt x="6674" y="5626"/>
                  </a:lnTo>
                  <a:lnTo>
                    <a:pt x="6528" y="5748"/>
                  </a:lnTo>
                  <a:lnTo>
                    <a:pt x="6381" y="5821"/>
                  </a:lnTo>
                  <a:lnTo>
                    <a:pt x="6284" y="5846"/>
                  </a:lnTo>
                  <a:lnTo>
                    <a:pt x="6113" y="5870"/>
                  </a:lnTo>
                  <a:lnTo>
                    <a:pt x="6040" y="5894"/>
                  </a:lnTo>
                  <a:lnTo>
                    <a:pt x="5992" y="5943"/>
                  </a:lnTo>
                  <a:lnTo>
                    <a:pt x="5943" y="5967"/>
                  </a:lnTo>
                  <a:lnTo>
                    <a:pt x="5894" y="5992"/>
                  </a:lnTo>
                  <a:lnTo>
                    <a:pt x="5846" y="5967"/>
                  </a:lnTo>
                  <a:lnTo>
                    <a:pt x="5797" y="5943"/>
                  </a:lnTo>
                  <a:lnTo>
                    <a:pt x="5773" y="5894"/>
                  </a:lnTo>
                  <a:lnTo>
                    <a:pt x="5724" y="5821"/>
                  </a:lnTo>
                  <a:lnTo>
                    <a:pt x="5699" y="5651"/>
                  </a:lnTo>
                  <a:lnTo>
                    <a:pt x="5675" y="5553"/>
                  </a:lnTo>
                  <a:lnTo>
                    <a:pt x="5602" y="5407"/>
                  </a:lnTo>
                  <a:lnTo>
                    <a:pt x="5480" y="5261"/>
                  </a:lnTo>
                  <a:lnTo>
                    <a:pt x="5334" y="5091"/>
                  </a:lnTo>
                  <a:lnTo>
                    <a:pt x="5188" y="4920"/>
                  </a:lnTo>
                  <a:lnTo>
                    <a:pt x="5066" y="4774"/>
                  </a:lnTo>
                  <a:lnTo>
                    <a:pt x="4969" y="4628"/>
                  </a:lnTo>
                  <a:lnTo>
                    <a:pt x="4944" y="4530"/>
                  </a:lnTo>
                  <a:lnTo>
                    <a:pt x="4944" y="4457"/>
                  </a:lnTo>
                  <a:lnTo>
                    <a:pt x="4920" y="4409"/>
                  </a:lnTo>
                  <a:lnTo>
                    <a:pt x="4896" y="4409"/>
                  </a:lnTo>
                  <a:lnTo>
                    <a:pt x="4847" y="4433"/>
                  </a:lnTo>
                  <a:lnTo>
                    <a:pt x="4823" y="4482"/>
                  </a:lnTo>
                  <a:lnTo>
                    <a:pt x="4774" y="4555"/>
                  </a:lnTo>
                  <a:lnTo>
                    <a:pt x="4750" y="4701"/>
                  </a:lnTo>
                  <a:lnTo>
                    <a:pt x="4774" y="4798"/>
                  </a:lnTo>
                  <a:lnTo>
                    <a:pt x="4847" y="4920"/>
                  </a:lnTo>
                  <a:lnTo>
                    <a:pt x="4920" y="5066"/>
                  </a:lnTo>
                  <a:lnTo>
                    <a:pt x="5042" y="5188"/>
                  </a:lnTo>
                  <a:lnTo>
                    <a:pt x="5139" y="5310"/>
                  </a:lnTo>
                  <a:lnTo>
                    <a:pt x="5237" y="5431"/>
                  </a:lnTo>
                  <a:lnTo>
                    <a:pt x="5310" y="5553"/>
                  </a:lnTo>
                  <a:lnTo>
                    <a:pt x="5334" y="5651"/>
                  </a:lnTo>
                  <a:lnTo>
                    <a:pt x="5334" y="5748"/>
                  </a:lnTo>
                  <a:lnTo>
                    <a:pt x="5383" y="5846"/>
                  </a:lnTo>
                  <a:lnTo>
                    <a:pt x="5432" y="5943"/>
                  </a:lnTo>
                  <a:lnTo>
                    <a:pt x="5505" y="6040"/>
                  </a:lnTo>
                  <a:lnTo>
                    <a:pt x="5626" y="6113"/>
                  </a:lnTo>
                  <a:lnTo>
                    <a:pt x="5773" y="6162"/>
                  </a:lnTo>
                  <a:lnTo>
                    <a:pt x="5919" y="6211"/>
                  </a:lnTo>
                  <a:lnTo>
                    <a:pt x="6089" y="6235"/>
                  </a:lnTo>
                  <a:lnTo>
                    <a:pt x="6235" y="6235"/>
                  </a:lnTo>
                  <a:lnTo>
                    <a:pt x="6357" y="6284"/>
                  </a:lnTo>
                  <a:lnTo>
                    <a:pt x="6430" y="6333"/>
                  </a:lnTo>
                  <a:lnTo>
                    <a:pt x="6454" y="6381"/>
                  </a:lnTo>
                  <a:lnTo>
                    <a:pt x="6454" y="6430"/>
                  </a:lnTo>
                  <a:lnTo>
                    <a:pt x="6430" y="6527"/>
                  </a:lnTo>
                  <a:lnTo>
                    <a:pt x="6308" y="6722"/>
                  </a:lnTo>
                  <a:lnTo>
                    <a:pt x="6113" y="6941"/>
                  </a:lnTo>
                  <a:lnTo>
                    <a:pt x="5894" y="7185"/>
                  </a:lnTo>
                  <a:lnTo>
                    <a:pt x="5675" y="7429"/>
                  </a:lnTo>
                  <a:lnTo>
                    <a:pt x="5505" y="7696"/>
                  </a:lnTo>
                  <a:lnTo>
                    <a:pt x="5358" y="7940"/>
                  </a:lnTo>
                  <a:lnTo>
                    <a:pt x="5334" y="8037"/>
                  </a:lnTo>
                  <a:lnTo>
                    <a:pt x="5334" y="8135"/>
                  </a:lnTo>
                  <a:lnTo>
                    <a:pt x="5334" y="8281"/>
                  </a:lnTo>
                  <a:lnTo>
                    <a:pt x="5358" y="8427"/>
                  </a:lnTo>
                  <a:lnTo>
                    <a:pt x="5383" y="8525"/>
                  </a:lnTo>
                  <a:lnTo>
                    <a:pt x="5432" y="8598"/>
                  </a:lnTo>
                  <a:lnTo>
                    <a:pt x="5456" y="8646"/>
                  </a:lnTo>
                  <a:lnTo>
                    <a:pt x="5480" y="8719"/>
                  </a:lnTo>
                  <a:lnTo>
                    <a:pt x="5505" y="8890"/>
                  </a:lnTo>
                  <a:lnTo>
                    <a:pt x="5480" y="8987"/>
                  </a:lnTo>
                  <a:lnTo>
                    <a:pt x="5383" y="9158"/>
                  </a:lnTo>
                  <a:lnTo>
                    <a:pt x="5237" y="9353"/>
                  </a:lnTo>
                  <a:lnTo>
                    <a:pt x="5042" y="9547"/>
                  </a:lnTo>
                  <a:lnTo>
                    <a:pt x="4847" y="9742"/>
                  </a:lnTo>
                  <a:lnTo>
                    <a:pt x="4701" y="9937"/>
                  </a:lnTo>
                  <a:lnTo>
                    <a:pt x="4603" y="10108"/>
                  </a:lnTo>
                  <a:lnTo>
                    <a:pt x="4555" y="10205"/>
                  </a:lnTo>
                  <a:lnTo>
                    <a:pt x="4530" y="10327"/>
                  </a:lnTo>
                  <a:lnTo>
                    <a:pt x="4457" y="10473"/>
                  </a:lnTo>
                  <a:lnTo>
                    <a:pt x="4336" y="10619"/>
                  </a:lnTo>
                  <a:lnTo>
                    <a:pt x="4189" y="10790"/>
                  </a:lnTo>
                  <a:lnTo>
                    <a:pt x="4019" y="10936"/>
                  </a:lnTo>
                  <a:lnTo>
                    <a:pt x="3873" y="11057"/>
                  </a:lnTo>
                  <a:lnTo>
                    <a:pt x="3727" y="11131"/>
                  </a:lnTo>
                  <a:lnTo>
                    <a:pt x="3605" y="11155"/>
                  </a:lnTo>
                  <a:lnTo>
                    <a:pt x="3532" y="11155"/>
                  </a:lnTo>
                  <a:lnTo>
                    <a:pt x="3434" y="11106"/>
                  </a:lnTo>
                  <a:lnTo>
                    <a:pt x="3337" y="11057"/>
                  </a:lnTo>
                  <a:lnTo>
                    <a:pt x="3240" y="10984"/>
                  </a:lnTo>
                  <a:lnTo>
                    <a:pt x="3167" y="10887"/>
                  </a:lnTo>
                  <a:lnTo>
                    <a:pt x="3093" y="10790"/>
                  </a:lnTo>
                  <a:lnTo>
                    <a:pt x="3069" y="10692"/>
                  </a:lnTo>
                  <a:lnTo>
                    <a:pt x="3045" y="10595"/>
                  </a:lnTo>
                  <a:lnTo>
                    <a:pt x="3020" y="10424"/>
                  </a:lnTo>
                  <a:lnTo>
                    <a:pt x="2996" y="10351"/>
                  </a:lnTo>
                  <a:lnTo>
                    <a:pt x="2947" y="10302"/>
                  </a:lnTo>
                  <a:lnTo>
                    <a:pt x="2923" y="10254"/>
                  </a:lnTo>
                  <a:lnTo>
                    <a:pt x="2874" y="10181"/>
                  </a:lnTo>
                  <a:lnTo>
                    <a:pt x="2850" y="10035"/>
                  </a:lnTo>
                  <a:lnTo>
                    <a:pt x="2826" y="9864"/>
                  </a:lnTo>
                  <a:lnTo>
                    <a:pt x="2801" y="9791"/>
                  </a:lnTo>
                  <a:lnTo>
                    <a:pt x="2752" y="9742"/>
                  </a:lnTo>
                  <a:lnTo>
                    <a:pt x="2728" y="9669"/>
                  </a:lnTo>
                  <a:lnTo>
                    <a:pt x="2704" y="9572"/>
                  </a:lnTo>
                  <a:lnTo>
                    <a:pt x="2679" y="9426"/>
                  </a:lnTo>
                  <a:lnTo>
                    <a:pt x="2655" y="9255"/>
                  </a:lnTo>
                  <a:lnTo>
                    <a:pt x="2679" y="9109"/>
                  </a:lnTo>
                  <a:lnTo>
                    <a:pt x="2704" y="8963"/>
                  </a:lnTo>
                  <a:lnTo>
                    <a:pt x="2728" y="8866"/>
                  </a:lnTo>
                  <a:lnTo>
                    <a:pt x="2752" y="8792"/>
                  </a:lnTo>
                  <a:lnTo>
                    <a:pt x="2801" y="8744"/>
                  </a:lnTo>
                  <a:lnTo>
                    <a:pt x="2826" y="8671"/>
                  </a:lnTo>
                  <a:lnTo>
                    <a:pt x="2850" y="8500"/>
                  </a:lnTo>
                  <a:lnTo>
                    <a:pt x="2826" y="8403"/>
                  </a:lnTo>
                  <a:lnTo>
                    <a:pt x="2777" y="8281"/>
                  </a:lnTo>
                  <a:lnTo>
                    <a:pt x="2679" y="8159"/>
                  </a:lnTo>
                  <a:lnTo>
                    <a:pt x="2582" y="8037"/>
                  </a:lnTo>
                  <a:lnTo>
                    <a:pt x="2460" y="7891"/>
                  </a:lnTo>
                  <a:lnTo>
                    <a:pt x="2363" y="7721"/>
                  </a:lnTo>
                  <a:lnTo>
                    <a:pt x="2314" y="7526"/>
                  </a:lnTo>
                  <a:lnTo>
                    <a:pt x="2290" y="7356"/>
                  </a:lnTo>
                  <a:lnTo>
                    <a:pt x="2290" y="7209"/>
                  </a:lnTo>
                  <a:lnTo>
                    <a:pt x="2265" y="7063"/>
                  </a:lnTo>
                  <a:lnTo>
                    <a:pt x="2217" y="6966"/>
                  </a:lnTo>
                  <a:lnTo>
                    <a:pt x="2192" y="6893"/>
                  </a:lnTo>
                  <a:lnTo>
                    <a:pt x="2144" y="6844"/>
                  </a:lnTo>
                  <a:lnTo>
                    <a:pt x="2071" y="6820"/>
                  </a:lnTo>
                  <a:lnTo>
                    <a:pt x="1900" y="6795"/>
                  </a:lnTo>
                  <a:lnTo>
                    <a:pt x="1754" y="6820"/>
                  </a:lnTo>
                  <a:lnTo>
                    <a:pt x="1681" y="6844"/>
                  </a:lnTo>
                  <a:lnTo>
                    <a:pt x="1632" y="6893"/>
                  </a:lnTo>
                  <a:lnTo>
                    <a:pt x="1559" y="6941"/>
                  </a:lnTo>
                  <a:lnTo>
                    <a:pt x="1437" y="6966"/>
                  </a:lnTo>
                  <a:lnTo>
                    <a:pt x="1291" y="6990"/>
                  </a:lnTo>
                  <a:lnTo>
                    <a:pt x="1145" y="6990"/>
                  </a:lnTo>
                  <a:lnTo>
                    <a:pt x="975" y="6966"/>
                  </a:lnTo>
                  <a:lnTo>
                    <a:pt x="780" y="6868"/>
                  </a:lnTo>
                  <a:lnTo>
                    <a:pt x="561" y="6747"/>
                  </a:lnTo>
                  <a:lnTo>
                    <a:pt x="390" y="6601"/>
                  </a:lnTo>
                  <a:lnTo>
                    <a:pt x="317" y="6527"/>
                  </a:lnTo>
                  <a:lnTo>
                    <a:pt x="244" y="6406"/>
                  </a:lnTo>
                  <a:lnTo>
                    <a:pt x="122" y="6113"/>
                  </a:lnTo>
                  <a:lnTo>
                    <a:pt x="49" y="5797"/>
                  </a:lnTo>
                  <a:lnTo>
                    <a:pt x="0" y="5480"/>
                  </a:lnTo>
                  <a:lnTo>
                    <a:pt x="25" y="5310"/>
                  </a:lnTo>
                  <a:lnTo>
                    <a:pt x="49" y="5139"/>
                  </a:lnTo>
                  <a:lnTo>
                    <a:pt x="147" y="4798"/>
                  </a:lnTo>
                  <a:lnTo>
                    <a:pt x="220" y="4628"/>
                  </a:lnTo>
                  <a:lnTo>
                    <a:pt x="293" y="4482"/>
                  </a:lnTo>
                  <a:lnTo>
                    <a:pt x="390" y="4336"/>
                  </a:lnTo>
                  <a:lnTo>
                    <a:pt x="487" y="4238"/>
                  </a:lnTo>
                  <a:lnTo>
                    <a:pt x="682" y="4043"/>
                  </a:lnTo>
                  <a:lnTo>
                    <a:pt x="877" y="3897"/>
                  </a:lnTo>
                  <a:lnTo>
                    <a:pt x="1048" y="3800"/>
                  </a:lnTo>
                  <a:lnTo>
                    <a:pt x="1145" y="3751"/>
                  </a:lnTo>
                  <a:lnTo>
                    <a:pt x="1316" y="3727"/>
                  </a:lnTo>
                  <a:lnTo>
                    <a:pt x="1389" y="3702"/>
                  </a:lnTo>
                  <a:lnTo>
                    <a:pt x="1437" y="3654"/>
                  </a:lnTo>
                  <a:lnTo>
                    <a:pt x="1510" y="3629"/>
                  </a:lnTo>
                  <a:lnTo>
                    <a:pt x="1608" y="3605"/>
                  </a:lnTo>
                  <a:lnTo>
                    <a:pt x="1754" y="3581"/>
                  </a:lnTo>
                  <a:lnTo>
                    <a:pt x="1900" y="3581"/>
                  </a:lnTo>
                  <a:lnTo>
                    <a:pt x="2071" y="3581"/>
                  </a:lnTo>
                  <a:lnTo>
                    <a:pt x="2241" y="3629"/>
                  </a:lnTo>
                  <a:lnTo>
                    <a:pt x="2363" y="3678"/>
                  </a:lnTo>
                  <a:lnTo>
                    <a:pt x="2485" y="3751"/>
                  </a:lnTo>
                  <a:lnTo>
                    <a:pt x="2558" y="3824"/>
                  </a:lnTo>
                  <a:lnTo>
                    <a:pt x="2655" y="3897"/>
                  </a:lnTo>
                  <a:lnTo>
                    <a:pt x="2777" y="3946"/>
                  </a:lnTo>
                  <a:lnTo>
                    <a:pt x="2850" y="3946"/>
                  </a:lnTo>
                  <a:lnTo>
                    <a:pt x="3020" y="3970"/>
                  </a:lnTo>
                  <a:lnTo>
                    <a:pt x="3093" y="4019"/>
                  </a:lnTo>
                  <a:lnTo>
                    <a:pt x="3142" y="4043"/>
                  </a:lnTo>
                  <a:lnTo>
                    <a:pt x="3191" y="4068"/>
                  </a:lnTo>
                  <a:lnTo>
                    <a:pt x="3240" y="4092"/>
                  </a:lnTo>
                  <a:lnTo>
                    <a:pt x="3288" y="4068"/>
                  </a:lnTo>
                  <a:lnTo>
                    <a:pt x="3337" y="4043"/>
                  </a:lnTo>
                  <a:lnTo>
                    <a:pt x="3386" y="4019"/>
                  </a:lnTo>
                  <a:lnTo>
                    <a:pt x="3459" y="3970"/>
                  </a:lnTo>
                  <a:lnTo>
                    <a:pt x="3605" y="3946"/>
                  </a:lnTo>
                  <a:lnTo>
                    <a:pt x="3775" y="3970"/>
                  </a:lnTo>
                  <a:lnTo>
                    <a:pt x="3848" y="4019"/>
                  </a:lnTo>
                  <a:lnTo>
                    <a:pt x="3897" y="4043"/>
                  </a:lnTo>
                  <a:lnTo>
                    <a:pt x="3970" y="4092"/>
                  </a:lnTo>
                  <a:lnTo>
                    <a:pt x="4068" y="4116"/>
                  </a:lnTo>
                  <a:lnTo>
                    <a:pt x="4214" y="4141"/>
                  </a:lnTo>
                  <a:lnTo>
                    <a:pt x="4384" y="4141"/>
                  </a:lnTo>
                  <a:lnTo>
                    <a:pt x="4530" y="4141"/>
                  </a:lnTo>
                  <a:lnTo>
                    <a:pt x="4677" y="4116"/>
                  </a:lnTo>
                  <a:lnTo>
                    <a:pt x="4774" y="4092"/>
                  </a:lnTo>
                  <a:lnTo>
                    <a:pt x="4847" y="4043"/>
                  </a:lnTo>
                  <a:lnTo>
                    <a:pt x="4896" y="3995"/>
                  </a:lnTo>
                  <a:lnTo>
                    <a:pt x="4920" y="3921"/>
                  </a:lnTo>
                  <a:lnTo>
                    <a:pt x="4944" y="3751"/>
                  </a:lnTo>
                  <a:lnTo>
                    <a:pt x="4944" y="3727"/>
                  </a:lnTo>
                  <a:lnTo>
                    <a:pt x="4920" y="3678"/>
                  </a:lnTo>
                  <a:lnTo>
                    <a:pt x="4823" y="3629"/>
                  </a:lnTo>
                  <a:lnTo>
                    <a:pt x="4701" y="3581"/>
                  </a:lnTo>
                  <a:lnTo>
                    <a:pt x="4555" y="3581"/>
                  </a:lnTo>
                  <a:lnTo>
                    <a:pt x="4409" y="3556"/>
                  </a:lnTo>
                  <a:lnTo>
                    <a:pt x="4238" y="3507"/>
                  </a:lnTo>
                  <a:lnTo>
                    <a:pt x="4092" y="3459"/>
                  </a:lnTo>
                  <a:lnTo>
                    <a:pt x="3995" y="3386"/>
                  </a:lnTo>
                  <a:lnTo>
                    <a:pt x="3897" y="3313"/>
                  </a:lnTo>
                  <a:lnTo>
                    <a:pt x="3800" y="3240"/>
                  </a:lnTo>
                  <a:lnTo>
                    <a:pt x="3702" y="3215"/>
                  </a:lnTo>
                  <a:lnTo>
                    <a:pt x="3605" y="3191"/>
                  </a:lnTo>
                  <a:lnTo>
                    <a:pt x="3532" y="3166"/>
                  </a:lnTo>
                  <a:lnTo>
                    <a:pt x="3434" y="3142"/>
                  </a:lnTo>
                  <a:lnTo>
                    <a:pt x="3337" y="3069"/>
                  </a:lnTo>
                  <a:lnTo>
                    <a:pt x="3240" y="2996"/>
                  </a:lnTo>
                  <a:lnTo>
                    <a:pt x="3167" y="2923"/>
                  </a:lnTo>
                  <a:lnTo>
                    <a:pt x="3069" y="2899"/>
                  </a:lnTo>
                  <a:lnTo>
                    <a:pt x="2996" y="2874"/>
                  </a:lnTo>
                  <a:lnTo>
                    <a:pt x="2947" y="2899"/>
                  </a:lnTo>
                  <a:lnTo>
                    <a:pt x="2899" y="2923"/>
                  </a:lnTo>
                  <a:lnTo>
                    <a:pt x="2826" y="2923"/>
                  </a:lnTo>
                  <a:lnTo>
                    <a:pt x="2752" y="2874"/>
                  </a:lnTo>
                  <a:lnTo>
                    <a:pt x="2655" y="2801"/>
                  </a:lnTo>
                  <a:lnTo>
                    <a:pt x="2582" y="2752"/>
                  </a:lnTo>
                  <a:lnTo>
                    <a:pt x="2509" y="2704"/>
                  </a:lnTo>
                  <a:lnTo>
                    <a:pt x="2436" y="2704"/>
                  </a:lnTo>
                  <a:lnTo>
                    <a:pt x="2387" y="2704"/>
                  </a:lnTo>
                  <a:lnTo>
                    <a:pt x="2338" y="2752"/>
                  </a:lnTo>
                  <a:lnTo>
                    <a:pt x="2265" y="2777"/>
                  </a:lnTo>
                  <a:lnTo>
                    <a:pt x="2095" y="2801"/>
                  </a:lnTo>
                  <a:lnTo>
                    <a:pt x="1997" y="2850"/>
                  </a:lnTo>
                  <a:lnTo>
                    <a:pt x="1851" y="2923"/>
                  </a:lnTo>
                  <a:lnTo>
                    <a:pt x="1681" y="3045"/>
                  </a:lnTo>
                  <a:lnTo>
                    <a:pt x="1535" y="3191"/>
                  </a:lnTo>
                  <a:lnTo>
                    <a:pt x="1364" y="3337"/>
                  </a:lnTo>
                  <a:lnTo>
                    <a:pt x="1194" y="3459"/>
                  </a:lnTo>
                  <a:lnTo>
                    <a:pt x="1072" y="3532"/>
                  </a:lnTo>
                  <a:lnTo>
                    <a:pt x="950" y="3581"/>
                  </a:lnTo>
                  <a:lnTo>
                    <a:pt x="804" y="3532"/>
                  </a:lnTo>
                  <a:lnTo>
                    <a:pt x="731" y="3507"/>
                  </a:lnTo>
                  <a:lnTo>
                    <a:pt x="682" y="3483"/>
                  </a:lnTo>
                  <a:lnTo>
                    <a:pt x="634" y="3434"/>
                  </a:lnTo>
                  <a:lnTo>
                    <a:pt x="609" y="3361"/>
                  </a:lnTo>
                  <a:lnTo>
                    <a:pt x="585" y="3191"/>
                  </a:lnTo>
                  <a:lnTo>
                    <a:pt x="609" y="3020"/>
                  </a:lnTo>
                  <a:lnTo>
                    <a:pt x="634" y="2947"/>
                  </a:lnTo>
                  <a:lnTo>
                    <a:pt x="682" y="2899"/>
                  </a:lnTo>
                  <a:lnTo>
                    <a:pt x="731" y="2874"/>
                  </a:lnTo>
                  <a:lnTo>
                    <a:pt x="853" y="2850"/>
                  </a:lnTo>
                  <a:lnTo>
                    <a:pt x="999" y="2826"/>
                  </a:lnTo>
                  <a:lnTo>
                    <a:pt x="1145" y="2801"/>
                  </a:lnTo>
                  <a:lnTo>
                    <a:pt x="1291" y="2801"/>
                  </a:lnTo>
                  <a:lnTo>
                    <a:pt x="1413" y="2752"/>
                  </a:lnTo>
                  <a:lnTo>
                    <a:pt x="1486" y="2704"/>
                  </a:lnTo>
                  <a:lnTo>
                    <a:pt x="1510" y="2655"/>
                  </a:lnTo>
                  <a:lnTo>
                    <a:pt x="1535" y="2631"/>
                  </a:lnTo>
                  <a:lnTo>
                    <a:pt x="1486" y="2460"/>
                  </a:lnTo>
                  <a:lnTo>
                    <a:pt x="1462" y="2387"/>
                  </a:lnTo>
                  <a:lnTo>
                    <a:pt x="1437" y="2338"/>
                  </a:lnTo>
                  <a:lnTo>
                    <a:pt x="1389" y="2290"/>
                  </a:lnTo>
                  <a:lnTo>
                    <a:pt x="1389" y="2241"/>
                  </a:lnTo>
                  <a:lnTo>
                    <a:pt x="1389" y="2192"/>
                  </a:lnTo>
                  <a:lnTo>
                    <a:pt x="1437" y="2144"/>
                  </a:lnTo>
                  <a:lnTo>
                    <a:pt x="1486" y="2119"/>
                  </a:lnTo>
                  <a:lnTo>
                    <a:pt x="1559" y="2070"/>
                  </a:lnTo>
                  <a:lnTo>
                    <a:pt x="1705" y="2046"/>
                  </a:lnTo>
                  <a:lnTo>
                    <a:pt x="1803" y="2046"/>
                  </a:lnTo>
                  <a:lnTo>
                    <a:pt x="1900" y="1997"/>
                  </a:lnTo>
                  <a:lnTo>
                    <a:pt x="1997" y="1924"/>
                  </a:lnTo>
                  <a:lnTo>
                    <a:pt x="2095" y="1851"/>
                  </a:lnTo>
                  <a:lnTo>
                    <a:pt x="2168" y="1778"/>
                  </a:lnTo>
                  <a:lnTo>
                    <a:pt x="2241" y="1681"/>
                  </a:lnTo>
                  <a:lnTo>
                    <a:pt x="2265" y="1559"/>
                  </a:lnTo>
                  <a:lnTo>
                    <a:pt x="2290" y="1486"/>
                  </a:lnTo>
                  <a:lnTo>
                    <a:pt x="2265" y="1315"/>
                  </a:lnTo>
                  <a:lnTo>
                    <a:pt x="2217" y="1242"/>
                  </a:lnTo>
                  <a:lnTo>
                    <a:pt x="2192" y="1194"/>
                  </a:lnTo>
                  <a:lnTo>
                    <a:pt x="2192" y="1169"/>
                  </a:lnTo>
                  <a:lnTo>
                    <a:pt x="2192" y="1121"/>
                  </a:lnTo>
                  <a:lnTo>
                    <a:pt x="2265" y="999"/>
                  </a:lnTo>
                  <a:lnTo>
                    <a:pt x="2387" y="828"/>
                  </a:lnTo>
                  <a:lnTo>
                    <a:pt x="2582" y="634"/>
                  </a:lnTo>
                  <a:lnTo>
                    <a:pt x="2679" y="536"/>
                  </a:lnTo>
                  <a:lnTo>
                    <a:pt x="2826" y="439"/>
                  </a:lnTo>
                  <a:lnTo>
                    <a:pt x="2972" y="366"/>
                  </a:lnTo>
                  <a:lnTo>
                    <a:pt x="3142" y="293"/>
                  </a:lnTo>
                  <a:lnTo>
                    <a:pt x="3483" y="195"/>
                  </a:lnTo>
                  <a:lnTo>
                    <a:pt x="3654" y="171"/>
                  </a:lnTo>
                  <a:lnTo>
                    <a:pt x="3800" y="146"/>
                  </a:lnTo>
                  <a:lnTo>
                    <a:pt x="4116" y="171"/>
                  </a:lnTo>
                  <a:lnTo>
                    <a:pt x="4360" y="171"/>
                  </a:lnTo>
                  <a:lnTo>
                    <a:pt x="4555" y="220"/>
                  </a:lnTo>
                  <a:lnTo>
                    <a:pt x="4652" y="244"/>
                  </a:lnTo>
                  <a:lnTo>
                    <a:pt x="4701" y="268"/>
                  </a:lnTo>
                  <a:lnTo>
                    <a:pt x="4750" y="293"/>
                  </a:lnTo>
                  <a:lnTo>
                    <a:pt x="4798" y="268"/>
                  </a:lnTo>
                  <a:lnTo>
                    <a:pt x="4847" y="244"/>
                  </a:lnTo>
                  <a:lnTo>
                    <a:pt x="5018" y="195"/>
                  </a:lnTo>
                  <a:lnTo>
                    <a:pt x="5407" y="122"/>
                  </a:lnTo>
                  <a:lnTo>
                    <a:pt x="5821" y="25"/>
                  </a:lnTo>
                  <a:lnTo>
                    <a:pt x="6138" y="0"/>
                  </a:lnTo>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grpSp>
      <p:sp>
        <p:nvSpPr>
          <p:cNvPr id="19" name="Google Shape;253;p12"/>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F59BAE21-A4F9-4A21-B9FD-44E629B9FEEA}"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300907394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lank 4">
  <p:cSld name="Blank 4">
    <p:spTree>
      <p:nvGrpSpPr>
        <p:cNvPr id="1" name="Shape 254"/>
        <p:cNvGrpSpPr/>
        <p:nvPr/>
      </p:nvGrpSpPr>
      <p:grpSpPr>
        <a:xfrm>
          <a:off x="0" y="0"/>
          <a:ext cx="0" cy="0"/>
          <a:chOff x="0" y="0"/>
          <a:chExt cx="0" cy="0"/>
        </a:xfrm>
      </p:grpSpPr>
      <p:pic>
        <p:nvPicPr>
          <p:cNvPr id="2" name="Google Shape;255;p13" descr="DeathtoStock_Simplify3.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945285" y="0"/>
            <a:ext cx="1246716"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oogle Shape;256;p13" descr="Death_to_stock_communicate_hands_4.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6451" y="2487614"/>
            <a:ext cx="2495549" cy="249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Google Shape;257;p13"/>
          <p:cNvSpPr>
            <a:spLocks noChangeArrowheads="1"/>
          </p:cNvSpPr>
          <p:nvPr/>
        </p:nvSpPr>
        <p:spPr bwMode="auto">
          <a:xfrm>
            <a:off x="9700685" y="0"/>
            <a:ext cx="1246716" cy="1246188"/>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5" name="Google Shape;258;p13"/>
          <p:cNvSpPr>
            <a:spLocks noChangeArrowheads="1"/>
          </p:cNvSpPr>
          <p:nvPr/>
        </p:nvSpPr>
        <p:spPr bwMode="auto">
          <a:xfrm>
            <a:off x="10945285" y="1246189"/>
            <a:ext cx="1246716" cy="1247775"/>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6" name="Google Shape;259;p13"/>
          <p:cNvSpPr>
            <a:spLocks noChangeArrowheads="1"/>
          </p:cNvSpPr>
          <p:nvPr/>
        </p:nvSpPr>
        <p:spPr bwMode="auto">
          <a:xfrm>
            <a:off x="9700685" y="3727450"/>
            <a:ext cx="1246716" cy="1246188"/>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7" name="Google Shape;260;p13"/>
          <p:cNvSpPr>
            <a:spLocks noChangeArrowheads="1"/>
          </p:cNvSpPr>
          <p:nvPr/>
        </p:nvSpPr>
        <p:spPr bwMode="auto">
          <a:xfrm>
            <a:off x="0" y="5611814"/>
            <a:ext cx="1246717" cy="12461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8" name="Google Shape;261;p13"/>
          <p:cNvSpPr>
            <a:spLocks noChangeArrowheads="1"/>
          </p:cNvSpPr>
          <p:nvPr/>
        </p:nvSpPr>
        <p:spPr bwMode="auto">
          <a:xfrm>
            <a:off x="1246718" y="5611813"/>
            <a:ext cx="622300" cy="622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262;p13"/>
          <p:cNvSpPr>
            <a:spLocks noChangeArrowheads="1"/>
          </p:cNvSpPr>
          <p:nvPr/>
        </p:nvSpPr>
        <p:spPr bwMode="auto">
          <a:xfrm>
            <a:off x="1" y="6234114"/>
            <a:ext cx="622300" cy="623887"/>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0" name="Google Shape;263;p13"/>
          <p:cNvSpPr>
            <a:spLocks noChangeArrowheads="1"/>
          </p:cNvSpPr>
          <p:nvPr/>
        </p:nvSpPr>
        <p:spPr bwMode="auto">
          <a:xfrm>
            <a:off x="10322985" y="1246189"/>
            <a:ext cx="622300" cy="623887"/>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1" name="Google Shape;264;p13"/>
          <p:cNvSpPr>
            <a:spLocks noChangeArrowheads="1"/>
          </p:cNvSpPr>
          <p:nvPr/>
        </p:nvSpPr>
        <p:spPr bwMode="auto">
          <a:xfrm>
            <a:off x="11569701" y="623888"/>
            <a:ext cx="622300" cy="622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2" name="Google Shape;265;p13"/>
          <p:cNvSpPr>
            <a:spLocks/>
          </p:cNvSpPr>
          <p:nvPr/>
        </p:nvSpPr>
        <p:spPr bwMode="auto">
          <a:xfrm>
            <a:off x="10253134" y="4133850"/>
            <a:ext cx="546100" cy="496888"/>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2147483646 w 16173"/>
              <a:gd name="T21" fmla="*/ 2147483646 h 14711"/>
              <a:gd name="T22" fmla="*/ 2147483646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2147483646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3" name="Google Shape;266;p13"/>
          <p:cNvSpPr>
            <a:spLocks/>
          </p:cNvSpPr>
          <p:nvPr/>
        </p:nvSpPr>
        <p:spPr bwMode="auto">
          <a:xfrm flipH="1">
            <a:off x="9846733" y="4070350"/>
            <a:ext cx="364067" cy="330200"/>
          </a:xfrm>
          <a:custGeom>
            <a:avLst/>
            <a:gdLst>
              <a:gd name="T0" fmla="*/ 2147483646 w 16173"/>
              <a:gd name="T1" fmla="*/ 2147483646 h 14711"/>
              <a:gd name="T2" fmla="*/ 2147483646 w 16173"/>
              <a:gd name="T3" fmla="*/ 2147483646 h 14711"/>
              <a:gd name="T4" fmla="*/ 2147483646 w 16173"/>
              <a:gd name="T5" fmla="*/ 2147483646 h 14711"/>
              <a:gd name="T6" fmla="*/ 2147483646 w 16173"/>
              <a:gd name="T7" fmla="*/ 2147483646 h 14711"/>
              <a:gd name="T8" fmla="*/ 2147483646 w 16173"/>
              <a:gd name="T9" fmla="*/ 2147483646 h 14711"/>
              <a:gd name="T10" fmla="*/ 2147483646 w 16173"/>
              <a:gd name="T11" fmla="*/ 2147483646 h 14711"/>
              <a:gd name="T12" fmla="*/ 2147483646 w 16173"/>
              <a:gd name="T13" fmla="*/ 2147483646 h 14711"/>
              <a:gd name="T14" fmla="*/ 2147483646 w 16173"/>
              <a:gd name="T15" fmla="*/ 2147483646 h 14711"/>
              <a:gd name="T16" fmla="*/ 2147483646 w 16173"/>
              <a:gd name="T17" fmla="*/ 2147483646 h 14711"/>
              <a:gd name="T18" fmla="*/ 2147483646 w 16173"/>
              <a:gd name="T19" fmla="*/ 2147483646 h 14711"/>
              <a:gd name="T20" fmla="*/ 393643285 w 16173"/>
              <a:gd name="T21" fmla="*/ 2147483646 h 14711"/>
              <a:gd name="T22" fmla="*/ 393643285 w 16173"/>
              <a:gd name="T23" fmla="*/ 2147483646 h 14711"/>
              <a:gd name="T24" fmla="*/ 2147483646 w 16173"/>
              <a:gd name="T25" fmla="*/ 2147483646 h 14711"/>
              <a:gd name="T26" fmla="*/ 2147483646 w 16173"/>
              <a:gd name="T27" fmla="*/ 2147483646 h 14711"/>
              <a:gd name="T28" fmla="*/ 2147483646 w 16173"/>
              <a:gd name="T29" fmla="*/ 2147483646 h 14711"/>
              <a:gd name="T30" fmla="*/ 2147483646 w 16173"/>
              <a:gd name="T31" fmla="*/ 2147483646 h 14711"/>
              <a:gd name="T32" fmla="*/ 2147483646 w 16173"/>
              <a:gd name="T33" fmla="*/ 2147483646 h 14711"/>
              <a:gd name="T34" fmla="*/ 2147483646 w 16173"/>
              <a:gd name="T35" fmla="*/ 2147483646 h 14711"/>
              <a:gd name="T36" fmla="*/ 2147483646 w 16173"/>
              <a:gd name="T37" fmla="*/ 2147483646 h 14711"/>
              <a:gd name="T38" fmla="*/ 2147483646 w 16173"/>
              <a:gd name="T39" fmla="*/ 2147483646 h 14711"/>
              <a:gd name="T40" fmla="*/ 393643285 w 16173"/>
              <a:gd name="T41" fmla="*/ 2147483646 h 14711"/>
              <a:gd name="T42" fmla="*/ 2147483646 w 16173"/>
              <a:gd name="T43" fmla="*/ 2147483646 h 14711"/>
              <a:gd name="T44" fmla="*/ 2147483646 w 16173"/>
              <a:gd name="T45" fmla="*/ 2147483646 h 14711"/>
              <a:gd name="T46" fmla="*/ 2147483646 w 16173"/>
              <a:gd name="T47" fmla="*/ 2147483646 h 14711"/>
              <a:gd name="T48" fmla="*/ 2147483646 w 16173"/>
              <a:gd name="T49" fmla="*/ 2147483646 h 14711"/>
              <a:gd name="T50" fmla="*/ 2147483646 w 16173"/>
              <a:gd name="T51" fmla="*/ 2147483646 h 14711"/>
              <a:gd name="T52" fmla="*/ 2147483646 w 16173"/>
              <a:gd name="T53" fmla="*/ 2147483646 h 14711"/>
              <a:gd name="T54" fmla="*/ 2147483646 w 16173"/>
              <a:gd name="T55" fmla="*/ 2147483646 h 14711"/>
              <a:gd name="T56" fmla="*/ 2147483646 w 16173"/>
              <a:gd name="T57" fmla="*/ 2147483646 h 14711"/>
              <a:gd name="T58" fmla="*/ 2147483646 w 16173"/>
              <a:gd name="T59" fmla="*/ 2147483646 h 14711"/>
              <a:gd name="T60" fmla="*/ 2147483646 w 16173"/>
              <a:gd name="T61" fmla="*/ 2147483646 h 14711"/>
              <a:gd name="T62" fmla="*/ 2147483646 w 16173"/>
              <a:gd name="T63" fmla="*/ 2147483646 h 14711"/>
              <a:gd name="T64" fmla="*/ 2147483646 w 16173"/>
              <a:gd name="T65" fmla="*/ 2147483646 h 14711"/>
              <a:gd name="T66" fmla="*/ 2147483646 w 16173"/>
              <a:gd name="T67" fmla="*/ 2147483646 h 14711"/>
              <a:gd name="T68" fmla="*/ 2147483646 w 16173"/>
              <a:gd name="T69" fmla="*/ 2147483646 h 14711"/>
              <a:gd name="T70" fmla="*/ 2147483646 w 16173"/>
              <a:gd name="T71" fmla="*/ 2147483646 h 14711"/>
              <a:gd name="T72" fmla="*/ 2147483646 w 16173"/>
              <a:gd name="T73" fmla="*/ 2147483646 h 14711"/>
              <a:gd name="T74" fmla="*/ 2147483646 w 16173"/>
              <a:gd name="T75" fmla="*/ 2147483646 h 14711"/>
              <a:gd name="T76" fmla="*/ 2147483646 w 16173"/>
              <a:gd name="T77" fmla="*/ 2147483646 h 14711"/>
              <a:gd name="T78" fmla="*/ 2147483646 w 16173"/>
              <a:gd name="T79" fmla="*/ 2147483646 h 14711"/>
              <a:gd name="T80" fmla="*/ 2147483646 w 16173"/>
              <a:gd name="T81" fmla="*/ 2147483646 h 14711"/>
              <a:gd name="T82" fmla="*/ 2147483646 w 16173"/>
              <a:gd name="T83" fmla="*/ 2147483646 h 14711"/>
              <a:gd name="T84" fmla="*/ 2147483646 w 16173"/>
              <a:gd name="T85" fmla="*/ 2147483646 h 14711"/>
              <a:gd name="T86" fmla="*/ 2147483646 w 16173"/>
              <a:gd name="T87" fmla="*/ 2147483646 h 14711"/>
              <a:gd name="T88" fmla="*/ 2147483646 w 16173"/>
              <a:gd name="T89" fmla="*/ 2147483646 h 14711"/>
              <a:gd name="T90" fmla="*/ 2147483646 w 16173"/>
              <a:gd name="T91" fmla="*/ 2147483646 h 14711"/>
              <a:gd name="T92" fmla="*/ 2147483646 w 16173"/>
              <a:gd name="T93" fmla="*/ 2147483646 h 14711"/>
              <a:gd name="T94" fmla="*/ 2147483646 w 16173"/>
              <a:gd name="T95" fmla="*/ 2147483646 h 14711"/>
              <a:gd name="T96" fmla="*/ 2147483646 w 16173"/>
              <a:gd name="T97" fmla="*/ 2147483646 h 14711"/>
              <a:gd name="T98" fmla="*/ 2147483646 w 16173"/>
              <a:gd name="T99" fmla="*/ 2147483646 h 14711"/>
              <a:gd name="T100" fmla="*/ 2147483646 w 16173"/>
              <a:gd name="T101" fmla="*/ 2147483646 h 14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close/>
              </a:path>
            </a:pathLst>
          </a:custGeom>
          <a:noFill/>
          <a:ln w="9525" cap="rnd" cmpd="sng">
            <a:solidFill>
              <a:srgbClr val="FFFFFF"/>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lIns="91425" tIns="91425" rIns="91425" bIns="91425"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4D778A"/>
              </a:solidFill>
              <a:effectLst/>
              <a:uLnTx/>
              <a:uFillTx/>
              <a:latin typeface="Arial"/>
              <a:ea typeface="+mn-ea"/>
              <a:cs typeface="Arial" panose="020B0604020202020204" pitchFamily="34" charset="0"/>
            </a:endParaRPr>
          </a:p>
        </p:txBody>
      </p:sp>
      <p:sp>
        <p:nvSpPr>
          <p:cNvPr id="14" name="Google Shape;267;p13"/>
          <p:cNvSpPr txBox="1">
            <a:spLocks noGrp="1"/>
          </p:cNvSpPr>
          <p:nvPr>
            <p:ph type="sldNum" idx="10"/>
          </p:nvPr>
        </p:nvSpPr>
        <p:spPr>
          <a:xfrm>
            <a:off x="0" y="6237288"/>
            <a:ext cx="620184" cy="620712"/>
          </a:xfrm>
        </p:spPr>
        <p:txBody>
          <a:bodyPr spcFirstLastPara="1">
            <a:noAutofit/>
          </a:bodyPr>
          <a:lstStyle>
            <a:lvl1pPr lvl="0" algn="ctr" rtl="0">
              <a:buClrTx/>
              <a:buNone/>
              <a:defRPr sz="1000">
                <a:solidFill>
                  <a:srgbClr val="FFFFFF"/>
                </a:solidFill>
                <a:latin typeface="Arvo"/>
                <a:ea typeface="Arvo"/>
                <a:cs typeface="Arvo"/>
                <a:sym typeface="Arvo"/>
              </a:defRPr>
            </a:lvl1pPr>
            <a:lvl2pPr lvl="1" algn="ctr" rtl="0">
              <a:buNone/>
              <a:defRPr sz="1000">
                <a:solidFill>
                  <a:srgbClr val="FFFFFF"/>
                </a:solidFill>
                <a:latin typeface="Arvo"/>
                <a:ea typeface="Arvo"/>
                <a:cs typeface="Arvo"/>
                <a:sym typeface="Arvo"/>
              </a:defRPr>
            </a:lvl2pPr>
            <a:lvl3pPr lvl="2" algn="ctr" rtl="0">
              <a:buNone/>
              <a:defRPr sz="1000">
                <a:solidFill>
                  <a:srgbClr val="FFFFFF"/>
                </a:solidFill>
                <a:latin typeface="Arvo"/>
                <a:ea typeface="Arvo"/>
                <a:cs typeface="Arvo"/>
                <a:sym typeface="Arvo"/>
              </a:defRPr>
            </a:lvl3pPr>
            <a:lvl4pPr lvl="3" algn="ctr" rtl="0">
              <a:buNone/>
              <a:defRPr sz="1000">
                <a:solidFill>
                  <a:srgbClr val="FFFFFF"/>
                </a:solidFill>
                <a:latin typeface="Arvo"/>
                <a:ea typeface="Arvo"/>
                <a:cs typeface="Arvo"/>
                <a:sym typeface="Arvo"/>
              </a:defRPr>
            </a:lvl4pPr>
            <a:lvl5pPr lvl="4" algn="ctr" rtl="0">
              <a:buNone/>
              <a:defRPr sz="1000">
                <a:solidFill>
                  <a:srgbClr val="FFFFFF"/>
                </a:solidFill>
                <a:latin typeface="Arvo"/>
                <a:ea typeface="Arvo"/>
                <a:cs typeface="Arvo"/>
                <a:sym typeface="Arvo"/>
              </a:defRPr>
            </a:lvl5pPr>
            <a:lvl6pPr lvl="5" algn="ctr" rtl="0">
              <a:buNone/>
              <a:defRPr sz="1000">
                <a:solidFill>
                  <a:srgbClr val="FFFFFF"/>
                </a:solidFill>
                <a:latin typeface="Arvo"/>
                <a:ea typeface="Arvo"/>
                <a:cs typeface="Arvo"/>
                <a:sym typeface="Arvo"/>
              </a:defRPr>
            </a:lvl6pPr>
            <a:lvl7pPr lvl="6" algn="ctr" rtl="0">
              <a:buNone/>
              <a:defRPr sz="1000">
                <a:solidFill>
                  <a:srgbClr val="FFFFFF"/>
                </a:solidFill>
                <a:latin typeface="Arvo"/>
                <a:ea typeface="Arvo"/>
                <a:cs typeface="Arvo"/>
                <a:sym typeface="Arvo"/>
              </a:defRPr>
            </a:lvl7pPr>
            <a:lvl8pPr lvl="7" algn="ctr" rtl="0">
              <a:buNone/>
              <a:defRPr sz="1000">
                <a:solidFill>
                  <a:srgbClr val="FFFFFF"/>
                </a:solidFill>
                <a:latin typeface="Arvo"/>
                <a:ea typeface="Arvo"/>
                <a:cs typeface="Arvo"/>
                <a:sym typeface="Arvo"/>
              </a:defRPr>
            </a:lvl8pPr>
            <a:lvl9pPr lvl="8" algn="ctr" rtl="0">
              <a:buNone/>
              <a:defRPr sz="1000">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14034A6B-BE30-4F66-BC72-F817576CB4D1}" type="slidenum">
              <a:rPr kumimoji="0" lang="en" sz="1000" b="0" i="0" u="none" strike="noStrike" kern="120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sz="1000" b="0" i="0" u="none" strike="noStrike" kern="1200" cap="none" spc="0" normalizeH="0" baseline="0" noProof="0">
              <a:ln>
                <a:noFill/>
              </a:ln>
              <a:solidFill>
                <a:srgbClr val="FFFFFF"/>
              </a:solidFill>
              <a:effectLst/>
              <a:uLnTx/>
              <a:uFillTx/>
              <a:latin typeface="Arvo"/>
              <a:sym typeface="Arvo"/>
            </a:endParaRPr>
          </a:p>
        </p:txBody>
      </p:sp>
    </p:spTree>
    <p:extLst>
      <p:ext uri="{BB962C8B-B14F-4D97-AF65-F5344CB8AC3E}">
        <p14:creationId xmlns:p14="http://schemas.microsoft.com/office/powerpoint/2010/main" val="8934966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50800" y="1162456"/>
            <a:ext cx="8354800" cy="27596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5200"/>
              <a:buNone/>
              <a:defRPr sz="7466" b="1">
                <a:latin typeface="Patrick Hand"/>
                <a:ea typeface="Patrick Hand"/>
                <a:cs typeface="Patrick Hand"/>
                <a:sym typeface="Patrick Hand"/>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950800" y="4064501"/>
            <a:ext cx="5469600" cy="3824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133">
                <a:solidFill>
                  <a:srgbClr val="544139"/>
                </a:solidFill>
                <a:latin typeface="Rubik"/>
                <a:ea typeface="Rubik"/>
                <a:cs typeface="Rubik"/>
                <a:sym typeface="Rubik"/>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 name="Google Shape;11;p2"/>
          <p:cNvSpPr/>
          <p:nvPr/>
        </p:nvSpPr>
        <p:spPr>
          <a:xfrm>
            <a:off x="0" y="4904131"/>
            <a:ext cx="12192091" cy="1242751"/>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0" y="5212402"/>
            <a:ext cx="12192091" cy="1645580"/>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3" name="Google Shape;13;p2"/>
          <p:cNvGrpSpPr/>
          <p:nvPr/>
        </p:nvGrpSpPr>
        <p:grpSpPr>
          <a:xfrm>
            <a:off x="4829759" y="5641351"/>
            <a:ext cx="3233900" cy="1604500"/>
            <a:chOff x="3587925" y="4231013"/>
            <a:chExt cx="2425425" cy="1203375"/>
          </a:xfrm>
        </p:grpSpPr>
        <p:sp>
          <p:nvSpPr>
            <p:cNvPr id="14" name="Google Shape;14;p2"/>
            <p:cNvSpPr/>
            <p:nvPr/>
          </p:nvSpPr>
          <p:spPr>
            <a:xfrm>
              <a:off x="3587925" y="4231013"/>
              <a:ext cx="2425425" cy="1203375"/>
            </a:xfrm>
            <a:custGeom>
              <a:avLst/>
              <a:gdLst/>
              <a:ahLst/>
              <a:cxnLst/>
              <a:rect l="l" t="t" r="r" b="b"/>
              <a:pathLst>
                <a:path w="97017" h="48135" extrusionOk="0">
                  <a:moveTo>
                    <a:pt x="52814" y="1"/>
                  </a:moveTo>
                  <a:cubicBezTo>
                    <a:pt x="49616" y="1"/>
                    <a:pt x="46743" y="621"/>
                    <a:pt x="43274" y="1109"/>
                  </a:cubicBezTo>
                  <a:cubicBezTo>
                    <a:pt x="41667" y="1487"/>
                    <a:pt x="40085" y="2078"/>
                    <a:pt x="38453" y="2409"/>
                  </a:cubicBezTo>
                  <a:cubicBezTo>
                    <a:pt x="37249" y="2716"/>
                    <a:pt x="36751" y="2598"/>
                    <a:pt x="35381" y="2952"/>
                  </a:cubicBezTo>
                  <a:cubicBezTo>
                    <a:pt x="34602" y="3118"/>
                    <a:pt x="33987" y="3118"/>
                    <a:pt x="32828" y="3213"/>
                  </a:cubicBezTo>
                  <a:cubicBezTo>
                    <a:pt x="31316" y="3472"/>
                    <a:pt x="30726" y="3544"/>
                    <a:pt x="29355" y="3780"/>
                  </a:cubicBezTo>
                  <a:cubicBezTo>
                    <a:pt x="28835" y="3827"/>
                    <a:pt x="25999" y="4158"/>
                    <a:pt x="25455" y="4228"/>
                  </a:cubicBezTo>
                  <a:cubicBezTo>
                    <a:pt x="23210" y="4253"/>
                    <a:pt x="20964" y="4228"/>
                    <a:pt x="18743" y="4559"/>
                  </a:cubicBezTo>
                  <a:cubicBezTo>
                    <a:pt x="16735" y="4748"/>
                    <a:pt x="14725" y="4962"/>
                    <a:pt x="12765" y="5410"/>
                  </a:cubicBezTo>
                  <a:cubicBezTo>
                    <a:pt x="10944" y="5860"/>
                    <a:pt x="9172" y="6497"/>
                    <a:pt x="7352" y="6922"/>
                  </a:cubicBezTo>
                  <a:cubicBezTo>
                    <a:pt x="6809" y="7089"/>
                    <a:pt x="6242" y="7136"/>
                    <a:pt x="5697" y="7278"/>
                  </a:cubicBezTo>
                  <a:cubicBezTo>
                    <a:pt x="4682" y="7703"/>
                    <a:pt x="4351" y="7703"/>
                    <a:pt x="3523" y="8176"/>
                  </a:cubicBezTo>
                  <a:cubicBezTo>
                    <a:pt x="2341" y="9097"/>
                    <a:pt x="1279" y="10256"/>
                    <a:pt x="687" y="11626"/>
                  </a:cubicBezTo>
                  <a:cubicBezTo>
                    <a:pt x="1" y="12736"/>
                    <a:pt x="72" y="14084"/>
                    <a:pt x="475" y="15289"/>
                  </a:cubicBezTo>
                  <a:cubicBezTo>
                    <a:pt x="759" y="16117"/>
                    <a:pt x="971" y="17015"/>
                    <a:pt x="1515" y="17771"/>
                  </a:cubicBezTo>
                  <a:cubicBezTo>
                    <a:pt x="2933" y="19662"/>
                    <a:pt x="4824" y="21150"/>
                    <a:pt x="6737" y="22520"/>
                  </a:cubicBezTo>
                  <a:cubicBezTo>
                    <a:pt x="8817" y="24247"/>
                    <a:pt x="12103" y="26160"/>
                    <a:pt x="15103" y="27413"/>
                  </a:cubicBezTo>
                  <a:cubicBezTo>
                    <a:pt x="18554" y="28926"/>
                    <a:pt x="22335" y="29327"/>
                    <a:pt x="26022" y="29919"/>
                  </a:cubicBezTo>
                  <a:cubicBezTo>
                    <a:pt x="26850" y="30060"/>
                    <a:pt x="27701" y="30083"/>
                    <a:pt x="28504" y="30367"/>
                  </a:cubicBezTo>
                  <a:cubicBezTo>
                    <a:pt x="28480" y="30367"/>
                    <a:pt x="28480" y="30391"/>
                    <a:pt x="28480" y="30391"/>
                  </a:cubicBezTo>
                  <a:cubicBezTo>
                    <a:pt x="28457" y="30461"/>
                    <a:pt x="28432" y="30508"/>
                    <a:pt x="28410" y="30556"/>
                  </a:cubicBezTo>
                  <a:cubicBezTo>
                    <a:pt x="27984" y="31147"/>
                    <a:pt x="27275" y="31715"/>
                    <a:pt x="26400" y="31926"/>
                  </a:cubicBezTo>
                  <a:cubicBezTo>
                    <a:pt x="24770" y="32376"/>
                    <a:pt x="23116" y="32824"/>
                    <a:pt x="21532" y="33464"/>
                  </a:cubicBezTo>
                  <a:cubicBezTo>
                    <a:pt x="20044" y="33959"/>
                    <a:pt x="18506" y="34432"/>
                    <a:pt x="17019" y="34976"/>
                  </a:cubicBezTo>
                  <a:cubicBezTo>
                    <a:pt x="15506" y="35638"/>
                    <a:pt x="14347" y="36110"/>
                    <a:pt x="12623" y="36678"/>
                  </a:cubicBezTo>
                  <a:cubicBezTo>
                    <a:pt x="12056" y="36842"/>
                    <a:pt x="11536" y="37103"/>
                    <a:pt x="10968" y="37220"/>
                  </a:cubicBezTo>
                  <a:cubicBezTo>
                    <a:pt x="10566" y="37315"/>
                    <a:pt x="10188" y="37481"/>
                    <a:pt x="9809" y="37670"/>
                  </a:cubicBezTo>
                  <a:cubicBezTo>
                    <a:pt x="9715" y="37718"/>
                    <a:pt x="9692" y="37765"/>
                    <a:pt x="9620" y="37835"/>
                  </a:cubicBezTo>
                  <a:cubicBezTo>
                    <a:pt x="9030" y="38780"/>
                    <a:pt x="10354" y="39253"/>
                    <a:pt x="10660" y="39561"/>
                  </a:cubicBezTo>
                  <a:cubicBezTo>
                    <a:pt x="11725" y="40554"/>
                    <a:pt x="13095" y="41522"/>
                    <a:pt x="14324" y="42467"/>
                  </a:cubicBezTo>
                  <a:cubicBezTo>
                    <a:pt x="15601" y="43223"/>
                    <a:pt x="15954" y="43579"/>
                    <a:pt x="17066" y="44499"/>
                  </a:cubicBezTo>
                  <a:cubicBezTo>
                    <a:pt x="17797" y="45138"/>
                    <a:pt x="18601" y="45681"/>
                    <a:pt x="19429" y="46154"/>
                  </a:cubicBezTo>
                  <a:cubicBezTo>
                    <a:pt x="19972" y="46462"/>
                    <a:pt x="20586" y="46651"/>
                    <a:pt x="21106" y="47005"/>
                  </a:cubicBezTo>
                  <a:cubicBezTo>
                    <a:pt x="21815" y="47407"/>
                    <a:pt x="21815" y="47502"/>
                    <a:pt x="22643" y="47927"/>
                  </a:cubicBezTo>
                  <a:cubicBezTo>
                    <a:pt x="22863" y="48045"/>
                    <a:pt x="23111" y="48135"/>
                    <a:pt x="23353" y="48135"/>
                  </a:cubicBezTo>
                  <a:cubicBezTo>
                    <a:pt x="23499" y="48135"/>
                    <a:pt x="23643" y="48102"/>
                    <a:pt x="23778" y="48022"/>
                  </a:cubicBezTo>
                  <a:cubicBezTo>
                    <a:pt x="24487" y="47572"/>
                    <a:pt x="25243" y="47265"/>
                    <a:pt x="25927" y="46815"/>
                  </a:cubicBezTo>
                  <a:cubicBezTo>
                    <a:pt x="26094" y="46721"/>
                    <a:pt x="26258" y="46626"/>
                    <a:pt x="26400" y="46556"/>
                  </a:cubicBezTo>
                  <a:cubicBezTo>
                    <a:pt x="28054" y="45800"/>
                    <a:pt x="29520" y="45138"/>
                    <a:pt x="31174" y="44452"/>
                  </a:cubicBezTo>
                  <a:cubicBezTo>
                    <a:pt x="31883" y="44121"/>
                    <a:pt x="32569" y="43720"/>
                    <a:pt x="33278" y="43390"/>
                  </a:cubicBezTo>
                  <a:lnTo>
                    <a:pt x="33278" y="43390"/>
                  </a:lnTo>
                  <a:cubicBezTo>
                    <a:pt x="33255" y="43403"/>
                    <a:pt x="33246" y="43409"/>
                    <a:pt x="33248" y="43409"/>
                  </a:cubicBezTo>
                  <a:cubicBezTo>
                    <a:pt x="33264" y="43409"/>
                    <a:pt x="33693" y="43200"/>
                    <a:pt x="33774" y="43200"/>
                  </a:cubicBezTo>
                  <a:cubicBezTo>
                    <a:pt x="34224" y="43081"/>
                    <a:pt x="35003" y="42703"/>
                    <a:pt x="35027" y="42703"/>
                  </a:cubicBezTo>
                  <a:cubicBezTo>
                    <a:pt x="36657" y="42113"/>
                    <a:pt x="38383" y="41782"/>
                    <a:pt x="40085" y="41499"/>
                  </a:cubicBezTo>
                  <a:cubicBezTo>
                    <a:pt x="41667" y="41215"/>
                    <a:pt x="43322" y="40907"/>
                    <a:pt x="44503" y="40765"/>
                  </a:cubicBezTo>
                  <a:cubicBezTo>
                    <a:pt x="49254" y="40364"/>
                    <a:pt x="54028" y="40175"/>
                    <a:pt x="58755" y="39725"/>
                  </a:cubicBezTo>
                  <a:cubicBezTo>
                    <a:pt x="62915" y="39489"/>
                    <a:pt x="67049" y="38899"/>
                    <a:pt x="71139" y="38096"/>
                  </a:cubicBezTo>
                  <a:cubicBezTo>
                    <a:pt x="72841" y="37740"/>
                    <a:pt x="74495" y="37173"/>
                    <a:pt x="76196" y="36772"/>
                  </a:cubicBezTo>
                  <a:cubicBezTo>
                    <a:pt x="77354" y="36441"/>
                    <a:pt x="78441" y="35850"/>
                    <a:pt x="79505" y="35307"/>
                  </a:cubicBezTo>
                  <a:cubicBezTo>
                    <a:pt x="84185" y="33155"/>
                    <a:pt x="88178" y="29847"/>
                    <a:pt x="91439" y="25924"/>
                  </a:cubicBezTo>
                  <a:cubicBezTo>
                    <a:pt x="92693" y="24411"/>
                    <a:pt x="93827" y="22709"/>
                    <a:pt x="94984" y="20654"/>
                  </a:cubicBezTo>
                  <a:cubicBezTo>
                    <a:pt x="95859" y="18739"/>
                    <a:pt x="96474" y="16684"/>
                    <a:pt x="96544" y="15077"/>
                  </a:cubicBezTo>
                  <a:cubicBezTo>
                    <a:pt x="96568" y="13162"/>
                    <a:pt x="96852" y="12831"/>
                    <a:pt x="96994" y="10987"/>
                  </a:cubicBezTo>
                  <a:cubicBezTo>
                    <a:pt x="97017" y="10278"/>
                    <a:pt x="96994" y="9547"/>
                    <a:pt x="96875" y="8838"/>
                  </a:cubicBezTo>
                  <a:cubicBezTo>
                    <a:pt x="96616" y="8057"/>
                    <a:pt x="96427" y="7231"/>
                    <a:pt x="96001" y="6522"/>
                  </a:cubicBezTo>
                  <a:cubicBezTo>
                    <a:pt x="94890" y="4773"/>
                    <a:pt x="93354" y="4370"/>
                    <a:pt x="91392" y="3449"/>
                  </a:cubicBezTo>
                  <a:cubicBezTo>
                    <a:pt x="90541" y="3094"/>
                    <a:pt x="89667" y="2787"/>
                    <a:pt x="88792" y="2504"/>
                  </a:cubicBezTo>
                  <a:cubicBezTo>
                    <a:pt x="87833" y="2317"/>
                    <a:pt x="86850" y="2222"/>
                    <a:pt x="85889" y="2150"/>
                  </a:cubicBezTo>
                  <a:lnTo>
                    <a:pt x="85889" y="2150"/>
                  </a:lnTo>
                  <a:cubicBezTo>
                    <a:pt x="85894" y="2151"/>
                    <a:pt x="85900" y="2152"/>
                    <a:pt x="85906" y="2153"/>
                  </a:cubicBezTo>
                  <a:lnTo>
                    <a:pt x="85906" y="2153"/>
                  </a:lnTo>
                  <a:cubicBezTo>
                    <a:pt x="85899" y="2152"/>
                    <a:pt x="85892" y="2151"/>
                    <a:pt x="85885" y="2150"/>
                  </a:cubicBezTo>
                  <a:lnTo>
                    <a:pt x="85885" y="2150"/>
                  </a:lnTo>
                  <a:cubicBezTo>
                    <a:pt x="85886" y="2150"/>
                    <a:pt x="85887" y="2150"/>
                    <a:pt x="85889" y="2150"/>
                  </a:cubicBezTo>
                  <a:lnTo>
                    <a:pt x="85889" y="2150"/>
                  </a:lnTo>
                  <a:cubicBezTo>
                    <a:pt x="85885" y="2150"/>
                    <a:pt x="85882" y="2150"/>
                    <a:pt x="85879" y="2149"/>
                  </a:cubicBezTo>
                  <a:lnTo>
                    <a:pt x="85879" y="2149"/>
                  </a:lnTo>
                  <a:cubicBezTo>
                    <a:pt x="85881" y="2150"/>
                    <a:pt x="85883" y="2150"/>
                    <a:pt x="85885" y="2150"/>
                  </a:cubicBezTo>
                  <a:lnTo>
                    <a:pt x="85885" y="2150"/>
                  </a:lnTo>
                  <a:cubicBezTo>
                    <a:pt x="85877" y="2150"/>
                    <a:pt x="85869" y="2149"/>
                    <a:pt x="85862" y="2148"/>
                  </a:cubicBezTo>
                  <a:cubicBezTo>
                    <a:pt x="85867" y="2148"/>
                    <a:pt x="85873" y="2149"/>
                    <a:pt x="85879" y="2149"/>
                  </a:cubicBezTo>
                  <a:lnTo>
                    <a:pt x="85879" y="2149"/>
                  </a:lnTo>
                  <a:cubicBezTo>
                    <a:pt x="84308" y="1935"/>
                    <a:pt x="83709" y="1903"/>
                    <a:pt x="81679" y="1653"/>
                  </a:cubicBezTo>
                  <a:cubicBezTo>
                    <a:pt x="80936" y="1601"/>
                    <a:pt x="80195" y="1587"/>
                    <a:pt x="79456" y="1587"/>
                  </a:cubicBezTo>
                  <a:cubicBezTo>
                    <a:pt x="78656" y="1587"/>
                    <a:pt x="77856" y="1603"/>
                    <a:pt x="77055" y="1603"/>
                  </a:cubicBezTo>
                  <a:cubicBezTo>
                    <a:pt x="76596" y="1603"/>
                    <a:pt x="76137" y="1598"/>
                    <a:pt x="75677" y="1581"/>
                  </a:cubicBezTo>
                  <a:cubicBezTo>
                    <a:pt x="73525" y="1464"/>
                    <a:pt x="72296" y="1275"/>
                    <a:pt x="70099" y="897"/>
                  </a:cubicBezTo>
                  <a:cubicBezTo>
                    <a:pt x="68681" y="730"/>
                    <a:pt x="67263" y="660"/>
                    <a:pt x="65845" y="541"/>
                  </a:cubicBezTo>
                  <a:cubicBezTo>
                    <a:pt x="64852" y="432"/>
                    <a:pt x="63861" y="280"/>
                    <a:pt x="62850" y="280"/>
                  </a:cubicBezTo>
                  <a:cubicBezTo>
                    <a:pt x="62777" y="280"/>
                    <a:pt x="62704" y="281"/>
                    <a:pt x="62631" y="282"/>
                  </a:cubicBezTo>
                  <a:cubicBezTo>
                    <a:pt x="61628" y="282"/>
                    <a:pt x="60627" y="222"/>
                    <a:pt x="59624" y="222"/>
                  </a:cubicBezTo>
                  <a:cubicBezTo>
                    <a:pt x="59374" y="222"/>
                    <a:pt x="59123" y="226"/>
                    <a:pt x="58872" y="235"/>
                  </a:cubicBezTo>
                  <a:cubicBezTo>
                    <a:pt x="58023" y="182"/>
                    <a:pt x="57173" y="105"/>
                    <a:pt x="56324" y="105"/>
                  </a:cubicBezTo>
                  <a:cubicBezTo>
                    <a:pt x="56015" y="105"/>
                    <a:pt x="55707" y="115"/>
                    <a:pt x="55399" y="141"/>
                  </a:cubicBezTo>
                  <a:cubicBezTo>
                    <a:pt x="54504" y="43"/>
                    <a:pt x="53648" y="1"/>
                    <a:pt x="528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5;p2"/>
            <p:cNvGrpSpPr/>
            <p:nvPr/>
          </p:nvGrpSpPr>
          <p:grpSpPr>
            <a:xfrm>
              <a:off x="3703775" y="4288988"/>
              <a:ext cx="2210325" cy="1019075"/>
              <a:chOff x="3703775" y="4288988"/>
              <a:chExt cx="2210325" cy="1019075"/>
            </a:xfrm>
          </p:grpSpPr>
          <p:sp>
            <p:nvSpPr>
              <p:cNvPr id="16" name="Google Shape;16;p2"/>
              <p:cNvSpPr/>
              <p:nvPr/>
            </p:nvSpPr>
            <p:spPr>
              <a:xfrm>
                <a:off x="3803600" y="4400513"/>
                <a:ext cx="1939150" cy="617475"/>
              </a:xfrm>
              <a:custGeom>
                <a:avLst/>
                <a:gdLst/>
                <a:ahLst/>
                <a:cxnLst/>
                <a:rect l="l" t="t" r="r" b="b"/>
                <a:pathLst>
                  <a:path w="77566" h="24699" extrusionOk="0">
                    <a:moveTo>
                      <a:pt x="49394" y="1"/>
                    </a:moveTo>
                    <a:cubicBezTo>
                      <a:pt x="45401" y="167"/>
                      <a:pt x="41406" y="48"/>
                      <a:pt x="37413" y="356"/>
                    </a:cubicBezTo>
                    <a:cubicBezTo>
                      <a:pt x="30418" y="545"/>
                      <a:pt x="23067" y="829"/>
                      <a:pt x="16260" y="1608"/>
                    </a:cubicBezTo>
                    <a:cubicBezTo>
                      <a:pt x="14773" y="1844"/>
                      <a:pt x="13118" y="1938"/>
                      <a:pt x="11558" y="2341"/>
                    </a:cubicBezTo>
                    <a:cubicBezTo>
                      <a:pt x="10778" y="2506"/>
                      <a:pt x="10046" y="2884"/>
                      <a:pt x="9290" y="3145"/>
                    </a:cubicBezTo>
                    <a:cubicBezTo>
                      <a:pt x="8414" y="3428"/>
                      <a:pt x="7516" y="3665"/>
                      <a:pt x="6643" y="3971"/>
                    </a:cubicBezTo>
                    <a:cubicBezTo>
                      <a:pt x="4468" y="4799"/>
                      <a:pt x="2128" y="5294"/>
                      <a:pt x="568" y="7210"/>
                    </a:cubicBezTo>
                    <a:cubicBezTo>
                      <a:pt x="73" y="8060"/>
                      <a:pt x="1" y="9148"/>
                      <a:pt x="73" y="10116"/>
                    </a:cubicBezTo>
                    <a:cubicBezTo>
                      <a:pt x="237" y="10966"/>
                      <a:pt x="734" y="11723"/>
                      <a:pt x="1277" y="12384"/>
                    </a:cubicBezTo>
                    <a:cubicBezTo>
                      <a:pt x="2861" y="14300"/>
                      <a:pt x="5011" y="15623"/>
                      <a:pt x="7352" y="16474"/>
                    </a:cubicBezTo>
                    <a:cubicBezTo>
                      <a:pt x="8344" y="16922"/>
                      <a:pt x="9360" y="17253"/>
                      <a:pt x="10424" y="17514"/>
                    </a:cubicBezTo>
                    <a:cubicBezTo>
                      <a:pt x="12220" y="18056"/>
                      <a:pt x="14111" y="18412"/>
                      <a:pt x="15977" y="18648"/>
                    </a:cubicBezTo>
                    <a:cubicBezTo>
                      <a:pt x="16994" y="18743"/>
                      <a:pt x="17987" y="18885"/>
                      <a:pt x="19002" y="19049"/>
                    </a:cubicBezTo>
                    <a:cubicBezTo>
                      <a:pt x="19261" y="19071"/>
                      <a:pt x="19520" y="19171"/>
                      <a:pt x="19761" y="19171"/>
                    </a:cubicBezTo>
                    <a:cubicBezTo>
                      <a:pt x="19784" y="19171"/>
                      <a:pt x="19807" y="19170"/>
                      <a:pt x="19830" y="19168"/>
                    </a:cubicBezTo>
                    <a:cubicBezTo>
                      <a:pt x="19925" y="19121"/>
                      <a:pt x="19900" y="18979"/>
                      <a:pt x="19805" y="18954"/>
                    </a:cubicBezTo>
                    <a:cubicBezTo>
                      <a:pt x="18104" y="18648"/>
                      <a:pt x="16402" y="18459"/>
                      <a:pt x="14725" y="18245"/>
                    </a:cubicBezTo>
                    <a:cubicBezTo>
                      <a:pt x="13141" y="17986"/>
                      <a:pt x="11558" y="17631"/>
                      <a:pt x="10021" y="17158"/>
                    </a:cubicBezTo>
                    <a:cubicBezTo>
                      <a:pt x="8225" y="16686"/>
                      <a:pt x="6571" y="15929"/>
                      <a:pt x="4964" y="15103"/>
                    </a:cubicBezTo>
                    <a:cubicBezTo>
                      <a:pt x="3168" y="14063"/>
                      <a:pt x="1466" y="12621"/>
                      <a:pt x="568" y="10730"/>
                    </a:cubicBezTo>
                    <a:cubicBezTo>
                      <a:pt x="143" y="9668"/>
                      <a:pt x="309" y="8533"/>
                      <a:pt x="757" y="7446"/>
                    </a:cubicBezTo>
                    <a:cubicBezTo>
                      <a:pt x="1324" y="6665"/>
                      <a:pt x="2175" y="6123"/>
                      <a:pt x="3003" y="5650"/>
                    </a:cubicBezTo>
                    <a:cubicBezTo>
                      <a:pt x="4160" y="5177"/>
                      <a:pt x="5484" y="4705"/>
                      <a:pt x="6807" y="4232"/>
                    </a:cubicBezTo>
                    <a:cubicBezTo>
                      <a:pt x="7658" y="3924"/>
                      <a:pt x="8533" y="3712"/>
                      <a:pt x="9384" y="3428"/>
                    </a:cubicBezTo>
                    <a:cubicBezTo>
                      <a:pt x="10116" y="3167"/>
                      <a:pt x="10802" y="2814"/>
                      <a:pt x="11558" y="2647"/>
                    </a:cubicBezTo>
                    <a:cubicBezTo>
                      <a:pt x="13260" y="2199"/>
                      <a:pt x="14914" y="2128"/>
                      <a:pt x="16710" y="1844"/>
                    </a:cubicBezTo>
                    <a:cubicBezTo>
                      <a:pt x="23445" y="1112"/>
                      <a:pt x="30630" y="829"/>
                      <a:pt x="37555" y="640"/>
                    </a:cubicBezTo>
                    <a:cubicBezTo>
                      <a:pt x="40414" y="451"/>
                      <a:pt x="43297" y="403"/>
                      <a:pt x="46180" y="403"/>
                    </a:cubicBezTo>
                    <a:cubicBezTo>
                      <a:pt x="47224" y="403"/>
                      <a:pt x="48266" y="312"/>
                      <a:pt x="49296" y="312"/>
                    </a:cubicBezTo>
                    <a:cubicBezTo>
                      <a:pt x="49550" y="312"/>
                      <a:pt x="49804" y="318"/>
                      <a:pt x="50056" y="331"/>
                    </a:cubicBezTo>
                    <a:cubicBezTo>
                      <a:pt x="50427" y="369"/>
                      <a:pt x="50801" y="377"/>
                      <a:pt x="51176" y="377"/>
                    </a:cubicBezTo>
                    <a:cubicBezTo>
                      <a:pt x="51419" y="377"/>
                      <a:pt x="51662" y="374"/>
                      <a:pt x="51905" y="374"/>
                    </a:cubicBezTo>
                    <a:cubicBezTo>
                      <a:pt x="52220" y="374"/>
                      <a:pt x="52534" y="379"/>
                      <a:pt x="52845" y="403"/>
                    </a:cubicBezTo>
                    <a:cubicBezTo>
                      <a:pt x="54357" y="498"/>
                      <a:pt x="55847" y="734"/>
                      <a:pt x="57360" y="734"/>
                    </a:cubicBezTo>
                    <a:cubicBezTo>
                      <a:pt x="61236" y="970"/>
                      <a:pt x="64686" y="1301"/>
                      <a:pt x="68537" y="2294"/>
                    </a:cubicBezTo>
                    <a:cubicBezTo>
                      <a:pt x="70570" y="2742"/>
                      <a:pt x="72791" y="3404"/>
                      <a:pt x="74518" y="4279"/>
                    </a:cubicBezTo>
                    <a:cubicBezTo>
                      <a:pt x="75321" y="4869"/>
                      <a:pt x="76195" y="5272"/>
                      <a:pt x="76597" y="6028"/>
                    </a:cubicBezTo>
                    <a:cubicBezTo>
                      <a:pt x="76881" y="6476"/>
                      <a:pt x="76928" y="6949"/>
                      <a:pt x="77023" y="7541"/>
                    </a:cubicBezTo>
                    <a:cubicBezTo>
                      <a:pt x="77235" y="8414"/>
                      <a:pt x="77235" y="9100"/>
                      <a:pt x="77045" y="9998"/>
                    </a:cubicBezTo>
                    <a:cubicBezTo>
                      <a:pt x="76951" y="10613"/>
                      <a:pt x="76667" y="11155"/>
                      <a:pt x="76456" y="11747"/>
                    </a:cubicBezTo>
                    <a:cubicBezTo>
                      <a:pt x="76100" y="12573"/>
                      <a:pt x="75864" y="13235"/>
                      <a:pt x="75274" y="13827"/>
                    </a:cubicBezTo>
                    <a:cubicBezTo>
                      <a:pt x="73642" y="15693"/>
                      <a:pt x="71799" y="17064"/>
                      <a:pt x="69602" y="18223"/>
                    </a:cubicBezTo>
                    <a:cubicBezTo>
                      <a:pt x="67687" y="19285"/>
                      <a:pt x="65843" y="20255"/>
                      <a:pt x="63953" y="21034"/>
                    </a:cubicBezTo>
                    <a:cubicBezTo>
                      <a:pt x="63032" y="21484"/>
                      <a:pt x="62062" y="21743"/>
                      <a:pt x="60999" y="22027"/>
                    </a:cubicBezTo>
                    <a:cubicBezTo>
                      <a:pt x="60029" y="22358"/>
                      <a:pt x="59014" y="22477"/>
                      <a:pt x="58044" y="22736"/>
                    </a:cubicBezTo>
                    <a:cubicBezTo>
                      <a:pt x="56768" y="22878"/>
                      <a:pt x="55327" y="23114"/>
                      <a:pt x="53932" y="23539"/>
                    </a:cubicBezTo>
                    <a:cubicBezTo>
                      <a:pt x="52917" y="23728"/>
                      <a:pt x="51758" y="23823"/>
                      <a:pt x="50601" y="24012"/>
                    </a:cubicBezTo>
                    <a:cubicBezTo>
                      <a:pt x="49678" y="24107"/>
                      <a:pt x="48449" y="24154"/>
                      <a:pt x="47409" y="24201"/>
                    </a:cubicBezTo>
                    <a:cubicBezTo>
                      <a:pt x="46315" y="24253"/>
                      <a:pt x="45246" y="24342"/>
                      <a:pt x="44166" y="24342"/>
                    </a:cubicBezTo>
                    <a:cubicBezTo>
                      <a:pt x="43753" y="24342"/>
                      <a:pt x="43338" y="24329"/>
                      <a:pt x="42919" y="24296"/>
                    </a:cubicBezTo>
                    <a:cubicBezTo>
                      <a:pt x="42376" y="24296"/>
                      <a:pt x="41832" y="24367"/>
                      <a:pt x="41289" y="24390"/>
                    </a:cubicBezTo>
                    <a:cubicBezTo>
                      <a:pt x="40837" y="24357"/>
                      <a:pt x="40386" y="24323"/>
                      <a:pt x="39935" y="24323"/>
                    </a:cubicBezTo>
                    <a:cubicBezTo>
                      <a:pt x="39748" y="24323"/>
                      <a:pt x="39561" y="24329"/>
                      <a:pt x="39374" y="24343"/>
                    </a:cubicBezTo>
                    <a:cubicBezTo>
                      <a:pt x="39266" y="24344"/>
                      <a:pt x="39157" y="24345"/>
                      <a:pt x="39048" y="24345"/>
                    </a:cubicBezTo>
                    <a:cubicBezTo>
                      <a:pt x="37369" y="24345"/>
                      <a:pt x="35585" y="24178"/>
                      <a:pt x="34010" y="24178"/>
                    </a:cubicBezTo>
                    <a:cubicBezTo>
                      <a:pt x="34080" y="24178"/>
                      <a:pt x="33774" y="24154"/>
                      <a:pt x="33679" y="24154"/>
                    </a:cubicBezTo>
                    <a:cubicBezTo>
                      <a:pt x="33659" y="24150"/>
                      <a:pt x="33640" y="24148"/>
                      <a:pt x="33620" y="24148"/>
                    </a:cubicBezTo>
                    <a:cubicBezTo>
                      <a:pt x="33522" y="24148"/>
                      <a:pt x="33431" y="24194"/>
                      <a:pt x="33371" y="24273"/>
                    </a:cubicBezTo>
                    <a:cubicBezTo>
                      <a:pt x="33301" y="24343"/>
                      <a:pt x="33348" y="24485"/>
                      <a:pt x="33443" y="24509"/>
                    </a:cubicBezTo>
                    <a:cubicBezTo>
                      <a:pt x="33460" y="24513"/>
                      <a:pt x="33476" y="24515"/>
                      <a:pt x="33491" y="24515"/>
                    </a:cubicBezTo>
                    <a:cubicBezTo>
                      <a:pt x="33556" y="24515"/>
                      <a:pt x="33598" y="24480"/>
                      <a:pt x="33655" y="24462"/>
                    </a:cubicBezTo>
                    <a:cubicBezTo>
                      <a:pt x="34954" y="24482"/>
                      <a:pt x="37250" y="24658"/>
                      <a:pt x="39162" y="24658"/>
                    </a:cubicBezTo>
                    <a:cubicBezTo>
                      <a:pt x="39372" y="24658"/>
                      <a:pt x="39578" y="24656"/>
                      <a:pt x="39777" y="24651"/>
                    </a:cubicBezTo>
                    <a:cubicBezTo>
                      <a:pt x="39897" y="24640"/>
                      <a:pt x="40017" y="24635"/>
                      <a:pt x="40137" y="24635"/>
                    </a:cubicBezTo>
                    <a:cubicBezTo>
                      <a:pt x="40513" y="24635"/>
                      <a:pt x="40889" y="24680"/>
                      <a:pt x="41265" y="24698"/>
                    </a:cubicBezTo>
                    <a:cubicBezTo>
                      <a:pt x="41793" y="24698"/>
                      <a:pt x="42302" y="24623"/>
                      <a:pt x="42825" y="24623"/>
                    </a:cubicBezTo>
                    <a:cubicBezTo>
                      <a:pt x="42887" y="24623"/>
                      <a:pt x="42950" y="24624"/>
                      <a:pt x="43013" y="24626"/>
                    </a:cubicBezTo>
                    <a:cubicBezTo>
                      <a:pt x="43360" y="24649"/>
                      <a:pt x="43708" y="24658"/>
                      <a:pt x="44056" y="24658"/>
                    </a:cubicBezTo>
                    <a:cubicBezTo>
                      <a:pt x="45182" y="24658"/>
                      <a:pt x="46315" y="24563"/>
                      <a:pt x="47434" y="24509"/>
                    </a:cubicBezTo>
                    <a:cubicBezTo>
                      <a:pt x="48544" y="24462"/>
                      <a:pt x="49655" y="24437"/>
                      <a:pt x="50743" y="24296"/>
                    </a:cubicBezTo>
                    <a:cubicBezTo>
                      <a:pt x="51805" y="24131"/>
                      <a:pt x="52987" y="24037"/>
                      <a:pt x="54004" y="23823"/>
                    </a:cubicBezTo>
                    <a:cubicBezTo>
                      <a:pt x="54877" y="23634"/>
                      <a:pt x="55823" y="23328"/>
                      <a:pt x="56556" y="23256"/>
                    </a:cubicBezTo>
                    <a:cubicBezTo>
                      <a:pt x="57171" y="23114"/>
                      <a:pt x="57713" y="23161"/>
                      <a:pt x="58375" y="22972"/>
                    </a:cubicBezTo>
                    <a:cubicBezTo>
                      <a:pt x="59298" y="22760"/>
                      <a:pt x="60219" y="22641"/>
                      <a:pt x="61117" y="22310"/>
                    </a:cubicBezTo>
                    <a:cubicBezTo>
                      <a:pt x="62109" y="22074"/>
                      <a:pt x="63102" y="21790"/>
                      <a:pt x="64000" y="21342"/>
                    </a:cubicBezTo>
                    <a:cubicBezTo>
                      <a:pt x="65821" y="20609"/>
                      <a:pt x="67759" y="19616"/>
                      <a:pt x="69649" y="18576"/>
                    </a:cubicBezTo>
                    <a:cubicBezTo>
                      <a:pt x="71988" y="17347"/>
                      <a:pt x="74140" y="15765"/>
                      <a:pt x="75794" y="13708"/>
                    </a:cubicBezTo>
                    <a:cubicBezTo>
                      <a:pt x="76267" y="13165"/>
                      <a:pt x="76478" y="12479"/>
                      <a:pt x="76762" y="11842"/>
                    </a:cubicBezTo>
                    <a:cubicBezTo>
                      <a:pt x="76998" y="11227"/>
                      <a:pt x="77329" y="10636"/>
                      <a:pt x="77401" y="9974"/>
                    </a:cubicBezTo>
                    <a:cubicBezTo>
                      <a:pt x="77565" y="9148"/>
                      <a:pt x="77565" y="8319"/>
                      <a:pt x="77376" y="7493"/>
                    </a:cubicBezTo>
                    <a:cubicBezTo>
                      <a:pt x="77282" y="6926"/>
                      <a:pt x="77212" y="6359"/>
                      <a:pt x="76904" y="5862"/>
                    </a:cubicBezTo>
                    <a:cubicBezTo>
                      <a:pt x="76361" y="4941"/>
                      <a:pt x="75344" y="4444"/>
                      <a:pt x="74493" y="3854"/>
                    </a:cubicBezTo>
                    <a:cubicBezTo>
                      <a:pt x="72627" y="3003"/>
                      <a:pt x="70642" y="2411"/>
                      <a:pt x="68609" y="1963"/>
                    </a:cubicBezTo>
                    <a:cubicBezTo>
                      <a:pt x="64733" y="970"/>
                      <a:pt x="61094" y="592"/>
                      <a:pt x="57146" y="426"/>
                    </a:cubicBezTo>
                    <a:cubicBezTo>
                      <a:pt x="55706" y="403"/>
                      <a:pt x="54288" y="167"/>
                      <a:pt x="52845" y="72"/>
                    </a:cubicBezTo>
                    <a:cubicBezTo>
                      <a:pt x="51711" y="25"/>
                      <a:pt x="50553" y="72"/>
                      <a:pt x="4939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4082475" y="4524888"/>
                <a:ext cx="1322325" cy="306400"/>
              </a:xfrm>
              <a:custGeom>
                <a:avLst/>
                <a:gdLst/>
                <a:ahLst/>
                <a:cxnLst/>
                <a:rect l="l" t="t" r="r" b="b"/>
                <a:pathLst>
                  <a:path w="52893" h="12256" extrusionOk="0">
                    <a:moveTo>
                      <a:pt x="28671" y="1"/>
                    </a:moveTo>
                    <a:cubicBezTo>
                      <a:pt x="27852" y="1"/>
                      <a:pt x="27032" y="32"/>
                      <a:pt x="26211" y="108"/>
                    </a:cubicBezTo>
                    <a:cubicBezTo>
                      <a:pt x="24344" y="273"/>
                      <a:pt x="22477" y="332"/>
                      <a:pt x="20607" y="332"/>
                    </a:cubicBezTo>
                    <a:cubicBezTo>
                      <a:pt x="18737" y="332"/>
                      <a:pt x="16864" y="273"/>
                      <a:pt x="14984" y="202"/>
                    </a:cubicBezTo>
                    <a:cubicBezTo>
                      <a:pt x="14909" y="201"/>
                      <a:pt x="14834" y="200"/>
                      <a:pt x="14760" y="200"/>
                    </a:cubicBezTo>
                    <a:cubicBezTo>
                      <a:pt x="13441" y="200"/>
                      <a:pt x="12121" y="396"/>
                      <a:pt x="10802" y="486"/>
                    </a:cubicBezTo>
                    <a:cubicBezTo>
                      <a:pt x="9573" y="580"/>
                      <a:pt x="8344" y="533"/>
                      <a:pt x="7138" y="675"/>
                    </a:cubicBezTo>
                    <a:cubicBezTo>
                      <a:pt x="5461" y="839"/>
                      <a:pt x="3807" y="1643"/>
                      <a:pt x="2294" y="2329"/>
                    </a:cubicBezTo>
                    <a:cubicBezTo>
                      <a:pt x="1821" y="2730"/>
                      <a:pt x="1419" y="3275"/>
                      <a:pt x="1301" y="3889"/>
                    </a:cubicBezTo>
                    <a:cubicBezTo>
                      <a:pt x="1277" y="4456"/>
                      <a:pt x="1797" y="4882"/>
                      <a:pt x="2247" y="5165"/>
                    </a:cubicBezTo>
                    <a:cubicBezTo>
                      <a:pt x="3854" y="6133"/>
                      <a:pt x="5792" y="6322"/>
                      <a:pt x="7611" y="6653"/>
                    </a:cubicBezTo>
                    <a:cubicBezTo>
                      <a:pt x="10140" y="6984"/>
                      <a:pt x="12504" y="7268"/>
                      <a:pt x="15079" y="7529"/>
                    </a:cubicBezTo>
                    <a:cubicBezTo>
                      <a:pt x="17041" y="7718"/>
                      <a:pt x="19026" y="7623"/>
                      <a:pt x="20987" y="7788"/>
                    </a:cubicBezTo>
                    <a:cubicBezTo>
                      <a:pt x="22099" y="7859"/>
                      <a:pt x="23209" y="8024"/>
                      <a:pt x="24320" y="8071"/>
                    </a:cubicBezTo>
                    <a:cubicBezTo>
                      <a:pt x="25856" y="8071"/>
                      <a:pt x="27368" y="8024"/>
                      <a:pt x="28905" y="8001"/>
                    </a:cubicBezTo>
                    <a:cubicBezTo>
                      <a:pt x="32331" y="7835"/>
                      <a:pt x="35876" y="7835"/>
                      <a:pt x="39162" y="6700"/>
                    </a:cubicBezTo>
                    <a:cubicBezTo>
                      <a:pt x="41170" y="5613"/>
                      <a:pt x="37105" y="4598"/>
                      <a:pt x="36302" y="4479"/>
                    </a:cubicBezTo>
                    <a:cubicBezTo>
                      <a:pt x="33065" y="4053"/>
                      <a:pt x="29779" y="3723"/>
                      <a:pt x="26423" y="3581"/>
                    </a:cubicBezTo>
                    <a:cubicBezTo>
                      <a:pt x="25923" y="3538"/>
                      <a:pt x="25425" y="3525"/>
                      <a:pt x="24928" y="3525"/>
                    </a:cubicBezTo>
                    <a:cubicBezTo>
                      <a:pt x="24214" y="3525"/>
                      <a:pt x="23503" y="3551"/>
                      <a:pt x="22789" y="3551"/>
                    </a:cubicBezTo>
                    <a:cubicBezTo>
                      <a:pt x="22355" y="3551"/>
                      <a:pt x="21921" y="3542"/>
                      <a:pt x="21484" y="3511"/>
                    </a:cubicBezTo>
                    <a:cubicBezTo>
                      <a:pt x="21057" y="3537"/>
                      <a:pt x="20637" y="3555"/>
                      <a:pt x="20217" y="3555"/>
                    </a:cubicBezTo>
                    <a:cubicBezTo>
                      <a:pt x="19869" y="3555"/>
                      <a:pt x="19521" y="3543"/>
                      <a:pt x="19168" y="3511"/>
                    </a:cubicBezTo>
                    <a:cubicBezTo>
                      <a:pt x="19072" y="3504"/>
                      <a:pt x="18976" y="3501"/>
                      <a:pt x="18880" y="3501"/>
                    </a:cubicBezTo>
                    <a:cubicBezTo>
                      <a:pt x="18284" y="3501"/>
                      <a:pt x="17677" y="3612"/>
                      <a:pt x="17089" y="3653"/>
                    </a:cubicBezTo>
                    <a:cubicBezTo>
                      <a:pt x="16332" y="3794"/>
                      <a:pt x="15529" y="3605"/>
                      <a:pt x="14820" y="3959"/>
                    </a:cubicBezTo>
                    <a:cubicBezTo>
                      <a:pt x="14016" y="4314"/>
                      <a:pt x="14347" y="4573"/>
                      <a:pt x="15032" y="4740"/>
                    </a:cubicBezTo>
                    <a:cubicBezTo>
                      <a:pt x="15671" y="4882"/>
                      <a:pt x="16308" y="5046"/>
                      <a:pt x="16947" y="5046"/>
                    </a:cubicBezTo>
                    <a:cubicBezTo>
                      <a:pt x="17064" y="5046"/>
                      <a:pt x="17136" y="4929"/>
                      <a:pt x="17111" y="4834"/>
                    </a:cubicBezTo>
                    <a:cubicBezTo>
                      <a:pt x="17094" y="4727"/>
                      <a:pt x="16994" y="4714"/>
                      <a:pt x="16896" y="4714"/>
                    </a:cubicBezTo>
                    <a:cubicBezTo>
                      <a:pt x="16865" y="4714"/>
                      <a:pt x="16833" y="4715"/>
                      <a:pt x="16805" y="4715"/>
                    </a:cubicBezTo>
                    <a:cubicBezTo>
                      <a:pt x="16213" y="4693"/>
                      <a:pt x="15646" y="4551"/>
                      <a:pt x="14984" y="4384"/>
                    </a:cubicBezTo>
                    <a:cubicBezTo>
                      <a:pt x="14914" y="4362"/>
                      <a:pt x="14867" y="4337"/>
                      <a:pt x="14820" y="4337"/>
                    </a:cubicBezTo>
                    <a:cubicBezTo>
                      <a:pt x="15434" y="3959"/>
                      <a:pt x="16190" y="4125"/>
                      <a:pt x="17041" y="3984"/>
                    </a:cubicBezTo>
                    <a:cubicBezTo>
                      <a:pt x="17777" y="3885"/>
                      <a:pt x="18514" y="3832"/>
                      <a:pt x="19250" y="3832"/>
                    </a:cubicBezTo>
                    <a:cubicBezTo>
                      <a:pt x="19577" y="3832"/>
                      <a:pt x="19904" y="3843"/>
                      <a:pt x="20231" y="3864"/>
                    </a:cubicBezTo>
                    <a:cubicBezTo>
                      <a:pt x="20707" y="3851"/>
                      <a:pt x="21191" y="3828"/>
                      <a:pt x="21673" y="3828"/>
                    </a:cubicBezTo>
                    <a:cubicBezTo>
                      <a:pt x="21982" y="3828"/>
                      <a:pt x="22290" y="3837"/>
                      <a:pt x="22594" y="3864"/>
                    </a:cubicBezTo>
                    <a:cubicBezTo>
                      <a:pt x="23020" y="3853"/>
                      <a:pt x="23445" y="3848"/>
                      <a:pt x="23872" y="3848"/>
                    </a:cubicBezTo>
                    <a:cubicBezTo>
                      <a:pt x="26122" y="3848"/>
                      <a:pt x="28381" y="3993"/>
                      <a:pt x="30607" y="4173"/>
                    </a:cubicBezTo>
                    <a:cubicBezTo>
                      <a:pt x="31836" y="4243"/>
                      <a:pt x="32851" y="4362"/>
                      <a:pt x="34033" y="4551"/>
                    </a:cubicBezTo>
                    <a:cubicBezTo>
                      <a:pt x="35192" y="4693"/>
                      <a:pt x="36184" y="4715"/>
                      <a:pt x="37271" y="5023"/>
                    </a:cubicBezTo>
                    <a:cubicBezTo>
                      <a:pt x="38807" y="5519"/>
                      <a:pt x="40486" y="6133"/>
                      <a:pt x="38264" y="6630"/>
                    </a:cubicBezTo>
                    <a:cubicBezTo>
                      <a:pt x="35356" y="7387"/>
                      <a:pt x="32567" y="7529"/>
                      <a:pt x="29542" y="7623"/>
                    </a:cubicBezTo>
                    <a:cubicBezTo>
                      <a:pt x="27771" y="7693"/>
                      <a:pt x="25997" y="7718"/>
                      <a:pt x="24226" y="7718"/>
                    </a:cubicBezTo>
                    <a:cubicBezTo>
                      <a:pt x="22288" y="7576"/>
                      <a:pt x="20350" y="7362"/>
                      <a:pt x="18387" y="7339"/>
                    </a:cubicBezTo>
                    <a:cubicBezTo>
                      <a:pt x="18322" y="7340"/>
                      <a:pt x="18257" y="7340"/>
                      <a:pt x="18192" y="7340"/>
                    </a:cubicBezTo>
                    <a:cubicBezTo>
                      <a:pt x="15053" y="7340"/>
                      <a:pt x="12156" y="6813"/>
                      <a:pt x="9053" y="6489"/>
                    </a:cubicBezTo>
                    <a:cubicBezTo>
                      <a:pt x="6832" y="6133"/>
                      <a:pt x="4185" y="5991"/>
                      <a:pt x="2222" y="4715"/>
                    </a:cubicBezTo>
                    <a:cubicBezTo>
                      <a:pt x="1916" y="4551"/>
                      <a:pt x="1632" y="4053"/>
                      <a:pt x="1632" y="3984"/>
                    </a:cubicBezTo>
                    <a:cubicBezTo>
                      <a:pt x="1727" y="3416"/>
                      <a:pt x="2200" y="2825"/>
                      <a:pt x="2600" y="2566"/>
                    </a:cubicBezTo>
                    <a:cubicBezTo>
                      <a:pt x="4302" y="1785"/>
                      <a:pt x="6193" y="958"/>
                      <a:pt x="8083" y="934"/>
                    </a:cubicBezTo>
                    <a:cubicBezTo>
                      <a:pt x="10424" y="934"/>
                      <a:pt x="12715" y="580"/>
                      <a:pt x="15056" y="556"/>
                    </a:cubicBezTo>
                    <a:cubicBezTo>
                      <a:pt x="17419" y="628"/>
                      <a:pt x="19805" y="675"/>
                      <a:pt x="22169" y="698"/>
                    </a:cubicBezTo>
                    <a:cubicBezTo>
                      <a:pt x="24226" y="580"/>
                      <a:pt x="26306" y="439"/>
                      <a:pt x="28361" y="319"/>
                    </a:cubicBezTo>
                    <a:cubicBezTo>
                      <a:pt x="31386" y="344"/>
                      <a:pt x="34388" y="745"/>
                      <a:pt x="37413" y="934"/>
                    </a:cubicBezTo>
                    <a:cubicBezTo>
                      <a:pt x="39351" y="1006"/>
                      <a:pt x="41406" y="1053"/>
                      <a:pt x="43180" y="1359"/>
                    </a:cubicBezTo>
                    <a:cubicBezTo>
                      <a:pt x="44645" y="1596"/>
                      <a:pt x="46038" y="2116"/>
                      <a:pt x="47456" y="2541"/>
                    </a:cubicBezTo>
                    <a:cubicBezTo>
                      <a:pt x="49347" y="3250"/>
                      <a:pt x="52444" y="3675"/>
                      <a:pt x="52160" y="5591"/>
                    </a:cubicBezTo>
                    <a:cubicBezTo>
                      <a:pt x="51830" y="6347"/>
                      <a:pt x="50860" y="7339"/>
                      <a:pt x="50081" y="8118"/>
                    </a:cubicBezTo>
                    <a:cubicBezTo>
                      <a:pt x="49419" y="8686"/>
                      <a:pt x="48449" y="8994"/>
                      <a:pt x="47693" y="9325"/>
                    </a:cubicBezTo>
                    <a:cubicBezTo>
                      <a:pt x="46678" y="9750"/>
                      <a:pt x="45732" y="10317"/>
                      <a:pt x="44740" y="10790"/>
                    </a:cubicBezTo>
                    <a:cubicBezTo>
                      <a:pt x="44456" y="10979"/>
                      <a:pt x="43983" y="11026"/>
                      <a:pt x="43558" y="11143"/>
                    </a:cubicBezTo>
                    <a:cubicBezTo>
                      <a:pt x="42707" y="11380"/>
                      <a:pt x="41856" y="11546"/>
                      <a:pt x="40981" y="11663"/>
                    </a:cubicBezTo>
                    <a:cubicBezTo>
                      <a:pt x="39831" y="11825"/>
                      <a:pt x="38783" y="11986"/>
                      <a:pt x="37618" y="11986"/>
                    </a:cubicBezTo>
                    <a:cubicBezTo>
                      <a:pt x="37419" y="11986"/>
                      <a:pt x="37217" y="11982"/>
                      <a:pt x="37011" y="11972"/>
                    </a:cubicBezTo>
                    <a:cubicBezTo>
                      <a:pt x="32119" y="11877"/>
                      <a:pt x="27251" y="11380"/>
                      <a:pt x="22358" y="10932"/>
                    </a:cubicBezTo>
                    <a:cubicBezTo>
                      <a:pt x="17442" y="10459"/>
                      <a:pt x="12526" y="9939"/>
                      <a:pt x="7658" y="9088"/>
                    </a:cubicBezTo>
                    <a:cubicBezTo>
                      <a:pt x="5105" y="8710"/>
                      <a:pt x="2648" y="7929"/>
                      <a:pt x="190" y="7150"/>
                    </a:cubicBezTo>
                    <a:cubicBezTo>
                      <a:pt x="177" y="7146"/>
                      <a:pt x="164" y="7144"/>
                      <a:pt x="152" y="7144"/>
                    </a:cubicBezTo>
                    <a:cubicBezTo>
                      <a:pt x="95" y="7144"/>
                      <a:pt x="44" y="7186"/>
                      <a:pt x="25" y="7245"/>
                    </a:cubicBezTo>
                    <a:cubicBezTo>
                      <a:pt x="1" y="7315"/>
                      <a:pt x="48" y="7387"/>
                      <a:pt x="120" y="7409"/>
                    </a:cubicBezTo>
                    <a:cubicBezTo>
                      <a:pt x="1963" y="7929"/>
                      <a:pt x="3759" y="8638"/>
                      <a:pt x="5650" y="8969"/>
                    </a:cubicBezTo>
                    <a:cubicBezTo>
                      <a:pt x="10897" y="10009"/>
                      <a:pt x="16238" y="10601"/>
                      <a:pt x="21554" y="11121"/>
                    </a:cubicBezTo>
                    <a:cubicBezTo>
                      <a:pt x="27037" y="11641"/>
                      <a:pt x="32520" y="12231"/>
                      <a:pt x="38028" y="12255"/>
                    </a:cubicBezTo>
                    <a:cubicBezTo>
                      <a:pt x="40297" y="12136"/>
                      <a:pt x="42565" y="11783"/>
                      <a:pt x="44740" y="11143"/>
                    </a:cubicBezTo>
                    <a:cubicBezTo>
                      <a:pt x="45590" y="10718"/>
                      <a:pt x="46417" y="10270"/>
                      <a:pt x="47267" y="9867"/>
                    </a:cubicBezTo>
                    <a:cubicBezTo>
                      <a:pt x="47929" y="9561"/>
                      <a:pt x="48922" y="9253"/>
                      <a:pt x="49725" y="8827"/>
                    </a:cubicBezTo>
                    <a:cubicBezTo>
                      <a:pt x="50718" y="8260"/>
                      <a:pt x="51357" y="7292"/>
                      <a:pt x="52089" y="6464"/>
                    </a:cubicBezTo>
                    <a:cubicBezTo>
                      <a:pt x="52892" y="5638"/>
                      <a:pt x="52609" y="4526"/>
                      <a:pt x="51758" y="3842"/>
                    </a:cubicBezTo>
                    <a:cubicBezTo>
                      <a:pt x="51121" y="3344"/>
                      <a:pt x="50270" y="3133"/>
                      <a:pt x="49514" y="2825"/>
                    </a:cubicBezTo>
                    <a:cubicBezTo>
                      <a:pt x="47504" y="2210"/>
                      <a:pt x="45519" y="1454"/>
                      <a:pt x="43463" y="1053"/>
                    </a:cubicBezTo>
                    <a:cubicBezTo>
                      <a:pt x="41312" y="675"/>
                      <a:pt x="39115" y="675"/>
                      <a:pt x="36941" y="556"/>
                    </a:cubicBezTo>
                    <a:cubicBezTo>
                      <a:pt x="34187" y="356"/>
                      <a:pt x="31434" y="1"/>
                      <a:pt x="28671"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3703775" y="4288988"/>
                <a:ext cx="2210325" cy="826575"/>
              </a:xfrm>
              <a:custGeom>
                <a:avLst/>
                <a:gdLst/>
                <a:ahLst/>
                <a:cxnLst/>
                <a:rect l="l" t="t" r="r" b="b"/>
                <a:pathLst>
                  <a:path w="88413" h="33063" extrusionOk="0">
                    <a:moveTo>
                      <a:pt x="58087" y="0"/>
                    </a:moveTo>
                    <a:cubicBezTo>
                      <a:pt x="56757" y="0"/>
                      <a:pt x="55421" y="181"/>
                      <a:pt x="54096" y="232"/>
                    </a:cubicBezTo>
                    <a:cubicBezTo>
                      <a:pt x="53003" y="252"/>
                      <a:pt x="51910" y="404"/>
                      <a:pt x="50817" y="404"/>
                    </a:cubicBezTo>
                    <a:cubicBezTo>
                      <a:pt x="50681" y="404"/>
                      <a:pt x="50545" y="402"/>
                      <a:pt x="50410" y="397"/>
                    </a:cubicBezTo>
                    <a:cubicBezTo>
                      <a:pt x="50156" y="378"/>
                      <a:pt x="49903" y="371"/>
                      <a:pt x="49651" y="371"/>
                    </a:cubicBezTo>
                    <a:cubicBezTo>
                      <a:pt x="48612" y="371"/>
                      <a:pt x="47585" y="500"/>
                      <a:pt x="46558" y="538"/>
                    </a:cubicBezTo>
                    <a:cubicBezTo>
                      <a:pt x="45329" y="563"/>
                      <a:pt x="44337" y="752"/>
                      <a:pt x="43108" y="869"/>
                    </a:cubicBezTo>
                    <a:cubicBezTo>
                      <a:pt x="42352" y="941"/>
                      <a:pt x="41429" y="964"/>
                      <a:pt x="40555" y="1153"/>
                    </a:cubicBezTo>
                    <a:cubicBezTo>
                      <a:pt x="38712" y="1295"/>
                      <a:pt x="36371" y="1720"/>
                      <a:pt x="34364" y="2076"/>
                    </a:cubicBezTo>
                    <a:cubicBezTo>
                      <a:pt x="33157" y="2382"/>
                      <a:pt x="31550" y="2287"/>
                      <a:pt x="30369" y="2454"/>
                    </a:cubicBezTo>
                    <a:cubicBezTo>
                      <a:pt x="27037" y="2785"/>
                      <a:pt x="23609" y="3233"/>
                      <a:pt x="20537" y="3635"/>
                    </a:cubicBezTo>
                    <a:cubicBezTo>
                      <a:pt x="18104" y="3730"/>
                      <a:pt x="15716" y="4178"/>
                      <a:pt x="13330" y="4556"/>
                    </a:cubicBezTo>
                    <a:cubicBezTo>
                      <a:pt x="12171" y="4770"/>
                      <a:pt x="11036" y="5029"/>
                      <a:pt x="9879" y="5171"/>
                    </a:cubicBezTo>
                    <a:cubicBezTo>
                      <a:pt x="9029" y="5312"/>
                      <a:pt x="8272" y="5690"/>
                      <a:pt x="7563" y="5951"/>
                    </a:cubicBezTo>
                    <a:cubicBezTo>
                      <a:pt x="6735" y="6330"/>
                      <a:pt x="5790" y="6282"/>
                      <a:pt x="4964" y="6589"/>
                    </a:cubicBezTo>
                    <a:cubicBezTo>
                      <a:pt x="3877" y="7086"/>
                      <a:pt x="2670" y="7534"/>
                      <a:pt x="1939" y="8479"/>
                    </a:cubicBezTo>
                    <a:cubicBezTo>
                      <a:pt x="1466" y="9166"/>
                      <a:pt x="969" y="9827"/>
                      <a:pt x="615" y="10559"/>
                    </a:cubicBezTo>
                    <a:cubicBezTo>
                      <a:pt x="354" y="11198"/>
                      <a:pt x="237" y="11907"/>
                      <a:pt x="48" y="12569"/>
                    </a:cubicBezTo>
                    <a:cubicBezTo>
                      <a:pt x="1" y="13489"/>
                      <a:pt x="568" y="14340"/>
                      <a:pt x="1135" y="15049"/>
                    </a:cubicBezTo>
                    <a:cubicBezTo>
                      <a:pt x="2150" y="16231"/>
                      <a:pt x="2884" y="17554"/>
                      <a:pt x="3946" y="18713"/>
                    </a:cubicBezTo>
                    <a:cubicBezTo>
                      <a:pt x="4466" y="19303"/>
                      <a:pt x="5200" y="19681"/>
                      <a:pt x="5837" y="20154"/>
                    </a:cubicBezTo>
                    <a:cubicBezTo>
                      <a:pt x="6618" y="20721"/>
                      <a:pt x="7422" y="21408"/>
                      <a:pt x="8414" y="21833"/>
                    </a:cubicBezTo>
                    <a:cubicBezTo>
                      <a:pt x="9429" y="22376"/>
                      <a:pt x="10399" y="22990"/>
                      <a:pt x="11415" y="23510"/>
                    </a:cubicBezTo>
                    <a:cubicBezTo>
                      <a:pt x="11982" y="23794"/>
                      <a:pt x="12621" y="23794"/>
                      <a:pt x="13188" y="24007"/>
                    </a:cubicBezTo>
                    <a:cubicBezTo>
                      <a:pt x="14912" y="24480"/>
                      <a:pt x="16661" y="24811"/>
                      <a:pt x="18435" y="25070"/>
                    </a:cubicBezTo>
                    <a:cubicBezTo>
                      <a:pt x="20064" y="25306"/>
                      <a:pt x="21577" y="25898"/>
                      <a:pt x="23184" y="26204"/>
                    </a:cubicBezTo>
                    <a:cubicBezTo>
                      <a:pt x="23533" y="26289"/>
                      <a:pt x="23881" y="26303"/>
                      <a:pt x="24231" y="26303"/>
                    </a:cubicBezTo>
                    <a:cubicBezTo>
                      <a:pt x="24404" y="26303"/>
                      <a:pt x="24577" y="26299"/>
                      <a:pt x="24751" y="26299"/>
                    </a:cubicBezTo>
                    <a:cubicBezTo>
                      <a:pt x="25014" y="26299"/>
                      <a:pt x="25280" y="26307"/>
                      <a:pt x="25547" y="26346"/>
                    </a:cubicBezTo>
                    <a:cubicBezTo>
                      <a:pt x="27510" y="26512"/>
                      <a:pt x="29495" y="26488"/>
                      <a:pt x="31480" y="26654"/>
                    </a:cubicBezTo>
                    <a:cubicBezTo>
                      <a:pt x="31633" y="26667"/>
                      <a:pt x="31794" y="26672"/>
                      <a:pt x="31959" y="26672"/>
                    </a:cubicBezTo>
                    <a:cubicBezTo>
                      <a:pt x="32591" y="26672"/>
                      <a:pt x="33281" y="26598"/>
                      <a:pt x="33819" y="26598"/>
                    </a:cubicBezTo>
                    <a:cubicBezTo>
                      <a:pt x="33919" y="26598"/>
                      <a:pt x="34014" y="26601"/>
                      <a:pt x="34103" y="26607"/>
                    </a:cubicBezTo>
                    <a:cubicBezTo>
                      <a:pt x="34120" y="26613"/>
                      <a:pt x="34137" y="26615"/>
                      <a:pt x="34153" y="26615"/>
                    </a:cubicBezTo>
                    <a:cubicBezTo>
                      <a:pt x="34275" y="26615"/>
                      <a:pt x="34375" y="26474"/>
                      <a:pt x="34292" y="26371"/>
                    </a:cubicBezTo>
                    <a:cubicBezTo>
                      <a:pt x="34190" y="26269"/>
                      <a:pt x="34053" y="26241"/>
                      <a:pt x="33905" y="26241"/>
                    </a:cubicBezTo>
                    <a:cubicBezTo>
                      <a:pt x="33734" y="26241"/>
                      <a:pt x="33548" y="26278"/>
                      <a:pt x="33388" y="26278"/>
                    </a:cubicBezTo>
                    <a:cubicBezTo>
                      <a:pt x="33366" y="26278"/>
                      <a:pt x="33344" y="26278"/>
                      <a:pt x="33324" y="26276"/>
                    </a:cubicBezTo>
                    <a:cubicBezTo>
                      <a:pt x="32875" y="26311"/>
                      <a:pt x="32431" y="26329"/>
                      <a:pt x="31991" y="26329"/>
                    </a:cubicBezTo>
                    <a:cubicBezTo>
                      <a:pt x="31551" y="26329"/>
                      <a:pt x="31113" y="26311"/>
                      <a:pt x="30677" y="26276"/>
                    </a:cubicBezTo>
                    <a:cubicBezTo>
                      <a:pt x="28951" y="26134"/>
                      <a:pt x="27249" y="26204"/>
                      <a:pt x="25547" y="26040"/>
                    </a:cubicBezTo>
                    <a:cubicBezTo>
                      <a:pt x="25272" y="26000"/>
                      <a:pt x="25002" y="25992"/>
                      <a:pt x="24738" y="25992"/>
                    </a:cubicBezTo>
                    <a:cubicBezTo>
                      <a:pt x="24561" y="25992"/>
                      <a:pt x="24387" y="25996"/>
                      <a:pt x="24217" y="25996"/>
                    </a:cubicBezTo>
                    <a:cubicBezTo>
                      <a:pt x="23880" y="25996"/>
                      <a:pt x="23559" y="25982"/>
                      <a:pt x="23256" y="25898"/>
                    </a:cubicBezTo>
                    <a:cubicBezTo>
                      <a:pt x="21671" y="25590"/>
                      <a:pt x="20184" y="25000"/>
                      <a:pt x="18599" y="24764"/>
                    </a:cubicBezTo>
                    <a:cubicBezTo>
                      <a:pt x="16780" y="24503"/>
                      <a:pt x="15007" y="24172"/>
                      <a:pt x="13258" y="23676"/>
                    </a:cubicBezTo>
                    <a:cubicBezTo>
                      <a:pt x="12596" y="23463"/>
                      <a:pt x="11912" y="23440"/>
                      <a:pt x="11415" y="23156"/>
                    </a:cubicBezTo>
                    <a:cubicBezTo>
                      <a:pt x="10517" y="22659"/>
                      <a:pt x="9643" y="22139"/>
                      <a:pt x="8768" y="21619"/>
                    </a:cubicBezTo>
                    <a:cubicBezTo>
                      <a:pt x="7941" y="21241"/>
                      <a:pt x="7138" y="20793"/>
                      <a:pt x="6546" y="20249"/>
                    </a:cubicBezTo>
                    <a:cubicBezTo>
                      <a:pt x="5837" y="19729"/>
                      <a:pt x="4986" y="19209"/>
                      <a:pt x="4419" y="18713"/>
                    </a:cubicBezTo>
                    <a:cubicBezTo>
                      <a:pt x="3474" y="17768"/>
                      <a:pt x="2931" y="16823"/>
                      <a:pt x="2080" y="15688"/>
                    </a:cubicBezTo>
                    <a:cubicBezTo>
                      <a:pt x="1277" y="14671"/>
                      <a:pt x="260" y="13537"/>
                      <a:pt x="426" y="12497"/>
                    </a:cubicBezTo>
                    <a:cubicBezTo>
                      <a:pt x="732" y="11410"/>
                      <a:pt x="874" y="10512"/>
                      <a:pt x="1583" y="9614"/>
                    </a:cubicBezTo>
                    <a:cubicBezTo>
                      <a:pt x="1986" y="9071"/>
                      <a:pt x="2175" y="8646"/>
                      <a:pt x="2670" y="8220"/>
                    </a:cubicBezTo>
                    <a:cubicBezTo>
                      <a:pt x="3120" y="7842"/>
                      <a:pt x="3946" y="7487"/>
                      <a:pt x="4586" y="7133"/>
                    </a:cubicBezTo>
                    <a:cubicBezTo>
                      <a:pt x="5295" y="6708"/>
                      <a:pt x="6382" y="6708"/>
                      <a:pt x="7280" y="6424"/>
                    </a:cubicBezTo>
                    <a:cubicBezTo>
                      <a:pt x="8200" y="6140"/>
                      <a:pt x="8815" y="5738"/>
                      <a:pt x="9760" y="5573"/>
                    </a:cubicBezTo>
                    <a:cubicBezTo>
                      <a:pt x="10919" y="5384"/>
                      <a:pt x="12101" y="5171"/>
                      <a:pt x="13258" y="4934"/>
                    </a:cubicBezTo>
                    <a:cubicBezTo>
                      <a:pt x="15788" y="4533"/>
                      <a:pt x="18057" y="4083"/>
                      <a:pt x="20584" y="3989"/>
                    </a:cubicBezTo>
                    <a:cubicBezTo>
                      <a:pt x="23776" y="3541"/>
                      <a:pt x="26965" y="3138"/>
                      <a:pt x="30346" y="2785"/>
                    </a:cubicBezTo>
                    <a:cubicBezTo>
                      <a:pt x="31622" y="2618"/>
                      <a:pt x="33229" y="2737"/>
                      <a:pt x="34623" y="2382"/>
                    </a:cubicBezTo>
                    <a:cubicBezTo>
                      <a:pt x="36727" y="2004"/>
                      <a:pt x="38665" y="1650"/>
                      <a:pt x="40720" y="1484"/>
                    </a:cubicBezTo>
                    <a:cubicBezTo>
                      <a:pt x="41690" y="1272"/>
                      <a:pt x="42541" y="1272"/>
                      <a:pt x="43414" y="1177"/>
                    </a:cubicBezTo>
                    <a:cubicBezTo>
                      <a:pt x="44643" y="1036"/>
                      <a:pt x="45660" y="869"/>
                      <a:pt x="46842" y="869"/>
                    </a:cubicBezTo>
                    <a:cubicBezTo>
                      <a:pt x="47816" y="816"/>
                      <a:pt x="48777" y="721"/>
                      <a:pt x="49744" y="721"/>
                    </a:cubicBezTo>
                    <a:cubicBezTo>
                      <a:pt x="50044" y="721"/>
                      <a:pt x="50344" y="730"/>
                      <a:pt x="50646" y="752"/>
                    </a:cubicBezTo>
                    <a:cubicBezTo>
                      <a:pt x="50719" y="754"/>
                      <a:pt x="50791" y="754"/>
                      <a:pt x="50864" y="754"/>
                    </a:cubicBezTo>
                    <a:cubicBezTo>
                      <a:pt x="51929" y="754"/>
                      <a:pt x="53013" y="607"/>
                      <a:pt x="54096" y="563"/>
                    </a:cubicBezTo>
                    <a:cubicBezTo>
                      <a:pt x="55366" y="510"/>
                      <a:pt x="56826" y="343"/>
                      <a:pt x="58139" y="343"/>
                    </a:cubicBezTo>
                    <a:cubicBezTo>
                      <a:pt x="58612" y="343"/>
                      <a:pt x="59066" y="365"/>
                      <a:pt x="59485" y="421"/>
                    </a:cubicBezTo>
                    <a:cubicBezTo>
                      <a:pt x="63196" y="775"/>
                      <a:pt x="66858" y="1295"/>
                      <a:pt x="70617" y="1981"/>
                    </a:cubicBezTo>
                    <a:cubicBezTo>
                      <a:pt x="72672" y="2287"/>
                      <a:pt x="74657" y="2974"/>
                      <a:pt x="76667" y="3494"/>
                    </a:cubicBezTo>
                    <a:cubicBezTo>
                      <a:pt x="79148" y="4036"/>
                      <a:pt x="81228" y="4722"/>
                      <a:pt x="83426" y="5974"/>
                    </a:cubicBezTo>
                    <a:cubicBezTo>
                      <a:pt x="85812" y="7534"/>
                      <a:pt x="88034" y="10442"/>
                      <a:pt x="87539" y="13253"/>
                    </a:cubicBezTo>
                    <a:cubicBezTo>
                      <a:pt x="87066" y="15758"/>
                      <a:pt x="85979" y="17957"/>
                      <a:pt x="84514" y="20060"/>
                    </a:cubicBezTo>
                    <a:cubicBezTo>
                      <a:pt x="83875" y="20910"/>
                      <a:pt x="83449" y="21761"/>
                      <a:pt x="82717" y="22470"/>
                    </a:cubicBezTo>
                    <a:cubicBezTo>
                      <a:pt x="82267" y="22896"/>
                      <a:pt x="81795" y="23321"/>
                      <a:pt x="81369" y="23771"/>
                    </a:cubicBezTo>
                    <a:cubicBezTo>
                      <a:pt x="80685" y="24219"/>
                      <a:pt x="79715" y="24905"/>
                      <a:pt x="78889" y="25353"/>
                    </a:cubicBezTo>
                    <a:cubicBezTo>
                      <a:pt x="77896" y="26040"/>
                      <a:pt x="76809" y="26560"/>
                      <a:pt x="75697" y="27032"/>
                    </a:cubicBezTo>
                    <a:cubicBezTo>
                      <a:pt x="74374" y="27717"/>
                      <a:pt x="73192" y="28237"/>
                      <a:pt x="71799" y="28757"/>
                    </a:cubicBezTo>
                    <a:cubicBezTo>
                      <a:pt x="70120" y="29324"/>
                      <a:pt x="68443" y="29986"/>
                      <a:pt x="66717" y="30483"/>
                    </a:cubicBezTo>
                    <a:cubicBezTo>
                      <a:pt x="63338" y="31309"/>
                      <a:pt x="59910" y="31854"/>
                      <a:pt x="56460" y="32184"/>
                    </a:cubicBezTo>
                    <a:cubicBezTo>
                      <a:pt x="53837" y="32443"/>
                      <a:pt x="51213" y="32538"/>
                      <a:pt x="48614" y="32774"/>
                    </a:cubicBezTo>
                    <a:cubicBezTo>
                      <a:pt x="48377" y="32799"/>
                      <a:pt x="48165" y="32799"/>
                      <a:pt x="47952" y="32846"/>
                    </a:cubicBezTo>
                    <a:cubicBezTo>
                      <a:pt x="47905" y="32846"/>
                      <a:pt x="47857" y="32893"/>
                      <a:pt x="47857" y="32941"/>
                    </a:cubicBezTo>
                    <a:cubicBezTo>
                      <a:pt x="47857" y="33001"/>
                      <a:pt x="47911" y="33063"/>
                      <a:pt x="47970" y="33063"/>
                    </a:cubicBezTo>
                    <a:cubicBezTo>
                      <a:pt x="47980" y="33063"/>
                      <a:pt x="47989" y="33061"/>
                      <a:pt x="47999" y="33058"/>
                    </a:cubicBezTo>
                    <a:cubicBezTo>
                      <a:pt x="53459" y="32657"/>
                      <a:pt x="58965" y="32443"/>
                      <a:pt x="64353" y="31309"/>
                    </a:cubicBezTo>
                    <a:cubicBezTo>
                      <a:pt x="67378" y="30719"/>
                      <a:pt x="70286" y="29632"/>
                      <a:pt x="73170" y="28520"/>
                    </a:cubicBezTo>
                    <a:cubicBezTo>
                      <a:pt x="74162" y="28142"/>
                      <a:pt x="75107" y="27647"/>
                      <a:pt x="76053" y="27197"/>
                    </a:cubicBezTo>
                    <a:cubicBezTo>
                      <a:pt x="77187" y="26749"/>
                      <a:pt x="78227" y="26157"/>
                      <a:pt x="79242" y="25495"/>
                    </a:cubicBezTo>
                    <a:cubicBezTo>
                      <a:pt x="80046" y="25023"/>
                      <a:pt x="80827" y="24527"/>
                      <a:pt x="81583" y="24007"/>
                    </a:cubicBezTo>
                    <a:cubicBezTo>
                      <a:pt x="82197" y="23368"/>
                      <a:pt x="82882" y="22801"/>
                      <a:pt x="83449" y="22139"/>
                    </a:cubicBezTo>
                    <a:cubicBezTo>
                      <a:pt x="85387" y="19517"/>
                      <a:pt x="87208" y="16704"/>
                      <a:pt x="87845" y="13467"/>
                    </a:cubicBezTo>
                    <a:cubicBezTo>
                      <a:pt x="88412" y="10370"/>
                      <a:pt x="86215" y="7581"/>
                      <a:pt x="83827" y="5832"/>
                    </a:cubicBezTo>
                    <a:cubicBezTo>
                      <a:pt x="81322" y="4367"/>
                      <a:pt x="79220" y="3730"/>
                      <a:pt x="76478" y="3091"/>
                    </a:cubicBezTo>
                    <a:cubicBezTo>
                      <a:pt x="74516" y="2595"/>
                      <a:pt x="72602" y="1934"/>
                      <a:pt x="70593" y="1650"/>
                    </a:cubicBezTo>
                    <a:cubicBezTo>
                      <a:pt x="67048" y="1011"/>
                      <a:pt x="63124" y="421"/>
                      <a:pt x="59721" y="113"/>
                    </a:cubicBezTo>
                    <a:cubicBezTo>
                      <a:pt x="59178" y="31"/>
                      <a:pt x="58633" y="0"/>
                      <a:pt x="5808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4233175" y="5147863"/>
                <a:ext cx="496175" cy="160200"/>
              </a:xfrm>
              <a:custGeom>
                <a:avLst/>
                <a:gdLst/>
                <a:ahLst/>
                <a:cxnLst/>
                <a:rect l="l" t="t" r="r" b="b"/>
                <a:pathLst>
                  <a:path w="19847" h="6408" extrusionOk="0">
                    <a:moveTo>
                      <a:pt x="19732" y="1"/>
                    </a:moveTo>
                    <a:cubicBezTo>
                      <a:pt x="19725" y="1"/>
                      <a:pt x="19718" y="2"/>
                      <a:pt x="19710" y="4"/>
                    </a:cubicBezTo>
                    <a:cubicBezTo>
                      <a:pt x="15976" y="215"/>
                      <a:pt x="12289" y="1066"/>
                      <a:pt x="8792" y="2320"/>
                    </a:cubicBezTo>
                    <a:cubicBezTo>
                      <a:pt x="5978" y="3524"/>
                      <a:pt x="3190" y="4683"/>
                      <a:pt x="378" y="6007"/>
                    </a:cubicBezTo>
                    <a:cubicBezTo>
                      <a:pt x="259" y="6101"/>
                      <a:pt x="70" y="6101"/>
                      <a:pt x="23" y="6243"/>
                    </a:cubicBezTo>
                    <a:cubicBezTo>
                      <a:pt x="0" y="6313"/>
                      <a:pt x="47" y="6385"/>
                      <a:pt x="117" y="6407"/>
                    </a:cubicBezTo>
                    <a:cubicBezTo>
                      <a:pt x="306" y="6407"/>
                      <a:pt x="495" y="6243"/>
                      <a:pt x="662" y="6171"/>
                    </a:cubicBezTo>
                    <a:cubicBezTo>
                      <a:pt x="2670" y="5226"/>
                      <a:pt x="4608" y="4375"/>
                      <a:pt x="6593" y="3549"/>
                    </a:cubicBezTo>
                    <a:cubicBezTo>
                      <a:pt x="8342" y="2698"/>
                      <a:pt x="10091" y="2083"/>
                      <a:pt x="12006" y="1539"/>
                    </a:cubicBezTo>
                    <a:cubicBezTo>
                      <a:pt x="14392" y="877"/>
                      <a:pt x="16874" y="452"/>
                      <a:pt x="19260" y="240"/>
                    </a:cubicBezTo>
                    <a:cubicBezTo>
                      <a:pt x="19288" y="236"/>
                      <a:pt x="19316" y="235"/>
                      <a:pt x="19345" y="235"/>
                    </a:cubicBezTo>
                    <a:cubicBezTo>
                      <a:pt x="19418" y="235"/>
                      <a:pt x="19494" y="243"/>
                      <a:pt x="19568" y="243"/>
                    </a:cubicBezTo>
                    <a:cubicBezTo>
                      <a:pt x="19645" y="243"/>
                      <a:pt x="19719" y="233"/>
                      <a:pt x="19780" y="193"/>
                    </a:cubicBezTo>
                    <a:cubicBezTo>
                      <a:pt x="19847" y="127"/>
                      <a:pt x="19812" y="1"/>
                      <a:pt x="19732"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4081750" y="5151538"/>
                <a:ext cx="305750" cy="133225"/>
              </a:xfrm>
              <a:custGeom>
                <a:avLst/>
                <a:gdLst/>
                <a:ahLst/>
                <a:cxnLst/>
                <a:rect l="l" t="t" r="r" b="b"/>
                <a:pathLst>
                  <a:path w="12230" h="5329" extrusionOk="0">
                    <a:moveTo>
                      <a:pt x="12029" y="0"/>
                    </a:moveTo>
                    <a:cubicBezTo>
                      <a:pt x="12000" y="0"/>
                      <a:pt x="11970" y="7"/>
                      <a:pt x="11941" y="21"/>
                    </a:cubicBezTo>
                    <a:cubicBezTo>
                      <a:pt x="10617" y="518"/>
                      <a:pt x="9389" y="1014"/>
                      <a:pt x="8184" y="1511"/>
                    </a:cubicBezTo>
                    <a:cubicBezTo>
                      <a:pt x="6341" y="2195"/>
                      <a:pt x="4497" y="2904"/>
                      <a:pt x="2748" y="3802"/>
                    </a:cubicBezTo>
                    <a:cubicBezTo>
                      <a:pt x="1873" y="4228"/>
                      <a:pt x="1000" y="4631"/>
                      <a:pt x="124" y="5079"/>
                    </a:cubicBezTo>
                    <a:cubicBezTo>
                      <a:pt x="1" y="5141"/>
                      <a:pt x="75" y="5328"/>
                      <a:pt x="205" y="5328"/>
                    </a:cubicBezTo>
                    <a:cubicBezTo>
                      <a:pt x="224" y="5328"/>
                      <a:pt x="245" y="5324"/>
                      <a:pt x="266" y="5315"/>
                    </a:cubicBezTo>
                    <a:cubicBezTo>
                      <a:pt x="2015" y="4442"/>
                      <a:pt x="3788" y="3543"/>
                      <a:pt x="5513" y="2857"/>
                    </a:cubicBezTo>
                    <a:cubicBezTo>
                      <a:pt x="7759" y="1984"/>
                      <a:pt x="9791" y="1156"/>
                      <a:pt x="11918" y="329"/>
                    </a:cubicBezTo>
                    <a:cubicBezTo>
                      <a:pt x="12013" y="305"/>
                      <a:pt x="12107" y="305"/>
                      <a:pt x="12155" y="210"/>
                    </a:cubicBezTo>
                    <a:cubicBezTo>
                      <a:pt x="12230" y="98"/>
                      <a:pt x="12140" y="0"/>
                      <a:pt x="1202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3965950" y="5082688"/>
                <a:ext cx="362425" cy="148625"/>
              </a:xfrm>
              <a:custGeom>
                <a:avLst/>
                <a:gdLst/>
                <a:ahLst/>
                <a:cxnLst/>
                <a:rect l="l" t="t" r="r" b="b"/>
                <a:pathLst>
                  <a:path w="14497" h="5945" extrusionOk="0">
                    <a:moveTo>
                      <a:pt x="14286" y="1"/>
                    </a:moveTo>
                    <a:cubicBezTo>
                      <a:pt x="14270" y="1"/>
                      <a:pt x="14253" y="4"/>
                      <a:pt x="14234" y="11"/>
                    </a:cubicBezTo>
                    <a:cubicBezTo>
                      <a:pt x="11988" y="932"/>
                      <a:pt x="9460" y="1713"/>
                      <a:pt x="7333" y="2539"/>
                    </a:cubicBezTo>
                    <a:cubicBezTo>
                      <a:pt x="5371" y="3225"/>
                      <a:pt x="3505" y="4146"/>
                      <a:pt x="1614" y="4997"/>
                    </a:cubicBezTo>
                    <a:cubicBezTo>
                      <a:pt x="1094" y="5258"/>
                      <a:pt x="549" y="5447"/>
                      <a:pt x="77" y="5706"/>
                    </a:cubicBezTo>
                    <a:cubicBezTo>
                      <a:pt x="0" y="5802"/>
                      <a:pt x="79" y="5945"/>
                      <a:pt x="187" y="5945"/>
                    </a:cubicBezTo>
                    <a:cubicBezTo>
                      <a:pt x="212" y="5945"/>
                      <a:pt x="239" y="5937"/>
                      <a:pt x="266" y="5919"/>
                    </a:cubicBezTo>
                    <a:cubicBezTo>
                      <a:pt x="2440" y="4997"/>
                      <a:pt x="4614" y="3887"/>
                      <a:pt x="6719" y="3083"/>
                    </a:cubicBezTo>
                    <a:cubicBezTo>
                      <a:pt x="9152" y="2138"/>
                      <a:pt x="11799" y="1357"/>
                      <a:pt x="14304" y="317"/>
                    </a:cubicBezTo>
                    <a:cubicBezTo>
                      <a:pt x="14497" y="275"/>
                      <a:pt x="14439" y="1"/>
                      <a:pt x="1428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2" name="Google Shape;22;p2"/>
          <p:cNvSpPr/>
          <p:nvPr/>
        </p:nvSpPr>
        <p:spPr>
          <a:xfrm>
            <a:off x="-391499" y="109434"/>
            <a:ext cx="1980233" cy="873367"/>
          </a:xfrm>
          <a:custGeom>
            <a:avLst/>
            <a:gdLst/>
            <a:ahLst/>
            <a:cxnLst/>
            <a:rect l="l" t="t" r="r" b="b"/>
            <a:pathLst>
              <a:path w="59407" h="26201" extrusionOk="0">
                <a:moveTo>
                  <a:pt x="21964" y="0"/>
                </a:moveTo>
                <a:cubicBezTo>
                  <a:pt x="20807" y="0"/>
                  <a:pt x="19688" y="742"/>
                  <a:pt x="18781" y="1519"/>
                </a:cubicBezTo>
                <a:cubicBezTo>
                  <a:pt x="16642" y="3421"/>
                  <a:pt x="14819" y="5640"/>
                  <a:pt x="13366" y="8123"/>
                </a:cubicBezTo>
                <a:cubicBezTo>
                  <a:pt x="12019" y="9998"/>
                  <a:pt x="10804" y="11821"/>
                  <a:pt x="9351" y="13723"/>
                </a:cubicBezTo>
                <a:cubicBezTo>
                  <a:pt x="8638" y="14595"/>
                  <a:pt x="8004" y="15519"/>
                  <a:pt x="7450" y="16523"/>
                </a:cubicBezTo>
                <a:cubicBezTo>
                  <a:pt x="7238" y="16893"/>
                  <a:pt x="7053" y="17421"/>
                  <a:pt x="6842" y="17685"/>
                </a:cubicBezTo>
                <a:cubicBezTo>
                  <a:pt x="6869" y="17289"/>
                  <a:pt x="6869" y="16893"/>
                  <a:pt x="6921" y="16496"/>
                </a:cubicBezTo>
                <a:cubicBezTo>
                  <a:pt x="6993" y="15228"/>
                  <a:pt x="6761" y="13917"/>
                  <a:pt x="5559" y="13917"/>
                </a:cubicBezTo>
                <a:cubicBezTo>
                  <a:pt x="5434" y="13917"/>
                  <a:pt x="5298" y="13931"/>
                  <a:pt x="5152" y="13961"/>
                </a:cubicBezTo>
                <a:cubicBezTo>
                  <a:pt x="4280" y="14278"/>
                  <a:pt x="3725" y="15123"/>
                  <a:pt x="3250" y="15942"/>
                </a:cubicBezTo>
                <a:cubicBezTo>
                  <a:pt x="3197" y="16047"/>
                  <a:pt x="3144" y="16127"/>
                  <a:pt x="3118" y="16232"/>
                </a:cubicBezTo>
                <a:cubicBezTo>
                  <a:pt x="2352" y="17421"/>
                  <a:pt x="1929" y="18821"/>
                  <a:pt x="1454" y="20142"/>
                </a:cubicBezTo>
                <a:cubicBezTo>
                  <a:pt x="1269" y="20696"/>
                  <a:pt x="1031" y="21251"/>
                  <a:pt x="714" y="21726"/>
                </a:cubicBezTo>
                <a:cubicBezTo>
                  <a:pt x="503" y="22175"/>
                  <a:pt x="318" y="22651"/>
                  <a:pt x="186" y="23126"/>
                </a:cubicBezTo>
                <a:cubicBezTo>
                  <a:pt x="1" y="23575"/>
                  <a:pt x="27" y="24104"/>
                  <a:pt x="265" y="24553"/>
                </a:cubicBezTo>
                <a:cubicBezTo>
                  <a:pt x="503" y="24685"/>
                  <a:pt x="767" y="24790"/>
                  <a:pt x="1057" y="24817"/>
                </a:cubicBezTo>
                <a:cubicBezTo>
                  <a:pt x="1322" y="24870"/>
                  <a:pt x="1586" y="24923"/>
                  <a:pt x="1850" y="24949"/>
                </a:cubicBezTo>
                <a:cubicBezTo>
                  <a:pt x="1718" y="24949"/>
                  <a:pt x="1982" y="25002"/>
                  <a:pt x="2035" y="25028"/>
                </a:cubicBezTo>
                <a:cubicBezTo>
                  <a:pt x="2167" y="25055"/>
                  <a:pt x="2299" y="25081"/>
                  <a:pt x="2431" y="25107"/>
                </a:cubicBezTo>
                <a:cubicBezTo>
                  <a:pt x="2933" y="25160"/>
                  <a:pt x="3435" y="25160"/>
                  <a:pt x="3963" y="25187"/>
                </a:cubicBezTo>
                <a:cubicBezTo>
                  <a:pt x="4465" y="25213"/>
                  <a:pt x="4993" y="25266"/>
                  <a:pt x="5495" y="25266"/>
                </a:cubicBezTo>
                <a:cubicBezTo>
                  <a:pt x="5944" y="25213"/>
                  <a:pt x="6367" y="25187"/>
                  <a:pt x="6816" y="25187"/>
                </a:cubicBezTo>
                <a:cubicBezTo>
                  <a:pt x="7594" y="25243"/>
                  <a:pt x="8380" y="25270"/>
                  <a:pt x="9166" y="25270"/>
                </a:cubicBezTo>
                <a:cubicBezTo>
                  <a:pt x="9846" y="25270"/>
                  <a:pt x="10526" y="25250"/>
                  <a:pt x="11200" y="25213"/>
                </a:cubicBezTo>
                <a:cubicBezTo>
                  <a:pt x="11451" y="25222"/>
                  <a:pt x="11702" y="25226"/>
                  <a:pt x="11953" y="25226"/>
                </a:cubicBezTo>
                <a:cubicBezTo>
                  <a:pt x="13209" y="25226"/>
                  <a:pt x="14467" y="25134"/>
                  <a:pt x="15744" y="25134"/>
                </a:cubicBezTo>
                <a:cubicBezTo>
                  <a:pt x="15831" y="25131"/>
                  <a:pt x="15919" y="25130"/>
                  <a:pt x="16006" y="25130"/>
                </a:cubicBezTo>
                <a:cubicBezTo>
                  <a:pt x="17580" y="25130"/>
                  <a:pt x="19133" y="25558"/>
                  <a:pt x="20710" y="25583"/>
                </a:cubicBezTo>
                <a:cubicBezTo>
                  <a:pt x="22955" y="25583"/>
                  <a:pt x="25174" y="25741"/>
                  <a:pt x="27419" y="25900"/>
                </a:cubicBezTo>
                <a:cubicBezTo>
                  <a:pt x="28592" y="25942"/>
                  <a:pt x="29766" y="25970"/>
                  <a:pt x="30943" y="25970"/>
                </a:cubicBezTo>
                <a:cubicBezTo>
                  <a:pt x="31965" y="25970"/>
                  <a:pt x="32991" y="25949"/>
                  <a:pt x="34022" y="25900"/>
                </a:cubicBezTo>
                <a:cubicBezTo>
                  <a:pt x="35581" y="25900"/>
                  <a:pt x="37166" y="26111"/>
                  <a:pt x="38724" y="26190"/>
                </a:cubicBezTo>
                <a:cubicBezTo>
                  <a:pt x="38894" y="26197"/>
                  <a:pt x="39066" y="26201"/>
                  <a:pt x="39239" y="26201"/>
                </a:cubicBezTo>
                <a:cubicBezTo>
                  <a:pt x="39712" y="26201"/>
                  <a:pt x="40195" y="26176"/>
                  <a:pt x="40679" y="26138"/>
                </a:cubicBezTo>
                <a:cubicBezTo>
                  <a:pt x="41234" y="26138"/>
                  <a:pt x="41762" y="26111"/>
                  <a:pt x="42317" y="26032"/>
                </a:cubicBezTo>
                <a:cubicBezTo>
                  <a:pt x="44271" y="25953"/>
                  <a:pt x="46252" y="25873"/>
                  <a:pt x="48048" y="25319"/>
                </a:cubicBezTo>
                <a:cubicBezTo>
                  <a:pt x="48682" y="25081"/>
                  <a:pt x="49369" y="25028"/>
                  <a:pt x="49950" y="24685"/>
                </a:cubicBezTo>
                <a:cubicBezTo>
                  <a:pt x="50399" y="24473"/>
                  <a:pt x="51429" y="24157"/>
                  <a:pt x="52037" y="23787"/>
                </a:cubicBezTo>
                <a:cubicBezTo>
                  <a:pt x="52565" y="23443"/>
                  <a:pt x="53014" y="22994"/>
                  <a:pt x="53516" y="22624"/>
                </a:cubicBezTo>
                <a:cubicBezTo>
                  <a:pt x="54626" y="21568"/>
                  <a:pt x="55629" y="20406"/>
                  <a:pt x="56527" y="19164"/>
                </a:cubicBezTo>
                <a:cubicBezTo>
                  <a:pt x="57267" y="18240"/>
                  <a:pt x="58033" y="17368"/>
                  <a:pt x="58509" y="16259"/>
                </a:cubicBezTo>
                <a:cubicBezTo>
                  <a:pt x="58773" y="15678"/>
                  <a:pt x="58958" y="15096"/>
                  <a:pt x="59142" y="14489"/>
                </a:cubicBezTo>
                <a:cubicBezTo>
                  <a:pt x="59327" y="13961"/>
                  <a:pt x="59407" y="13406"/>
                  <a:pt x="59354" y="12851"/>
                </a:cubicBezTo>
                <a:lnTo>
                  <a:pt x="59354" y="12851"/>
                </a:lnTo>
                <a:lnTo>
                  <a:pt x="59301" y="12904"/>
                </a:lnTo>
                <a:cubicBezTo>
                  <a:pt x="59016" y="12139"/>
                  <a:pt x="58419" y="11877"/>
                  <a:pt x="57760" y="11877"/>
                </a:cubicBezTo>
                <a:cubicBezTo>
                  <a:pt x="57076" y="11877"/>
                  <a:pt x="56326" y="12159"/>
                  <a:pt x="55788" y="12455"/>
                </a:cubicBezTo>
                <a:cubicBezTo>
                  <a:pt x="54652" y="13142"/>
                  <a:pt x="53648" y="13961"/>
                  <a:pt x="52750" y="14938"/>
                </a:cubicBezTo>
                <a:cubicBezTo>
                  <a:pt x="53146" y="14225"/>
                  <a:pt x="53543" y="13538"/>
                  <a:pt x="53939" y="12798"/>
                </a:cubicBezTo>
                <a:cubicBezTo>
                  <a:pt x="54784" y="11240"/>
                  <a:pt x="55471" y="9497"/>
                  <a:pt x="55524" y="7648"/>
                </a:cubicBezTo>
                <a:cubicBezTo>
                  <a:pt x="55602" y="6921"/>
                  <a:pt x="55195" y="6194"/>
                  <a:pt x="54529" y="6194"/>
                </a:cubicBezTo>
                <a:cubicBezTo>
                  <a:pt x="54517" y="6194"/>
                  <a:pt x="54505" y="6194"/>
                  <a:pt x="54494" y="6195"/>
                </a:cubicBezTo>
                <a:cubicBezTo>
                  <a:pt x="53411" y="6300"/>
                  <a:pt x="52407" y="6934"/>
                  <a:pt x="51482" y="7542"/>
                </a:cubicBezTo>
                <a:cubicBezTo>
                  <a:pt x="49475" y="9048"/>
                  <a:pt x="47731" y="10923"/>
                  <a:pt x="46094" y="12904"/>
                </a:cubicBezTo>
                <a:cubicBezTo>
                  <a:pt x="46147" y="12825"/>
                  <a:pt x="46173" y="12719"/>
                  <a:pt x="46226" y="12640"/>
                </a:cubicBezTo>
                <a:cubicBezTo>
                  <a:pt x="46675" y="11372"/>
                  <a:pt x="47098" y="10078"/>
                  <a:pt x="47547" y="8810"/>
                </a:cubicBezTo>
                <a:cubicBezTo>
                  <a:pt x="47731" y="8282"/>
                  <a:pt x="47916" y="7727"/>
                  <a:pt x="48101" y="7199"/>
                </a:cubicBezTo>
                <a:lnTo>
                  <a:pt x="48128" y="7119"/>
                </a:lnTo>
                <a:cubicBezTo>
                  <a:pt x="48181" y="6987"/>
                  <a:pt x="48233" y="6882"/>
                  <a:pt x="48260" y="6750"/>
                </a:cubicBezTo>
                <a:cubicBezTo>
                  <a:pt x="48339" y="6538"/>
                  <a:pt x="48365" y="6327"/>
                  <a:pt x="48365" y="6089"/>
                </a:cubicBezTo>
                <a:cubicBezTo>
                  <a:pt x="48365" y="5429"/>
                  <a:pt x="48365" y="4610"/>
                  <a:pt x="47916" y="4108"/>
                </a:cubicBezTo>
                <a:cubicBezTo>
                  <a:pt x="47559" y="3863"/>
                  <a:pt x="47170" y="3768"/>
                  <a:pt x="46774" y="3768"/>
                </a:cubicBezTo>
                <a:cubicBezTo>
                  <a:pt x="46145" y="3768"/>
                  <a:pt x="45499" y="4007"/>
                  <a:pt x="44932" y="4267"/>
                </a:cubicBezTo>
                <a:cubicBezTo>
                  <a:pt x="43320" y="4953"/>
                  <a:pt x="41841" y="5851"/>
                  <a:pt x="40494" y="6934"/>
                </a:cubicBezTo>
                <a:cubicBezTo>
                  <a:pt x="39332" y="7780"/>
                  <a:pt x="38328" y="8836"/>
                  <a:pt x="37509" y="9998"/>
                </a:cubicBezTo>
                <a:cubicBezTo>
                  <a:pt x="37192" y="10368"/>
                  <a:pt x="36796" y="10817"/>
                  <a:pt x="36453" y="11240"/>
                </a:cubicBezTo>
                <a:cubicBezTo>
                  <a:pt x="36453" y="11187"/>
                  <a:pt x="36479" y="11134"/>
                  <a:pt x="36505" y="11081"/>
                </a:cubicBezTo>
                <a:cubicBezTo>
                  <a:pt x="36875" y="10025"/>
                  <a:pt x="37192" y="8968"/>
                  <a:pt x="37483" y="7885"/>
                </a:cubicBezTo>
                <a:cubicBezTo>
                  <a:pt x="37958" y="6142"/>
                  <a:pt x="38592" y="2999"/>
                  <a:pt x="37615" y="1414"/>
                </a:cubicBezTo>
                <a:cubicBezTo>
                  <a:pt x="37303" y="984"/>
                  <a:pt x="36895" y="834"/>
                  <a:pt x="36459" y="834"/>
                </a:cubicBezTo>
                <a:cubicBezTo>
                  <a:pt x="35822" y="834"/>
                  <a:pt x="35125" y="1152"/>
                  <a:pt x="34577" y="1387"/>
                </a:cubicBezTo>
                <a:cubicBezTo>
                  <a:pt x="32147" y="2576"/>
                  <a:pt x="29955" y="4161"/>
                  <a:pt x="28079" y="6089"/>
                </a:cubicBezTo>
                <a:cubicBezTo>
                  <a:pt x="25992" y="8334"/>
                  <a:pt x="23932" y="10632"/>
                  <a:pt x="22321" y="13195"/>
                </a:cubicBezTo>
                <a:cubicBezTo>
                  <a:pt x="22506" y="12640"/>
                  <a:pt x="22770" y="11980"/>
                  <a:pt x="22928" y="11451"/>
                </a:cubicBezTo>
                <a:cubicBezTo>
                  <a:pt x="23694" y="9312"/>
                  <a:pt x="24355" y="7093"/>
                  <a:pt x="24434" y="4795"/>
                </a:cubicBezTo>
                <a:cubicBezTo>
                  <a:pt x="24487" y="3474"/>
                  <a:pt x="24434" y="1995"/>
                  <a:pt x="23774" y="833"/>
                </a:cubicBezTo>
                <a:cubicBezTo>
                  <a:pt x="23589" y="410"/>
                  <a:pt x="23140" y="252"/>
                  <a:pt x="22744" y="120"/>
                </a:cubicBezTo>
                <a:cubicBezTo>
                  <a:pt x="22483" y="37"/>
                  <a:pt x="22222" y="0"/>
                  <a:pt x="2196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3162567" y="162834"/>
            <a:ext cx="1284671" cy="642641"/>
          </a:xfrm>
          <a:custGeom>
            <a:avLst/>
            <a:gdLst/>
            <a:ahLst/>
            <a:cxnLst/>
            <a:rect l="l" t="t" r="r" b="b"/>
            <a:pathLst>
              <a:path w="52407" h="26216" extrusionOk="0">
                <a:moveTo>
                  <a:pt x="15702" y="0"/>
                </a:moveTo>
                <a:cubicBezTo>
                  <a:pt x="15535" y="0"/>
                  <a:pt x="15371" y="13"/>
                  <a:pt x="15215" y="37"/>
                </a:cubicBezTo>
                <a:cubicBezTo>
                  <a:pt x="14449" y="169"/>
                  <a:pt x="13789" y="856"/>
                  <a:pt x="13181" y="1464"/>
                </a:cubicBezTo>
                <a:cubicBezTo>
                  <a:pt x="12177" y="2415"/>
                  <a:pt x="11306" y="3471"/>
                  <a:pt x="10540" y="4633"/>
                </a:cubicBezTo>
                <a:cubicBezTo>
                  <a:pt x="9853" y="5769"/>
                  <a:pt x="9113" y="6852"/>
                  <a:pt x="8374" y="7962"/>
                </a:cubicBezTo>
                <a:cubicBezTo>
                  <a:pt x="8238" y="7736"/>
                  <a:pt x="8007" y="7607"/>
                  <a:pt x="7761" y="7607"/>
                </a:cubicBezTo>
                <a:cubicBezTo>
                  <a:pt x="7719" y="7607"/>
                  <a:pt x="7676" y="7610"/>
                  <a:pt x="7634" y="7618"/>
                </a:cubicBezTo>
                <a:cubicBezTo>
                  <a:pt x="6630" y="7856"/>
                  <a:pt x="5891" y="8965"/>
                  <a:pt x="5072" y="9811"/>
                </a:cubicBezTo>
                <a:cubicBezTo>
                  <a:pt x="4385" y="10761"/>
                  <a:pt x="3830" y="11924"/>
                  <a:pt x="3197" y="13007"/>
                </a:cubicBezTo>
                <a:cubicBezTo>
                  <a:pt x="2325" y="14512"/>
                  <a:pt x="1585" y="16097"/>
                  <a:pt x="1031" y="17735"/>
                </a:cubicBezTo>
                <a:cubicBezTo>
                  <a:pt x="555" y="19135"/>
                  <a:pt x="0" y="20772"/>
                  <a:pt x="476" y="22278"/>
                </a:cubicBezTo>
                <a:cubicBezTo>
                  <a:pt x="687" y="23018"/>
                  <a:pt x="1163" y="23652"/>
                  <a:pt x="1823" y="24048"/>
                </a:cubicBezTo>
                <a:cubicBezTo>
                  <a:pt x="2589" y="24497"/>
                  <a:pt x="3381" y="24629"/>
                  <a:pt x="4068" y="24814"/>
                </a:cubicBezTo>
                <a:cubicBezTo>
                  <a:pt x="4398" y="24890"/>
                  <a:pt x="5410" y="25185"/>
                  <a:pt x="5817" y="25185"/>
                </a:cubicBezTo>
                <a:cubicBezTo>
                  <a:pt x="5834" y="25185"/>
                  <a:pt x="5850" y="25185"/>
                  <a:pt x="5864" y="25184"/>
                </a:cubicBezTo>
                <a:cubicBezTo>
                  <a:pt x="6372" y="25320"/>
                  <a:pt x="6879" y="25399"/>
                  <a:pt x="7386" y="25399"/>
                </a:cubicBezTo>
                <a:cubicBezTo>
                  <a:pt x="7566" y="25399"/>
                  <a:pt x="7745" y="25389"/>
                  <a:pt x="7925" y="25369"/>
                </a:cubicBezTo>
                <a:cubicBezTo>
                  <a:pt x="10143" y="25157"/>
                  <a:pt x="12362" y="25157"/>
                  <a:pt x="14581" y="25131"/>
                </a:cubicBezTo>
                <a:cubicBezTo>
                  <a:pt x="15839" y="25034"/>
                  <a:pt x="17096" y="24977"/>
                  <a:pt x="18347" y="24977"/>
                </a:cubicBezTo>
                <a:cubicBezTo>
                  <a:pt x="19146" y="24977"/>
                  <a:pt x="19943" y="25000"/>
                  <a:pt x="20736" y="25052"/>
                </a:cubicBezTo>
                <a:cubicBezTo>
                  <a:pt x="21772" y="25075"/>
                  <a:pt x="22789" y="25419"/>
                  <a:pt x="23821" y="25419"/>
                </a:cubicBezTo>
                <a:cubicBezTo>
                  <a:pt x="23972" y="25419"/>
                  <a:pt x="24123" y="25412"/>
                  <a:pt x="24275" y="25395"/>
                </a:cubicBezTo>
                <a:cubicBezTo>
                  <a:pt x="24808" y="25292"/>
                  <a:pt x="25391" y="25253"/>
                  <a:pt x="26000" y="25253"/>
                </a:cubicBezTo>
                <a:cubicBezTo>
                  <a:pt x="27265" y="25253"/>
                  <a:pt x="28645" y="25420"/>
                  <a:pt x="29928" y="25527"/>
                </a:cubicBezTo>
                <a:cubicBezTo>
                  <a:pt x="30044" y="25524"/>
                  <a:pt x="30159" y="25523"/>
                  <a:pt x="30275" y="25523"/>
                </a:cubicBezTo>
                <a:cubicBezTo>
                  <a:pt x="32270" y="25523"/>
                  <a:pt x="34243" y="25936"/>
                  <a:pt x="36241" y="26161"/>
                </a:cubicBezTo>
                <a:cubicBezTo>
                  <a:pt x="36765" y="26198"/>
                  <a:pt x="37285" y="26216"/>
                  <a:pt x="37804" y="26216"/>
                </a:cubicBezTo>
                <a:cubicBezTo>
                  <a:pt x="38749" y="26216"/>
                  <a:pt x="39687" y="26158"/>
                  <a:pt x="40626" y="26055"/>
                </a:cubicBezTo>
                <a:cubicBezTo>
                  <a:pt x="42184" y="25950"/>
                  <a:pt x="43769" y="25818"/>
                  <a:pt x="45301" y="25685"/>
                </a:cubicBezTo>
                <a:cubicBezTo>
                  <a:pt x="46727" y="25633"/>
                  <a:pt x="48101" y="25157"/>
                  <a:pt x="49210" y="24286"/>
                </a:cubicBezTo>
                <a:cubicBezTo>
                  <a:pt x="50267" y="23493"/>
                  <a:pt x="51086" y="22437"/>
                  <a:pt x="51614" y="21248"/>
                </a:cubicBezTo>
                <a:cubicBezTo>
                  <a:pt x="52010" y="20403"/>
                  <a:pt x="52406" y="19399"/>
                  <a:pt x="52327" y="18395"/>
                </a:cubicBezTo>
                <a:lnTo>
                  <a:pt x="52354" y="18395"/>
                </a:lnTo>
                <a:cubicBezTo>
                  <a:pt x="52035" y="17073"/>
                  <a:pt x="50854" y="16159"/>
                  <a:pt x="49526" y="16159"/>
                </a:cubicBezTo>
                <a:cubicBezTo>
                  <a:pt x="49422" y="16159"/>
                  <a:pt x="49316" y="16165"/>
                  <a:pt x="49210" y="16176"/>
                </a:cubicBezTo>
                <a:cubicBezTo>
                  <a:pt x="47916" y="16335"/>
                  <a:pt x="46648" y="16731"/>
                  <a:pt x="45486" y="17365"/>
                </a:cubicBezTo>
                <a:cubicBezTo>
                  <a:pt x="44773" y="17761"/>
                  <a:pt x="44007" y="18422"/>
                  <a:pt x="43399" y="18739"/>
                </a:cubicBezTo>
                <a:cubicBezTo>
                  <a:pt x="43690" y="17946"/>
                  <a:pt x="43980" y="17180"/>
                  <a:pt x="44297" y="16388"/>
                </a:cubicBezTo>
                <a:cubicBezTo>
                  <a:pt x="44746" y="15093"/>
                  <a:pt x="45090" y="13773"/>
                  <a:pt x="45327" y="12426"/>
                </a:cubicBezTo>
                <a:cubicBezTo>
                  <a:pt x="45486" y="11448"/>
                  <a:pt x="45671" y="10260"/>
                  <a:pt x="45301" y="9335"/>
                </a:cubicBezTo>
                <a:cubicBezTo>
                  <a:pt x="44786" y="8609"/>
                  <a:pt x="44125" y="8356"/>
                  <a:pt x="43428" y="8356"/>
                </a:cubicBezTo>
                <a:cubicBezTo>
                  <a:pt x="42552" y="8356"/>
                  <a:pt x="41616" y="8756"/>
                  <a:pt x="40837" y="9124"/>
                </a:cubicBezTo>
                <a:cubicBezTo>
                  <a:pt x="38803" y="10075"/>
                  <a:pt x="37060" y="11818"/>
                  <a:pt x="35263" y="13456"/>
                </a:cubicBezTo>
                <a:cubicBezTo>
                  <a:pt x="35501" y="12743"/>
                  <a:pt x="35633" y="12003"/>
                  <a:pt x="35713" y="11263"/>
                </a:cubicBezTo>
                <a:cubicBezTo>
                  <a:pt x="36003" y="9045"/>
                  <a:pt x="35184" y="7116"/>
                  <a:pt x="33547" y="6641"/>
                </a:cubicBezTo>
                <a:cubicBezTo>
                  <a:pt x="33375" y="6594"/>
                  <a:pt x="33200" y="6572"/>
                  <a:pt x="33023" y="6572"/>
                </a:cubicBezTo>
                <a:cubicBezTo>
                  <a:pt x="31810" y="6572"/>
                  <a:pt x="30503" y="7594"/>
                  <a:pt x="29558" y="8516"/>
                </a:cubicBezTo>
                <a:cubicBezTo>
                  <a:pt x="28558" y="9411"/>
                  <a:pt x="27506" y="10174"/>
                  <a:pt x="26532" y="11120"/>
                </a:cubicBezTo>
                <a:lnTo>
                  <a:pt x="26532" y="11120"/>
                </a:lnTo>
                <a:cubicBezTo>
                  <a:pt x="26473" y="11164"/>
                  <a:pt x="26293" y="11306"/>
                  <a:pt x="26256" y="11343"/>
                </a:cubicBezTo>
                <a:cubicBezTo>
                  <a:pt x="26230" y="11343"/>
                  <a:pt x="26203" y="11369"/>
                  <a:pt x="26177" y="11369"/>
                </a:cubicBezTo>
                <a:cubicBezTo>
                  <a:pt x="26230" y="11052"/>
                  <a:pt x="26388" y="10101"/>
                  <a:pt x="26520" y="9441"/>
                </a:cubicBezTo>
                <a:cubicBezTo>
                  <a:pt x="27135" y="6025"/>
                  <a:pt x="26486" y="4936"/>
                  <a:pt x="25351" y="4936"/>
                </a:cubicBezTo>
                <a:cubicBezTo>
                  <a:pt x="24045" y="4936"/>
                  <a:pt x="22096" y="6377"/>
                  <a:pt x="20683" y="7380"/>
                </a:cubicBezTo>
                <a:cubicBezTo>
                  <a:pt x="19521" y="8490"/>
                  <a:pt x="18622" y="9441"/>
                  <a:pt x="17460" y="10471"/>
                </a:cubicBezTo>
                <a:cubicBezTo>
                  <a:pt x="17011" y="10894"/>
                  <a:pt x="16245" y="11633"/>
                  <a:pt x="16007" y="11660"/>
                </a:cubicBezTo>
                <a:cubicBezTo>
                  <a:pt x="16087" y="10814"/>
                  <a:pt x="16536" y="9309"/>
                  <a:pt x="16721" y="8569"/>
                </a:cubicBezTo>
                <a:cubicBezTo>
                  <a:pt x="17381" y="6694"/>
                  <a:pt x="18385" y="4871"/>
                  <a:pt x="18490" y="2732"/>
                </a:cubicBezTo>
                <a:cubicBezTo>
                  <a:pt x="18490" y="746"/>
                  <a:pt x="16983" y="0"/>
                  <a:pt x="1570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 name="Google Shape;24;p2"/>
          <p:cNvGrpSpPr/>
          <p:nvPr/>
        </p:nvGrpSpPr>
        <p:grpSpPr>
          <a:xfrm rot="-1184753">
            <a:off x="239937" y="4424733"/>
            <a:ext cx="816563" cy="1043497"/>
            <a:chOff x="1027000" y="3669750"/>
            <a:chExt cx="850415" cy="1086759"/>
          </a:xfrm>
        </p:grpSpPr>
        <p:sp>
          <p:nvSpPr>
            <p:cNvPr id="25" name="Google Shape;25;p2"/>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324846894"/>
      </p:ext>
    </p:extLst>
  </p:cSld>
  <p:clrMapOvr>
    <a:masterClrMapping/>
  </p:clrMapOvr>
  <p:transition spd="slow">
    <p:fade thruBlk="1"/>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9"/>
        <p:cNvGrpSpPr/>
        <p:nvPr/>
      </p:nvGrpSpPr>
      <p:grpSpPr>
        <a:xfrm>
          <a:off x="0" y="0"/>
          <a:ext cx="0" cy="0"/>
          <a:chOff x="0" y="0"/>
          <a:chExt cx="0" cy="0"/>
        </a:xfrm>
      </p:grpSpPr>
      <p:sp>
        <p:nvSpPr>
          <p:cNvPr id="30" name="Google Shape;30;p3"/>
          <p:cNvSpPr txBox="1">
            <a:spLocks noGrp="1"/>
          </p:cNvSpPr>
          <p:nvPr>
            <p:ph type="title"/>
          </p:nvPr>
        </p:nvSpPr>
        <p:spPr>
          <a:xfrm>
            <a:off x="5294873" y="2852700"/>
            <a:ext cx="5103200" cy="1122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66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1" name="Google Shape;31;p3"/>
          <p:cNvSpPr txBox="1">
            <a:spLocks noGrp="1"/>
          </p:cNvSpPr>
          <p:nvPr>
            <p:ph type="title" idx="2" hasCustomPrompt="1"/>
          </p:nvPr>
        </p:nvSpPr>
        <p:spPr>
          <a:xfrm>
            <a:off x="8525711" y="1667067"/>
            <a:ext cx="18720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10666">
                <a:solidFill>
                  <a:schemeClr val="accen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2" name="Google Shape;32;p3"/>
          <p:cNvSpPr txBox="1">
            <a:spLocks noGrp="1"/>
          </p:cNvSpPr>
          <p:nvPr>
            <p:ph type="subTitle" idx="1"/>
          </p:nvPr>
        </p:nvSpPr>
        <p:spPr>
          <a:xfrm>
            <a:off x="5086500" y="3967733"/>
            <a:ext cx="5311200" cy="61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3" name="Google Shape;33;p3"/>
          <p:cNvSpPr/>
          <p:nvPr/>
        </p:nvSpPr>
        <p:spPr>
          <a:xfrm>
            <a:off x="11552868" y="3055901"/>
            <a:ext cx="1032433" cy="516100"/>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3"/>
          <p:cNvSpPr/>
          <p:nvPr/>
        </p:nvSpPr>
        <p:spPr>
          <a:xfrm>
            <a:off x="0" y="5105934"/>
            <a:ext cx="12192112" cy="1345677"/>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3"/>
          <p:cNvSpPr/>
          <p:nvPr/>
        </p:nvSpPr>
        <p:spPr>
          <a:xfrm>
            <a:off x="0" y="5512334"/>
            <a:ext cx="12192112" cy="1345677"/>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3"/>
          <p:cNvSpPr/>
          <p:nvPr/>
        </p:nvSpPr>
        <p:spPr>
          <a:xfrm>
            <a:off x="1" y="6218168"/>
            <a:ext cx="12192172" cy="639833"/>
          </a:xfrm>
          <a:custGeom>
            <a:avLst/>
            <a:gdLst/>
            <a:ahLst/>
            <a:cxnLst/>
            <a:rect l="l" t="t" r="r" b="b"/>
            <a:pathLst>
              <a:path w="184246" h="19195" extrusionOk="0">
                <a:moveTo>
                  <a:pt x="75249" y="9789"/>
                </a:moveTo>
                <a:cubicBezTo>
                  <a:pt x="75793" y="9906"/>
                  <a:pt x="76313" y="10025"/>
                  <a:pt x="76833" y="10142"/>
                </a:cubicBezTo>
                <a:cubicBezTo>
                  <a:pt x="78132" y="10426"/>
                  <a:pt x="79433" y="10710"/>
                  <a:pt x="80709" y="11065"/>
                </a:cubicBezTo>
                <a:cubicBezTo>
                  <a:pt x="80898" y="11112"/>
                  <a:pt x="80921" y="11371"/>
                  <a:pt x="80779" y="11443"/>
                </a:cubicBezTo>
                <a:cubicBezTo>
                  <a:pt x="80746" y="11459"/>
                  <a:pt x="80701" y="11476"/>
                  <a:pt x="80661" y="11476"/>
                </a:cubicBezTo>
                <a:cubicBezTo>
                  <a:pt x="80645" y="11476"/>
                  <a:pt x="80629" y="11473"/>
                  <a:pt x="80615" y="11466"/>
                </a:cubicBezTo>
                <a:cubicBezTo>
                  <a:pt x="80259" y="11371"/>
                  <a:pt x="79906" y="11277"/>
                  <a:pt x="79575" y="11182"/>
                </a:cubicBezTo>
                <a:cubicBezTo>
                  <a:pt x="78132" y="10829"/>
                  <a:pt x="76667" y="10545"/>
                  <a:pt x="75226" y="10214"/>
                </a:cubicBezTo>
                <a:cubicBezTo>
                  <a:pt x="75013" y="10214"/>
                  <a:pt x="74918" y="9931"/>
                  <a:pt x="75107" y="9812"/>
                </a:cubicBezTo>
                <a:cubicBezTo>
                  <a:pt x="75154" y="9789"/>
                  <a:pt x="75202" y="9789"/>
                  <a:pt x="75249" y="9789"/>
                </a:cubicBezTo>
                <a:close/>
                <a:moveTo>
                  <a:pt x="72916" y="11647"/>
                </a:moveTo>
                <a:cubicBezTo>
                  <a:pt x="72936" y="11647"/>
                  <a:pt x="72957" y="11649"/>
                  <a:pt x="72980" y="11655"/>
                </a:cubicBezTo>
                <a:cubicBezTo>
                  <a:pt x="73547" y="11891"/>
                  <a:pt x="74162" y="11963"/>
                  <a:pt x="74754" y="12175"/>
                </a:cubicBezTo>
                <a:cubicBezTo>
                  <a:pt x="76502" y="12908"/>
                  <a:pt x="78204" y="13782"/>
                  <a:pt x="79858" y="14705"/>
                </a:cubicBezTo>
                <a:cubicBezTo>
                  <a:pt x="80039" y="14805"/>
                  <a:pt x="79928" y="15060"/>
                  <a:pt x="79760" y="15060"/>
                </a:cubicBezTo>
                <a:cubicBezTo>
                  <a:pt x="79731" y="15060"/>
                  <a:pt x="79700" y="15053"/>
                  <a:pt x="79669" y="15035"/>
                </a:cubicBezTo>
                <a:cubicBezTo>
                  <a:pt x="78652" y="14468"/>
                  <a:pt x="77612" y="13948"/>
                  <a:pt x="76572" y="13428"/>
                </a:cubicBezTo>
                <a:cubicBezTo>
                  <a:pt x="75841" y="13097"/>
                  <a:pt x="75132" y="12695"/>
                  <a:pt x="74493" y="12483"/>
                </a:cubicBezTo>
                <a:cubicBezTo>
                  <a:pt x="73950" y="12341"/>
                  <a:pt x="73405" y="12247"/>
                  <a:pt x="72910" y="12033"/>
                </a:cubicBezTo>
                <a:cubicBezTo>
                  <a:pt x="72649" y="11990"/>
                  <a:pt x="72688" y="11647"/>
                  <a:pt x="72916" y="11647"/>
                </a:cubicBezTo>
                <a:close/>
                <a:moveTo>
                  <a:pt x="61918" y="12999"/>
                </a:moveTo>
                <a:cubicBezTo>
                  <a:pt x="62132" y="12999"/>
                  <a:pt x="62119" y="13311"/>
                  <a:pt x="61897" y="13334"/>
                </a:cubicBezTo>
                <a:cubicBezTo>
                  <a:pt x="60904" y="13617"/>
                  <a:pt x="60006" y="13570"/>
                  <a:pt x="59084" y="13735"/>
                </a:cubicBezTo>
                <a:cubicBezTo>
                  <a:pt x="55870" y="14421"/>
                  <a:pt x="52727" y="15319"/>
                  <a:pt x="49513" y="16003"/>
                </a:cubicBezTo>
                <a:cubicBezTo>
                  <a:pt x="49491" y="16011"/>
                  <a:pt x="49470" y="16014"/>
                  <a:pt x="49451" y="16014"/>
                </a:cubicBezTo>
                <a:cubicBezTo>
                  <a:pt x="49288" y="16014"/>
                  <a:pt x="49249" y="15762"/>
                  <a:pt x="49419" y="15720"/>
                </a:cubicBezTo>
                <a:cubicBezTo>
                  <a:pt x="50458" y="15508"/>
                  <a:pt x="51474" y="15247"/>
                  <a:pt x="52491" y="14988"/>
                </a:cubicBezTo>
                <a:cubicBezTo>
                  <a:pt x="54641" y="14444"/>
                  <a:pt x="56815" y="13901"/>
                  <a:pt x="58989" y="13428"/>
                </a:cubicBezTo>
                <a:cubicBezTo>
                  <a:pt x="60006" y="13239"/>
                  <a:pt x="60974" y="13287"/>
                  <a:pt x="61872" y="13003"/>
                </a:cubicBezTo>
                <a:cubicBezTo>
                  <a:pt x="61889" y="13000"/>
                  <a:pt x="61904" y="12999"/>
                  <a:pt x="61918" y="12999"/>
                </a:cubicBezTo>
                <a:close/>
                <a:moveTo>
                  <a:pt x="65451" y="15847"/>
                </a:moveTo>
                <a:cubicBezTo>
                  <a:pt x="66349" y="15847"/>
                  <a:pt x="67246" y="15865"/>
                  <a:pt x="68143" y="15865"/>
                </a:cubicBezTo>
                <a:cubicBezTo>
                  <a:pt x="68345" y="15865"/>
                  <a:pt x="68548" y="15864"/>
                  <a:pt x="68751" y="15862"/>
                </a:cubicBezTo>
                <a:cubicBezTo>
                  <a:pt x="68915" y="15862"/>
                  <a:pt x="69151" y="15886"/>
                  <a:pt x="69082" y="16098"/>
                </a:cubicBezTo>
                <a:cubicBezTo>
                  <a:pt x="69048" y="16182"/>
                  <a:pt x="68955" y="16195"/>
                  <a:pt x="68862" y="16195"/>
                </a:cubicBezTo>
                <a:cubicBezTo>
                  <a:pt x="68823" y="16195"/>
                  <a:pt x="68785" y="16193"/>
                  <a:pt x="68751" y="16193"/>
                </a:cubicBezTo>
                <a:cubicBezTo>
                  <a:pt x="67721" y="16193"/>
                  <a:pt x="66688" y="16172"/>
                  <a:pt x="65655" y="16172"/>
                </a:cubicBezTo>
                <a:cubicBezTo>
                  <a:pt x="64199" y="16172"/>
                  <a:pt x="62744" y="16213"/>
                  <a:pt x="61305" y="16406"/>
                </a:cubicBezTo>
                <a:cubicBezTo>
                  <a:pt x="60313" y="16476"/>
                  <a:pt x="59225" y="16784"/>
                  <a:pt x="58163" y="17043"/>
                </a:cubicBezTo>
                <a:cubicBezTo>
                  <a:pt x="56036" y="17469"/>
                  <a:pt x="53884" y="17800"/>
                  <a:pt x="51757" y="18202"/>
                </a:cubicBezTo>
                <a:cubicBezTo>
                  <a:pt x="51739" y="18209"/>
                  <a:pt x="51722" y="18212"/>
                  <a:pt x="51706" y="18212"/>
                </a:cubicBezTo>
                <a:cubicBezTo>
                  <a:pt x="51553" y="18212"/>
                  <a:pt x="51494" y="17937"/>
                  <a:pt x="51687" y="17894"/>
                </a:cubicBezTo>
                <a:cubicBezTo>
                  <a:pt x="53223" y="17611"/>
                  <a:pt x="54760" y="17351"/>
                  <a:pt x="56320" y="17068"/>
                </a:cubicBezTo>
                <a:cubicBezTo>
                  <a:pt x="58163" y="16784"/>
                  <a:pt x="59934" y="16145"/>
                  <a:pt x="61802" y="16028"/>
                </a:cubicBezTo>
                <a:cubicBezTo>
                  <a:pt x="63019" y="15879"/>
                  <a:pt x="64235" y="15847"/>
                  <a:pt x="65451" y="15847"/>
                </a:cubicBezTo>
                <a:close/>
                <a:moveTo>
                  <a:pt x="136824" y="0"/>
                </a:moveTo>
                <a:cubicBezTo>
                  <a:pt x="135216" y="0"/>
                  <a:pt x="133605" y="82"/>
                  <a:pt x="131984" y="82"/>
                </a:cubicBezTo>
                <a:cubicBezTo>
                  <a:pt x="131711" y="82"/>
                  <a:pt x="131439" y="80"/>
                  <a:pt x="131165" y="75"/>
                </a:cubicBezTo>
                <a:cubicBezTo>
                  <a:pt x="128401" y="169"/>
                  <a:pt x="125635" y="477"/>
                  <a:pt x="122894" y="761"/>
                </a:cubicBezTo>
                <a:cubicBezTo>
                  <a:pt x="120392" y="915"/>
                  <a:pt x="117910" y="1154"/>
                  <a:pt x="115429" y="1495"/>
                </a:cubicBezTo>
                <a:lnTo>
                  <a:pt x="115429" y="1495"/>
                </a:lnTo>
                <a:cubicBezTo>
                  <a:pt x="113703" y="1548"/>
                  <a:pt x="111977" y="1874"/>
                  <a:pt x="110251" y="2154"/>
                </a:cubicBezTo>
                <a:cubicBezTo>
                  <a:pt x="110156" y="2179"/>
                  <a:pt x="110037" y="2179"/>
                  <a:pt x="109943" y="2202"/>
                </a:cubicBezTo>
                <a:cubicBezTo>
                  <a:pt x="109495" y="2249"/>
                  <a:pt x="109045" y="2296"/>
                  <a:pt x="108597" y="2368"/>
                </a:cubicBezTo>
                <a:cubicBezTo>
                  <a:pt x="106517" y="2604"/>
                  <a:pt x="104460" y="3030"/>
                  <a:pt x="102405" y="3361"/>
                </a:cubicBezTo>
                <a:cubicBezTo>
                  <a:pt x="99852" y="3761"/>
                  <a:pt x="97300" y="4187"/>
                  <a:pt x="94747" y="4589"/>
                </a:cubicBezTo>
                <a:cubicBezTo>
                  <a:pt x="93163" y="4943"/>
                  <a:pt x="91580" y="5440"/>
                  <a:pt x="89996" y="5841"/>
                </a:cubicBezTo>
                <a:cubicBezTo>
                  <a:pt x="89264" y="6055"/>
                  <a:pt x="88531" y="6244"/>
                  <a:pt x="87775" y="6456"/>
                </a:cubicBezTo>
                <a:cubicBezTo>
                  <a:pt x="84608" y="6739"/>
                  <a:pt x="81441" y="7212"/>
                  <a:pt x="78274" y="7662"/>
                </a:cubicBezTo>
                <a:cubicBezTo>
                  <a:pt x="74375" y="8134"/>
                  <a:pt x="69813" y="8772"/>
                  <a:pt x="65701" y="9978"/>
                </a:cubicBezTo>
                <a:cubicBezTo>
                  <a:pt x="63196" y="10615"/>
                  <a:pt x="60643" y="10946"/>
                  <a:pt x="58091" y="11419"/>
                </a:cubicBezTo>
                <a:cubicBezTo>
                  <a:pt x="53105" y="12364"/>
                  <a:pt x="48260" y="13003"/>
                  <a:pt x="43344" y="13735"/>
                </a:cubicBezTo>
                <a:cubicBezTo>
                  <a:pt x="42020" y="13971"/>
                  <a:pt x="40722" y="14396"/>
                  <a:pt x="39421" y="14727"/>
                </a:cubicBezTo>
                <a:cubicBezTo>
                  <a:pt x="37955" y="15035"/>
                  <a:pt x="36537" y="15414"/>
                  <a:pt x="35097" y="15839"/>
                </a:cubicBezTo>
                <a:cubicBezTo>
                  <a:pt x="32662" y="16240"/>
                  <a:pt x="30251" y="16879"/>
                  <a:pt x="27840" y="17399"/>
                </a:cubicBezTo>
                <a:cubicBezTo>
                  <a:pt x="25171" y="17800"/>
                  <a:pt x="21957" y="17800"/>
                  <a:pt x="19049" y="18013"/>
                </a:cubicBezTo>
                <a:cubicBezTo>
                  <a:pt x="18825" y="18036"/>
                  <a:pt x="18602" y="18046"/>
                  <a:pt x="18379" y="18046"/>
                </a:cubicBezTo>
                <a:cubicBezTo>
                  <a:pt x="17468" y="18046"/>
                  <a:pt x="16557" y="17890"/>
                  <a:pt x="15646" y="17871"/>
                </a:cubicBezTo>
                <a:cubicBezTo>
                  <a:pt x="13140" y="17777"/>
                  <a:pt x="10730" y="17138"/>
                  <a:pt x="8155" y="16665"/>
                </a:cubicBezTo>
                <a:cubicBezTo>
                  <a:pt x="5909" y="16170"/>
                  <a:pt x="3687" y="15673"/>
                  <a:pt x="1513" y="14941"/>
                </a:cubicBezTo>
                <a:cubicBezTo>
                  <a:pt x="993" y="14727"/>
                  <a:pt x="498" y="14538"/>
                  <a:pt x="0" y="14349"/>
                </a:cubicBezTo>
                <a:lnTo>
                  <a:pt x="0" y="17588"/>
                </a:lnTo>
                <a:cubicBezTo>
                  <a:pt x="403" y="17682"/>
                  <a:pt x="804" y="17752"/>
                  <a:pt x="1135" y="17824"/>
                </a:cubicBezTo>
                <a:cubicBezTo>
                  <a:pt x="2199" y="17894"/>
                  <a:pt x="3286" y="17894"/>
                  <a:pt x="4279" y="18320"/>
                </a:cubicBezTo>
                <a:cubicBezTo>
                  <a:pt x="4480" y="18381"/>
                  <a:pt x="4407" y="18629"/>
                  <a:pt x="4236" y="18629"/>
                </a:cubicBezTo>
                <a:cubicBezTo>
                  <a:pt x="4206" y="18629"/>
                  <a:pt x="4173" y="18621"/>
                  <a:pt x="4137" y="18603"/>
                </a:cubicBezTo>
                <a:cubicBezTo>
                  <a:pt x="3003" y="18108"/>
                  <a:pt x="1443" y="18297"/>
                  <a:pt x="48" y="17919"/>
                </a:cubicBezTo>
                <a:lnTo>
                  <a:pt x="0" y="17919"/>
                </a:lnTo>
                <a:lnTo>
                  <a:pt x="0" y="19195"/>
                </a:lnTo>
                <a:lnTo>
                  <a:pt x="37791" y="19195"/>
                </a:lnTo>
                <a:cubicBezTo>
                  <a:pt x="38216" y="19123"/>
                  <a:pt x="38642" y="19029"/>
                  <a:pt x="39114" y="18887"/>
                </a:cubicBezTo>
                <a:cubicBezTo>
                  <a:pt x="39846" y="18745"/>
                  <a:pt x="40602" y="18675"/>
                  <a:pt x="41336" y="18509"/>
                </a:cubicBezTo>
                <a:cubicBezTo>
                  <a:pt x="42518" y="18414"/>
                  <a:pt x="43580" y="17919"/>
                  <a:pt x="44762" y="17800"/>
                </a:cubicBezTo>
                <a:cubicBezTo>
                  <a:pt x="44862" y="17800"/>
                  <a:pt x="44923" y="17773"/>
                  <a:pt x="44979" y="17773"/>
                </a:cubicBezTo>
                <a:cubicBezTo>
                  <a:pt x="45028" y="17773"/>
                  <a:pt x="45074" y="17794"/>
                  <a:pt x="45140" y="17871"/>
                </a:cubicBezTo>
                <a:cubicBezTo>
                  <a:pt x="45212" y="17941"/>
                  <a:pt x="45165" y="18083"/>
                  <a:pt x="45045" y="18108"/>
                </a:cubicBezTo>
                <a:cubicBezTo>
                  <a:pt x="44267" y="18155"/>
                  <a:pt x="43368" y="18439"/>
                  <a:pt x="42493" y="18675"/>
                </a:cubicBezTo>
                <a:cubicBezTo>
                  <a:pt x="41453" y="18839"/>
                  <a:pt x="40413" y="19006"/>
                  <a:pt x="39373" y="19195"/>
                </a:cubicBezTo>
                <a:lnTo>
                  <a:pt x="75769" y="19195"/>
                </a:lnTo>
                <a:cubicBezTo>
                  <a:pt x="75179" y="18864"/>
                  <a:pt x="74587" y="18556"/>
                  <a:pt x="74045" y="18178"/>
                </a:cubicBezTo>
                <a:cubicBezTo>
                  <a:pt x="73855" y="18013"/>
                  <a:pt x="73572" y="17966"/>
                  <a:pt x="73405" y="17824"/>
                </a:cubicBezTo>
                <a:cubicBezTo>
                  <a:pt x="73336" y="17730"/>
                  <a:pt x="73405" y="17588"/>
                  <a:pt x="73500" y="17563"/>
                </a:cubicBezTo>
                <a:cubicBezTo>
                  <a:pt x="73514" y="17561"/>
                  <a:pt x="73529" y="17560"/>
                  <a:pt x="73542" y="17560"/>
                </a:cubicBezTo>
                <a:cubicBezTo>
                  <a:pt x="73687" y="17560"/>
                  <a:pt x="73798" y="17662"/>
                  <a:pt x="73950" y="17705"/>
                </a:cubicBezTo>
                <a:cubicBezTo>
                  <a:pt x="74754" y="18225"/>
                  <a:pt x="75627" y="18698"/>
                  <a:pt x="76455" y="19195"/>
                </a:cubicBezTo>
                <a:lnTo>
                  <a:pt x="80921" y="19195"/>
                </a:lnTo>
                <a:cubicBezTo>
                  <a:pt x="80378" y="18745"/>
                  <a:pt x="79834" y="18297"/>
                  <a:pt x="79338" y="17824"/>
                </a:cubicBezTo>
                <a:cubicBezTo>
                  <a:pt x="78771" y="17374"/>
                  <a:pt x="77849" y="16832"/>
                  <a:pt x="77070" y="16312"/>
                </a:cubicBezTo>
                <a:cubicBezTo>
                  <a:pt x="76194" y="15744"/>
                  <a:pt x="75226" y="15294"/>
                  <a:pt x="74304" y="14775"/>
                </a:cubicBezTo>
                <a:cubicBezTo>
                  <a:pt x="73595" y="14444"/>
                  <a:pt x="72555" y="14207"/>
                  <a:pt x="71657" y="13971"/>
                </a:cubicBezTo>
                <a:cubicBezTo>
                  <a:pt x="71067" y="13806"/>
                  <a:pt x="70027" y="13948"/>
                  <a:pt x="69460" y="13806"/>
                </a:cubicBezTo>
                <a:cubicBezTo>
                  <a:pt x="69151" y="13782"/>
                  <a:pt x="67544" y="13829"/>
                  <a:pt x="67970" y="13262"/>
                </a:cubicBezTo>
                <a:cubicBezTo>
                  <a:pt x="68005" y="13227"/>
                  <a:pt x="68044" y="13214"/>
                  <a:pt x="68084" y="13214"/>
                </a:cubicBezTo>
                <a:cubicBezTo>
                  <a:pt x="68150" y="13214"/>
                  <a:pt x="68219" y="13248"/>
                  <a:pt x="68278" y="13262"/>
                </a:cubicBezTo>
                <a:cubicBezTo>
                  <a:pt x="68360" y="13324"/>
                  <a:pt x="68621" y="13385"/>
                  <a:pt x="68874" y="13385"/>
                </a:cubicBezTo>
                <a:cubicBezTo>
                  <a:pt x="68912" y="13385"/>
                  <a:pt x="68950" y="13384"/>
                  <a:pt x="68987" y="13381"/>
                </a:cubicBezTo>
                <a:cubicBezTo>
                  <a:pt x="69435" y="13381"/>
                  <a:pt x="69766" y="13476"/>
                  <a:pt x="70097" y="13498"/>
                </a:cubicBezTo>
                <a:cubicBezTo>
                  <a:pt x="70689" y="13523"/>
                  <a:pt x="71303" y="13476"/>
                  <a:pt x="71870" y="13640"/>
                </a:cubicBezTo>
                <a:cubicBezTo>
                  <a:pt x="73075" y="13948"/>
                  <a:pt x="74304" y="14279"/>
                  <a:pt x="75368" y="14941"/>
                </a:cubicBezTo>
                <a:cubicBezTo>
                  <a:pt x="75816" y="15224"/>
                  <a:pt x="76313" y="15414"/>
                  <a:pt x="76786" y="15697"/>
                </a:cubicBezTo>
                <a:cubicBezTo>
                  <a:pt x="77423" y="16123"/>
                  <a:pt x="78062" y="16548"/>
                  <a:pt x="78747" y="16949"/>
                </a:cubicBezTo>
                <a:cubicBezTo>
                  <a:pt x="79338" y="17399"/>
                  <a:pt x="80023" y="17919"/>
                  <a:pt x="80637" y="18533"/>
                </a:cubicBezTo>
                <a:cubicBezTo>
                  <a:pt x="80898" y="18769"/>
                  <a:pt x="81182" y="18981"/>
                  <a:pt x="81441" y="19195"/>
                </a:cubicBezTo>
                <a:lnTo>
                  <a:pt x="181079" y="19195"/>
                </a:lnTo>
                <a:cubicBezTo>
                  <a:pt x="181268" y="18911"/>
                  <a:pt x="181457" y="18603"/>
                  <a:pt x="181646" y="18344"/>
                </a:cubicBezTo>
                <a:cubicBezTo>
                  <a:pt x="182261" y="17469"/>
                  <a:pt x="182875" y="16642"/>
                  <a:pt x="183420" y="15578"/>
                </a:cubicBezTo>
                <a:cubicBezTo>
                  <a:pt x="183609" y="15200"/>
                  <a:pt x="183821" y="14468"/>
                  <a:pt x="184057" y="13901"/>
                </a:cubicBezTo>
                <a:cubicBezTo>
                  <a:pt x="184104" y="13782"/>
                  <a:pt x="184176" y="13687"/>
                  <a:pt x="184246" y="13570"/>
                </a:cubicBezTo>
                <a:lnTo>
                  <a:pt x="184246" y="6338"/>
                </a:lnTo>
                <a:cubicBezTo>
                  <a:pt x="182663" y="5582"/>
                  <a:pt x="181056" y="4896"/>
                  <a:pt x="179355" y="4423"/>
                </a:cubicBezTo>
                <a:cubicBezTo>
                  <a:pt x="176069" y="3572"/>
                  <a:pt x="172690" y="3052"/>
                  <a:pt x="169357" y="2438"/>
                </a:cubicBezTo>
                <a:cubicBezTo>
                  <a:pt x="165978" y="1848"/>
                  <a:pt x="162528" y="1776"/>
                  <a:pt x="159100" y="1564"/>
                </a:cubicBezTo>
                <a:cubicBezTo>
                  <a:pt x="155532" y="1375"/>
                  <a:pt x="149860" y="950"/>
                  <a:pt x="148181" y="736"/>
                </a:cubicBezTo>
                <a:cubicBezTo>
                  <a:pt x="144897" y="383"/>
                  <a:pt x="141589" y="241"/>
                  <a:pt x="138280" y="27"/>
                </a:cubicBezTo>
                <a:cubicBezTo>
                  <a:pt x="137795" y="8"/>
                  <a:pt x="137310" y="0"/>
                  <a:pt x="136824" y="0"/>
                </a:cubicBezTo>
                <a:close/>
              </a:path>
            </a:pathLst>
          </a:custGeom>
          <a:solidFill>
            <a:srgbClr val="99BFB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997649189"/>
      </p:ext>
    </p:extLst>
  </p:cSld>
  <p:clrMapOvr>
    <a:masterClrMapping/>
  </p:clrMapOvr>
  <p:transition spd="slow">
    <p:fade thruBlk="1"/>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7"/>
        <p:cNvGrpSpPr/>
        <p:nvPr/>
      </p:nvGrpSpPr>
      <p:grpSpPr>
        <a:xfrm>
          <a:off x="0" y="0"/>
          <a:ext cx="0" cy="0"/>
          <a:chOff x="0" y="0"/>
          <a:chExt cx="0" cy="0"/>
        </a:xfrm>
      </p:grpSpPr>
      <p:sp>
        <p:nvSpPr>
          <p:cNvPr id="38" name="Google Shape;38;p4"/>
          <p:cNvSpPr txBox="1">
            <a:spLocks noGrp="1"/>
          </p:cNvSpPr>
          <p:nvPr>
            <p:ph type="title"/>
          </p:nvPr>
        </p:nvSpPr>
        <p:spPr>
          <a:xfrm>
            <a:off x="960000" y="719200"/>
            <a:ext cx="102720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 name="Google Shape;39;p4"/>
          <p:cNvSpPr txBox="1">
            <a:spLocks noGrp="1"/>
          </p:cNvSpPr>
          <p:nvPr>
            <p:ph type="body" idx="1"/>
          </p:nvPr>
        </p:nvSpPr>
        <p:spPr>
          <a:xfrm>
            <a:off x="960000" y="1426733"/>
            <a:ext cx="10272000" cy="47496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SzPts val="1200"/>
              <a:buAutoNum type="arabicPeriod"/>
              <a:defRPr sz="1600"/>
            </a:lvl1pPr>
            <a:lvl2pPr marL="1219170" lvl="1" indent="-406390" rtl="0">
              <a:lnSpc>
                <a:spcPct val="115000"/>
              </a:lnSpc>
              <a:spcBef>
                <a:spcPts val="2133"/>
              </a:spcBef>
              <a:spcAft>
                <a:spcPts val="0"/>
              </a:spcAft>
              <a:buSzPts val="1200"/>
              <a:buFont typeface="Roboto Condensed Light"/>
              <a:buAutoNum type="alphaLcPeriod"/>
              <a:defRPr/>
            </a:lvl2pPr>
            <a:lvl3pPr marL="1828754" lvl="2" indent="-406390" rtl="0">
              <a:lnSpc>
                <a:spcPct val="115000"/>
              </a:lnSpc>
              <a:spcBef>
                <a:spcPts val="2133"/>
              </a:spcBef>
              <a:spcAft>
                <a:spcPts val="0"/>
              </a:spcAft>
              <a:buSzPts val="1200"/>
              <a:buFont typeface="Roboto Condensed Light"/>
              <a:buAutoNum type="romanLcPeriod"/>
              <a:defRPr/>
            </a:lvl3pPr>
            <a:lvl4pPr marL="2438339" lvl="3" indent="-406390" rtl="0">
              <a:lnSpc>
                <a:spcPct val="115000"/>
              </a:lnSpc>
              <a:spcBef>
                <a:spcPts val="2133"/>
              </a:spcBef>
              <a:spcAft>
                <a:spcPts val="0"/>
              </a:spcAft>
              <a:buSzPts val="1200"/>
              <a:buFont typeface="Roboto Condensed Light"/>
              <a:buAutoNum type="arabicPeriod"/>
              <a:defRPr/>
            </a:lvl4pPr>
            <a:lvl5pPr marL="3047924" lvl="4" indent="-406390" rtl="0">
              <a:lnSpc>
                <a:spcPct val="115000"/>
              </a:lnSpc>
              <a:spcBef>
                <a:spcPts val="2133"/>
              </a:spcBef>
              <a:spcAft>
                <a:spcPts val="0"/>
              </a:spcAft>
              <a:buSzPts val="1200"/>
              <a:buFont typeface="Roboto Condensed Light"/>
              <a:buAutoNum type="alphaLcPeriod"/>
              <a:defRPr/>
            </a:lvl5pPr>
            <a:lvl6pPr marL="3657509" lvl="5" indent="-406390" rtl="0">
              <a:lnSpc>
                <a:spcPct val="115000"/>
              </a:lnSpc>
              <a:spcBef>
                <a:spcPts val="2133"/>
              </a:spcBef>
              <a:spcAft>
                <a:spcPts val="0"/>
              </a:spcAft>
              <a:buSzPts val="1200"/>
              <a:buFont typeface="Roboto Condensed Light"/>
              <a:buAutoNum type="romanLcPeriod"/>
              <a:defRPr/>
            </a:lvl6pPr>
            <a:lvl7pPr marL="4267093" lvl="6" indent="-406390" rtl="0">
              <a:lnSpc>
                <a:spcPct val="115000"/>
              </a:lnSpc>
              <a:spcBef>
                <a:spcPts val="2133"/>
              </a:spcBef>
              <a:spcAft>
                <a:spcPts val="0"/>
              </a:spcAft>
              <a:buSzPts val="1200"/>
              <a:buFont typeface="Roboto Condensed Light"/>
              <a:buAutoNum type="arabicPeriod"/>
              <a:defRPr/>
            </a:lvl7pPr>
            <a:lvl8pPr marL="4876678" lvl="7" indent="-406390" rtl="0">
              <a:lnSpc>
                <a:spcPct val="115000"/>
              </a:lnSpc>
              <a:spcBef>
                <a:spcPts val="2133"/>
              </a:spcBef>
              <a:spcAft>
                <a:spcPts val="0"/>
              </a:spcAft>
              <a:buSzPts val="1200"/>
              <a:buFont typeface="Roboto Condensed Light"/>
              <a:buAutoNum type="alphaLcPeriod"/>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
        <p:nvSpPr>
          <p:cNvPr id="40" name="Google Shape;40;p4"/>
          <p:cNvSpPr/>
          <p:nvPr/>
        </p:nvSpPr>
        <p:spPr>
          <a:xfrm rot="10800000">
            <a:off x="-35" y="6118992"/>
            <a:ext cx="12217968" cy="739008"/>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1" name="Google Shape;41;p4"/>
          <p:cNvGrpSpPr/>
          <p:nvPr/>
        </p:nvGrpSpPr>
        <p:grpSpPr>
          <a:xfrm flipH="1">
            <a:off x="10367211" y="5477135"/>
            <a:ext cx="674368" cy="844571"/>
            <a:chOff x="7170450" y="2903900"/>
            <a:chExt cx="640872" cy="1361625"/>
          </a:xfrm>
        </p:grpSpPr>
        <p:sp>
          <p:nvSpPr>
            <p:cNvPr id="42" name="Google Shape;42;p4"/>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4"/>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4"/>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4"/>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 name="Google Shape;46;p4"/>
          <p:cNvSpPr/>
          <p:nvPr/>
        </p:nvSpPr>
        <p:spPr>
          <a:xfrm>
            <a:off x="-551233" y="4739700"/>
            <a:ext cx="1932493" cy="396413"/>
          </a:xfrm>
          <a:custGeom>
            <a:avLst/>
            <a:gdLst/>
            <a:ahLst/>
            <a:cxnLst/>
            <a:rect l="l" t="t" r="r" b="b"/>
            <a:pathLst>
              <a:path w="118099" h="12634" extrusionOk="0">
                <a:moveTo>
                  <a:pt x="19982" y="1"/>
                </a:moveTo>
                <a:cubicBezTo>
                  <a:pt x="19712" y="1"/>
                  <a:pt x="19441" y="39"/>
                  <a:pt x="19177" y="120"/>
                </a:cubicBezTo>
                <a:cubicBezTo>
                  <a:pt x="17275" y="648"/>
                  <a:pt x="15823" y="1493"/>
                  <a:pt x="14449" y="2365"/>
                </a:cubicBezTo>
                <a:cubicBezTo>
                  <a:pt x="14026" y="2629"/>
                  <a:pt x="13604" y="2920"/>
                  <a:pt x="13208" y="3210"/>
                </a:cubicBezTo>
                <a:cubicBezTo>
                  <a:pt x="13208" y="3158"/>
                  <a:pt x="13208" y="3131"/>
                  <a:pt x="13208" y="3078"/>
                </a:cubicBezTo>
                <a:cubicBezTo>
                  <a:pt x="13102" y="2629"/>
                  <a:pt x="12547" y="2233"/>
                  <a:pt x="11887" y="1942"/>
                </a:cubicBezTo>
                <a:cubicBezTo>
                  <a:pt x="11444" y="1803"/>
                  <a:pt x="10983" y="1731"/>
                  <a:pt x="10521" y="1731"/>
                </a:cubicBezTo>
                <a:cubicBezTo>
                  <a:pt x="10019" y="1731"/>
                  <a:pt x="9516" y="1816"/>
                  <a:pt x="9034" y="1995"/>
                </a:cubicBezTo>
                <a:cubicBezTo>
                  <a:pt x="6340" y="3052"/>
                  <a:pt x="5336" y="4848"/>
                  <a:pt x="3566" y="6274"/>
                </a:cubicBezTo>
                <a:cubicBezTo>
                  <a:pt x="2721" y="7093"/>
                  <a:pt x="1823" y="7859"/>
                  <a:pt x="898" y="8599"/>
                </a:cubicBezTo>
                <a:cubicBezTo>
                  <a:pt x="555" y="8889"/>
                  <a:pt x="80" y="9154"/>
                  <a:pt x="0" y="9497"/>
                </a:cubicBezTo>
                <a:cubicBezTo>
                  <a:pt x="80" y="10104"/>
                  <a:pt x="1585" y="10078"/>
                  <a:pt x="1981" y="10131"/>
                </a:cubicBezTo>
                <a:cubicBezTo>
                  <a:pt x="2695" y="10184"/>
                  <a:pt x="3434" y="10289"/>
                  <a:pt x="4147" y="10316"/>
                </a:cubicBezTo>
                <a:cubicBezTo>
                  <a:pt x="4993" y="10342"/>
                  <a:pt x="5812" y="10316"/>
                  <a:pt x="6630" y="10369"/>
                </a:cubicBezTo>
                <a:cubicBezTo>
                  <a:pt x="8030" y="10289"/>
                  <a:pt x="9193" y="10184"/>
                  <a:pt x="10170" y="10131"/>
                </a:cubicBezTo>
                <a:cubicBezTo>
                  <a:pt x="10723" y="10100"/>
                  <a:pt x="11277" y="10093"/>
                  <a:pt x="11829" y="10093"/>
                </a:cubicBezTo>
                <a:cubicBezTo>
                  <a:pt x="12277" y="10093"/>
                  <a:pt x="12723" y="10098"/>
                  <a:pt x="13169" y="10098"/>
                </a:cubicBezTo>
                <a:cubicBezTo>
                  <a:pt x="13588" y="10098"/>
                  <a:pt x="14007" y="10094"/>
                  <a:pt x="14423" y="10078"/>
                </a:cubicBezTo>
                <a:cubicBezTo>
                  <a:pt x="14898" y="10078"/>
                  <a:pt x="15374" y="9999"/>
                  <a:pt x="15875" y="9999"/>
                </a:cubicBezTo>
                <a:cubicBezTo>
                  <a:pt x="16351" y="9999"/>
                  <a:pt x="16826" y="10052"/>
                  <a:pt x="17302" y="10052"/>
                </a:cubicBezTo>
                <a:cubicBezTo>
                  <a:pt x="18279" y="10025"/>
                  <a:pt x="19283" y="9999"/>
                  <a:pt x="20234" y="9999"/>
                </a:cubicBezTo>
                <a:cubicBezTo>
                  <a:pt x="20899" y="9999"/>
                  <a:pt x="21561" y="9995"/>
                  <a:pt x="22223" y="9995"/>
                </a:cubicBezTo>
                <a:cubicBezTo>
                  <a:pt x="23216" y="9995"/>
                  <a:pt x="24212" y="10004"/>
                  <a:pt x="25226" y="10052"/>
                </a:cubicBezTo>
                <a:cubicBezTo>
                  <a:pt x="27154" y="10104"/>
                  <a:pt x="29083" y="10131"/>
                  <a:pt x="31011" y="10131"/>
                </a:cubicBezTo>
                <a:cubicBezTo>
                  <a:pt x="33758" y="10289"/>
                  <a:pt x="36531" y="10395"/>
                  <a:pt x="39305" y="10421"/>
                </a:cubicBezTo>
                <a:cubicBezTo>
                  <a:pt x="41973" y="10448"/>
                  <a:pt x="44720" y="10633"/>
                  <a:pt x="47361" y="10791"/>
                </a:cubicBezTo>
                <a:cubicBezTo>
                  <a:pt x="49871" y="10897"/>
                  <a:pt x="52354" y="10976"/>
                  <a:pt x="54863" y="11082"/>
                </a:cubicBezTo>
                <a:cubicBezTo>
                  <a:pt x="57319" y="11214"/>
                  <a:pt x="59802" y="11214"/>
                  <a:pt x="62259" y="11320"/>
                </a:cubicBezTo>
                <a:cubicBezTo>
                  <a:pt x="63580" y="11372"/>
                  <a:pt x="64874" y="11504"/>
                  <a:pt x="66195" y="11557"/>
                </a:cubicBezTo>
                <a:cubicBezTo>
                  <a:pt x="68255" y="11637"/>
                  <a:pt x="70315" y="11637"/>
                  <a:pt x="72376" y="11689"/>
                </a:cubicBezTo>
                <a:cubicBezTo>
                  <a:pt x="74172" y="11769"/>
                  <a:pt x="75942" y="11795"/>
                  <a:pt x="77738" y="11848"/>
                </a:cubicBezTo>
                <a:cubicBezTo>
                  <a:pt x="79507" y="11901"/>
                  <a:pt x="81224" y="12033"/>
                  <a:pt x="82968" y="12033"/>
                </a:cubicBezTo>
                <a:cubicBezTo>
                  <a:pt x="84632" y="12086"/>
                  <a:pt x="86296" y="12033"/>
                  <a:pt x="87960" y="12112"/>
                </a:cubicBezTo>
                <a:cubicBezTo>
                  <a:pt x="89809" y="12138"/>
                  <a:pt x="91632" y="12270"/>
                  <a:pt x="93481" y="12270"/>
                </a:cubicBezTo>
                <a:cubicBezTo>
                  <a:pt x="97152" y="12297"/>
                  <a:pt x="100824" y="12587"/>
                  <a:pt x="104522" y="12614"/>
                </a:cubicBezTo>
                <a:cubicBezTo>
                  <a:pt x="105090" y="12627"/>
                  <a:pt x="105659" y="12634"/>
                  <a:pt x="106230" y="12634"/>
                </a:cubicBezTo>
                <a:cubicBezTo>
                  <a:pt x="107941" y="12634"/>
                  <a:pt x="109659" y="12574"/>
                  <a:pt x="111363" y="12455"/>
                </a:cubicBezTo>
                <a:cubicBezTo>
                  <a:pt x="112922" y="12403"/>
                  <a:pt x="114480" y="12270"/>
                  <a:pt x="116038" y="12059"/>
                </a:cubicBezTo>
                <a:cubicBezTo>
                  <a:pt x="116514" y="11980"/>
                  <a:pt x="116989" y="11848"/>
                  <a:pt x="117438" y="11637"/>
                </a:cubicBezTo>
                <a:cubicBezTo>
                  <a:pt x="117887" y="11293"/>
                  <a:pt x="118099" y="10871"/>
                  <a:pt x="117782" y="10501"/>
                </a:cubicBezTo>
                <a:lnTo>
                  <a:pt x="117808" y="10501"/>
                </a:lnTo>
                <a:cubicBezTo>
                  <a:pt x="117386" y="10025"/>
                  <a:pt x="116514" y="9761"/>
                  <a:pt x="115748" y="9497"/>
                </a:cubicBezTo>
                <a:cubicBezTo>
                  <a:pt x="114216" y="9048"/>
                  <a:pt x="112631" y="8705"/>
                  <a:pt x="111046" y="8493"/>
                </a:cubicBezTo>
                <a:cubicBezTo>
                  <a:pt x="109997" y="8328"/>
                  <a:pt x="108940" y="8248"/>
                  <a:pt x="107884" y="8248"/>
                </a:cubicBezTo>
                <a:cubicBezTo>
                  <a:pt x="106919" y="8248"/>
                  <a:pt x="105955" y="8314"/>
                  <a:pt x="104997" y="8440"/>
                </a:cubicBezTo>
                <a:cubicBezTo>
                  <a:pt x="104773" y="8480"/>
                  <a:pt x="104542" y="8500"/>
                  <a:pt x="104310" y="8500"/>
                </a:cubicBezTo>
                <a:cubicBezTo>
                  <a:pt x="104079" y="8500"/>
                  <a:pt x="103848" y="8480"/>
                  <a:pt x="103624" y="8440"/>
                </a:cubicBezTo>
                <a:lnTo>
                  <a:pt x="103597" y="8440"/>
                </a:lnTo>
                <a:cubicBezTo>
                  <a:pt x="103439" y="8229"/>
                  <a:pt x="103597" y="7489"/>
                  <a:pt x="103544" y="6935"/>
                </a:cubicBezTo>
                <a:cubicBezTo>
                  <a:pt x="103571" y="6591"/>
                  <a:pt x="103439" y="6274"/>
                  <a:pt x="103254" y="6010"/>
                </a:cubicBezTo>
                <a:cubicBezTo>
                  <a:pt x="102646" y="5535"/>
                  <a:pt x="101933" y="5244"/>
                  <a:pt x="101194" y="5139"/>
                </a:cubicBezTo>
                <a:cubicBezTo>
                  <a:pt x="100962" y="5129"/>
                  <a:pt x="100730" y="5123"/>
                  <a:pt x="100499" y="5123"/>
                </a:cubicBezTo>
                <a:cubicBezTo>
                  <a:pt x="100099" y="5123"/>
                  <a:pt x="99703" y="5141"/>
                  <a:pt x="99318" y="5191"/>
                </a:cubicBezTo>
                <a:cubicBezTo>
                  <a:pt x="98024" y="5297"/>
                  <a:pt x="96756" y="5588"/>
                  <a:pt x="95515" y="6010"/>
                </a:cubicBezTo>
                <a:cubicBezTo>
                  <a:pt x="95272" y="6120"/>
                  <a:pt x="95012" y="6175"/>
                  <a:pt x="94764" y="6175"/>
                </a:cubicBezTo>
                <a:cubicBezTo>
                  <a:pt x="94714" y="6175"/>
                  <a:pt x="94665" y="6173"/>
                  <a:pt x="94616" y="6169"/>
                </a:cubicBezTo>
                <a:cubicBezTo>
                  <a:pt x="94537" y="5984"/>
                  <a:pt x="94511" y="5799"/>
                  <a:pt x="94484" y="5588"/>
                </a:cubicBezTo>
                <a:cubicBezTo>
                  <a:pt x="94432" y="4901"/>
                  <a:pt x="94273" y="4214"/>
                  <a:pt x="94035" y="3554"/>
                </a:cubicBezTo>
                <a:cubicBezTo>
                  <a:pt x="93956" y="3290"/>
                  <a:pt x="93824" y="3052"/>
                  <a:pt x="93666" y="2814"/>
                </a:cubicBezTo>
                <a:cubicBezTo>
                  <a:pt x="93401" y="2576"/>
                  <a:pt x="93111" y="2339"/>
                  <a:pt x="92820" y="2154"/>
                </a:cubicBezTo>
                <a:cubicBezTo>
                  <a:pt x="92160" y="1890"/>
                  <a:pt x="91473" y="1731"/>
                  <a:pt x="90760" y="1678"/>
                </a:cubicBezTo>
                <a:cubicBezTo>
                  <a:pt x="90521" y="1659"/>
                  <a:pt x="90279" y="1649"/>
                  <a:pt x="90038" y="1649"/>
                </a:cubicBezTo>
                <a:cubicBezTo>
                  <a:pt x="89294" y="1649"/>
                  <a:pt x="88546" y="1743"/>
                  <a:pt x="87828" y="1942"/>
                </a:cubicBezTo>
                <a:cubicBezTo>
                  <a:pt x="86956" y="2127"/>
                  <a:pt x="86111" y="2365"/>
                  <a:pt x="85292" y="2656"/>
                </a:cubicBezTo>
                <a:cubicBezTo>
                  <a:pt x="84183" y="3052"/>
                  <a:pt x="82572" y="3924"/>
                  <a:pt x="81673" y="4373"/>
                </a:cubicBezTo>
                <a:cubicBezTo>
                  <a:pt x="81700" y="4293"/>
                  <a:pt x="81726" y="4214"/>
                  <a:pt x="81753" y="4108"/>
                </a:cubicBezTo>
                <a:cubicBezTo>
                  <a:pt x="81911" y="3131"/>
                  <a:pt x="82228" y="1731"/>
                  <a:pt x="80194" y="1309"/>
                </a:cubicBezTo>
                <a:cubicBezTo>
                  <a:pt x="80008" y="1289"/>
                  <a:pt x="79822" y="1280"/>
                  <a:pt x="79637" y="1280"/>
                </a:cubicBezTo>
                <a:cubicBezTo>
                  <a:pt x="78821" y="1280"/>
                  <a:pt x="78015" y="1448"/>
                  <a:pt x="77262" y="1599"/>
                </a:cubicBezTo>
                <a:cubicBezTo>
                  <a:pt x="75545" y="2048"/>
                  <a:pt x="74093" y="2735"/>
                  <a:pt x="72560" y="3316"/>
                </a:cubicBezTo>
                <a:cubicBezTo>
                  <a:pt x="71874" y="3659"/>
                  <a:pt x="71161" y="3950"/>
                  <a:pt x="70447" y="4161"/>
                </a:cubicBezTo>
                <a:cubicBezTo>
                  <a:pt x="70104" y="3580"/>
                  <a:pt x="70051" y="2946"/>
                  <a:pt x="69655" y="2339"/>
                </a:cubicBezTo>
                <a:cubicBezTo>
                  <a:pt x="69262" y="1596"/>
                  <a:pt x="67910" y="1142"/>
                  <a:pt x="66528" y="1142"/>
                </a:cubicBezTo>
                <a:cubicBezTo>
                  <a:pt x="66239" y="1142"/>
                  <a:pt x="65949" y="1162"/>
                  <a:pt x="65666" y="1203"/>
                </a:cubicBezTo>
                <a:cubicBezTo>
                  <a:pt x="64636" y="1335"/>
                  <a:pt x="63659" y="1599"/>
                  <a:pt x="62682" y="1942"/>
                </a:cubicBezTo>
                <a:cubicBezTo>
                  <a:pt x="61334" y="2418"/>
                  <a:pt x="60040" y="2973"/>
                  <a:pt x="58825" y="3686"/>
                </a:cubicBezTo>
                <a:cubicBezTo>
                  <a:pt x="58270" y="3976"/>
                  <a:pt x="57742" y="4214"/>
                  <a:pt x="57161" y="4399"/>
                </a:cubicBezTo>
                <a:cubicBezTo>
                  <a:pt x="56421" y="3739"/>
                  <a:pt x="56606" y="2867"/>
                  <a:pt x="56052" y="2048"/>
                </a:cubicBezTo>
                <a:cubicBezTo>
                  <a:pt x="55867" y="1758"/>
                  <a:pt x="55603" y="1493"/>
                  <a:pt x="55312" y="1309"/>
                </a:cubicBezTo>
                <a:cubicBezTo>
                  <a:pt x="54625" y="939"/>
                  <a:pt x="53859" y="701"/>
                  <a:pt x="53093" y="648"/>
                </a:cubicBezTo>
                <a:cubicBezTo>
                  <a:pt x="52952" y="643"/>
                  <a:pt x="52811" y="641"/>
                  <a:pt x="52672" y="641"/>
                </a:cubicBezTo>
                <a:cubicBezTo>
                  <a:pt x="50673" y="641"/>
                  <a:pt x="48864" y="1148"/>
                  <a:pt x="47308" y="1493"/>
                </a:cubicBezTo>
                <a:cubicBezTo>
                  <a:pt x="45882" y="1810"/>
                  <a:pt x="44482" y="2233"/>
                  <a:pt x="43109" y="2735"/>
                </a:cubicBezTo>
                <a:cubicBezTo>
                  <a:pt x="41682" y="3237"/>
                  <a:pt x="39675" y="4135"/>
                  <a:pt x="38539" y="4425"/>
                </a:cubicBezTo>
                <a:cubicBezTo>
                  <a:pt x="38486" y="4425"/>
                  <a:pt x="38433" y="4452"/>
                  <a:pt x="38354" y="4452"/>
                </a:cubicBezTo>
                <a:cubicBezTo>
                  <a:pt x="38116" y="4267"/>
                  <a:pt x="38090" y="3897"/>
                  <a:pt x="37931" y="3527"/>
                </a:cubicBezTo>
                <a:cubicBezTo>
                  <a:pt x="37746" y="3158"/>
                  <a:pt x="37641" y="2788"/>
                  <a:pt x="37535" y="2392"/>
                </a:cubicBezTo>
                <a:cubicBezTo>
                  <a:pt x="37429" y="1863"/>
                  <a:pt x="37086" y="1441"/>
                  <a:pt x="36584" y="1229"/>
                </a:cubicBezTo>
                <a:cubicBezTo>
                  <a:pt x="35871" y="939"/>
                  <a:pt x="35131" y="754"/>
                  <a:pt x="34365" y="727"/>
                </a:cubicBezTo>
                <a:cubicBezTo>
                  <a:pt x="33203" y="727"/>
                  <a:pt x="32041" y="833"/>
                  <a:pt x="30905" y="1044"/>
                </a:cubicBezTo>
                <a:cubicBezTo>
                  <a:pt x="28343" y="1441"/>
                  <a:pt x="26177" y="2259"/>
                  <a:pt x="24064" y="3105"/>
                </a:cubicBezTo>
                <a:cubicBezTo>
                  <a:pt x="23615" y="3263"/>
                  <a:pt x="23086" y="3501"/>
                  <a:pt x="22690" y="3686"/>
                </a:cubicBezTo>
                <a:cubicBezTo>
                  <a:pt x="22664" y="2814"/>
                  <a:pt x="22453" y="1969"/>
                  <a:pt x="22083" y="1176"/>
                </a:cubicBezTo>
                <a:cubicBezTo>
                  <a:pt x="21898" y="807"/>
                  <a:pt x="21607" y="490"/>
                  <a:pt x="21237" y="278"/>
                </a:cubicBezTo>
                <a:cubicBezTo>
                  <a:pt x="20847" y="99"/>
                  <a:pt x="20416" y="1"/>
                  <a:pt x="1998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7" name="Google Shape;47;p4"/>
          <p:cNvGrpSpPr/>
          <p:nvPr/>
        </p:nvGrpSpPr>
        <p:grpSpPr>
          <a:xfrm>
            <a:off x="10015618" y="450188"/>
            <a:ext cx="2517925" cy="1060733"/>
            <a:chOff x="6253375" y="313550"/>
            <a:chExt cx="2170625" cy="914425"/>
          </a:xfrm>
        </p:grpSpPr>
        <p:sp>
          <p:nvSpPr>
            <p:cNvPr id="48" name="Google Shape;48;p4"/>
            <p:cNvSpPr/>
            <p:nvPr/>
          </p:nvSpPr>
          <p:spPr>
            <a:xfrm>
              <a:off x="6253375" y="313550"/>
              <a:ext cx="2170625" cy="523150"/>
            </a:xfrm>
            <a:custGeom>
              <a:avLst/>
              <a:gdLst/>
              <a:ahLst/>
              <a:cxnLst/>
              <a:rect l="l" t="t" r="r" b="b"/>
              <a:pathLst>
                <a:path w="86825" h="20926" extrusionOk="0">
                  <a:moveTo>
                    <a:pt x="57504" y="1"/>
                  </a:moveTo>
                  <a:cubicBezTo>
                    <a:pt x="56883" y="1"/>
                    <a:pt x="56253" y="399"/>
                    <a:pt x="55682" y="719"/>
                  </a:cubicBezTo>
                  <a:cubicBezTo>
                    <a:pt x="54494" y="1643"/>
                    <a:pt x="53490" y="3017"/>
                    <a:pt x="52460" y="4232"/>
                  </a:cubicBezTo>
                  <a:cubicBezTo>
                    <a:pt x="52037" y="4839"/>
                    <a:pt x="51562" y="5421"/>
                    <a:pt x="51007" y="5922"/>
                  </a:cubicBezTo>
                  <a:cubicBezTo>
                    <a:pt x="50716" y="4813"/>
                    <a:pt x="50584" y="3624"/>
                    <a:pt x="50215" y="2515"/>
                  </a:cubicBezTo>
                  <a:cubicBezTo>
                    <a:pt x="49839" y="1180"/>
                    <a:pt x="48854" y="422"/>
                    <a:pt x="47884" y="422"/>
                  </a:cubicBezTo>
                  <a:cubicBezTo>
                    <a:pt x="47626" y="422"/>
                    <a:pt x="47369" y="476"/>
                    <a:pt x="47124" y="587"/>
                  </a:cubicBezTo>
                  <a:cubicBezTo>
                    <a:pt x="46358" y="851"/>
                    <a:pt x="45698" y="1485"/>
                    <a:pt x="45064" y="2119"/>
                  </a:cubicBezTo>
                  <a:cubicBezTo>
                    <a:pt x="44034" y="3175"/>
                    <a:pt x="43162" y="4338"/>
                    <a:pt x="42422" y="5579"/>
                  </a:cubicBezTo>
                  <a:cubicBezTo>
                    <a:pt x="42105" y="6107"/>
                    <a:pt x="41709" y="6609"/>
                    <a:pt x="41286" y="7058"/>
                  </a:cubicBezTo>
                  <a:cubicBezTo>
                    <a:pt x="40653" y="5870"/>
                    <a:pt x="40705" y="4206"/>
                    <a:pt x="40177" y="2674"/>
                  </a:cubicBezTo>
                  <a:cubicBezTo>
                    <a:pt x="40019" y="2198"/>
                    <a:pt x="39834" y="1723"/>
                    <a:pt x="39543" y="1300"/>
                  </a:cubicBezTo>
                  <a:cubicBezTo>
                    <a:pt x="39147" y="719"/>
                    <a:pt x="38539" y="323"/>
                    <a:pt x="37853" y="191"/>
                  </a:cubicBezTo>
                  <a:cubicBezTo>
                    <a:pt x="37801" y="188"/>
                    <a:pt x="37750" y="187"/>
                    <a:pt x="37699" y="187"/>
                  </a:cubicBezTo>
                  <a:cubicBezTo>
                    <a:pt x="36155" y="187"/>
                    <a:pt x="34856" y="1324"/>
                    <a:pt x="33706" y="2066"/>
                  </a:cubicBezTo>
                  <a:cubicBezTo>
                    <a:pt x="32649" y="2806"/>
                    <a:pt x="31672" y="3651"/>
                    <a:pt x="30800" y="4602"/>
                  </a:cubicBezTo>
                  <a:cubicBezTo>
                    <a:pt x="29796" y="5632"/>
                    <a:pt x="28449" y="7454"/>
                    <a:pt x="27657" y="8036"/>
                  </a:cubicBezTo>
                  <a:cubicBezTo>
                    <a:pt x="27604" y="8062"/>
                    <a:pt x="27577" y="8088"/>
                    <a:pt x="27525" y="8115"/>
                  </a:cubicBezTo>
                  <a:cubicBezTo>
                    <a:pt x="27313" y="7771"/>
                    <a:pt x="27260" y="7058"/>
                    <a:pt x="27076" y="6371"/>
                  </a:cubicBezTo>
                  <a:cubicBezTo>
                    <a:pt x="26891" y="5685"/>
                    <a:pt x="26785" y="4972"/>
                    <a:pt x="26653" y="4285"/>
                  </a:cubicBezTo>
                  <a:cubicBezTo>
                    <a:pt x="26521" y="3466"/>
                    <a:pt x="26336" y="2621"/>
                    <a:pt x="25808" y="2119"/>
                  </a:cubicBezTo>
                  <a:cubicBezTo>
                    <a:pt x="25359" y="1670"/>
                    <a:pt x="24778" y="1353"/>
                    <a:pt x="24117" y="1274"/>
                  </a:cubicBezTo>
                  <a:cubicBezTo>
                    <a:pt x="23246" y="1353"/>
                    <a:pt x="22374" y="1617"/>
                    <a:pt x="21608" y="2040"/>
                  </a:cubicBezTo>
                  <a:cubicBezTo>
                    <a:pt x="19785" y="2964"/>
                    <a:pt x="18306" y="4602"/>
                    <a:pt x="16853" y="6319"/>
                  </a:cubicBezTo>
                  <a:cubicBezTo>
                    <a:pt x="16536" y="6662"/>
                    <a:pt x="16219" y="7058"/>
                    <a:pt x="15929" y="7454"/>
                  </a:cubicBezTo>
                  <a:cubicBezTo>
                    <a:pt x="15797" y="5870"/>
                    <a:pt x="15533" y="4311"/>
                    <a:pt x="15163" y="2753"/>
                  </a:cubicBezTo>
                  <a:cubicBezTo>
                    <a:pt x="15031" y="2172"/>
                    <a:pt x="14793" y="1617"/>
                    <a:pt x="14450" y="1115"/>
                  </a:cubicBezTo>
                  <a:cubicBezTo>
                    <a:pt x="14232" y="820"/>
                    <a:pt x="13897" y="662"/>
                    <a:pt x="13560" y="662"/>
                  </a:cubicBezTo>
                  <a:cubicBezTo>
                    <a:pt x="13324" y="662"/>
                    <a:pt x="13087" y="740"/>
                    <a:pt x="12891" y="904"/>
                  </a:cubicBezTo>
                  <a:cubicBezTo>
                    <a:pt x="11570" y="1987"/>
                    <a:pt x="10619" y="3704"/>
                    <a:pt x="9721" y="5394"/>
                  </a:cubicBezTo>
                  <a:cubicBezTo>
                    <a:pt x="9431" y="5922"/>
                    <a:pt x="9167" y="6477"/>
                    <a:pt x="8903" y="7032"/>
                  </a:cubicBezTo>
                  <a:cubicBezTo>
                    <a:pt x="8903" y="6979"/>
                    <a:pt x="8903" y="6900"/>
                    <a:pt x="8876" y="6821"/>
                  </a:cubicBezTo>
                  <a:cubicBezTo>
                    <a:pt x="8744" y="6055"/>
                    <a:pt x="8348" y="5315"/>
                    <a:pt x="7793" y="4760"/>
                  </a:cubicBezTo>
                  <a:cubicBezTo>
                    <a:pt x="7515" y="4528"/>
                    <a:pt x="7176" y="4413"/>
                    <a:pt x="6838" y="4413"/>
                  </a:cubicBezTo>
                  <a:cubicBezTo>
                    <a:pt x="6406" y="4413"/>
                    <a:pt x="5976" y="4601"/>
                    <a:pt x="5680" y="4972"/>
                  </a:cubicBezTo>
                  <a:cubicBezTo>
                    <a:pt x="3857" y="7111"/>
                    <a:pt x="3329" y="10545"/>
                    <a:pt x="2220" y="13371"/>
                  </a:cubicBezTo>
                  <a:cubicBezTo>
                    <a:pt x="1744" y="14930"/>
                    <a:pt x="1137" y="16383"/>
                    <a:pt x="556" y="17862"/>
                  </a:cubicBezTo>
                  <a:cubicBezTo>
                    <a:pt x="344" y="18443"/>
                    <a:pt x="27" y="18971"/>
                    <a:pt x="1" y="19631"/>
                  </a:cubicBezTo>
                  <a:cubicBezTo>
                    <a:pt x="133" y="20767"/>
                    <a:pt x="1242" y="20609"/>
                    <a:pt x="1559" y="20714"/>
                  </a:cubicBezTo>
                  <a:cubicBezTo>
                    <a:pt x="2088" y="20820"/>
                    <a:pt x="2616" y="20899"/>
                    <a:pt x="3171" y="20926"/>
                  </a:cubicBezTo>
                  <a:cubicBezTo>
                    <a:pt x="3657" y="20926"/>
                    <a:pt x="4143" y="20892"/>
                    <a:pt x="4629" y="20892"/>
                  </a:cubicBezTo>
                  <a:cubicBezTo>
                    <a:pt x="4750" y="20892"/>
                    <a:pt x="4872" y="20894"/>
                    <a:pt x="4993" y="20899"/>
                  </a:cubicBezTo>
                  <a:cubicBezTo>
                    <a:pt x="5971" y="20688"/>
                    <a:pt x="6842" y="20424"/>
                    <a:pt x="7555" y="20265"/>
                  </a:cubicBezTo>
                  <a:cubicBezTo>
                    <a:pt x="8586" y="20080"/>
                    <a:pt x="9642" y="20107"/>
                    <a:pt x="10672" y="19975"/>
                  </a:cubicBezTo>
                  <a:cubicBezTo>
                    <a:pt x="11016" y="19922"/>
                    <a:pt x="11359" y="19790"/>
                    <a:pt x="11729" y="19764"/>
                  </a:cubicBezTo>
                  <a:cubicBezTo>
                    <a:pt x="11819" y="19750"/>
                    <a:pt x="11909" y="19745"/>
                    <a:pt x="11999" y="19745"/>
                  </a:cubicBezTo>
                  <a:cubicBezTo>
                    <a:pt x="12202" y="19745"/>
                    <a:pt x="12407" y="19769"/>
                    <a:pt x="12620" y="19769"/>
                  </a:cubicBezTo>
                  <a:cubicBezTo>
                    <a:pt x="12675" y="19769"/>
                    <a:pt x="12730" y="19767"/>
                    <a:pt x="12785" y="19764"/>
                  </a:cubicBezTo>
                  <a:cubicBezTo>
                    <a:pt x="13499" y="19631"/>
                    <a:pt x="14212" y="19579"/>
                    <a:pt x="14925" y="19526"/>
                  </a:cubicBezTo>
                  <a:cubicBezTo>
                    <a:pt x="16057" y="19454"/>
                    <a:pt x="17144" y="19337"/>
                    <a:pt x="18268" y="19337"/>
                  </a:cubicBezTo>
                  <a:cubicBezTo>
                    <a:pt x="18377" y="19337"/>
                    <a:pt x="18487" y="19339"/>
                    <a:pt x="18597" y="19341"/>
                  </a:cubicBezTo>
                  <a:cubicBezTo>
                    <a:pt x="20023" y="19341"/>
                    <a:pt x="21423" y="19314"/>
                    <a:pt x="22849" y="19235"/>
                  </a:cubicBezTo>
                  <a:cubicBezTo>
                    <a:pt x="24070" y="19330"/>
                    <a:pt x="25299" y="19378"/>
                    <a:pt x="26527" y="19378"/>
                  </a:cubicBezTo>
                  <a:cubicBezTo>
                    <a:pt x="27346" y="19378"/>
                    <a:pt x="28164" y="19357"/>
                    <a:pt x="28977" y="19314"/>
                  </a:cubicBezTo>
                  <a:cubicBezTo>
                    <a:pt x="29180" y="19312"/>
                    <a:pt x="29382" y="19310"/>
                    <a:pt x="29584" y="19310"/>
                  </a:cubicBezTo>
                  <a:cubicBezTo>
                    <a:pt x="31363" y="19310"/>
                    <a:pt x="33142" y="19413"/>
                    <a:pt x="34921" y="19579"/>
                  </a:cubicBezTo>
                  <a:cubicBezTo>
                    <a:pt x="36770" y="19658"/>
                    <a:pt x="38619" y="19711"/>
                    <a:pt x="40441" y="19737"/>
                  </a:cubicBezTo>
                  <a:cubicBezTo>
                    <a:pt x="41197" y="19791"/>
                    <a:pt x="41944" y="19801"/>
                    <a:pt x="42689" y="19801"/>
                  </a:cubicBezTo>
                  <a:cubicBezTo>
                    <a:pt x="43118" y="19801"/>
                    <a:pt x="43547" y="19798"/>
                    <a:pt x="43976" y="19798"/>
                  </a:cubicBezTo>
                  <a:cubicBezTo>
                    <a:pt x="44626" y="19798"/>
                    <a:pt x="45277" y="19805"/>
                    <a:pt x="45935" y="19843"/>
                  </a:cubicBezTo>
                  <a:cubicBezTo>
                    <a:pt x="46886" y="19869"/>
                    <a:pt x="47864" y="20028"/>
                    <a:pt x="48841" y="20054"/>
                  </a:cubicBezTo>
                  <a:cubicBezTo>
                    <a:pt x="49142" y="20065"/>
                    <a:pt x="49444" y="20069"/>
                    <a:pt x="49747" y="20069"/>
                  </a:cubicBezTo>
                  <a:cubicBezTo>
                    <a:pt x="50958" y="20069"/>
                    <a:pt x="52180" y="20001"/>
                    <a:pt x="53384" y="20001"/>
                  </a:cubicBezTo>
                  <a:cubicBezTo>
                    <a:pt x="53950" y="20035"/>
                    <a:pt x="54516" y="20045"/>
                    <a:pt x="55082" y="20045"/>
                  </a:cubicBezTo>
                  <a:cubicBezTo>
                    <a:pt x="55837" y="20045"/>
                    <a:pt x="56592" y="20028"/>
                    <a:pt x="57346" y="20028"/>
                  </a:cubicBezTo>
                  <a:cubicBezTo>
                    <a:pt x="57434" y="20026"/>
                    <a:pt x="57521" y="20025"/>
                    <a:pt x="57607" y="20025"/>
                  </a:cubicBezTo>
                  <a:cubicBezTo>
                    <a:pt x="58649" y="20025"/>
                    <a:pt x="59675" y="20143"/>
                    <a:pt x="60714" y="20143"/>
                  </a:cubicBezTo>
                  <a:cubicBezTo>
                    <a:pt x="60877" y="20143"/>
                    <a:pt x="61040" y="20140"/>
                    <a:pt x="61203" y="20133"/>
                  </a:cubicBezTo>
                  <a:cubicBezTo>
                    <a:pt x="62333" y="20085"/>
                    <a:pt x="63442" y="19971"/>
                    <a:pt x="64549" y="19971"/>
                  </a:cubicBezTo>
                  <a:cubicBezTo>
                    <a:pt x="64657" y="19971"/>
                    <a:pt x="64766" y="19972"/>
                    <a:pt x="64874" y="19975"/>
                  </a:cubicBezTo>
                  <a:cubicBezTo>
                    <a:pt x="65854" y="19975"/>
                    <a:pt x="66848" y="20031"/>
                    <a:pt x="67835" y="20031"/>
                  </a:cubicBezTo>
                  <a:cubicBezTo>
                    <a:pt x="68206" y="20031"/>
                    <a:pt x="68575" y="20023"/>
                    <a:pt x="68942" y="20001"/>
                  </a:cubicBezTo>
                  <a:cubicBezTo>
                    <a:pt x="69366" y="19981"/>
                    <a:pt x="69790" y="19972"/>
                    <a:pt x="70214" y="19972"/>
                  </a:cubicBezTo>
                  <a:cubicBezTo>
                    <a:pt x="72086" y="19972"/>
                    <a:pt x="73957" y="20136"/>
                    <a:pt x="75816" y="20136"/>
                  </a:cubicBezTo>
                  <a:cubicBezTo>
                    <a:pt x="76237" y="20136"/>
                    <a:pt x="76658" y="20127"/>
                    <a:pt x="77078" y="20107"/>
                  </a:cubicBezTo>
                  <a:cubicBezTo>
                    <a:pt x="78768" y="20054"/>
                    <a:pt x="80459" y="19816"/>
                    <a:pt x="82097" y="19420"/>
                  </a:cubicBezTo>
                  <a:cubicBezTo>
                    <a:pt x="83232" y="19182"/>
                    <a:pt x="84395" y="18998"/>
                    <a:pt x="85478" y="18443"/>
                  </a:cubicBezTo>
                  <a:cubicBezTo>
                    <a:pt x="85874" y="18258"/>
                    <a:pt x="86217" y="17941"/>
                    <a:pt x="86455" y="17571"/>
                  </a:cubicBezTo>
                  <a:cubicBezTo>
                    <a:pt x="86798" y="16884"/>
                    <a:pt x="86825" y="16092"/>
                    <a:pt x="86587" y="15405"/>
                  </a:cubicBezTo>
                  <a:lnTo>
                    <a:pt x="86587" y="15379"/>
                  </a:lnTo>
                  <a:cubicBezTo>
                    <a:pt x="86217" y="14534"/>
                    <a:pt x="85530" y="14058"/>
                    <a:pt x="84923" y="13583"/>
                  </a:cubicBezTo>
                  <a:cubicBezTo>
                    <a:pt x="83814" y="12737"/>
                    <a:pt x="82598" y="12315"/>
                    <a:pt x="81357" y="11892"/>
                  </a:cubicBezTo>
                  <a:cubicBezTo>
                    <a:pt x="80781" y="11686"/>
                    <a:pt x="80197" y="11597"/>
                    <a:pt x="79615" y="11597"/>
                  </a:cubicBezTo>
                  <a:cubicBezTo>
                    <a:pt x="78701" y="11597"/>
                    <a:pt x="77791" y="11817"/>
                    <a:pt x="76919" y="12156"/>
                  </a:cubicBezTo>
                  <a:cubicBezTo>
                    <a:pt x="76704" y="12246"/>
                    <a:pt x="76476" y="12299"/>
                    <a:pt x="76245" y="12299"/>
                  </a:cubicBezTo>
                  <a:cubicBezTo>
                    <a:pt x="76136" y="12299"/>
                    <a:pt x="76026" y="12287"/>
                    <a:pt x="75916" y="12262"/>
                  </a:cubicBezTo>
                  <a:lnTo>
                    <a:pt x="75889" y="12262"/>
                  </a:lnTo>
                  <a:cubicBezTo>
                    <a:pt x="75757" y="11839"/>
                    <a:pt x="75757" y="10439"/>
                    <a:pt x="75678" y="9383"/>
                  </a:cubicBezTo>
                  <a:cubicBezTo>
                    <a:pt x="75652" y="8802"/>
                    <a:pt x="75546" y="8220"/>
                    <a:pt x="75335" y="7692"/>
                  </a:cubicBezTo>
                  <a:cubicBezTo>
                    <a:pt x="75018" y="6979"/>
                    <a:pt x="74436" y="6424"/>
                    <a:pt x="73723" y="6160"/>
                  </a:cubicBezTo>
                  <a:cubicBezTo>
                    <a:pt x="73622" y="6130"/>
                    <a:pt x="73519" y="6118"/>
                    <a:pt x="73416" y="6118"/>
                  </a:cubicBezTo>
                  <a:cubicBezTo>
                    <a:pt x="73061" y="6118"/>
                    <a:pt x="72697" y="6263"/>
                    <a:pt x="72350" y="6345"/>
                  </a:cubicBezTo>
                  <a:cubicBezTo>
                    <a:pt x="71372" y="6583"/>
                    <a:pt x="70501" y="7322"/>
                    <a:pt x="69682" y="8088"/>
                  </a:cubicBezTo>
                  <a:cubicBezTo>
                    <a:pt x="69365" y="8360"/>
                    <a:pt x="69242" y="8438"/>
                    <a:pt x="69097" y="8438"/>
                  </a:cubicBezTo>
                  <a:cubicBezTo>
                    <a:pt x="69073" y="8438"/>
                    <a:pt x="69048" y="8436"/>
                    <a:pt x="69022" y="8432"/>
                  </a:cubicBezTo>
                  <a:cubicBezTo>
                    <a:pt x="68942" y="8088"/>
                    <a:pt x="68889" y="7719"/>
                    <a:pt x="68863" y="7349"/>
                  </a:cubicBezTo>
                  <a:cubicBezTo>
                    <a:pt x="68731" y="6055"/>
                    <a:pt x="68546" y="4787"/>
                    <a:pt x="68282" y="3545"/>
                  </a:cubicBezTo>
                  <a:cubicBezTo>
                    <a:pt x="68176" y="3070"/>
                    <a:pt x="68044" y="2621"/>
                    <a:pt x="67912" y="2172"/>
                  </a:cubicBezTo>
                  <a:cubicBezTo>
                    <a:pt x="67701" y="1749"/>
                    <a:pt x="67463" y="1353"/>
                    <a:pt x="67199" y="983"/>
                  </a:cubicBezTo>
                  <a:cubicBezTo>
                    <a:pt x="66776" y="534"/>
                    <a:pt x="66222" y="270"/>
                    <a:pt x="65614" y="191"/>
                  </a:cubicBezTo>
                  <a:cubicBezTo>
                    <a:pt x="65494" y="174"/>
                    <a:pt x="65374" y="166"/>
                    <a:pt x="65255" y="166"/>
                  </a:cubicBezTo>
                  <a:cubicBezTo>
                    <a:pt x="64613" y="166"/>
                    <a:pt x="63991" y="401"/>
                    <a:pt x="63501" y="825"/>
                  </a:cubicBezTo>
                  <a:cubicBezTo>
                    <a:pt x="62867" y="1247"/>
                    <a:pt x="62259" y="1749"/>
                    <a:pt x="61731" y="2304"/>
                  </a:cubicBezTo>
                  <a:cubicBezTo>
                    <a:pt x="60965" y="3123"/>
                    <a:pt x="59909" y="4813"/>
                    <a:pt x="59301" y="5711"/>
                  </a:cubicBezTo>
                  <a:lnTo>
                    <a:pt x="59301" y="5209"/>
                  </a:lnTo>
                  <a:cubicBezTo>
                    <a:pt x="59301" y="3387"/>
                    <a:pt x="59354" y="745"/>
                    <a:pt x="57795" y="32"/>
                  </a:cubicBezTo>
                  <a:cubicBezTo>
                    <a:pt x="57699" y="11"/>
                    <a:pt x="57601" y="1"/>
                    <a:pt x="5750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 name="Google Shape;49;p4"/>
            <p:cNvGrpSpPr/>
            <p:nvPr/>
          </p:nvGrpSpPr>
          <p:grpSpPr>
            <a:xfrm>
              <a:off x="6550379" y="902675"/>
              <a:ext cx="172100" cy="325300"/>
              <a:chOff x="1469275" y="2250325"/>
              <a:chExt cx="172100" cy="325300"/>
            </a:xfrm>
          </p:grpSpPr>
          <p:sp>
            <p:nvSpPr>
              <p:cNvPr id="50" name="Google Shape;50;p4"/>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4"/>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oogle Shape;52;p4"/>
            <p:cNvGrpSpPr/>
            <p:nvPr/>
          </p:nvGrpSpPr>
          <p:grpSpPr>
            <a:xfrm>
              <a:off x="6824379" y="826475"/>
              <a:ext cx="172100" cy="325300"/>
              <a:chOff x="1469275" y="2250325"/>
              <a:chExt cx="172100" cy="325300"/>
            </a:xfrm>
          </p:grpSpPr>
          <p:sp>
            <p:nvSpPr>
              <p:cNvPr id="53" name="Google Shape;53;p4"/>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4"/>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 name="Google Shape;55;p4"/>
          <p:cNvGrpSpPr/>
          <p:nvPr/>
        </p:nvGrpSpPr>
        <p:grpSpPr>
          <a:xfrm>
            <a:off x="11001427" y="1122906"/>
            <a:ext cx="479541" cy="493777"/>
            <a:chOff x="2350700" y="2303863"/>
            <a:chExt cx="550775" cy="567125"/>
          </a:xfrm>
        </p:grpSpPr>
        <p:sp>
          <p:nvSpPr>
            <p:cNvPr id="56" name="Google Shape;56;p4"/>
            <p:cNvSpPr/>
            <p:nvPr/>
          </p:nvSpPr>
          <p:spPr>
            <a:xfrm>
              <a:off x="2350700" y="2330763"/>
              <a:ext cx="89700" cy="172500"/>
            </a:xfrm>
            <a:custGeom>
              <a:avLst/>
              <a:gdLst/>
              <a:ahLst/>
              <a:cxnLst/>
              <a:rect l="l" t="t" r="r" b="b"/>
              <a:pathLst>
                <a:path w="3588" h="6900" extrusionOk="0">
                  <a:moveTo>
                    <a:pt x="2431" y="1296"/>
                  </a:moveTo>
                  <a:lnTo>
                    <a:pt x="2431" y="2062"/>
                  </a:lnTo>
                  <a:cubicBezTo>
                    <a:pt x="2484" y="2484"/>
                    <a:pt x="2510" y="2933"/>
                    <a:pt x="2484" y="3356"/>
                  </a:cubicBezTo>
                  <a:cubicBezTo>
                    <a:pt x="2431" y="3567"/>
                    <a:pt x="2114" y="5205"/>
                    <a:pt x="1850" y="5496"/>
                  </a:cubicBezTo>
                  <a:cubicBezTo>
                    <a:pt x="1586" y="5892"/>
                    <a:pt x="1612" y="5865"/>
                    <a:pt x="1322" y="6077"/>
                  </a:cubicBezTo>
                  <a:lnTo>
                    <a:pt x="1163" y="6077"/>
                  </a:lnTo>
                  <a:cubicBezTo>
                    <a:pt x="1110" y="6050"/>
                    <a:pt x="1084" y="6024"/>
                    <a:pt x="1057" y="5997"/>
                  </a:cubicBezTo>
                  <a:cubicBezTo>
                    <a:pt x="1031" y="5945"/>
                    <a:pt x="1005" y="5865"/>
                    <a:pt x="952" y="5813"/>
                  </a:cubicBezTo>
                  <a:cubicBezTo>
                    <a:pt x="952" y="5786"/>
                    <a:pt x="925" y="5786"/>
                    <a:pt x="925" y="5760"/>
                  </a:cubicBezTo>
                  <a:lnTo>
                    <a:pt x="925" y="5760"/>
                  </a:lnTo>
                  <a:cubicBezTo>
                    <a:pt x="925" y="5760"/>
                    <a:pt x="952" y="5786"/>
                    <a:pt x="952" y="5786"/>
                  </a:cubicBezTo>
                  <a:cubicBezTo>
                    <a:pt x="925" y="5760"/>
                    <a:pt x="925" y="5733"/>
                    <a:pt x="925" y="5707"/>
                  </a:cubicBezTo>
                  <a:cubicBezTo>
                    <a:pt x="925" y="5680"/>
                    <a:pt x="925" y="5654"/>
                    <a:pt x="899" y="5628"/>
                  </a:cubicBezTo>
                  <a:cubicBezTo>
                    <a:pt x="899" y="5337"/>
                    <a:pt x="899" y="5046"/>
                    <a:pt x="925" y="4756"/>
                  </a:cubicBezTo>
                  <a:cubicBezTo>
                    <a:pt x="1057" y="3726"/>
                    <a:pt x="1718" y="2511"/>
                    <a:pt x="2431" y="1296"/>
                  </a:cubicBezTo>
                  <a:close/>
                  <a:moveTo>
                    <a:pt x="2773" y="1"/>
                  </a:moveTo>
                  <a:cubicBezTo>
                    <a:pt x="2765" y="1"/>
                    <a:pt x="2757" y="1"/>
                    <a:pt x="2748" y="1"/>
                  </a:cubicBezTo>
                  <a:cubicBezTo>
                    <a:pt x="2642" y="1"/>
                    <a:pt x="2563" y="54"/>
                    <a:pt x="2484" y="107"/>
                  </a:cubicBezTo>
                  <a:cubicBezTo>
                    <a:pt x="2352" y="107"/>
                    <a:pt x="2246" y="186"/>
                    <a:pt x="2167" y="292"/>
                  </a:cubicBezTo>
                  <a:cubicBezTo>
                    <a:pt x="1163" y="1930"/>
                    <a:pt x="1" y="3726"/>
                    <a:pt x="107" y="5680"/>
                  </a:cubicBezTo>
                  <a:cubicBezTo>
                    <a:pt x="169" y="6306"/>
                    <a:pt x="644" y="6900"/>
                    <a:pt x="1244" y="6900"/>
                  </a:cubicBezTo>
                  <a:cubicBezTo>
                    <a:pt x="1404" y="6900"/>
                    <a:pt x="1572" y="6858"/>
                    <a:pt x="1744" y="6763"/>
                  </a:cubicBezTo>
                  <a:cubicBezTo>
                    <a:pt x="2854" y="6103"/>
                    <a:pt x="3065" y="4782"/>
                    <a:pt x="3329" y="3673"/>
                  </a:cubicBezTo>
                  <a:cubicBezTo>
                    <a:pt x="3488" y="2828"/>
                    <a:pt x="3329" y="2564"/>
                    <a:pt x="3356" y="1798"/>
                  </a:cubicBezTo>
                  <a:cubicBezTo>
                    <a:pt x="3303" y="1275"/>
                    <a:pt x="3587" y="1"/>
                    <a:pt x="27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4"/>
            <p:cNvSpPr/>
            <p:nvPr/>
          </p:nvSpPr>
          <p:spPr>
            <a:xfrm>
              <a:off x="2579200" y="2414638"/>
              <a:ext cx="91150" cy="206275"/>
            </a:xfrm>
            <a:custGeom>
              <a:avLst/>
              <a:gdLst/>
              <a:ahLst/>
              <a:cxnLst/>
              <a:rect l="l" t="t" r="r" b="b"/>
              <a:pathLst>
                <a:path w="3646" h="8251" extrusionOk="0">
                  <a:moveTo>
                    <a:pt x="2695" y="1586"/>
                  </a:moveTo>
                  <a:cubicBezTo>
                    <a:pt x="2721" y="1744"/>
                    <a:pt x="2747" y="1903"/>
                    <a:pt x="2774" y="2088"/>
                  </a:cubicBezTo>
                  <a:lnTo>
                    <a:pt x="2774" y="2141"/>
                  </a:lnTo>
                  <a:cubicBezTo>
                    <a:pt x="2800" y="2669"/>
                    <a:pt x="2747" y="3171"/>
                    <a:pt x="2747" y="3673"/>
                  </a:cubicBezTo>
                  <a:cubicBezTo>
                    <a:pt x="2853" y="4782"/>
                    <a:pt x="2879" y="5865"/>
                    <a:pt x="2483" y="6499"/>
                  </a:cubicBezTo>
                  <a:cubicBezTo>
                    <a:pt x="2047" y="7177"/>
                    <a:pt x="1720" y="7549"/>
                    <a:pt x="1429" y="7549"/>
                  </a:cubicBezTo>
                  <a:cubicBezTo>
                    <a:pt x="1244" y="7549"/>
                    <a:pt x="1073" y="7398"/>
                    <a:pt x="898" y="7080"/>
                  </a:cubicBezTo>
                  <a:cubicBezTo>
                    <a:pt x="423" y="6103"/>
                    <a:pt x="1427" y="4307"/>
                    <a:pt x="2113" y="2854"/>
                  </a:cubicBezTo>
                  <a:cubicBezTo>
                    <a:pt x="2272" y="2431"/>
                    <a:pt x="2483" y="2008"/>
                    <a:pt x="2695" y="1586"/>
                  </a:cubicBezTo>
                  <a:close/>
                  <a:moveTo>
                    <a:pt x="3064" y="1"/>
                  </a:moveTo>
                  <a:cubicBezTo>
                    <a:pt x="2985" y="1"/>
                    <a:pt x="2932" y="27"/>
                    <a:pt x="2853" y="54"/>
                  </a:cubicBezTo>
                  <a:cubicBezTo>
                    <a:pt x="2831" y="49"/>
                    <a:pt x="2809" y="47"/>
                    <a:pt x="2787" y="47"/>
                  </a:cubicBezTo>
                  <a:cubicBezTo>
                    <a:pt x="2679" y="47"/>
                    <a:pt x="2580" y="102"/>
                    <a:pt x="2536" y="212"/>
                  </a:cubicBezTo>
                  <a:cubicBezTo>
                    <a:pt x="1955" y="1454"/>
                    <a:pt x="1400" y="2722"/>
                    <a:pt x="793" y="3963"/>
                  </a:cubicBezTo>
                  <a:cubicBezTo>
                    <a:pt x="396" y="4835"/>
                    <a:pt x="0" y="5733"/>
                    <a:pt x="53" y="6684"/>
                  </a:cubicBezTo>
                  <a:cubicBezTo>
                    <a:pt x="99" y="7417"/>
                    <a:pt x="662" y="8251"/>
                    <a:pt x="1449" y="8251"/>
                  </a:cubicBezTo>
                  <a:cubicBezTo>
                    <a:pt x="1569" y="8251"/>
                    <a:pt x="1694" y="8231"/>
                    <a:pt x="1823" y="8189"/>
                  </a:cubicBezTo>
                  <a:cubicBezTo>
                    <a:pt x="2193" y="8004"/>
                    <a:pt x="2510" y="7740"/>
                    <a:pt x="2721" y="7423"/>
                  </a:cubicBezTo>
                  <a:cubicBezTo>
                    <a:pt x="3038" y="7054"/>
                    <a:pt x="3276" y="6605"/>
                    <a:pt x="3408" y="6156"/>
                  </a:cubicBezTo>
                  <a:cubicBezTo>
                    <a:pt x="3645" y="5257"/>
                    <a:pt x="3540" y="4307"/>
                    <a:pt x="3540" y="3408"/>
                  </a:cubicBezTo>
                  <a:cubicBezTo>
                    <a:pt x="3619" y="2748"/>
                    <a:pt x="3593" y="2088"/>
                    <a:pt x="3487" y="1454"/>
                  </a:cubicBezTo>
                  <a:lnTo>
                    <a:pt x="3461" y="1454"/>
                  </a:lnTo>
                  <a:cubicBezTo>
                    <a:pt x="3408" y="1190"/>
                    <a:pt x="3408" y="952"/>
                    <a:pt x="3461" y="688"/>
                  </a:cubicBezTo>
                  <a:cubicBezTo>
                    <a:pt x="3461" y="424"/>
                    <a:pt x="3381" y="27"/>
                    <a:pt x="30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4"/>
            <p:cNvSpPr/>
            <p:nvPr/>
          </p:nvSpPr>
          <p:spPr>
            <a:xfrm>
              <a:off x="2824175" y="2303863"/>
              <a:ext cx="77300" cy="159200"/>
            </a:xfrm>
            <a:custGeom>
              <a:avLst/>
              <a:gdLst/>
              <a:ahLst/>
              <a:cxnLst/>
              <a:rect l="l" t="t" r="r" b="b"/>
              <a:pathLst>
                <a:path w="3092" h="6368" extrusionOk="0">
                  <a:moveTo>
                    <a:pt x="1718" y="1447"/>
                  </a:moveTo>
                  <a:cubicBezTo>
                    <a:pt x="1929" y="2108"/>
                    <a:pt x="2167" y="2768"/>
                    <a:pt x="2325" y="3428"/>
                  </a:cubicBezTo>
                  <a:cubicBezTo>
                    <a:pt x="2352" y="3983"/>
                    <a:pt x="2246" y="4511"/>
                    <a:pt x="2035" y="5013"/>
                  </a:cubicBezTo>
                  <a:cubicBezTo>
                    <a:pt x="1910" y="5163"/>
                    <a:pt x="1737" y="5480"/>
                    <a:pt x="1742" y="5490"/>
                  </a:cubicBezTo>
                  <a:lnTo>
                    <a:pt x="1742" y="5490"/>
                  </a:lnTo>
                  <a:cubicBezTo>
                    <a:pt x="1691" y="5516"/>
                    <a:pt x="1665" y="5542"/>
                    <a:pt x="1639" y="5568"/>
                  </a:cubicBezTo>
                  <a:cubicBezTo>
                    <a:pt x="1612" y="5594"/>
                    <a:pt x="1559" y="5621"/>
                    <a:pt x="1507" y="5647"/>
                  </a:cubicBezTo>
                  <a:lnTo>
                    <a:pt x="1375" y="5700"/>
                  </a:lnTo>
                  <a:cubicBezTo>
                    <a:pt x="1283" y="5736"/>
                    <a:pt x="1212" y="5756"/>
                    <a:pt x="1153" y="5756"/>
                  </a:cubicBezTo>
                  <a:cubicBezTo>
                    <a:pt x="958" y="5756"/>
                    <a:pt x="909" y="5536"/>
                    <a:pt x="767" y="4987"/>
                  </a:cubicBezTo>
                  <a:cubicBezTo>
                    <a:pt x="714" y="4273"/>
                    <a:pt x="1269" y="2741"/>
                    <a:pt x="1718" y="1447"/>
                  </a:cubicBezTo>
                  <a:close/>
                  <a:moveTo>
                    <a:pt x="1856" y="0"/>
                  </a:moveTo>
                  <a:cubicBezTo>
                    <a:pt x="1742" y="0"/>
                    <a:pt x="1637" y="49"/>
                    <a:pt x="1559" y="126"/>
                  </a:cubicBezTo>
                  <a:cubicBezTo>
                    <a:pt x="1507" y="179"/>
                    <a:pt x="1427" y="232"/>
                    <a:pt x="1401" y="311"/>
                  </a:cubicBezTo>
                  <a:cubicBezTo>
                    <a:pt x="1005" y="1447"/>
                    <a:pt x="609" y="2583"/>
                    <a:pt x="292" y="3745"/>
                  </a:cubicBezTo>
                  <a:cubicBezTo>
                    <a:pt x="159" y="4273"/>
                    <a:pt x="1" y="4802"/>
                    <a:pt x="186" y="5330"/>
                  </a:cubicBezTo>
                  <a:cubicBezTo>
                    <a:pt x="328" y="6003"/>
                    <a:pt x="695" y="6367"/>
                    <a:pt x="1200" y="6367"/>
                  </a:cubicBezTo>
                  <a:cubicBezTo>
                    <a:pt x="1448" y="6367"/>
                    <a:pt x="1730" y="6279"/>
                    <a:pt x="2035" y="6096"/>
                  </a:cubicBezTo>
                  <a:cubicBezTo>
                    <a:pt x="2299" y="5858"/>
                    <a:pt x="2510" y="5594"/>
                    <a:pt x="2695" y="5277"/>
                  </a:cubicBezTo>
                  <a:cubicBezTo>
                    <a:pt x="2959" y="4696"/>
                    <a:pt x="3091" y="4089"/>
                    <a:pt x="3091" y="3455"/>
                  </a:cubicBezTo>
                  <a:cubicBezTo>
                    <a:pt x="2959" y="2741"/>
                    <a:pt x="2774" y="2028"/>
                    <a:pt x="2537" y="1342"/>
                  </a:cubicBezTo>
                  <a:cubicBezTo>
                    <a:pt x="2458" y="1104"/>
                    <a:pt x="2378" y="840"/>
                    <a:pt x="2325" y="602"/>
                  </a:cubicBezTo>
                  <a:cubicBezTo>
                    <a:pt x="2325" y="364"/>
                    <a:pt x="2246" y="74"/>
                    <a:pt x="1982" y="21"/>
                  </a:cubicBezTo>
                  <a:cubicBezTo>
                    <a:pt x="1940" y="7"/>
                    <a:pt x="1897" y="0"/>
                    <a:pt x="18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4"/>
            <p:cNvSpPr/>
            <p:nvPr/>
          </p:nvSpPr>
          <p:spPr>
            <a:xfrm>
              <a:off x="2499950" y="2713513"/>
              <a:ext cx="78600" cy="157475"/>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4"/>
            <p:cNvSpPr/>
            <p:nvPr/>
          </p:nvSpPr>
          <p:spPr>
            <a:xfrm>
              <a:off x="2368550" y="2563788"/>
              <a:ext cx="73325" cy="138000"/>
            </a:xfrm>
            <a:custGeom>
              <a:avLst/>
              <a:gdLst/>
              <a:ahLst/>
              <a:cxnLst/>
              <a:rect l="l" t="t" r="r" b="b"/>
              <a:pathLst>
                <a:path w="2933" h="5520" extrusionOk="0">
                  <a:moveTo>
                    <a:pt x="2113" y="1589"/>
                  </a:moveTo>
                  <a:lnTo>
                    <a:pt x="2113" y="1589"/>
                  </a:lnTo>
                  <a:cubicBezTo>
                    <a:pt x="2060" y="1986"/>
                    <a:pt x="1902" y="2620"/>
                    <a:pt x="1823" y="3016"/>
                  </a:cubicBezTo>
                  <a:cubicBezTo>
                    <a:pt x="1667" y="4031"/>
                    <a:pt x="1177" y="4892"/>
                    <a:pt x="860" y="4892"/>
                  </a:cubicBezTo>
                  <a:cubicBezTo>
                    <a:pt x="855" y="4892"/>
                    <a:pt x="850" y="4892"/>
                    <a:pt x="845" y="4891"/>
                  </a:cubicBezTo>
                  <a:lnTo>
                    <a:pt x="845" y="4865"/>
                  </a:lnTo>
                  <a:lnTo>
                    <a:pt x="819" y="4865"/>
                  </a:lnTo>
                  <a:lnTo>
                    <a:pt x="766" y="4838"/>
                  </a:lnTo>
                  <a:cubicBezTo>
                    <a:pt x="687" y="4733"/>
                    <a:pt x="845" y="3993"/>
                    <a:pt x="1030" y="3465"/>
                  </a:cubicBezTo>
                  <a:cubicBezTo>
                    <a:pt x="1347" y="2831"/>
                    <a:pt x="1717" y="2197"/>
                    <a:pt x="2113" y="1589"/>
                  </a:cubicBezTo>
                  <a:close/>
                  <a:moveTo>
                    <a:pt x="2529" y="0"/>
                  </a:moveTo>
                  <a:cubicBezTo>
                    <a:pt x="2410" y="0"/>
                    <a:pt x="2292" y="54"/>
                    <a:pt x="2219" y="163"/>
                  </a:cubicBezTo>
                  <a:cubicBezTo>
                    <a:pt x="2192" y="216"/>
                    <a:pt x="2166" y="295"/>
                    <a:pt x="2166" y="348"/>
                  </a:cubicBezTo>
                  <a:cubicBezTo>
                    <a:pt x="2087" y="374"/>
                    <a:pt x="2008" y="427"/>
                    <a:pt x="1955" y="506"/>
                  </a:cubicBezTo>
                  <a:cubicBezTo>
                    <a:pt x="1189" y="1748"/>
                    <a:pt x="238" y="2963"/>
                    <a:pt x="53" y="4442"/>
                  </a:cubicBezTo>
                  <a:cubicBezTo>
                    <a:pt x="0" y="4680"/>
                    <a:pt x="27" y="4970"/>
                    <a:pt x="159" y="5182"/>
                  </a:cubicBezTo>
                  <a:cubicBezTo>
                    <a:pt x="338" y="5406"/>
                    <a:pt x="601" y="5520"/>
                    <a:pt x="867" y="5520"/>
                  </a:cubicBezTo>
                  <a:cubicBezTo>
                    <a:pt x="1073" y="5520"/>
                    <a:pt x="1280" y="5452"/>
                    <a:pt x="1453" y="5314"/>
                  </a:cubicBezTo>
                  <a:cubicBezTo>
                    <a:pt x="2562" y="4389"/>
                    <a:pt x="2483" y="2778"/>
                    <a:pt x="2879" y="1510"/>
                  </a:cubicBezTo>
                  <a:cubicBezTo>
                    <a:pt x="2932" y="1061"/>
                    <a:pt x="2932" y="639"/>
                    <a:pt x="2879" y="216"/>
                  </a:cubicBezTo>
                  <a:cubicBezTo>
                    <a:pt x="2808" y="73"/>
                    <a:pt x="2668"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4"/>
            <p:cNvSpPr/>
            <p:nvPr/>
          </p:nvSpPr>
          <p:spPr>
            <a:xfrm>
              <a:off x="2698800" y="2534338"/>
              <a:ext cx="77950" cy="134300"/>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38547133"/>
      </p:ext>
    </p:extLst>
  </p:cSld>
  <p:clrMapOvr>
    <a:masterClrMapping/>
  </p:clrMapOvr>
  <p:transition spd="slow">
    <p:fade thruBlk="1"/>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2"/>
        <p:cNvGrpSpPr/>
        <p:nvPr/>
      </p:nvGrpSpPr>
      <p:grpSpPr>
        <a:xfrm>
          <a:off x="0" y="0"/>
          <a:ext cx="0" cy="0"/>
          <a:chOff x="0" y="0"/>
          <a:chExt cx="0" cy="0"/>
        </a:xfrm>
      </p:grpSpPr>
      <p:sp>
        <p:nvSpPr>
          <p:cNvPr id="63" name="Google Shape;63;p5"/>
          <p:cNvSpPr txBox="1">
            <a:spLocks noGrp="1"/>
          </p:cNvSpPr>
          <p:nvPr>
            <p:ph type="title"/>
          </p:nvPr>
        </p:nvSpPr>
        <p:spPr>
          <a:xfrm>
            <a:off x="960000" y="719200"/>
            <a:ext cx="102720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 name="Google Shape;64;p5"/>
          <p:cNvSpPr txBox="1">
            <a:spLocks noGrp="1"/>
          </p:cNvSpPr>
          <p:nvPr>
            <p:ph type="title" idx="2"/>
          </p:nvPr>
        </p:nvSpPr>
        <p:spPr>
          <a:xfrm>
            <a:off x="1445800" y="3522700"/>
            <a:ext cx="4456400" cy="65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333">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5" name="Google Shape;65;p5"/>
          <p:cNvSpPr txBox="1">
            <a:spLocks noGrp="1"/>
          </p:cNvSpPr>
          <p:nvPr>
            <p:ph type="title" idx="3"/>
          </p:nvPr>
        </p:nvSpPr>
        <p:spPr>
          <a:xfrm>
            <a:off x="6294403" y="3522700"/>
            <a:ext cx="4456400" cy="65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333">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 name="Google Shape;66;p5"/>
          <p:cNvSpPr txBox="1">
            <a:spLocks noGrp="1"/>
          </p:cNvSpPr>
          <p:nvPr>
            <p:ph type="subTitle" idx="1"/>
          </p:nvPr>
        </p:nvSpPr>
        <p:spPr>
          <a:xfrm>
            <a:off x="6376803" y="4283200"/>
            <a:ext cx="42916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7" name="Google Shape;67;p5"/>
          <p:cNvSpPr txBox="1">
            <a:spLocks noGrp="1"/>
          </p:cNvSpPr>
          <p:nvPr>
            <p:ph type="subTitle" idx="4"/>
          </p:nvPr>
        </p:nvSpPr>
        <p:spPr>
          <a:xfrm>
            <a:off x="1532800" y="4283200"/>
            <a:ext cx="4282400" cy="134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8" name="Google Shape;68;p5"/>
          <p:cNvSpPr/>
          <p:nvPr/>
        </p:nvSpPr>
        <p:spPr>
          <a:xfrm>
            <a:off x="11005233" y="1946256"/>
            <a:ext cx="1608336" cy="1179216"/>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5"/>
          <p:cNvSpPr/>
          <p:nvPr/>
        </p:nvSpPr>
        <p:spPr>
          <a:xfrm>
            <a:off x="-440967" y="1203317"/>
            <a:ext cx="1608336" cy="844560"/>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 name="Google Shape;70;p5"/>
          <p:cNvGrpSpPr/>
          <p:nvPr/>
        </p:nvGrpSpPr>
        <p:grpSpPr>
          <a:xfrm flipH="1">
            <a:off x="808555" y="5417761"/>
            <a:ext cx="961083" cy="1228183"/>
            <a:chOff x="1027000" y="3669750"/>
            <a:chExt cx="850415" cy="1086759"/>
          </a:xfrm>
        </p:grpSpPr>
        <p:sp>
          <p:nvSpPr>
            <p:cNvPr id="71" name="Google Shape;71;p5"/>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5"/>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5"/>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5"/>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Google Shape;75;p5"/>
          <p:cNvSpPr/>
          <p:nvPr/>
        </p:nvSpPr>
        <p:spPr>
          <a:xfrm flipH="1">
            <a:off x="0" y="6057102"/>
            <a:ext cx="12192048" cy="800909"/>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6" name="Google Shape;76;p5"/>
          <p:cNvGrpSpPr/>
          <p:nvPr/>
        </p:nvGrpSpPr>
        <p:grpSpPr>
          <a:xfrm>
            <a:off x="10437169" y="5801368"/>
            <a:ext cx="674368" cy="844571"/>
            <a:chOff x="7170450" y="2903900"/>
            <a:chExt cx="640872" cy="1361625"/>
          </a:xfrm>
        </p:grpSpPr>
        <p:sp>
          <p:nvSpPr>
            <p:cNvPr id="77" name="Google Shape;77;p5"/>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5"/>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5"/>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5"/>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 name="Google Shape;81;p5"/>
          <p:cNvSpPr/>
          <p:nvPr/>
        </p:nvSpPr>
        <p:spPr>
          <a:xfrm>
            <a:off x="9129133" y="-210866"/>
            <a:ext cx="1539257" cy="734073"/>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48467198"/>
      </p:ext>
    </p:extLst>
  </p:cSld>
  <p:clrMapOvr>
    <a:masterClrMapping/>
  </p:clrMapOvr>
  <p:transition spd="slow">
    <p:fade thruBlk="1"/>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50"/>
        <p:cNvGrpSpPr/>
        <p:nvPr/>
      </p:nvGrpSpPr>
      <p:grpSpPr>
        <a:xfrm>
          <a:off x="0" y="0"/>
          <a:ext cx="0" cy="0"/>
          <a:chOff x="0" y="0"/>
          <a:chExt cx="0" cy="0"/>
        </a:xfrm>
      </p:grpSpPr>
      <p:grpSp>
        <p:nvGrpSpPr>
          <p:cNvPr id="751" name="Google Shape;751;p33"/>
          <p:cNvGrpSpPr/>
          <p:nvPr/>
        </p:nvGrpSpPr>
        <p:grpSpPr>
          <a:xfrm>
            <a:off x="-331600" y="5576298"/>
            <a:ext cx="12854800" cy="1281716"/>
            <a:chOff x="-248700" y="4182223"/>
            <a:chExt cx="9641100" cy="961287"/>
          </a:xfrm>
        </p:grpSpPr>
        <p:grpSp>
          <p:nvGrpSpPr>
            <p:cNvPr id="752" name="Google Shape;752;p33"/>
            <p:cNvGrpSpPr/>
            <p:nvPr/>
          </p:nvGrpSpPr>
          <p:grpSpPr>
            <a:xfrm>
              <a:off x="-248629" y="4462202"/>
              <a:ext cx="9640980" cy="681308"/>
              <a:chOff x="131200" y="4480088"/>
              <a:chExt cx="8881603" cy="627644"/>
            </a:xfrm>
          </p:grpSpPr>
          <p:sp>
            <p:nvSpPr>
              <p:cNvPr id="753" name="Google Shape;753;p33"/>
              <p:cNvSpPr/>
              <p:nvPr/>
            </p:nvSpPr>
            <p:spPr>
              <a:xfrm>
                <a:off x="235672" y="4610717"/>
                <a:ext cx="8672644" cy="497015"/>
              </a:xfrm>
              <a:custGeom>
                <a:avLst/>
                <a:gdLst/>
                <a:ahLst/>
                <a:cxnLst/>
                <a:rect l="l" t="t" r="r" b="b"/>
                <a:pathLst>
                  <a:path w="278908" h="8952" extrusionOk="0">
                    <a:moveTo>
                      <a:pt x="0" y="1"/>
                    </a:moveTo>
                    <a:lnTo>
                      <a:pt x="0" y="8951"/>
                    </a:lnTo>
                    <a:lnTo>
                      <a:pt x="278907" y="8951"/>
                    </a:lnTo>
                    <a:lnTo>
                      <a:pt x="2789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33"/>
              <p:cNvSpPr/>
              <p:nvPr/>
            </p:nvSpPr>
            <p:spPr>
              <a:xfrm>
                <a:off x="235672" y="4710817"/>
                <a:ext cx="8672644" cy="296865"/>
              </a:xfrm>
              <a:custGeom>
                <a:avLst/>
                <a:gdLst/>
                <a:ahLst/>
                <a:cxnLst/>
                <a:rect l="l" t="t"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33"/>
              <p:cNvSpPr/>
              <p:nvPr/>
            </p:nvSpPr>
            <p:spPr>
              <a:xfrm>
                <a:off x="131200" y="4480088"/>
                <a:ext cx="8881603" cy="261260"/>
              </a:xfrm>
              <a:custGeom>
                <a:avLst/>
                <a:gdLst/>
                <a:ahLst/>
                <a:cxnLst/>
                <a:rect l="l" t="t"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756" name="Google Shape;756;p33"/>
            <p:cNvSpPr/>
            <p:nvPr/>
          </p:nvSpPr>
          <p:spPr>
            <a:xfrm>
              <a:off x="-248700" y="4182223"/>
              <a:ext cx="9641100" cy="3765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6067224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5"/>
        <p:cNvGrpSpPr/>
        <p:nvPr/>
      </p:nvGrpSpPr>
      <p:grpSpPr>
        <a:xfrm>
          <a:off x="0" y="0"/>
          <a:ext cx="0" cy="0"/>
          <a:chOff x="0" y="0"/>
          <a:chExt cx="0" cy="0"/>
        </a:xfrm>
      </p:grpSpPr>
      <p:sp>
        <p:nvSpPr>
          <p:cNvPr id="116" name="Google Shape;116;p7"/>
          <p:cNvSpPr txBox="1">
            <a:spLocks noGrp="1"/>
          </p:cNvSpPr>
          <p:nvPr>
            <p:ph type="body" idx="1"/>
          </p:nvPr>
        </p:nvSpPr>
        <p:spPr>
          <a:xfrm>
            <a:off x="1874400" y="2596167"/>
            <a:ext cx="5490400" cy="3205200"/>
          </a:xfrm>
          <a:prstGeom prst="rect">
            <a:avLst/>
          </a:prstGeom>
        </p:spPr>
        <p:txBody>
          <a:bodyPr spcFirstLastPara="1" wrap="square" lIns="91425" tIns="91425" rIns="91425" bIns="91425" anchor="ctr" anchorCtr="0">
            <a:noAutofit/>
          </a:bodyPr>
          <a:lstStyle>
            <a:lvl1pPr marL="609585" lvl="0" indent="-389457" rtl="0">
              <a:lnSpc>
                <a:spcPct val="100000"/>
              </a:lnSpc>
              <a:spcBef>
                <a:spcPts val="0"/>
              </a:spcBef>
              <a:spcAft>
                <a:spcPts val="0"/>
              </a:spcAft>
              <a:buSzPts val="1000"/>
              <a:buChar char="●"/>
              <a:defRPr>
                <a:solidFill>
                  <a:srgbClr val="434343"/>
                </a:solidFill>
              </a:defRPr>
            </a:lvl1pPr>
            <a:lvl2pPr marL="1219170" lvl="1" indent="-423323" rtl="0">
              <a:lnSpc>
                <a:spcPct val="115000"/>
              </a:lnSpc>
              <a:spcBef>
                <a:spcPts val="0"/>
              </a:spcBef>
              <a:spcAft>
                <a:spcPts val="0"/>
              </a:spcAft>
              <a:buSzPts val="1400"/>
              <a:buChar char="○"/>
              <a:defRPr>
                <a:solidFill>
                  <a:srgbClr val="434343"/>
                </a:solidFill>
              </a:defRPr>
            </a:lvl2pPr>
            <a:lvl3pPr marL="1828754" lvl="2" indent="-423323" rtl="0">
              <a:lnSpc>
                <a:spcPct val="115000"/>
              </a:lnSpc>
              <a:spcBef>
                <a:spcPts val="2133"/>
              </a:spcBef>
              <a:spcAft>
                <a:spcPts val="0"/>
              </a:spcAft>
              <a:buSzPts val="1400"/>
              <a:buChar char="■"/>
              <a:defRPr>
                <a:solidFill>
                  <a:srgbClr val="434343"/>
                </a:solidFill>
              </a:defRPr>
            </a:lvl3pPr>
            <a:lvl4pPr marL="2438339" lvl="3" indent="-423323" rtl="0">
              <a:lnSpc>
                <a:spcPct val="115000"/>
              </a:lnSpc>
              <a:spcBef>
                <a:spcPts val="2133"/>
              </a:spcBef>
              <a:spcAft>
                <a:spcPts val="0"/>
              </a:spcAft>
              <a:buSzPts val="1400"/>
              <a:buChar char="●"/>
              <a:defRPr>
                <a:solidFill>
                  <a:srgbClr val="434343"/>
                </a:solidFill>
              </a:defRPr>
            </a:lvl4pPr>
            <a:lvl5pPr marL="3047924" lvl="4" indent="-423323" rtl="0">
              <a:lnSpc>
                <a:spcPct val="115000"/>
              </a:lnSpc>
              <a:spcBef>
                <a:spcPts val="2133"/>
              </a:spcBef>
              <a:spcAft>
                <a:spcPts val="0"/>
              </a:spcAft>
              <a:buSzPts val="1400"/>
              <a:buChar char="○"/>
              <a:defRPr>
                <a:solidFill>
                  <a:srgbClr val="434343"/>
                </a:solidFill>
              </a:defRPr>
            </a:lvl5pPr>
            <a:lvl6pPr marL="3657509" lvl="5" indent="-423323" rtl="0">
              <a:lnSpc>
                <a:spcPct val="115000"/>
              </a:lnSpc>
              <a:spcBef>
                <a:spcPts val="2133"/>
              </a:spcBef>
              <a:spcAft>
                <a:spcPts val="0"/>
              </a:spcAft>
              <a:buSzPts val="1400"/>
              <a:buChar char="■"/>
              <a:defRPr>
                <a:solidFill>
                  <a:srgbClr val="434343"/>
                </a:solidFill>
              </a:defRPr>
            </a:lvl6pPr>
            <a:lvl7pPr marL="4267093" lvl="6" indent="-423323" rtl="0">
              <a:lnSpc>
                <a:spcPct val="115000"/>
              </a:lnSpc>
              <a:spcBef>
                <a:spcPts val="2133"/>
              </a:spcBef>
              <a:spcAft>
                <a:spcPts val="0"/>
              </a:spcAft>
              <a:buSzPts val="1400"/>
              <a:buChar char="●"/>
              <a:defRPr>
                <a:solidFill>
                  <a:srgbClr val="434343"/>
                </a:solidFill>
              </a:defRPr>
            </a:lvl7pPr>
            <a:lvl8pPr marL="4876678" lvl="7" indent="-423323" rtl="0">
              <a:lnSpc>
                <a:spcPct val="115000"/>
              </a:lnSpc>
              <a:spcBef>
                <a:spcPts val="2133"/>
              </a:spcBef>
              <a:spcAft>
                <a:spcPts val="0"/>
              </a:spcAft>
              <a:buSzPts val="1400"/>
              <a:buChar char="○"/>
              <a:defRPr>
                <a:solidFill>
                  <a:srgbClr val="434343"/>
                </a:solidFill>
              </a:defRPr>
            </a:lvl8pPr>
            <a:lvl9pPr marL="5486263" lvl="8" indent="-423323" rtl="0">
              <a:lnSpc>
                <a:spcPct val="115000"/>
              </a:lnSpc>
              <a:spcBef>
                <a:spcPts val="2133"/>
              </a:spcBef>
              <a:spcAft>
                <a:spcPts val="2133"/>
              </a:spcAft>
              <a:buSzPts val="1400"/>
              <a:buChar char="■"/>
              <a:defRPr>
                <a:solidFill>
                  <a:srgbClr val="434343"/>
                </a:solidFill>
              </a:defRPr>
            </a:lvl9pPr>
          </a:lstStyle>
          <a:p>
            <a:endParaRPr/>
          </a:p>
        </p:txBody>
      </p:sp>
      <p:sp>
        <p:nvSpPr>
          <p:cNvPr id="117" name="Google Shape;117;p7"/>
          <p:cNvSpPr txBox="1">
            <a:spLocks noGrp="1"/>
          </p:cNvSpPr>
          <p:nvPr>
            <p:ph type="title"/>
          </p:nvPr>
        </p:nvSpPr>
        <p:spPr>
          <a:xfrm>
            <a:off x="1874400" y="922400"/>
            <a:ext cx="5191200" cy="167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8" name="Google Shape;118;p7"/>
          <p:cNvGrpSpPr/>
          <p:nvPr/>
        </p:nvGrpSpPr>
        <p:grpSpPr>
          <a:xfrm>
            <a:off x="9812801" y="4633901"/>
            <a:ext cx="2740767" cy="2325700"/>
            <a:chOff x="204125" y="-2162125"/>
            <a:chExt cx="2055575" cy="1744275"/>
          </a:xfrm>
        </p:grpSpPr>
        <p:sp>
          <p:nvSpPr>
            <p:cNvPr id="119" name="Google Shape;119;p7"/>
            <p:cNvSpPr/>
            <p:nvPr/>
          </p:nvSpPr>
          <p:spPr>
            <a:xfrm>
              <a:off x="204125" y="-2129375"/>
              <a:ext cx="2055575" cy="1711525"/>
            </a:xfrm>
            <a:custGeom>
              <a:avLst/>
              <a:gdLst/>
              <a:ahLst/>
              <a:cxnLst/>
              <a:rect l="l" t="t" r="r" b="b"/>
              <a:pathLst>
                <a:path w="82223" h="68461" extrusionOk="0">
                  <a:moveTo>
                    <a:pt x="26094" y="0"/>
                  </a:moveTo>
                  <a:cubicBezTo>
                    <a:pt x="25700" y="0"/>
                    <a:pt x="25304" y="40"/>
                    <a:pt x="24910" y="124"/>
                  </a:cubicBezTo>
                  <a:cubicBezTo>
                    <a:pt x="23328" y="455"/>
                    <a:pt x="22358" y="1047"/>
                    <a:pt x="21413" y="2393"/>
                  </a:cubicBezTo>
                  <a:cubicBezTo>
                    <a:pt x="20492" y="3646"/>
                    <a:pt x="19830" y="5064"/>
                    <a:pt x="19121" y="6458"/>
                  </a:cubicBezTo>
                  <a:cubicBezTo>
                    <a:pt x="19002" y="6671"/>
                    <a:pt x="18885" y="6883"/>
                    <a:pt x="18766" y="7119"/>
                  </a:cubicBezTo>
                  <a:cubicBezTo>
                    <a:pt x="17631" y="9366"/>
                    <a:pt x="16710" y="11729"/>
                    <a:pt x="15646" y="14020"/>
                  </a:cubicBezTo>
                  <a:cubicBezTo>
                    <a:pt x="14820" y="16242"/>
                    <a:pt x="14158" y="18252"/>
                    <a:pt x="13235" y="20401"/>
                  </a:cubicBezTo>
                  <a:cubicBezTo>
                    <a:pt x="11842" y="23332"/>
                    <a:pt x="10919" y="26499"/>
                    <a:pt x="9880" y="29618"/>
                  </a:cubicBezTo>
                  <a:cubicBezTo>
                    <a:pt x="8392" y="34370"/>
                    <a:pt x="7044" y="39214"/>
                    <a:pt x="5767" y="44035"/>
                  </a:cubicBezTo>
                  <a:cubicBezTo>
                    <a:pt x="3782" y="50818"/>
                    <a:pt x="2011" y="57672"/>
                    <a:pt x="710" y="64643"/>
                  </a:cubicBezTo>
                  <a:lnTo>
                    <a:pt x="1" y="68260"/>
                  </a:lnTo>
                  <a:cubicBezTo>
                    <a:pt x="1" y="68330"/>
                    <a:pt x="25" y="68424"/>
                    <a:pt x="95" y="68449"/>
                  </a:cubicBezTo>
                  <a:cubicBezTo>
                    <a:pt x="107" y="68453"/>
                    <a:pt x="120" y="68455"/>
                    <a:pt x="133" y="68455"/>
                  </a:cubicBezTo>
                  <a:cubicBezTo>
                    <a:pt x="196" y="68455"/>
                    <a:pt x="262" y="68409"/>
                    <a:pt x="262" y="68330"/>
                  </a:cubicBezTo>
                  <a:lnTo>
                    <a:pt x="284" y="68235"/>
                  </a:lnTo>
                  <a:cubicBezTo>
                    <a:pt x="324" y="68261"/>
                    <a:pt x="363" y="68280"/>
                    <a:pt x="402" y="68280"/>
                  </a:cubicBezTo>
                  <a:cubicBezTo>
                    <a:pt x="434" y="68280"/>
                    <a:pt x="466" y="68268"/>
                    <a:pt x="498" y="68235"/>
                  </a:cubicBezTo>
                  <a:cubicBezTo>
                    <a:pt x="521" y="68213"/>
                    <a:pt x="568" y="68188"/>
                    <a:pt x="568" y="68141"/>
                  </a:cubicBezTo>
                  <a:lnTo>
                    <a:pt x="662" y="68141"/>
                  </a:lnTo>
                  <a:cubicBezTo>
                    <a:pt x="1207" y="68141"/>
                    <a:pt x="1750" y="68118"/>
                    <a:pt x="2294" y="68094"/>
                  </a:cubicBezTo>
                  <a:cubicBezTo>
                    <a:pt x="2553" y="68110"/>
                    <a:pt x="2811" y="68148"/>
                    <a:pt x="3077" y="68148"/>
                  </a:cubicBezTo>
                  <a:cubicBezTo>
                    <a:pt x="3200" y="68148"/>
                    <a:pt x="3324" y="68140"/>
                    <a:pt x="3451" y="68118"/>
                  </a:cubicBezTo>
                  <a:cubicBezTo>
                    <a:pt x="4336" y="68055"/>
                    <a:pt x="5232" y="68002"/>
                    <a:pt x="6123" y="68002"/>
                  </a:cubicBezTo>
                  <a:cubicBezTo>
                    <a:pt x="6566" y="68002"/>
                    <a:pt x="7007" y="68015"/>
                    <a:pt x="7446" y="68046"/>
                  </a:cubicBezTo>
                  <a:cubicBezTo>
                    <a:pt x="8297" y="68141"/>
                    <a:pt x="9076" y="68354"/>
                    <a:pt x="10046" y="68402"/>
                  </a:cubicBezTo>
                  <a:cubicBezTo>
                    <a:pt x="10358" y="68414"/>
                    <a:pt x="10670" y="68418"/>
                    <a:pt x="10983" y="68418"/>
                  </a:cubicBezTo>
                  <a:cubicBezTo>
                    <a:pt x="11690" y="68418"/>
                    <a:pt x="12397" y="68396"/>
                    <a:pt x="13105" y="68396"/>
                  </a:cubicBezTo>
                  <a:cubicBezTo>
                    <a:pt x="13290" y="68396"/>
                    <a:pt x="13475" y="68398"/>
                    <a:pt x="13661" y="68402"/>
                  </a:cubicBezTo>
                  <a:cubicBezTo>
                    <a:pt x="13719" y="68399"/>
                    <a:pt x="13778" y="68398"/>
                    <a:pt x="13837" y="68398"/>
                  </a:cubicBezTo>
                  <a:cubicBezTo>
                    <a:pt x="14289" y="68398"/>
                    <a:pt x="14741" y="68460"/>
                    <a:pt x="15194" y="68460"/>
                  </a:cubicBezTo>
                  <a:cubicBezTo>
                    <a:pt x="15297" y="68460"/>
                    <a:pt x="15401" y="68457"/>
                    <a:pt x="15504" y="68449"/>
                  </a:cubicBezTo>
                  <a:cubicBezTo>
                    <a:pt x="18151" y="68377"/>
                    <a:pt x="20798" y="68071"/>
                    <a:pt x="23445" y="67787"/>
                  </a:cubicBezTo>
                  <a:cubicBezTo>
                    <a:pt x="26542" y="67479"/>
                    <a:pt x="29614" y="67006"/>
                    <a:pt x="32734" y="66889"/>
                  </a:cubicBezTo>
                  <a:cubicBezTo>
                    <a:pt x="33977" y="66776"/>
                    <a:pt x="35220" y="66558"/>
                    <a:pt x="36463" y="66558"/>
                  </a:cubicBezTo>
                  <a:cubicBezTo>
                    <a:pt x="36779" y="66558"/>
                    <a:pt x="37096" y="66572"/>
                    <a:pt x="37413" y="66606"/>
                  </a:cubicBezTo>
                  <a:cubicBezTo>
                    <a:pt x="38192" y="66653"/>
                    <a:pt x="38996" y="66653"/>
                    <a:pt x="39777" y="66700"/>
                  </a:cubicBezTo>
                  <a:cubicBezTo>
                    <a:pt x="41006" y="66842"/>
                    <a:pt x="42235" y="67078"/>
                    <a:pt x="43581" y="67243"/>
                  </a:cubicBezTo>
                  <a:cubicBezTo>
                    <a:pt x="45140" y="67432"/>
                    <a:pt x="46700" y="67362"/>
                    <a:pt x="48260" y="67645"/>
                  </a:cubicBezTo>
                  <a:cubicBezTo>
                    <a:pt x="49655" y="67857"/>
                    <a:pt x="51073" y="68071"/>
                    <a:pt x="52491" y="68094"/>
                  </a:cubicBezTo>
                  <a:cubicBezTo>
                    <a:pt x="53995" y="68074"/>
                    <a:pt x="55500" y="67892"/>
                    <a:pt x="57003" y="67892"/>
                  </a:cubicBezTo>
                  <a:cubicBezTo>
                    <a:pt x="57224" y="67892"/>
                    <a:pt x="57445" y="67895"/>
                    <a:pt x="57666" y="67904"/>
                  </a:cubicBezTo>
                  <a:cubicBezTo>
                    <a:pt x="59818" y="67952"/>
                    <a:pt x="61967" y="68141"/>
                    <a:pt x="64094" y="68283"/>
                  </a:cubicBezTo>
                  <a:cubicBezTo>
                    <a:pt x="64953" y="68363"/>
                    <a:pt x="65801" y="68453"/>
                    <a:pt x="66652" y="68453"/>
                  </a:cubicBezTo>
                  <a:cubicBezTo>
                    <a:pt x="67067" y="68453"/>
                    <a:pt x="67482" y="68432"/>
                    <a:pt x="67900" y="68377"/>
                  </a:cubicBezTo>
                  <a:cubicBezTo>
                    <a:pt x="69247" y="68118"/>
                    <a:pt x="70570" y="67834"/>
                    <a:pt x="71918" y="67479"/>
                  </a:cubicBezTo>
                  <a:cubicBezTo>
                    <a:pt x="73005" y="67078"/>
                    <a:pt x="73903" y="66581"/>
                    <a:pt x="75085" y="66203"/>
                  </a:cubicBezTo>
                  <a:cubicBezTo>
                    <a:pt x="76503" y="65755"/>
                    <a:pt x="77779" y="64904"/>
                    <a:pt x="79055" y="64123"/>
                  </a:cubicBezTo>
                  <a:cubicBezTo>
                    <a:pt x="79740" y="63698"/>
                    <a:pt x="80426" y="63250"/>
                    <a:pt x="81063" y="62705"/>
                  </a:cubicBezTo>
                  <a:cubicBezTo>
                    <a:pt x="81347" y="62493"/>
                    <a:pt x="81655" y="62257"/>
                    <a:pt x="81819" y="61902"/>
                  </a:cubicBezTo>
                  <a:cubicBezTo>
                    <a:pt x="82222" y="61075"/>
                    <a:pt x="82128" y="60058"/>
                    <a:pt x="82033" y="59137"/>
                  </a:cubicBezTo>
                  <a:cubicBezTo>
                    <a:pt x="81891" y="57837"/>
                    <a:pt x="81583" y="56560"/>
                    <a:pt x="81300" y="55284"/>
                  </a:cubicBezTo>
                  <a:cubicBezTo>
                    <a:pt x="81088" y="53488"/>
                    <a:pt x="80543" y="51786"/>
                    <a:pt x="79976" y="50085"/>
                  </a:cubicBezTo>
                  <a:cubicBezTo>
                    <a:pt x="79362" y="47982"/>
                    <a:pt x="78630" y="45950"/>
                    <a:pt x="77779" y="43940"/>
                  </a:cubicBezTo>
                  <a:cubicBezTo>
                    <a:pt x="76667" y="41176"/>
                    <a:pt x="76006" y="37512"/>
                    <a:pt x="74801" y="34534"/>
                  </a:cubicBezTo>
                  <a:cubicBezTo>
                    <a:pt x="73714" y="31345"/>
                    <a:pt x="71965" y="28579"/>
                    <a:pt x="70334" y="25720"/>
                  </a:cubicBezTo>
                  <a:cubicBezTo>
                    <a:pt x="69766" y="24633"/>
                    <a:pt x="69082" y="23568"/>
                    <a:pt x="68515" y="22458"/>
                  </a:cubicBezTo>
                  <a:cubicBezTo>
                    <a:pt x="68042" y="21419"/>
                    <a:pt x="67450" y="20449"/>
                    <a:pt x="66908" y="19433"/>
                  </a:cubicBezTo>
                  <a:cubicBezTo>
                    <a:pt x="66104" y="17849"/>
                    <a:pt x="65371" y="16077"/>
                    <a:pt x="63883" y="15155"/>
                  </a:cubicBezTo>
                  <a:cubicBezTo>
                    <a:pt x="63457" y="14883"/>
                    <a:pt x="63024" y="14767"/>
                    <a:pt x="62592" y="14767"/>
                  </a:cubicBezTo>
                  <a:cubicBezTo>
                    <a:pt x="61226" y="14767"/>
                    <a:pt x="59884" y="15928"/>
                    <a:pt x="58895" y="16951"/>
                  </a:cubicBezTo>
                  <a:cubicBezTo>
                    <a:pt x="57171" y="18866"/>
                    <a:pt x="55965" y="21277"/>
                    <a:pt x="54571" y="23498"/>
                  </a:cubicBezTo>
                  <a:cubicBezTo>
                    <a:pt x="53034" y="26429"/>
                    <a:pt x="51971" y="29618"/>
                    <a:pt x="50907" y="32785"/>
                  </a:cubicBezTo>
                  <a:cubicBezTo>
                    <a:pt x="50056" y="35315"/>
                    <a:pt x="49608" y="37985"/>
                    <a:pt x="48946" y="40584"/>
                  </a:cubicBezTo>
                  <a:cubicBezTo>
                    <a:pt x="48685" y="41696"/>
                    <a:pt x="48496" y="43184"/>
                    <a:pt x="48260" y="44224"/>
                  </a:cubicBezTo>
                  <a:lnTo>
                    <a:pt x="48237" y="44201"/>
                  </a:lnTo>
                  <a:cubicBezTo>
                    <a:pt x="47954" y="42995"/>
                    <a:pt x="47623" y="41791"/>
                    <a:pt x="47173" y="40656"/>
                  </a:cubicBezTo>
                  <a:cubicBezTo>
                    <a:pt x="46511" y="39119"/>
                    <a:pt x="45755" y="37631"/>
                    <a:pt x="45235" y="36188"/>
                  </a:cubicBezTo>
                  <a:cubicBezTo>
                    <a:pt x="44881" y="35196"/>
                    <a:pt x="44740" y="34109"/>
                    <a:pt x="44409" y="33093"/>
                  </a:cubicBezTo>
                  <a:cubicBezTo>
                    <a:pt x="43794" y="31203"/>
                    <a:pt x="43344" y="29240"/>
                    <a:pt x="42588" y="27421"/>
                  </a:cubicBezTo>
                  <a:cubicBezTo>
                    <a:pt x="41501" y="24822"/>
                    <a:pt x="40414" y="22128"/>
                    <a:pt x="38926" y="19551"/>
                  </a:cubicBezTo>
                  <a:cubicBezTo>
                    <a:pt x="37981" y="17471"/>
                    <a:pt x="37294" y="15438"/>
                    <a:pt x="36396" y="13431"/>
                  </a:cubicBezTo>
                  <a:cubicBezTo>
                    <a:pt x="35192" y="11209"/>
                    <a:pt x="34388" y="8774"/>
                    <a:pt x="33182" y="6530"/>
                  </a:cubicBezTo>
                  <a:cubicBezTo>
                    <a:pt x="32687" y="5276"/>
                    <a:pt x="32167" y="4047"/>
                    <a:pt x="31433" y="2937"/>
                  </a:cubicBezTo>
                  <a:cubicBezTo>
                    <a:pt x="30314" y="1198"/>
                    <a:pt x="28248" y="0"/>
                    <a:pt x="260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7"/>
            <p:cNvSpPr/>
            <p:nvPr/>
          </p:nvSpPr>
          <p:spPr>
            <a:xfrm>
              <a:off x="328200" y="-997550"/>
              <a:ext cx="138900" cy="516950"/>
            </a:xfrm>
            <a:custGeom>
              <a:avLst/>
              <a:gdLst/>
              <a:ahLst/>
              <a:cxnLst/>
              <a:rect l="l" t="t" r="r" b="b"/>
              <a:pathLst>
                <a:path w="5556" h="20678" extrusionOk="0">
                  <a:moveTo>
                    <a:pt x="4852" y="1"/>
                  </a:moveTo>
                  <a:cubicBezTo>
                    <a:pt x="4520" y="1"/>
                    <a:pt x="4203" y="76"/>
                    <a:pt x="3901" y="227"/>
                  </a:cubicBezTo>
                  <a:cubicBezTo>
                    <a:pt x="3404" y="463"/>
                    <a:pt x="2861" y="630"/>
                    <a:pt x="2459" y="1008"/>
                  </a:cubicBezTo>
                  <a:cubicBezTo>
                    <a:pt x="1727" y="1811"/>
                    <a:pt x="1349" y="2874"/>
                    <a:pt x="1041" y="3891"/>
                  </a:cubicBezTo>
                  <a:cubicBezTo>
                    <a:pt x="923" y="4364"/>
                    <a:pt x="734" y="4789"/>
                    <a:pt x="615" y="5262"/>
                  </a:cubicBezTo>
                  <a:cubicBezTo>
                    <a:pt x="521" y="5593"/>
                    <a:pt x="568" y="5876"/>
                    <a:pt x="498" y="6135"/>
                  </a:cubicBezTo>
                  <a:cubicBezTo>
                    <a:pt x="48" y="7814"/>
                    <a:pt x="1" y="9610"/>
                    <a:pt x="120" y="11335"/>
                  </a:cubicBezTo>
                  <a:cubicBezTo>
                    <a:pt x="284" y="12516"/>
                    <a:pt x="710" y="13628"/>
                    <a:pt x="1112" y="14738"/>
                  </a:cubicBezTo>
                  <a:cubicBezTo>
                    <a:pt x="1349" y="15447"/>
                    <a:pt x="1513" y="16180"/>
                    <a:pt x="1680" y="16912"/>
                  </a:cubicBezTo>
                  <a:cubicBezTo>
                    <a:pt x="1774" y="17668"/>
                    <a:pt x="1680" y="19158"/>
                    <a:pt x="1608" y="19890"/>
                  </a:cubicBezTo>
                  <a:cubicBezTo>
                    <a:pt x="1608" y="20126"/>
                    <a:pt x="1513" y="20387"/>
                    <a:pt x="1538" y="20599"/>
                  </a:cubicBezTo>
                  <a:cubicBezTo>
                    <a:pt x="1569" y="20653"/>
                    <a:pt x="1620" y="20677"/>
                    <a:pt x="1669" y="20677"/>
                  </a:cubicBezTo>
                  <a:cubicBezTo>
                    <a:pt x="1729" y="20677"/>
                    <a:pt x="1784" y="20641"/>
                    <a:pt x="1797" y="20576"/>
                  </a:cubicBezTo>
                  <a:cubicBezTo>
                    <a:pt x="1986" y="19347"/>
                    <a:pt x="2058" y="18094"/>
                    <a:pt x="1963" y="16865"/>
                  </a:cubicBezTo>
                  <a:cubicBezTo>
                    <a:pt x="1891" y="16392"/>
                    <a:pt x="1702" y="15920"/>
                    <a:pt x="1632" y="15424"/>
                  </a:cubicBezTo>
                  <a:cubicBezTo>
                    <a:pt x="1160" y="13793"/>
                    <a:pt x="356" y="12210"/>
                    <a:pt x="379" y="10578"/>
                  </a:cubicBezTo>
                  <a:cubicBezTo>
                    <a:pt x="332" y="8996"/>
                    <a:pt x="426" y="7578"/>
                    <a:pt x="804" y="6113"/>
                  </a:cubicBezTo>
                  <a:cubicBezTo>
                    <a:pt x="829" y="5332"/>
                    <a:pt x="1160" y="4623"/>
                    <a:pt x="1372" y="3772"/>
                  </a:cubicBezTo>
                  <a:cubicBezTo>
                    <a:pt x="1680" y="2851"/>
                    <a:pt x="1963" y="2023"/>
                    <a:pt x="2600" y="1267"/>
                  </a:cubicBezTo>
                  <a:cubicBezTo>
                    <a:pt x="2956" y="913"/>
                    <a:pt x="3451" y="747"/>
                    <a:pt x="3877" y="535"/>
                  </a:cubicBezTo>
                  <a:cubicBezTo>
                    <a:pt x="4177" y="355"/>
                    <a:pt x="4577" y="293"/>
                    <a:pt x="4837" y="293"/>
                  </a:cubicBezTo>
                  <a:cubicBezTo>
                    <a:pt x="4884" y="293"/>
                    <a:pt x="4927" y="295"/>
                    <a:pt x="4964" y="299"/>
                  </a:cubicBezTo>
                  <a:cubicBezTo>
                    <a:pt x="4995" y="306"/>
                    <a:pt x="5030" y="309"/>
                    <a:pt x="5065" y="309"/>
                  </a:cubicBezTo>
                  <a:cubicBezTo>
                    <a:pt x="5135" y="309"/>
                    <a:pt x="5209" y="299"/>
                    <a:pt x="5272" y="299"/>
                  </a:cubicBezTo>
                  <a:cubicBezTo>
                    <a:pt x="5306" y="299"/>
                    <a:pt x="5341" y="304"/>
                    <a:pt x="5373" y="304"/>
                  </a:cubicBezTo>
                  <a:cubicBezTo>
                    <a:pt x="5406" y="304"/>
                    <a:pt x="5437" y="298"/>
                    <a:pt x="5461" y="274"/>
                  </a:cubicBezTo>
                  <a:cubicBezTo>
                    <a:pt x="5556" y="180"/>
                    <a:pt x="5484" y="15"/>
                    <a:pt x="5342" y="15"/>
                  </a:cubicBezTo>
                  <a:lnTo>
                    <a:pt x="5106" y="15"/>
                  </a:lnTo>
                  <a:cubicBezTo>
                    <a:pt x="5020" y="6"/>
                    <a:pt x="4935" y="1"/>
                    <a:pt x="48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7"/>
            <p:cNvSpPr/>
            <p:nvPr/>
          </p:nvSpPr>
          <p:spPr>
            <a:xfrm>
              <a:off x="510500" y="-1262475"/>
              <a:ext cx="115500" cy="492950"/>
            </a:xfrm>
            <a:custGeom>
              <a:avLst/>
              <a:gdLst/>
              <a:ahLst/>
              <a:cxnLst/>
              <a:rect l="l" t="t" r="r" b="b"/>
              <a:pathLst>
                <a:path w="4620" h="19718" extrusionOk="0">
                  <a:moveTo>
                    <a:pt x="283" y="0"/>
                  </a:moveTo>
                  <a:cubicBezTo>
                    <a:pt x="0" y="0"/>
                    <a:pt x="127" y="875"/>
                    <a:pt x="107" y="1064"/>
                  </a:cubicBezTo>
                  <a:cubicBezTo>
                    <a:pt x="130" y="2624"/>
                    <a:pt x="154" y="4159"/>
                    <a:pt x="438" y="5555"/>
                  </a:cubicBezTo>
                  <a:cubicBezTo>
                    <a:pt x="532" y="6075"/>
                    <a:pt x="555" y="6806"/>
                    <a:pt x="791" y="7421"/>
                  </a:cubicBezTo>
                  <a:cubicBezTo>
                    <a:pt x="933" y="7918"/>
                    <a:pt x="1170" y="8366"/>
                    <a:pt x="1383" y="8839"/>
                  </a:cubicBezTo>
                  <a:cubicBezTo>
                    <a:pt x="1406" y="8911"/>
                    <a:pt x="1595" y="9453"/>
                    <a:pt x="1737" y="9667"/>
                  </a:cubicBezTo>
                  <a:cubicBezTo>
                    <a:pt x="2209" y="10588"/>
                    <a:pt x="2918" y="11605"/>
                    <a:pt x="3249" y="12431"/>
                  </a:cubicBezTo>
                  <a:cubicBezTo>
                    <a:pt x="3699" y="14133"/>
                    <a:pt x="4219" y="15740"/>
                    <a:pt x="4219" y="17441"/>
                  </a:cubicBezTo>
                  <a:cubicBezTo>
                    <a:pt x="4242" y="18150"/>
                    <a:pt x="4219" y="18907"/>
                    <a:pt x="4242" y="19616"/>
                  </a:cubicBezTo>
                  <a:cubicBezTo>
                    <a:pt x="4272" y="19685"/>
                    <a:pt x="4335" y="19718"/>
                    <a:pt x="4398" y="19718"/>
                  </a:cubicBezTo>
                  <a:cubicBezTo>
                    <a:pt x="4485" y="19718"/>
                    <a:pt x="4573" y="19656"/>
                    <a:pt x="4573" y="19546"/>
                  </a:cubicBezTo>
                  <a:cubicBezTo>
                    <a:pt x="4573" y="18269"/>
                    <a:pt x="4620" y="16969"/>
                    <a:pt x="4408" y="15692"/>
                  </a:cubicBezTo>
                  <a:cubicBezTo>
                    <a:pt x="4100" y="14464"/>
                    <a:pt x="3888" y="13187"/>
                    <a:pt x="3438" y="12006"/>
                  </a:cubicBezTo>
                  <a:cubicBezTo>
                    <a:pt x="2871" y="10849"/>
                    <a:pt x="2045" y="9761"/>
                    <a:pt x="1667" y="8674"/>
                  </a:cubicBezTo>
                  <a:cubicBezTo>
                    <a:pt x="1194" y="7682"/>
                    <a:pt x="863" y="6665"/>
                    <a:pt x="791" y="5577"/>
                  </a:cubicBezTo>
                  <a:cubicBezTo>
                    <a:pt x="508" y="4231"/>
                    <a:pt x="461" y="2671"/>
                    <a:pt x="438" y="1087"/>
                  </a:cubicBezTo>
                  <a:cubicBezTo>
                    <a:pt x="438" y="781"/>
                    <a:pt x="438" y="473"/>
                    <a:pt x="461" y="166"/>
                  </a:cubicBezTo>
                  <a:cubicBezTo>
                    <a:pt x="461" y="119"/>
                    <a:pt x="438" y="72"/>
                    <a:pt x="413" y="47"/>
                  </a:cubicBezTo>
                  <a:cubicBezTo>
                    <a:pt x="362" y="15"/>
                    <a:pt x="319" y="0"/>
                    <a:pt x="28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7"/>
            <p:cNvSpPr/>
            <p:nvPr/>
          </p:nvSpPr>
          <p:spPr>
            <a:xfrm>
              <a:off x="454075" y="-1264525"/>
              <a:ext cx="26600" cy="193450"/>
            </a:xfrm>
            <a:custGeom>
              <a:avLst/>
              <a:gdLst/>
              <a:ahLst/>
              <a:cxnLst/>
              <a:rect l="l" t="t" r="r" b="b"/>
              <a:pathLst>
                <a:path w="1064" h="7738" extrusionOk="0">
                  <a:moveTo>
                    <a:pt x="905" y="1"/>
                  </a:moveTo>
                  <a:cubicBezTo>
                    <a:pt x="839" y="1"/>
                    <a:pt x="770" y="37"/>
                    <a:pt x="757" y="107"/>
                  </a:cubicBezTo>
                  <a:cubicBezTo>
                    <a:pt x="496" y="1194"/>
                    <a:pt x="307" y="2114"/>
                    <a:pt x="142" y="3226"/>
                  </a:cubicBezTo>
                  <a:cubicBezTo>
                    <a:pt x="1" y="4644"/>
                    <a:pt x="71" y="6085"/>
                    <a:pt x="379" y="7503"/>
                  </a:cubicBezTo>
                  <a:cubicBezTo>
                    <a:pt x="401" y="7575"/>
                    <a:pt x="401" y="7669"/>
                    <a:pt x="473" y="7716"/>
                  </a:cubicBezTo>
                  <a:cubicBezTo>
                    <a:pt x="493" y="7731"/>
                    <a:pt x="515" y="7737"/>
                    <a:pt x="537" y="7737"/>
                  </a:cubicBezTo>
                  <a:cubicBezTo>
                    <a:pt x="620" y="7737"/>
                    <a:pt x="704" y="7644"/>
                    <a:pt x="685" y="7550"/>
                  </a:cubicBezTo>
                  <a:cubicBezTo>
                    <a:pt x="118" y="5281"/>
                    <a:pt x="354" y="2895"/>
                    <a:pt x="921" y="721"/>
                  </a:cubicBezTo>
                  <a:cubicBezTo>
                    <a:pt x="969" y="507"/>
                    <a:pt x="1063" y="271"/>
                    <a:pt x="1016" y="59"/>
                  </a:cubicBezTo>
                  <a:cubicBezTo>
                    <a:pt x="996" y="20"/>
                    <a:pt x="951" y="1"/>
                    <a:pt x="9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7"/>
            <p:cNvSpPr/>
            <p:nvPr/>
          </p:nvSpPr>
          <p:spPr>
            <a:xfrm>
              <a:off x="494250" y="-1548075"/>
              <a:ext cx="57325" cy="208400"/>
            </a:xfrm>
            <a:custGeom>
              <a:avLst/>
              <a:gdLst/>
              <a:ahLst/>
              <a:cxnLst/>
              <a:rect l="l" t="t" r="r" b="b"/>
              <a:pathLst>
                <a:path w="2293" h="8336" extrusionOk="0">
                  <a:moveTo>
                    <a:pt x="2144" y="1"/>
                  </a:moveTo>
                  <a:cubicBezTo>
                    <a:pt x="2081" y="1"/>
                    <a:pt x="2020" y="36"/>
                    <a:pt x="2009" y="105"/>
                  </a:cubicBezTo>
                  <a:cubicBezTo>
                    <a:pt x="1678" y="955"/>
                    <a:pt x="1560" y="1876"/>
                    <a:pt x="1324" y="2751"/>
                  </a:cubicBezTo>
                  <a:cubicBezTo>
                    <a:pt x="804" y="4311"/>
                    <a:pt x="496" y="5918"/>
                    <a:pt x="142" y="7525"/>
                  </a:cubicBezTo>
                  <a:cubicBezTo>
                    <a:pt x="118" y="7762"/>
                    <a:pt x="1" y="8021"/>
                    <a:pt x="48" y="8257"/>
                  </a:cubicBezTo>
                  <a:cubicBezTo>
                    <a:pt x="69" y="8311"/>
                    <a:pt x="114" y="8335"/>
                    <a:pt x="160" y="8335"/>
                  </a:cubicBezTo>
                  <a:cubicBezTo>
                    <a:pt x="215" y="8335"/>
                    <a:pt x="271" y="8299"/>
                    <a:pt x="284" y="8234"/>
                  </a:cubicBezTo>
                  <a:cubicBezTo>
                    <a:pt x="662" y="6414"/>
                    <a:pt x="1041" y="4595"/>
                    <a:pt x="1583" y="2821"/>
                  </a:cubicBezTo>
                  <a:cubicBezTo>
                    <a:pt x="1750" y="2184"/>
                    <a:pt x="1914" y="1570"/>
                    <a:pt x="2033" y="908"/>
                  </a:cubicBezTo>
                  <a:cubicBezTo>
                    <a:pt x="2103" y="647"/>
                    <a:pt x="2269" y="388"/>
                    <a:pt x="2292" y="127"/>
                  </a:cubicBezTo>
                  <a:cubicBezTo>
                    <a:pt x="2280" y="42"/>
                    <a:pt x="2211" y="1"/>
                    <a:pt x="21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7"/>
            <p:cNvSpPr/>
            <p:nvPr/>
          </p:nvSpPr>
          <p:spPr>
            <a:xfrm>
              <a:off x="553900" y="-1658825"/>
              <a:ext cx="59125" cy="416350"/>
            </a:xfrm>
            <a:custGeom>
              <a:avLst/>
              <a:gdLst/>
              <a:ahLst/>
              <a:cxnLst/>
              <a:rect l="l" t="t" r="r" b="b"/>
              <a:pathLst>
                <a:path w="2365" h="16654" extrusionOk="0">
                  <a:moveTo>
                    <a:pt x="2241" y="1"/>
                  </a:moveTo>
                  <a:cubicBezTo>
                    <a:pt x="2188" y="1"/>
                    <a:pt x="2121" y="40"/>
                    <a:pt x="2105" y="91"/>
                  </a:cubicBezTo>
                  <a:cubicBezTo>
                    <a:pt x="1230" y="3517"/>
                    <a:pt x="379" y="7040"/>
                    <a:pt x="120" y="10466"/>
                  </a:cubicBezTo>
                  <a:cubicBezTo>
                    <a:pt x="1" y="11625"/>
                    <a:pt x="284" y="12759"/>
                    <a:pt x="545" y="13893"/>
                  </a:cubicBezTo>
                  <a:cubicBezTo>
                    <a:pt x="804" y="14697"/>
                    <a:pt x="1254" y="15689"/>
                    <a:pt x="1538" y="16374"/>
                  </a:cubicBezTo>
                  <a:cubicBezTo>
                    <a:pt x="1573" y="16480"/>
                    <a:pt x="1635" y="16654"/>
                    <a:pt x="1734" y="16654"/>
                  </a:cubicBezTo>
                  <a:cubicBezTo>
                    <a:pt x="1766" y="16654"/>
                    <a:pt x="1803" y="16635"/>
                    <a:pt x="1844" y="16588"/>
                  </a:cubicBezTo>
                  <a:cubicBezTo>
                    <a:pt x="1891" y="16327"/>
                    <a:pt x="1655" y="16068"/>
                    <a:pt x="1585" y="15831"/>
                  </a:cubicBezTo>
                  <a:cubicBezTo>
                    <a:pt x="1396" y="15311"/>
                    <a:pt x="971" y="14461"/>
                    <a:pt x="782" y="13799"/>
                  </a:cubicBezTo>
                  <a:cubicBezTo>
                    <a:pt x="568" y="12806"/>
                    <a:pt x="332" y="11931"/>
                    <a:pt x="356" y="10963"/>
                  </a:cubicBezTo>
                  <a:cubicBezTo>
                    <a:pt x="356" y="9946"/>
                    <a:pt x="592" y="8978"/>
                    <a:pt x="640" y="7985"/>
                  </a:cubicBezTo>
                  <a:cubicBezTo>
                    <a:pt x="876" y="6684"/>
                    <a:pt x="1112" y="5408"/>
                    <a:pt x="1371" y="4132"/>
                  </a:cubicBezTo>
                  <a:cubicBezTo>
                    <a:pt x="1632" y="3092"/>
                    <a:pt x="1869" y="2029"/>
                    <a:pt x="2128" y="990"/>
                  </a:cubicBezTo>
                  <a:cubicBezTo>
                    <a:pt x="2200" y="681"/>
                    <a:pt x="2317" y="398"/>
                    <a:pt x="2364" y="114"/>
                  </a:cubicBezTo>
                  <a:cubicBezTo>
                    <a:pt x="2341" y="67"/>
                    <a:pt x="2341" y="44"/>
                    <a:pt x="2294" y="20"/>
                  </a:cubicBezTo>
                  <a:cubicBezTo>
                    <a:pt x="2281" y="6"/>
                    <a:pt x="2262" y="1"/>
                    <a:pt x="224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7"/>
            <p:cNvSpPr/>
            <p:nvPr/>
          </p:nvSpPr>
          <p:spPr>
            <a:xfrm>
              <a:off x="592450" y="-1183975"/>
              <a:ext cx="93250" cy="312150"/>
            </a:xfrm>
            <a:custGeom>
              <a:avLst/>
              <a:gdLst/>
              <a:ahLst/>
              <a:cxnLst/>
              <a:rect l="l" t="t" r="r" b="b"/>
              <a:pathLst>
                <a:path w="3730" h="12486" extrusionOk="0">
                  <a:moveTo>
                    <a:pt x="154" y="0"/>
                  </a:moveTo>
                  <a:cubicBezTo>
                    <a:pt x="71" y="0"/>
                    <a:pt x="1" y="84"/>
                    <a:pt x="43" y="169"/>
                  </a:cubicBezTo>
                  <a:cubicBezTo>
                    <a:pt x="563" y="1706"/>
                    <a:pt x="964" y="3360"/>
                    <a:pt x="1603" y="4825"/>
                  </a:cubicBezTo>
                  <a:cubicBezTo>
                    <a:pt x="1862" y="5415"/>
                    <a:pt x="1956" y="6077"/>
                    <a:pt x="2240" y="6644"/>
                  </a:cubicBezTo>
                  <a:cubicBezTo>
                    <a:pt x="2501" y="7330"/>
                    <a:pt x="2760" y="7992"/>
                    <a:pt x="2996" y="8677"/>
                  </a:cubicBezTo>
                  <a:cubicBezTo>
                    <a:pt x="3257" y="9883"/>
                    <a:pt x="3352" y="10970"/>
                    <a:pt x="3399" y="12246"/>
                  </a:cubicBezTo>
                  <a:cubicBezTo>
                    <a:pt x="3381" y="12353"/>
                    <a:pt x="3443" y="12485"/>
                    <a:pt x="3535" y="12485"/>
                  </a:cubicBezTo>
                  <a:cubicBezTo>
                    <a:pt x="3566" y="12485"/>
                    <a:pt x="3600" y="12471"/>
                    <a:pt x="3635" y="12435"/>
                  </a:cubicBezTo>
                  <a:cubicBezTo>
                    <a:pt x="3730" y="12363"/>
                    <a:pt x="3683" y="12222"/>
                    <a:pt x="3683" y="12104"/>
                  </a:cubicBezTo>
                  <a:cubicBezTo>
                    <a:pt x="3611" y="10945"/>
                    <a:pt x="3516" y="9788"/>
                    <a:pt x="3233" y="8607"/>
                  </a:cubicBezTo>
                  <a:cubicBezTo>
                    <a:pt x="3021" y="7898"/>
                    <a:pt x="2760" y="7283"/>
                    <a:pt x="2476" y="6574"/>
                  </a:cubicBezTo>
                  <a:cubicBezTo>
                    <a:pt x="2240" y="6030"/>
                    <a:pt x="2123" y="5440"/>
                    <a:pt x="1886" y="4873"/>
                  </a:cubicBezTo>
                  <a:cubicBezTo>
                    <a:pt x="1342" y="3644"/>
                    <a:pt x="988" y="2226"/>
                    <a:pt x="538" y="878"/>
                  </a:cubicBezTo>
                  <a:cubicBezTo>
                    <a:pt x="444" y="619"/>
                    <a:pt x="374" y="310"/>
                    <a:pt x="255" y="51"/>
                  </a:cubicBezTo>
                  <a:cubicBezTo>
                    <a:pt x="255" y="27"/>
                    <a:pt x="208" y="4"/>
                    <a:pt x="185" y="4"/>
                  </a:cubicBezTo>
                  <a:cubicBezTo>
                    <a:pt x="175" y="1"/>
                    <a:pt x="164" y="0"/>
                    <a:pt x="15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26;p7"/>
            <p:cNvSpPr/>
            <p:nvPr/>
          </p:nvSpPr>
          <p:spPr>
            <a:xfrm>
              <a:off x="670075" y="-1184050"/>
              <a:ext cx="212350" cy="400150"/>
            </a:xfrm>
            <a:custGeom>
              <a:avLst/>
              <a:gdLst/>
              <a:ahLst/>
              <a:cxnLst/>
              <a:rect l="l" t="t" r="r" b="b"/>
              <a:pathLst>
                <a:path w="8494" h="16006" extrusionOk="0">
                  <a:moveTo>
                    <a:pt x="172" y="0"/>
                  </a:moveTo>
                  <a:cubicBezTo>
                    <a:pt x="90" y="0"/>
                    <a:pt x="1" y="75"/>
                    <a:pt x="33" y="172"/>
                  </a:cubicBezTo>
                  <a:cubicBezTo>
                    <a:pt x="341" y="1803"/>
                    <a:pt x="553" y="3480"/>
                    <a:pt x="1381" y="4946"/>
                  </a:cubicBezTo>
                  <a:cubicBezTo>
                    <a:pt x="1687" y="5537"/>
                    <a:pt x="2043" y="6152"/>
                    <a:pt x="2633" y="6530"/>
                  </a:cubicBezTo>
                  <a:cubicBezTo>
                    <a:pt x="3436" y="7073"/>
                    <a:pt x="4359" y="7475"/>
                    <a:pt x="5185" y="7995"/>
                  </a:cubicBezTo>
                  <a:cubicBezTo>
                    <a:pt x="5730" y="8491"/>
                    <a:pt x="6509" y="9200"/>
                    <a:pt x="6959" y="9933"/>
                  </a:cubicBezTo>
                  <a:cubicBezTo>
                    <a:pt x="7668" y="11185"/>
                    <a:pt x="7879" y="12816"/>
                    <a:pt x="8046" y="14210"/>
                  </a:cubicBezTo>
                  <a:cubicBezTo>
                    <a:pt x="8140" y="14707"/>
                    <a:pt x="8163" y="15250"/>
                    <a:pt x="8116" y="15841"/>
                  </a:cubicBezTo>
                  <a:cubicBezTo>
                    <a:pt x="8116" y="15936"/>
                    <a:pt x="8188" y="16006"/>
                    <a:pt x="8282" y="16006"/>
                  </a:cubicBezTo>
                  <a:cubicBezTo>
                    <a:pt x="8424" y="16006"/>
                    <a:pt x="8447" y="15841"/>
                    <a:pt x="8447" y="15722"/>
                  </a:cubicBezTo>
                  <a:cubicBezTo>
                    <a:pt x="8494" y="15297"/>
                    <a:pt x="8471" y="14896"/>
                    <a:pt x="8424" y="14471"/>
                  </a:cubicBezTo>
                  <a:cubicBezTo>
                    <a:pt x="8210" y="12958"/>
                    <a:pt x="8068" y="10948"/>
                    <a:pt x="7076" y="9530"/>
                  </a:cubicBezTo>
                  <a:cubicBezTo>
                    <a:pt x="6650" y="8869"/>
                    <a:pt x="6061" y="8373"/>
                    <a:pt x="5493" y="7829"/>
                  </a:cubicBezTo>
                  <a:cubicBezTo>
                    <a:pt x="5091" y="7498"/>
                    <a:pt x="4571" y="7309"/>
                    <a:pt x="4123" y="7025"/>
                  </a:cubicBezTo>
                  <a:cubicBezTo>
                    <a:pt x="3153" y="6505"/>
                    <a:pt x="2255" y="6105"/>
                    <a:pt x="1782" y="5065"/>
                  </a:cubicBezTo>
                  <a:cubicBezTo>
                    <a:pt x="1239" y="4142"/>
                    <a:pt x="931" y="3197"/>
                    <a:pt x="695" y="2110"/>
                  </a:cubicBezTo>
                  <a:cubicBezTo>
                    <a:pt x="530" y="1425"/>
                    <a:pt x="459" y="716"/>
                    <a:pt x="269" y="54"/>
                  </a:cubicBezTo>
                  <a:cubicBezTo>
                    <a:pt x="247" y="17"/>
                    <a:pt x="210" y="0"/>
                    <a:pt x="17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27;p7"/>
            <p:cNvSpPr/>
            <p:nvPr/>
          </p:nvSpPr>
          <p:spPr>
            <a:xfrm>
              <a:off x="731450" y="-925250"/>
              <a:ext cx="97250" cy="176125"/>
            </a:xfrm>
            <a:custGeom>
              <a:avLst/>
              <a:gdLst/>
              <a:ahLst/>
              <a:cxnLst/>
              <a:rect l="l" t="t" r="r" b="b"/>
              <a:pathLst>
                <a:path w="3890" h="7045" extrusionOk="0">
                  <a:moveTo>
                    <a:pt x="210" y="1"/>
                  </a:moveTo>
                  <a:cubicBezTo>
                    <a:pt x="69" y="1"/>
                    <a:pt x="0" y="224"/>
                    <a:pt x="131" y="290"/>
                  </a:cubicBezTo>
                  <a:cubicBezTo>
                    <a:pt x="1431" y="975"/>
                    <a:pt x="2802" y="1920"/>
                    <a:pt x="3322" y="3054"/>
                  </a:cubicBezTo>
                  <a:cubicBezTo>
                    <a:pt x="3628" y="3952"/>
                    <a:pt x="3606" y="4803"/>
                    <a:pt x="3417" y="5915"/>
                  </a:cubicBezTo>
                  <a:cubicBezTo>
                    <a:pt x="3439" y="6221"/>
                    <a:pt x="3392" y="6718"/>
                    <a:pt x="3511" y="7002"/>
                  </a:cubicBezTo>
                  <a:cubicBezTo>
                    <a:pt x="3541" y="7032"/>
                    <a:pt x="3577" y="7045"/>
                    <a:pt x="3613" y="7045"/>
                  </a:cubicBezTo>
                  <a:cubicBezTo>
                    <a:pt x="3692" y="7045"/>
                    <a:pt x="3770" y="6980"/>
                    <a:pt x="3770" y="6883"/>
                  </a:cubicBezTo>
                  <a:cubicBezTo>
                    <a:pt x="3676" y="6104"/>
                    <a:pt x="3795" y="5537"/>
                    <a:pt x="3865" y="4803"/>
                  </a:cubicBezTo>
                  <a:cubicBezTo>
                    <a:pt x="3889" y="3646"/>
                    <a:pt x="3700" y="2653"/>
                    <a:pt x="2755" y="1755"/>
                  </a:cubicBezTo>
                  <a:cubicBezTo>
                    <a:pt x="2021" y="1046"/>
                    <a:pt x="1148" y="455"/>
                    <a:pt x="250" y="7"/>
                  </a:cubicBezTo>
                  <a:cubicBezTo>
                    <a:pt x="236" y="3"/>
                    <a:pt x="223"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7"/>
            <p:cNvSpPr/>
            <p:nvPr/>
          </p:nvSpPr>
          <p:spPr>
            <a:xfrm>
              <a:off x="729975" y="-1286525"/>
              <a:ext cx="110100" cy="242475"/>
            </a:xfrm>
            <a:custGeom>
              <a:avLst/>
              <a:gdLst/>
              <a:ahLst/>
              <a:cxnLst/>
              <a:rect l="l" t="t" r="r" b="b"/>
              <a:pathLst>
                <a:path w="4404" h="9699" extrusionOk="0">
                  <a:moveTo>
                    <a:pt x="264" y="1"/>
                  </a:moveTo>
                  <a:cubicBezTo>
                    <a:pt x="147" y="1"/>
                    <a:pt x="59" y="127"/>
                    <a:pt x="95" y="253"/>
                  </a:cubicBezTo>
                  <a:cubicBezTo>
                    <a:pt x="0" y="1648"/>
                    <a:pt x="142" y="3089"/>
                    <a:pt x="615" y="4412"/>
                  </a:cubicBezTo>
                  <a:cubicBezTo>
                    <a:pt x="1135" y="5689"/>
                    <a:pt x="1963" y="6776"/>
                    <a:pt x="2719" y="7887"/>
                  </a:cubicBezTo>
                  <a:cubicBezTo>
                    <a:pt x="3167" y="8502"/>
                    <a:pt x="3617" y="9139"/>
                    <a:pt x="4113" y="9684"/>
                  </a:cubicBezTo>
                  <a:cubicBezTo>
                    <a:pt x="4137" y="9694"/>
                    <a:pt x="4162" y="9699"/>
                    <a:pt x="4185" y="9699"/>
                  </a:cubicBezTo>
                  <a:cubicBezTo>
                    <a:pt x="4316" y="9699"/>
                    <a:pt x="4403" y="9547"/>
                    <a:pt x="4302" y="9447"/>
                  </a:cubicBezTo>
                  <a:cubicBezTo>
                    <a:pt x="3120" y="7910"/>
                    <a:pt x="1774" y="6209"/>
                    <a:pt x="946" y="4342"/>
                  </a:cubicBezTo>
                  <a:cubicBezTo>
                    <a:pt x="520" y="3231"/>
                    <a:pt x="309" y="1765"/>
                    <a:pt x="403" y="467"/>
                  </a:cubicBezTo>
                  <a:cubicBezTo>
                    <a:pt x="403" y="325"/>
                    <a:pt x="473" y="158"/>
                    <a:pt x="379" y="41"/>
                  </a:cubicBezTo>
                  <a:cubicBezTo>
                    <a:pt x="340" y="13"/>
                    <a:pt x="301" y="1"/>
                    <a:pt x="2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7"/>
            <p:cNvSpPr/>
            <p:nvPr/>
          </p:nvSpPr>
          <p:spPr>
            <a:xfrm>
              <a:off x="666775" y="-1520225"/>
              <a:ext cx="110500" cy="271150"/>
            </a:xfrm>
            <a:custGeom>
              <a:avLst/>
              <a:gdLst/>
              <a:ahLst/>
              <a:cxnLst/>
              <a:rect l="l" t="t" r="r" b="b"/>
              <a:pathLst>
                <a:path w="4420" h="10846" extrusionOk="0">
                  <a:moveTo>
                    <a:pt x="4267" y="0"/>
                  </a:moveTo>
                  <a:cubicBezTo>
                    <a:pt x="4255" y="0"/>
                    <a:pt x="4242" y="2"/>
                    <a:pt x="4230" y="6"/>
                  </a:cubicBezTo>
                  <a:cubicBezTo>
                    <a:pt x="4088" y="53"/>
                    <a:pt x="4066" y="242"/>
                    <a:pt x="3994" y="361"/>
                  </a:cubicBezTo>
                  <a:cubicBezTo>
                    <a:pt x="3568" y="1377"/>
                    <a:pt x="2978" y="2558"/>
                    <a:pt x="2387" y="3409"/>
                  </a:cubicBezTo>
                  <a:cubicBezTo>
                    <a:pt x="1819" y="4071"/>
                    <a:pt x="1394" y="4804"/>
                    <a:pt x="993" y="5561"/>
                  </a:cubicBezTo>
                  <a:cubicBezTo>
                    <a:pt x="449" y="6459"/>
                    <a:pt x="71" y="7427"/>
                    <a:pt x="71" y="8467"/>
                  </a:cubicBezTo>
                  <a:cubicBezTo>
                    <a:pt x="23" y="9223"/>
                    <a:pt x="1" y="10004"/>
                    <a:pt x="48" y="10760"/>
                  </a:cubicBezTo>
                  <a:cubicBezTo>
                    <a:pt x="68" y="10819"/>
                    <a:pt x="121" y="10846"/>
                    <a:pt x="176" y="10846"/>
                  </a:cubicBezTo>
                  <a:cubicBezTo>
                    <a:pt x="252" y="10846"/>
                    <a:pt x="331" y="10795"/>
                    <a:pt x="331" y="10713"/>
                  </a:cubicBezTo>
                  <a:cubicBezTo>
                    <a:pt x="354" y="9317"/>
                    <a:pt x="190" y="7971"/>
                    <a:pt x="710" y="6742"/>
                  </a:cubicBezTo>
                  <a:cubicBezTo>
                    <a:pt x="1252" y="5655"/>
                    <a:pt x="1867" y="4473"/>
                    <a:pt x="2600" y="3623"/>
                  </a:cubicBezTo>
                  <a:cubicBezTo>
                    <a:pt x="3237" y="2700"/>
                    <a:pt x="3782" y="1613"/>
                    <a:pt x="4160" y="692"/>
                  </a:cubicBezTo>
                  <a:cubicBezTo>
                    <a:pt x="4230" y="503"/>
                    <a:pt x="4419" y="289"/>
                    <a:pt x="4419" y="125"/>
                  </a:cubicBezTo>
                  <a:cubicBezTo>
                    <a:pt x="4400" y="46"/>
                    <a:pt x="4331" y="0"/>
                    <a:pt x="42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7"/>
            <p:cNvSpPr/>
            <p:nvPr/>
          </p:nvSpPr>
          <p:spPr>
            <a:xfrm>
              <a:off x="780775" y="-1436075"/>
              <a:ext cx="27225" cy="189450"/>
            </a:xfrm>
            <a:custGeom>
              <a:avLst/>
              <a:gdLst/>
              <a:ahLst/>
              <a:cxnLst/>
              <a:rect l="l" t="t" r="r" b="b"/>
              <a:pathLst>
                <a:path w="1089" h="7578" extrusionOk="0">
                  <a:moveTo>
                    <a:pt x="270" y="0"/>
                  </a:moveTo>
                  <a:cubicBezTo>
                    <a:pt x="198" y="0"/>
                    <a:pt x="120" y="65"/>
                    <a:pt x="120" y="162"/>
                  </a:cubicBezTo>
                  <a:cubicBezTo>
                    <a:pt x="1" y="2501"/>
                    <a:pt x="73" y="4889"/>
                    <a:pt x="710" y="7158"/>
                  </a:cubicBezTo>
                  <a:cubicBezTo>
                    <a:pt x="782" y="7275"/>
                    <a:pt x="757" y="7464"/>
                    <a:pt x="876" y="7558"/>
                  </a:cubicBezTo>
                  <a:cubicBezTo>
                    <a:pt x="896" y="7572"/>
                    <a:pt x="919" y="7577"/>
                    <a:pt x="943" y="7577"/>
                  </a:cubicBezTo>
                  <a:cubicBezTo>
                    <a:pt x="1005" y="7577"/>
                    <a:pt x="1072" y="7539"/>
                    <a:pt x="1088" y="7488"/>
                  </a:cubicBezTo>
                  <a:cubicBezTo>
                    <a:pt x="521" y="5361"/>
                    <a:pt x="285" y="3352"/>
                    <a:pt x="379" y="1130"/>
                  </a:cubicBezTo>
                  <a:cubicBezTo>
                    <a:pt x="356" y="824"/>
                    <a:pt x="474" y="327"/>
                    <a:pt x="356" y="43"/>
                  </a:cubicBezTo>
                  <a:cubicBezTo>
                    <a:pt x="334" y="13"/>
                    <a:pt x="302" y="0"/>
                    <a:pt x="27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7"/>
            <p:cNvSpPr/>
            <p:nvPr/>
          </p:nvSpPr>
          <p:spPr>
            <a:xfrm>
              <a:off x="898200" y="-950925"/>
              <a:ext cx="128400" cy="164675"/>
            </a:xfrm>
            <a:custGeom>
              <a:avLst/>
              <a:gdLst/>
              <a:ahLst/>
              <a:cxnLst/>
              <a:rect l="l" t="t" r="r" b="b"/>
              <a:pathLst>
                <a:path w="5136" h="6587" extrusionOk="0">
                  <a:moveTo>
                    <a:pt x="198" y="0"/>
                  </a:moveTo>
                  <a:cubicBezTo>
                    <a:pt x="97" y="0"/>
                    <a:pt x="1" y="122"/>
                    <a:pt x="55" y="230"/>
                  </a:cubicBezTo>
                  <a:cubicBezTo>
                    <a:pt x="1307" y="2569"/>
                    <a:pt x="2797" y="4909"/>
                    <a:pt x="4852" y="6586"/>
                  </a:cubicBezTo>
                  <a:cubicBezTo>
                    <a:pt x="5135" y="6539"/>
                    <a:pt x="4971" y="6303"/>
                    <a:pt x="4829" y="6208"/>
                  </a:cubicBezTo>
                  <a:cubicBezTo>
                    <a:pt x="3292" y="4815"/>
                    <a:pt x="2158" y="3325"/>
                    <a:pt x="1142" y="1506"/>
                  </a:cubicBezTo>
                  <a:cubicBezTo>
                    <a:pt x="834" y="1034"/>
                    <a:pt x="575" y="514"/>
                    <a:pt x="292" y="41"/>
                  </a:cubicBezTo>
                  <a:cubicBezTo>
                    <a:pt x="263" y="12"/>
                    <a:pt x="230" y="0"/>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7"/>
            <p:cNvSpPr/>
            <p:nvPr/>
          </p:nvSpPr>
          <p:spPr>
            <a:xfrm>
              <a:off x="1026575" y="-715950"/>
              <a:ext cx="121475" cy="119150"/>
            </a:xfrm>
            <a:custGeom>
              <a:avLst/>
              <a:gdLst/>
              <a:ahLst/>
              <a:cxnLst/>
              <a:rect l="l" t="t" r="r" b="b"/>
              <a:pathLst>
                <a:path w="4859" h="4766" extrusionOk="0">
                  <a:moveTo>
                    <a:pt x="261" y="1"/>
                  </a:moveTo>
                  <a:cubicBezTo>
                    <a:pt x="214" y="1"/>
                    <a:pt x="167" y="1"/>
                    <a:pt x="120" y="23"/>
                  </a:cubicBezTo>
                  <a:cubicBezTo>
                    <a:pt x="0" y="95"/>
                    <a:pt x="25" y="284"/>
                    <a:pt x="167" y="332"/>
                  </a:cubicBezTo>
                  <a:cubicBezTo>
                    <a:pt x="1418" y="827"/>
                    <a:pt x="2931" y="1347"/>
                    <a:pt x="3570" y="2553"/>
                  </a:cubicBezTo>
                  <a:cubicBezTo>
                    <a:pt x="4018" y="3190"/>
                    <a:pt x="4090" y="3805"/>
                    <a:pt x="4468" y="4467"/>
                  </a:cubicBezTo>
                  <a:lnTo>
                    <a:pt x="4468" y="4491"/>
                  </a:lnTo>
                  <a:cubicBezTo>
                    <a:pt x="4515" y="4586"/>
                    <a:pt x="4515" y="4703"/>
                    <a:pt x="4585" y="4750"/>
                  </a:cubicBezTo>
                  <a:cubicBezTo>
                    <a:pt x="4610" y="4761"/>
                    <a:pt x="4634" y="4766"/>
                    <a:pt x="4657" y="4766"/>
                  </a:cubicBezTo>
                  <a:cubicBezTo>
                    <a:pt x="4783" y="4766"/>
                    <a:pt x="4858" y="4611"/>
                    <a:pt x="4799" y="4491"/>
                  </a:cubicBezTo>
                  <a:cubicBezTo>
                    <a:pt x="4491" y="3852"/>
                    <a:pt x="4349" y="3427"/>
                    <a:pt x="4065" y="2742"/>
                  </a:cubicBezTo>
                  <a:cubicBezTo>
                    <a:pt x="3829" y="2292"/>
                    <a:pt x="3523" y="1867"/>
                    <a:pt x="3167" y="1513"/>
                  </a:cubicBezTo>
                  <a:cubicBezTo>
                    <a:pt x="2695" y="1111"/>
                    <a:pt x="2152" y="852"/>
                    <a:pt x="1632" y="591"/>
                  </a:cubicBezTo>
                  <a:cubicBezTo>
                    <a:pt x="1182" y="354"/>
                    <a:pt x="709" y="190"/>
                    <a:pt x="26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7"/>
            <p:cNvSpPr/>
            <p:nvPr/>
          </p:nvSpPr>
          <p:spPr>
            <a:xfrm>
              <a:off x="1178450" y="-665125"/>
              <a:ext cx="67400" cy="96700"/>
            </a:xfrm>
            <a:custGeom>
              <a:avLst/>
              <a:gdLst/>
              <a:ahLst/>
              <a:cxnLst/>
              <a:rect l="l" t="t" r="r" b="b"/>
              <a:pathLst>
                <a:path w="2696" h="3868" extrusionOk="0">
                  <a:moveTo>
                    <a:pt x="212" y="0"/>
                  </a:moveTo>
                  <a:cubicBezTo>
                    <a:pt x="70" y="0"/>
                    <a:pt x="0" y="189"/>
                    <a:pt x="95" y="307"/>
                  </a:cubicBezTo>
                  <a:cubicBezTo>
                    <a:pt x="993" y="1157"/>
                    <a:pt x="1844" y="2717"/>
                    <a:pt x="2363" y="3804"/>
                  </a:cubicBezTo>
                  <a:cubicBezTo>
                    <a:pt x="2393" y="3848"/>
                    <a:pt x="2437" y="3867"/>
                    <a:pt x="2483" y="3867"/>
                  </a:cubicBezTo>
                  <a:cubicBezTo>
                    <a:pt x="2586" y="3867"/>
                    <a:pt x="2695" y="3771"/>
                    <a:pt x="2647" y="3640"/>
                  </a:cubicBezTo>
                  <a:cubicBezTo>
                    <a:pt x="2433" y="3001"/>
                    <a:pt x="2008" y="2434"/>
                    <a:pt x="1677" y="1844"/>
                  </a:cubicBezTo>
                  <a:cubicBezTo>
                    <a:pt x="1346" y="1276"/>
                    <a:pt x="1015" y="709"/>
                    <a:pt x="543" y="259"/>
                  </a:cubicBezTo>
                  <a:cubicBezTo>
                    <a:pt x="426" y="165"/>
                    <a:pt x="354" y="23"/>
                    <a:pt x="21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7"/>
            <p:cNvSpPr/>
            <p:nvPr/>
          </p:nvSpPr>
          <p:spPr>
            <a:xfrm>
              <a:off x="1280625" y="-549950"/>
              <a:ext cx="166650" cy="68175"/>
            </a:xfrm>
            <a:custGeom>
              <a:avLst/>
              <a:gdLst/>
              <a:ahLst/>
              <a:cxnLst/>
              <a:rect l="l" t="t" r="r" b="b"/>
              <a:pathLst>
                <a:path w="6666" h="2727" extrusionOk="0">
                  <a:moveTo>
                    <a:pt x="237" y="1"/>
                  </a:moveTo>
                  <a:cubicBezTo>
                    <a:pt x="190" y="1"/>
                    <a:pt x="143" y="25"/>
                    <a:pt x="95" y="73"/>
                  </a:cubicBezTo>
                  <a:cubicBezTo>
                    <a:pt x="1" y="167"/>
                    <a:pt x="73" y="379"/>
                    <a:pt x="237" y="379"/>
                  </a:cubicBezTo>
                  <a:cubicBezTo>
                    <a:pt x="1585" y="426"/>
                    <a:pt x="3073" y="593"/>
                    <a:pt x="4232" y="1065"/>
                  </a:cubicBezTo>
                  <a:cubicBezTo>
                    <a:pt x="5083" y="1466"/>
                    <a:pt x="5625" y="1986"/>
                    <a:pt x="6312" y="2648"/>
                  </a:cubicBezTo>
                  <a:cubicBezTo>
                    <a:pt x="6351" y="2703"/>
                    <a:pt x="6406" y="2727"/>
                    <a:pt x="6459" y="2727"/>
                  </a:cubicBezTo>
                  <a:cubicBezTo>
                    <a:pt x="6566" y="2727"/>
                    <a:pt x="6666" y="2632"/>
                    <a:pt x="6618" y="2506"/>
                  </a:cubicBezTo>
                  <a:cubicBezTo>
                    <a:pt x="5934" y="1680"/>
                    <a:pt x="5011" y="971"/>
                    <a:pt x="3996" y="593"/>
                  </a:cubicBezTo>
                  <a:cubicBezTo>
                    <a:pt x="3120" y="309"/>
                    <a:pt x="2222" y="190"/>
                    <a:pt x="1349" y="73"/>
                  </a:cubicBezTo>
                  <a:cubicBezTo>
                    <a:pt x="971" y="25"/>
                    <a:pt x="615" y="25"/>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7"/>
            <p:cNvSpPr/>
            <p:nvPr/>
          </p:nvSpPr>
          <p:spPr>
            <a:xfrm>
              <a:off x="1412975" y="-583100"/>
              <a:ext cx="298675" cy="124350"/>
            </a:xfrm>
            <a:custGeom>
              <a:avLst/>
              <a:gdLst/>
              <a:ahLst/>
              <a:cxnLst/>
              <a:rect l="l" t="t" r="r" b="b"/>
              <a:pathLst>
                <a:path w="11947" h="4974" extrusionOk="0">
                  <a:moveTo>
                    <a:pt x="197" y="0"/>
                  </a:moveTo>
                  <a:cubicBezTo>
                    <a:pt x="187" y="0"/>
                    <a:pt x="177" y="1"/>
                    <a:pt x="167" y="3"/>
                  </a:cubicBezTo>
                  <a:cubicBezTo>
                    <a:pt x="25" y="51"/>
                    <a:pt x="1" y="240"/>
                    <a:pt x="120" y="311"/>
                  </a:cubicBezTo>
                  <a:cubicBezTo>
                    <a:pt x="1774" y="1374"/>
                    <a:pt x="3428" y="2414"/>
                    <a:pt x="5105" y="3407"/>
                  </a:cubicBezTo>
                  <a:cubicBezTo>
                    <a:pt x="6240" y="4140"/>
                    <a:pt x="7516" y="4565"/>
                    <a:pt x="8792" y="4872"/>
                  </a:cubicBezTo>
                  <a:cubicBezTo>
                    <a:pt x="9089" y="4946"/>
                    <a:pt x="9398" y="4974"/>
                    <a:pt x="9707" y="4974"/>
                  </a:cubicBezTo>
                  <a:cubicBezTo>
                    <a:pt x="10381" y="4974"/>
                    <a:pt x="11054" y="4842"/>
                    <a:pt x="11606" y="4777"/>
                  </a:cubicBezTo>
                  <a:cubicBezTo>
                    <a:pt x="11622" y="4779"/>
                    <a:pt x="11638" y="4780"/>
                    <a:pt x="11654" y="4780"/>
                  </a:cubicBezTo>
                  <a:cubicBezTo>
                    <a:pt x="11821" y="4780"/>
                    <a:pt x="11947" y="4666"/>
                    <a:pt x="11817" y="4494"/>
                  </a:cubicBezTo>
                  <a:cubicBezTo>
                    <a:pt x="11775" y="4451"/>
                    <a:pt x="11706" y="4443"/>
                    <a:pt x="11632" y="4443"/>
                  </a:cubicBezTo>
                  <a:cubicBezTo>
                    <a:pt x="11584" y="4443"/>
                    <a:pt x="11533" y="4446"/>
                    <a:pt x="11486" y="4446"/>
                  </a:cubicBezTo>
                  <a:cubicBezTo>
                    <a:pt x="10888" y="4541"/>
                    <a:pt x="10200" y="4634"/>
                    <a:pt x="9624" y="4634"/>
                  </a:cubicBezTo>
                  <a:cubicBezTo>
                    <a:pt x="9472" y="4634"/>
                    <a:pt x="9328" y="4627"/>
                    <a:pt x="9195" y="4613"/>
                  </a:cubicBezTo>
                  <a:cubicBezTo>
                    <a:pt x="8367" y="4424"/>
                    <a:pt x="7541" y="4187"/>
                    <a:pt x="6712" y="3879"/>
                  </a:cubicBezTo>
                  <a:cubicBezTo>
                    <a:pt x="5886" y="3548"/>
                    <a:pt x="4799" y="2817"/>
                    <a:pt x="3876" y="2297"/>
                  </a:cubicBezTo>
                  <a:cubicBezTo>
                    <a:pt x="2742" y="1588"/>
                    <a:pt x="1608" y="879"/>
                    <a:pt x="473" y="145"/>
                  </a:cubicBezTo>
                  <a:cubicBezTo>
                    <a:pt x="387" y="102"/>
                    <a:pt x="301" y="0"/>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7"/>
            <p:cNvSpPr/>
            <p:nvPr/>
          </p:nvSpPr>
          <p:spPr>
            <a:xfrm>
              <a:off x="994100" y="-1606250"/>
              <a:ext cx="44325" cy="185475"/>
            </a:xfrm>
            <a:custGeom>
              <a:avLst/>
              <a:gdLst/>
              <a:ahLst/>
              <a:cxnLst/>
              <a:rect l="l" t="t" r="r" b="b"/>
              <a:pathLst>
                <a:path w="1773" h="7419" extrusionOk="0">
                  <a:moveTo>
                    <a:pt x="147" y="0"/>
                  </a:moveTo>
                  <a:cubicBezTo>
                    <a:pt x="76" y="0"/>
                    <a:pt x="1" y="59"/>
                    <a:pt x="1" y="138"/>
                  </a:cubicBezTo>
                  <a:cubicBezTo>
                    <a:pt x="354" y="2526"/>
                    <a:pt x="590" y="5243"/>
                    <a:pt x="1536" y="7395"/>
                  </a:cubicBezTo>
                  <a:cubicBezTo>
                    <a:pt x="1561" y="7411"/>
                    <a:pt x="1589" y="7419"/>
                    <a:pt x="1616" y="7419"/>
                  </a:cubicBezTo>
                  <a:cubicBezTo>
                    <a:pt x="1665" y="7419"/>
                    <a:pt x="1710" y="7393"/>
                    <a:pt x="1725" y="7347"/>
                  </a:cubicBezTo>
                  <a:cubicBezTo>
                    <a:pt x="1772" y="7253"/>
                    <a:pt x="1702" y="7134"/>
                    <a:pt x="1678" y="7039"/>
                  </a:cubicBezTo>
                  <a:cubicBezTo>
                    <a:pt x="921" y="5148"/>
                    <a:pt x="638" y="2715"/>
                    <a:pt x="354" y="824"/>
                  </a:cubicBezTo>
                  <a:cubicBezTo>
                    <a:pt x="307" y="564"/>
                    <a:pt x="331" y="280"/>
                    <a:pt x="237" y="44"/>
                  </a:cubicBezTo>
                  <a:cubicBezTo>
                    <a:pt x="214" y="13"/>
                    <a:pt x="181" y="0"/>
                    <a:pt x="14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7"/>
            <p:cNvSpPr/>
            <p:nvPr/>
          </p:nvSpPr>
          <p:spPr>
            <a:xfrm>
              <a:off x="1071725" y="-1588550"/>
              <a:ext cx="120925" cy="411650"/>
            </a:xfrm>
            <a:custGeom>
              <a:avLst/>
              <a:gdLst/>
              <a:ahLst/>
              <a:cxnLst/>
              <a:rect l="l" t="t" r="r" b="b"/>
              <a:pathLst>
                <a:path w="4837" h="16466" extrusionOk="0">
                  <a:moveTo>
                    <a:pt x="175" y="0"/>
                  </a:moveTo>
                  <a:cubicBezTo>
                    <a:pt x="81" y="0"/>
                    <a:pt x="0" y="94"/>
                    <a:pt x="38" y="186"/>
                  </a:cubicBezTo>
                  <a:cubicBezTo>
                    <a:pt x="251" y="1345"/>
                    <a:pt x="605" y="2455"/>
                    <a:pt x="1172" y="3495"/>
                  </a:cubicBezTo>
                  <a:cubicBezTo>
                    <a:pt x="1692" y="4062"/>
                    <a:pt x="2165" y="4654"/>
                    <a:pt x="2590" y="5291"/>
                  </a:cubicBezTo>
                  <a:cubicBezTo>
                    <a:pt x="3488" y="6639"/>
                    <a:pt x="3844" y="8127"/>
                    <a:pt x="4150" y="9734"/>
                  </a:cubicBezTo>
                  <a:cubicBezTo>
                    <a:pt x="4386" y="11483"/>
                    <a:pt x="4292" y="13635"/>
                    <a:pt x="4127" y="15525"/>
                  </a:cubicBezTo>
                  <a:cubicBezTo>
                    <a:pt x="4103" y="15784"/>
                    <a:pt x="3961" y="16210"/>
                    <a:pt x="4080" y="16423"/>
                  </a:cubicBezTo>
                  <a:cubicBezTo>
                    <a:pt x="4131" y="16453"/>
                    <a:pt x="4174" y="16466"/>
                    <a:pt x="4208" y="16466"/>
                  </a:cubicBezTo>
                  <a:cubicBezTo>
                    <a:pt x="4398" y="16466"/>
                    <a:pt x="4367" y="16086"/>
                    <a:pt x="4386" y="15926"/>
                  </a:cubicBezTo>
                  <a:cubicBezTo>
                    <a:pt x="4647" y="13232"/>
                    <a:pt x="4836" y="10443"/>
                    <a:pt x="4008" y="7844"/>
                  </a:cubicBezTo>
                  <a:cubicBezTo>
                    <a:pt x="3655" y="6119"/>
                    <a:pt x="2590" y="4629"/>
                    <a:pt x="1409" y="3331"/>
                  </a:cubicBezTo>
                  <a:cubicBezTo>
                    <a:pt x="1055" y="2644"/>
                    <a:pt x="724" y="1913"/>
                    <a:pt x="535" y="1132"/>
                  </a:cubicBezTo>
                  <a:cubicBezTo>
                    <a:pt x="441" y="801"/>
                    <a:pt x="416" y="281"/>
                    <a:pt x="251" y="22"/>
                  </a:cubicBezTo>
                  <a:cubicBezTo>
                    <a:pt x="226" y="7"/>
                    <a:pt x="200" y="0"/>
                    <a:pt x="1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7"/>
            <p:cNvSpPr/>
            <p:nvPr/>
          </p:nvSpPr>
          <p:spPr>
            <a:xfrm>
              <a:off x="1065475" y="-1366550"/>
              <a:ext cx="50925" cy="166625"/>
            </a:xfrm>
            <a:custGeom>
              <a:avLst/>
              <a:gdLst/>
              <a:ahLst/>
              <a:cxnLst/>
              <a:rect l="l" t="t" r="r" b="b"/>
              <a:pathLst>
                <a:path w="2037" h="6665" extrusionOk="0">
                  <a:moveTo>
                    <a:pt x="222" y="0"/>
                  </a:moveTo>
                  <a:cubicBezTo>
                    <a:pt x="105" y="0"/>
                    <a:pt x="1" y="127"/>
                    <a:pt x="76" y="240"/>
                  </a:cubicBezTo>
                  <a:cubicBezTo>
                    <a:pt x="927" y="1894"/>
                    <a:pt x="1517" y="4235"/>
                    <a:pt x="1659" y="5936"/>
                  </a:cubicBezTo>
                  <a:cubicBezTo>
                    <a:pt x="1706" y="6125"/>
                    <a:pt x="1564" y="6526"/>
                    <a:pt x="1778" y="6645"/>
                  </a:cubicBezTo>
                  <a:cubicBezTo>
                    <a:pt x="1798" y="6659"/>
                    <a:pt x="1821" y="6665"/>
                    <a:pt x="1843" y="6665"/>
                  </a:cubicBezTo>
                  <a:cubicBezTo>
                    <a:pt x="1897" y="6665"/>
                    <a:pt x="1949" y="6632"/>
                    <a:pt x="1967" y="6598"/>
                  </a:cubicBezTo>
                  <a:cubicBezTo>
                    <a:pt x="2037" y="5345"/>
                    <a:pt x="1730" y="4163"/>
                    <a:pt x="1422" y="2911"/>
                  </a:cubicBezTo>
                  <a:cubicBezTo>
                    <a:pt x="1139" y="1919"/>
                    <a:pt x="808" y="926"/>
                    <a:pt x="312" y="28"/>
                  </a:cubicBezTo>
                  <a:cubicBezTo>
                    <a:pt x="283" y="9"/>
                    <a:pt x="252" y="0"/>
                    <a:pt x="2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7"/>
            <p:cNvSpPr/>
            <p:nvPr/>
          </p:nvSpPr>
          <p:spPr>
            <a:xfrm>
              <a:off x="1158350" y="-1576850"/>
              <a:ext cx="71500" cy="203600"/>
            </a:xfrm>
            <a:custGeom>
              <a:avLst/>
              <a:gdLst/>
              <a:ahLst/>
              <a:cxnLst/>
              <a:rect l="l" t="t" r="r" b="b"/>
              <a:pathLst>
                <a:path w="2860" h="8144" extrusionOk="0">
                  <a:moveTo>
                    <a:pt x="107" y="1"/>
                  </a:moveTo>
                  <a:cubicBezTo>
                    <a:pt x="50" y="1"/>
                    <a:pt x="13" y="66"/>
                    <a:pt x="1" y="216"/>
                  </a:cubicBezTo>
                  <a:cubicBezTo>
                    <a:pt x="1536" y="2579"/>
                    <a:pt x="2339" y="5343"/>
                    <a:pt x="2600" y="8037"/>
                  </a:cubicBezTo>
                  <a:cubicBezTo>
                    <a:pt x="2613" y="8107"/>
                    <a:pt x="2675" y="8143"/>
                    <a:pt x="2738" y="8143"/>
                  </a:cubicBezTo>
                  <a:cubicBezTo>
                    <a:pt x="2784" y="8143"/>
                    <a:pt x="2830" y="8124"/>
                    <a:pt x="2859" y="8085"/>
                  </a:cubicBezTo>
                  <a:lnTo>
                    <a:pt x="2859" y="7990"/>
                  </a:lnTo>
                  <a:lnTo>
                    <a:pt x="2859" y="7967"/>
                  </a:lnTo>
                  <a:cubicBezTo>
                    <a:pt x="2717" y="6383"/>
                    <a:pt x="2411" y="4823"/>
                    <a:pt x="1867" y="3358"/>
                  </a:cubicBezTo>
                  <a:cubicBezTo>
                    <a:pt x="1806" y="3132"/>
                    <a:pt x="499" y="1"/>
                    <a:pt x="10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7"/>
            <p:cNvSpPr/>
            <p:nvPr/>
          </p:nvSpPr>
          <p:spPr>
            <a:xfrm>
              <a:off x="1246900" y="-1239625"/>
              <a:ext cx="163175" cy="310900"/>
            </a:xfrm>
            <a:custGeom>
              <a:avLst/>
              <a:gdLst/>
              <a:ahLst/>
              <a:cxnLst/>
              <a:rect l="l" t="t" r="r" b="b"/>
              <a:pathLst>
                <a:path w="6527" h="12436" extrusionOk="0">
                  <a:moveTo>
                    <a:pt x="200" y="1"/>
                  </a:moveTo>
                  <a:cubicBezTo>
                    <a:pt x="97" y="1"/>
                    <a:pt x="0" y="111"/>
                    <a:pt x="74" y="220"/>
                  </a:cubicBezTo>
                  <a:cubicBezTo>
                    <a:pt x="1043" y="1899"/>
                    <a:pt x="1563" y="3884"/>
                    <a:pt x="2178" y="5822"/>
                  </a:cubicBezTo>
                  <a:cubicBezTo>
                    <a:pt x="2626" y="7169"/>
                    <a:pt x="3146" y="8397"/>
                    <a:pt x="3855" y="9721"/>
                  </a:cubicBezTo>
                  <a:cubicBezTo>
                    <a:pt x="4422" y="10785"/>
                    <a:pt x="5415" y="11542"/>
                    <a:pt x="6265" y="12392"/>
                  </a:cubicBezTo>
                  <a:cubicBezTo>
                    <a:pt x="6288" y="12422"/>
                    <a:pt x="6322" y="12435"/>
                    <a:pt x="6358" y="12435"/>
                  </a:cubicBezTo>
                  <a:cubicBezTo>
                    <a:pt x="6437" y="12435"/>
                    <a:pt x="6526" y="12371"/>
                    <a:pt x="6526" y="12273"/>
                  </a:cubicBezTo>
                  <a:cubicBezTo>
                    <a:pt x="6526" y="12156"/>
                    <a:pt x="6407" y="12109"/>
                    <a:pt x="6337" y="12037"/>
                  </a:cubicBezTo>
                  <a:cubicBezTo>
                    <a:pt x="5581" y="11281"/>
                    <a:pt x="4753" y="10619"/>
                    <a:pt x="4258" y="9793"/>
                  </a:cubicBezTo>
                  <a:cubicBezTo>
                    <a:pt x="3004" y="7688"/>
                    <a:pt x="2484" y="5609"/>
                    <a:pt x="1681" y="3270"/>
                  </a:cubicBezTo>
                  <a:cubicBezTo>
                    <a:pt x="1280" y="2158"/>
                    <a:pt x="949" y="1001"/>
                    <a:pt x="287" y="31"/>
                  </a:cubicBezTo>
                  <a:cubicBezTo>
                    <a:pt x="260" y="10"/>
                    <a:pt x="230" y="1"/>
                    <a:pt x="20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7"/>
            <p:cNvSpPr/>
            <p:nvPr/>
          </p:nvSpPr>
          <p:spPr>
            <a:xfrm>
              <a:off x="1178650" y="-1122075"/>
              <a:ext cx="130975" cy="185750"/>
            </a:xfrm>
            <a:custGeom>
              <a:avLst/>
              <a:gdLst/>
              <a:ahLst/>
              <a:cxnLst/>
              <a:rect l="l" t="t" r="r" b="b"/>
              <a:pathLst>
                <a:path w="5239" h="7430" extrusionOk="0">
                  <a:moveTo>
                    <a:pt x="209" y="0"/>
                  </a:moveTo>
                  <a:cubicBezTo>
                    <a:pt x="103" y="0"/>
                    <a:pt x="0" y="142"/>
                    <a:pt x="62" y="245"/>
                  </a:cubicBezTo>
                  <a:cubicBezTo>
                    <a:pt x="866" y="1758"/>
                    <a:pt x="1716" y="3247"/>
                    <a:pt x="2662" y="4688"/>
                  </a:cubicBezTo>
                  <a:cubicBezTo>
                    <a:pt x="3323" y="5705"/>
                    <a:pt x="4104" y="6745"/>
                    <a:pt x="5097" y="7430"/>
                  </a:cubicBezTo>
                  <a:cubicBezTo>
                    <a:pt x="5167" y="7430"/>
                    <a:pt x="5239" y="7360"/>
                    <a:pt x="5239" y="7288"/>
                  </a:cubicBezTo>
                  <a:cubicBezTo>
                    <a:pt x="5239" y="7171"/>
                    <a:pt x="5097" y="7099"/>
                    <a:pt x="5025" y="7029"/>
                  </a:cubicBezTo>
                  <a:cubicBezTo>
                    <a:pt x="4152" y="6225"/>
                    <a:pt x="3513" y="5492"/>
                    <a:pt x="2923" y="4524"/>
                  </a:cubicBezTo>
                  <a:cubicBezTo>
                    <a:pt x="2047" y="3153"/>
                    <a:pt x="1221" y="1758"/>
                    <a:pt x="465" y="317"/>
                  </a:cubicBezTo>
                  <a:cubicBezTo>
                    <a:pt x="393" y="198"/>
                    <a:pt x="370" y="56"/>
                    <a:pt x="251" y="9"/>
                  </a:cubicBezTo>
                  <a:cubicBezTo>
                    <a:pt x="237" y="3"/>
                    <a:pt x="223" y="0"/>
                    <a:pt x="20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7"/>
            <p:cNvSpPr/>
            <p:nvPr/>
          </p:nvSpPr>
          <p:spPr>
            <a:xfrm>
              <a:off x="1436050" y="-869650"/>
              <a:ext cx="186725" cy="96850"/>
            </a:xfrm>
            <a:custGeom>
              <a:avLst/>
              <a:gdLst/>
              <a:ahLst/>
              <a:cxnLst/>
              <a:rect l="l" t="t" r="r" b="b"/>
              <a:pathLst>
                <a:path w="7469" h="3874" extrusionOk="0">
                  <a:moveTo>
                    <a:pt x="196" y="0"/>
                  </a:moveTo>
                  <a:cubicBezTo>
                    <a:pt x="186" y="0"/>
                    <a:pt x="175" y="1"/>
                    <a:pt x="165" y="4"/>
                  </a:cubicBezTo>
                  <a:cubicBezTo>
                    <a:pt x="23" y="27"/>
                    <a:pt x="0" y="240"/>
                    <a:pt x="117" y="310"/>
                  </a:cubicBezTo>
                  <a:cubicBezTo>
                    <a:pt x="1276" y="1091"/>
                    <a:pt x="2505" y="1776"/>
                    <a:pt x="3710" y="2509"/>
                  </a:cubicBezTo>
                  <a:cubicBezTo>
                    <a:pt x="4513" y="3029"/>
                    <a:pt x="5411" y="3360"/>
                    <a:pt x="6334" y="3644"/>
                  </a:cubicBezTo>
                  <a:cubicBezTo>
                    <a:pt x="6593" y="3738"/>
                    <a:pt x="6854" y="3785"/>
                    <a:pt x="7138" y="3855"/>
                  </a:cubicBezTo>
                  <a:cubicBezTo>
                    <a:pt x="7149" y="3868"/>
                    <a:pt x="7166" y="3874"/>
                    <a:pt x="7187" y="3874"/>
                  </a:cubicBezTo>
                  <a:cubicBezTo>
                    <a:pt x="7207" y="3874"/>
                    <a:pt x="7231" y="3868"/>
                    <a:pt x="7255" y="3855"/>
                  </a:cubicBezTo>
                  <a:cubicBezTo>
                    <a:pt x="7468" y="3666"/>
                    <a:pt x="7232" y="3524"/>
                    <a:pt x="7043" y="3502"/>
                  </a:cubicBezTo>
                  <a:cubicBezTo>
                    <a:pt x="6050" y="3218"/>
                    <a:pt x="5175" y="2957"/>
                    <a:pt x="4349" y="2509"/>
                  </a:cubicBezTo>
                  <a:cubicBezTo>
                    <a:pt x="3025" y="1706"/>
                    <a:pt x="1702" y="949"/>
                    <a:pt x="426" y="121"/>
                  </a:cubicBezTo>
                  <a:cubicBezTo>
                    <a:pt x="342" y="79"/>
                    <a:pt x="276" y="0"/>
                    <a:pt x="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7"/>
            <p:cNvSpPr/>
            <p:nvPr/>
          </p:nvSpPr>
          <p:spPr>
            <a:xfrm>
              <a:off x="1485675" y="-1109900"/>
              <a:ext cx="57075" cy="188000"/>
            </a:xfrm>
            <a:custGeom>
              <a:avLst/>
              <a:gdLst/>
              <a:ahLst/>
              <a:cxnLst/>
              <a:rect l="l" t="t" r="r" b="b"/>
              <a:pathLst>
                <a:path w="2283" h="7520" extrusionOk="0">
                  <a:moveTo>
                    <a:pt x="293" y="1"/>
                  </a:moveTo>
                  <a:cubicBezTo>
                    <a:pt x="236" y="1"/>
                    <a:pt x="177" y="30"/>
                    <a:pt x="142" y="89"/>
                  </a:cubicBezTo>
                  <a:cubicBezTo>
                    <a:pt x="0" y="1153"/>
                    <a:pt x="142" y="2263"/>
                    <a:pt x="237" y="3328"/>
                  </a:cubicBezTo>
                  <a:cubicBezTo>
                    <a:pt x="543" y="4674"/>
                    <a:pt x="1182" y="5927"/>
                    <a:pt x="1797" y="7156"/>
                  </a:cubicBezTo>
                  <a:cubicBezTo>
                    <a:pt x="1867" y="7273"/>
                    <a:pt x="1891" y="7462"/>
                    <a:pt x="2033" y="7510"/>
                  </a:cubicBezTo>
                  <a:cubicBezTo>
                    <a:pt x="2052" y="7516"/>
                    <a:pt x="2071" y="7519"/>
                    <a:pt x="2089" y="7519"/>
                  </a:cubicBezTo>
                  <a:cubicBezTo>
                    <a:pt x="2203" y="7519"/>
                    <a:pt x="2282" y="7399"/>
                    <a:pt x="2222" y="7298"/>
                  </a:cubicBezTo>
                  <a:cubicBezTo>
                    <a:pt x="1513" y="5975"/>
                    <a:pt x="946" y="4768"/>
                    <a:pt x="543" y="3375"/>
                  </a:cubicBezTo>
                  <a:cubicBezTo>
                    <a:pt x="449" y="2713"/>
                    <a:pt x="401" y="1743"/>
                    <a:pt x="401" y="940"/>
                  </a:cubicBezTo>
                  <a:cubicBezTo>
                    <a:pt x="401" y="656"/>
                    <a:pt x="449" y="372"/>
                    <a:pt x="426" y="89"/>
                  </a:cubicBezTo>
                  <a:cubicBezTo>
                    <a:pt x="402" y="30"/>
                    <a:pt x="349" y="1"/>
                    <a:pt x="2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7"/>
            <p:cNvSpPr/>
            <p:nvPr/>
          </p:nvSpPr>
          <p:spPr>
            <a:xfrm>
              <a:off x="1519325" y="-1345425"/>
              <a:ext cx="21800" cy="204975"/>
            </a:xfrm>
            <a:custGeom>
              <a:avLst/>
              <a:gdLst/>
              <a:ahLst/>
              <a:cxnLst/>
              <a:rect l="l" t="t" r="r" b="b"/>
              <a:pathLst>
                <a:path w="872" h="8199" extrusionOk="0">
                  <a:moveTo>
                    <a:pt x="653" y="1"/>
                  </a:moveTo>
                  <a:cubicBezTo>
                    <a:pt x="595" y="1"/>
                    <a:pt x="539" y="32"/>
                    <a:pt x="521" y="104"/>
                  </a:cubicBezTo>
                  <a:cubicBezTo>
                    <a:pt x="237" y="1499"/>
                    <a:pt x="214" y="2917"/>
                    <a:pt x="142" y="4335"/>
                  </a:cubicBezTo>
                  <a:cubicBezTo>
                    <a:pt x="25" y="5659"/>
                    <a:pt x="1" y="6957"/>
                    <a:pt x="640" y="8186"/>
                  </a:cubicBezTo>
                  <a:cubicBezTo>
                    <a:pt x="657" y="8195"/>
                    <a:pt x="675" y="8199"/>
                    <a:pt x="694" y="8199"/>
                  </a:cubicBezTo>
                  <a:cubicBezTo>
                    <a:pt x="780" y="8199"/>
                    <a:pt x="872" y="8118"/>
                    <a:pt x="851" y="8022"/>
                  </a:cubicBezTo>
                  <a:cubicBezTo>
                    <a:pt x="331" y="6768"/>
                    <a:pt x="284" y="5659"/>
                    <a:pt x="426" y="4311"/>
                  </a:cubicBezTo>
                  <a:cubicBezTo>
                    <a:pt x="521" y="2893"/>
                    <a:pt x="521" y="1499"/>
                    <a:pt x="804" y="198"/>
                  </a:cubicBezTo>
                  <a:cubicBezTo>
                    <a:pt x="849" y="82"/>
                    <a:pt x="748" y="1"/>
                    <a:pt x="65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7"/>
            <p:cNvSpPr/>
            <p:nvPr/>
          </p:nvSpPr>
          <p:spPr>
            <a:xfrm>
              <a:off x="1560675" y="-1326350"/>
              <a:ext cx="126475" cy="375600"/>
            </a:xfrm>
            <a:custGeom>
              <a:avLst/>
              <a:gdLst/>
              <a:ahLst/>
              <a:cxnLst/>
              <a:rect l="l" t="t" r="r" b="b"/>
              <a:pathLst>
                <a:path w="5059" h="15024" extrusionOk="0">
                  <a:moveTo>
                    <a:pt x="145" y="1"/>
                  </a:moveTo>
                  <a:cubicBezTo>
                    <a:pt x="70" y="1"/>
                    <a:pt x="1" y="53"/>
                    <a:pt x="1" y="144"/>
                  </a:cubicBezTo>
                  <a:cubicBezTo>
                    <a:pt x="95" y="2390"/>
                    <a:pt x="237" y="4635"/>
                    <a:pt x="545" y="6856"/>
                  </a:cubicBezTo>
                  <a:cubicBezTo>
                    <a:pt x="782" y="8015"/>
                    <a:pt x="876" y="9267"/>
                    <a:pt x="1561" y="10259"/>
                  </a:cubicBezTo>
                  <a:cubicBezTo>
                    <a:pt x="1892" y="10804"/>
                    <a:pt x="2364" y="11229"/>
                    <a:pt x="2720" y="11725"/>
                  </a:cubicBezTo>
                  <a:cubicBezTo>
                    <a:pt x="3287" y="12670"/>
                    <a:pt x="3971" y="13545"/>
                    <a:pt x="4516" y="14513"/>
                  </a:cubicBezTo>
                  <a:cubicBezTo>
                    <a:pt x="4644" y="14642"/>
                    <a:pt x="4695" y="15024"/>
                    <a:pt x="4896" y="15024"/>
                  </a:cubicBezTo>
                  <a:cubicBezTo>
                    <a:pt x="4917" y="15024"/>
                    <a:pt x="4940" y="15020"/>
                    <a:pt x="4964" y="15011"/>
                  </a:cubicBezTo>
                  <a:cubicBezTo>
                    <a:pt x="5036" y="14963"/>
                    <a:pt x="5059" y="14844"/>
                    <a:pt x="4989" y="14774"/>
                  </a:cubicBezTo>
                  <a:cubicBezTo>
                    <a:pt x="4917" y="14585"/>
                    <a:pt x="4799" y="14396"/>
                    <a:pt x="4680" y="14230"/>
                  </a:cubicBezTo>
                  <a:cubicBezTo>
                    <a:pt x="4138" y="13237"/>
                    <a:pt x="3451" y="12339"/>
                    <a:pt x="2837" y="11371"/>
                  </a:cubicBezTo>
                  <a:cubicBezTo>
                    <a:pt x="2200" y="10615"/>
                    <a:pt x="1513" y="9859"/>
                    <a:pt x="1302" y="8983"/>
                  </a:cubicBezTo>
                  <a:cubicBezTo>
                    <a:pt x="593" y="6266"/>
                    <a:pt x="474" y="3453"/>
                    <a:pt x="332" y="594"/>
                  </a:cubicBezTo>
                  <a:cubicBezTo>
                    <a:pt x="309" y="405"/>
                    <a:pt x="356" y="192"/>
                    <a:pt x="262" y="50"/>
                  </a:cubicBezTo>
                  <a:cubicBezTo>
                    <a:pt x="228" y="16"/>
                    <a:pt x="186" y="1"/>
                    <a:pt x="1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7"/>
            <p:cNvSpPr/>
            <p:nvPr/>
          </p:nvSpPr>
          <p:spPr>
            <a:xfrm>
              <a:off x="1571575" y="-1006875"/>
              <a:ext cx="157675" cy="202975"/>
            </a:xfrm>
            <a:custGeom>
              <a:avLst/>
              <a:gdLst/>
              <a:ahLst/>
              <a:cxnLst/>
              <a:rect l="l" t="t" r="r" b="b"/>
              <a:pathLst>
                <a:path w="6307" h="8119" extrusionOk="0">
                  <a:moveTo>
                    <a:pt x="195" y="1"/>
                  </a:moveTo>
                  <a:cubicBezTo>
                    <a:pt x="81" y="1"/>
                    <a:pt x="0" y="121"/>
                    <a:pt x="62" y="222"/>
                  </a:cubicBezTo>
                  <a:cubicBezTo>
                    <a:pt x="960" y="1995"/>
                    <a:pt x="2047" y="3720"/>
                    <a:pt x="3371" y="5185"/>
                  </a:cubicBezTo>
                  <a:cubicBezTo>
                    <a:pt x="4269" y="6108"/>
                    <a:pt x="5356" y="6792"/>
                    <a:pt x="5899" y="7904"/>
                  </a:cubicBezTo>
                  <a:cubicBezTo>
                    <a:pt x="5971" y="8021"/>
                    <a:pt x="5899" y="7998"/>
                    <a:pt x="6018" y="8093"/>
                  </a:cubicBezTo>
                  <a:cubicBezTo>
                    <a:pt x="6044" y="8110"/>
                    <a:pt x="6072" y="8118"/>
                    <a:pt x="6098" y="8118"/>
                  </a:cubicBezTo>
                  <a:cubicBezTo>
                    <a:pt x="6212" y="8118"/>
                    <a:pt x="6306" y="7972"/>
                    <a:pt x="6230" y="7856"/>
                  </a:cubicBezTo>
                  <a:cubicBezTo>
                    <a:pt x="5829" y="6981"/>
                    <a:pt x="5095" y="6344"/>
                    <a:pt x="4411" y="5705"/>
                  </a:cubicBezTo>
                  <a:cubicBezTo>
                    <a:pt x="3796" y="5185"/>
                    <a:pt x="3040" y="4334"/>
                    <a:pt x="2637" y="3814"/>
                  </a:cubicBezTo>
                  <a:cubicBezTo>
                    <a:pt x="1953" y="2846"/>
                    <a:pt x="1314" y="1854"/>
                    <a:pt x="724" y="836"/>
                  </a:cubicBezTo>
                  <a:cubicBezTo>
                    <a:pt x="558" y="600"/>
                    <a:pt x="463" y="152"/>
                    <a:pt x="251" y="10"/>
                  </a:cubicBezTo>
                  <a:cubicBezTo>
                    <a:pt x="232" y="4"/>
                    <a:pt x="213" y="1"/>
                    <a:pt x="1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7"/>
            <p:cNvSpPr/>
            <p:nvPr/>
          </p:nvSpPr>
          <p:spPr>
            <a:xfrm>
              <a:off x="1689825" y="-769975"/>
              <a:ext cx="160400" cy="74975"/>
            </a:xfrm>
            <a:custGeom>
              <a:avLst/>
              <a:gdLst/>
              <a:ahLst/>
              <a:cxnLst/>
              <a:rect l="l" t="t" r="r" b="b"/>
              <a:pathLst>
                <a:path w="6416" h="2999" extrusionOk="0">
                  <a:moveTo>
                    <a:pt x="283" y="0"/>
                  </a:moveTo>
                  <a:cubicBezTo>
                    <a:pt x="116" y="0"/>
                    <a:pt x="0" y="248"/>
                    <a:pt x="176" y="366"/>
                  </a:cubicBezTo>
                  <a:cubicBezTo>
                    <a:pt x="1619" y="1169"/>
                    <a:pt x="3012" y="2090"/>
                    <a:pt x="4596" y="2540"/>
                  </a:cubicBezTo>
                  <a:cubicBezTo>
                    <a:pt x="5116" y="2729"/>
                    <a:pt x="5636" y="2871"/>
                    <a:pt x="6156" y="2988"/>
                  </a:cubicBezTo>
                  <a:cubicBezTo>
                    <a:pt x="6170" y="2995"/>
                    <a:pt x="6184" y="2998"/>
                    <a:pt x="6198" y="2998"/>
                  </a:cubicBezTo>
                  <a:cubicBezTo>
                    <a:pt x="6231" y="2998"/>
                    <a:pt x="6265" y="2981"/>
                    <a:pt x="6298" y="2965"/>
                  </a:cubicBezTo>
                  <a:cubicBezTo>
                    <a:pt x="6393" y="2918"/>
                    <a:pt x="6415" y="2776"/>
                    <a:pt x="6345" y="2682"/>
                  </a:cubicBezTo>
                  <a:cubicBezTo>
                    <a:pt x="6251" y="2610"/>
                    <a:pt x="6109" y="2610"/>
                    <a:pt x="6014" y="2587"/>
                  </a:cubicBezTo>
                  <a:cubicBezTo>
                    <a:pt x="4833" y="2256"/>
                    <a:pt x="3816" y="1948"/>
                    <a:pt x="2823" y="1405"/>
                  </a:cubicBezTo>
                  <a:cubicBezTo>
                    <a:pt x="1997" y="980"/>
                    <a:pt x="1169" y="507"/>
                    <a:pt x="390" y="35"/>
                  </a:cubicBezTo>
                  <a:cubicBezTo>
                    <a:pt x="353" y="11"/>
                    <a:pt x="317" y="0"/>
                    <a:pt x="28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7"/>
            <p:cNvSpPr/>
            <p:nvPr/>
          </p:nvSpPr>
          <p:spPr>
            <a:xfrm>
              <a:off x="1787575" y="-958475"/>
              <a:ext cx="105975" cy="209825"/>
            </a:xfrm>
            <a:custGeom>
              <a:avLst/>
              <a:gdLst/>
              <a:ahLst/>
              <a:cxnLst/>
              <a:rect l="l" t="t" r="r" b="b"/>
              <a:pathLst>
                <a:path w="4239" h="8393" extrusionOk="0">
                  <a:moveTo>
                    <a:pt x="165" y="0"/>
                  </a:moveTo>
                  <a:cubicBezTo>
                    <a:pt x="82" y="0"/>
                    <a:pt x="0" y="68"/>
                    <a:pt x="0" y="177"/>
                  </a:cubicBezTo>
                  <a:cubicBezTo>
                    <a:pt x="167" y="1736"/>
                    <a:pt x="331" y="3343"/>
                    <a:pt x="876" y="4856"/>
                  </a:cubicBezTo>
                  <a:cubicBezTo>
                    <a:pt x="1182" y="5518"/>
                    <a:pt x="1749" y="6038"/>
                    <a:pt x="2222" y="6605"/>
                  </a:cubicBezTo>
                  <a:cubicBezTo>
                    <a:pt x="2766" y="7219"/>
                    <a:pt x="3333" y="7834"/>
                    <a:pt x="3948" y="8378"/>
                  </a:cubicBezTo>
                  <a:cubicBezTo>
                    <a:pt x="3970" y="8388"/>
                    <a:pt x="3992" y="8392"/>
                    <a:pt x="4013" y="8392"/>
                  </a:cubicBezTo>
                  <a:cubicBezTo>
                    <a:pt x="4146" y="8392"/>
                    <a:pt x="4238" y="8220"/>
                    <a:pt x="4137" y="8117"/>
                  </a:cubicBezTo>
                  <a:cubicBezTo>
                    <a:pt x="3050" y="7077"/>
                    <a:pt x="1915" y="5990"/>
                    <a:pt x="1182" y="4786"/>
                  </a:cubicBezTo>
                  <a:cubicBezTo>
                    <a:pt x="734" y="3557"/>
                    <a:pt x="545" y="1997"/>
                    <a:pt x="378" y="579"/>
                  </a:cubicBezTo>
                  <a:cubicBezTo>
                    <a:pt x="331" y="413"/>
                    <a:pt x="403" y="201"/>
                    <a:pt x="284" y="59"/>
                  </a:cubicBezTo>
                  <a:cubicBezTo>
                    <a:pt x="251" y="19"/>
                    <a:pt x="208" y="0"/>
                    <a:pt x="1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7"/>
            <p:cNvSpPr/>
            <p:nvPr/>
          </p:nvSpPr>
          <p:spPr>
            <a:xfrm>
              <a:off x="1720200" y="-1157425"/>
              <a:ext cx="41275" cy="256025"/>
            </a:xfrm>
            <a:custGeom>
              <a:avLst/>
              <a:gdLst/>
              <a:ahLst/>
              <a:cxnLst/>
              <a:rect l="l" t="t" r="r" b="b"/>
              <a:pathLst>
                <a:path w="1651" h="10241" extrusionOk="0">
                  <a:moveTo>
                    <a:pt x="613" y="0"/>
                  </a:moveTo>
                  <a:cubicBezTo>
                    <a:pt x="538" y="0"/>
                    <a:pt x="464" y="43"/>
                    <a:pt x="451" y="124"/>
                  </a:cubicBezTo>
                  <a:cubicBezTo>
                    <a:pt x="167" y="1164"/>
                    <a:pt x="73" y="2251"/>
                    <a:pt x="73" y="3338"/>
                  </a:cubicBezTo>
                  <a:cubicBezTo>
                    <a:pt x="1" y="4000"/>
                    <a:pt x="1" y="4637"/>
                    <a:pt x="48" y="5299"/>
                  </a:cubicBezTo>
                  <a:cubicBezTo>
                    <a:pt x="120" y="5960"/>
                    <a:pt x="120" y="6622"/>
                    <a:pt x="262" y="7284"/>
                  </a:cubicBezTo>
                  <a:cubicBezTo>
                    <a:pt x="474" y="8276"/>
                    <a:pt x="876" y="9222"/>
                    <a:pt x="1302" y="10167"/>
                  </a:cubicBezTo>
                  <a:cubicBezTo>
                    <a:pt x="1331" y="10219"/>
                    <a:pt x="1379" y="10241"/>
                    <a:pt x="1428" y="10241"/>
                  </a:cubicBezTo>
                  <a:cubicBezTo>
                    <a:pt x="1536" y="10241"/>
                    <a:pt x="1650" y="10133"/>
                    <a:pt x="1585" y="10003"/>
                  </a:cubicBezTo>
                  <a:cubicBezTo>
                    <a:pt x="1135" y="9010"/>
                    <a:pt x="663" y="7898"/>
                    <a:pt x="498" y="6717"/>
                  </a:cubicBezTo>
                  <a:cubicBezTo>
                    <a:pt x="474" y="6127"/>
                    <a:pt x="332" y="5040"/>
                    <a:pt x="332" y="4283"/>
                  </a:cubicBezTo>
                  <a:cubicBezTo>
                    <a:pt x="404" y="3243"/>
                    <a:pt x="379" y="2226"/>
                    <a:pt x="545" y="1305"/>
                  </a:cubicBezTo>
                  <a:cubicBezTo>
                    <a:pt x="593" y="927"/>
                    <a:pt x="663" y="572"/>
                    <a:pt x="757" y="194"/>
                  </a:cubicBezTo>
                  <a:cubicBezTo>
                    <a:pt x="782" y="171"/>
                    <a:pt x="757" y="124"/>
                    <a:pt x="757" y="77"/>
                  </a:cubicBezTo>
                  <a:cubicBezTo>
                    <a:pt x="727" y="25"/>
                    <a:pt x="670" y="0"/>
                    <a:pt x="6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7"/>
            <p:cNvSpPr/>
            <p:nvPr/>
          </p:nvSpPr>
          <p:spPr>
            <a:xfrm>
              <a:off x="1672375" y="-1178875"/>
              <a:ext cx="18925" cy="100750"/>
            </a:xfrm>
            <a:custGeom>
              <a:avLst/>
              <a:gdLst/>
              <a:ahLst/>
              <a:cxnLst/>
              <a:rect l="l" t="t" r="r" b="b"/>
              <a:pathLst>
                <a:path w="757" h="4030" extrusionOk="0">
                  <a:moveTo>
                    <a:pt x="617" y="0"/>
                  </a:moveTo>
                  <a:cubicBezTo>
                    <a:pt x="515" y="0"/>
                    <a:pt x="426" y="118"/>
                    <a:pt x="426" y="248"/>
                  </a:cubicBezTo>
                  <a:cubicBezTo>
                    <a:pt x="190" y="1454"/>
                    <a:pt x="23" y="2706"/>
                    <a:pt x="1" y="3935"/>
                  </a:cubicBezTo>
                  <a:cubicBezTo>
                    <a:pt x="28" y="4001"/>
                    <a:pt x="90" y="4030"/>
                    <a:pt x="153" y="4030"/>
                  </a:cubicBezTo>
                  <a:cubicBezTo>
                    <a:pt x="248" y="4030"/>
                    <a:pt x="345" y="3964"/>
                    <a:pt x="331" y="3865"/>
                  </a:cubicBezTo>
                  <a:cubicBezTo>
                    <a:pt x="379" y="2470"/>
                    <a:pt x="591" y="1383"/>
                    <a:pt x="757" y="84"/>
                  </a:cubicBezTo>
                  <a:cubicBezTo>
                    <a:pt x="713" y="25"/>
                    <a:pt x="664" y="0"/>
                    <a:pt x="6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7"/>
            <p:cNvSpPr/>
            <p:nvPr/>
          </p:nvSpPr>
          <p:spPr>
            <a:xfrm>
              <a:off x="1767475" y="-1342625"/>
              <a:ext cx="30750" cy="158850"/>
            </a:xfrm>
            <a:custGeom>
              <a:avLst/>
              <a:gdLst/>
              <a:ahLst/>
              <a:cxnLst/>
              <a:rect l="l" t="t" r="r" b="b"/>
              <a:pathLst>
                <a:path w="1230" h="6354" extrusionOk="0">
                  <a:moveTo>
                    <a:pt x="213" y="1"/>
                  </a:moveTo>
                  <a:cubicBezTo>
                    <a:pt x="144" y="1"/>
                    <a:pt x="72" y="51"/>
                    <a:pt x="72" y="134"/>
                  </a:cubicBezTo>
                  <a:cubicBezTo>
                    <a:pt x="1" y="1410"/>
                    <a:pt x="214" y="2686"/>
                    <a:pt x="687" y="3868"/>
                  </a:cubicBezTo>
                  <a:cubicBezTo>
                    <a:pt x="993" y="4577"/>
                    <a:pt x="923" y="5522"/>
                    <a:pt x="899" y="6231"/>
                  </a:cubicBezTo>
                  <a:cubicBezTo>
                    <a:pt x="914" y="6306"/>
                    <a:pt x="977" y="6353"/>
                    <a:pt x="1045" y="6353"/>
                  </a:cubicBezTo>
                  <a:cubicBezTo>
                    <a:pt x="1084" y="6353"/>
                    <a:pt x="1125" y="6338"/>
                    <a:pt x="1160" y="6303"/>
                  </a:cubicBezTo>
                  <a:cubicBezTo>
                    <a:pt x="1207" y="6256"/>
                    <a:pt x="1207" y="6161"/>
                    <a:pt x="1207" y="6114"/>
                  </a:cubicBezTo>
                  <a:cubicBezTo>
                    <a:pt x="1230" y="5522"/>
                    <a:pt x="1207" y="4955"/>
                    <a:pt x="1135" y="4388"/>
                  </a:cubicBezTo>
                  <a:cubicBezTo>
                    <a:pt x="876" y="3490"/>
                    <a:pt x="498" y="2639"/>
                    <a:pt x="379" y="1741"/>
                  </a:cubicBezTo>
                  <a:cubicBezTo>
                    <a:pt x="309" y="1245"/>
                    <a:pt x="379" y="606"/>
                    <a:pt x="332" y="86"/>
                  </a:cubicBezTo>
                  <a:cubicBezTo>
                    <a:pt x="312" y="27"/>
                    <a:pt x="263"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7"/>
            <p:cNvSpPr/>
            <p:nvPr/>
          </p:nvSpPr>
          <p:spPr>
            <a:xfrm>
              <a:off x="1792550" y="-1105150"/>
              <a:ext cx="17875" cy="72475"/>
            </a:xfrm>
            <a:custGeom>
              <a:avLst/>
              <a:gdLst/>
              <a:ahLst/>
              <a:cxnLst/>
              <a:rect l="l" t="t" r="r" b="b"/>
              <a:pathLst>
                <a:path w="715" h="2899" extrusionOk="0">
                  <a:moveTo>
                    <a:pt x="197" y="1"/>
                  </a:moveTo>
                  <a:cubicBezTo>
                    <a:pt x="101" y="1"/>
                    <a:pt x="0" y="71"/>
                    <a:pt x="15" y="182"/>
                  </a:cubicBezTo>
                  <a:cubicBezTo>
                    <a:pt x="15" y="869"/>
                    <a:pt x="132" y="1553"/>
                    <a:pt x="227" y="2240"/>
                  </a:cubicBezTo>
                  <a:cubicBezTo>
                    <a:pt x="298" y="2451"/>
                    <a:pt x="251" y="2712"/>
                    <a:pt x="416" y="2877"/>
                  </a:cubicBezTo>
                  <a:cubicBezTo>
                    <a:pt x="445" y="2892"/>
                    <a:pt x="475" y="2898"/>
                    <a:pt x="505" y="2898"/>
                  </a:cubicBezTo>
                  <a:cubicBezTo>
                    <a:pt x="617" y="2898"/>
                    <a:pt x="714" y="2800"/>
                    <a:pt x="677" y="2688"/>
                  </a:cubicBezTo>
                  <a:cubicBezTo>
                    <a:pt x="605" y="2357"/>
                    <a:pt x="557" y="2050"/>
                    <a:pt x="510" y="1742"/>
                  </a:cubicBezTo>
                  <a:cubicBezTo>
                    <a:pt x="416" y="1152"/>
                    <a:pt x="393" y="727"/>
                    <a:pt x="346" y="113"/>
                  </a:cubicBezTo>
                  <a:cubicBezTo>
                    <a:pt x="326" y="35"/>
                    <a:pt x="263" y="1"/>
                    <a:pt x="19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7"/>
            <p:cNvSpPr/>
            <p:nvPr/>
          </p:nvSpPr>
          <p:spPr>
            <a:xfrm>
              <a:off x="1930550" y="-1371775"/>
              <a:ext cx="31350" cy="109775"/>
            </a:xfrm>
            <a:custGeom>
              <a:avLst/>
              <a:gdLst/>
              <a:ahLst/>
              <a:cxnLst/>
              <a:rect l="l" t="t" r="r" b="b"/>
              <a:pathLst>
                <a:path w="1254" h="4391" extrusionOk="0">
                  <a:moveTo>
                    <a:pt x="167" y="1"/>
                  </a:moveTo>
                  <a:cubicBezTo>
                    <a:pt x="72" y="23"/>
                    <a:pt x="0" y="143"/>
                    <a:pt x="48" y="237"/>
                  </a:cubicBezTo>
                  <a:cubicBezTo>
                    <a:pt x="568" y="1419"/>
                    <a:pt x="1065" y="3026"/>
                    <a:pt x="876" y="4255"/>
                  </a:cubicBezTo>
                  <a:cubicBezTo>
                    <a:pt x="876" y="4343"/>
                    <a:pt x="950" y="4391"/>
                    <a:pt x="1023" y="4391"/>
                  </a:cubicBezTo>
                  <a:cubicBezTo>
                    <a:pt x="1086" y="4391"/>
                    <a:pt x="1148" y="4355"/>
                    <a:pt x="1159" y="4277"/>
                  </a:cubicBezTo>
                  <a:cubicBezTo>
                    <a:pt x="1254" y="3663"/>
                    <a:pt x="1229" y="3048"/>
                    <a:pt x="1088" y="2434"/>
                  </a:cubicBezTo>
                  <a:cubicBezTo>
                    <a:pt x="876" y="1630"/>
                    <a:pt x="662" y="827"/>
                    <a:pt x="309" y="71"/>
                  </a:cubicBezTo>
                  <a:cubicBezTo>
                    <a:pt x="284" y="23"/>
                    <a:pt x="214" y="1"/>
                    <a:pt x="16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7"/>
            <p:cNvSpPr/>
            <p:nvPr/>
          </p:nvSpPr>
          <p:spPr>
            <a:xfrm>
              <a:off x="1973800" y="-1210800"/>
              <a:ext cx="113375" cy="231575"/>
            </a:xfrm>
            <a:custGeom>
              <a:avLst/>
              <a:gdLst/>
              <a:ahLst/>
              <a:cxnLst/>
              <a:rect l="l" t="t" r="r" b="b"/>
              <a:pathLst>
                <a:path w="4535" h="9263" extrusionOk="0">
                  <a:moveTo>
                    <a:pt x="192" y="0"/>
                  </a:moveTo>
                  <a:cubicBezTo>
                    <a:pt x="93" y="0"/>
                    <a:pt x="1" y="85"/>
                    <a:pt x="19" y="202"/>
                  </a:cubicBezTo>
                  <a:cubicBezTo>
                    <a:pt x="233" y="1242"/>
                    <a:pt x="256" y="2329"/>
                    <a:pt x="587" y="3346"/>
                  </a:cubicBezTo>
                  <a:cubicBezTo>
                    <a:pt x="965" y="4291"/>
                    <a:pt x="1485" y="5165"/>
                    <a:pt x="2099" y="5946"/>
                  </a:cubicBezTo>
                  <a:cubicBezTo>
                    <a:pt x="2454" y="6394"/>
                    <a:pt x="2927" y="6866"/>
                    <a:pt x="3186" y="7197"/>
                  </a:cubicBezTo>
                  <a:cubicBezTo>
                    <a:pt x="3470" y="7717"/>
                    <a:pt x="3920" y="8403"/>
                    <a:pt x="4084" y="8829"/>
                  </a:cubicBezTo>
                  <a:cubicBezTo>
                    <a:pt x="4132" y="8946"/>
                    <a:pt x="4132" y="9088"/>
                    <a:pt x="4203" y="9182"/>
                  </a:cubicBezTo>
                  <a:cubicBezTo>
                    <a:pt x="4226" y="9239"/>
                    <a:pt x="4274" y="9263"/>
                    <a:pt x="4326" y="9263"/>
                  </a:cubicBezTo>
                  <a:cubicBezTo>
                    <a:pt x="4385" y="9263"/>
                    <a:pt x="4449" y="9232"/>
                    <a:pt x="4487" y="9182"/>
                  </a:cubicBezTo>
                  <a:cubicBezTo>
                    <a:pt x="4534" y="9018"/>
                    <a:pt x="4415" y="8829"/>
                    <a:pt x="4392" y="8662"/>
                  </a:cubicBezTo>
                  <a:cubicBezTo>
                    <a:pt x="4084" y="8048"/>
                    <a:pt x="3659" y="7292"/>
                    <a:pt x="3258" y="6772"/>
                  </a:cubicBezTo>
                  <a:cubicBezTo>
                    <a:pt x="2383" y="5874"/>
                    <a:pt x="1745" y="5048"/>
                    <a:pt x="1178" y="3960"/>
                  </a:cubicBezTo>
                  <a:cubicBezTo>
                    <a:pt x="823" y="3274"/>
                    <a:pt x="634" y="2401"/>
                    <a:pt x="539" y="1550"/>
                  </a:cubicBezTo>
                  <a:cubicBezTo>
                    <a:pt x="445" y="1077"/>
                    <a:pt x="397" y="580"/>
                    <a:pt x="327" y="107"/>
                  </a:cubicBezTo>
                  <a:cubicBezTo>
                    <a:pt x="303" y="85"/>
                    <a:pt x="280" y="37"/>
                    <a:pt x="256" y="13"/>
                  </a:cubicBezTo>
                  <a:cubicBezTo>
                    <a:pt x="235" y="4"/>
                    <a:pt x="213" y="0"/>
                    <a:pt x="19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7"/>
            <p:cNvSpPr/>
            <p:nvPr/>
          </p:nvSpPr>
          <p:spPr>
            <a:xfrm>
              <a:off x="1807650" y="-473125"/>
              <a:ext cx="120000" cy="15375"/>
            </a:xfrm>
            <a:custGeom>
              <a:avLst/>
              <a:gdLst/>
              <a:ahLst/>
              <a:cxnLst/>
              <a:rect l="l" t="t" r="r" b="b"/>
              <a:pathLst>
                <a:path w="4800" h="615" extrusionOk="0">
                  <a:moveTo>
                    <a:pt x="167" y="0"/>
                  </a:moveTo>
                  <a:lnTo>
                    <a:pt x="167" y="0"/>
                  </a:lnTo>
                  <a:cubicBezTo>
                    <a:pt x="1" y="47"/>
                    <a:pt x="73" y="308"/>
                    <a:pt x="237" y="308"/>
                  </a:cubicBezTo>
                  <a:cubicBezTo>
                    <a:pt x="1277" y="403"/>
                    <a:pt x="2247" y="567"/>
                    <a:pt x="3192" y="615"/>
                  </a:cubicBezTo>
                  <a:cubicBezTo>
                    <a:pt x="3442" y="581"/>
                    <a:pt x="3681" y="548"/>
                    <a:pt x="3958" y="548"/>
                  </a:cubicBezTo>
                  <a:cubicBezTo>
                    <a:pt x="4073" y="548"/>
                    <a:pt x="4195" y="553"/>
                    <a:pt x="4327" y="567"/>
                  </a:cubicBezTo>
                  <a:cubicBezTo>
                    <a:pt x="4468" y="545"/>
                    <a:pt x="4752" y="567"/>
                    <a:pt x="4799" y="378"/>
                  </a:cubicBezTo>
                  <a:cubicBezTo>
                    <a:pt x="4799" y="225"/>
                    <a:pt x="4710" y="190"/>
                    <a:pt x="4613" y="190"/>
                  </a:cubicBezTo>
                  <a:cubicBezTo>
                    <a:pt x="4529" y="190"/>
                    <a:pt x="4438" y="216"/>
                    <a:pt x="4392" y="216"/>
                  </a:cubicBezTo>
                  <a:cubicBezTo>
                    <a:pt x="4385" y="216"/>
                    <a:pt x="4379" y="215"/>
                    <a:pt x="4374" y="214"/>
                  </a:cubicBezTo>
                  <a:cubicBezTo>
                    <a:pt x="4284" y="208"/>
                    <a:pt x="4199" y="206"/>
                    <a:pt x="4118" y="206"/>
                  </a:cubicBezTo>
                  <a:cubicBezTo>
                    <a:pt x="3671" y="206"/>
                    <a:pt x="3351" y="277"/>
                    <a:pt x="3003" y="277"/>
                  </a:cubicBezTo>
                  <a:cubicBezTo>
                    <a:pt x="2868" y="277"/>
                    <a:pt x="2730" y="266"/>
                    <a:pt x="2578" y="236"/>
                  </a:cubicBezTo>
                  <a:cubicBezTo>
                    <a:pt x="1774" y="166"/>
                    <a:pt x="971" y="25"/>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7"/>
            <p:cNvSpPr/>
            <p:nvPr/>
          </p:nvSpPr>
          <p:spPr>
            <a:xfrm>
              <a:off x="2089150" y="-887450"/>
              <a:ext cx="77000" cy="107175"/>
            </a:xfrm>
            <a:custGeom>
              <a:avLst/>
              <a:gdLst/>
              <a:ahLst/>
              <a:cxnLst/>
              <a:rect l="l" t="t" r="r" b="b"/>
              <a:pathLst>
                <a:path w="3080" h="4287" extrusionOk="0">
                  <a:moveTo>
                    <a:pt x="198" y="1"/>
                  </a:moveTo>
                  <a:cubicBezTo>
                    <a:pt x="30" y="1"/>
                    <a:pt x="1" y="209"/>
                    <a:pt x="109" y="338"/>
                  </a:cubicBezTo>
                  <a:cubicBezTo>
                    <a:pt x="746" y="1378"/>
                    <a:pt x="1575" y="2323"/>
                    <a:pt x="2212" y="3363"/>
                  </a:cubicBezTo>
                  <a:cubicBezTo>
                    <a:pt x="2401" y="3622"/>
                    <a:pt x="2567" y="3906"/>
                    <a:pt x="2732" y="4189"/>
                  </a:cubicBezTo>
                  <a:cubicBezTo>
                    <a:pt x="2756" y="4236"/>
                    <a:pt x="2779" y="4261"/>
                    <a:pt x="2826" y="4284"/>
                  </a:cubicBezTo>
                  <a:cubicBezTo>
                    <a:pt x="2835" y="4286"/>
                    <a:pt x="2845" y="4287"/>
                    <a:pt x="2854" y="4287"/>
                  </a:cubicBezTo>
                  <a:cubicBezTo>
                    <a:pt x="2966" y="4287"/>
                    <a:pt x="3080" y="4157"/>
                    <a:pt x="2993" y="4047"/>
                  </a:cubicBezTo>
                  <a:cubicBezTo>
                    <a:pt x="2212" y="2607"/>
                    <a:pt x="1172" y="1306"/>
                    <a:pt x="251" y="7"/>
                  </a:cubicBezTo>
                  <a:cubicBezTo>
                    <a:pt x="232" y="3"/>
                    <a:pt x="215" y="1"/>
                    <a:pt x="1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7"/>
            <p:cNvSpPr/>
            <p:nvPr/>
          </p:nvSpPr>
          <p:spPr>
            <a:xfrm>
              <a:off x="2063500" y="-1170400"/>
              <a:ext cx="101950" cy="284900"/>
            </a:xfrm>
            <a:custGeom>
              <a:avLst/>
              <a:gdLst/>
              <a:ahLst/>
              <a:cxnLst/>
              <a:rect l="l" t="t" r="r" b="b"/>
              <a:pathLst>
                <a:path w="4078" h="11396" extrusionOk="0">
                  <a:moveTo>
                    <a:pt x="178" y="0"/>
                  </a:moveTo>
                  <a:cubicBezTo>
                    <a:pt x="77" y="0"/>
                    <a:pt x="1" y="87"/>
                    <a:pt x="1" y="193"/>
                  </a:cubicBezTo>
                  <a:lnTo>
                    <a:pt x="1" y="265"/>
                  </a:lnTo>
                  <a:cubicBezTo>
                    <a:pt x="1" y="265"/>
                    <a:pt x="24" y="265"/>
                    <a:pt x="24" y="287"/>
                  </a:cubicBezTo>
                  <a:cubicBezTo>
                    <a:pt x="71" y="429"/>
                    <a:pt x="71" y="571"/>
                    <a:pt x="118" y="737"/>
                  </a:cubicBezTo>
                  <a:cubicBezTo>
                    <a:pt x="402" y="1753"/>
                    <a:pt x="804" y="2344"/>
                    <a:pt x="1063" y="3290"/>
                  </a:cubicBezTo>
                  <a:cubicBezTo>
                    <a:pt x="1419" y="4188"/>
                    <a:pt x="1678" y="4919"/>
                    <a:pt x="1962" y="5889"/>
                  </a:cubicBezTo>
                  <a:cubicBezTo>
                    <a:pt x="2128" y="6527"/>
                    <a:pt x="2175" y="7166"/>
                    <a:pt x="2364" y="7803"/>
                  </a:cubicBezTo>
                  <a:cubicBezTo>
                    <a:pt x="2623" y="8962"/>
                    <a:pt x="3238" y="9860"/>
                    <a:pt x="3593" y="10875"/>
                  </a:cubicBezTo>
                  <a:cubicBezTo>
                    <a:pt x="3688" y="11041"/>
                    <a:pt x="3688" y="11253"/>
                    <a:pt x="3830" y="11372"/>
                  </a:cubicBezTo>
                  <a:cubicBezTo>
                    <a:pt x="3857" y="11389"/>
                    <a:pt x="3885" y="11396"/>
                    <a:pt x="3912" y="11396"/>
                  </a:cubicBezTo>
                  <a:cubicBezTo>
                    <a:pt x="4002" y="11396"/>
                    <a:pt x="4078" y="11315"/>
                    <a:pt x="4041" y="11206"/>
                  </a:cubicBezTo>
                  <a:cubicBezTo>
                    <a:pt x="3593" y="9907"/>
                    <a:pt x="2907" y="8820"/>
                    <a:pt x="2623" y="7544"/>
                  </a:cubicBezTo>
                  <a:cubicBezTo>
                    <a:pt x="2434" y="6810"/>
                    <a:pt x="2387" y="6031"/>
                    <a:pt x="2128" y="5298"/>
                  </a:cubicBezTo>
                  <a:cubicBezTo>
                    <a:pt x="1892" y="4400"/>
                    <a:pt x="1489" y="3549"/>
                    <a:pt x="1230" y="2651"/>
                  </a:cubicBezTo>
                  <a:cubicBezTo>
                    <a:pt x="993" y="1942"/>
                    <a:pt x="757" y="1564"/>
                    <a:pt x="521" y="807"/>
                  </a:cubicBezTo>
                  <a:cubicBezTo>
                    <a:pt x="426" y="571"/>
                    <a:pt x="449" y="123"/>
                    <a:pt x="213" y="4"/>
                  </a:cubicBezTo>
                  <a:cubicBezTo>
                    <a:pt x="201" y="1"/>
                    <a:pt x="189" y="0"/>
                    <a:pt x="1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7"/>
            <p:cNvSpPr/>
            <p:nvPr/>
          </p:nvSpPr>
          <p:spPr>
            <a:xfrm>
              <a:off x="2003500" y="-1347500"/>
              <a:ext cx="38775" cy="102950"/>
            </a:xfrm>
            <a:custGeom>
              <a:avLst/>
              <a:gdLst/>
              <a:ahLst/>
              <a:cxnLst/>
              <a:rect l="l" t="t" r="r" b="b"/>
              <a:pathLst>
                <a:path w="1551" h="4118" extrusionOk="0">
                  <a:moveTo>
                    <a:pt x="195" y="1"/>
                  </a:moveTo>
                  <a:cubicBezTo>
                    <a:pt x="95" y="1"/>
                    <a:pt x="0" y="94"/>
                    <a:pt x="38" y="187"/>
                  </a:cubicBezTo>
                  <a:cubicBezTo>
                    <a:pt x="416" y="1488"/>
                    <a:pt x="1172" y="2786"/>
                    <a:pt x="1242" y="4015"/>
                  </a:cubicBezTo>
                  <a:cubicBezTo>
                    <a:pt x="1262" y="4085"/>
                    <a:pt x="1319" y="4117"/>
                    <a:pt x="1379" y="4117"/>
                  </a:cubicBezTo>
                  <a:cubicBezTo>
                    <a:pt x="1462" y="4117"/>
                    <a:pt x="1550" y="4055"/>
                    <a:pt x="1550" y="3945"/>
                  </a:cubicBezTo>
                  <a:cubicBezTo>
                    <a:pt x="1503" y="2811"/>
                    <a:pt x="911" y="1794"/>
                    <a:pt x="557" y="754"/>
                  </a:cubicBezTo>
                  <a:cubicBezTo>
                    <a:pt x="463" y="518"/>
                    <a:pt x="438" y="211"/>
                    <a:pt x="274" y="22"/>
                  </a:cubicBezTo>
                  <a:cubicBezTo>
                    <a:pt x="249" y="7"/>
                    <a:pt x="222" y="1"/>
                    <a:pt x="1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7"/>
            <p:cNvSpPr/>
            <p:nvPr/>
          </p:nvSpPr>
          <p:spPr>
            <a:xfrm>
              <a:off x="1514150" y="-1783075"/>
              <a:ext cx="497950" cy="612325"/>
            </a:xfrm>
            <a:custGeom>
              <a:avLst/>
              <a:gdLst/>
              <a:ahLst/>
              <a:cxnLst/>
              <a:rect l="l" t="t" r="r" b="b"/>
              <a:pathLst>
                <a:path w="19918" h="24493" extrusionOk="0">
                  <a:moveTo>
                    <a:pt x="9714" y="0"/>
                  </a:moveTo>
                  <a:cubicBezTo>
                    <a:pt x="9555" y="0"/>
                    <a:pt x="9395" y="21"/>
                    <a:pt x="9236" y="74"/>
                  </a:cubicBezTo>
                  <a:cubicBezTo>
                    <a:pt x="8574" y="193"/>
                    <a:pt x="8007" y="855"/>
                    <a:pt x="7653" y="1114"/>
                  </a:cubicBezTo>
                  <a:cubicBezTo>
                    <a:pt x="7369" y="1350"/>
                    <a:pt x="7039" y="1516"/>
                    <a:pt x="6683" y="1823"/>
                  </a:cubicBezTo>
                  <a:lnTo>
                    <a:pt x="6660" y="1847"/>
                  </a:lnTo>
                  <a:cubicBezTo>
                    <a:pt x="6069" y="2248"/>
                    <a:pt x="5502" y="2698"/>
                    <a:pt x="5029" y="3241"/>
                  </a:cubicBezTo>
                  <a:cubicBezTo>
                    <a:pt x="4344" y="4069"/>
                    <a:pt x="3753" y="4990"/>
                    <a:pt x="3185" y="5888"/>
                  </a:cubicBezTo>
                  <a:cubicBezTo>
                    <a:pt x="2737" y="6621"/>
                    <a:pt x="2240" y="7330"/>
                    <a:pt x="1887" y="8109"/>
                  </a:cubicBezTo>
                  <a:cubicBezTo>
                    <a:pt x="1342" y="9385"/>
                    <a:pt x="869" y="10520"/>
                    <a:pt x="491" y="11915"/>
                  </a:cubicBezTo>
                  <a:cubicBezTo>
                    <a:pt x="327" y="12552"/>
                    <a:pt x="113" y="13167"/>
                    <a:pt x="66" y="13806"/>
                  </a:cubicBezTo>
                  <a:cubicBezTo>
                    <a:pt x="23" y="14272"/>
                    <a:pt x="1" y="15612"/>
                    <a:pt x="610" y="15612"/>
                  </a:cubicBezTo>
                  <a:cubicBezTo>
                    <a:pt x="680" y="15612"/>
                    <a:pt x="759" y="15594"/>
                    <a:pt x="847" y="15555"/>
                  </a:cubicBezTo>
                  <a:cubicBezTo>
                    <a:pt x="1767" y="14821"/>
                    <a:pt x="2454" y="13806"/>
                    <a:pt x="3163" y="12836"/>
                  </a:cubicBezTo>
                  <a:cubicBezTo>
                    <a:pt x="3374" y="12530"/>
                    <a:pt x="3588" y="12199"/>
                    <a:pt x="3777" y="11843"/>
                  </a:cubicBezTo>
                  <a:lnTo>
                    <a:pt x="3777" y="11843"/>
                  </a:lnTo>
                  <a:cubicBezTo>
                    <a:pt x="3730" y="12151"/>
                    <a:pt x="3705" y="12458"/>
                    <a:pt x="3683" y="12789"/>
                  </a:cubicBezTo>
                  <a:cubicBezTo>
                    <a:pt x="3635" y="15388"/>
                    <a:pt x="3588" y="18013"/>
                    <a:pt x="3919" y="20588"/>
                  </a:cubicBezTo>
                  <a:cubicBezTo>
                    <a:pt x="4031" y="21447"/>
                    <a:pt x="4586" y="24493"/>
                    <a:pt x="5526" y="24493"/>
                  </a:cubicBezTo>
                  <a:cubicBezTo>
                    <a:pt x="5775" y="24493"/>
                    <a:pt x="6051" y="24279"/>
                    <a:pt x="6352" y="23754"/>
                  </a:cubicBezTo>
                  <a:cubicBezTo>
                    <a:pt x="7275" y="21911"/>
                    <a:pt x="8031" y="19879"/>
                    <a:pt x="8716" y="17776"/>
                  </a:cubicBezTo>
                  <a:cubicBezTo>
                    <a:pt x="9166" y="16428"/>
                    <a:pt x="9283" y="14987"/>
                    <a:pt x="9544" y="13592"/>
                  </a:cubicBezTo>
                  <a:lnTo>
                    <a:pt x="9897" y="12032"/>
                  </a:lnTo>
                  <a:cubicBezTo>
                    <a:pt x="10407" y="13890"/>
                    <a:pt x="11433" y="17258"/>
                    <a:pt x="12588" y="17258"/>
                  </a:cubicBezTo>
                  <a:cubicBezTo>
                    <a:pt x="12667" y="17258"/>
                    <a:pt x="12747" y="17242"/>
                    <a:pt x="12828" y="17209"/>
                  </a:cubicBezTo>
                  <a:cubicBezTo>
                    <a:pt x="13278" y="16948"/>
                    <a:pt x="13561" y="16453"/>
                    <a:pt x="13820" y="16027"/>
                  </a:cubicBezTo>
                  <a:cubicBezTo>
                    <a:pt x="14246" y="15246"/>
                    <a:pt x="14671" y="14443"/>
                    <a:pt x="14838" y="13569"/>
                  </a:cubicBezTo>
                  <a:cubicBezTo>
                    <a:pt x="14979" y="12908"/>
                    <a:pt x="15074" y="12246"/>
                    <a:pt x="15121" y="11560"/>
                  </a:cubicBezTo>
                  <a:cubicBezTo>
                    <a:pt x="15499" y="12530"/>
                    <a:pt x="15853" y="13781"/>
                    <a:pt x="16634" y="14537"/>
                  </a:cubicBezTo>
                  <a:cubicBezTo>
                    <a:pt x="16917" y="14774"/>
                    <a:pt x="17201" y="15010"/>
                    <a:pt x="17555" y="15082"/>
                  </a:cubicBezTo>
                  <a:cubicBezTo>
                    <a:pt x="17662" y="15099"/>
                    <a:pt x="17773" y="15107"/>
                    <a:pt x="17883" y="15107"/>
                  </a:cubicBezTo>
                  <a:cubicBezTo>
                    <a:pt x="18235" y="15107"/>
                    <a:pt x="18590" y="15020"/>
                    <a:pt x="18878" y="14821"/>
                  </a:cubicBezTo>
                  <a:cubicBezTo>
                    <a:pt x="19209" y="14562"/>
                    <a:pt x="19351" y="14159"/>
                    <a:pt x="19517" y="13781"/>
                  </a:cubicBezTo>
                  <a:cubicBezTo>
                    <a:pt x="19659" y="13450"/>
                    <a:pt x="19823" y="13097"/>
                    <a:pt x="19848" y="12741"/>
                  </a:cubicBezTo>
                  <a:cubicBezTo>
                    <a:pt x="19918" y="11773"/>
                    <a:pt x="19682" y="10828"/>
                    <a:pt x="19398" y="9930"/>
                  </a:cubicBezTo>
                  <a:cubicBezTo>
                    <a:pt x="19092" y="8913"/>
                    <a:pt x="18808" y="7873"/>
                    <a:pt x="18405" y="6880"/>
                  </a:cubicBezTo>
                  <a:cubicBezTo>
                    <a:pt x="18099" y="6101"/>
                    <a:pt x="17626" y="5440"/>
                    <a:pt x="17176" y="4753"/>
                  </a:cubicBezTo>
                  <a:cubicBezTo>
                    <a:pt x="16798" y="3855"/>
                    <a:pt x="16089" y="3146"/>
                    <a:pt x="15358" y="2532"/>
                  </a:cubicBezTo>
                  <a:cubicBezTo>
                    <a:pt x="14766" y="2084"/>
                    <a:pt x="14176" y="1634"/>
                    <a:pt x="13561" y="1208"/>
                  </a:cubicBezTo>
                  <a:cubicBezTo>
                    <a:pt x="12781" y="830"/>
                    <a:pt x="11977" y="429"/>
                    <a:pt x="11151" y="240"/>
                  </a:cubicBezTo>
                  <a:cubicBezTo>
                    <a:pt x="10671" y="186"/>
                    <a:pt x="10193" y="0"/>
                    <a:pt x="971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7"/>
            <p:cNvSpPr/>
            <p:nvPr/>
          </p:nvSpPr>
          <p:spPr>
            <a:xfrm>
              <a:off x="553900" y="-2162125"/>
              <a:ext cx="636750" cy="743125"/>
            </a:xfrm>
            <a:custGeom>
              <a:avLst/>
              <a:gdLst/>
              <a:ahLst/>
              <a:cxnLst/>
              <a:rect l="l" t="t" r="r" b="b"/>
              <a:pathLst>
                <a:path w="25470" h="29725" extrusionOk="0">
                  <a:moveTo>
                    <a:pt x="12996" y="0"/>
                  </a:moveTo>
                  <a:cubicBezTo>
                    <a:pt x="11971" y="0"/>
                    <a:pt x="10902" y="326"/>
                    <a:pt x="9810" y="1103"/>
                  </a:cubicBezTo>
                  <a:cubicBezTo>
                    <a:pt x="8628" y="1931"/>
                    <a:pt x="7257" y="3066"/>
                    <a:pt x="6334" y="4436"/>
                  </a:cubicBezTo>
                  <a:cubicBezTo>
                    <a:pt x="5342" y="5854"/>
                    <a:pt x="4374" y="7272"/>
                    <a:pt x="3593" y="8832"/>
                  </a:cubicBezTo>
                  <a:cubicBezTo>
                    <a:pt x="2506" y="10959"/>
                    <a:pt x="734" y="15260"/>
                    <a:pt x="403" y="16748"/>
                  </a:cubicBezTo>
                  <a:cubicBezTo>
                    <a:pt x="214" y="17599"/>
                    <a:pt x="1" y="18569"/>
                    <a:pt x="403" y="19395"/>
                  </a:cubicBezTo>
                  <a:cubicBezTo>
                    <a:pt x="494" y="19458"/>
                    <a:pt x="585" y="19486"/>
                    <a:pt x="676" y="19486"/>
                  </a:cubicBezTo>
                  <a:cubicBezTo>
                    <a:pt x="1273" y="19486"/>
                    <a:pt x="1853" y="18290"/>
                    <a:pt x="2058" y="17860"/>
                  </a:cubicBezTo>
                  <a:cubicBezTo>
                    <a:pt x="2956" y="16017"/>
                    <a:pt x="3807" y="14410"/>
                    <a:pt x="4468" y="12519"/>
                  </a:cubicBezTo>
                  <a:cubicBezTo>
                    <a:pt x="4822" y="11432"/>
                    <a:pt x="5342" y="10108"/>
                    <a:pt x="5767" y="9352"/>
                  </a:cubicBezTo>
                  <a:cubicBezTo>
                    <a:pt x="6058" y="9032"/>
                    <a:pt x="6238" y="8889"/>
                    <a:pt x="6344" y="8889"/>
                  </a:cubicBezTo>
                  <a:cubicBezTo>
                    <a:pt x="6488" y="8889"/>
                    <a:pt x="6494" y="9153"/>
                    <a:pt x="6454" y="9588"/>
                  </a:cubicBezTo>
                  <a:cubicBezTo>
                    <a:pt x="6170" y="11124"/>
                    <a:pt x="5839" y="12661"/>
                    <a:pt x="5389" y="14149"/>
                  </a:cubicBezTo>
                  <a:cubicBezTo>
                    <a:pt x="4916" y="15450"/>
                    <a:pt x="4657" y="16820"/>
                    <a:pt x="4255" y="18144"/>
                  </a:cubicBezTo>
                  <a:cubicBezTo>
                    <a:pt x="3924" y="19584"/>
                    <a:pt x="3523" y="20980"/>
                    <a:pt x="3192" y="22398"/>
                  </a:cubicBezTo>
                  <a:cubicBezTo>
                    <a:pt x="2931" y="24147"/>
                    <a:pt x="2719" y="25612"/>
                    <a:pt x="2648" y="27361"/>
                  </a:cubicBezTo>
                  <a:cubicBezTo>
                    <a:pt x="2695" y="28187"/>
                    <a:pt x="2767" y="29488"/>
                    <a:pt x="3712" y="29724"/>
                  </a:cubicBezTo>
                  <a:cubicBezTo>
                    <a:pt x="4349" y="29699"/>
                    <a:pt x="4752" y="29110"/>
                    <a:pt x="5083" y="28660"/>
                  </a:cubicBezTo>
                  <a:cubicBezTo>
                    <a:pt x="5603" y="27998"/>
                    <a:pt x="6028" y="27266"/>
                    <a:pt x="6476" y="26533"/>
                  </a:cubicBezTo>
                  <a:cubicBezTo>
                    <a:pt x="7422" y="25045"/>
                    <a:pt x="8178" y="23485"/>
                    <a:pt x="8770" y="21831"/>
                  </a:cubicBezTo>
                  <a:cubicBezTo>
                    <a:pt x="9148" y="20766"/>
                    <a:pt x="9384" y="19632"/>
                    <a:pt x="9738" y="18569"/>
                  </a:cubicBezTo>
                  <a:cubicBezTo>
                    <a:pt x="10069" y="17410"/>
                    <a:pt x="10447" y="16300"/>
                    <a:pt x="10825" y="15166"/>
                  </a:cubicBezTo>
                  <a:cubicBezTo>
                    <a:pt x="11061" y="14385"/>
                    <a:pt x="11369" y="13156"/>
                    <a:pt x="11606" y="12614"/>
                  </a:cubicBezTo>
                  <a:cubicBezTo>
                    <a:pt x="11747" y="12305"/>
                    <a:pt x="11842" y="12353"/>
                    <a:pt x="12101" y="12305"/>
                  </a:cubicBezTo>
                  <a:cubicBezTo>
                    <a:pt x="12137" y="12301"/>
                    <a:pt x="12169" y="12298"/>
                    <a:pt x="12200" y="12298"/>
                  </a:cubicBezTo>
                  <a:cubicBezTo>
                    <a:pt x="12476" y="12298"/>
                    <a:pt x="12565" y="12490"/>
                    <a:pt x="12693" y="12873"/>
                  </a:cubicBezTo>
                  <a:cubicBezTo>
                    <a:pt x="12787" y="13370"/>
                    <a:pt x="12621" y="14385"/>
                    <a:pt x="12574" y="15094"/>
                  </a:cubicBezTo>
                  <a:cubicBezTo>
                    <a:pt x="12479" y="16111"/>
                    <a:pt x="12479" y="17127"/>
                    <a:pt x="12409" y="18144"/>
                  </a:cubicBezTo>
                  <a:cubicBezTo>
                    <a:pt x="12409" y="18686"/>
                    <a:pt x="12504" y="19231"/>
                    <a:pt x="12526" y="19773"/>
                  </a:cubicBezTo>
                  <a:cubicBezTo>
                    <a:pt x="12574" y="20341"/>
                    <a:pt x="12693" y="20955"/>
                    <a:pt x="13071" y="21381"/>
                  </a:cubicBezTo>
                  <a:cubicBezTo>
                    <a:pt x="13229" y="21497"/>
                    <a:pt x="13389" y="21549"/>
                    <a:pt x="13548" y="21549"/>
                  </a:cubicBezTo>
                  <a:cubicBezTo>
                    <a:pt x="14484" y="21549"/>
                    <a:pt x="15391" y="19772"/>
                    <a:pt x="15693" y="19064"/>
                  </a:cubicBezTo>
                  <a:cubicBezTo>
                    <a:pt x="16285" y="17624"/>
                    <a:pt x="16213" y="16134"/>
                    <a:pt x="16474" y="14835"/>
                  </a:cubicBezTo>
                  <a:cubicBezTo>
                    <a:pt x="16733" y="16489"/>
                    <a:pt x="16544" y="18355"/>
                    <a:pt x="17561" y="19915"/>
                  </a:cubicBezTo>
                  <a:cubicBezTo>
                    <a:pt x="18058" y="20829"/>
                    <a:pt x="18746" y="21559"/>
                    <a:pt x="19347" y="21559"/>
                  </a:cubicBezTo>
                  <a:cubicBezTo>
                    <a:pt x="19803" y="21559"/>
                    <a:pt x="20210" y="21138"/>
                    <a:pt x="20445" y="20057"/>
                  </a:cubicBezTo>
                  <a:cubicBezTo>
                    <a:pt x="20656" y="19089"/>
                    <a:pt x="20420" y="18096"/>
                    <a:pt x="20539" y="17127"/>
                  </a:cubicBezTo>
                  <a:lnTo>
                    <a:pt x="20539" y="17032"/>
                  </a:lnTo>
                  <a:cubicBezTo>
                    <a:pt x="20964" y="18166"/>
                    <a:pt x="21579" y="19254"/>
                    <a:pt x="22500" y="20034"/>
                  </a:cubicBezTo>
                  <a:cubicBezTo>
                    <a:pt x="23155" y="20519"/>
                    <a:pt x="23669" y="20722"/>
                    <a:pt x="24070" y="20722"/>
                  </a:cubicBezTo>
                  <a:cubicBezTo>
                    <a:pt x="25387" y="20722"/>
                    <a:pt x="25470" y="18516"/>
                    <a:pt x="25288" y="16868"/>
                  </a:cubicBezTo>
                  <a:cubicBezTo>
                    <a:pt x="25124" y="15875"/>
                    <a:pt x="23067" y="10108"/>
                    <a:pt x="22382" y="8666"/>
                  </a:cubicBezTo>
                  <a:cubicBezTo>
                    <a:pt x="22126" y="8115"/>
                    <a:pt x="18113" y="0"/>
                    <a:pt x="1299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61" name="Google Shape;161;p7"/>
          <p:cNvGrpSpPr/>
          <p:nvPr/>
        </p:nvGrpSpPr>
        <p:grpSpPr>
          <a:xfrm flipH="1">
            <a:off x="266744" y="5519361"/>
            <a:ext cx="961083" cy="1228183"/>
            <a:chOff x="1027000" y="3669750"/>
            <a:chExt cx="850415" cy="1086759"/>
          </a:xfrm>
        </p:grpSpPr>
        <p:sp>
          <p:nvSpPr>
            <p:cNvPr id="162" name="Google Shape;162;p7"/>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7"/>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7"/>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7"/>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66" name="Google Shape;166;p7"/>
          <p:cNvSpPr/>
          <p:nvPr/>
        </p:nvSpPr>
        <p:spPr>
          <a:xfrm>
            <a:off x="0" y="6057102"/>
            <a:ext cx="12192048" cy="800909"/>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7"/>
          <p:cNvSpPr/>
          <p:nvPr/>
        </p:nvSpPr>
        <p:spPr>
          <a:xfrm>
            <a:off x="-719833" y="906517"/>
            <a:ext cx="1608336" cy="844560"/>
          </a:xfrm>
          <a:prstGeom prst="cloud">
            <a:avLst/>
          </a:pr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7"/>
          <p:cNvSpPr/>
          <p:nvPr/>
        </p:nvSpPr>
        <p:spPr>
          <a:xfrm>
            <a:off x="6539001" y="-225000"/>
            <a:ext cx="2456881" cy="1228163"/>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9" name="Google Shape;169;p7"/>
          <p:cNvGrpSpPr/>
          <p:nvPr/>
        </p:nvGrpSpPr>
        <p:grpSpPr>
          <a:xfrm flipH="1">
            <a:off x="1588511" y="5801368"/>
            <a:ext cx="674368" cy="844571"/>
            <a:chOff x="7170450" y="2903900"/>
            <a:chExt cx="640872" cy="1361625"/>
          </a:xfrm>
        </p:grpSpPr>
        <p:sp>
          <p:nvSpPr>
            <p:cNvPr id="170" name="Google Shape;170;p7"/>
            <p:cNvSpPr/>
            <p:nvPr/>
          </p:nvSpPr>
          <p:spPr>
            <a:xfrm>
              <a:off x="7186743" y="2903900"/>
              <a:ext cx="624578" cy="1333907"/>
            </a:xfrm>
            <a:custGeom>
              <a:avLst/>
              <a:gdLst/>
              <a:ahLst/>
              <a:cxnLst/>
              <a:rect l="l" t="t" r="r" b="b"/>
              <a:pathLst>
                <a:path w="4945" h="10561" extrusionOk="0">
                  <a:moveTo>
                    <a:pt x="4191" y="0"/>
                  </a:moveTo>
                  <a:cubicBezTo>
                    <a:pt x="4091" y="0"/>
                    <a:pt x="3982" y="44"/>
                    <a:pt x="3898" y="100"/>
                  </a:cubicBezTo>
                  <a:cubicBezTo>
                    <a:pt x="3157" y="632"/>
                    <a:pt x="3028" y="1631"/>
                    <a:pt x="2803" y="2451"/>
                  </a:cubicBezTo>
                  <a:cubicBezTo>
                    <a:pt x="2577" y="3338"/>
                    <a:pt x="2399" y="4240"/>
                    <a:pt x="2303" y="5157"/>
                  </a:cubicBezTo>
                  <a:cubicBezTo>
                    <a:pt x="2238" y="4738"/>
                    <a:pt x="2158" y="4352"/>
                    <a:pt x="2094" y="4062"/>
                  </a:cubicBezTo>
                  <a:cubicBezTo>
                    <a:pt x="2013" y="3563"/>
                    <a:pt x="1997" y="3048"/>
                    <a:pt x="1884" y="2565"/>
                  </a:cubicBezTo>
                  <a:cubicBezTo>
                    <a:pt x="1706" y="2046"/>
                    <a:pt x="1500" y="1836"/>
                    <a:pt x="1291" y="1836"/>
                  </a:cubicBezTo>
                  <a:cubicBezTo>
                    <a:pt x="1008" y="1836"/>
                    <a:pt x="721" y="2222"/>
                    <a:pt x="499" y="2741"/>
                  </a:cubicBezTo>
                  <a:cubicBezTo>
                    <a:pt x="209" y="3499"/>
                    <a:pt x="80" y="4208"/>
                    <a:pt x="32" y="4948"/>
                  </a:cubicBezTo>
                  <a:cubicBezTo>
                    <a:pt x="0" y="5479"/>
                    <a:pt x="129" y="6011"/>
                    <a:pt x="209" y="6542"/>
                  </a:cubicBezTo>
                  <a:cubicBezTo>
                    <a:pt x="273" y="7010"/>
                    <a:pt x="354" y="7831"/>
                    <a:pt x="419" y="8411"/>
                  </a:cubicBezTo>
                  <a:cubicBezTo>
                    <a:pt x="451" y="8717"/>
                    <a:pt x="516" y="9023"/>
                    <a:pt x="595" y="9329"/>
                  </a:cubicBezTo>
                  <a:lnTo>
                    <a:pt x="644" y="9570"/>
                  </a:lnTo>
                  <a:cubicBezTo>
                    <a:pt x="660" y="9748"/>
                    <a:pt x="724" y="9957"/>
                    <a:pt x="789" y="10102"/>
                  </a:cubicBezTo>
                  <a:cubicBezTo>
                    <a:pt x="805" y="10182"/>
                    <a:pt x="821" y="10247"/>
                    <a:pt x="853" y="10328"/>
                  </a:cubicBezTo>
                  <a:cubicBezTo>
                    <a:pt x="866" y="10377"/>
                    <a:pt x="897" y="10398"/>
                    <a:pt x="933" y="10398"/>
                  </a:cubicBezTo>
                  <a:cubicBezTo>
                    <a:pt x="944" y="10398"/>
                    <a:pt x="955" y="10396"/>
                    <a:pt x="966" y="10392"/>
                  </a:cubicBezTo>
                  <a:cubicBezTo>
                    <a:pt x="1031" y="10472"/>
                    <a:pt x="1095" y="10521"/>
                    <a:pt x="1175" y="10553"/>
                  </a:cubicBezTo>
                  <a:cubicBezTo>
                    <a:pt x="1181" y="10558"/>
                    <a:pt x="1188" y="10560"/>
                    <a:pt x="1194" y="10560"/>
                  </a:cubicBezTo>
                  <a:cubicBezTo>
                    <a:pt x="1251" y="10560"/>
                    <a:pt x="1316" y="10405"/>
                    <a:pt x="1372" y="10405"/>
                  </a:cubicBezTo>
                  <a:cubicBezTo>
                    <a:pt x="1377" y="10405"/>
                    <a:pt x="1381" y="10406"/>
                    <a:pt x="1385" y="10408"/>
                  </a:cubicBezTo>
                  <a:cubicBezTo>
                    <a:pt x="1580" y="10464"/>
                    <a:pt x="1776" y="10508"/>
                    <a:pt x="1971" y="10508"/>
                  </a:cubicBezTo>
                  <a:cubicBezTo>
                    <a:pt x="2001" y="10508"/>
                    <a:pt x="2031" y="10507"/>
                    <a:pt x="2062" y="10504"/>
                  </a:cubicBezTo>
                  <a:cubicBezTo>
                    <a:pt x="2088" y="10501"/>
                    <a:pt x="2113" y="10500"/>
                    <a:pt x="2139" y="10500"/>
                  </a:cubicBezTo>
                  <a:cubicBezTo>
                    <a:pt x="2251" y="10500"/>
                    <a:pt x="2358" y="10527"/>
                    <a:pt x="2453" y="10527"/>
                  </a:cubicBezTo>
                  <a:cubicBezTo>
                    <a:pt x="2538" y="10527"/>
                    <a:pt x="2613" y="10506"/>
                    <a:pt x="2674" y="10425"/>
                  </a:cubicBezTo>
                  <a:cubicBezTo>
                    <a:pt x="3125" y="9394"/>
                    <a:pt x="3366" y="8282"/>
                    <a:pt x="3672" y="7203"/>
                  </a:cubicBezTo>
                  <a:cubicBezTo>
                    <a:pt x="4091" y="5561"/>
                    <a:pt x="4461" y="3885"/>
                    <a:pt x="4622" y="2323"/>
                  </a:cubicBezTo>
                  <a:cubicBezTo>
                    <a:pt x="4686" y="1631"/>
                    <a:pt x="4944" y="841"/>
                    <a:pt x="4542" y="196"/>
                  </a:cubicBezTo>
                  <a:cubicBezTo>
                    <a:pt x="4461" y="117"/>
                    <a:pt x="4364" y="20"/>
                    <a:pt x="4235" y="3"/>
                  </a:cubicBezTo>
                  <a:cubicBezTo>
                    <a:pt x="4221" y="1"/>
                    <a:pt x="4206" y="0"/>
                    <a:pt x="41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7"/>
            <p:cNvSpPr/>
            <p:nvPr/>
          </p:nvSpPr>
          <p:spPr>
            <a:xfrm>
              <a:off x="7215415" y="3155374"/>
              <a:ext cx="254126" cy="726127"/>
            </a:xfrm>
            <a:custGeom>
              <a:avLst/>
              <a:gdLst/>
              <a:ahLst/>
              <a:cxnLst/>
              <a:rect l="l" t="t" r="r" b="b"/>
              <a:pathLst>
                <a:path w="2012" h="5749" extrusionOk="0">
                  <a:moveTo>
                    <a:pt x="1075" y="1"/>
                  </a:moveTo>
                  <a:cubicBezTo>
                    <a:pt x="1040" y="1"/>
                    <a:pt x="1006" y="22"/>
                    <a:pt x="997" y="58"/>
                  </a:cubicBezTo>
                  <a:cubicBezTo>
                    <a:pt x="852" y="896"/>
                    <a:pt x="819" y="1766"/>
                    <a:pt x="884" y="2619"/>
                  </a:cubicBezTo>
                  <a:cubicBezTo>
                    <a:pt x="819" y="2554"/>
                    <a:pt x="739" y="2490"/>
                    <a:pt x="707" y="2442"/>
                  </a:cubicBezTo>
                  <a:cubicBezTo>
                    <a:pt x="514" y="2232"/>
                    <a:pt x="353" y="1974"/>
                    <a:pt x="192" y="1684"/>
                  </a:cubicBezTo>
                  <a:cubicBezTo>
                    <a:pt x="178" y="1656"/>
                    <a:pt x="154" y="1644"/>
                    <a:pt x="128" y="1644"/>
                  </a:cubicBezTo>
                  <a:cubicBezTo>
                    <a:pt x="68" y="1644"/>
                    <a:pt x="1" y="1713"/>
                    <a:pt x="46" y="1781"/>
                  </a:cubicBezTo>
                  <a:cubicBezTo>
                    <a:pt x="240" y="2120"/>
                    <a:pt x="450" y="2474"/>
                    <a:pt x="755" y="2732"/>
                  </a:cubicBezTo>
                  <a:cubicBezTo>
                    <a:pt x="852" y="2812"/>
                    <a:pt x="836" y="2861"/>
                    <a:pt x="901" y="2909"/>
                  </a:cubicBezTo>
                  <a:cubicBezTo>
                    <a:pt x="916" y="2973"/>
                    <a:pt x="916" y="3037"/>
                    <a:pt x="916" y="3119"/>
                  </a:cubicBezTo>
                  <a:cubicBezTo>
                    <a:pt x="965" y="3473"/>
                    <a:pt x="1045" y="3939"/>
                    <a:pt x="1190" y="4375"/>
                  </a:cubicBezTo>
                  <a:cubicBezTo>
                    <a:pt x="933" y="4214"/>
                    <a:pt x="691" y="4036"/>
                    <a:pt x="482" y="3843"/>
                  </a:cubicBezTo>
                  <a:cubicBezTo>
                    <a:pt x="368" y="3778"/>
                    <a:pt x="304" y="3649"/>
                    <a:pt x="175" y="3617"/>
                  </a:cubicBezTo>
                  <a:cubicBezTo>
                    <a:pt x="95" y="3617"/>
                    <a:pt x="46" y="3731"/>
                    <a:pt x="111" y="3778"/>
                  </a:cubicBezTo>
                  <a:cubicBezTo>
                    <a:pt x="465" y="4117"/>
                    <a:pt x="819" y="4375"/>
                    <a:pt x="1190" y="4600"/>
                  </a:cubicBezTo>
                  <a:cubicBezTo>
                    <a:pt x="1223" y="4633"/>
                    <a:pt x="1270" y="4648"/>
                    <a:pt x="1303" y="4648"/>
                  </a:cubicBezTo>
                  <a:cubicBezTo>
                    <a:pt x="1335" y="4712"/>
                    <a:pt x="1352" y="4777"/>
                    <a:pt x="1384" y="4826"/>
                  </a:cubicBezTo>
                  <a:cubicBezTo>
                    <a:pt x="1464" y="4970"/>
                    <a:pt x="1560" y="5357"/>
                    <a:pt x="1721" y="5502"/>
                  </a:cubicBezTo>
                  <a:cubicBezTo>
                    <a:pt x="1721" y="5502"/>
                    <a:pt x="1738" y="5518"/>
                    <a:pt x="1738" y="5534"/>
                  </a:cubicBezTo>
                  <a:cubicBezTo>
                    <a:pt x="1738" y="5530"/>
                    <a:pt x="1739" y="5528"/>
                    <a:pt x="1741" y="5528"/>
                  </a:cubicBezTo>
                  <a:cubicBezTo>
                    <a:pt x="1746" y="5528"/>
                    <a:pt x="1754" y="5539"/>
                    <a:pt x="1754" y="5550"/>
                  </a:cubicBezTo>
                  <a:cubicBezTo>
                    <a:pt x="1754" y="5567"/>
                    <a:pt x="1770" y="5582"/>
                    <a:pt x="1770" y="5599"/>
                  </a:cubicBezTo>
                  <a:cubicBezTo>
                    <a:pt x="1786" y="5647"/>
                    <a:pt x="1803" y="5679"/>
                    <a:pt x="1835" y="5711"/>
                  </a:cubicBezTo>
                  <a:cubicBezTo>
                    <a:pt x="1835" y="5711"/>
                    <a:pt x="1835" y="5728"/>
                    <a:pt x="1850" y="5728"/>
                  </a:cubicBezTo>
                  <a:cubicBezTo>
                    <a:pt x="1864" y="5741"/>
                    <a:pt x="1885" y="5749"/>
                    <a:pt x="1907" y="5749"/>
                  </a:cubicBezTo>
                  <a:cubicBezTo>
                    <a:pt x="1938" y="5749"/>
                    <a:pt x="1970" y="5733"/>
                    <a:pt x="1979" y="5696"/>
                  </a:cubicBezTo>
                  <a:cubicBezTo>
                    <a:pt x="2011" y="5663"/>
                    <a:pt x="1964" y="5614"/>
                    <a:pt x="1947" y="5599"/>
                  </a:cubicBezTo>
                  <a:cubicBezTo>
                    <a:pt x="1931" y="5567"/>
                    <a:pt x="1931" y="5550"/>
                    <a:pt x="1915" y="5518"/>
                  </a:cubicBezTo>
                  <a:cubicBezTo>
                    <a:pt x="1882" y="5438"/>
                    <a:pt x="1882" y="5438"/>
                    <a:pt x="1850" y="5389"/>
                  </a:cubicBezTo>
                  <a:cubicBezTo>
                    <a:pt x="1835" y="5373"/>
                    <a:pt x="1803" y="5357"/>
                    <a:pt x="1803" y="5357"/>
                  </a:cubicBezTo>
                  <a:cubicBezTo>
                    <a:pt x="1689" y="5131"/>
                    <a:pt x="1625" y="4987"/>
                    <a:pt x="1577" y="4826"/>
                  </a:cubicBezTo>
                  <a:cubicBezTo>
                    <a:pt x="1528" y="4761"/>
                    <a:pt x="1496" y="4680"/>
                    <a:pt x="1464" y="4600"/>
                  </a:cubicBezTo>
                  <a:cubicBezTo>
                    <a:pt x="1496" y="4568"/>
                    <a:pt x="1513" y="4519"/>
                    <a:pt x="1545" y="4471"/>
                  </a:cubicBezTo>
                  <a:cubicBezTo>
                    <a:pt x="1674" y="4214"/>
                    <a:pt x="1706" y="4053"/>
                    <a:pt x="1850" y="3795"/>
                  </a:cubicBezTo>
                  <a:cubicBezTo>
                    <a:pt x="1882" y="3698"/>
                    <a:pt x="1996" y="3585"/>
                    <a:pt x="1947" y="3473"/>
                  </a:cubicBezTo>
                  <a:cubicBezTo>
                    <a:pt x="1936" y="3449"/>
                    <a:pt x="1898" y="3434"/>
                    <a:pt x="1860" y="3434"/>
                  </a:cubicBezTo>
                  <a:cubicBezTo>
                    <a:pt x="1845" y="3434"/>
                    <a:pt x="1831" y="3436"/>
                    <a:pt x="1818" y="3441"/>
                  </a:cubicBezTo>
                  <a:cubicBezTo>
                    <a:pt x="1738" y="3537"/>
                    <a:pt x="1770" y="3585"/>
                    <a:pt x="1689" y="3698"/>
                  </a:cubicBezTo>
                  <a:cubicBezTo>
                    <a:pt x="1560" y="3907"/>
                    <a:pt x="1480" y="4197"/>
                    <a:pt x="1384" y="4390"/>
                  </a:cubicBezTo>
                  <a:cubicBezTo>
                    <a:pt x="1206" y="3875"/>
                    <a:pt x="1126" y="3359"/>
                    <a:pt x="1077" y="2844"/>
                  </a:cubicBezTo>
                  <a:cubicBezTo>
                    <a:pt x="1190" y="2635"/>
                    <a:pt x="1319" y="2458"/>
                    <a:pt x="1416" y="2249"/>
                  </a:cubicBezTo>
                  <a:cubicBezTo>
                    <a:pt x="1496" y="2088"/>
                    <a:pt x="1592" y="1942"/>
                    <a:pt x="1689" y="1798"/>
                  </a:cubicBezTo>
                  <a:cubicBezTo>
                    <a:pt x="1738" y="1717"/>
                    <a:pt x="1818" y="1572"/>
                    <a:pt x="1689" y="1540"/>
                  </a:cubicBezTo>
                  <a:cubicBezTo>
                    <a:pt x="1677" y="1535"/>
                    <a:pt x="1665" y="1533"/>
                    <a:pt x="1655" y="1533"/>
                  </a:cubicBezTo>
                  <a:cubicBezTo>
                    <a:pt x="1599" y="1533"/>
                    <a:pt x="1572" y="1598"/>
                    <a:pt x="1545" y="1652"/>
                  </a:cubicBezTo>
                  <a:cubicBezTo>
                    <a:pt x="1480" y="1766"/>
                    <a:pt x="1399" y="1862"/>
                    <a:pt x="1352" y="1974"/>
                  </a:cubicBezTo>
                  <a:cubicBezTo>
                    <a:pt x="1255" y="2152"/>
                    <a:pt x="1142" y="2345"/>
                    <a:pt x="1045" y="2522"/>
                  </a:cubicBezTo>
                  <a:cubicBezTo>
                    <a:pt x="1045" y="2474"/>
                    <a:pt x="1029" y="2425"/>
                    <a:pt x="1029" y="2393"/>
                  </a:cubicBezTo>
                  <a:cubicBezTo>
                    <a:pt x="980" y="1766"/>
                    <a:pt x="1045" y="1154"/>
                    <a:pt x="1094" y="525"/>
                  </a:cubicBezTo>
                  <a:cubicBezTo>
                    <a:pt x="1094" y="364"/>
                    <a:pt x="1158" y="203"/>
                    <a:pt x="1142" y="42"/>
                  </a:cubicBezTo>
                  <a:cubicBezTo>
                    <a:pt x="1127" y="14"/>
                    <a:pt x="1101"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7"/>
            <p:cNvSpPr/>
            <p:nvPr/>
          </p:nvSpPr>
          <p:spPr>
            <a:xfrm>
              <a:off x="7520317" y="2935350"/>
              <a:ext cx="254378" cy="980632"/>
            </a:xfrm>
            <a:custGeom>
              <a:avLst/>
              <a:gdLst/>
              <a:ahLst/>
              <a:cxnLst/>
              <a:rect l="l" t="t" r="r" b="b"/>
              <a:pathLst>
                <a:path w="2014" h="7764" extrusionOk="0">
                  <a:moveTo>
                    <a:pt x="1565" y="1"/>
                  </a:moveTo>
                  <a:cubicBezTo>
                    <a:pt x="1533" y="1"/>
                    <a:pt x="1504" y="18"/>
                    <a:pt x="1498" y="61"/>
                  </a:cubicBezTo>
                  <a:cubicBezTo>
                    <a:pt x="1225" y="1236"/>
                    <a:pt x="982" y="2299"/>
                    <a:pt x="757" y="3362"/>
                  </a:cubicBezTo>
                  <a:cubicBezTo>
                    <a:pt x="692" y="2992"/>
                    <a:pt x="531" y="2557"/>
                    <a:pt x="435" y="2170"/>
                  </a:cubicBezTo>
                  <a:cubicBezTo>
                    <a:pt x="435" y="2098"/>
                    <a:pt x="383" y="2062"/>
                    <a:pt x="332" y="2062"/>
                  </a:cubicBezTo>
                  <a:cubicBezTo>
                    <a:pt x="282" y="2062"/>
                    <a:pt x="234" y="2098"/>
                    <a:pt x="241" y="2170"/>
                  </a:cubicBezTo>
                  <a:cubicBezTo>
                    <a:pt x="355" y="2606"/>
                    <a:pt x="564" y="3185"/>
                    <a:pt x="613" y="3540"/>
                  </a:cubicBezTo>
                  <a:cubicBezTo>
                    <a:pt x="628" y="3604"/>
                    <a:pt x="628" y="3733"/>
                    <a:pt x="660" y="3798"/>
                  </a:cubicBezTo>
                  <a:lnTo>
                    <a:pt x="419" y="5054"/>
                  </a:lnTo>
                  <a:cubicBezTo>
                    <a:pt x="338" y="4764"/>
                    <a:pt x="323" y="4457"/>
                    <a:pt x="258" y="4152"/>
                  </a:cubicBezTo>
                  <a:cubicBezTo>
                    <a:pt x="245" y="4107"/>
                    <a:pt x="212" y="4087"/>
                    <a:pt x="179" y="4087"/>
                  </a:cubicBezTo>
                  <a:cubicBezTo>
                    <a:pt x="129" y="4087"/>
                    <a:pt x="78" y="4132"/>
                    <a:pt x="97" y="4200"/>
                  </a:cubicBezTo>
                  <a:cubicBezTo>
                    <a:pt x="162" y="4603"/>
                    <a:pt x="209" y="5022"/>
                    <a:pt x="355" y="5408"/>
                  </a:cubicBezTo>
                  <a:cubicBezTo>
                    <a:pt x="226" y="6100"/>
                    <a:pt x="113" y="6793"/>
                    <a:pt x="33" y="7517"/>
                  </a:cubicBezTo>
                  <a:lnTo>
                    <a:pt x="33" y="7502"/>
                  </a:lnTo>
                  <a:cubicBezTo>
                    <a:pt x="16" y="7566"/>
                    <a:pt x="1" y="7646"/>
                    <a:pt x="16" y="7711"/>
                  </a:cubicBezTo>
                  <a:cubicBezTo>
                    <a:pt x="42" y="7747"/>
                    <a:pt x="71" y="7764"/>
                    <a:pt x="99" y="7764"/>
                  </a:cubicBezTo>
                  <a:cubicBezTo>
                    <a:pt x="156" y="7764"/>
                    <a:pt x="204" y="7691"/>
                    <a:pt x="194" y="7582"/>
                  </a:cubicBezTo>
                  <a:cubicBezTo>
                    <a:pt x="194" y="7438"/>
                    <a:pt x="226" y="7260"/>
                    <a:pt x="274" y="7099"/>
                  </a:cubicBezTo>
                  <a:cubicBezTo>
                    <a:pt x="306" y="6697"/>
                    <a:pt x="387" y="6261"/>
                    <a:pt x="419" y="5956"/>
                  </a:cubicBezTo>
                  <a:cubicBezTo>
                    <a:pt x="435" y="5842"/>
                    <a:pt x="467" y="5730"/>
                    <a:pt x="484" y="5634"/>
                  </a:cubicBezTo>
                  <a:lnTo>
                    <a:pt x="499" y="5634"/>
                  </a:lnTo>
                  <a:cubicBezTo>
                    <a:pt x="548" y="5634"/>
                    <a:pt x="564" y="5585"/>
                    <a:pt x="580" y="5552"/>
                  </a:cubicBezTo>
                  <a:cubicBezTo>
                    <a:pt x="692" y="5344"/>
                    <a:pt x="982" y="5086"/>
                    <a:pt x="1160" y="4844"/>
                  </a:cubicBezTo>
                  <a:cubicBezTo>
                    <a:pt x="1289" y="4683"/>
                    <a:pt x="1433" y="4538"/>
                    <a:pt x="1547" y="4361"/>
                  </a:cubicBezTo>
                  <a:cubicBezTo>
                    <a:pt x="1594" y="4313"/>
                    <a:pt x="1594" y="4232"/>
                    <a:pt x="1530" y="4200"/>
                  </a:cubicBezTo>
                  <a:cubicBezTo>
                    <a:pt x="1517" y="4193"/>
                    <a:pt x="1505" y="4190"/>
                    <a:pt x="1493" y="4190"/>
                  </a:cubicBezTo>
                  <a:cubicBezTo>
                    <a:pt x="1386" y="4190"/>
                    <a:pt x="1316" y="4427"/>
                    <a:pt x="1272" y="4442"/>
                  </a:cubicBezTo>
                  <a:cubicBezTo>
                    <a:pt x="1096" y="4651"/>
                    <a:pt x="903" y="4908"/>
                    <a:pt x="725" y="5118"/>
                  </a:cubicBezTo>
                  <a:cubicBezTo>
                    <a:pt x="660" y="5183"/>
                    <a:pt x="596" y="5247"/>
                    <a:pt x="531" y="5327"/>
                  </a:cubicBezTo>
                  <a:cubicBezTo>
                    <a:pt x="628" y="4796"/>
                    <a:pt x="757" y="4249"/>
                    <a:pt x="870" y="3716"/>
                  </a:cubicBezTo>
                  <a:cubicBezTo>
                    <a:pt x="870" y="3701"/>
                    <a:pt x="886" y="3684"/>
                    <a:pt x="886" y="3669"/>
                  </a:cubicBezTo>
                  <a:cubicBezTo>
                    <a:pt x="1031" y="3379"/>
                    <a:pt x="1257" y="3137"/>
                    <a:pt x="1418" y="2879"/>
                  </a:cubicBezTo>
                  <a:cubicBezTo>
                    <a:pt x="1530" y="2718"/>
                    <a:pt x="1772" y="2524"/>
                    <a:pt x="1901" y="2299"/>
                  </a:cubicBezTo>
                  <a:cubicBezTo>
                    <a:pt x="1933" y="2235"/>
                    <a:pt x="2013" y="2187"/>
                    <a:pt x="1949" y="2106"/>
                  </a:cubicBezTo>
                  <a:cubicBezTo>
                    <a:pt x="1929" y="2091"/>
                    <a:pt x="1909" y="2084"/>
                    <a:pt x="1891" y="2084"/>
                  </a:cubicBezTo>
                  <a:cubicBezTo>
                    <a:pt x="1791" y="2084"/>
                    <a:pt x="1718" y="2272"/>
                    <a:pt x="1691" y="2299"/>
                  </a:cubicBezTo>
                  <a:lnTo>
                    <a:pt x="1305" y="2735"/>
                  </a:lnTo>
                  <a:cubicBezTo>
                    <a:pt x="1208" y="2879"/>
                    <a:pt x="1079" y="3040"/>
                    <a:pt x="982" y="3201"/>
                  </a:cubicBezTo>
                  <a:cubicBezTo>
                    <a:pt x="1047" y="2911"/>
                    <a:pt x="1096" y="2606"/>
                    <a:pt x="1160" y="2299"/>
                  </a:cubicBezTo>
                  <a:cubicBezTo>
                    <a:pt x="1321" y="1575"/>
                    <a:pt x="1498" y="849"/>
                    <a:pt x="1659" y="109"/>
                  </a:cubicBezTo>
                  <a:cubicBezTo>
                    <a:pt x="1679" y="48"/>
                    <a:pt x="1618" y="1"/>
                    <a:pt x="15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7"/>
            <p:cNvSpPr/>
            <p:nvPr/>
          </p:nvSpPr>
          <p:spPr>
            <a:xfrm>
              <a:off x="7170450" y="4204519"/>
              <a:ext cx="459877" cy="61005"/>
            </a:xfrm>
            <a:custGeom>
              <a:avLst/>
              <a:gdLst/>
              <a:ahLst/>
              <a:cxnLst/>
              <a:rect l="l" t="t" r="r" b="b"/>
              <a:pathLst>
                <a:path w="3641" h="483" extrusionOk="0">
                  <a:moveTo>
                    <a:pt x="1810" y="1"/>
                  </a:moveTo>
                  <a:cubicBezTo>
                    <a:pt x="1659" y="1"/>
                    <a:pt x="1506" y="5"/>
                    <a:pt x="1353" y="14"/>
                  </a:cubicBezTo>
                  <a:cubicBezTo>
                    <a:pt x="1143" y="29"/>
                    <a:pt x="918" y="46"/>
                    <a:pt x="709" y="93"/>
                  </a:cubicBezTo>
                  <a:cubicBezTo>
                    <a:pt x="580" y="110"/>
                    <a:pt x="451" y="142"/>
                    <a:pt x="322" y="175"/>
                  </a:cubicBezTo>
                  <a:cubicBezTo>
                    <a:pt x="258" y="190"/>
                    <a:pt x="177" y="222"/>
                    <a:pt x="112" y="239"/>
                  </a:cubicBezTo>
                  <a:cubicBezTo>
                    <a:pt x="112" y="239"/>
                    <a:pt x="161" y="222"/>
                    <a:pt x="145" y="222"/>
                  </a:cubicBezTo>
                  <a:lnTo>
                    <a:pt x="129" y="222"/>
                  </a:lnTo>
                  <a:cubicBezTo>
                    <a:pt x="65" y="239"/>
                    <a:pt x="0" y="287"/>
                    <a:pt x="0" y="351"/>
                  </a:cubicBezTo>
                  <a:cubicBezTo>
                    <a:pt x="0" y="410"/>
                    <a:pt x="54" y="482"/>
                    <a:pt x="112" y="482"/>
                  </a:cubicBezTo>
                  <a:cubicBezTo>
                    <a:pt x="117" y="482"/>
                    <a:pt x="123" y="481"/>
                    <a:pt x="129" y="480"/>
                  </a:cubicBezTo>
                  <a:cubicBezTo>
                    <a:pt x="209" y="480"/>
                    <a:pt x="273" y="465"/>
                    <a:pt x="355" y="432"/>
                  </a:cubicBezTo>
                  <a:cubicBezTo>
                    <a:pt x="467" y="400"/>
                    <a:pt x="580" y="368"/>
                    <a:pt x="709" y="351"/>
                  </a:cubicBezTo>
                  <a:cubicBezTo>
                    <a:pt x="741" y="336"/>
                    <a:pt x="789" y="336"/>
                    <a:pt x="838" y="336"/>
                  </a:cubicBezTo>
                  <a:cubicBezTo>
                    <a:pt x="853" y="319"/>
                    <a:pt x="870" y="319"/>
                    <a:pt x="902" y="319"/>
                  </a:cubicBezTo>
                  <a:lnTo>
                    <a:pt x="934" y="319"/>
                  </a:lnTo>
                  <a:cubicBezTo>
                    <a:pt x="942" y="311"/>
                    <a:pt x="958" y="307"/>
                    <a:pt x="964" y="307"/>
                  </a:cubicBezTo>
                  <a:cubicBezTo>
                    <a:pt x="971" y="307"/>
                    <a:pt x="967" y="311"/>
                    <a:pt x="934" y="319"/>
                  </a:cubicBezTo>
                  <a:lnTo>
                    <a:pt x="1272" y="271"/>
                  </a:lnTo>
                  <a:cubicBezTo>
                    <a:pt x="1409" y="263"/>
                    <a:pt x="1550" y="259"/>
                    <a:pt x="1693" y="259"/>
                  </a:cubicBezTo>
                  <a:cubicBezTo>
                    <a:pt x="1836" y="259"/>
                    <a:pt x="1981" y="263"/>
                    <a:pt x="2126" y="271"/>
                  </a:cubicBezTo>
                  <a:cubicBezTo>
                    <a:pt x="2528" y="271"/>
                    <a:pt x="2932" y="303"/>
                    <a:pt x="3334" y="351"/>
                  </a:cubicBezTo>
                  <a:cubicBezTo>
                    <a:pt x="3398" y="368"/>
                    <a:pt x="3447" y="368"/>
                    <a:pt x="3511" y="383"/>
                  </a:cubicBezTo>
                  <a:cubicBezTo>
                    <a:pt x="3544" y="383"/>
                    <a:pt x="3576" y="368"/>
                    <a:pt x="3608" y="351"/>
                  </a:cubicBezTo>
                  <a:cubicBezTo>
                    <a:pt x="3624" y="319"/>
                    <a:pt x="3640" y="287"/>
                    <a:pt x="3640" y="254"/>
                  </a:cubicBezTo>
                  <a:cubicBezTo>
                    <a:pt x="3640" y="222"/>
                    <a:pt x="3624" y="190"/>
                    <a:pt x="3608" y="158"/>
                  </a:cubicBezTo>
                  <a:cubicBezTo>
                    <a:pt x="3576" y="142"/>
                    <a:pt x="3544" y="126"/>
                    <a:pt x="3511" y="126"/>
                  </a:cubicBezTo>
                  <a:cubicBezTo>
                    <a:pt x="3093" y="61"/>
                    <a:pt x="2674" y="29"/>
                    <a:pt x="2255" y="14"/>
                  </a:cubicBezTo>
                  <a:cubicBezTo>
                    <a:pt x="2110" y="5"/>
                    <a:pt x="1961" y="1"/>
                    <a:pt x="18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731556783"/>
      </p:ext>
    </p:extLst>
  </p:cSld>
  <p:clrMapOvr>
    <a:masterClrMapping/>
  </p:clrMapOvr>
  <p:transition spd="slow">
    <p:fade thruBlk="1"/>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316"/>
        <p:cNvGrpSpPr/>
        <p:nvPr/>
      </p:nvGrpSpPr>
      <p:grpSpPr>
        <a:xfrm>
          <a:off x="0" y="0"/>
          <a:ext cx="0" cy="0"/>
          <a:chOff x="0" y="0"/>
          <a:chExt cx="0" cy="0"/>
        </a:xfrm>
      </p:grpSpPr>
    </p:spTree>
    <p:extLst>
      <p:ext uri="{BB962C8B-B14F-4D97-AF65-F5344CB8AC3E}">
        <p14:creationId xmlns:p14="http://schemas.microsoft.com/office/powerpoint/2010/main" val="2186534888"/>
      </p:ext>
    </p:extLst>
  </p:cSld>
  <p:clrMapOvr>
    <a:masterClrMapping/>
  </p:clrMapOvr>
  <p:transition spd="slow">
    <p:fade thruBlk="1"/>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48"/>
        <p:cNvGrpSpPr/>
        <p:nvPr/>
      </p:nvGrpSpPr>
      <p:grpSpPr>
        <a:xfrm>
          <a:off x="0" y="0"/>
          <a:ext cx="0" cy="0"/>
          <a:chOff x="0" y="0"/>
          <a:chExt cx="0" cy="0"/>
        </a:xfrm>
      </p:grpSpPr>
      <p:sp>
        <p:nvSpPr>
          <p:cNvPr id="349" name="Google Shape;349;p14"/>
          <p:cNvSpPr txBox="1">
            <a:spLocks noGrp="1"/>
          </p:cNvSpPr>
          <p:nvPr>
            <p:ph type="title"/>
          </p:nvPr>
        </p:nvSpPr>
        <p:spPr>
          <a:xfrm>
            <a:off x="960000" y="719200"/>
            <a:ext cx="102720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50" name="Google Shape;350;p14"/>
          <p:cNvGrpSpPr/>
          <p:nvPr/>
        </p:nvGrpSpPr>
        <p:grpSpPr>
          <a:xfrm flipH="1">
            <a:off x="9966022" y="5524374"/>
            <a:ext cx="1067591" cy="779257"/>
            <a:chOff x="2979700" y="-2028575"/>
            <a:chExt cx="1981424" cy="1446284"/>
          </a:xfrm>
        </p:grpSpPr>
        <p:sp>
          <p:nvSpPr>
            <p:cNvPr id="351" name="Google Shape;351;p14"/>
            <p:cNvSpPr/>
            <p:nvPr/>
          </p:nvSpPr>
          <p:spPr>
            <a:xfrm>
              <a:off x="2987866" y="-2028575"/>
              <a:ext cx="1973258" cy="1442867"/>
            </a:xfrm>
            <a:custGeom>
              <a:avLst/>
              <a:gdLst/>
              <a:ahLst/>
              <a:cxnLst/>
              <a:rect l="l" t="t" r="r" b="b"/>
              <a:pathLst>
                <a:path w="25373" h="18553" extrusionOk="0">
                  <a:moveTo>
                    <a:pt x="10182" y="0"/>
                  </a:moveTo>
                  <a:cubicBezTo>
                    <a:pt x="9775" y="0"/>
                    <a:pt x="9329" y="131"/>
                    <a:pt x="8854" y="430"/>
                  </a:cubicBezTo>
                  <a:cubicBezTo>
                    <a:pt x="7651" y="1218"/>
                    <a:pt x="7278" y="2665"/>
                    <a:pt x="6992" y="3410"/>
                  </a:cubicBezTo>
                  <a:cubicBezTo>
                    <a:pt x="6232" y="5530"/>
                    <a:pt x="5831" y="7465"/>
                    <a:pt x="5430" y="9356"/>
                  </a:cubicBezTo>
                  <a:cubicBezTo>
                    <a:pt x="5114" y="8854"/>
                    <a:pt x="4786" y="8309"/>
                    <a:pt x="4556" y="7880"/>
                  </a:cubicBezTo>
                  <a:cubicBezTo>
                    <a:pt x="4184" y="7236"/>
                    <a:pt x="3840" y="6504"/>
                    <a:pt x="3181" y="6032"/>
                  </a:cubicBezTo>
                  <a:cubicBezTo>
                    <a:pt x="2838" y="5813"/>
                    <a:pt x="2391" y="5659"/>
                    <a:pt x="1977" y="5659"/>
                  </a:cubicBezTo>
                  <a:cubicBezTo>
                    <a:pt x="1958" y="5659"/>
                    <a:pt x="1939" y="5659"/>
                    <a:pt x="1920" y="5660"/>
                  </a:cubicBezTo>
                  <a:cubicBezTo>
                    <a:pt x="1748" y="5660"/>
                    <a:pt x="1590" y="5688"/>
                    <a:pt x="1433" y="5746"/>
                  </a:cubicBezTo>
                  <a:cubicBezTo>
                    <a:pt x="172" y="6447"/>
                    <a:pt x="58" y="8066"/>
                    <a:pt x="0" y="9312"/>
                  </a:cubicBezTo>
                  <a:cubicBezTo>
                    <a:pt x="144" y="11203"/>
                    <a:pt x="402" y="13109"/>
                    <a:pt x="1003" y="14943"/>
                  </a:cubicBezTo>
                  <a:cubicBezTo>
                    <a:pt x="1662" y="16734"/>
                    <a:pt x="3567" y="18210"/>
                    <a:pt x="5688" y="18353"/>
                  </a:cubicBezTo>
                  <a:cubicBezTo>
                    <a:pt x="6483" y="18463"/>
                    <a:pt x="7279" y="18486"/>
                    <a:pt x="8065" y="18486"/>
                  </a:cubicBezTo>
                  <a:cubicBezTo>
                    <a:pt x="8634" y="18486"/>
                    <a:pt x="9198" y="18474"/>
                    <a:pt x="9753" y="18474"/>
                  </a:cubicBezTo>
                  <a:cubicBezTo>
                    <a:pt x="10323" y="18474"/>
                    <a:pt x="10885" y="18487"/>
                    <a:pt x="11433" y="18539"/>
                  </a:cubicBezTo>
                  <a:cubicBezTo>
                    <a:pt x="11615" y="18549"/>
                    <a:pt x="11796" y="18553"/>
                    <a:pt x="11977" y="18553"/>
                  </a:cubicBezTo>
                  <a:cubicBezTo>
                    <a:pt x="12593" y="18553"/>
                    <a:pt x="13205" y="18507"/>
                    <a:pt x="13825" y="18496"/>
                  </a:cubicBezTo>
                  <a:cubicBezTo>
                    <a:pt x="14010" y="18505"/>
                    <a:pt x="14196" y="18510"/>
                    <a:pt x="14383" y="18510"/>
                  </a:cubicBezTo>
                  <a:cubicBezTo>
                    <a:pt x="14789" y="18510"/>
                    <a:pt x="15195" y="18488"/>
                    <a:pt x="15588" y="18439"/>
                  </a:cubicBezTo>
                  <a:cubicBezTo>
                    <a:pt x="15766" y="18455"/>
                    <a:pt x="15945" y="18464"/>
                    <a:pt x="16122" y="18464"/>
                  </a:cubicBezTo>
                  <a:cubicBezTo>
                    <a:pt x="17024" y="18464"/>
                    <a:pt x="17894" y="18249"/>
                    <a:pt x="18625" y="17794"/>
                  </a:cubicBezTo>
                  <a:cubicBezTo>
                    <a:pt x="19169" y="17379"/>
                    <a:pt x="19685" y="16920"/>
                    <a:pt x="20215" y="16491"/>
                  </a:cubicBezTo>
                  <a:cubicBezTo>
                    <a:pt x="21061" y="15860"/>
                    <a:pt x="21892" y="15215"/>
                    <a:pt x="22694" y="14571"/>
                  </a:cubicBezTo>
                  <a:cubicBezTo>
                    <a:pt x="23395" y="13998"/>
                    <a:pt x="24155" y="13425"/>
                    <a:pt x="24499" y="12607"/>
                  </a:cubicBezTo>
                  <a:cubicBezTo>
                    <a:pt x="24871" y="11633"/>
                    <a:pt x="25372" y="10617"/>
                    <a:pt x="25200" y="9528"/>
                  </a:cubicBezTo>
                  <a:cubicBezTo>
                    <a:pt x="25091" y="8745"/>
                    <a:pt x="24429" y="7976"/>
                    <a:pt x="23480" y="7976"/>
                  </a:cubicBezTo>
                  <a:cubicBezTo>
                    <a:pt x="23438" y="7976"/>
                    <a:pt x="23396" y="7977"/>
                    <a:pt x="23353" y="7981"/>
                  </a:cubicBezTo>
                  <a:cubicBezTo>
                    <a:pt x="22522" y="7981"/>
                    <a:pt x="22650" y="8066"/>
                    <a:pt x="22249" y="8109"/>
                  </a:cubicBezTo>
                  <a:cubicBezTo>
                    <a:pt x="21991" y="8152"/>
                    <a:pt x="21748" y="8195"/>
                    <a:pt x="21504" y="8267"/>
                  </a:cubicBezTo>
                  <a:cubicBezTo>
                    <a:pt x="21160" y="8296"/>
                    <a:pt x="20803" y="8382"/>
                    <a:pt x="20488" y="8510"/>
                  </a:cubicBezTo>
                  <a:cubicBezTo>
                    <a:pt x="20157" y="8640"/>
                    <a:pt x="19842" y="8797"/>
                    <a:pt x="19542" y="8969"/>
                  </a:cubicBezTo>
                  <a:cubicBezTo>
                    <a:pt x="19657" y="8395"/>
                    <a:pt x="19699" y="7809"/>
                    <a:pt x="19657" y="7207"/>
                  </a:cubicBezTo>
                  <a:cubicBezTo>
                    <a:pt x="19542" y="6246"/>
                    <a:pt x="18797" y="5631"/>
                    <a:pt x="17708" y="5516"/>
                  </a:cubicBezTo>
                  <a:cubicBezTo>
                    <a:pt x="17522" y="5507"/>
                    <a:pt x="17336" y="5501"/>
                    <a:pt x="17151" y="5501"/>
                  </a:cubicBezTo>
                  <a:cubicBezTo>
                    <a:pt x="16737" y="5501"/>
                    <a:pt x="16328" y="5532"/>
                    <a:pt x="15932" y="5631"/>
                  </a:cubicBezTo>
                  <a:cubicBezTo>
                    <a:pt x="15502" y="5746"/>
                    <a:pt x="15143" y="5989"/>
                    <a:pt x="14786" y="6204"/>
                  </a:cubicBezTo>
                  <a:cubicBezTo>
                    <a:pt x="14083" y="6605"/>
                    <a:pt x="13496" y="7135"/>
                    <a:pt x="12994" y="7708"/>
                  </a:cubicBezTo>
                  <a:cubicBezTo>
                    <a:pt x="12994" y="7236"/>
                    <a:pt x="12994" y="6734"/>
                    <a:pt x="13009" y="6189"/>
                  </a:cubicBezTo>
                  <a:cubicBezTo>
                    <a:pt x="13051" y="5387"/>
                    <a:pt x="12808" y="2779"/>
                    <a:pt x="12465" y="2193"/>
                  </a:cubicBezTo>
                  <a:cubicBezTo>
                    <a:pt x="12129" y="985"/>
                    <a:pt x="11300" y="0"/>
                    <a:pt x="101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14"/>
            <p:cNvSpPr/>
            <p:nvPr/>
          </p:nvSpPr>
          <p:spPr>
            <a:xfrm>
              <a:off x="2979700" y="-1572847"/>
              <a:ext cx="568654" cy="980524"/>
            </a:xfrm>
            <a:custGeom>
              <a:avLst/>
              <a:gdLst/>
              <a:ahLst/>
              <a:cxnLst/>
              <a:rect l="l" t="t" r="r" b="b"/>
              <a:pathLst>
                <a:path w="7312" h="12608" extrusionOk="0">
                  <a:moveTo>
                    <a:pt x="1830" y="0"/>
                  </a:moveTo>
                  <a:cubicBezTo>
                    <a:pt x="1742" y="0"/>
                    <a:pt x="1652" y="97"/>
                    <a:pt x="1681" y="215"/>
                  </a:cubicBezTo>
                  <a:cubicBezTo>
                    <a:pt x="1997" y="2206"/>
                    <a:pt x="2440" y="4184"/>
                    <a:pt x="3099" y="6060"/>
                  </a:cubicBezTo>
                  <a:cubicBezTo>
                    <a:pt x="3042" y="6031"/>
                    <a:pt x="2985" y="5989"/>
                    <a:pt x="2927" y="5960"/>
                  </a:cubicBezTo>
                  <a:cubicBezTo>
                    <a:pt x="2727" y="5831"/>
                    <a:pt x="2497" y="5716"/>
                    <a:pt x="2369" y="5588"/>
                  </a:cubicBezTo>
                  <a:cubicBezTo>
                    <a:pt x="1666" y="5000"/>
                    <a:pt x="965" y="4398"/>
                    <a:pt x="234" y="3882"/>
                  </a:cubicBezTo>
                  <a:cubicBezTo>
                    <a:pt x="223" y="3879"/>
                    <a:pt x="213" y="3878"/>
                    <a:pt x="203" y="3878"/>
                  </a:cubicBezTo>
                  <a:cubicBezTo>
                    <a:pt x="66" y="3878"/>
                    <a:pt x="1" y="4132"/>
                    <a:pt x="134" y="4212"/>
                  </a:cubicBezTo>
                  <a:cubicBezTo>
                    <a:pt x="850" y="4770"/>
                    <a:pt x="1666" y="5401"/>
                    <a:pt x="2297" y="5974"/>
                  </a:cubicBezTo>
                  <a:cubicBezTo>
                    <a:pt x="2669" y="6189"/>
                    <a:pt x="2985" y="6404"/>
                    <a:pt x="3315" y="6633"/>
                  </a:cubicBezTo>
                  <a:cubicBezTo>
                    <a:pt x="4274" y="8911"/>
                    <a:pt x="5363" y="10745"/>
                    <a:pt x="6925" y="12449"/>
                  </a:cubicBezTo>
                  <a:cubicBezTo>
                    <a:pt x="6996" y="12507"/>
                    <a:pt x="7040" y="12608"/>
                    <a:pt x="7139" y="12608"/>
                  </a:cubicBezTo>
                  <a:cubicBezTo>
                    <a:pt x="7240" y="12608"/>
                    <a:pt x="7311" y="12493"/>
                    <a:pt x="7283" y="12378"/>
                  </a:cubicBezTo>
                  <a:cubicBezTo>
                    <a:pt x="7197" y="12192"/>
                    <a:pt x="7011" y="12106"/>
                    <a:pt x="6910" y="11934"/>
                  </a:cubicBezTo>
                  <a:cubicBezTo>
                    <a:pt x="5636" y="10516"/>
                    <a:pt x="4575" y="8782"/>
                    <a:pt x="3744" y="6877"/>
                  </a:cubicBezTo>
                  <a:cubicBezTo>
                    <a:pt x="3844" y="6848"/>
                    <a:pt x="3888" y="6705"/>
                    <a:pt x="3859" y="6633"/>
                  </a:cubicBezTo>
                  <a:cubicBezTo>
                    <a:pt x="3901" y="5573"/>
                    <a:pt x="4174" y="4355"/>
                    <a:pt x="4331" y="3194"/>
                  </a:cubicBezTo>
                  <a:cubicBezTo>
                    <a:pt x="4375" y="2579"/>
                    <a:pt x="4461" y="1991"/>
                    <a:pt x="4446" y="1676"/>
                  </a:cubicBezTo>
                  <a:lnTo>
                    <a:pt x="4446" y="1662"/>
                  </a:lnTo>
                  <a:lnTo>
                    <a:pt x="4446" y="1647"/>
                  </a:lnTo>
                  <a:cubicBezTo>
                    <a:pt x="4474" y="1619"/>
                    <a:pt x="4461" y="1547"/>
                    <a:pt x="4432" y="1490"/>
                  </a:cubicBezTo>
                  <a:cubicBezTo>
                    <a:pt x="4432" y="1418"/>
                    <a:pt x="4389" y="1347"/>
                    <a:pt x="4317" y="1318"/>
                  </a:cubicBezTo>
                  <a:cubicBezTo>
                    <a:pt x="4305" y="1315"/>
                    <a:pt x="4294" y="1314"/>
                    <a:pt x="4282" y="1314"/>
                  </a:cubicBezTo>
                  <a:cubicBezTo>
                    <a:pt x="4183" y="1314"/>
                    <a:pt x="4104" y="1418"/>
                    <a:pt x="4117" y="1533"/>
                  </a:cubicBezTo>
                  <a:cubicBezTo>
                    <a:pt x="4117" y="1561"/>
                    <a:pt x="4117" y="1590"/>
                    <a:pt x="4131" y="1619"/>
                  </a:cubicBezTo>
                  <a:cubicBezTo>
                    <a:pt x="4117" y="1676"/>
                    <a:pt x="4131" y="1733"/>
                    <a:pt x="4131" y="1805"/>
                  </a:cubicBezTo>
                  <a:cubicBezTo>
                    <a:pt x="4117" y="1863"/>
                    <a:pt x="4031" y="3023"/>
                    <a:pt x="4031" y="3080"/>
                  </a:cubicBezTo>
                  <a:cubicBezTo>
                    <a:pt x="3888" y="4197"/>
                    <a:pt x="3658" y="5301"/>
                    <a:pt x="3586" y="6432"/>
                  </a:cubicBezTo>
                  <a:cubicBezTo>
                    <a:pt x="3572" y="6419"/>
                    <a:pt x="3572" y="6419"/>
                    <a:pt x="3558" y="6419"/>
                  </a:cubicBezTo>
                  <a:cubicBezTo>
                    <a:pt x="3401" y="6002"/>
                    <a:pt x="3242" y="5601"/>
                    <a:pt x="3099" y="5186"/>
                  </a:cubicBezTo>
                  <a:cubicBezTo>
                    <a:pt x="2799" y="4025"/>
                    <a:pt x="2455" y="2866"/>
                    <a:pt x="2226" y="1676"/>
                  </a:cubicBezTo>
                  <a:cubicBezTo>
                    <a:pt x="2125" y="1146"/>
                    <a:pt x="2054" y="587"/>
                    <a:pt x="1939" y="71"/>
                  </a:cubicBezTo>
                  <a:cubicBezTo>
                    <a:pt x="1912" y="21"/>
                    <a:pt x="1872" y="0"/>
                    <a:pt x="18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14"/>
            <p:cNvSpPr/>
            <p:nvPr/>
          </p:nvSpPr>
          <p:spPr>
            <a:xfrm>
              <a:off x="3522995" y="-1991168"/>
              <a:ext cx="467709" cy="1403593"/>
            </a:xfrm>
            <a:custGeom>
              <a:avLst/>
              <a:gdLst/>
              <a:ahLst/>
              <a:cxnLst/>
              <a:rect l="l" t="t" r="r" b="b"/>
              <a:pathLst>
                <a:path w="6014" h="18048" extrusionOk="0">
                  <a:moveTo>
                    <a:pt x="3631" y="1"/>
                  </a:moveTo>
                  <a:cubicBezTo>
                    <a:pt x="3554" y="1"/>
                    <a:pt x="3477" y="58"/>
                    <a:pt x="3477" y="178"/>
                  </a:cubicBezTo>
                  <a:cubicBezTo>
                    <a:pt x="3521" y="2743"/>
                    <a:pt x="3263" y="5278"/>
                    <a:pt x="3133" y="7815"/>
                  </a:cubicBezTo>
                  <a:cubicBezTo>
                    <a:pt x="3105" y="7872"/>
                    <a:pt x="3091" y="7929"/>
                    <a:pt x="3062" y="7972"/>
                  </a:cubicBezTo>
                  <a:cubicBezTo>
                    <a:pt x="2789" y="7571"/>
                    <a:pt x="2460" y="6940"/>
                    <a:pt x="2216" y="6353"/>
                  </a:cubicBezTo>
                  <a:cubicBezTo>
                    <a:pt x="1859" y="5809"/>
                    <a:pt x="1486" y="5106"/>
                    <a:pt x="1127" y="4405"/>
                  </a:cubicBezTo>
                  <a:cubicBezTo>
                    <a:pt x="827" y="3832"/>
                    <a:pt x="583" y="3202"/>
                    <a:pt x="297" y="2628"/>
                  </a:cubicBezTo>
                  <a:cubicBezTo>
                    <a:pt x="268" y="2600"/>
                    <a:pt x="236" y="2587"/>
                    <a:pt x="205" y="2587"/>
                  </a:cubicBezTo>
                  <a:cubicBezTo>
                    <a:pt x="98" y="2587"/>
                    <a:pt x="1" y="2738"/>
                    <a:pt x="67" y="2871"/>
                  </a:cubicBezTo>
                  <a:cubicBezTo>
                    <a:pt x="598" y="4104"/>
                    <a:pt x="1286" y="5522"/>
                    <a:pt x="1945" y="6510"/>
                  </a:cubicBezTo>
                  <a:cubicBezTo>
                    <a:pt x="2231" y="7213"/>
                    <a:pt x="2632" y="7914"/>
                    <a:pt x="2961" y="8402"/>
                  </a:cubicBezTo>
                  <a:cubicBezTo>
                    <a:pt x="3019" y="8459"/>
                    <a:pt x="3062" y="8459"/>
                    <a:pt x="3105" y="8459"/>
                  </a:cubicBezTo>
                  <a:cubicBezTo>
                    <a:pt x="3091" y="8917"/>
                    <a:pt x="3062" y="9362"/>
                    <a:pt x="3062" y="9820"/>
                  </a:cubicBezTo>
                  <a:cubicBezTo>
                    <a:pt x="3076" y="11181"/>
                    <a:pt x="3148" y="12528"/>
                    <a:pt x="3091" y="13874"/>
                  </a:cubicBezTo>
                  <a:cubicBezTo>
                    <a:pt x="3047" y="14476"/>
                    <a:pt x="3047" y="15064"/>
                    <a:pt x="3005" y="15651"/>
                  </a:cubicBezTo>
                  <a:cubicBezTo>
                    <a:pt x="2990" y="16239"/>
                    <a:pt x="2933" y="16841"/>
                    <a:pt x="2961" y="17127"/>
                  </a:cubicBezTo>
                  <a:cubicBezTo>
                    <a:pt x="2961" y="17098"/>
                    <a:pt x="2961" y="17087"/>
                    <a:pt x="2962" y="17087"/>
                  </a:cubicBezTo>
                  <a:cubicBezTo>
                    <a:pt x="2963" y="17087"/>
                    <a:pt x="2966" y="17153"/>
                    <a:pt x="2976" y="17184"/>
                  </a:cubicBezTo>
                  <a:cubicBezTo>
                    <a:pt x="2976" y="17328"/>
                    <a:pt x="2976" y="17255"/>
                    <a:pt x="2961" y="17399"/>
                  </a:cubicBezTo>
                  <a:cubicBezTo>
                    <a:pt x="2976" y="17657"/>
                    <a:pt x="2976" y="17771"/>
                    <a:pt x="2976" y="17886"/>
                  </a:cubicBezTo>
                  <a:cubicBezTo>
                    <a:pt x="2989" y="17996"/>
                    <a:pt x="3063" y="18047"/>
                    <a:pt x="3137" y="18047"/>
                  </a:cubicBezTo>
                  <a:cubicBezTo>
                    <a:pt x="3228" y="18047"/>
                    <a:pt x="3321" y="17970"/>
                    <a:pt x="3305" y="17828"/>
                  </a:cubicBezTo>
                  <a:cubicBezTo>
                    <a:pt x="3305" y="17586"/>
                    <a:pt x="3276" y="17485"/>
                    <a:pt x="3291" y="17385"/>
                  </a:cubicBezTo>
                  <a:cubicBezTo>
                    <a:pt x="3320" y="17141"/>
                    <a:pt x="3291" y="17055"/>
                    <a:pt x="3276" y="16912"/>
                  </a:cubicBezTo>
                  <a:lnTo>
                    <a:pt x="3276" y="16898"/>
                  </a:lnTo>
                  <a:cubicBezTo>
                    <a:pt x="3334" y="16181"/>
                    <a:pt x="3349" y="15192"/>
                    <a:pt x="3391" y="14348"/>
                  </a:cubicBezTo>
                  <a:cubicBezTo>
                    <a:pt x="3492" y="12972"/>
                    <a:pt x="3435" y="11582"/>
                    <a:pt x="3391" y="10207"/>
                  </a:cubicBezTo>
                  <a:cubicBezTo>
                    <a:pt x="3406" y="9419"/>
                    <a:pt x="3420" y="8646"/>
                    <a:pt x="3448" y="7857"/>
                  </a:cubicBezTo>
                  <a:cubicBezTo>
                    <a:pt x="3463" y="7828"/>
                    <a:pt x="3477" y="7800"/>
                    <a:pt x="3506" y="7786"/>
                  </a:cubicBezTo>
                  <a:cubicBezTo>
                    <a:pt x="4107" y="6625"/>
                    <a:pt x="4766" y="5364"/>
                    <a:pt x="5196" y="4204"/>
                  </a:cubicBezTo>
                  <a:cubicBezTo>
                    <a:pt x="5368" y="3889"/>
                    <a:pt x="5511" y="3574"/>
                    <a:pt x="5655" y="3259"/>
                  </a:cubicBezTo>
                  <a:cubicBezTo>
                    <a:pt x="5698" y="3116"/>
                    <a:pt x="5727" y="3058"/>
                    <a:pt x="5827" y="2929"/>
                  </a:cubicBezTo>
                  <a:cubicBezTo>
                    <a:pt x="5841" y="2900"/>
                    <a:pt x="5855" y="2886"/>
                    <a:pt x="5855" y="2858"/>
                  </a:cubicBezTo>
                  <a:cubicBezTo>
                    <a:pt x="5985" y="2772"/>
                    <a:pt x="6013" y="2528"/>
                    <a:pt x="5855" y="2470"/>
                  </a:cubicBezTo>
                  <a:cubicBezTo>
                    <a:pt x="5846" y="2468"/>
                    <a:pt x="5836" y="2467"/>
                    <a:pt x="5826" y="2467"/>
                  </a:cubicBezTo>
                  <a:cubicBezTo>
                    <a:pt x="5775" y="2467"/>
                    <a:pt x="5720" y="2495"/>
                    <a:pt x="5683" y="2543"/>
                  </a:cubicBezTo>
                  <a:cubicBezTo>
                    <a:pt x="5597" y="2585"/>
                    <a:pt x="5626" y="2642"/>
                    <a:pt x="5569" y="2714"/>
                  </a:cubicBezTo>
                  <a:cubicBezTo>
                    <a:pt x="5569" y="2728"/>
                    <a:pt x="5569" y="2728"/>
                    <a:pt x="5555" y="2743"/>
                  </a:cubicBezTo>
                  <a:cubicBezTo>
                    <a:pt x="5498" y="2814"/>
                    <a:pt x="5440" y="2915"/>
                    <a:pt x="5412" y="3015"/>
                  </a:cubicBezTo>
                  <a:cubicBezTo>
                    <a:pt x="5240" y="3488"/>
                    <a:pt x="4953" y="3889"/>
                    <a:pt x="4781" y="4348"/>
                  </a:cubicBezTo>
                  <a:cubicBezTo>
                    <a:pt x="4480" y="5236"/>
                    <a:pt x="3950" y="6181"/>
                    <a:pt x="3492" y="7083"/>
                  </a:cubicBezTo>
                  <a:cubicBezTo>
                    <a:pt x="3521" y="6525"/>
                    <a:pt x="3549" y="5966"/>
                    <a:pt x="3607" y="5393"/>
                  </a:cubicBezTo>
                  <a:cubicBezTo>
                    <a:pt x="3764" y="3674"/>
                    <a:pt x="3778" y="1926"/>
                    <a:pt x="3792" y="178"/>
                  </a:cubicBezTo>
                  <a:cubicBezTo>
                    <a:pt x="3792" y="62"/>
                    <a:pt x="3711" y="1"/>
                    <a:pt x="3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14"/>
            <p:cNvSpPr/>
            <p:nvPr/>
          </p:nvSpPr>
          <p:spPr>
            <a:xfrm>
              <a:off x="4038992" y="-1566314"/>
              <a:ext cx="503172" cy="984024"/>
            </a:xfrm>
            <a:custGeom>
              <a:avLst/>
              <a:gdLst/>
              <a:ahLst/>
              <a:cxnLst/>
              <a:rect l="l" t="t" r="r" b="b"/>
              <a:pathLst>
                <a:path w="6470" h="12653" extrusionOk="0">
                  <a:moveTo>
                    <a:pt x="4960" y="1"/>
                  </a:moveTo>
                  <a:cubicBezTo>
                    <a:pt x="4880" y="1"/>
                    <a:pt x="4799" y="52"/>
                    <a:pt x="4779" y="159"/>
                  </a:cubicBezTo>
                  <a:cubicBezTo>
                    <a:pt x="4135" y="1878"/>
                    <a:pt x="3304" y="3956"/>
                    <a:pt x="2530" y="5861"/>
                  </a:cubicBezTo>
                  <a:cubicBezTo>
                    <a:pt x="2286" y="4744"/>
                    <a:pt x="2028" y="3196"/>
                    <a:pt x="1828" y="1936"/>
                  </a:cubicBezTo>
                  <a:cubicBezTo>
                    <a:pt x="1728" y="1391"/>
                    <a:pt x="1642" y="862"/>
                    <a:pt x="1585" y="317"/>
                  </a:cubicBezTo>
                  <a:cubicBezTo>
                    <a:pt x="1570" y="260"/>
                    <a:pt x="1541" y="216"/>
                    <a:pt x="1499" y="188"/>
                  </a:cubicBezTo>
                  <a:cubicBezTo>
                    <a:pt x="1472" y="170"/>
                    <a:pt x="1444" y="162"/>
                    <a:pt x="1416" y="162"/>
                  </a:cubicBezTo>
                  <a:cubicBezTo>
                    <a:pt x="1308" y="162"/>
                    <a:pt x="1209" y="281"/>
                    <a:pt x="1255" y="417"/>
                  </a:cubicBezTo>
                  <a:cubicBezTo>
                    <a:pt x="1527" y="2438"/>
                    <a:pt x="1871" y="4457"/>
                    <a:pt x="2315" y="6434"/>
                  </a:cubicBezTo>
                  <a:cubicBezTo>
                    <a:pt x="2286" y="6478"/>
                    <a:pt x="2272" y="6520"/>
                    <a:pt x="2257" y="6564"/>
                  </a:cubicBezTo>
                  <a:cubicBezTo>
                    <a:pt x="1671" y="8512"/>
                    <a:pt x="796" y="10518"/>
                    <a:pt x="95" y="12280"/>
                  </a:cubicBezTo>
                  <a:cubicBezTo>
                    <a:pt x="0" y="12502"/>
                    <a:pt x="121" y="12653"/>
                    <a:pt x="252" y="12653"/>
                  </a:cubicBezTo>
                  <a:cubicBezTo>
                    <a:pt x="340" y="12653"/>
                    <a:pt x="433" y="12584"/>
                    <a:pt x="467" y="12423"/>
                  </a:cubicBezTo>
                  <a:cubicBezTo>
                    <a:pt x="911" y="11263"/>
                    <a:pt x="1484" y="9901"/>
                    <a:pt x="1986" y="8583"/>
                  </a:cubicBezTo>
                  <a:cubicBezTo>
                    <a:pt x="2186" y="7953"/>
                    <a:pt x="2387" y="7351"/>
                    <a:pt x="2616" y="6764"/>
                  </a:cubicBezTo>
                  <a:cubicBezTo>
                    <a:pt x="2773" y="6692"/>
                    <a:pt x="2960" y="6392"/>
                    <a:pt x="3132" y="6191"/>
                  </a:cubicBezTo>
                  <a:cubicBezTo>
                    <a:pt x="3633" y="5618"/>
                    <a:pt x="4192" y="5102"/>
                    <a:pt x="4651" y="4472"/>
                  </a:cubicBezTo>
                  <a:cubicBezTo>
                    <a:pt x="4966" y="4128"/>
                    <a:pt x="5252" y="3712"/>
                    <a:pt x="5539" y="3512"/>
                  </a:cubicBezTo>
                  <a:cubicBezTo>
                    <a:pt x="5782" y="3368"/>
                    <a:pt x="5725" y="3297"/>
                    <a:pt x="5883" y="3154"/>
                  </a:cubicBezTo>
                  <a:cubicBezTo>
                    <a:pt x="5868" y="3154"/>
                    <a:pt x="5982" y="3125"/>
                    <a:pt x="6055" y="3053"/>
                  </a:cubicBezTo>
                  <a:cubicBezTo>
                    <a:pt x="6083" y="3039"/>
                    <a:pt x="6112" y="3011"/>
                    <a:pt x="6126" y="2996"/>
                  </a:cubicBezTo>
                  <a:cubicBezTo>
                    <a:pt x="6154" y="2996"/>
                    <a:pt x="6169" y="2982"/>
                    <a:pt x="6169" y="2982"/>
                  </a:cubicBezTo>
                  <a:cubicBezTo>
                    <a:pt x="6170" y="2982"/>
                    <a:pt x="6170" y="2982"/>
                    <a:pt x="6171" y="2981"/>
                  </a:cubicBezTo>
                  <a:lnTo>
                    <a:pt x="6171" y="2981"/>
                  </a:lnTo>
                  <a:cubicBezTo>
                    <a:pt x="6208" y="2978"/>
                    <a:pt x="6246" y="2964"/>
                    <a:pt x="6284" y="2939"/>
                  </a:cubicBezTo>
                  <a:cubicBezTo>
                    <a:pt x="6370" y="2896"/>
                    <a:pt x="6470" y="2782"/>
                    <a:pt x="6398" y="2652"/>
                  </a:cubicBezTo>
                  <a:cubicBezTo>
                    <a:pt x="6371" y="2597"/>
                    <a:pt x="6330" y="2575"/>
                    <a:pt x="6286" y="2575"/>
                  </a:cubicBezTo>
                  <a:cubicBezTo>
                    <a:pt x="6238" y="2575"/>
                    <a:pt x="6185" y="2601"/>
                    <a:pt x="6141" y="2638"/>
                  </a:cubicBezTo>
                  <a:cubicBezTo>
                    <a:pt x="6126" y="2638"/>
                    <a:pt x="6097" y="2652"/>
                    <a:pt x="6083" y="2652"/>
                  </a:cubicBezTo>
                  <a:cubicBezTo>
                    <a:pt x="6063" y="2663"/>
                    <a:pt x="6049" y="2666"/>
                    <a:pt x="6038" y="2672"/>
                  </a:cubicBezTo>
                  <a:lnTo>
                    <a:pt x="6038" y="2672"/>
                  </a:lnTo>
                  <a:cubicBezTo>
                    <a:pt x="6040" y="2669"/>
                    <a:pt x="6037" y="2667"/>
                    <a:pt x="6026" y="2667"/>
                  </a:cubicBezTo>
                  <a:cubicBezTo>
                    <a:pt x="5982" y="2681"/>
                    <a:pt x="5925" y="2753"/>
                    <a:pt x="5925" y="2753"/>
                  </a:cubicBezTo>
                  <a:cubicBezTo>
                    <a:pt x="5854" y="2795"/>
                    <a:pt x="5854" y="2782"/>
                    <a:pt x="5739" y="2853"/>
                  </a:cubicBezTo>
                  <a:cubicBezTo>
                    <a:pt x="5610" y="2939"/>
                    <a:pt x="5539" y="3110"/>
                    <a:pt x="5453" y="3154"/>
                  </a:cubicBezTo>
                  <a:cubicBezTo>
                    <a:pt x="4607" y="3784"/>
                    <a:pt x="3992" y="4816"/>
                    <a:pt x="3218" y="5561"/>
                  </a:cubicBezTo>
                  <a:cubicBezTo>
                    <a:pt x="3132" y="5632"/>
                    <a:pt x="3060" y="5718"/>
                    <a:pt x="2989" y="5804"/>
                  </a:cubicBezTo>
                  <a:cubicBezTo>
                    <a:pt x="3247" y="5116"/>
                    <a:pt x="3533" y="4429"/>
                    <a:pt x="3833" y="3698"/>
                  </a:cubicBezTo>
                  <a:cubicBezTo>
                    <a:pt x="4249" y="2524"/>
                    <a:pt x="4794" y="1391"/>
                    <a:pt x="5151" y="188"/>
                  </a:cubicBezTo>
                  <a:cubicBezTo>
                    <a:pt x="5144" y="66"/>
                    <a:pt x="5052" y="1"/>
                    <a:pt x="49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14"/>
            <p:cNvSpPr/>
            <p:nvPr/>
          </p:nvSpPr>
          <p:spPr>
            <a:xfrm>
              <a:off x="4269111" y="-1396155"/>
              <a:ext cx="660656" cy="810052"/>
            </a:xfrm>
            <a:custGeom>
              <a:avLst/>
              <a:gdLst/>
              <a:ahLst/>
              <a:cxnLst/>
              <a:rect l="l" t="t" r="r" b="b"/>
              <a:pathLst>
                <a:path w="8495" h="10416" extrusionOk="0">
                  <a:moveTo>
                    <a:pt x="5107" y="0"/>
                  </a:moveTo>
                  <a:cubicBezTo>
                    <a:pt x="5027" y="0"/>
                    <a:pt x="4951" y="58"/>
                    <a:pt x="4958" y="177"/>
                  </a:cubicBezTo>
                  <a:cubicBezTo>
                    <a:pt x="4915" y="1281"/>
                    <a:pt x="4829" y="2298"/>
                    <a:pt x="4714" y="3230"/>
                  </a:cubicBezTo>
                  <a:cubicBezTo>
                    <a:pt x="4672" y="3430"/>
                    <a:pt x="4586" y="4017"/>
                    <a:pt x="4599" y="4089"/>
                  </a:cubicBezTo>
                  <a:cubicBezTo>
                    <a:pt x="4586" y="4175"/>
                    <a:pt x="4586" y="4246"/>
                    <a:pt x="4586" y="4290"/>
                  </a:cubicBezTo>
                  <a:cubicBezTo>
                    <a:pt x="3525" y="5622"/>
                    <a:pt x="2465" y="6968"/>
                    <a:pt x="1462" y="8359"/>
                  </a:cubicBezTo>
                  <a:cubicBezTo>
                    <a:pt x="1075" y="8846"/>
                    <a:pt x="674" y="9318"/>
                    <a:pt x="374" y="9690"/>
                  </a:cubicBezTo>
                  <a:cubicBezTo>
                    <a:pt x="288" y="9820"/>
                    <a:pt x="288" y="9805"/>
                    <a:pt x="187" y="9992"/>
                  </a:cubicBezTo>
                  <a:lnTo>
                    <a:pt x="173" y="9992"/>
                  </a:lnTo>
                  <a:lnTo>
                    <a:pt x="173" y="10006"/>
                  </a:lnTo>
                  <a:cubicBezTo>
                    <a:pt x="0" y="10178"/>
                    <a:pt x="136" y="10415"/>
                    <a:pt x="300" y="10415"/>
                  </a:cubicBezTo>
                  <a:cubicBezTo>
                    <a:pt x="381" y="10415"/>
                    <a:pt x="469" y="10358"/>
                    <a:pt x="531" y="10206"/>
                  </a:cubicBezTo>
                  <a:cubicBezTo>
                    <a:pt x="674" y="9963"/>
                    <a:pt x="975" y="9619"/>
                    <a:pt x="1348" y="9132"/>
                  </a:cubicBezTo>
                  <a:cubicBezTo>
                    <a:pt x="1791" y="8559"/>
                    <a:pt x="2221" y="7957"/>
                    <a:pt x="2666" y="7384"/>
                  </a:cubicBezTo>
                  <a:cubicBezTo>
                    <a:pt x="3411" y="6324"/>
                    <a:pt x="4242" y="5335"/>
                    <a:pt x="5073" y="4347"/>
                  </a:cubicBezTo>
                  <a:cubicBezTo>
                    <a:pt x="5086" y="4332"/>
                    <a:pt x="5115" y="4318"/>
                    <a:pt x="5144" y="4304"/>
                  </a:cubicBezTo>
                  <a:cubicBezTo>
                    <a:pt x="5370" y="4176"/>
                    <a:pt x="5569" y="4156"/>
                    <a:pt x="5792" y="4156"/>
                  </a:cubicBezTo>
                  <a:cubicBezTo>
                    <a:pt x="5894" y="4156"/>
                    <a:pt x="6001" y="4160"/>
                    <a:pt x="6118" y="4160"/>
                  </a:cubicBezTo>
                  <a:cubicBezTo>
                    <a:pt x="6404" y="4126"/>
                    <a:pt x="6585" y="4107"/>
                    <a:pt x="6808" y="4107"/>
                  </a:cubicBezTo>
                  <a:cubicBezTo>
                    <a:pt x="6953" y="4107"/>
                    <a:pt x="7115" y="4115"/>
                    <a:pt x="7336" y="4132"/>
                  </a:cubicBezTo>
                  <a:cubicBezTo>
                    <a:pt x="7551" y="4089"/>
                    <a:pt x="7766" y="4118"/>
                    <a:pt x="7967" y="4089"/>
                  </a:cubicBezTo>
                  <a:cubicBezTo>
                    <a:pt x="7980" y="4089"/>
                    <a:pt x="7995" y="4103"/>
                    <a:pt x="8024" y="4103"/>
                  </a:cubicBezTo>
                  <a:lnTo>
                    <a:pt x="8152" y="4103"/>
                  </a:lnTo>
                  <a:cubicBezTo>
                    <a:pt x="8131" y="4110"/>
                    <a:pt x="8128" y="4114"/>
                    <a:pt x="8133" y="4114"/>
                  </a:cubicBezTo>
                  <a:cubicBezTo>
                    <a:pt x="8139" y="4114"/>
                    <a:pt x="8153" y="4110"/>
                    <a:pt x="8167" y="4103"/>
                  </a:cubicBezTo>
                  <a:lnTo>
                    <a:pt x="8181" y="4103"/>
                  </a:lnTo>
                  <a:cubicBezTo>
                    <a:pt x="8209" y="4120"/>
                    <a:pt x="8238" y="4127"/>
                    <a:pt x="8267" y="4127"/>
                  </a:cubicBezTo>
                  <a:cubicBezTo>
                    <a:pt x="8386" y="4127"/>
                    <a:pt x="8494" y="3996"/>
                    <a:pt x="8425" y="3845"/>
                  </a:cubicBezTo>
                  <a:cubicBezTo>
                    <a:pt x="8401" y="3749"/>
                    <a:pt x="8194" y="3713"/>
                    <a:pt x="8129" y="3713"/>
                  </a:cubicBezTo>
                  <a:cubicBezTo>
                    <a:pt x="8117" y="3713"/>
                    <a:pt x="8110" y="3714"/>
                    <a:pt x="8110" y="3717"/>
                  </a:cubicBezTo>
                  <a:cubicBezTo>
                    <a:pt x="8047" y="3692"/>
                    <a:pt x="7985" y="3686"/>
                    <a:pt x="7923" y="3686"/>
                  </a:cubicBezTo>
                  <a:cubicBezTo>
                    <a:pt x="7864" y="3686"/>
                    <a:pt x="7806" y="3691"/>
                    <a:pt x="7747" y="3691"/>
                  </a:cubicBezTo>
                  <a:cubicBezTo>
                    <a:pt x="7725" y="3691"/>
                    <a:pt x="7703" y="3690"/>
                    <a:pt x="7680" y="3688"/>
                  </a:cubicBezTo>
                  <a:cubicBezTo>
                    <a:pt x="7547" y="3701"/>
                    <a:pt x="7393" y="3703"/>
                    <a:pt x="7235" y="3703"/>
                  </a:cubicBezTo>
                  <a:cubicBezTo>
                    <a:pt x="7128" y="3703"/>
                    <a:pt x="7019" y="3702"/>
                    <a:pt x="6913" y="3702"/>
                  </a:cubicBezTo>
                  <a:cubicBezTo>
                    <a:pt x="6652" y="3702"/>
                    <a:pt x="6412" y="3709"/>
                    <a:pt x="6276" y="3759"/>
                  </a:cubicBezTo>
                  <a:cubicBezTo>
                    <a:pt x="6154" y="3773"/>
                    <a:pt x="6029" y="3773"/>
                    <a:pt x="5901" y="3773"/>
                  </a:cubicBezTo>
                  <a:cubicBezTo>
                    <a:pt x="5774" y="3773"/>
                    <a:pt x="5645" y="3773"/>
                    <a:pt x="5516" y="3788"/>
                  </a:cubicBezTo>
                  <a:cubicBezTo>
                    <a:pt x="5560" y="3745"/>
                    <a:pt x="5602" y="3688"/>
                    <a:pt x="5631" y="3645"/>
                  </a:cubicBezTo>
                  <a:cubicBezTo>
                    <a:pt x="6391" y="2670"/>
                    <a:pt x="7164" y="1711"/>
                    <a:pt x="7938" y="751"/>
                  </a:cubicBezTo>
                  <a:cubicBezTo>
                    <a:pt x="8071" y="595"/>
                    <a:pt x="7947" y="371"/>
                    <a:pt x="7804" y="371"/>
                  </a:cubicBezTo>
                  <a:cubicBezTo>
                    <a:pt x="7762" y="371"/>
                    <a:pt x="7719" y="390"/>
                    <a:pt x="7680" y="435"/>
                  </a:cubicBezTo>
                  <a:cubicBezTo>
                    <a:pt x="6777" y="1596"/>
                    <a:pt x="5846" y="2728"/>
                    <a:pt x="4929" y="3874"/>
                  </a:cubicBezTo>
                  <a:cubicBezTo>
                    <a:pt x="4943" y="3717"/>
                    <a:pt x="4972" y="3573"/>
                    <a:pt x="5015" y="3329"/>
                  </a:cubicBezTo>
                  <a:cubicBezTo>
                    <a:pt x="5130" y="2412"/>
                    <a:pt x="5230" y="1266"/>
                    <a:pt x="5273" y="177"/>
                  </a:cubicBezTo>
                  <a:cubicBezTo>
                    <a:pt x="5273" y="61"/>
                    <a:pt x="5188" y="0"/>
                    <a:pt x="5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56" name="Google Shape;356;p14"/>
          <p:cNvSpPr/>
          <p:nvPr/>
        </p:nvSpPr>
        <p:spPr>
          <a:xfrm>
            <a:off x="0" y="5778496"/>
            <a:ext cx="12192048" cy="1079501"/>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14"/>
          <p:cNvSpPr/>
          <p:nvPr/>
        </p:nvSpPr>
        <p:spPr>
          <a:xfrm>
            <a:off x="3042804" y="5679618"/>
            <a:ext cx="1472937" cy="374897"/>
          </a:xfrm>
          <a:custGeom>
            <a:avLst/>
            <a:gdLst/>
            <a:ahLst/>
            <a:cxnLst/>
            <a:rect l="l" t="t" r="r" b="b"/>
            <a:pathLst>
              <a:path w="22937" h="5838" extrusionOk="0">
                <a:moveTo>
                  <a:pt x="12989" y="0"/>
                </a:moveTo>
                <a:cubicBezTo>
                  <a:pt x="12585" y="0"/>
                  <a:pt x="12181" y="33"/>
                  <a:pt x="11777" y="94"/>
                </a:cubicBezTo>
                <a:cubicBezTo>
                  <a:pt x="10803" y="180"/>
                  <a:pt x="9714" y="108"/>
                  <a:pt x="8639" y="480"/>
                </a:cubicBezTo>
                <a:cubicBezTo>
                  <a:pt x="8367" y="581"/>
                  <a:pt x="8138" y="738"/>
                  <a:pt x="7909" y="896"/>
                </a:cubicBezTo>
                <a:cubicBezTo>
                  <a:pt x="7607" y="1082"/>
                  <a:pt x="7321" y="1326"/>
                  <a:pt x="7164" y="1655"/>
                </a:cubicBezTo>
                <a:cubicBezTo>
                  <a:pt x="7049" y="1928"/>
                  <a:pt x="6948" y="2357"/>
                  <a:pt x="6877" y="2429"/>
                </a:cubicBezTo>
                <a:lnTo>
                  <a:pt x="6849" y="2429"/>
                </a:lnTo>
                <a:cubicBezTo>
                  <a:pt x="6920" y="2429"/>
                  <a:pt x="6677" y="2415"/>
                  <a:pt x="6633" y="2386"/>
                </a:cubicBezTo>
                <a:cubicBezTo>
                  <a:pt x="6375" y="2329"/>
                  <a:pt x="6132" y="2285"/>
                  <a:pt x="5888" y="2285"/>
                </a:cubicBezTo>
                <a:cubicBezTo>
                  <a:pt x="5799" y="2282"/>
                  <a:pt x="5713" y="2280"/>
                  <a:pt x="5627" y="2280"/>
                </a:cubicBezTo>
                <a:cubicBezTo>
                  <a:pt x="5024" y="2280"/>
                  <a:pt x="4503" y="2380"/>
                  <a:pt x="4026" y="2744"/>
                </a:cubicBezTo>
                <a:cubicBezTo>
                  <a:pt x="3697" y="2988"/>
                  <a:pt x="3596" y="3202"/>
                  <a:pt x="3296" y="3460"/>
                </a:cubicBezTo>
                <a:cubicBezTo>
                  <a:pt x="3038" y="3747"/>
                  <a:pt x="2894" y="3718"/>
                  <a:pt x="2436" y="3775"/>
                </a:cubicBezTo>
                <a:cubicBezTo>
                  <a:pt x="1834" y="3861"/>
                  <a:pt x="1218" y="3890"/>
                  <a:pt x="673" y="4176"/>
                </a:cubicBezTo>
                <a:cubicBezTo>
                  <a:pt x="415" y="4306"/>
                  <a:pt x="186" y="4520"/>
                  <a:pt x="58" y="4778"/>
                </a:cubicBezTo>
                <a:cubicBezTo>
                  <a:pt x="0" y="4979"/>
                  <a:pt x="71" y="5208"/>
                  <a:pt x="230" y="5337"/>
                </a:cubicBezTo>
                <a:cubicBezTo>
                  <a:pt x="573" y="5595"/>
                  <a:pt x="988" y="5666"/>
                  <a:pt x="1404" y="5681"/>
                </a:cubicBezTo>
                <a:cubicBezTo>
                  <a:pt x="1673" y="5713"/>
                  <a:pt x="1889" y="5722"/>
                  <a:pt x="2099" y="5722"/>
                </a:cubicBezTo>
                <a:cubicBezTo>
                  <a:pt x="2269" y="5722"/>
                  <a:pt x="2435" y="5716"/>
                  <a:pt x="2622" y="5710"/>
                </a:cubicBezTo>
                <a:cubicBezTo>
                  <a:pt x="3403" y="5688"/>
                  <a:pt x="4184" y="5674"/>
                  <a:pt x="4982" y="5674"/>
                </a:cubicBezTo>
                <a:cubicBezTo>
                  <a:pt x="5781" y="5674"/>
                  <a:pt x="6598" y="5688"/>
                  <a:pt x="7450" y="5724"/>
                </a:cubicBezTo>
                <a:cubicBezTo>
                  <a:pt x="7649" y="5717"/>
                  <a:pt x="7847" y="5714"/>
                  <a:pt x="8047" y="5714"/>
                </a:cubicBezTo>
                <a:cubicBezTo>
                  <a:pt x="8655" y="5714"/>
                  <a:pt x="9275" y="5739"/>
                  <a:pt x="9943" y="5739"/>
                </a:cubicBezTo>
                <a:cubicBezTo>
                  <a:pt x="10477" y="5739"/>
                  <a:pt x="11012" y="5757"/>
                  <a:pt x="11539" y="5757"/>
                </a:cubicBezTo>
                <a:cubicBezTo>
                  <a:pt x="11676" y="5757"/>
                  <a:pt x="11813" y="5755"/>
                  <a:pt x="11949" y="5752"/>
                </a:cubicBezTo>
                <a:cubicBezTo>
                  <a:pt x="12069" y="5741"/>
                  <a:pt x="12191" y="5737"/>
                  <a:pt x="12315" y="5737"/>
                </a:cubicBezTo>
                <a:cubicBezTo>
                  <a:pt x="12666" y="5737"/>
                  <a:pt x="13037" y="5771"/>
                  <a:pt x="13439" y="5781"/>
                </a:cubicBezTo>
                <a:cubicBezTo>
                  <a:pt x="13567" y="5782"/>
                  <a:pt x="13694" y="5783"/>
                  <a:pt x="13820" y="5783"/>
                </a:cubicBezTo>
                <a:cubicBezTo>
                  <a:pt x="14532" y="5783"/>
                  <a:pt x="15212" y="5763"/>
                  <a:pt x="15911" y="5763"/>
                </a:cubicBezTo>
                <a:cubicBezTo>
                  <a:pt x="16346" y="5763"/>
                  <a:pt x="16789" y="5771"/>
                  <a:pt x="17250" y="5796"/>
                </a:cubicBezTo>
                <a:cubicBezTo>
                  <a:pt x="17707" y="5805"/>
                  <a:pt x="18159" y="5837"/>
                  <a:pt x="18612" y="5837"/>
                </a:cubicBezTo>
                <a:cubicBezTo>
                  <a:pt x="18869" y="5837"/>
                  <a:pt x="19125" y="5827"/>
                  <a:pt x="19384" y="5796"/>
                </a:cubicBezTo>
                <a:cubicBezTo>
                  <a:pt x="19407" y="5795"/>
                  <a:pt x="19432" y="5794"/>
                  <a:pt x="19459" y="5794"/>
                </a:cubicBezTo>
                <a:cubicBezTo>
                  <a:pt x="19655" y="5794"/>
                  <a:pt x="19916" y="5824"/>
                  <a:pt x="20167" y="5824"/>
                </a:cubicBezTo>
                <a:cubicBezTo>
                  <a:pt x="20289" y="5824"/>
                  <a:pt x="20408" y="5817"/>
                  <a:pt x="20516" y="5796"/>
                </a:cubicBezTo>
                <a:cubicBezTo>
                  <a:pt x="20640" y="5773"/>
                  <a:pt x="20758" y="5767"/>
                  <a:pt x="20873" y="5767"/>
                </a:cubicBezTo>
                <a:cubicBezTo>
                  <a:pt x="21049" y="5767"/>
                  <a:pt x="21218" y="5783"/>
                  <a:pt x="21392" y="5783"/>
                </a:cubicBezTo>
                <a:cubicBezTo>
                  <a:pt x="21614" y="5783"/>
                  <a:pt x="21844" y="5757"/>
                  <a:pt x="22106" y="5638"/>
                </a:cubicBezTo>
                <a:cubicBezTo>
                  <a:pt x="22937" y="5223"/>
                  <a:pt x="22551" y="4449"/>
                  <a:pt x="21949" y="3976"/>
                </a:cubicBezTo>
                <a:cubicBezTo>
                  <a:pt x="21433" y="3590"/>
                  <a:pt x="20788" y="3475"/>
                  <a:pt x="20186" y="3303"/>
                </a:cubicBezTo>
                <a:cubicBezTo>
                  <a:pt x="19756" y="3217"/>
                  <a:pt x="19155" y="3030"/>
                  <a:pt x="18839" y="2959"/>
                </a:cubicBezTo>
                <a:cubicBezTo>
                  <a:pt x="18782" y="2959"/>
                  <a:pt x="18667" y="2902"/>
                  <a:pt x="18553" y="2845"/>
                </a:cubicBezTo>
                <a:cubicBezTo>
                  <a:pt x="18610" y="2801"/>
                  <a:pt x="18654" y="2759"/>
                  <a:pt x="18682" y="2744"/>
                </a:cubicBezTo>
                <a:cubicBezTo>
                  <a:pt x="19055" y="2457"/>
                  <a:pt x="18797" y="2014"/>
                  <a:pt x="18581" y="1698"/>
                </a:cubicBezTo>
                <a:cubicBezTo>
                  <a:pt x="18295" y="1311"/>
                  <a:pt x="17851" y="1039"/>
                  <a:pt x="17393" y="939"/>
                </a:cubicBezTo>
                <a:cubicBezTo>
                  <a:pt x="17276" y="922"/>
                  <a:pt x="17165" y="915"/>
                  <a:pt x="17055" y="915"/>
                </a:cubicBezTo>
                <a:cubicBezTo>
                  <a:pt x="16976" y="915"/>
                  <a:pt x="16898" y="919"/>
                  <a:pt x="16820" y="925"/>
                </a:cubicBezTo>
                <a:cubicBezTo>
                  <a:pt x="15932" y="552"/>
                  <a:pt x="15000" y="266"/>
                  <a:pt x="14054" y="79"/>
                </a:cubicBezTo>
                <a:cubicBezTo>
                  <a:pt x="13699" y="25"/>
                  <a:pt x="13344" y="0"/>
                  <a:pt x="1298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14"/>
          <p:cNvSpPr/>
          <p:nvPr/>
        </p:nvSpPr>
        <p:spPr>
          <a:xfrm>
            <a:off x="0" y="6376067"/>
            <a:ext cx="12192048" cy="481936"/>
          </a:xfrm>
          <a:custGeom>
            <a:avLst/>
            <a:gdLst/>
            <a:ahLst/>
            <a:cxnLst/>
            <a:rect l="l" t="t" r="r" b="b"/>
            <a:pathLst>
              <a:path w="61576" h="6620" extrusionOk="0">
                <a:moveTo>
                  <a:pt x="23997" y="1"/>
                </a:moveTo>
                <a:cubicBezTo>
                  <a:pt x="23320" y="13"/>
                  <a:pt x="22634" y="107"/>
                  <a:pt x="21953" y="107"/>
                </a:cubicBezTo>
                <a:cubicBezTo>
                  <a:pt x="21784" y="107"/>
                  <a:pt x="21615" y="101"/>
                  <a:pt x="21447" y="87"/>
                </a:cubicBezTo>
                <a:cubicBezTo>
                  <a:pt x="19026" y="115"/>
                  <a:pt x="16862" y="373"/>
                  <a:pt x="14642" y="688"/>
                </a:cubicBezTo>
                <a:cubicBezTo>
                  <a:pt x="12851" y="1089"/>
                  <a:pt x="11074" y="1563"/>
                  <a:pt x="9326" y="2164"/>
                </a:cubicBezTo>
                <a:cubicBezTo>
                  <a:pt x="7607" y="2608"/>
                  <a:pt x="6203" y="3282"/>
                  <a:pt x="4671" y="3783"/>
                </a:cubicBezTo>
                <a:cubicBezTo>
                  <a:pt x="3510" y="4285"/>
                  <a:pt x="1748" y="5173"/>
                  <a:pt x="0" y="6620"/>
                </a:cubicBezTo>
                <a:lnTo>
                  <a:pt x="61576" y="6620"/>
                </a:lnTo>
                <a:cubicBezTo>
                  <a:pt x="60258" y="5645"/>
                  <a:pt x="58739" y="4958"/>
                  <a:pt x="57234" y="4313"/>
                </a:cubicBezTo>
                <a:cubicBezTo>
                  <a:pt x="56547" y="4056"/>
                  <a:pt x="55859" y="3754"/>
                  <a:pt x="55158" y="3525"/>
                </a:cubicBezTo>
                <a:cubicBezTo>
                  <a:pt x="54455" y="3339"/>
                  <a:pt x="53754" y="3196"/>
                  <a:pt x="53066" y="2981"/>
                </a:cubicBezTo>
                <a:cubicBezTo>
                  <a:pt x="52120" y="2766"/>
                  <a:pt x="51146" y="2751"/>
                  <a:pt x="50172" y="2665"/>
                </a:cubicBezTo>
                <a:cubicBezTo>
                  <a:pt x="49156" y="2557"/>
                  <a:pt x="48139" y="2497"/>
                  <a:pt x="47123" y="2497"/>
                </a:cubicBezTo>
                <a:cubicBezTo>
                  <a:pt x="45990" y="2497"/>
                  <a:pt x="44858" y="2571"/>
                  <a:pt x="43725" y="2738"/>
                </a:cubicBezTo>
                <a:cubicBezTo>
                  <a:pt x="43605" y="2758"/>
                  <a:pt x="43410" y="2767"/>
                  <a:pt x="43162" y="2767"/>
                </a:cubicBezTo>
                <a:cubicBezTo>
                  <a:pt x="41661" y="2767"/>
                  <a:pt x="38220" y="2434"/>
                  <a:pt x="37765" y="2250"/>
                </a:cubicBezTo>
                <a:cubicBezTo>
                  <a:pt x="37106" y="1964"/>
                  <a:pt x="36390" y="1806"/>
                  <a:pt x="35716" y="1577"/>
                </a:cubicBezTo>
                <a:cubicBezTo>
                  <a:pt x="34585" y="1204"/>
                  <a:pt x="33410" y="1047"/>
                  <a:pt x="32235" y="846"/>
                </a:cubicBezTo>
                <a:cubicBezTo>
                  <a:pt x="31074" y="602"/>
                  <a:pt x="29914" y="388"/>
                  <a:pt x="28753" y="216"/>
                </a:cubicBezTo>
                <a:cubicBezTo>
                  <a:pt x="27177" y="1"/>
                  <a:pt x="25588" y="44"/>
                  <a:pt x="2399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9" name="Google Shape;359;p14"/>
          <p:cNvGrpSpPr/>
          <p:nvPr/>
        </p:nvGrpSpPr>
        <p:grpSpPr>
          <a:xfrm>
            <a:off x="-331948" y="1349814"/>
            <a:ext cx="1119704" cy="1241353"/>
            <a:chOff x="4806902" y="1833106"/>
            <a:chExt cx="797965" cy="884659"/>
          </a:xfrm>
        </p:grpSpPr>
        <p:grpSp>
          <p:nvGrpSpPr>
            <p:cNvPr id="360" name="Google Shape;360;p14"/>
            <p:cNvGrpSpPr/>
            <p:nvPr/>
          </p:nvGrpSpPr>
          <p:grpSpPr>
            <a:xfrm flipH="1">
              <a:off x="4806902" y="1833106"/>
              <a:ext cx="797965" cy="884659"/>
              <a:chOff x="2075621" y="1664744"/>
              <a:chExt cx="1088035" cy="1206244"/>
            </a:xfrm>
          </p:grpSpPr>
          <p:sp>
            <p:nvSpPr>
              <p:cNvPr id="361" name="Google Shape;361;p14"/>
              <p:cNvSpPr/>
              <p:nvPr/>
            </p:nvSpPr>
            <p:spPr>
              <a:xfrm>
                <a:off x="2075621" y="1664744"/>
                <a:ext cx="1088035" cy="519605"/>
              </a:xfrm>
              <a:custGeom>
                <a:avLst/>
                <a:gdLst/>
                <a:ahLst/>
                <a:cxnLst/>
                <a:rect l="l" t="t" r="r" b="b"/>
                <a:pathLst>
                  <a:path w="58773" h="28064" extrusionOk="0">
                    <a:moveTo>
                      <a:pt x="36719" y="0"/>
                    </a:moveTo>
                    <a:cubicBezTo>
                      <a:pt x="36552" y="0"/>
                      <a:pt x="36383" y="6"/>
                      <a:pt x="36215" y="18"/>
                    </a:cubicBezTo>
                    <a:cubicBezTo>
                      <a:pt x="35423" y="202"/>
                      <a:pt x="34683" y="493"/>
                      <a:pt x="33996" y="889"/>
                    </a:cubicBezTo>
                    <a:cubicBezTo>
                      <a:pt x="32649" y="1682"/>
                      <a:pt x="31381" y="2580"/>
                      <a:pt x="30193" y="3583"/>
                    </a:cubicBezTo>
                    <a:cubicBezTo>
                      <a:pt x="29083" y="4561"/>
                      <a:pt x="27974" y="5934"/>
                      <a:pt x="27181" y="6727"/>
                    </a:cubicBezTo>
                    <a:cubicBezTo>
                      <a:pt x="27128" y="6780"/>
                      <a:pt x="27076" y="6832"/>
                      <a:pt x="27023" y="6885"/>
                    </a:cubicBezTo>
                    <a:cubicBezTo>
                      <a:pt x="27023" y="6753"/>
                      <a:pt x="27049" y="6621"/>
                      <a:pt x="27076" y="6489"/>
                    </a:cubicBezTo>
                    <a:cubicBezTo>
                      <a:pt x="27208" y="5274"/>
                      <a:pt x="27657" y="4033"/>
                      <a:pt x="27393" y="2844"/>
                    </a:cubicBezTo>
                    <a:cubicBezTo>
                      <a:pt x="27077" y="1448"/>
                      <a:pt x="25899" y="130"/>
                      <a:pt x="24479" y="130"/>
                    </a:cubicBezTo>
                    <a:cubicBezTo>
                      <a:pt x="24233" y="130"/>
                      <a:pt x="23979" y="169"/>
                      <a:pt x="23721" y="255"/>
                    </a:cubicBezTo>
                    <a:cubicBezTo>
                      <a:pt x="22453" y="546"/>
                      <a:pt x="21423" y="1365"/>
                      <a:pt x="20419" y="2131"/>
                    </a:cubicBezTo>
                    <a:cubicBezTo>
                      <a:pt x="18570" y="3478"/>
                      <a:pt x="17197" y="5353"/>
                      <a:pt x="15929" y="7255"/>
                    </a:cubicBezTo>
                    <a:cubicBezTo>
                      <a:pt x="15929" y="7044"/>
                      <a:pt x="15929" y="6832"/>
                      <a:pt x="15955" y="6674"/>
                    </a:cubicBezTo>
                    <a:cubicBezTo>
                      <a:pt x="16087" y="5353"/>
                      <a:pt x="16404" y="3689"/>
                      <a:pt x="15216" y="2765"/>
                    </a:cubicBezTo>
                    <a:cubicBezTo>
                      <a:pt x="14833" y="2518"/>
                      <a:pt x="14398" y="2427"/>
                      <a:pt x="13952" y="2427"/>
                    </a:cubicBezTo>
                    <a:cubicBezTo>
                      <a:pt x="13443" y="2427"/>
                      <a:pt x="12920" y="2545"/>
                      <a:pt x="12442" y="2685"/>
                    </a:cubicBezTo>
                    <a:cubicBezTo>
                      <a:pt x="11782" y="2870"/>
                      <a:pt x="11174" y="3161"/>
                      <a:pt x="10593" y="3531"/>
                    </a:cubicBezTo>
                    <a:cubicBezTo>
                      <a:pt x="9246" y="4878"/>
                      <a:pt x="8771" y="6859"/>
                      <a:pt x="8031" y="8576"/>
                    </a:cubicBezTo>
                    <a:cubicBezTo>
                      <a:pt x="7820" y="9157"/>
                      <a:pt x="7714" y="9764"/>
                      <a:pt x="7740" y="10372"/>
                    </a:cubicBezTo>
                    <a:cubicBezTo>
                      <a:pt x="7714" y="10346"/>
                      <a:pt x="7661" y="10293"/>
                      <a:pt x="7635" y="10266"/>
                    </a:cubicBezTo>
                    <a:cubicBezTo>
                      <a:pt x="7137" y="9848"/>
                      <a:pt x="6534" y="9475"/>
                      <a:pt x="5905" y="9475"/>
                    </a:cubicBezTo>
                    <a:cubicBezTo>
                      <a:pt x="5700" y="9475"/>
                      <a:pt x="5492" y="9515"/>
                      <a:pt x="5284" y="9606"/>
                    </a:cubicBezTo>
                    <a:cubicBezTo>
                      <a:pt x="3091" y="10451"/>
                      <a:pt x="3329" y="12511"/>
                      <a:pt x="4439" y="14070"/>
                    </a:cubicBezTo>
                    <a:cubicBezTo>
                      <a:pt x="3831" y="14176"/>
                      <a:pt x="3276" y="14387"/>
                      <a:pt x="2748" y="14704"/>
                    </a:cubicBezTo>
                    <a:cubicBezTo>
                      <a:pt x="1691" y="15338"/>
                      <a:pt x="529" y="16104"/>
                      <a:pt x="159" y="17372"/>
                    </a:cubicBezTo>
                    <a:cubicBezTo>
                      <a:pt x="1" y="18164"/>
                      <a:pt x="265" y="18983"/>
                      <a:pt x="820" y="19538"/>
                    </a:cubicBezTo>
                    <a:cubicBezTo>
                      <a:pt x="1639" y="20357"/>
                      <a:pt x="2801" y="20647"/>
                      <a:pt x="3831" y="21096"/>
                    </a:cubicBezTo>
                    <a:cubicBezTo>
                      <a:pt x="5231" y="21836"/>
                      <a:pt x="6842" y="21730"/>
                      <a:pt x="8374" y="21836"/>
                    </a:cubicBezTo>
                    <a:cubicBezTo>
                      <a:pt x="8456" y="21839"/>
                      <a:pt x="8538" y="21840"/>
                      <a:pt x="8621" y="21840"/>
                    </a:cubicBezTo>
                    <a:cubicBezTo>
                      <a:pt x="10047" y="21840"/>
                      <a:pt x="11697" y="21432"/>
                      <a:pt x="12970" y="21307"/>
                    </a:cubicBezTo>
                    <a:lnTo>
                      <a:pt x="12970" y="21307"/>
                    </a:lnTo>
                    <a:cubicBezTo>
                      <a:pt x="12838" y="21466"/>
                      <a:pt x="12706" y="21624"/>
                      <a:pt x="12627" y="21809"/>
                    </a:cubicBezTo>
                    <a:cubicBezTo>
                      <a:pt x="11755" y="23315"/>
                      <a:pt x="11438" y="24979"/>
                      <a:pt x="13102" y="26088"/>
                    </a:cubicBezTo>
                    <a:cubicBezTo>
                      <a:pt x="13747" y="26428"/>
                      <a:pt x="14454" y="26539"/>
                      <a:pt x="15174" y="26539"/>
                    </a:cubicBezTo>
                    <a:cubicBezTo>
                      <a:pt x="16079" y="26539"/>
                      <a:pt x="17005" y="26364"/>
                      <a:pt x="17857" y="26247"/>
                    </a:cubicBezTo>
                    <a:cubicBezTo>
                      <a:pt x="19891" y="25930"/>
                      <a:pt x="21872" y="25454"/>
                      <a:pt x="23800" y="24821"/>
                    </a:cubicBezTo>
                    <a:cubicBezTo>
                      <a:pt x="24302" y="24688"/>
                      <a:pt x="24804" y="24530"/>
                      <a:pt x="25174" y="24424"/>
                    </a:cubicBezTo>
                    <a:cubicBezTo>
                      <a:pt x="25174" y="24504"/>
                      <a:pt x="25174" y="24583"/>
                      <a:pt x="25174" y="24662"/>
                    </a:cubicBezTo>
                    <a:cubicBezTo>
                      <a:pt x="24848" y="27315"/>
                      <a:pt x="26445" y="28064"/>
                      <a:pt x="28380" y="28064"/>
                    </a:cubicBezTo>
                    <a:cubicBezTo>
                      <a:pt x="29740" y="28064"/>
                      <a:pt x="31267" y="27694"/>
                      <a:pt x="32411" y="27356"/>
                    </a:cubicBezTo>
                    <a:cubicBezTo>
                      <a:pt x="33653" y="26960"/>
                      <a:pt x="34868" y="26405"/>
                      <a:pt x="36083" y="25930"/>
                    </a:cubicBezTo>
                    <a:cubicBezTo>
                      <a:pt x="36611" y="25666"/>
                      <a:pt x="37245" y="25534"/>
                      <a:pt x="37747" y="25217"/>
                    </a:cubicBezTo>
                    <a:lnTo>
                      <a:pt x="37747" y="25217"/>
                    </a:lnTo>
                    <a:cubicBezTo>
                      <a:pt x="37721" y="25666"/>
                      <a:pt x="37800" y="26115"/>
                      <a:pt x="37932" y="26537"/>
                    </a:cubicBezTo>
                    <a:cubicBezTo>
                      <a:pt x="38407" y="27436"/>
                      <a:pt x="39411" y="27858"/>
                      <a:pt x="40362" y="27937"/>
                    </a:cubicBezTo>
                    <a:cubicBezTo>
                      <a:pt x="40464" y="27946"/>
                      <a:pt x="40566" y="27950"/>
                      <a:pt x="40667" y="27950"/>
                    </a:cubicBezTo>
                    <a:cubicBezTo>
                      <a:pt x="41511" y="27950"/>
                      <a:pt x="42334" y="27677"/>
                      <a:pt x="43136" y="27488"/>
                    </a:cubicBezTo>
                    <a:cubicBezTo>
                      <a:pt x="44932" y="27013"/>
                      <a:pt x="46543" y="25983"/>
                      <a:pt x="47705" y="24556"/>
                    </a:cubicBezTo>
                    <a:cubicBezTo>
                      <a:pt x="47758" y="24504"/>
                      <a:pt x="47811" y="24451"/>
                      <a:pt x="47837" y="24398"/>
                    </a:cubicBezTo>
                    <a:cubicBezTo>
                      <a:pt x="48416" y="25403"/>
                      <a:pt x="49512" y="25881"/>
                      <a:pt x="50614" y="25881"/>
                    </a:cubicBezTo>
                    <a:cubicBezTo>
                      <a:pt x="51220" y="25881"/>
                      <a:pt x="51829" y="25736"/>
                      <a:pt x="52354" y="25454"/>
                    </a:cubicBezTo>
                    <a:cubicBezTo>
                      <a:pt x="53648" y="24768"/>
                      <a:pt x="54837" y="23870"/>
                      <a:pt x="55867" y="22813"/>
                    </a:cubicBezTo>
                    <a:cubicBezTo>
                      <a:pt x="56792" y="21941"/>
                      <a:pt x="57663" y="20938"/>
                      <a:pt x="58060" y="19723"/>
                    </a:cubicBezTo>
                    <a:cubicBezTo>
                      <a:pt x="58720" y="17847"/>
                      <a:pt x="58773" y="15549"/>
                      <a:pt x="57029" y="14281"/>
                    </a:cubicBezTo>
                    <a:cubicBezTo>
                      <a:pt x="56350" y="13735"/>
                      <a:pt x="55543" y="13545"/>
                      <a:pt x="54713" y="13545"/>
                    </a:cubicBezTo>
                    <a:cubicBezTo>
                      <a:pt x="53898" y="13545"/>
                      <a:pt x="53061" y="13728"/>
                      <a:pt x="52301" y="13938"/>
                    </a:cubicBezTo>
                    <a:lnTo>
                      <a:pt x="52222" y="13964"/>
                    </a:lnTo>
                    <a:cubicBezTo>
                      <a:pt x="52328" y="13885"/>
                      <a:pt x="52407" y="13779"/>
                      <a:pt x="52486" y="13674"/>
                    </a:cubicBezTo>
                    <a:cubicBezTo>
                      <a:pt x="55648" y="9937"/>
                      <a:pt x="56147" y="4030"/>
                      <a:pt x="50022" y="4030"/>
                    </a:cubicBezTo>
                    <a:cubicBezTo>
                      <a:pt x="49955" y="4030"/>
                      <a:pt x="49887" y="4031"/>
                      <a:pt x="49818" y="4033"/>
                    </a:cubicBezTo>
                    <a:cubicBezTo>
                      <a:pt x="47573" y="4112"/>
                      <a:pt x="45513" y="5010"/>
                      <a:pt x="43611" y="6172"/>
                    </a:cubicBezTo>
                    <a:cubicBezTo>
                      <a:pt x="42290" y="6912"/>
                      <a:pt x="41022" y="7757"/>
                      <a:pt x="39834" y="8681"/>
                    </a:cubicBezTo>
                    <a:cubicBezTo>
                      <a:pt x="39939" y="8417"/>
                      <a:pt x="40045" y="8153"/>
                      <a:pt x="40151" y="7915"/>
                    </a:cubicBezTo>
                    <a:cubicBezTo>
                      <a:pt x="40705" y="6489"/>
                      <a:pt x="41260" y="5010"/>
                      <a:pt x="41049" y="3451"/>
                    </a:cubicBezTo>
                    <a:cubicBezTo>
                      <a:pt x="40902" y="975"/>
                      <a:pt x="38888" y="0"/>
                      <a:pt x="367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14"/>
              <p:cNvSpPr/>
              <p:nvPr/>
            </p:nvSpPr>
            <p:spPr>
              <a:xfrm>
                <a:off x="2350700" y="2330763"/>
                <a:ext cx="89700" cy="172500"/>
              </a:xfrm>
              <a:custGeom>
                <a:avLst/>
                <a:gdLst/>
                <a:ahLst/>
                <a:cxnLst/>
                <a:rect l="l" t="t" r="r" b="b"/>
                <a:pathLst>
                  <a:path w="3588" h="6900" extrusionOk="0">
                    <a:moveTo>
                      <a:pt x="2431" y="1296"/>
                    </a:moveTo>
                    <a:lnTo>
                      <a:pt x="2431" y="2062"/>
                    </a:lnTo>
                    <a:cubicBezTo>
                      <a:pt x="2484" y="2484"/>
                      <a:pt x="2510" y="2933"/>
                      <a:pt x="2484" y="3356"/>
                    </a:cubicBezTo>
                    <a:cubicBezTo>
                      <a:pt x="2431" y="3567"/>
                      <a:pt x="2114" y="5205"/>
                      <a:pt x="1850" y="5496"/>
                    </a:cubicBezTo>
                    <a:cubicBezTo>
                      <a:pt x="1586" y="5892"/>
                      <a:pt x="1612" y="5865"/>
                      <a:pt x="1322" y="6077"/>
                    </a:cubicBezTo>
                    <a:lnTo>
                      <a:pt x="1163" y="6077"/>
                    </a:lnTo>
                    <a:cubicBezTo>
                      <a:pt x="1110" y="6050"/>
                      <a:pt x="1084" y="6024"/>
                      <a:pt x="1057" y="5997"/>
                    </a:cubicBezTo>
                    <a:cubicBezTo>
                      <a:pt x="1031" y="5945"/>
                      <a:pt x="1005" y="5865"/>
                      <a:pt x="952" y="5813"/>
                    </a:cubicBezTo>
                    <a:cubicBezTo>
                      <a:pt x="952" y="5786"/>
                      <a:pt x="925" y="5786"/>
                      <a:pt x="925" y="5760"/>
                    </a:cubicBezTo>
                    <a:lnTo>
                      <a:pt x="925" y="5760"/>
                    </a:lnTo>
                    <a:cubicBezTo>
                      <a:pt x="925" y="5760"/>
                      <a:pt x="952" y="5786"/>
                      <a:pt x="952" y="5786"/>
                    </a:cubicBezTo>
                    <a:cubicBezTo>
                      <a:pt x="925" y="5760"/>
                      <a:pt x="925" y="5733"/>
                      <a:pt x="925" y="5707"/>
                    </a:cubicBezTo>
                    <a:cubicBezTo>
                      <a:pt x="925" y="5680"/>
                      <a:pt x="925" y="5654"/>
                      <a:pt x="899" y="5628"/>
                    </a:cubicBezTo>
                    <a:cubicBezTo>
                      <a:pt x="899" y="5337"/>
                      <a:pt x="899" y="5046"/>
                      <a:pt x="925" y="4756"/>
                    </a:cubicBezTo>
                    <a:cubicBezTo>
                      <a:pt x="1057" y="3726"/>
                      <a:pt x="1718" y="2511"/>
                      <a:pt x="2431" y="1296"/>
                    </a:cubicBezTo>
                    <a:close/>
                    <a:moveTo>
                      <a:pt x="2773" y="1"/>
                    </a:moveTo>
                    <a:cubicBezTo>
                      <a:pt x="2765" y="1"/>
                      <a:pt x="2757" y="1"/>
                      <a:pt x="2748" y="1"/>
                    </a:cubicBezTo>
                    <a:cubicBezTo>
                      <a:pt x="2642" y="1"/>
                      <a:pt x="2563" y="54"/>
                      <a:pt x="2484" y="107"/>
                    </a:cubicBezTo>
                    <a:cubicBezTo>
                      <a:pt x="2352" y="107"/>
                      <a:pt x="2246" y="186"/>
                      <a:pt x="2167" y="292"/>
                    </a:cubicBezTo>
                    <a:cubicBezTo>
                      <a:pt x="1163" y="1930"/>
                      <a:pt x="1" y="3726"/>
                      <a:pt x="107" y="5680"/>
                    </a:cubicBezTo>
                    <a:cubicBezTo>
                      <a:pt x="169" y="6306"/>
                      <a:pt x="644" y="6900"/>
                      <a:pt x="1244" y="6900"/>
                    </a:cubicBezTo>
                    <a:cubicBezTo>
                      <a:pt x="1404" y="6900"/>
                      <a:pt x="1572" y="6858"/>
                      <a:pt x="1744" y="6763"/>
                    </a:cubicBezTo>
                    <a:cubicBezTo>
                      <a:pt x="2854" y="6103"/>
                      <a:pt x="3065" y="4782"/>
                      <a:pt x="3329" y="3673"/>
                    </a:cubicBezTo>
                    <a:cubicBezTo>
                      <a:pt x="3488" y="2828"/>
                      <a:pt x="3329" y="2564"/>
                      <a:pt x="3356" y="1798"/>
                    </a:cubicBezTo>
                    <a:cubicBezTo>
                      <a:pt x="3303" y="1275"/>
                      <a:pt x="3587" y="1"/>
                      <a:pt x="27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14"/>
              <p:cNvSpPr/>
              <p:nvPr/>
            </p:nvSpPr>
            <p:spPr>
              <a:xfrm>
                <a:off x="2524746" y="2345805"/>
                <a:ext cx="91150" cy="206275"/>
              </a:xfrm>
              <a:custGeom>
                <a:avLst/>
                <a:gdLst/>
                <a:ahLst/>
                <a:cxnLst/>
                <a:rect l="l" t="t" r="r" b="b"/>
                <a:pathLst>
                  <a:path w="3646" h="8251" extrusionOk="0">
                    <a:moveTo>
                      <a:pt x="2695" y="1586"/>
                    </a:moveTo>
                    <a:cubicBezTo>
                      <a:pt x="2721" y="1744"/>
                      <a:pt x="2747" y="1903"/>
                      <a:pt x="2774" y="2088"/>
                    </a:cubicBezTo>
                    <a:lnTo>
                      <a:pt x="2774" y="2141"/>
                    </a:lnTo>
                    <a:cubicBezTo>
                      <a:pt x="2800" y="2669"/>
                      <a:pt x="2747" y="3171"/>
                      <a:pt x="2747" y="3673"/>
                    </a:cubicBezTo>
                    <a:cubicBezTo>
                      <a:pt x="2853" y="4782"/>
                      <a:pt x="2879" y="5865"/>
                      <a:pt x="2483" y="6499"/>
                    </a:cubicBezTo>
                    <a:cubicBezTo>
                      <a:pt x="2047" y="7177"/>
                      <a:pt x="1720" y="7549"/>
                      <a:pt x="1429" y="7549"/>
                    </a:cubicBezTo>
                    <a:cubicBezTo>
                      <a:pt x="1244" y="7549"/>
                      <a:pt x="1073" y="7398"/>
                      <a:pt x="898" y="7080"/>
                    </a:cubicBezTo>
                    <a:cubicBezTo>
                      <a:pt x="423" y="6103"/>
                      <a:pt x="1427" y="4307"/>
                      <a:pt x="2113" y="2854"/>
                    </a:cubicBezTo>
                    <a:cubicBezTo>
                      <a:pt x="2272" y="2431"/>
                      <a:pt x="2483" y="2008"/>
                      <a:pt x="2695" y="1586"/>
                    </a:cubicBezTo>
                    <a:close/>
                    <a:moveTo>
                      <a:pt x="3064" y="1"/>
                    </a:moveTo>
                    <a:cubicBezTo>
                      <a:pt x="2985" y="1"/>
                      <a:pt x="2932" y="27"/>
                      <a:pt x="2853" y="54"/>
                    </a:cubicBezTo>
                    <a:cubicBezTo>
                      <a:pt x="2831" y="49"/>
                      <a:pt x="2809" y="47"/>
                      <a:pt x="2787" y="47"/>
                    </a:cubicBezTo>
                    <a:cubicBezTo>
                      <a:pt x="2679" y="47"/>
                      <a:pt x="2580" y="102"/>
                      <a:pt x="2536" y="212"/>
                    </a:cubicBezTo>
                    <a:cubicBezTo>
                      <a:pt x="1955" y="1454"/>
                      <a:pt x="1400" y="2722"/>
                      <a:pt x="793" y="3963"/>
                    </a:cubicBezTo>
                    <a:cubicBezTo>
                      <a:pt x="396" y="4835"/>
                      <a:pt x="0" y="5733"/>
                      <a:pt x="53" y="6684"/>
                    </a:cubicBezTo>
                    <a:cubicBezTo>
                      <a:pt x="99" y="7417"/>
                      <a:pt x="662" y="8251"/>
                      <a:pt x="1449" y="8251"/>
                    </a:cubicBezTo>
                    <a:cubicBezTo>
                      <a:pt x="1569" y="8251"/>
                      <a:pt x="1694" y="8231"/>
                      <a:pt x="1823" y="8189"/>
                    </a:cubicBezTo>
                    <a:cubicBezTo>
                      <a:pt x="2193" y="8004"/>
                      <a:pt x="2510" y="7740"/>
                      <a:pt x="2721" y="7423"/>
                    </a:cubicBezTo>
                    <a:cubicBezTo>
                      <a:pt x="3038" y="7054"/>
                      <a:pt x="3276" y="6605"/>
                      <a:pt x="3408" y="6156"/>
                    </a:cubicBezTo>
                    <a:cubicBezTo>
                      <a:pt x="3645" y="5257"/>
                      <a:pt x="3540" y="4307"/>
                      <a:pt x="3540" y="3408"/>
                    </a:cubicBezTo>
                    <a:cubicBezTo>
                      <a:pt x="3619" y="2748"/>
                      <a:pt x="3593" y="2088"/>
                      <a:pt x="3487" y="1454"/>
                    </a:cubicBezTo>
                    <a:lnTo>
                      <a:pt x="3461" y="1454"/>
                    </a:lnTo>
                    <a:cubicBezTo>
                      <a:pt x="3408" y="1190"/>
                      <a:pt x="3408" y="952"/>
                      <a:pt x="3461" y="688"/>
                    </a:cubicBezTo>
                    <a:cubicBezTo>
                      <a:pt x="3461" y="424"/>
                      <a:pt x="3381" y="27"/>
                      <a:pt x="30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14"/>
              <p:cNvSpPr/>
              <p:nvPr/>
            </p:nvSpPr>
            <p:spPr>
              <a:xfrm>
                <a:off x="2824175" y="2303863"/>
                <a:ext cx="77300" cy="159200"/>
              </a:xfrm>
              <a:custGeom>
                <a:avLst/>
                <a:gdLst/>
                <a:ahLst/>
                <a:cxnLst/>
                <a:rect l="l" t="t" r="r" b="b"/>
                <a:pathLst>
                  <a:path w="3092" h="6368" extrusionOk="0">
                    <a:moveTo>
                      <a:pt x="1718" y="1447"/>
                    </a:moveTo>
                    <a:cubicBezTo>
                      <a:pt x="1929" y="2108"/>
                      <a:pt x="2167" y="2768"/>
                      <a:pt x="2325" y="3428"/>
                    </a:cubicBezTo>
                    <a:cubicBezTo>
                      <a:pt x="2352" y="3983"/>
                      <a:pt x="2246" y="4511"/>
                      <a:pt x="2035" y="5013"/>
                    </a:cubicBezTo>
                    <a:cubicBezTo>
                      <a:pt x="1910" y="5163"/>
                      <a:pt x="1737" y="5480"/>
                      <a:pt x="1742" y="5490"/>
                    </a:cubicBezTo>
                    <a:lnTo>
                      <a:pt x="1742" y="5490"/>
                    </a:lnTo>
                    <a:cubicBezTo>
                      <a:pt x="1691" y="5516"/>
                      <a:pt x="1665" y="5542"/>
                      <a:pt x="1639" y="5568"/>
                    </a:cubicBezTo>
                    <a:cubicBezTo>
                      <a:pt x="1612" y="5594"/>
                      <a:pt x="1559" y="5621"/>
                      <a:pt x="1507" y="5647"/>
                    </a:cubicBezTo>
                    <a:lnTo>
                      <a:pt x="1375" y="5700"/>
                    </a:lnTo>
                    <a:cubicBezTo>
                      <a:pt x="1283" y="5736"/>
                      <a:pt x="1212" y="5756"/>
                      <a:pt x="1153" y="5756"/>
                    </a:cubicBezTo>
                    <a:cubicBezTo>
                      <a:pt x="958" y="5756"/>
                      <a:pt x="909" y="5536"/>
                      <a:pt x="767" y="4987"/>
                    </a:cubicBezTo>
                    <a:cubicBezTo>
                      <a:pt x="714" y="4273"/>
                      <a:pt x="1269" y="2741"/>
                      <a:pt x="1718" y="1447"/>
                    </a:cubicBezTo>
                    <a:close/>
                    <a:moveTo>
                      <a:pt x="1856" y="0"/>
                    </a:moveTo>
                    <a:cubicBezTo>
                      <a:pt x="1742" y="0"/>
                      <a:pt x="1637" y="49"/>
                      <a:pt x="1559" y="126"/>
                    </a:cubicBezTo>
                    <a:cubicBezTo>
                      <a:pt x="1507" y="179"/>
                      <a:pt x="1427" y="232"/>
                      <a:pt x="1401" y="311"/>
                    </a:cubicBezTo>
                    <a:cubicBezTo>
                      <a:pt x="1005" y="1447"/>
                      <a:pt x="609" y="2583"/>
                      <a:pt x="292" y="3745"/>
                    </a:cubicBezTo>
                    <a:cubicBezTo>
                      <a:pt x="159" y="4273"/>
                      <a:pt x="1" y="4802"/>
                      <a:pt x="186" y="5330"/>
                    </a:cubicBezTo>
                    <a:cubicBezTo>
                      <a:pt x="328" y="6003"/>
                      <a:pt x="695" y="6367"/>
                      <a:pt x="1200" y="6367"/>
                    </a:cubicBezTo>
                    <a:cubicBezTo>
                      <a:pt x="1448" y="6367"/>
                      <a:pt x="1730" y="6279"/>
                      <a:pt x="2035" y="6096"/>
                    </a:cubicBezTo>
                    <a:cubicBezTo>
                      <a:pt x="2299" y="5858"/>
                      <a:pt x="2510" y="5594"/>
                      <a:pt x="2695" y="5277"/>
                    </a:cubicBezTo>
                    <a:cubicBezTo>
                      <a:pt x="2959" y="4696"/>
                      <a:pt x="3091" y="4089"/>
                      <a:pt x="3091" y="3455"/>
                    </a:cubicBezTo>
                    <a:cubicBezTo>
                      <a:pt x="2959" y="2741"/>
                      <a:pt x="2774" y="2028"/>
                      <a:pt x="2537" y="1342"/>
                    </a:cubicBezTo>
                    <a:cubicBezTo>
                      <a:pt x="2458" y="1104"/>
                      <a:pt x="2378" y="840"/>
                      <a:pt x="2325" y="602"/>
                    </a:cubicBezTo>
                    <a:cubicBezTo>
                      <a:pt x="2325" y="364"/>
                      <a:pt x="2246" y="74"/>
                      <a:pt x="1982" y="21"/>
                    </a:cubicBezTo>
                    <a:cubicBezTo>
                      <a:pt x="1940" y="7"/>
                      <a:pt x="1897" y="0"/>
                      <a:pt x="18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14"/>
              <p:cNvSpPr/>
              <p:nvPr/>
            </p:nvSpPr>
            <p:spPr>
              <a:xfrm>
                <a:off x="2499950" y="2713513"/>
                <a:ext cx="78600" cy="157475"/>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14"/>
              <p:cNvSpPr/>
              <p:nvPr/>
            </p:nvSpPr>
            <p:spPr>
              <a:xfrm>
                <a:off x="2368550" y="2563788"/>
                <a:ext cx="73325" cy="138000"/>
              </a:xfrm>
              <a:custGeom>
                <a:avLst/>
                <a:gdLst/>
                <a:ahLst/>
                <a:cxnLst/>
                <a:rect l="l" t="t" r="r" b="b"/>
                <a:pathLst>
                  <a:path w="2933" h="5520" extrusionOk="0">
                    <a:moveTo>
                      <a:pt x="2113" y="1589"/>
                    </a:moveTo>
                    <a:lnTo>
                      <a:pt x="2113" y="1589"/>
                    </a:lnTo>
                    <a:cubicBezTo>
                      <a:pt x="2060" y="1986"/>
                      <a:pt x="1902" y="2620"/>
                      <a:pt x="1823" y="3016"/>
                    </a:cubicBezTo>
                    <a:cubicBezTo>
                      <a:pt x="1667" y="4031"/>
                      <a:pt x="1177" y="4892"/>
                      <a:pt x="860" y="4892"/>
                    </a:cubicBezTo>
                    <a:cubicBezTo>
                      <a:pt x="855" y="4892"/>
                      <a:pt x="850" y="4892"/>
                      <a:pt x="845" y="4891"/>
                    </a:cubicBezTo>
                    <a:lnTo>
                      <a:pt x="845" y="4865"/>
                    </a:lnTo>
                    <a:lnTo>
                      <a:pt x="819" y="4865"/>
                    </a:lnTo>
                    <a:lnTo>
                      <a:pt x="766" y="4838"/>
                    </a:lnTo>
                    <a:cubicBezTo>
                      <a:pt x="687" y="4733"/>
                      <a:pt x="845" y="3993"/>
                      <a:pt x="1030" y="3465"/>
                    </a:cubicBezTo>
                    <a:cubicBezTo>
                      <a:pt x="1347" y="2831"/>
                      <a:pt x="1717" y="2197"/>
                      <a:pt x="2113" y="1589"/>
                    </a:cubicBezTo>
                    <a:close/>
                    <a:moveTo>
                      <a:pt x="2529" y="0"/>
                    </a:moveTo>
                    <a:cubicBezTo>
                      <a:pt x="2410" y="0"/>
                      <a:pt x="2292" y="54"/>
                      <a:pt x="2219" y="163"/>
                    </a:cubicBezTo>
                    <a:cubicBezTo>
                      <a:pt x="2192" y="216"/>
                      <a:pt x="2166" y="295"/>
                      <a:pt x="2166" y="348"/>
                    </a:cubicBezTo>
                    <a:cubicBezTo>
                      <a:pt x="2087" y="374"/>
                      <a:pt x="2008" y="427"/>
                      <a:pt x="1955" y="506"/>
                    </a:cubicBezTo>
                    <a:cubicBezTo>
                      <a:pt x="1189" y="1748"/>
                      <a:pt x="238" y="2963"/>
                      <a:pt x="53" y="4442"/>
                    </a:cubicBezTo>
                    <a:cubicBezTo>
                      <a:pt x="0" y="4680"/>
                      <a:pt x="27" y="4970"/>
                      <a:pt x="159" y="5182"/>
                    </a:cubicBezTo>
                    <a:cubicBezTo>
                      <a:pt x="338" y="5406"/>
                      <a:pt x="601" y="5520"/>
                      <a:pt x="867" y="5520"/>
                    </a:cubicBezTo>
                    <a:cubicBezTo>
                      <a:pt x="1073" y="5520"/>
                      <a:pt x="1280" y="5452"/>
                      <a:pt x="1453" y="5314"/>
                    </a:cubicBezTo>
                    <a:cubicBezTo>
                      <a:pt x="2562" y="4389"/>
                      <a:pt x="2483" y="2778"/>
                      <a:pt x="2879" y="1510"/>
                    </a:cubicBezTo>
                    <a:cubicBezTo>
                      <a:pt x="2932" y="1061"/>
                      <a:pt x="2932" y="639"/>
                      <a:pt x="2879" y="216"/>
                    </a:cubicBezTo>
                    <a:cubicBezTo>
                      <a:pt x="2808" y="73"/>
                      <a:pt x="2668"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14"/>
              <p:cNvSpPr/>
              <p:nvPr/>
            </p:nvSpPr>
            <p:spPr>
              <a:xfrm>
                <a:off x="2698800" y="2534338"/>
                <a:ext cx="77950" cy="134300"/>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8" name="Google Shape;368;p14"/>
            <p:cNvSpPr/>
            <p:nvPr/>
          </p:nvSpPr>
          <p:spPr>
            <a:xfrm flipH="1">
              <a:off x="5024281" y="2599323"/>
              <a:ext cx="53912" cy="108012"/>
            </a:xfrm>
            <a:custGeom>
              <a:avLst/>
              <a:gdLst/>
              <a:ahLst/>
              <a:cxnLst/>
              <a:rect l="l" t="t" r="r" b="b"/>
              <a:pathLst>
                <a:path w="3144" h="6299" extrusionOk="0">
                  <a:moveTo>
                    <a:pt x="2114" y="1227"/>
                  </a:moveTo>
                  <a:cubicBezTo>
                    <a:pt x="2140" y="1412"/>
                    <a:pt x="2167" y="1623"/>
                    <a:pt x="2219" y="1887"/>
                  </a:cubicBezTo>
                  <a:cubicBezTo>
                    <a:pt x="2272" y="2336"/>
                    <a:pt x="2351" y="3578"/>
                    <a:pt x="2114" y="4212"/>
                  </a:cubicBezTo>
                  <a:lnTo>
                    <a:pt x="2087" y="4212"/>
                  </a:lnTo>
                  <a:cubicBezTo>
                    <a:pt x="1902" y="4978"/>
                    <a:pt x="1929" y="5136"/>
                    <a:pt x="1427" y="5559"/>
                  </a:cubicBezTo>
                  <a:lnTo>
                    <a:pt x="1374" y="5585"/>
                  </a:lnTo>
                  <a:lnTo>
                    <a:pt x="1295" y="5611"/>
                  </a:lnTo>
                  <a:lnTo>
                    <a:pt x="1242" y="5585"/>
                  </a:lnTo>
                  <a:cubicBezTo>
                    <a:pt x="1163" y="5559"/>
                    <a:pt x="1110" y="5532"/>
                    <a:pt x="1057" y="5506"/>
                  </a:cubicBezTo>
                  <a:cubicBezTo>
                    <a:pt x="978" y="5347"/>
                    <a:pt x="925" y="5189"/>
                    <a:pt x="951" y="5030"/>
                  </a:cubicBezTo>
                  <a:cubicBezTo>
                    <a:pt x="899" y="4476"/>
                    <a:pt x="1031" y="4185"/>
                    <a:pt x="1216" y="3551"/>
                  </a:cubicBezTo>
                  <a:cubicBezTo>
                    <a:pt x="1480" y="2759"/>
                    <a:pt x="1770" y="1993"/>
                    <a:pt x="2114" y="1227"/>
                  </a:cubicBezTo>
                  <a:close/>
                  <a:moveTo>
                    <a:pt x="2277" y="1"/>
                  </a:moveTo>
                  <a:cubicBezTo>
                    <a:pt x="2215" y="1"/>
                    <a:pt x="2151" y="19"/>
                    <a:pt x="2114" y="38"/>
                  </a:cubicBezTo>
                  <a:cubicBezTo>
                    <a:pt x="1982" y="38"/>
                    <a:pt x="1850" y="91"/>
                    <a:pt x="1770" y="223"/>
                  </a:cubicBezTo>
                  <a:cubicBezTo>
                    <a:pt x="1057" y="1729"/>
                    <a:pt x="1" y="3921"/>
                    <a:pt x="212" y="5268"/>
                  </a:cubicBezTo>
                  <a:cubicBezTo>
                    <a:pt x="238" y="5849"/>
                    <a:pt x="714" y="6298"/>
                    <a:pt x="1295" y="6298"/>
                  </a:cubicBezTo>
                  <a:cubicBezTo>
                    <a:pt x="1929" y="6272"/>
                    <a:pt x="2351" y="5717"/>
                    <a:pt x="2589" y="5189"/>
                  </a:cubicBezTo>
                  <a:cubicBezTo>
                    <a:pt x="3012" y="4027"/>
                    <a:pt x="3144" y="2785"/>
                    <a:pt x="2959" y="1570"/>
                  </a:cubicBezTo>
                  <a:lnTo>
                    <a:pt x="2933" y="1570"/>
                  </a:lnTo>
                  <a:cubicBezTo>
                    <a:pt x="2906" y="1147"/>
                    <a:pt x="2800" y="725"/>
                    <a:pt x="2668" y="302"/>
                  </a:cubicBezTo>
                  <a:cubicBezTo>
                    <a:pt x="2642" y="144"/>
                    <a:pt x="2510" y="38"/>
                    <a:pt x="2351" y="12"/>
                  </a:cubicBezTo>
                  <a:cubicBezTo>
                    <a:pt x="2328" y="4"/>
                    <a:pt x="2303" y="1"/>
                    <a:pt x="22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14"/>
            <p:cNvSpPr/>
            <p:nvPr/>
          </p:nvSpPr>
          <p:spPr>
            <a:xfrm flipH="1">
              <a:off x="5438873" y="2593951"/>
              <a:ext cx="53466" cy="92116"/>
            </a:xfrm>
            <a:custGeom>
              <a:avLst/>
              <a:gdLst/>
              <a:ahLst/>
              <a:cxnLst/>
              <a:rect l="l" t="t" r="r" b="b"/>
              <a:pathLst>
                <a:path w="3118" h="5372" extrusionOk="0">
                  <a:moveTo>
                    <a:pt x="2031" y="3666"/>
                  </a:moveTo>
                  <a:lnTo>
                    <a:pt x="2031" y="3666"/>
                  </a:lnTo>
                  <a:cubicBezTo>
                    <a:pt x="2008" y="3667"/>
                    <a:pt x="2008" y="3693"/>
                    <a:pt x="2008" y="3718"/>
                  </a:cubicBezTo>
                  <a:cubicBezTo>
                    <a:pt x="2016" y="3701"/>
                    <a:pt x="2024" y="3683"/>
                    <a:pt x="2031" y="3666"/>
                  </a:cubicBezTo>
                  <a:close/>
                  <a:moveTo>
                    <a:pt x="2140" y="892"/>
                  </a:moveTo>
                  <a:cubicBezTo>
                    <a:pt x="2298" y="1341"/>
                    <a:pt x="2457" y="1843"/>
                    <a:pt x="2483" y="1896"/>
                  </a:cubicBezTo>
                  <a:cubicBezTo>
                    <a:pt x="2432" y="2511"/>
                    <a:pt x="2281" y="3101"/>
                    <a:pt x="2031" y="3666"/>
                  </a:cubicBezTo>
                  <a:lnTo>
                    <a:pt x="2031" y="3666"/>
                  </a:lnTo>
                  <a:cubicBezTo>
                    <a:pt x="2032" y="3666"/>
                    <a:pt x="2033" y="3666"/>
                    <a:pt x="2034" y="3666"/>
                  </a:cubicBezTo>
                  <a:cubicBezTo>
                    <a:pt x="1823" y="4141"/>
                    <a:pt x="1638" y="4590"/>
                    <a:pt x="1294" y="4749"/>
                  </a:cubicBezTo>
                  <a:cubicBezTo>
                    <a:pt x="1217" y="4778"/>
                    <a:pt x="1139" y="4789"/>
                    <a:pt x="1069" y="4789"/>
                  </a:cubicBezTo>
                  <a:cubicBezTo>
                    <a:pt x="949" y="4789"/>
                    <a:pt x="852" y="4756"/>
                    <a:pt x="819" y="4722"/>
                  </a:cubicBezTo>
                  <a:cubicBezTo>
                    <a:pt x="634" y="4247"/>
                    <a:pt x="661" y="4167"/>
                    <a:pt x="819" y="3560"/>
                  </a:cubicBezTo>
                  <a:cubicBezTo>
                    <a:pt x="1162" y="2609"/>
                    <a:pt x="1611" y="1711"/>
                    <a:pt x="2140" y="892"/>
                  </a:cubicBezTo>
                  <a:close/>
                  <a:moveTo>
                    <a:pt x="2313" y="1"/>
                  </a:moveTo>
                  <a:cubicBezTo>
                    <a:pt x="2252" y="1"/>
                    <a:pt x="2192" y="16"/>
                    <a:pt x="2140" y="47"/>
                  </a:cubicBezTo>
                  <a:cubicBezTo>
                    <a:pt x="2117" y="42"/>
                    <a:pt x="2094" y="40"/>
                    <a:pt x="2072" y="40"/>
                  </a:cubicBezTo>
                  <a:cubicBezTo>
                    <a:pt x="1964" y="40"/>
                    <a:pt x="1862" y="91"/>
                    <a:pt x="1796" y="179"/>
                  </a:cubicBezTo>
                  <a:cubicBezTo>
                    <a:pt x="1083" y="1473"/>
                    <a:pt x="0" y="2900"/>
                    <a:pt x="53" y="4405"/>
                  </a:cubicBezTo>
                  <a:cubicBezTo>
                    <a:pt x="106" y="4696"/>
                    <a:pt x="238" y="4960"/>
                    <a:pt x="423" y="5171"/>
                  </a:cubicBezTo>
                  <a:cubicBezTo>
                    <a:pt x="616" y="5305"/>
                    <a:pt x="843" y="5372"/>
                    <a:pt x="1074" y="5372"/>
                  </a:cubicBezTo>
                  <a:cubicBezTo>
                    <a:pt x="1255" y="5372"/>
                    <a:pt x="1438" y="5331"/>
                    <a:pt x="1611" y="5250"/>
                  </a:cubicBezTo>
                  <a:cubicBezTo>
                    <a:pt x="2298" y="4881"/>
                    <a:pt x="2430" y="4194"/>
                    <a:pt x="2694" y="3666"/>
                  </a:cubicBezTo>
                  <a:cubicBezTo>
                    <a:pt x="2906" y="3111"/>
                    <a:pt x="3038" y="2530"/>
                    <a:pt x="3117" y="1949"/>
                  </a:cubicBezTo>
                  <a:cubicBezTo>
                    <a:pt x="3064" y="1711"/>
                    <a:pt x="3011" y="1473"/>
                    <a:pt x="2932" y="1235"/>
                  </a:cubicBezTo>
                  <a:lnTo>
                    <a:pt x="2906" y="1235"/>
                  </a:lnTo>
                  <a:cubicBezTo>
                    <a:pt x="2826" y="866"/>
                    <a:pt x="2694" y="469"/>
                    <a:pt x="2562" y="100"/>
                  </a:cubicBezTo>
                  <a:cubicBezTo>
                    <a:pt x="2498" y="36"/>
                    <a:pt x="2405" y="1"/>
                    <a:pt x="23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70" name="Google Shape;370;p14"/>
          <p:cNvSpPr/>
          <p:nvPr/>
        </p:nvSpPr>
        <p:spPr>
          <a:xfrm flipH="1">
            <a:off x="10467834" y="250167"/>
            <a:ext cx="1450719" cy="639828"/>
          </a:xfrm>
          <a:custGeom>
            <a:avLst/>
            <a:gdLst/>
            <a:ahLst/>
            <a:cxnLst/>
            <a:rect l="l" t="t" r="r" b="b"/>
            <a:pathLst>
              <a:path w="59407" h="26201" extrusionOk="0">
                <a:moveTo>
                  <a:pt x="21964" y="0"/>
                </a:moveTo>
                <a:cubicBezTo>
                  <a:pt x="20807" y="0"/>
                  <a:pt x="19688" y="742"/>
                  <a:pt x="18781" y="1519"/>
                </a:cubicBezTo>
                <a:cubicBezTo>
                  <a:pt x="16642" y="3421"/>
                  <a:pt x="14819" y="5640"/>
                  <a:pt x="13366" y="8123"/>
                </a:cubicBezTo>
                <a:cubicBezTo>
                  <a:pt x="12019" y="9998"/>
                  <a:pt x="10804" y="11821"/>
                  <a:pt x="9351" y="13723"/>
                </a:cubicBezTo>
                <a:cubicBezTo>
                  <a:pt x="8638" y="14595"/>
                  <a:pt x="8004" y="15519"/>
                  <a:pt x="7450" y="16523"/>
                </a:cubicBezTo>
                <a:cubicBezTo>
                  <a:pt x="7238" y="16893"/>
                  <a:pt x="7053" y="17421"/>
                  <a:pt x="6842" y="17685"/>
                </a:cubicBezTo>
                <a:cubicBezTo>
                  <a:pt x="6869" y="17289"/>
                  <a:pt x="6869" y="16893"/>
                  <a:pt x="6921" y="16496"/>
                </a:cubicBezTo>
                <a:cubicBezTo>
                  <a:pt x="6993" y="15228"/>
                  <a:pt x="6761" y="13917"/>
                  <a:pt x="5559" y="13917"/>
                </a:cubicBezTo>
                <a:cubicBezTo>
                  <a:pt x="5434" y="13917"/>
                  <a:pt x="5298" y="13931"/>
                  <a:pt x="5152" y="13961"/>
                </a:cubicBezTo>
                <a:cubicBezTo>
                  <a:pt x="4280" y="14278"/>
                  <a:pt x="3725" y="15123"/>
                  <a:pt x="3250" y="15942"/>
                </a:cubicBezTo>
                <a:cubicBezTo>
                  <a:pt x="3197" y="16047"/>
                  <a:pt x="3144" y="16127"/>
                  <a:pt x="3118" y="16232"/>
                </a:cubicBezTo>
                <a:cubicBezTo>
                  <a:pt x="2352" y="17421"/>
                  <a:pt x="1929" y="18821"/>
                  <a:pt x="1454" y="20142"/>
                </a:cubicBezTo>
                <a:cubicBezTo>
                  <a:pt x="1269" y="20696"/>
                  <a:pt x="1031" y="21251"/>
                  <a:pt x="714" y="21726"/>
                </a:cubicBezTo>
                <a:cubicBezTo>
                  <a:pt x="503" y="22175"/>
                  <a:pt x="318" y="22651"/>
                  <a:pt x="186" y="23126"/>
                </a:cubicBezTo>
                <a:cubicBezTo>
                  <a:pt x="1" y="23575"/>
                  <a:pt x="27" y="24104"/>
                  <a:pt x="265" y="24553"/>
                </a:cubicBezTo>
                <a:cubicBezTo>
                  <a:pt x="503" y="24685"/>
                  <a:pt x="767" y="24790"/>
                  <a:pt x="1057" y="24817"/>
                </a:cubicBezTo>
                <a:cubicBezTo>
                  <a:pt x="1322" y="24870"/>
                  <a:pt x="1586" y="24923"/>
                  <a:pt x="1850" y="24949"/>
                </a:cubicBezTo>
                <a:cubicBezTo>
                  <a:pt x="1718" y="24949"/>
                  <a:pt x="1982" y="25002"/>
                  <a:pt x="2035" y="25028"/>
                </a:cubicBezTo>
                <a:cubicBezTo>
                  <a:pt x="2167" y="25055"/>
                  <a:pt x="2299" y="25081"/>
                  <a:pt x="2431" y="25107"/>
                </a:cubicBezTo>
                <a:cubicBezTo>
                  <a:pt x="2933" y="25160"/>
                  <a:pt x="3435" y="25160"/>
                  <a:pt x="3963" y="25187"/>
                </a:cubicBezTo>
                <a:cubicBezTo>
                  <a:pt x="4465" y="25213"/>
                  <a:pt x="4993" y="25266"/>
                  <a:pt x="5495" y="25266"/>
                </a:cubicBezTo>
                <a:cubicBezTo>
                  <a:pt x="5944" y="25213"/>
                  <a:pt x="6367" y="25187"/>
                  <a:pt x="6816" y="25187"/>
                </a:cubicBezTo>
                <a:cubicBezTo>
                  <a:pt x="7594" y="25243"/>
                  <a:pt x="8380" y="25270"/>
                  <a:pt x="9166" y="25270"/>
                </a:cubicBezTo>
                <a:cubicBezTo>
                  <a:pt x="9846" y="25270"/>
                  <a:pt x="10526" y="25250"/>
                  <a:pt x="11200" y="25213"/>
                </a:cubicBezTo>
                <a:cubicBezTo>
                  <a:pt x="11451" y="25222"/>
                  <a:pt x="11702" y="25226"/>
                  <a:pt x="11953" y="25226"/>
                </a:cubicBezTo>
                <a:cubicBezTo>
                  <a:pt x="13209" y="25226"/>
                  <a:pt x="14467" y="25134"/>
                  <a:pt x="15744" y="25134"/>
                </a:cubicBezTo>
                <a:cubicBezTo>
                  <a:pt x="15831" y="25131"/>
                  <a:pt x="15919" y="25130"/>
                  <a:pt x="16006" y="25130"/>
                </a:cubicBezTo>
                <a:cubicBezTo>
                  <a:pt x="17580" y="25130"/>
                  <a:pt x="19133" y="25558"/>
                  <a:pt x="20710" y="25583"/>
                </a:cubicBezTo>
                <a:cubicBezTo>
                  <a:pt x="22955" y="25583"/>
                  <a:pt x="25174" y="25741"/>
                  <a:pt x="27419" y="25900"/>
                </a:cubicBezTo>
                <a:cubicBezTo>
                  <a:pt x="28592" y="25942"/>
                  <a:pt x="29766" y="25970"/>
                  <a:pt x="30943" y="25970"/>
                </a:cubicBezTo>
                <a:cubicBezTo>
                  <a:pt x="31965" y="25970"/>
                  <a:pt x="32991" y="25949"/>
                  <a:pt x="34022" y="25900"/>
                </a:cubicBezTo>
                <a:cubicBezTo>
                  <a:pt x="35581" y="25900"/>
                  <a:pt x="37166" y="26111"/>
                  <a:pt x="38724" y="26190"/>
                </a:cubicBezTo>
                <a:cubicBezTo>
                  <a:pt x="38894" y="26197"/>
                  <a:pt x="39066" y="26201"/>
                  <a:pt x="39239" y="26201"/>
                </a:cubicBezTo>
                <a:cubicBezTo>
                  <a:pt x="39712" y="26201"/>
                  <a:pt x="40195" y="26176"/>
                  <a:pt x="40679" y="26138"/>
                </a:cubicBezTo>
                <a:cubicBezTo>
                  <a:pt x="41234" y="26138"/>
                  <a:pt x="41762" y="26111"/>
                  <a:pt x="42317" y="26032"/>
                </a:cubicBezTo>
                <a:cubicBezTo>
                  <a:pt x="44271" y="25953"/>
                  <a:pt x="46252" y="25873"/>
                  <a:pt x="48048" y="25319"/>
                </a:cubicBezTo>
                <a:cubicBezTo>
                  <a:pt x="48682" y="25081"/>
                  <a:pt x="49369" y="25028"/>
                  <a:pt x="49950" y="24685"/>
                </a:cubicBezTo>
                <a:cubicBezTo>
                  <a:pt x="50399" y="24473"/>
                  <a:pt x="51429" y="24157"/>
                  <a:pt x="52037" y="23787"/>
                </a:cubicBezTo>
                <a:cubicBezTo>
                  <a:pt x="52565" y="23443"/>
                  <a:pt x="53014" y="22994"/>
                  <a:pt x="53516" y="22624"/>
                </a:cubicBezTo>
                <a:cubicBezTo>
                  <a:pt x="54626" y="21568"/>
                  <a:pt x="55629" y="20406"/>
                  <a:pt x="56527" y="19164"/>
                </a:cubicBezTo>
                <a:cubicBezTo>
                  <a:pt x="57267" y="18240"/>
                  <a:pt x="58033" y="17368"/>
                  <a:pt x="58509" y="16259"/>
                </a:cubicBezTo>
                <a:cubicBezTo>
                  <a:pt x="58773" y="15678"/>
                  <a:pt x="58958" y="15096"/>
                  <a:pt x="59142" y="14489"/>
                </a:cubicBezTo>
                <a:cubicBezTo>
                  <a:pt x="59327" y="13961"/>
                  <a:pt x="59407" y="13406"/>
                  <a:pt x="59354" y="12851"/>
                </a:cubicBezTo>
                <a:lnTo>
                  <a:pt x="59354" y="12851"/>
                </a:lnTo>
                <a:lnTo>
                  <a:pt x="59301" y="12904"/>
                </a:lnTo>
                <a:cubicBezTo>
                  <a:pt x="59016" y="12139"/>
                  <a:pt x="58419" y="11877"/>
                  <a:pt x="57760" y="11877"/>
                </a:cubicBezTo>
                <a:cubicBezTo>
                  <a:pt x="57076" y="11877"/>
                  <a:pt x="56326" y="12159"/>
                  <a:pt x="55788" y="12455"/>
                </a:cubicBezTo>
                <a:cubicBezTo>
                  <a:pt x="54652" y="13142"/>
                  <a:pt x="53648" y="13961"/>
                  <a:pt x="52750" y="14938"/>
                </a:cubicBezTo>
                <a:cubicBezTo>
                  <a:pt x="53146" y="14225"/>
                  <a:pt x="53543" y="13538"/>
                  <a:pt x="53939" y="12798"/>
                </a:cubicBezTo>
                <a:cubicBezTo>
                  <a:pt x="54784" y="11240"/>
                  <a:pt x="55471" y="9497"/>
                  <a:pt x="55524" y="7648"/>
                </a:cubicBezTo>
                <a:cubicBezTo>
                  <a:pt x="55602" y="6921"/>
                  <a:pt x="55195" y="6194"/>
                  <a:pt x="54529" y="6194"/>
                </a:cubicBezTo>
                <a:cubicBezTo>
                  <a:pt x="54517" y="6194"/>
                  <a:pt x="54505" y="6194"/>
                  <a:pt x="54494" y="6195"/>
                </a:cubicBezTo>
                <a:cubicBezTo>
                  <a:pt x="53411" y="6300"/>
                  <a:pt x="52407" y="6934"/>
                  <a:pt x="51482" y="7542"/>
                </a:cubicBezTo>
                <a:cubicBezTo>
                  <a:pt x="49475" y="9048"/>
                  <a:pt x="47731" y="10923"/>
                  <a:pt x="46094" y="12904"/>
                </a:cubicBezTo>
                <a:cubicBezTo>
                  <a:pt x="46147" y="12825"/>
                  <a:pt x="46173" y="12719"/>
                  <a:pt x="46226" y="12640"/>
                </a:cubicBezTo>
                <a:cubicBezTo>
                  <a:pt x="46675" y="11372"/>
                  <a:pt x="47098" y="10078"/>
                  <a:pt x="47547" y="8810"/>
                </a:cubicBezTo>
                <a:cubicBezTo>
                  <a:pt x="47731" y="8282"/>
                  <a:pt x="47916" y="7727"/>
                  <a:pt x="48101" y="7199"/>
                </a:cubicBezTo>
                <a:lnTo>
                  <a:pt x="48128" y="7119"/>
                </a:lnTo>
                <a:cubicBezTo>
                  <a:pt x="48181" y="6987"/>
                  <a:pt x="48233" y="6882"/>
                  <a:pt x="48260" y="6750"/>
                </a:cubicBezTo>
                <a:cubicBezTo>
                  <a:pt x="48339" y="6538"/>
                  <a:pt x="48365" y="6327"/>
                  <a:pt x="48365" y="6089"/>
                </a:cubicBezTo>
                <a:cubicBezTo>
                  <a:pt x="48365" y="5429"/>
                  <a:pt x="48365" y="4610"/>
                  <a:pt x="47916" y="4108"/>
                </a:cubicBezTo>
                <a:cubicBezTo>
                  <a:pt x="47559" y="3863"/>
                  <a:pt x="47170" y="3768"/>
                  <a:pt x="46774" y="3768"/>
                </a:cubicBezTo>
                <a:cubicBezTo>
                  <a:pt x="46145" y="3768"/>
                  <a:pt x="45499" y="4007"/>
                  <a:pt x="44932" y="4267"/>
                </a:cubicBezTo>
                <a:cubicBezTo>
                  <a:pt x="43320" y="4953"/>
                  <a:pt x="41841" y="5851"/>
                  <a:pt x="40494" y="6934"/>
                </a:cubicBezTo>
                <a:cubicBezTo>
                  <a:pt x="39332" y="7780"/>
                  <a:pt x="38328" y="8836"/>
                  <a:pt x="37509" y="9998"/>
                </a:cubicBezTo>
                <a:cubicBezTo>
                  <a:pt x="37192" y="10368"/>
                  <a:pt x="36796" y="10817"/>
                  <a:pt x="36453" y="11240"/>
                </a:cubicBezTo>
                <a:cubicBezTo>
                  <a:pt x="36453" y="11187"/>
                  <a:pt x="36479" y="11134"/>
                  <a:pt x="36505" y="11081"/>
                </a:cubicBezTo>
                <a:cubicBezTo>
                  <a:pt x="36875" y="10025"/>
                  <a:pt x="37192" y="8968"/>
                  <a:pt x="37483" y="7885"/>
                </a:cubicBezTo>
                <a:cubicBezTo>
                  <a:pt x="37958" y="6142"/>
                  <a:pt x="38592" y="2999"/>
                  <a:pt x="37615" y="1414"/>
                </a:cubicBezTo>
                <a:cubicBezTo>
                  <a:pt x="37303" y="984"/>
                  <a:pt x="36895" y="834"/>
                  <a:pt x="36459" y="834"/>
                </a:cubicBezTo>
                <a:cubicBezTo>
                  <a:pt x="35822" y="834"/>
                  <a:pt x="35125" y="1152"/>
                  <a:pt x="34577" y="1387"/>
                </a:cubicBezTo>
                <a:cubicBezTo>
                  <a:pt x="32147" y="2576"/>
                  <a:pt x="29955" y="4161"/>
                  <a:pt x="28079" y="6089"/>
                </a:cubicBezTo>
                <a:cubicBezTo>
                  <a:pt x="25992" y="8334"/>
                  <a:pt x="23932" y="10632"/>
                  <a:pt x="22321" y="13195"/>
                </a:cubicBezTo>
                <a:cubicBezTo>
                  <a:pt x="22506" y="12640"/>
                  <a:pt x="22770" y="11980"/>
                  <a:pt x="22928" y="11451"/>
                </a:cubicBezTo>
                <a:cubicBezTo>
                  <a:pt x="23694" y="9312"/>
                  <a:pt x="24355" y="7093"/>
                  <a:pt x="24434" y="4795"/>
                </a:cubicBezTo>
                <a:cubicBezTo>
                  <a:pt x="24487" y="3474"/>
                  <a:pt x="24434" y="1995"/>
                  <a:pt x="23774" y="833"/>
                </a:cubicBezTo>
                <a:cubicBezTo>
                  <a:pt x="23589" y="410"/>
                  <a:pt x="23140" y="252"/>
                  <a:pt x="22744" y="120"/>
                </a:cubicBezTo>
                <a:cubicBezTo>
                  <a:pt x="22483" y="37"/>
                  <a:pt x="22222" y="0"/>
                  <a:pt x="219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865135260"/>
      </p:ext>
    </p:extLst>
  </p:cSld>
  <p:clrMapOvr>
    <a:masterClrMapping/>
  </p:clrMapOvr>
  <p:transition spd="slow">
    <p:fade thruBlk="1"/>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79"/>
        <p:cNvGrpSpPr/>
        <p:nvPr/>
      </p:nvGrpSpPr>
      <p:grpSpPr>
        <a:xfrm>
          <a:off x="0" y="0"/>
          <a:ext cx="0" cy="0"/>
          <a:chOff x="0" y="0"/>
          <a:chExt cx="0" cy="0"/>
        </a:xfrm>
      </p:grpSpPr>
      <p:sp>
        <p:nvSpPr>
          <p:cNvPr id="480" name="Google Shape;480;p19"/>
          <p:cNvSpPr txBox="1">
            <a:spLocks noGrp="1"/>
          </p:cNvSpPr>
          <p:nvPr>
            <p:ph type="title"/>
          </p:nvPr>
        </p:nvSpPr>
        <p:spPr>
          <a:xfrm>
            <a:off x="3082400" y="874267"/>
            <a:ext cx="602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20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81" name="Google Shape;481;p19"/>
          <p:cNvSpPr txBox="1">
            <a:spLocks noGrp="1"/>
          </p:cNvSpPr>
          <p:nvPr>
            <p:ph type="subTitle" idx="1"/>
          </p:nvPr>
        </p:nvSpPr>
        <p:spPr>
          <a:xfrm>
            <a:off x="3135800" y="3493467"/>
            <a:ext cx="59204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82" name="Google Shape;482;p19"/>
          <p:cNvSpPr/>
          <p:nvPr/>
        </p:nvSpPr>
        <p:spPr>
          <a:xfrm>
            <a:off x="0" y="5858500"/>
            <a:ext cx="12192091" cy="999512"/>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19"/>
          <p:cNvSpPr/>
          <p:nvPr/>
        </p:nvSpPr>
        <p:spPr>
          <a:xfrm flipH="1">
            <a:off x="9" y="6321065"/>
            <a:ext cx="12192091" cy="536915"/>
          </a:xfrm>
          <a:custGeom>
            <a:avLst/>
            <a:gdLst/>
            <a:ahLst/>
            <a:cxnLst/>
            <a:rect l="l" t="t" r="r" b="b"/>
            <a:pathLst>
              <a:path w="63814" h="14356" extrusionOk="0">
                <a:moveTo>
                  <a:pt x="24922" y="1"/>
                </a:moveTo>
                <a:cubicBezTo>
                  <a:pt x="24835" y="1"/>
                  <a:pt x="24747" y="2"/>
                  <a:pt x="24659" y="6"/>
                </a:cubicBezTo>
                <a:cubicBezTo>
                  <a:pt x="24015" y="38"/>
                  <a:pt x="23386" y="118"/>
                  <a:pt x="22759" y="118"/>
                </a:cubicBezTo>
                <a:cubicBezTo>
                  <a:pt x="21857" y="182"/>
                  <a:pt x="20970" y="263"/>
                  <a:pt x="20068" y="360"/>
                </a:cubicBezTo>
                <a:cubicBezTo>
                  <a:pt x="19763" y="408"/>
                  <a:pt x="19456" y="489"/>
                  <a:pt x="19151" y="553"/>
                </a:cubicBezTo>
                <a:cubicBezTo>
                  <a:pt x="18893" y="601"/>
                  <a:pt x="18636" y="650"/>
                  <a:pt x="18393" y="714"/>
                </a:cubicBezTo>
                <a:cubicBezTo>
                  <a:pt x="17830" y="859"/>
                  <a:pt x="17298" y="1069"/>
                  <a:pt x="16751" y="1213"/>
                </a:cubicBezTo>
                <a:cubicBezTo>
                  <a:pt x="15930" y="1406"/>
                  <a:pt x="15124" y="1616"/>
                  <a:pt x="14302" y="1825"/>
                </a:cubicBezTo>
                <a:cubicBezTo>
                  <a:pt x="13385" y="2099"/>
                  <a:pt x="12466" y="2389"/>
                  <a:pt x="11517" y="2583"/>
                </a:cubicBezTo>
                <a:cubicBezTo>
                  <a:pt x="10872" y="2744"/>
                  <a:pt x="10228" y="2937"/>
                  <a:pt x="9567" y="3081"/>
                </a:cubicBezTo>
                <a:cubicBezTo>
                  <a:pt x="9069" y="3178"/>
                  <a:pt x="8585" y="3339"/>
                  <a:pt x="8102" y="3452"/>
                </a:cubicBezTo>
                <a:cubicBezTo>
                  <a:pt x="7490" y="3613"/>
                  <a:pt x="6861" y="3758"/>
                  <a:pt x="6266" y="3968"/>
                </a:cubicBezTo>
                <a:cubicBezTo>
                  <a:pt x="5734" y="4129"/>
                  <a:pt x="5171" y="4209"/>
                  <a:pt x="4606" y="4305"/>
                </a:cubicBezTo>
                <a:cubicBezTo>
                  <a:pt x="4123" y="4386"/>
                  <a:pt x="3689" y="4419"/>
                  <a:pt x="3206" y="4483"/>
                </a:cubicBezTo>
                <a:cubicBezTo>
                  <a:pt x="3019" y="4520"/>
                  <a:pt x="2828" y="4533"/>
                  <a:pt x="2636" y="4533"/>
                </a:cubicBezTo>
                <a:cubicBezTo>
                  <a:pt x="2414" y="4533"/>
                  <a:pt x="2189" y="4516"/>
                  <a:pt x="1965" y="4499"/>
                </a:cubicBezTo>
                <a:cubicBezTo>
                  <a:pt x="1337" y="4419"/>
                  <a:pt x="661" y="4193"/>
                  <a:pt x="0" y="4015"/>
                </a:cubicBezTo>
                <a:lnTo>
                  <a:pt x="0" y="14356"/>
                </a:lnTo>
                <a:lnTo>
                  <a:pt x="63813" y="14356"/>
                </a:lnTo>
                <a:lnTo>
                  <a:pt x="63813" y="3291"/>
                </a:lnTo>
                <a:cubicBezTo>
                  <a:pt x="63749" y="3242"/>
                  <a:pt x="63684" y="3178"/>
                  <a:pt x="63620" y="3113"/>
                </a:cubicBezTo>
                <a:cubicBezTo>
                  <a:pt x="63411" y="2920"/>
                  <a:pt x="63233" y="2759"/>
                  <a:pt x="63008" y="2615"/>
                </a:cubicBezTo>
                <a:cubicBezTo>
                  <a:pt x="62702" y="2454"/>
                  <a:pt x="62380" y="2308"/>
                  <a:pt x="62058" y="2147"/>
                </a:cubicBezTo>
                <a:cubicBezTo>
                  <a:pt x="61494" y="1842"/>
                  <a:pt x="60899" y="1632"/>
                  <a:pt x="60270" y="1487"/>
                </a:cubicBezTo>
                <a:cubicBezTo>
                  <a:pt x="59819" y="1374"/>
                  <a:pt x="59368" y="1245"/>
                  <a:pt x="58901" y="1165"/>
                </a:cubicBezTo>
                <a:cubicBezTo>
                  <a:pt x="58225" y="1020"/>
                  <a:pt x="57532" y="875"/>
                  <a:pt x="56840" y="714"/>
                </a:cubicBezTo>
                <a:cubicBezTo>
                  <a:pt x="56260" y="601"/>
                  <a:pt x="55663" y="553"/>
                  <a:pt x="55084" y="504"/>
                </a:cubicBezTo>
                <a:cubicBezTo>
                  <a:pt x="54343" y="424"/>
                  <a:pt x="53602" y="343"/>
                  <a:pt x="52878" y="295"/>
                </a:cubicBezTo>
                <a:cubicBezTo>
                  <a:pt x="52281" y="199"/>
                  <a:pt x="51589" y="134"/>
                  <a:pt x="50928" y="134"/>
                </a:cubicBezTo>
                <a:cubicBezTo>
                  <a:pt x="50445" y="62"/>
                  <a:pt x="49899" y="26"/>
                  <a:pt x="49357" y="26"/>
                </a:cubicBezTo>
                <a:cubicBezTo>
                  <a:pt x="49176" y="26"/>
                  <a:pt x="48996" y="30"/>
                  <a:pt x="48819" y="38"/>
                </a:cubicBezTo>
                <a:cubicBezTo>
                  <a:pt x="48319" y="70"/>
                  <a:pt x="47852" y="150"/>
                  <a:pt x="47401" y="199"/>
                </a:cubicBezTo>
                <a:cubicBezTo>
                  <a:pt x="46547" y="263"/>
                  <a:pt x="45774" y="375"/>
                  <a:pt x="44937" y="424"/>
                </a:cubicBezTo>
                <a:cubicBezTo>
                  <a:pt x="44325" y="521"/>
                  <a:pt x="43729" y="682"/>
                  <a:pt x="43133" y="826"/>
                </a:cubicBezTo>
                <a:cubicBezTo>
                  <a:pt x="42746" y="891"/>
                  <a:pt x="42360" y="1004"/>
                  <a:pt x="41973" y="1084"/>
                </a:cubicBezTo>
                <a:cubicBezTo>
                  <a:pt x="41603" y="1148"/>
                  <a:pt x="41152" y="1181"/>
                  <a:pt x="40749" y="1262"/>
                </a:cubicBezTo>
                <a:cubicBezTo>
                  <a:pt x="40040" y="1358"/>
                  <a:pt x="39364" y="1567"/>
                  <a:pt x="38672" y="1584"/>
                </a:cubicBezTo>
                <a:cubicBezTo>
                  <a:pt x="38583" y="1590"/>
                  <a:pt x="38497" y="1593"/>
                  <a:pt x="38413" y="1593"/>
                </a:cubicBezTo>
                <a:cubicBezTo>
                  <a:pt x="38039" y="1593"/>
                  <a:pt x="37703" y="1540"/>
                  <a:pt x="37334" y="1487"/>
                </a:cubicBezTo>
                <a:cubicBezTo>
                  <a:pt x="36997" y="1438"/>
                  <a:pt x="36658" y="1406"/>
                  <a:pt x="36320" y="1374"/>
                </a:cubicBezTo>
                <a:cubicBezTo>
                  <a:pt x="36063" y="1342"/>
                  <a:pt x="35788" y="1342"/>
                  <a:pt x="35515" y="1326"/>
                </a:cubicBezTo>
                <a:cubicBezTo>
                  <a:pt x="35273" y="1294"/>
                  <a:pt x="35000" y="1245"/>
                  <a:pt x="34710" y="1213"/>
                </a:cubicBezTo>
                <a:cubicBezTo>
                  <a:pt x="34049" y="1197"/>
                  <a:pt x="33550" y="1116"/>
                  <a:pt x="32921" y="1020"/>
                </a:cubicBezTo>
                <a:cubicBezTo>
                  <a:pt x="32664" y="987"/>
                  <a:pt x="32438" y="940"/>
                  <a:pt x="32165" y="875"/>
                </a:cubicBezTo>
                <a:cubicBezTo>
                  <a:pt x="31858" y="811"/>
                  <a:pt x="31424" y="779"/>
                  <a:pt x="31166" y="746"/>
                </a:cubicBezTo>
                <a:cubicBezTo>
                  <a:pt x="30538" y="650"/>
                  <a:pt x="29926" y="472"/>
                  <a:pt x="29313" y="360"/>
                </a:cubicBezTo>
                <a:cubicBezTo>
                  <a:pt x="28750" y="279"/>
                  <a:pt x="28203" y="247"/>
                  <a:pt x="27638" y="182"/>
                </a:cubicBezTo>
                <a:cubicBezTo>
                  <a:pt x="27091" y="118"/>
                  <a:pt x="26479" y="21"/>
                  <a:pt x="25867" y="6"/>
                </a:cubicBezTo>
                <a:cubicBezTo>
                  <a:pt x="25784" y="9"/>
                  <a:pt x="25702" y="10"/>
                  <a:pt x="25620" y="10"/>
                </a:cubicBezTo>
                <a:cubicBezTo>
                  <a:pt x="25387" y="10"/>
                  <a:pt x="25155" y="1"/>
                  <a:pt x="2492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84" name="Google Shape;484;p19"/>
          <p:cNvGrpSpPr/>
          <p:nvPr/>
        </p:nvGrpSpPr>
        <p:grpSpPr>
          <a:xfrm>
            <a:off x="10703380" y="719202"/>
            <a:ext cx="1898987" cy="1870588"/>
            <a:chOff x="954600" y="1317375"/>
            <a:chExt cx="1670075" cy="1645100"/>
          </a:xfrm>
        </p:grpSpPr>
        <p:sp>
          <p:nvSpPr>
            <p:cNvPr id="485" name="Google Shape;485;p19"/>
            <p:cNvSpPr/>
            <p:nvPr/>
          </p:nvSpPr>
          <p:spPr>
            <a:xfrm>
              <a:off x="954600" y="1317375"/>
              <a:ext cx="1670075" cy="846350"/>
            </a:xfrm>
            <a:custGeom>
              <a:avLst/>
              <a:gdLst/>
              <a:ahLst/>
              <a:cxnLst/>
              <a:rect l="l" t="t" r="r" b="b"/>
              <a:pathLst>
                <a:path w="66803" h="33854" extrusionOk="0">
                  <a:moveTo>
                    <a:pt x="14000" y="12739"/>
                  </a:moveTo>
                  <a:lnTo>
                    <a:pt x="14000" y="12739"/>
                  </a:lnTo>
                  <a:cubicBezTo>
                    <a:pt x="13947" y="12871"/>
                    <a:pt x="13894" y="12976"/>
                    <a:pt x="13868" y="13108"/>
                  </a:cubicBezTo>
                  <a:cubicBezTo>
                    <a:pt x="13736" y="13373"/>
                    <a:pt x="13630" y="13637"/>
                    <a:pt x="13525" y="13927"/>
                  </a:cubicBezTo>
                  <a:lnTo>
                    <a:pt x="13472" y="14007"/>
                  </a:lnTo>
                  <a:cubicBezTo>
                    <a:pt x="13657" y="13584"/>
                    <a:pt x="13815" y="13161"/>
                    <a:pt x="14000" y="12739"/>
                  </a:cubicBezTo>
                  <a:close/>
                  <a:moveTo>
                    <a:pt x="2378" y="24678"/>
                  </a:moveTo>
                  <a:lnTo>
                    <a:pt x="2336" y="24741"/>
                  </a:lnTo>
                  <a:lnTo>
                    <a:pt x="2336" y="24741"/>
                  </a:lnTo>
                  <a:cubicBezTo>
                    <a:pt x="2352" y="24721"/>
                    <a:pt x="2367" y="24699"/>
                    <a:pt x="2378" y="24678"/>
                  </a:cubicBezTo>
                  <a:close/>
                  <a:moveTo>
                    <a:pt x="24507" y="0"/>
                  </a:moveTo>
                  <a:cubicBezTo>
                    <a:pt x="23981" y="0"/>
                    <a:pt x="23455" y="89"/>
                    <a:pt x="22955" y="271"/>
                  </a:cubicBezTo>
                  <a:cubicBezTo>
                    <a:pt x="22585" y="377"/>
                    <a:pt x="22241" y="535"/>
                    <a:pt x="21898" y="720"/>
                  </a:cubicBezTo>
                  <a:cubicBezTo>
                    <a:pt x="21766" y="799"/>
                    <a:pt x="21634" y="879"/>
                    <a:pt x="21502" y="984"/>
                  </a:cubicBezTo>
                  <a:lnTo>
                    <a:pt x="21475" y="1011"/>
                  </a:lnTo>
                  <a:lnTo>
                    <a:pt x="21502" y="1011"/>
                  </a:lnTo>
                  <a:cubicBezTo>
                    <a:pt x="21449" y="1064"/>
                    <a:pt x="21370" y="1116"/>
                    <a:pt x="21317" y="1169"/>
                  </a:cubicBezTo>
                  <a:cubicBezTo>
                    <a:pt x="21343" y="1143"/>
                    <a:pt x="21370" y="1116"/>
                    <a:pt x="21396" y="1090"/>
                  </a:cubicBezTo>
                  <a:lnTo>
                    <a:pt x="21396" y="1090"/>
                  </a:lnTo>
                  <a:cubicBezTo>
                    <a:pt x="20973" y="1380"/>
                    <a:pt x="20604" y="1697"/>
                    <a:pt x="20260" y="2094"/>
                  </a:cubicBezTo>
                  <a:cubicBezTo>
                    <a:pt x="19864" y="2463"/>
                    <a:pt x="19468" y="2860"/>
                    <a:pt x="19124" y="3282"/>
                  </a:cubicBezTo>
                  <a:cubicBezTo>
                    <a:pt x="18702" y="3705"/>
                    <a:pt x="18358" y="4154"/>
                    <a:pt x="18068" y="4656"/>
                  </a:cubicBezTo>
                  <a:cubicBezTo>
                    <a:pt x="17830" y="4920"/>
                    <a:pt x="17645" y="5184"/>
                    <a:pt x="17460" y="5475"/>
                  </a:cubicBezTo>
                  <a:cubicBezTo>
                    <a:pt x="17196" y="5924"/>
                    <a:pt x="16932" y="6373"/>
                    <a:pt x="16694" y="6848"/>
                  </a:cubicBezTo>
                  <a:cubicBezTo>
                    <a:pt x="14898" y="9780"/>
                    <a:pt x="13445" y="12950"/>
                    <a:pt x="12362" y="16225"/>
                  </a:cubicBezTo>
                  <a:cubicBezTo>
                    <a:pt x="12310" y="15908"/>
                    <a:pt x="12257" y="15565"/>
                    <a:pt x="12151" y="15274"/>
                  </a:cubicBezTo>
                  <a:cubicBezTo>
                    <a:pt x="12072" y="14799"/>
                    <a:pt x="11861" y="14403"/>
                    <a:pt x="11544" y="14086"/>
                  </a:cubicBezTo>
                  <a:cubicBezTo>
                    <a:pt x="11227" y="13848"/>
                    <a:pt x="10883" y="13663"/>
                    <a:pt x="10513" y="13584"/>
                  </a:cubicBezTo>
                  <a:cubicBezTo>
                    <a:pt x="10461" y="13557"/>
                    <a:pt x="10381" y="13531"/>
                    <a:pt x="10302" y="13531"/>
                  </a:cubicBezTo>
                  <a:cubicBezTo>
                    <a:pt x="10038" y="13531"/>
                    <a:pt x="9747" y="13584"/>
                    <a:pt x="9536" y="13742"/>
                  </a:cubicBezTo>
                  <a:cubicBezTo>
                    <a:pt x="9034" y="13980"/>
                    <a:pt x="8638" y="14376"/>
                    <a:pt x="8400" y="14878"/>
                  </a:cubicBezTo>
                  <a:cubicBezTo>
                    <a:pt x="8163" y="15301"/>
                    <a:pt x="7951" y="15750"/>
                    <a:pt x="7793" y="16225"/>
                  </a:cubicBezTo>
                  <a:cubicBezTo>
                    <a:pt x="7291" y="17308"/>
                    <a:pt x="6947" y="18497"/>
                    <a:pt x="6842" y="19686"/>
                  </a:cubicBezTo>
                  <a:cubicBezTo>
                    <a:pt x="6763" y="20267"/>
                    <a:pt x="6763" y="20874"/>
                    <a:pt x="6842" y="21482"/>
                  </a:cubicBezTo>
                  <a:cubicBezTo>
                    <a:pt x="6419" y="21640"/>
                    <a:pt x="5759" y="21931"/>
                    <a:pt x="5363" y="22116"/>
                  </a:cubicBezTo>
                  <a:cubicBezTo>
                    <a:pt x="4755" y="22459"/>
                    <a:pt x="4174" y="22908"/>
                    <a:pt x="3699" y="23436"/>
                  </a:cubicBezTo>
                  <a:cubicBezTo>
                    <a:pt x="3619" y="23516"/>
                    <a:pt x="3566" y="23621"/>
                    <a:pt x="3514" y="23701"/>
                  </a:cubicBezTo>
                  <a:cubicBezTo>
                    <a:pt x="3008" y="24029"/>
                    <a:pt x="2552" y="24430"/>
                    <a:pt x="2212" y="24926"/>
                  </a:cubicBezTo>
                  <a:lnTo>
                    <a:pt x="2212" y="24926"/>
                  </a:lnTo>
                  <a:lnTo>
                    <a:pt x="2336" y="24741"/>
                  </a:lnTo>
                  <a:lnTo>
                    <a:pt x="2336" y="24741"/>
                  </a:lnTo>
                  <a:cubicBezTo>
                    <a:pt x="2313" y="24769"/>
                    <a:pt x="2288" y="24794"/>
                    <a:pt x="2272" y="24810"/>
                  </a:cubicBezTo>
                  <a:cubicBezTo>
                    <a:pt x="1982" y="25206"/>
                    <a:pt x="1691" y="25629"/>
                    <a:pt x="1480" y="26051"/>
                  </a:cubicBezTo>
                  <a:cubicBezTo>
                    <a:pt x="1004" y="26712"/>
                    <a:pt x="634" y="27451"/>
                    <a:pt x="344" y="28217"/>
                  </a:cubicBezTo>
                  <a:cubicBezTo>
                    <a:pt x="159" y="28798"/>
                    <a:pt x="80" y="29406"/>
                    <a:pt x="106" y="30040"/>
                  </a:cubicBezTo>
                  <a:cubicBezTo>
                    <a:pt x="212" y="30463"/>
                    <a:pt x="1" y="30331"/>
                    <a:pt x="450" y="31466"/>
                  </a:cubicBezTo>
                  <a:cubicBezTo>
                    <a:pt x="819" y="32180"/>
                    <a:pt x="1480" y="32734"/>
                    <a:pt x="2246" y="33025"/>
                  </a:cubicBezTo>
                  <a:cubicBezTo>
                    <a:pt x="3012" y="33395"/>
                    <a:pt x="3857" y="33606"/>
                    <a:pt x="4702" y="33712"/>
                  </a:cubicBezTo>
                  <a:lnTo>
                    <a:pt x="5098" y="33764"/>
                  </a:lnTo>
                  <a:lnTo>
                    <a:pt x="5098" y="33764"/>
                  </a:lnTo>
                  <a:lnTo>
                    <a:pt x="4755" y="33712"/>
                  </a:lnTo>
                  <a:lnTo>
                    <a:pt x="4755" y="33712"/>
                  </a:lnTo>
                  <a:cubicBezTo>
                    <a:pt x="5548" y="33822"/>
                    <a:pt x="6340" y="33854"/>
                    <a:pt x="7130" y="33854"/>
                  </a:cubicBezTo>
                  <a:cubicBezTo>
                    <a:pt x="8237" y="33854"/>
                    <a:pt x="9340" y="33791"/>
                    <a:pt x="10434" y="33791"/>
                  </a:cubicBezTo>
                  <a:cubicBezTo>
                    <a:pt x="12706" y="33738"/>
                    <a:pt x="14977" y="33738"/>
                    <a:pt x="17249" y="33738"/>
                  </a:cubicBezTo>
                  <a:cubicBezTo>
                    <a:pt x="19181" y="33671"/>
                    <a:pt x="21132" y="33567"/>
                    <a:pt x="23086" y="33567"/>
                  </a:cubicBezTo>
                  <a:cubicBezTo>
                    <a:pt x="23456" y="33567"/>
                    <a:pt x="23826" y="33571"/>
                    <a:pt x="24196" y="33579"/>
                  </a:cubicBezTo>
                  <a:cubicBezTo>
                    <a:pt x="25543" y="33579"/>
                    <a:pt x="26890" y="33527"/>
                    <a:pt x="28237" y="33447"/>
                  </a:cubicBezTo>
                  <a:lnTo>
                    <a:pt x="28264" y="33447"/>
                  </a:lnTo>
                  <a:cubicBezTo>
                    <a:pt x="29505" y="33368"/>
                    <a:pt x="30800" y="33421"/>
                    <a:pt x="32041" y="33315"/>
                  </a:cubicBezTo>
                  <a:cubicBezTo>
                    <a:pt x="32583" y="33315"/>
                    <a:pt x="33124" y="33309"/>
                    <a:pt x="33662" y="33309"/>
                  </a:cubicBezTo>
                  <a:cubicBezTo>
                    <a:pt x="34200" y="33309"/>
                    <a:pt x="34735" y="33315"/>
                    <a:pt x="35264" y="33342"/>
                  </a:cubicBezTo>
                  <a:cubicBezTo>
                    <a:pt x="36003" y="33263"/>
                    <a:pt x="36743" y="33236"/>
                    <a:pt x="37482" y="33210"/>
                  </a:cubicBezTo>
                  <a:cubicBezTo>
                    <a:pt x="39913" y="33104"/>
                    <a:pt x="42316" y="32761"/>
                    <a:pt x="43848" y="32629"/>
                  </a:cubicBezTo>
                  <a:cubicBezTo>
                    <a:pt x="45116" y="32470"/>
                    <a:pt x="46384" y="32391"/>
                    <a:pt x="47652" y="32285"/>
                  </a:cubicBezTo>
                  <a:cubicBezTo>
                    <a:pt x="47837" y="32206"/>
                    <a:pt x="50346" y="31942"/>
                    <a:pt x="51641" y="31783"/>
                  </a:cubicBezTo>
                  <a:cubicBezTo>
                    <a:pt x="52723" y="31651"/>
                    <a:pt x="53886" y="31598"/>
                    <a:pt x="55814" y="31281"/>
                  </a:cubicBezTo>
                  <a:cubicBezTo>
                    <a:pt x="56474" y="31097"/>
                    <a:pt x="57135" y="30938"/>
                    <a:pt x="57795" y="30780"/>
                  </a:cubicBezTo>
                  <a:cubicBezTo>
                    <a:pt x="58561" y="30489"/>
                    <a:pt x="59327" y="30225"/>
                    <a:pt x="60093" y="29961"/>
                  </a:cubicBezTo>
                  <a:cubicBezTo>
                    <a:pt x="61150" y="29591"/>
                    <a:pt x="62153" y="29089"/>
                    <a:pt x="63104" y="28508"/>
                  </a:cubicBezTo>
                  <a:cubicBezTo>
                    <a:pt x="63844" y="27980"/>
                    <a:pt x="64584" y="27451"/>
                    <a:pt x="65350" y="27002"/>
                  </a:cubicBezTo>
                  <a:cubicBezTo>
                    <a:pt x="65931" y="26580"/>
                    <a:pt x="66512" y="26051"/>
                    <a:pt x="66670" y="25312"/>
                  </a:cubicBezTo>
                  <a:cubicBezTo>
                    <a:pt x="66802" y="24414"/>
                    <a:pt x="66723" y="23463"/>
                    <a:pt x="65957" y="22908"/>
                  </a:cubicBezTo>
                  <a:lnTo>
                    <a:pt x="65983" y="22908"/>
                  </a:lnTo>
                  <a:cubicBezTo>
                    <a:pt x="65640" y="22565"/>
                    <a:pt x="65244" y="22274"/>
                    <a:pt x="64821" y="22010"/>
                  </a:cubicBezTo>
                  <a:cubicBezTo>
                    <a:pt x="64557" y="21852"/>
                    <a:pt x="64267" y="21772"/>
                    <a:pt x="63976" y="21693"/>
                  </a:cubicBezTo>
                  <a:cubicBezTo>
                    <a:pt x="63870" y="21667"/>
                    <a:pt x="63791" y="21614"/>
                    <a:pt x="63685" y="21587"/>
                  </a:cubicBezTo>
                  <a:cubicBezTo>
                    <a:pt x="63185" y="21420"/>
                    <a:pt x="62667" y="21332"/>
                    <a:pt x="62146" y="21332"/>
                  </a:cubicBezTo>
                  <a:cubicBezTo>
                    <a:pt x="61760" y="21332"/>
                    <a:pt x="61373" y="21381"/>
                    <a:pt x="60991" y="21482"/>
                  </a:cubicBezTo>
                  <a:lnTo>
                    <a:pt x="60542" y="21614"/>
                  </a:lnTo>
                  <a:cubicBezTo>
                    <a:pt x="60806" y="20901"/>
                    <a:pt x="60991" y="20161"/>
                    <a:pt x="61070" y="19395"/>
                  </a:cubicBezTo>
                  <a:cubicBezTo>
                    <a:pt x="61070" y="18048"/>
                    <a:pt x="60146" y="17071"/>
                    <a:pt x="59063" y="16489"/>
                  </a:cubicBezTo>
                  <a:cubicBezTo>
                    <a:pt x="58587" y="16225"/>
                    <a:pt x="58086" y="16040"/>
                    <a:pt x="57557" y="15988"/>
                  </a:cubicBezTo>
                  <a:cubicBezTo>
                    <a:pt x="57360" y="15968"/>
                    <a:pt x="57163" y="15958"/>
                    <a:pt x="56966" y="15958"/>
                  </a:cubicBezTo>
                  <a:cubicBezTo>
                    <a:pt x="56108" y="15958"/>
                    <a:pt x="55257" y="16141"/>
                    <a:pt x="54440" y="16463"/>
                  </a:cubicBezTo>
                  <a:cubicBezTo>
                    <a:pt x="54256" y="16516"/>
                    <a:pt x="54071" y="16569"/>
                    <a:pt x="53912" y="16674"/>
                  </a:cubicBezTo>
                  <a:cubicBezTo>
                    <a:pt x="53252" y="16938"/>
                    <a:pt x="53833" y="16701"/>
                    <a:pt x="52803" y="17150"/>
                  </a:cubicBezTo>
                  <a:cubicBezTo>
                    <a:pt x="52565" y="17282"/>
                    <a:pt x="52354" y="17388"/>
                    <a:pt x="52142" y="17493"/>
                  </a:cubicBezTo>
                  <a:cubicBezTo>
                    <a:pt x="52142" y="17440"/>
                    <a:pt x="52169" y="17388"/>
                    <a:pt x="52195" y="17335"/>
                  </a:cubicBezTo>
                  <a:cubicBezTo>
                    <a:pt x="52274" y="17203"/>
                    <a:pt x="52301" y="17176"/>
                    <a:pt x="52274" y="17176"/>
                  </a:cubicBezTo>
                  <a:cubicBezTo>
                    <a:pt x="52486" y="16780"/>
                    <a:pt x="52671" y="16410"/>
                    <a:pt x="52829" y="16014"/>
                  </a:cubicBezTo>
                  <a:cubicBezTo>
                    <a:pt x="53199" y="15274"/>
                    <a:pt x="53490" y="14482"/>
                    <a:pt x="53674" y="13663"/>
                  </a:cubicBezTo>
                  <a:cubicBezTo>
                    <a:pt x="53727" y="13425"/>
                    <a:pt x="53806" y="13188"/>
                    <a:pt x="53859" y="12976"/>
                  </a:cubicBezTo>
                  <a:lnTo>
                    <a:pt x="53859" y="12976"/>
                  </a:lnTo>
                  <a:lnTo>
                    <a:pt x="53833" y="13003"/>
                  </a:lnTo>
                  <a:cubicBezTo>
                    <a:pt x="54071" y="12316"/>
                    <a:pt x="53965" y="11524"/>
                    <a:pt x="53859" y="10810"/>
                  </a:cubicBezTo>
                  <a:cubicBezTo>
                    <a:pt x="53622" y="9146"/>
                    <a:pt x="52512" y="7509"/>
                    <a:pt x="50954" y="7007"/>
                  </a:cubicBezTo>
                  <a:cubicBezTo>
                    <a:pt x="50715" y="6942"/>
                    <a:pt x="50475" y="6916"/>
                    <a:pt x="50233" y="6916"/>
                  </a:cubicBezTo>
                  <a:cubicBezTo>
                    <a:pt x="49592" y="6916"/>
                    <a:pt x="48945" y="7096"/>
                    <a:pt x="48312" y="7192"/>
                  </a:cubicBezTo>
                  <a:cubicBezTo>
                    <a:pt x="46543" y="7852"/>
                    <a:pt x="46226" y="8512"/>
                    <a:pt x="45301" y="9173"/>
                  </a:cubicBezTo>
                  <a:cubicBezTo>
                    <a:pt x="44535" y="9807"/>
                    <a:pt x="43980" y="10705"/>
                    <a:pt x="43267" y="11418"/>
                  </a:cubicBezTo>
                  <a:cubicBezTo>
                    <a:pt x="42554" y="12131"/>
                    <a:pt x="42026" y="12950"/>
                    <a:pt x="41286" y="13637"/>
                  </a:cubicBezTo>
                  <a:cubicBezTo>
                    <a:pt x="41392" y="13320"/>
                    <a:pt x="41497" y="13029"/>
                    <a:pt x="41629" y="12712"/>
                  </a:cubicBezTo>
                  <a:cubicBezTo>
                    <a:pt x="42422" y="10652"/>
                    <a:pt x="42343" y="9410"/>
                    <a:pt x="42528" y="7905"/>
                  </a:cubicBezTo>
                  <a:cubicBezTo>
                    <a:pt x="42528" y="7871"/>
                    <a:pt x="42528" y="7835"/>
                    <a:pt x="42528" y="7799"/>
                  </a:cubicBezTo>
                  <a:cubicBezTo>
                    <a:pt x="42528" y="7720"/>
                    <a:pt x="42528" y="7641"/>
                    <a:pt x="42554" y="7561"/>
                  </a:cubicBezTo>
                  <a:cubicBezTo>
                    <a:pt x="42554" y="7537"/>
                    <a:pt x="42554" y="7519"/>
                    <a:pt x="42554" y="7509"/>
                  </a:cubicBezTo>
                  <a:cubicBezTo>
                    <a:pt x="42554" y="7419"/>
                    <a:pt x="42573" y="7311"/>
                    <a:pt x="42579" y="7215"/>
                  </a:cubicBezTo>
                  <a:lnTo>
                    <a:pt x="42579" y="7215"/>
                  </a:lnTo>
                  <a:cubicBezTo>
                    <a:pt x="42615" y="6947"/>
                    <a:pt x="42672" y="6500"/>
                    <a:pt x="42686" y="6320"/>
                  </a:cubicBezTo>
                  <a:cubicBezTo>
                    <a:pt x="42712" y="5131"/>
                    <a:pt x="42316" y="3943"/>
                    <a:pt x="41603" y="2992"/>
                  </a:cubicBezTo>
                  <a:cubicBezTo>
                    <a:pt x="41063" y="2459"/>
                    <a:pt x="40464" y="2249"/>
                    <a:pt x="39851" y="2249"/>
                  </a:cubicBezTo>
                  <a:cubicBezTo>
                    <a:pt x="38394" y="2249"/>
                    <a:pt x="36851" y="3431"/>
                    <a:pt x="35792" y="4286"/>
                  </a:cubicBezTo>
                  <a:cubicBezTo>
                    <a:pt x="34920" y="4946"/>
                    <a:pt x="34101" y="5660"/>
                    <a:pt x="33335" y="6426"/>
                  </a:cubicBezTo>
                  <a:cubicBezTo>
                    <a:pt x="32966" y="6743"/>
                    <a:pt x="32675" y="7112"/>
                    <a:pt x="32332" y="7403"/>
                  </a:cubicBezTo>
                  <a:cubicBezTo>
                    <a:pt x="31988" y="7720"/>
                    <a:pt x="31671" y="8063"/>
                    <a:pt x="31381" y="8433"/>
                  </a:cubicBezTo>
                  <a:cubicBezTo>
                    <a:pt x="31434" y="8354"/>
                    <a:pt x="31513" y="8275"/>
                    <a:pt x="31566" y="8195"/>
                  </a:cubicBezTo>
                  <a:lnTo>
                    <a:pt x="31566" y="8195"/>
                  </a:lnTo>
                  <a:cubicBezTo>
                    <a:pt x="31301" y="8486"/>
                    <a:pt x="31037" y="8803"/>
                    <a:pt x="30826" y="9146"/>
                  </a:cubicBezTo>
                  <a:cubicBezTo>
                    <a:pt x="30562" y="9437"/>
                    <a:pt x="30324" y="9754"/>
                    <a:pt x="30086" y="10097"/>
                  </a:cubicBezTo>
                  <a:cubicBezTo>
                    <a:pt x="29690" y="10599"/>
                    <a:pt x="29320" y="11154"/>
                    <a:pt x="29003" y="11735"/>
                  </a:cubicBezTo>
                  <a:cubicBezTo>
                    <a:pt x="28581" y="12395"/>
                    <a:pt x="28211" y="13082"/>
                    <a:pt x="27788" y="13742"/>
                  </a:cubicBezTo>
                  <a:lnTo>
                    <a:pt x="27788" y="13425"/>
                  </a:lnTo>
                  <a:cubicBezTo>
                    <a:pt x="27973" y="11761"/>
                    <a:pt x="28079" y="10203"/>
                    <a:pt x="28105" y="8565"/>
                  </a:cubicBezTo>
                  <a:lnTo>
                    <a:pt x="28105" y="8037"/>
                  </a:lnTo>
                  <a:cubicBezTo>
                    <a:pt x="28105" y="7878"/>
                    <a:pt x="28158" y="7799"/>
                    <a:pt x="28158" y="7694"/>
                  </a:cubicBezTo>
                  <a:lnTo>
                    <a:pt x="28158" y="7641"/>
                  </a:lnTo>
                  <a:cubicBezTo>
                    <a:pt x="28343" y="6294"/>
                    <a:pt x="28317" y="6294"/>
                    <a:pt x="28422" y="5501"/>
                  </a:cubicBezTo>
                  <a:cubicBezTo>
                    <a:pt x="28422" y="4603"/>
                    <a:pt x="28502" y="3679"/>
                    <a:pt x="28317" y="2780"/>
                  </a:cubicBezTo>
                  <a:cubicBezTo>
                    <a:pt x="28105" y="1777"/>
                    <a:pt x="27524" y="694"/>
                    <a:pt x="26547" y="456"/>
                  </a:cubicBezTo>
                  <a:cubicBezTo>
                    <a:pt x="25900" y="155"/>
                    <a:pt x="25203" y="0"/>
                    <a:pt x="2450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19"/>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19"/>
            <p:cNvSpPr/>
            <p:nvPr/>
          </p:nvSpPr>
          <p:spPr>
            <a:xfrm>
              <a:off x="1594075" y="2495950"/>
              <a:ext cx="89175" cy="175350"/>
            </a:xfrm>
            <a:custGeom>
              <a:avLst/>
              <a:gdLst/>
              <a:ahLst/>
              <a:cxnLst/>
              <a:rect l="l" t="t" r="r" b="b"/>
              <a:pathLst>
                <a:path w="3567" h="7014" extrusionOk="0">
                  <a:moveTo>
                    <a:pt x="2668" y="1334"/>
                  </a:moveTo>
                  <a:lnTo>
                    <a:pt x="2668" y="1334"/>
                  </a:lnTo>
                  <a:cubicBezTo>
                    <a:pt x="2510" y="2153"/>
                    <a:pt x="2404" y="2945"/>
                    <a:pt x="2378" y="3764"/>
                  </a:cubicBezTo>
                  <a:cubicBezTo>
                    <a:pt x="2325" y="4266"/>
                    <a:pt x="2246" y="4742"/>
                    <a:pt x="2140" y="5217"/>
                  </a:cubicBezTo>
                  <a:cubicBezTo>
                    <a:pt x="2061" y="5534"/>
                    <a:pt x="1929" y="5825"/>
                    <a:pt x="1770" y="6089"/>
                  </a:cubicBezTo>
                  <a:cubicBezTo>
                    <a:pt x="1665" y="6194"/>
                    <a:pt x="1559" y="6274"/>
                    <a:pt x="1453" y="6326"/>
                  </a:cubicBezTo>
                  <a:cubicBezTo>
                    <a:pt x="1408" y="6339"/>
                    <a:pt x="1362" y="6345"/>
                    <a:pt x="1317" y="6345"/>
                  </a:cubicBezTo>
                  <a:cubicBezTo>
                    <a:pt x="1078" y="6345"/>
                    <a:pt x="868" y="6175"/>
                    <a:pt x="846" y="5930"/>
                  </a:cubicBezTo>
                  <a:cubicBezTo>
                    <a:pt x="899" y="5191"/>
                    <a:pt x="1031" y="4504"/>
                    <a:pt x="1268" y="3817"/>
                  </a:cubicBezTo>
                  <a:cubicBezTo>
                    <a:pt x="1638" y="2945"/>
                    <a:pt x="2114" y="2100"/>
                    <a:pt x="2668" y="1334"/>
                  </a:cubicBezTo>
                  <a:close/>
                  <a:moveTo>
                    <a:pt x="3235" y="1"/>
                  </a:moveTo>
                  <a:cubicBezTo>
                    <a:pt x="3106" y="1"/>
                    <a:pt x="2985" y="77"/>
                    <a:pt x="2933" y="198"/>
                  </a:cubicBezTo>
                  <a:cubicBezTo>
                    <a:pt x="2911" y="194"/>
                    <a:pt x="2889" y="192"/>
                    <a:pt x="2867" y="192"/>
                  </a:cubicBezTo>
                  <a:cubicBezTo>
                    <a:pt x="2759" y="192"/>
                    <a:pt x="2660" y="247"/>
                    <a:pt x="2616" y="357"/>
                  </a:cubicBezTo>
                  <a:cubicBezTo>
                    <a:pt x="1427" y="2153"/>
                    <a:pt x="582" y="3104"/>
                    <a:pt x="238" y="4926"/>
                  </a:cubicBezTo>
                  <a:cubicBezTo>
                    <a:pt x="159" y="5428"/>
                    <a:pt x="1" y="5957"/>
                    <a:pt x="238" y="6406"/>
                  </a:cubicBezTo>
                  <a:cubicBezTo>
                    <a:pt x="475" y="6805"/>
                    <a:pt x="893" y="7014"/>
                    <a:pt x="1313" y="7014"/>
                  </a:cubicBezTo>
                  <a:cubicBezTo>
                    <a:pt x="1644" y="7014"/>
                    <a:pt x="1975" y="6884"/>
                    <a:pt x="2219" y="6617"/>
                  </a:cubicBezTo>
                  <a:cubicBezTo>
                    <a:pt x="2933" y="5825"/>
                    <a:pt x="3038" y="4451"/>
                    <a:pt x="3117" y="3738"/>
                  </a:cubicBezTo>
                  <a:cubicBezTo>
                    <a:pt x="3144" y="2945"/>
                    <a:pt x="3223" y="2179"/>
                    <a:pt x="3355" y="1413"/>
                  </a:cubicBezTo>
                  <a:cubicBezTo>
                    <a:pt x="3434" y="1017"/>
                    <a:pt x="3540" y="647"/>
                    <a:pt x="3567" y="251"/>
                  </a:cubicBezTo>
                  <a:cubicBezTo>
                    <a:pt x="3567" y="172"/>
                    <a:pt x="3514" y="93"/>
                    <a:pt x="3461" y="66"/>
                  </a:cubicBezTo>
                  <a:lnTo>
                    <a:pt x="3434" y="66"/>
                  </a:lnTo>
                  <a:cubicBezTo>
                    <a:pt x="3371" y="21"/>
                    <a:pt x="3302" y="1"/>
                    <a:pt x="32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19"/>
            <p:cNvSpPr/>
            <p:nvPr/>
          </p:nvSpPr>
          <p:spPr>
            <a:xfrm>
              <a:off x="1760475" y="2244575"/>
              <a:ext cx="70700" cy="145425"/>
            </a:xfrm>
            <a:custGeom>
              <a:avLst/>
              <a:gdLst/>
              <a:ahLst/>
              <a:cxnLst/>
              <a:rect l="l" t="t" r="r" b="b"/>
              <a:pathLst>
                <a:path w="2828" h="5817" extrusionOk="0">
                  <a:moveTo>
                    <a:pt x="1956" y="1220"/>
                  </a:moveTo>
                  <a:lnTo>
                    <a:pt x="1956" y="1220"/>
                  </a:lnTo>
                  <a:cubicBezTo>
                    <a:pt x="1903" y="1774"/>
                    <a:pt x="1903" y="2355"/>
                    <a:pt x="1850" y="2937"/>
                  </a:cubicBezTo>
                  <a:cubicBezTo>
                    <a:pt x="1771" y="3465"/>
                    <a:pt x="1665" y="3967"/>
                    <a:pt x="1559" y="4495"/>
                  </a:cubicBezTo>
                  <a:cubicBezTo>
                    <a:pt x="1507" y="4680"/>
                    <a:pt x="1401" y="4865"/>
                    <a:pt x="1269" y="5023"/>
                  </a:cubicBezTo>
                  <a:cubicBezTo>
                    <a:pt x="1112" y="5201"/>
                    <a:pt x="988" y="5263"/>
                    <a:pt x="893" y="5263"/>
                  </a:cubicBezTo>
                  <a:cubicBezTo>
                    <a:pt x="747" y="5263"/>
                    <a:pt x="667" y="5119"/>
                    <a:pt x="635" y="5023"/>
                  </a:cubicBezTo>
                  <a:cubicBezTo>
                    <a:pt x="503" y="3703"/>
                    <a:pt x="1058" y="2857"/>
                    <a:pt x="1744" y="1589"/>
                  </a:cubicBezTo>
                  <a:lnTo>
                    <a:pt x="1956" y="1220"/>
                  </a:lnTo>
                  <a:close/>
                  <a:moveTo>
                    <a:pt x="2461" y="1"/>
                  </a:moveTo>
                  <a:cubicBezTo>
                    <a:pt x="2377" y="1"/>
                    <a:pt x="2291" y="27"/>
                    <a:pt x="2220" y="84"/>
                  </a:cubicBezTo>
                  <a:cubicBezTo>
                    <a:pt x="2141" y="189"/>
                    <a:pt x="2114" y="295"/>
                    <a:pt x="2088" y="427"/>
                  </a:cubicBezTo>
                  <a:cubicBezTo>
                    <a:pt x="2038" y="397"/>
                    <a:pt x="1985" y="383"/>
                    <a:pt x="1934" y="383"/>
                  </a:cubicBezTo>
                  <a:cubicBezTo>
                    <a:pt x="1848" y="383"/>
                    <a:pt x="1767" y="424"/>
                    <a:pt x="1718" y="506"/>
                  </a:cubicBezTo>
                  <a:cubicBezTo>
                    <a:pt x="1084" y="1722"/>
                    <a:pt x="159" y="2937"/>
                    <a:pt x="54" y="4337"/>
                  </a:cubicBezTo>
                  <a:cubicBezTo>
                    <a:pt x="54" y="4680"/>
                    <a:pt x="1" y="5076"/>
                    <a:pt x="186" y="5393"/>
                  </a:cubicBezTo>
                  <a:cubicBezTo>
                    <a:pt x="353" y="5691"/>
                    <a:pt x="622" y="5817"/>
                    <a:pt x="903" y="5817"/>
                  </a:cubicBezTo>
                  <a:cubicBezTo>
                    <a:pt x="1245" y="5817"/>
                    <a:pt x="1606" y="5630"/>
                    <a:pt x="1824" y="5340"/>
                  </a:cubicBezTo>
                  <a:cubicBezTo>
                    <a:pt x="2061" y="5023"/>
                    <a:pt x="2220" y="4653"/>
                    <a:pt x="2299" y="4257"/>
                  </a:cubicBezTo>
                  <a:cubicBezTo>
                    <a:pt x="2510" y="3359"/>
                    <a:pt x="2616" y="2435"/>
                    <a:pt x="2616" y="1510"/>
                  </a:cubicBezTo>
                  <a:cubicBezTo>
                    <a:pt x="2642" y="1140"/>
                    <a:pt x="2722" y="771"/>
                    <a:pt x="2801" y="401"/>
                  </a:cubicBezTo>
                  <a:cubicBezTo>
                    <a:pt x="2827" y="295"/>
                    <a:pt x="2801" y="163"/>
                    <a:pt x="2695" y="84"/>
                  </a:cubicBezTo>
                  <a:lnTo>
                    <a:pt x="2669" y="57"/>
                  </a:lnTo>
                  <a:cubicBezTo>
                    <a:pt x="2608" y="21"/>
                    <a:pt x="2535" y="1"/>
                    <a:pt x="246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19"/>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19"/>
            <p:cNvSpPr/>
            <p:nvPr/>
          </p:nvSpPr>
          <p:spPr>
            <a:xfrm>
              <a:off x="1467300" y="2671875"/>
              <a:ext cx="66050" cy="155650"/>
            </a:xfrm>
            <a:custGeom>
              <a:avLst/>
              <a:gdLst/>
              <a:ahLst/>
              <a:cxnLst/>
              <a:rect l="l" t="t" r="r" b="b"/>
              <a:pathLst>
                <a:path w="2642" h="6226" extrusionOk="0">
                  <a:moveTo>
                    <a:pt x="1955" y="1587"/>
                  </a:moveTo>
                  <a:lnTo>
                    <a:pt x="1955" y="1587"/>
                  </a:lnTo>
                  <a:cubicBezTo>
                    <a:pt x="1902" y="2670"/>
                    <a:pt x="1717" y="3753"/>
                    <a:pt x="1453" y="4810"/>
                  </a:cubicBezTo>
                  <a:cubicBezTo>
                    <a:pt x="1268" y="5470"/>
                    <a:pt x="1215" y="5550"/>
                    <a:pt x="898" y="5655"/>
                  </a:cubicBezTo>
                  <a:lnTo>
                    <a:pt x="872" y="5655"/>
                  </a:lnTo>
                  <a:cubicBezTo>
                    <a:pt x="687" y="5602"/>
                    <a:pt x="634" y="5523"/>
                    <a:pt x="713" y="5074"/>
                  </a:cubicBezTo>
                  <a:cubicBezTo>
                    <a:pt x="977" y="3859"/>
                    <a:pt x="1400" y="2697"/>
                    <a:pt x="1955" y="1587"/>
                  </a:cubicBezTo>
                  <a:close/>
                  <a:moveTo>
                    <a:pt x="2318" y="0"/>
                  </a:moveTo>
                  <a:cubicBezTo>
                    <a:pt x="2225" y="0"/>
                    <a:pt x="2130" y="42"/>
                    <a:pt x="2060" y="135"/>
                  </a:cubicBezTo>
                  <a:cubicBezTo>
                    <a:pt x="1374" y="1297"/>
                    <a:pt x="819" y="2538"/>
                    <a:pt x="423" y="3833"/>
                  </a:cubicBezTo>
                  <a:cubicBezTo>
                    <a:pt x="291" y="4440"/>
                    <a:pt x="0" y="5074"/>
                    <a:pt x="132" y="5682"/>
                  </a:cubicBezTo>
                  <a:cubicBezTo>
                    <a:pt x="266" y="6033"/>
                    <a:pt x="590" y="6225"/>
                    <a:pt x="918" y="6225"/>
                  </a:cubicBezTo>
                  <a:cubicBezTo>
                    <a:pt x="1107" y="6225"/>
                    <a:pt x="1298" y="6161"/>
                    <a:pt x="1453" y="6025"/>
                  </a:cubicBezTo>
                  <a:cubicBezTo>
                    <a:pt x="1955" y="5629"/>
                    <a:pt x="2034" y="4942"/>
                    <a:pt x="2192" y="4361"/>
                  </a:cubicBezTo>
                  <a:cubicBezTo>
                    <a:pt x="2430" y="3278"/>
                    <a:pt x="2562" y="2169"/>
                    <a:pt x="2615" y="1059"/>
                  </a:cubicBezTo>
                  <a:cubicBezTo>
                    <a:pt x="2641" y="927"/>
                    <a:pt x="2641" y="769"/>
                    <a:pt x="2615" y="610"/>
                  </a:cubicBezTo>
                  <a:cubicBezTo>
                    <a:pt x="2615" y="610"/>
                    <a:pt x="2615" y="584"/>
                    <a:pt x="2615" y="584"/>
                  </a:cubicBezTo>
                  <a:cubicBezTo>
                    <a:pt x="2641" y="504"/>
                    <a:pt x="2641" y="425"/>
                    <a:pt x="2615" y="320"/>
                  </a:cubicBezTo>
                  <a:cubicBezTo>
                    <a:pt x="2641" y="293"/>
                    <a:pt x="2641" y="240"/>
                    <a:pt x="2615" y="187"/>
                  </a:cubicBezTo>
                  <a:cubicBezTo>
                    <a:pt x="2556" y="69"/>
                    <a:pt x="2438" y="0"/>
                    <a:pt x="23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19"/>
            <p:cNvSpPr/>
            <p:nvPr/>
          </p:nvSpPr>
          <p:spPr>
            <a:xfrm>
              <a:off x="1554200" y="2810300"/>
              <a:ext cx="83475" cy="152175"/>
            </a:xfrm>
            <a:custGeom>
              <a:avLst/>
              <a:gdLst/>
              <a:ahLst/>
              <a:cxnLst/>
              <a:rect l="l" t="t" r="r" b="b"/>
              <a:pathLst>
                <a:path w="3339" h="6087" extrusionOk="0">
                  <a:moveTo>
                    <a:pt x="2652" y="1122"/>
                  </a:moveTo>
                  <a:cubicBezTo>
                    <a:pt x="2601" y="1452"/>
                    <a:pt x="2551" y="1757"/>
                    <a:pt x="2570" y="1757"/>
                  </a:cubicBezTo>
                  <a:cubicBezTo>
                    <a:pt x="2571" y="1757"/>
                    <a:pt x="2572" y="1757"/>
                    <a:pt x="2573" y="1756"/>
                  </a:cubicBezTo>
                  <a:lnTo>
                    <a:pt x="2573" y="1756"/>
                  </a:lnTo>
                  <a:cubicBezTo>
                    <a:pt x="2300" y="3419"/>
                    <a:pt x="1770" y="5480"/>
                    <a:pt x="1027" y="5480"/>
                  </a:cubicBezTo>
                  <a:cubicBezTo>
                    <a:pt x="980" y="5480"/>
                    <a:pt x="932" y="5471"/>
                    <a:pt x="882" y="5454"/>
                  </a:cubicBezTo>
                  <a:cubicBezTo>
                    <a:pt x="539" y="5243"/>
                    <a:pt x="698" y="4582"/>
                    <a:pt x="1094" y="3763"/>
                  </a:cubicBezTo>
                  <a:cubicBezTo>
                    <a:pt x="1543" y="2839"/>
                    <a:pt x="2045" y="1967"/>
                    <a:pt x="2652" y="1122"/>
                  </a:cubicBezTo>
                  <a:close/>
                  <a:moveTo>
                    <a:pt x="3019" y="0"/>
                  </a:moveTo>
                  <a:cubicBezTo>
                    <a:pt x="2917" y="0"/>
                    <a:pt x="2819" y="41"/>
                    <a:pt x="2758" y="118"/>
                  </a:cubicBezTo>
                  <a:lnTo>
                    <a:pt x="2758" y="171"/>
                  </a:lnTo>
                  <a:cubicBezTo>
                    <a:pt x="2652" y="171"/>
                    <a:pt x="2547" y="224"/>
                    <a:pt x="2494" y="330"/>
                  </a:cubicBezTo>
                  <a:cubicBezTo>
                    <a:pt x="1780" y="1280"/>
                    <a:pt x="1147" y="2284"/>
                    <a:pt x="618" y="3341"/>
                  </a:cubicBezTo>
                  <a:cubicBezTo>
                    <a:pt x="328" y="3843"/>
                    <a:pt x="143" y="4424"/>
                    <a:pt x="64" y="5031"/>
                  </a:cubicBezTo>
                  <a:cubicBezTo>
                    <a:pt x="1" y="5617"/>
                    <a:pt x="484" y="6086"/>
                    <a:pt x="1016" y="6086"/>
                  </a:cubicBezTo>
                  <a:cubicBezTo>
                    <a:pt x="1156" y="6086"/>
                    <a:pt x="1299" y="6054"/>
                    <a:pt x="1437" y="5982"/>
                  </a:cubicBezTo>
                  <a:cubicBezTo>
                    <a:pt x="2203" y="5586"/>
                    <a:pt x="2388" y="4873"/>
                    <a:pt x="2626" y="4292"/>
                  </a:cubicBezTo>
                  <a:cubicBezTo>
                    <a:pt x="2943" y="3209"/>
                    <a:pt x="3154" y="2099"/>
                    <a:pt x="3260" y="990"/>
                  </a:cubicBezTo>
                  <a:cubicBezTo>
                    <a:pt x="3286" y="779"/>
                    <a:pt x="3286" y="567"/>
                    <a:pt x="3313" y="356"/>
                  </a:cubicBezTo>
                  <a:cubicBezTo>
                    <a:pt x="3339" y="250"/>
                    <a:pt x="3313" y="118"/>
                    <a:pt x="3233" y="39"/>
                  </a:cubicBezTo>
                  <a:lnTo>
                    <a:pt x="3233" y="65"/>
                  </a:lnTo>
                  <a:cubicBezTo>
                    <a:pt x="3167" y="21"/>
                    <a:pt x="3092" y="0"/>
                    <a:pt x="30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19"/>
            <p:cNvSpPr/>
            <p:nvPr/>
          </p:nvSpPr>
          <p:spPr>
            <a:xfrm>
              <a:off x="1743325" y="2451675"/>
              <a:ext cx="60775" cy="107500"/>
            </a:xfrm>
            <a:custGeom>
              <a:avLst/>
              <a:gdLst/>
              <a:ahLst/>
              <a:cxnLst/>
              <a:rect l="l" t="t" r="r" b="b"/>
              <a:pathLst>
                <a:path w="2431" h="4300" extrusionOk="0">
                  <a:moveTo>
                    <a:pt x="1770" y="992"/>
                  </a:moveTo>
                  <a:cubicBezTo>
                    <a:pt x="1770" y="1732"/>
                    <a:pt x="1638" y="2445"/>
                    <a:pt x="1374" y="3158"/>
                  </a:cubicBezTo>
                  <a:lnTo>
                    <a:pt x="1374" y="3132"/>
                  </a:lnTo>
                  <a:cubicBezTo>
                    <a:pt x="1295" y="3343"/>
                    <a:pt x="1189" y="3501"/>
                    <a:pt x="1057" y="3660"/>
                  </a:cubicBezTo>
                  <a:cubicBezTo>
                    <a:pt x="1004" y="3713"/>
                    <a:pt x="951" y="3739"/>
                    <a:pt x="898" y="3765"/>
                  </a:cubicBezTo>
                  <a:lnTo>
                    <a:pt x="845" y="3765"/>
                  </a:lnTo>
                  <a:cubicBezTo>
                    <a:pt x="396" y="3607"/>
                    <a:pt x="661" y="2920"/>
                    <a:pt x="951" y="2366"/>
                  </a:cubicBezTo>
                  <a:cubicBezTo>
                    <a:pt x="1189" y="1890"/>
                    <a:pt x="1479" y="1441"/>
                    <a:pt x="1770" y="992"/>
                  </a:cubicBezTo>
                  <a:close/>
                  <a:moveTo>
                    <a:pt x="2042" y="0"/>
                  </a:moveTo>
                  <a:cubicBezTo>
                    <a:pt x="1975" y="0"/>
                    <a:pt x="1907" y="21"/>
                    <a:pt x="1849" y="67"/>
                  </a:cubicBezTo>
                  <a:cubicBezTo>
                    <a:pt x="1770" y="67"/>
                    <a:pt x="1691" y="120"/>
                    <a:pt x="1664" y="200"/>
                  </a:cubicBezTo>
                  <a:cubicBezTo>
                    <a:pt x="1215" y="833"/>
                    <a:pt x="819" y="1494"/>
                    <a:pt x="449" y="2181"/>
                  </a:cubicBezTo>
                  <a:cubicBezTo>
                    <a:pt x="238" y="2603"/>
                    <a:pt x="0" y="3079"/>
                    <a:pt x="106" y="3581"/>
                  </a:cubicBezTo>
                  <a:cubicBezTo>
                    <a:pt x="155" y="3997"/>
                    <a:pt x="499" y="4300"/>
                    <a:pt x="885" y="4300"/>
                  </a:cubicBezTo>
                  <a:cubicBezTo>
                    <a:pt x="916" y="4300"/>
                    <a:pt x="947" y="4298"/>
                    <a:pt x="978" y="4294"/>
                  </a:cubicBezTo>
                  <a:cubicBezTo>
                    <a:pt x="2008" y="3950"/>
                    <a:pt x="2087" y="2682"/>
                    <a:pt x="2325" y="1811"/>
                  </a:cubicBezTo>
                  <a:cubicBezTo>
                    <a:pt x="2404" y="1441"/>
                    <a:pt x="2430" y="1071"/>
                    <a:pt x="2404" y="701"/>
                  </a:cubicBezTo>
                  <a:cubicBezTo>
                    <a:pt x="2404" y="596"/>
                    <a:pt x="2404" y="464"/>
                    <a:pt x="2378" y="358"/>
                  </a:cubicBezTo>
                  <a:cubicBezTo>
                    <a:pt x="2378" y="252"/>
                    <a:pt x="2351" y="147"/>
                    <a:pt x="2272" y="94"/>
                  </a:cubicBezTo>
                  <a:cubicBezTo>
                    <a:pt x="2213" y="35"/>
                    <a:pt x="2128" y="0"/>
                    <a:pt x="20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3" name="Google Shape;493;p19"/>
          <p:cNvSpPr/>
          <p:nvPr/>
        </p:nvSpPr>
        <p:spPr>
          <a:xfrm flipH="1">
            <a:off x="-344899" y="448734"/>
            <a:ext cx="1670684" cy="835153"/>
          </a:xfrm>
          <a:custGeom>
            <a:avLst/>
            <a:gdLst/>
            <a:ahLst/>
            <a:cxnLst/>
            <a:rect l="l" t="t" r="r" b="b"/>
            <a:pathLst>
              <a:path w="30973" h="15483" extrusionOk="0">
                <a:moveTo>
                  <a:pt x="9259" y="0"/>
                </a:moveTo>
                <a:cubicBezTo>
                  <a:pt x="9166" y="0"/>
                  <a:pt x="9075" y="7"/>
                  <a:pt x="8988" y="19"/>
                </a:cubicBezTo>
                <a:cubicBezTo>
                  <a:pt x="8537" y="100"/>
                  <a:pt x="8133" y="502"/>
                  <a:pt x="7779" y="856"/>
                </a:cubicBezTo>
                <a:cubicBezTo>
                  <a:pt x="7232" y="1421"/>
                  <a:pt x="6684" y="2016"/>
                  <a:pt x="6233" y="2742"/>
                </a:cubicBezTo>
                <a:cubicBezTo>
                  <a:pt x="5814" y="3418"/>
                  <a:pt x="5380" y="4045"/>
                  <a:pt x="4944" y="4706"/>
                </a:cubicBezTo>
                <a:cubicBezTo>
                  <a:pt x="4860" y="4580"/>
                  <a:pt x="4752" y="4490"/>
                  <a:pt x="4588" y="4490"/>
                </a:cubicBezTo>
                <a:cubicBezTo>
                  <a:pt x="4563" y="4490"/>
                  <a:pt x="4537" y="4492"/>
                  <a:pt x="4510" y="4496"/>
                </a:cubicBezTo>
                <a:cubicBezTo>
                  <a:pt x="3914" y="4642"/>
                  <a:pt x="3479" y="5302"/>
                  <a:pt x="2996" y="5785"/>
                </a:cubicBezTo>
                <a:cubicBezTo>
                  <a:pt x="2577" y="6365"/>
                  <a:pt x="2255" y="7041"/>
                  <a:pt x="1884" y="7686"/>
                </a:cubicBezTo>
                <a:cubicBezTo>
                  <a:pt x="1386" y="8555"/>
                  <a:pt x="935" y="9457"/>
                  <a:pt x="612" y="10473"/>
                </a:cubicBezTo>
                <a:cubicBezTo>
                  <a:pt x="338" y="11310"/>
                  <a:pt x="0" y="12260"/>
                  <a:pt x="274" y="13162"/>
                </a:cubicBezTo>
                <a:cubicBezTo>
                  <a:pt x="402" y="13662"/>
                  <a:pt x="757" y="13967"/>
                  <a:pt x="1079" y="14192"/>
                </a:cubicBezTo>
                <a:cubicBezTo>
                  <a:pt x="1530" y="14467"/>
                  <a:pt x="1998" y="14531"/>
                  <a:pt x="2400" y="14660"/>
                </a:cubicBezTo>
                <a:cubicBezTo>
                  <a:pt x="2585" y="14691"/>
                  <a:pt x="3185" y="14870"/>
                  <a:pt x="3447" y="14870"/>
                </a:cubicBezTo>
                <a:cubicBezTo>
                  <a:pt x="3459" y="14870"/>
                  <a:pt x="3469" y="14870"/>
                  <a:pt x="3479" y="14869"/>
                </a:cubicBezTo>
                <a:cubicBezTo>
                  <a:pt x="3763" y="14943"/>
                  <a:pt x="4010" y="14998"/>
                  <a:pt x="4350" y="14998"/>
                </a:cubicBezTo>
                <a:cubicBezTo>
                  <a:pt x="4453" y="14998"/>
                  <a:pt x="4564" y="14993"/>
                  <a:pt x="4687" y="14982"/>
                </a:cubicBezTo>
                <a:cubicBezTo>
                  <a:pt x="5992" y="14869"/>
                  <a:pt x="7313" y="14853"/>
                  <a:pt x="8617" y="14837"/>
                </a:cubicBezTo>
                <a:cubicBezTo>
                  <a:pt x="9330" y="14786"/>
                  <a:pt x="10101" y="14755"/>
                  <a:pt x="10885" y="14755"/>
                </a:cubicBezTo>
                <a:cubicBezTo>
                  <a:pt x="11341" y="14755"/>
                  <a:pt x="11801" y="14765"/>
                  <a:pt x="12257" y="14789"/>
                </a:cubicBezTo>
                <a:cubicBezTo>
                  <a:pt x="12869" y="14817"/>
                  <a:pt x="13480" y="15009"/>
                  <a:pt x="14092" y="15009"/>
                </a:cubicBezTo>
                <a:cubicBezTo>
                  <a:pt x="14173" y="15009"/>
                  <a:pt x="14254" y="15005"/>
                  <a:pt x="14335" y="14998"/>
                </a:cubicBezTo>
                <a:cubicBezTo>
                  <a:pt x="14654" y="14935"/>
                  <a:pt x="15001" y="14911"/>
                  <a:pt x="15364" y="14911"/>
                </a:cubicBezTo>
                <a:cubicBezTo>
                  <a:pt x="16117" y="14911"/>
                  <a:pt x="16934" y="15014"/>
                  <a:pt x="17685" y="15079"/>
                </a:cubicBezTo>
                <a:cubicBezTo>
                  <a:pt x="17754" y="15077"/>
                  <a:pt x="17823" y="15076"/>
                  <a:pt x="17892" y="15076"/>
                </a:cubicBezTo>
                <a:cubicBezTo>
                  <a:pt x="19078" y="15076"/>
                  <a:pt x="20249" y="15327"/>
                  <a:pt x="21422" y="15449"/>
                </a:cubicBezTo>
                <a:cubicBezTo>
                  <a:pt x="21730" y="15472"/>
                  <a:pt x="22038" y="15482"/>
                  <a:pt x="22345" y="15482"/>
                </a:cubicBezTo>
                <a:cubicBezTo>
                  <a:pt x="22906" y="15482"/>
                  <a:pt x="23463" y="15447"/>
                  <a:pt x="24014" y="15384"/>
                </a:cubicBezTo>
                <a:cubicBezTo>
                  <a:pt x="24933" y="15320"/>
                  <a:pt x="25867" y="15240"/>
                  <a:pt x="26785" y="15159"/>
                </a:cubicBezTo>
                <a:cubicBezTo>
                  <a:pt x="27574" y="15127"/>
                  <a:pt x="28380" y="14901"/>
                  <a:pt x="29088" y="14338"/>
                </a:cubicBezTo>
                <a:cubicBezTo>
                  <a:pt x="29668" y="13919"/>
                  <a:pt x="30151" y="13290"/>
                  <a:pt x="30506" y="12534"/>
                </a:cubicBezTo>
                <a:cubicBezTo>
                  <a:pt x="30747" y="12051"/>
                  <a:pt x="30972" y="11454"/>
                  <a:pt x="30925" y="10859"/>
                </a:cubicBezTo>
                <a:cubicBezTo>
                  <a:pt x="30689" y="9945"/>
                  <a:pt x="29940" y="9544"/>
                  <a:pt x="29271" y="9544"/>
                </a:cubicBezTo>
                <a:cubicBezTo>
                  <a:pt x="29209" y="9544"/>
                  <a:pt x="29148" y="9547"/>
                  <a:pt x="29088" y="9554"/>
                </a:cubicBezTo>
                <a:cubicBezTo>
                  <a:pt x="28331" y="9618"/>
                  <a:pt x="27590" y="9876"/>
                  <a:pt x="26881" y="10247"/>
                </a:cubicBezTo>
                <a:cubicBezTo>
                  <a:pt x="26447" y="10488"/>
                  <a:pt x="26011" y="10875"/>
                  <a:pt x="25642" y="11068"/>
                </a:cubicBezTo>
                <a:cubicBezTo>
                  <a:pt x="25818" y="10601"/>
                  <a:pt x="25996" y="10134"/>
                  <a:pt x="26173" y="9683"/>
                </a:cubicBezTo>
                <a:cubicBezTo>
                  <a:pt x="26447" y="8942"/>
                  <a:pt x="26623" y="8136"/>
                  <a:pt x="26785" y="7348"/>
                </a:cubicBezTo>
                <a:cubicBezTo>
                  <a:pt x="26881" y="6751"/>
                  <a:pt x="26995" y="6043"/>
                  <a:pt x="26769" y="5512"/>
                </a:cubicBezTo>
                <a:cubicBezTo>
                  <a:pt x="26469" y="5083"/>
                  <a:pt x="26080" y="4933"/>
                  <a:pt x="25668" y="4933"/>
                </a:cubicBezTo>
                <a:cubicBezTo>
                  <a:pt x="25152" y="4933"/>
                  <a:pt x="24600" y="5168"/>
                  <a:pt x="24143" y="5383"/>
                </a:cubicBezTo>
                <a:cubicBezTo>
                  <a:pt x="22936" y="5946"/>
                  <a:pt x="21905" y="6977"/>
                  <a:pt x="20842" y="7943"/>
                </a:cubicBezTo>
                <a:cubicBezTo>
                  <a:pt x="20971" y="7524"/>
                  <a:pt x="21067" y="7106"/>
                  <a:pt x="21100" y="6655"/>
                </a:cubicBezTo>
                <a:cubicBezTo>
                  <a:pt x="21276" y="5334"/>
                  <a:pt x="20778" y="4191"/>
                  <a:pt x="19827" y="3933"/>
                </a:cubicBezTo>
                <a:cubicBezTo>
                  <a:pt x="19722" y="3904"/>
                  <a:pt x="19616" y="3891"/>
                  <a:pt x="19508" y="3891"/>
                </a:cubicBezTo>
                <a:cubicBezTo>
                  <a:pt x="18791" y="3891"/>
                  <a:pt x="18034" y="4496"/>
                  <a:pt x="17460" y="5029"/>
                </a:cubicBezTo>
                <a:cubicBezTo>
                  <a:pt x="16865" y="5558"/>
                  <a:pt x="16255" y="6007"/>
                  <a:pt x="15677" y="6569"/>
                </a:cubicBezTo>
                <a:lnTo>
                  <a:pt x="15677" y="6569"/>
                </a:lnTo>
                <a:cubicBezTo>
                  <a:pt x="15640" y="6597"/>
                  <a:pt x="15532" y="6681"/>
                  <a:pt x="15510" y="6704"/>
                </a:cubicBezTo>
                <a:cubicBezTo>
                  <a:pt x="15495" y="6704"/>
                  <a:pt x="15478" y="6719"/>
                  <a:pt x="15462" y="6719"/>
                </a:cubicBezTo>
                <a:cubicBezTo>
                  <a:pt x="15510" y="6526"/>
                  <a:pt x="15591" y="5978"/>
                  <a:pt x="15671" y="5576"/>
                </a:cubicBezTo>
                <a:cubicBezTo>
                  <a:pt x="16039" y="3557"/>
                  <a:pt x="15655" y="2912"/>
                  <a:pt x="14982" y="2912"/>
                </a:cubicBezTo>
                <a:cubicBezTo>
                  <a:pt x="14210" y="2912"/>
                  <a:pt x="13059" y="3758"/>
                  <a:pt x="12224" y="4352"/>
                </a:cubicBezTo>
                <a:cubicBezTo>
                  <a:pt x="11533" y="5029"/>
                  <a:pt x="11000" y="5576"/>
                  <a:pt x="10324" y="6188"/>
                </a:cubicBezTo>
                <a:cubicBezTo>
                  <a:pt x="10051" y="6446"/>
                  <a:pt x="9600" y="6865"/>
                  <a:pt x="9454" y="6897"/>
                </a:cubicBezTo>
                <a:cubicBezTo>
                  <a:pt x="9503" y="6382"/>
                  <a:pt x="9761" y="5495"/>
                  <a:pt x="9873" y="5061"/>
                </a:cubicBezTo>
                <a:cubicBezTo>
                  <a:pt x="10276" y="3966"/>
                  <a:pt x="10872" y="2870"/>
                  <a:pt x="10921" y="1614"/>
                </a:cubicBezTo>
                <a:cubicBezTo>
                  <a:pt x="10921" y="424"/>
                  <a:pt x="10015" y="0"/>
                  <a:pt x="925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49299573"/>
      </p:ext>
    </p:extLst>
  </p:cSld>
  <p:clrMapOvr>
    <a:masterClrMapping/>
  </p:clrMapOvr>
  <p:transition spd="slow">
    <p:fade thruBlk="1"/>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33"/>
        <p:cNvGrpSpPr/>
        <p:nvPr/>
      </p:nvGrpSpPr>
      <p:grpSpPr>
        <a:xfrm>
          <a:off x="0" y="0"/>
          <a:ext cx="0" cy="0"/>
          <a:chOff x="0" y="0"/>
          <a:chExt cx="0" cy="0"/>
        </a:xfrm>
      </p:grpSpPr>
      <p:sp>
        <p:nvSpPr>
          <p:cNvPr id="534" name="Google Shape;534;p22"/>
          <p:cNvSpPr/>
          <p:nvPr/>
        </p:nvSpPr>
        <p:spPr>
          <a:xfrm>
            <a:off x="804751" y="-615615"/>
            <a:ext cx="2118024" cy="1996908"/>
          </a:xfrm>
          <a:custGeom>
            <a:avLst/>
            <a:gdLst/>
            <a:ahLst/>
            <a:cxnLst/>
            <a:rect l="l" t="t" r="r" b="b"/>
            <a:pathLst>
              <a:path w="33139" h="31244" extrusionOk="0">
                <a:moveTo>
                  <a:pt x="17422" y="9"/>
                </a:moveTo>
                <a:cubicBezTo>
                  <a:pt x="16634" y="9"/>
                  <a:pt x="15847" y="68"/>
                  <a:pt x="15059" y="188"/>
                </a:cubicBezTo>
                <a:cubicBezTo>
                  <a:pt x="12480" y="675"/>
                  <a:pt x="10144" y="2050"/>
                  <a:pt x="7995" y="3640"/>
                </a:cubicBezTo>
                <a:cubicBezTo>
                  <a:pt x="1" y="9529"/>
                  <a:pt x="316" y="15173"/>
                  <a:pt x="1563" y="20775"/>
                </a:cubicBezTo>
                <a:cubicBezTo>
                  <a:pt x="4600" y="28469"/>
                  <a:pt x="7938" y="29643"/>
                  <a:pt x="12522" y="30589"/>
                </a:cubicBezTo>
                <a:cubicBezTo>
                  <a:pt x="14113" y="30918"/>
                  <a:pt x="15731" y="31133"/>
                  <a:pt x="17351" y="31191"/>
                </a:cubicBezTo>
                <a:cubicBezTo>
                  <a:pt x="17511" y="31191"/>
                  <a:pt x="18090" y="31243"/>
                  <a:pt x="18825" y="31243"/>
                </a:cubicBezTo>
                <a:cubicBezTo>
                  <a:pt x="19669" y="31243"/>
                  <a:pt x="20719" y="31174"/>
                  <a:pt x="21577" y="30875"/>
                </a:cubicBezTo>
                <a:cubicBezTo>
                  <a:pt x="23697" y="30316"/>
                  <a:pt x="27737" y="29371"/>
                  <a:pt x="30058" y="26247"/>
                </a:cubicBezTo>
                <a:cubicBezTo>
                  <a:pt x="30818" y="25244"/>
                  <a:pt x="31605" y="24199"/>
                  <a:pt x="32035" y="22967"/>
                </a:cubicBezTo>
                <a:cubicBezTo>
                  <a:pt x="32279" y="22236"/>
                  <a:pt x="32379" y="21477"/>
                  <a:pt x="32465" y="20703"/>
                </a:cubicBezTo>
                <a:cubicBezTo>
                  <a:pt x="32579" y="20102"/>
                  <a:pt x="32680" y="19485"/>
                  <a:pt x="32680" y="18855"/>
                </a:cubicBezTo>
                <a:cubicBezTo>
                  <a:pt x="32680" y="17523"/>
                  <a:pt x="33139" y="14671"/>
                  <a:pt x="32594" y="12121"/>
                </a:cubicBezTo>
                <a:cubicBezTo>
                  <a:pt x="32193" y="10173"/>
                  <a:pt x="31519" y="8310"/>
                  <a:pt x="30688" y="6549"/>
                </a:cubicBezTo>
                <a:cubicBezTo>
                  <a:pt x="30688" y="6534"/>
                  <a:pt x="30675" y="6534"/>
                  <a:pt x="30675" y="6520"/>
                </a:cubicBezTo>
                <a:cubicBezTo>
                  <a:pt x="30187" y="5546"/>
                  <a:pt x="29685" y="4572"/>
                  <a:pt x="28969" y="3783"/>
                </a:cubicBezTo>
                <a:cubicBezTo>
                  <a:pt x="27695" y="2379"/>
                  <a:pt x="26132" y="1176"/>
                  <a:pt x="24342" y="660"/>
                </a:cubicBezTo>
                <a:cubicBezTo>
                  <a:pt x="22050" y="1"/>
                  <a:pt x="19758" y="73"/>
                  <a:pt x="17895" y="16"/>
                </a:cubicBezTo>
                <a:cubicBezTo>
                  <a:pt x="17738" y="11"/>
                  <a:pt x="17580" y="9"/>
                  <a:pt x="17422" y="9"/>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22"/>
          <p:cNvSpPr txBox="1">
            <a:spLocks noGrp="1"/>
          </p:cNvSpPr>
          <p:nvPr>
            <p:ph type="title"/>
          </p:nvPr>
        </p:nvSpPr>
        <p:spPr>
          <a:xfrm>
            <a:off x="960000" y="719200"/>
            <a:ext cx="10281200" cy="5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6" name="Google Shape;536;p22"/>
          <p:cNvSpPr txBox="1">
            <a:spLocks noGrp="1"/>
          </p:cNvSpPr>
          <p:nvPr>
            <p:ph type="subTitle" idx="1"/>
          </p:nvPr>
        </p:nvSpPr>
        <p:spPr>
          <a:xfrm>
            <a:off x="5538167" y="2978400"/>
            <a:ext cx="4753600" cy="206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37" name="Google Shape;537;p22"/>
          <p:cNvSpPr txBox="1">
            <a:spLocks noGrp="1"/>
          </p:cNvSpPr>
          <p:nvPr>
            <p:ph type="subTitle" idx="2"/>
          </p:nvPr>
        </p:nvSpPr>
        <p:spPr>
          <a:xfrm>
            <a:off x="5535768" y="2239467"/>
            <a:ext cx="4753600" cy="5776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2500"/>
              <a:buFont typeface="Titan One"/>
              <a:buNone/>
              <a:defRPr sz="5333" b="1">
                <a:solidFill>
                  <a:schemeClr val="accent2"/>
                </a:solidFill>
                <a:latin typeface="Patrick Hand"/>
                <a:ea typeface="Patrick Hand"/>
                <a:cs typeface="Patrick Hand"/>
                <a:sym typeface="Patrick Hand"/>
              </a:defRPr>
            </a:lvl1pPr>
            <a:lvl2pPr lvl="1">
              <a:spcBef>
                <a:spcPts val="0"/>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2pPr>
            <a:lvl3pPr lvl="2">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3pPr>
            <a:lvl4pPr lvl="3">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4pPr>
            <a:lvl5pPr lvl="4">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5pPr>
            <a:lvl6pPr lvl="5">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6pPr>
            <a:lvl7pPr lvl="6">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7pPr>
            <a:lvl8pPr lvl="7">
              <a:spcBef>
                <a:spcPts val="2133"/>
              </a:spcBef>
              <a:spcAft>
                <a:spcPts val="0"/>
              </a:spcAft>
              <a:buClr>
                <a:schemeClr val="lt2"/>
              </a:buClr>
              <a:buSzPts val="2500"/>
              <a:buFont typeface="Titan One"/>
              <a:buNone/>
              <a:defRPr sz="3333">
                <a:solidFill>
                  <a:schemeClr val="lt2"/>
                </a:solidFill>
                <a:latin typeface="Titan One"/>
                <a:ea typeface="Titan One"/>
                <a:cs typeface="Titan One"/>
                <a:sym typeface="Titan One"/>
              </a:defRPr>
            </a:lvl8pPr>
            <a:lvl9pPr lvl="8">
              <a:spcBef>
                <a:spcPts val="2133"/>
              </a:spcBef>
              <a:spcAft>
                <a:spcPts val="2133"/>
              </a:spcAft>
              <a:buClr>
                <a:schemeClr val="lt2"/>
              </a:buClr>
              <a:buSzPts val="2500"/>
              <a:buFont typeface="Titan One"/>
              <a:buNone/>
              <a:defRPr sz="3333">
                <a:solidFill>
                  <a:schemeClr val="lt2"/>
                </a:solidFill>
                <a:latin typeface="Titan One"/>
                <a:ea typeface="Titan One"/>
                <a:cs typeface="Titan One"/>
                <a:sym typeface="Titan One"/>
              </a:defRPr>
            </a:lvl9pPr>
          </a:lstStyle>
          <a:p>
            <a:endParaRPr/>
          </a:p>
        </p:txBody>
      </p:sp>
      <p:sp>
        <p:nvSpPr>
          <p:cNvPr id="538" name="Google Shape;538;p22"/>
          <p:cNvSpPr/>
          <p:nvPr/>
        </p:nvSpPr>
        <p:spPr>
          <a:xfrm rot="10800000" flipH="1">
            <a:off x="-33" y="6018136"/>
            <a:ext cx="12217968" cy="1043064"/>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22"/>
          <p:cNvSpPr/>
          <p:nvPr/>
        </p:nvSpPr>
        <p:spPr>
          <a:xfrm>
            <a:off x="11241212" y="4561611"/>
            <a:ext cx="1871961" cy="892739"/>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22"/>
          <p:cNvSpPr/>
          <p:nvPr/>
        </p:nvSpPr>
        <p:spPr>
          <a:xfrm>
            <a:off x="11323200" y="72860"/>
            <a:ext cx="1032469" cy="619945"/>
          </a:xfrm>
          <a:custGeom>
            <a:avLst/>
            <a:gdLst/>
            <a:ahLst/>
            <a:cxnLst/>
            <a:rect l="l" t="t" r="r" b="b"/>
            <a:pathLst>
              <a:path w="26247" h="15760" extrusionOk="0">
                <a:moveTo>
                  <a:pt x="17778" y="0"/>
                </a:moveTo>
                <a:cubicBezTo>
                  <a:pt x="17469" y="0"/>
                  <a:pt x="17169" y="123"/>
                  <a:pt x="16877" y="247"/>
                </a:cubicBezTo>
                <a:cubicBezTo>
                  <a:pt x="16778" y="276"/>
                  <a:pt x="16663" y="333"/>
                  <a:pt x="16577" y="390"/>
                </a:cubicBezTo>
                <a:cubicBezTo>
                  <a:pt x="16533" y="333"/>
                  <a:pt x="16476" y="289"/>
                  <a:pt x="16419" y="289"/>
                </a:cubicBezTo>
                <a:cubicBezTo>
                  <a:pt x="16322" y="284"/>
                  <a:pt x="16225" y="281"/>
                  <a:pt x="16128" y="281"/>
                </a:cubicBezTo>
                <a:cubicBezTo>
                  <a:pt x="15018" y="281"/>
                  <a:pt x="13897" y="654"/>
                  <a:pt x="13066" y="1378"/>
                </a:cubicBezTo>
                <a:cubicBezTo>
                  <a:pt x="12766" y="1636"/>
                  <a:pt x="12579" y="1980"/>
                  <a:pt x="12422" y="2324"/>
                </a:cubicBezTo>
                <a:cubicBezTo>
                  <a:pt x="12321" y="2511"/>
                  <a:pt x="12207" y="2696"/>
                  <a:pt x="12178" y="2912"/>
                </a:cubicBezTo>
                <a:cubicBezTo>
                  <a:pt x="11917" y="2762"/>
                  <a:pt x="11587" y="2700"/>
                  <a:pt x="11237" y="2700"/>
                </a:cubicBezTo>
                <a:cubicBezTo>
                  <a:pt x="10551" y="2700"/>
                  <a:pt x="9787" y="2937"/>
                  <a:pt x="9313" y="3212"/>
                </a:cubicBezTo>
                <a:cubicBezTo>
                  <a:pt x="8898" y="3485"/>
                  <a:pt x="8597" y="3886"/>
                  <a:pt x="8281" y="4258"/>
                </a:cubicBezTo>
                <a:cubicBezTo>
                  <a:pt x="7995" y="4616"/>
                  <a:pt x="7809" y="5017"/>
                  <a:pt x="7594" y="5418"/>
                </a:cubicBezTo>
                <a:cubicBezTo>
                  <a:pt x="7494" y="5619"/>
                  <a:pt x="7422" y="5834"/>
                  <a:pt x="7408" y="6064"/>
                </a:cubicBezTo>
                <a:cubicBezTo>
                  <a:pt x="7236" y="6006"/>
                  <a:pt x="7064" y="5978"/>
                  <a:pt x="6877" y="5963"/>
                </a:cubicBezTo>
                <a:cubicBezTo>
                  <a:pt x="6827" y="5960"/>
                  <a:pt x="6778" y="5958"/>
                  <a:pt x="6728" y="5958"/>
                </a:cubicBezTo>
                <a:cubicBezTo>
                  <a:pt x="6093" y="5958"/>
                  <a:pt x="5474" y="6203"/>
                  <a:pt x="4929" y="6522"/>
                </a:cubicBezTo>
                <a:cubicBezTo>
                  <a:pt x="4227" y="6866"/>
                  <a:pt x="3640" y="7424"/>
                  <a:pt x="3267" y="8112"/>
                </a:cubicBezTo>
                <a:cubicBezTo>
                  <a:pt x="2995" y="8513"/>
                  <a:pt x="2738" y="9158"/>
                  <a:pt x="2866" y="9659"/>
                </a:cubicBezTo>
                <a:cubicBezTo>
                  <a:pt x="2709" y="9674"/>
                  <a:pt x="2566" y="9745"/>
                  <a:pt x="2436" y="9831"/>
                </a:cubicBezTo>
                <a:cubicBezTo>
                  <a:pt x="1863" y="10161"/>
                  <a:pt x="1233" y="10763"/>
                  <a:pt x="990" y="11149"/>
                </a:cubicBezTo>
                <a:cubicBezTo>
                  <a:pt x="674" y="11521"/>
                  <a:pt x="445" y="11951"/>
                  <a:pt x="331" y="12425"/>
                </a:cubicBezTo>
                <a:cubicBezTo>
                  <a:pt x="1" y="13370"/>
                  <a:pt x="316" y="14344"/>
                  <a:pt x="1175" y="14903"/>
                </a:cubicBezTo>
                <a:cubicBezTo>
                  <a:pt x="1766" y="15349"/>
                  <a:pt x="2476" y="15759"/>
                  <a:pt x="3241" y="15759"/>
                </a:cubicBezTo>
                <a:cubicBezTo>
                  <a:pt x="3312" y="15759"/>
                  <a:pt x="3383" y="15756"/>
                  <a:pt x="3454" y="15748"/>
                </a:cubicBezTo>
                <a:cubicBezTo>
                  <a:pt x="3479" y="15749"/>
                  <a:pt x="3504" y="15750"/>
                  <a:pt x="3529" y="15750"/>
                </a:cubicBezTo>
                <a:cubicBezTo>
                  <a:pt x="4358" y="15750"/>
                  <a:pt x="5109" y="15293"/>
                  <a:pt x="5832" y="14931"/>
                </a:cubicBezTo>
                <a:cubicBezTo>
                  <a:pt x="6462" y="14587"/>
                  <a:pt x="6950" y="14459"/>
                  <a:pt x="7651" y="14087"/>
                </a:cubicBezTo>
                <a:cubicBezTo>
                  <a:pt x="7894" y="13993"/>
                  <a:pt x="7924" y="13948"/>
                  <a:pt x="7987" y="13948"/>
                </a:cubicBezTo>
                <a:cubicBezTo>
                  <a:pt x="8020" y="13948"/>
                  <a:pt x="8063" y="13961"/>
                  <a:pt x="8153" y="13986"/>
                </a:cubicBezTo>
                <a:lnTo>
                  <a:pt x="8182" y="14014"/>
                </a:lnTo>
                <a:cubicBezTo>
                  <a:pt x="8440" y="14444"/>
                  <a:pt x="8654" y="14946"/>
                  <a:pt x="9099" y="15233"/>
                </a:cubicBezTo>
                <a:cubicBezTo>
                  <a:pt x="9385" y="15376"/>
                  <a:pt x="9672" y="15519"/>
                  <a:pt x="9987" y="15562"/>
                </a:cubicBezTo>
                <a:cubicBezTo>
                  <a:pt x="10019" y="15563"/>
                  <a:pt x="10052" y="15563"/>
                  <a:pt x="10084" y="15563"/>
                </a:cubicBezTo>
                <a:cubicBezTo>
                  <a:pt x="10480" y="15563"/>
                  <a:pt x="10862" y="15482"/>
                  <a:pt x="11233" y="15376"/>
                </a:cubicBezTo>
                <a:cubicBezTo>
                  <a:pt x="12436" y="15032"/>
                  <a:pt x="14184" y="14215"/>
                  <a:pt x="14743" y="14215"/>
                </a:cubicBezTo>
                <a:cubicBezTo>
                  <a:pt x="14757" y="14215"/>
                  <a:pt x="14786" y="14215"/>
                  <a:pt x="14801" y="14230"/>
                </a:cubicBezTo>
                <a:cubicBezTo>
                  <a:pt x="14814" y="14230"/>
                  <a:pt x="14814" y="14244"/>
                  <a:pt x="14829" y="14244"/>
                </a:cubicBezTo>
                <a:cubicBezTo>
                  <a:pt x="14843" y="14272"/>
                  <a:pt x="14900" y="14301"/>
                  <a:pt x="14915" y="14316"/>
                </a:cubicBezTo>
                <a:cubicBezTo>
                  <a:pt x="15215" y="14587"/>
                  <a:pt x="15559" y="14803"/>
                  <a:pt x="15932" y="14960"/>
                </a:cubicBezTo>
                <a:cubicBezTo>
                  <a:pt x="16141" y="15042"/>
                  <a:pt x="16365" y="15066"/>
                  <a:pt x="16593" y="15066"/>
                </a:cubicBezTo>
                <a:cubicBezTo>
                  <a:pt x="16802" y="15066"/>
                  <a:pt x="17015" y="15046"/>
                  <a:pt x="17221" y="15032"/>
                </a:cubicBezTo>
                <a:cubicBezTo>
                  <a:pt x="18281" y="14946"/>
                  <a:pt x="19227" y="14415"/>
                  <a:pt x="20086" y="13829"/>
                </a:cubicBezTo>
                <a:cubicBezTo>
                  <a:pt x="20144" y="13785"/>
                  <a:pt x="20187" y="13756"/>
                  <a:pt x="20245" y="13714"/>
                </a:cubicBezTo>
                <a:cubicBezTo>
                  <a:pt x="20503" y="13986"/>
                  <a:pt x="20789" y="14258"/>
                  <a:pt x="21133" y="14415"/>
                </a:cubicBezTo>
                <a:cubicBezTo>
                  <a:pt x="21620" y="14602"/>
                  <a:pt x="22136" y="14774"/>
                  <a:pt x="22652" y="14774"/>
                </a:cubicBezTo>
                <a:cubicBezTo>
                  <a:pt x="23311" y="14774"/>
                  <a:pt x="23884" y="14444"/>
                  <a:pt x="24457" y="14173"/>
                </a:cubicBezTo>
                <a:cubicBezTo>
                  <a:pt x="25158" y="13857"/>
                  <a:pt x="25631" y="13212"/>
                  <a:pt x="25932" y="12524"/>
                </a:cubicBezTo>
                <a:cubicBezTo>
                  <a:pt x="26104" y="12167"/>
                  <a:pt x="26247" y="11966"/>
                  <a:pt x="26104" y="11493"/>
                </a:cubicBezTo>
                <a:cubicBezTo>
                  <a:pt x="25918" y="10948"/>
                  <a:pt x="25588" y="10448"/>
                  <a:pt x="25101" y="10161"/>
                </a:cubicBezTo>
                <a:cubicBezTo>
                  <a:pt x="25316" y="10018"/>
                  <a:pt x="25517" y="9817"/>
                  <a:pt x="25674" y="9602"/>
                </a:cubicBezTo>
                <a:cubicBezTo>
                  <a:pt x="25803" y="9416"/>
                  <a:pt x="25947" y="9201"/>
                  <a:pt x="25960" y="8958"/>
                </a:cubicBezTo>
                <a:cubicBezTo>
                  <a:pt x="25960" y="8312"/>
                  <a:pt x="25832" y="7653"/>
                  <a:pt x="25574" y="7066"/>
                </a:cubicBezTo>
                <a:cubicBezTo>
                  <a:pt x="25230" y="6551"/>
                  <a:pt x="24686" y="6135"/>
                  <a:pt x="24127" y="5877"/>
                </a:cubicBezTo>
                <a:cubicBezTo>
                  <a:pt x="23682" y="5685"/>
                  <a:pt x="23197" y="5644"/>
                  <a:pt x="22714" y="5644"/>
                </a:cubicBezTo>
                <a:cubicBezTo>
                  <a:pt x="22621" y="5644"/>
                  <a:pt x="22528" y="5645"/>
                  <a:pt x="22436" y="5648"/>
                </a:cubicBezTo>
                <a:cubicBezTo>
                  <a:pt x="22308" y="5648"/>
                  <a:pt x="22164" y="5662"/>
                  <a:pt x="22035" y="5676"/>
                </a:cubicBezTo>
                <a:lnTo>
                  <a:pt x="22064" y="5619"/>
                </a:lnTo>
                <a:cubicBezTo>
                  <a:pt x="22264" y="5290"/>
                  <a:pt x="22451" y="4975"/>
                  <a:pt x="22608" y="4631"/>
                </a:cubicBezTo>
                <a:cubicBezTo>
                  <a:pt x="22723" y="4387"/>
                  <a:pt x="22652" y="4100"/>
                  <a:pt x="22551" y="3857"/>
                </a:cubicBezTo>
                <a:cubicBezTo>
                  <a:pt x="22336" y="3370"/>
                  <a:pt x="21920" y="2998"/>
                  <a:pt x="21477" y="2711"/>
                </a:cubicBezTo>
                <a:cubicBezTo>
                  <a:pt x="21076" y="2511"/>
                  <a:pt x="20617" y="2467"/>
                  <a:pt x="20172" y="2453"/>
                </a:cubicBezTo>
                <a:cubicBezTo>
                  <a:pt x="20001" y="2467"/>
                  <a:pt x="19844" y="2524"/>
                  <a:pt x="19672" y="2582"/>
                </a:cubicBezTo>
                <a:cubicBezTo>
                  <a:pt x="19786" y="2324"/>
                  <a:pt x="19857" y="2052"/>
                  <a:pt x="19872" y="1766"/>
                </a:cubicBezTo>
                <a:cubicBezTo>
                  <a:pt x="19943" y="791"/>
                  <a:pt x="18812" y="289"/>
                  <a:pt x="18038" y="31"/>
                </a:cubicBezTo>
                <a:cubicBezTo>
                  <a:pt x="17951" y="10"/>
                  <a:pt x="17864" y="0"/>
                  <a:pt x="177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22"/>
          <p:cNvSpPr/>
          <p:nvPr/>
        </p:nvSpPr>
        <p:spPr>
          <a:xfrm rot="10800000" flipH="1">
            <a:off x="-12967" y="6381304"/>
            <a:ext cx="12217968" cy="674496"/>
          </a:xfrm>
          <a:prstGeom prst="flowChartDocument">
            <a:avLst/>
          </a:pr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22"/>
          <p:cNvSpPr/>
          <p:nvPr/>
        </p:nvSpPr>
        <p:spPr>
          <a:xfrm rot="10800000">
            <a:off x="1259484" y="72851"/>
            <a:ext cx="894400" cy="894400"/>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22"/>
          <p:cNvSpPr/>
          <p:nvPr/>
        </p:nvSpPr>
        <p:spPr>
          <a:xfrm rot="9899998">
            <a:off x="1426943" y="240307"/>
            <a:ext cx="559463" cy="559463"/>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776345287"/>
      </p:ext>
    </p:extLst>
  </p:cSld>
  <p:clrMapOvr>
    <a:masterClrMapping/>
  </p:clrMapOvr>
  <p:transition spd="slow">
    <p:fade thruBlk="1"/>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39"/>
        <p:cNvGrpSpPr/>
        <p:nvPr/>
      </p:nvGrpSpPr>
      <p:grpSpPr>
        <a:xfrm>
          <a:off x="0" y="0"/>
          <a:ext cx="0" cy="0"/>
          <a:chOff x="0" y="0"/>
          <a:chExt cx="0" cy="0"/>
        </a:xfrm>
      </p:grpSpPr>
      <p:grpSp>
        <p:nvGrpSpPr>
          <p:cNvPr id="840" name="Google Shape;840;p36"/>
          <p:cNvGrpSpPr/>
          <p:nvPr/>
        </p:nvGrpSpPr>
        <p:grpSpPr>
          <a:xfrm rot="-1184753">
            <a:off x="328837" y="5140333"/>
            <a:ext cx="816563" cy="1043497"/>
            <a:chOff x="1027000" y="3669750"/>
            <a:chExt cx="850415" cy="1086759"/>
          </a:xfrm>
        </p:grpSpPr>
        <p:sp>
          <p:nvSpPr>
            <p:cNvPr id="841" name="Google Shape;841;p36"/>
            <p:cNvSpPr/>
            <p:nvPr/>
          </p:nvSpPr>
          <p:spPr>
            <a:xfrm>
              <a:off x="1027000" y="3669750"/>
              <a:ext cx="489210" cy="996037"/>
            </a:xfrm>
            <a:custGeom>
              <a:avLst/>
              <a:gdLst/>
              <a:ahLst/>
              <a:cxnLst/>
              <a:rect l="l" t="t" r="r" b="b"/>
              <a:pathLst>
                <a:path w="9275" h="18884" extrusionOk="0">
                  <a:moveTo>
                    <a:pt x="3391" y="0"/>
                  </a:moveTo>
                  <a:cubicBezTo>
                    <a:pt x="3172" y="0"/>
                    <a:pt x="2953" y="9"/>
                    <a:pt x="2739" y="20"/>
                  </a:cubicBezTo>
                  <a:cubicBezTo>
                    <a:pt x="1869" y="181"/>
                    <a:pt x="1112" y="714"/>
                    <a:pt x="661" y="1455"/>
                  </a:cubicBezTo>
                  <a:cubicBezTo>
                    <a:pt x="420" y="1809"/>
                    <a:pt x="435" y="2243"/>
                    <a:pt x="338" y="2646"/>
                  </a:cubicBezTo>
                  <a:cubicBezTo>
                    <a:pt x="226" y="3258"/>
                    <a:pt x="130" y="3886"/>
                    <a:pt x="113" y="4515"/>
                  </a:cubicBezTo>
                  <a:cubicBezTo>
                    <a:pt x="1" y="6721"/>
                    <a:pt x="435" y="8879"/>
                    <a:pt x="838" y="11022"/>
                  </a:cubicBezTo>
                  <a:cubicBezTo>
                    <a:pt x="999" y="11698"/>
                    <a:pt x="1161" y="12390"/>
                    <a:pt x="1354" y="13066"/>
                  </a:cubicBezTo>
                  <a:cubicBezTo>
                    <a:pt x="1820" y="14065"/>
                    <a:pt x="2239" y="15096"/>
                    <a:pt x="2722" y="16094"/>
                  </a:cubicBezTo>
                  <a:cubicBezTo>
                    <a:pt x="2964" y="16594"/>
                    <a:pt x="3190" y="17093"/>
                    <a:pt x="3448" y="17576"/>
                  </a:cubicBezTo>
                  <a:cubicBezTo>
                    <a:pt x="3415" y="17593"/>
                    <a:pt x="3399" y="17625"/>
                    <a:pt x="3383" y="17657"/>
                  </a:cubicBezTo>
                  <a:cubicBezTo>
                    <a:pt x="3366" y="17786"/>
                    <a:pt x="3463" y="17834"/>
                    <a:pt x="3576" y="17834"/>
                  </a:cubicBezTo>
                  <a:lnTo>
                    <a:pt x="3624" y="17931"/>
                  </a:lnTo>
                  <a:cubicBezTo>
                    <a:pt x="3642" y="17972"/>
                    <a:pt x="3675" y="17990"/>
                    <a:pt x="3708" y="17990"/>
                  </a:cubicBezTo>
                  <a:cubicBezTo>
                    <a:pt x="3763" y="17990"/>
                    <a:pt x="3816" y="17938"/>
                    <a:pt x="3785" y="17866"/>
                  </a:cubicBezTo>
                  <a:lnTo>
                    <a:pt x="3738" y="17769"/>
                  </a:lnTo>
                  <a:cubicBezTo>
                    <a:pt x="3770" y="17754"/>
                    <a:pt x="3802" y="17754"/>
                    <a:pt x="3817" y="17737"/>
                  </a:cubicBezTo>
                  <a:lnTo>
                    <a:pt x="4350" y="17834"/>
                  </a:lnTo>
                  <a:cubicBezTo>
                    <a:pt x="4736" y="17883"/>
                    <a:pt x="5219" y="18220"/>
                    <a:pt x="5702" y="18366"/>
                  </a:cubicBezTo>
                  <a:cubicBezTo>
                    <a:pt x="6411" y="18607"/>
                    <a:pt x="7152" y="18688"/>
                    <a:pt x="7893" y="18833"/>
                  </a:cubicBezTo>
                  <a:cubicBezTo>
                    <a:pt x="8075" y="18867"/>
                    <a:pt x="8230" y="18884"/>
                    <a:pt x="8362" y="18884"/>
                  </a:cubicBezTo>
                  <a:cubicBezTo>
                    <a:pt x="9274" y="18884"/>
                    <a:pt x="9117" y="18106"/>
                    <a:pt x="9229" y="17206"/>
                  </a:cubicBezTo>
                  <a:cubicBezTo>
                    <a:pt x="9261" y="15692"/>
                    <a:pt x="9197" y="14178"/>
                    <a:pt x="9036" y="12664"/>
                  </a:cubicBezTo>
                  <a:cubicBezTo>
                    <a:pt x="8892" y="11537"/>
                    <a:pt x="8827" y="10377"/>
                    <a:pt x="8617" y="9250"/>
                  </a:cubicBezTo>
                  <a:cubicBezTo>
                    <a:pt x="8408" y="7897"/>
                    <a:pt x="8054" y="6576"/>
                    <a:pt x="7747" y="5239"/>
                  </a:cubicBezTo>
                  <a:cubicBezTo>
                    <a:pt x="7539" y="4289"/>
                    <a:pt x="7296" y="3338"/>
                    <a:pt x="6942" y="2436"/>
                  </a:cubicBezTo>
                  <a:cubicBezTo>
                    <a:pt x="6830" y="2146"/>
                    <a:pt x="6749" y="1824"/>
                    <a:pt x="6572" y="1567"/>
                  </a:cubicBezTo>
                  <a:cubicBezTo>
                    <a:pt x="6233" y="1132"/>
                    <a:pt x="5847" y="697"/>
                    <a:pt x="5364" y="439"/>
                  </a:cubicBezTo>
                  <a:cubicBezTo>
                    <a:pt x="4766" y="86"/>
                    <a:pt x="4075" y="0"/>
                    <a:pt x="339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36"/>
            <p:cNvSpPr/>
            <p:nvPr/>
          </p:nvSpPr>
          <p:spPr>
            <a:xfrm>
              <a:off x="1033224" y="3681723"/>
              <a:ext cx="416896" cy="970508"/>
            </a:xfrm>
            <a:custGeom>
              <a:avLst/>
              <a:gdLst/>
              <a:ahLst/>
              <a:cxnLst/>
              <a:rect l="l" t="t" r="r" b="b"/>
              <a:pathLst>
                <a:path w="7904" h="18400" extrusionOk="0">
                  <a:moveTo>
                    <a:pt x="2583" y="1"/>
                  </a:moveTo>
                  <a:cubicBezTo>
                    <a:pt x="2524" y="1"/>
                    <a:pt x="2463" y="58"/>
                    <a:pt x="2492" y="116"/>
                  </a:cubicBezTo>
                  <a:cubicBezTo>
                    <a:pt x="2701" y="695"/>
                    <a:pt x="2782" y="1421"/>
                    <a:pt x="2879" y="2081"/>
                  </a:cubicBezTo>
                  <a:cubicBezTo>
                    <a:pt x="2991" y="2613"/>
                    <a:pt x="3087" y="3160"/>
                    <a:pt x="3184" y="3708"/>
                  </a:cubicBezTo>
                  <a:cubicBezTo>
                    <a:pt x="3152" y="3691"/>
                    <a:pt x="3136" y="3676"/>
                    <a:pt x="3087" y="3643"/>
                  </a:cubicBezTo>
                  <a:cubicBezTo>
                    <a:pt x="2846" y="3450"/>
                    <a:pt x="2701" y="3289"/>
                    <a:pt x="2475" y="3079"/>
                  </a:cubicBezTo>
                  <a:cubicBezTo>
                    <a:pt x="2089" y="2806"/>
                    <a:pt x="1670" y="2548"/>
                    <a:pt x="1348" y="2209"/>
                  </a:cubicBezTo>
                  <a:cubicBezTo>
                    <a:pt x="1107" y="1936"/>
                    <a:pt x="881" y="1646"/>
                    <a:pt x="671" y="1356"/>
                  </a:cubicBezTo>
                  <a:cubicBezTo>
                    <a:pt x="654" y="1335"/>
                    <a:pt x="632" y="1326"/>
                    <a:pt x="611" y="1326"/>
                  </a:cubicBezTo>
                  <a:cubicBezTo>
                    <a:pt x="552" y="1326"/>
                    <a:pt x="495" y="1394"/>
                    <a:pt x="543" y="1453"/>
                  </a:cubicBezTo>
                  <a:cubicBezTo>
                    <a:pt x="897" y="1936"/>
                    <a:pt x="1268" y="2419"/>
                    <a:pt x="1751" y="2774"/>
                  </a:cubicBezTo>
                  <a:cubicBezTo>
                    <a:pt x="2073" y="3015"/>
                    <a:pt x="2475" y="3272"/>
                    <a:pt x="2701" y="3515"/>
                  </a:cubicBezTo>
                  <a:cubicBezTo>
                    <a:pt x="2862" y="3659"/>
                    <a:pt x="3040" y="3852"/>
                    <a:pt x="3216" y="3901"/>
                  </a:cubicBezTo>
                  <a:cubicBezTo>
                    <a:pt x="3281" y="4223"/>
                    <a:pt x="3330" y="4545"/>
                    <a:pt x="3394" y="4868"/>
                  </a:cubicBezTo>
                  <a:cubicBezTo>
                    <a:pt x="3555" y="5576"/>
                    <a:pt x="3571" y="6317"/>
                    <a:pt x="3652" y="7041"/>
                  </a:cubicBezTo>
                  <a:cubicBezTo>
                    <a:pt x="3506" y="6945"/>
                    <a:pt x="3362" y="6832"/>
                    <a:pt x="3184" y="6719"/>
                  </a:cubicBezTo>
                  <a:cubicBezTo>
                    <a:pt x="2894" y="6510"/>
                    <a:pt x="2540" y="6382"/>
                    <a:pt x="2218" y="6204"/>
                  </a:cubicBezTo>
                  <a:cubicBezTo>
                    <a:pt x="1831" y="5946"/>
                    <a:pt x="1509" y="5592"/>
                    <a:pt x="1107" y="5366"/>
                  </a:cubicBezTo>
                  <a:cubicBezTo>
                    <a:pt x="736" y="5157"/>
                    <a:pt x="463" y="4819"/>
                    <a:pt x="188" y="4513"/>
                  </a:cubicBezTo>
                  <a:cubicBezTo>
                    <a:pt x="171" y="4492"/>
                    <a:pt x="148" y="4483"/>
                    <a:pt x="125" y="4483"/>
                  </a:cubicBezTo>
                  <a:cubicBezTo>
                    <a:pt x="63" y="4483"/>
                    <a:pt x="1" y="4550"/>
                    <a:pt x="59" y="4610"/>
                  </a:cubicBezTo>
                  <a:cubicBezTo>
                    <a:pt x="302" y="4900"/>
                    <a:pt x="559" y="5190"/>
                    <a:pt x="881" y="5415"/>
                  </a:cubicBezTo>
                  <a:cubicBezTo>
                    <a:pt x="1251" y="5641"/>
                    <a:pt x="1606" y="5898"/>
                    <a:pt x="1912" y="6204"/>
                  </a:cubicBezTo>
                  <a:cubicBezTo>
                    <a:pt x="2411" y="6543"/>
                    <a:pt x="2991" y="6736"/>
                    <a:pt x="3458" y="7106"/>
                  </a:cubicBezTo>
                  <a:cubicBezTo>
                    <a:pt x="3523" y="7170"/>
                    <a:pt x="3603" y="7219"/>
                    <a:pt x="3699" y="7267"/>
                  </a:cubicBezTo>
                  <a:cubicBezTo>
                    <a:pt x="3860" y="8218"/>
                    <a:pt x="4022" y="9167"/>
                    <a:pt x="4232" y="10101"/>
                  </a:cubicBezTo>
                  <a:cubicBezTo>
                    <a:pt x="4328" y="10488"/>
                    <a:pt x="4408" y="10859"/>
                    <a:pt x="4489" y="11229"/>
                  </a:cubicBezTo>
                  <a:cubicBezTo>
                    <a:pt x="4440" y="11197"/>
                    <a:pt x="4344" y="11100"/>
                    <a:pt x="4264" y="11036"/>
                  </a:cubicBezTo>
                  <a:cubicBezTo>
                    <a:pt x="4135" y="10956"/>
                    <a:pt x="3989" y="10907"/>
                    <a:pt x="3893" y="10827"/>
                  </a:cubicBezTo>
                  <a:cubicBezTo>
                    <a:pt x="3764" y="10730"/>
                    <a:pt x="3652" y="10617"/>
                    <a:pt x="3506" y="10552"/>
                  </a:cubicBezTo>
                  <a:cubicBezTo>
                    <a:pt x="3442" y="10520"/>
                    <a:pt x="3216" y="10359"/>
                    <a:pt x="3104" y="10311"/>
                  </a:cubicBezTo>
                  <a:cubicBezTo>
                    <a:pt x="2926" y="10215"/>
                    <a:pt x="2733" y="10183"/>
                    <a:pt x="2572" y="10069"/>
                  </a:cubicBezTo>
                  <a:cubicBezTo>
                    <a:pt x="2395" y="10005"/>
                    <a:pt x="2282" y="9893"/>
                    <a:pt x="2089" y="9796"/>
                  </a:cubicBezTo>
                  <a:cubicBezTo>
                    <a:pt x="1816" y="9650"/>
                    <a:pt x="1622" y="9571"/>
                    <a:pt x="1397" y="9377"/>
                  </a:cubicBezTo>
                  <a:cubicBezTo>
                    <a:pt x="1058" y="9135"/>
                    <a:pt x="753" y="8845"/>
                    <a:pt x="430" y="8572"/>
                  </a:cubicBezTo>
                  <a:cubicBezTo>
                    <a:pt x="418" y="8560"/>
                    <a:pt x="404" y="8554"/>
                    <a:pt x="390" y="8554"/>
                  </a:cubicBezTo>
                  <a:cubicBezTo>
                    <a:pt x="330" y="8554"/>
                    <a:pt x="268" y="8649"/>
                    <a:pt x="334" y="8701"/>
                  </a:cubicBezTo>
                  <a:cubicBezTo>
                    <a:pt x="736" y="9038"/>
                    <a:pt x="1122" y="9393"/>
                    <a:pt x="1558" y="9683"/>
                  </a:cubicBezTo>
                  <a:cubicBezTo>
                    <a:pt x="1912" y="9876"/>
                    <a:pt x="2170" y="10037"/>
                    <a:pt x="2540" y="10230"/>
                  </a:cubicBezTo>
                  <a:cubicBezTo>
                    <a:pt x="2733" y="10344"/>
                    <a:pt x="2943" y="10391"/>
                    <a:pt x="3120" y="10505"/>
                  </a:cubicBezTo>
                  <a:cubicBezTo>
                    <a:pt x="3281" y="10617"/>
                    <a:pt x="3458" y="10698"/>
                    <a:pt x="3603" y="10810"/>
                  </a:cubicBezTo>
                  <a:cubicBezTo>
                    <a:pt x="3732" y="10907"/>
                    <a:pt x="3860" y="11020"/>
                    <a:pt x="4022" y="11085"/>
                  </a:cubicBezTo>
                  <a:cubicBezTo>
                    <a:pt x="4070" y="11117"/>
                    <a:pt x="4135" y="11132"/>
                    <a:pt x="4183" y="11181"/>
                  </a:cubicBezTo>
                  <a:cubicBezTo>
                    <a:pt x="4296" y="11293"/>
                    <a:pt x="4408" y="11374"/>
                    <a:pt x="4554" y="11439"/>
                  </a:cubicBezTo>
                  <a:cubicBezTo>
                    <a:pt x="4666" y="11938"/>
                    <a:pt x="4795" y="12421"/>
                    <a:pt x="4940" y="12921"/>
                  </a:cubicBezTo>
                  <a:cubicBezTo>
                    <a:pt x="5133" y="13565"/>
                    <a:pt x="5407" y="14192"/>
                    <a:pt x="5568" y="14804"/>
                  </a:cubicBezTo>
                  <a:cubicBezTo>
                    <a:pt x="5729" y="15352"/>
                    <a:pt x="5874" y="15981"/>
                    <a:pt x="6003" y="16576"/>
                  </a:cubicBezTo>
                  <a:cubicBezTo>
                    <a:pt x="6132" y="17012"/>
                    <a:pt x="6244" y="17398"/>
                    <a:pt x="6358" y="17817"/>
                  </a:cubicBezTo>
                  <a:cubicBezTo>
                    <a:pt x="6358" y="17881"/>
                    <a:pt x="6373" y="17929"/>
                    <a:pt x="6405" y="17978"/>
                  </a:cubicBezTo>
                  <a:cubicBezTo>
                    <a:pt x="6405" y="18003"/>
                    <a:pt x="6415" y="18057"/>
                    <a:pt x="6420" y="18057"/>
                  </a:cubicBezTo>
                  <a:cubicBezTo>
                    <a:pt x="6421" y="18057"/>
                    <a:pt x="6422" y="18053"/>
                    <a:pt x="6422" y="18042"/>
                  </a:cubicBezTo>
                  <a:lnTo>
                    <a:pt x="6422" y="18090"/>
                  </a:lnTo>
                  <a:cubicBezTo>
                    <a:pt x="6422" y="18107"/>
                    <a:pt x="6437" y="18122"/>
                    <a:pt x="6437" y="18139"/>
                  </a:cubicBezTo>
                  <a:cubicBezTo>
                    <a:pt x="6437" y="18155"/>
                    <a:pt x="6454" y="18187"/>
                    <a:pt x="6454" y="18219"/>
                  </a:cubicBezTo>
                  <a:cubicBezTo>
                    <a:pt x="6470" y="18219"/>
                    <a:pt x="6454" y="18236"/>
                    <a:pt x="6470" y="18251"/>
                  </a:cubicBezTo>
                  <a:lnTo>
                    <a:pt x="6470" y="18268"/>
                  </a:lnTo>
                  <a:lnTo>
                    <a:pt x="6470" y="18300"/>
                  </a:lnTo>
                  <a:cubicBezTo>
                    <a:pt x="6456" y="18356"/>
                    <a:pt x="6491" y="18400"/>
                    <a:pt x="6542" y="18400"/>
                  </a:cubicBezTo>
                  <a:cubicBezTo>
                    <a:pt x="6550" y="18400"/>
                    <a:pt x="6558" y="18399"/>
                    <a:pt x="6566" y="18397"/>
                  </a:cubicBezTo>
                  <a:cubicBezTo>
                    <a:pt x="6695" y="18397"/>
                    <a:pt x="6631" y="18139"/>
                    <a:pt x="6599" y="18075"/>
                  </a:cubicBezTo>
                  <a:cubicBezTo>
                    <a:pt x="6599" y="17993"/>
                    <a:pt x="6566" y="17929"/>
                    <a:pt x="6551" y="17849"/>
                  </a:cubicBezTo>
                  <a:cubicBezTo>
                    <a:pt x="6519" y="17768"/>
                    <a:pt x="6502" y="17639"/>
                    <a:pt x="6470" y="17575"/>
                  </a:cubicBezTo>
                  <a:cubicBezTo>
                    <a:pt x="6197" y="16673"/>
                    <a:pt x="5971" y="15530"/>
                    <a:pt x="5713" y="14660"/>
                  </a:cubicBezTo>
                  <a:cubicBezTo>
                    <a:pt x="5536" y="14016"/>
                    <a:pt x="5262" y="13419"/>
                    <a:pt x="5069" y="12775"/>
                  </a:cubicBezTo>
                  <a:cubicBezTo>
                    <a:pt x="4972" y="12389"/>
                    <a:pt x="4859" y="11986"/>
                    <a:pt x="4762" y="11583"/>
                  </a:cubicBezTo>
                  <a:cubicBezTo>
                    <a:pt x="4779" y="11583"/>
                    <a:pt x="4795" y="11600"/>
                    <a:pt x="4811" y="11600"/>
                  </a:cubicBezTo>
                  <a:cubicBezTo>
                    <a:pt x="4844" y="11583"/>
                    <a:pt x="4859" y="11568"/>
                    <a:pt x="4891" y="11551"/>
                  </a:cubicBezTo>
                  <a:cubicBezTo>
                    <a:pt x="5005" y="11390"/>
                    <a:pt x="5085" y="11197"/>
                    <a:pt x="5181" y="11020"/>
                  </a:cubicBezTo>
                  <a:cubicBezTo>
                    <a:pt x="5327" y="10762"/>
                    <a:pt x="5520" y="10520"/>
                    <a:pt x="5664" y="10262"/>
                  </a:cubicBezTo>
                  <a:cubicBezTo>
                    <a:pt x="5907" y="9812"/>
                    <a:pt x="6148" y="9442"/>
                    <a:pt x="6405" y="8974"/>
                  </a:cubicBezTo>
                  <a:cubicBezTo>
                    <a:pt x="6712" y="8443"/>
                    <a:pt x="7131" y="7960"/>
                    <a:pt x="7404" y="7412"/>
                  </a:cubicBezTo>
                  <a:cubicBezTo>
                    <a:pt x="7629" y="7009"/>
                    <a:pt x="7662" y="6543"/>
                    <a:pt x="7790" y="6204"/>
                  </a:cubicBezTo>
                  <a:cubicBezTo>
                    <a:pt x="7839" y="6124"/>
                    <a:pt x="7839" y="6027"/>
                    <a:pt x="7872" y="5963"/>
                  </a:cubicBezTo>
                  <a:cubicBezTo>
                    <a:pt x="7887" y="5946"/>
                    <a:pt x="7887" y="5931"/>
                    <a:pt x="7887" y="5931"/>
                  </a:cubicBezTo>
                  <a:lnTo>
                    <a:pt x="7887" y="5914"/>
                  </a:lnTo>
                  <a:cubicBezTo>
                    <a:pt x="7904" y="5866"/>
                    <a:pt x="7872" y="5817"/>
                    <a:pt x="7823" y="5802"/>
                  </a:cubicBezTo>
                  <a:cubicBezTo>
                    <a:pt x="7775" y="5802"/>
                    <a:pt x="7758" y="5834"/>
                    <a:pt x="7743" y="5849"/>
                  </a:cubicBezTo>
                  <a:lnTo>
                    <a:pt x="7726" y="5866"/>
                  </a:lnTo>
                  <a:cubicBezTo>
                    <a:pt x="7711" y="5898"/>
                    <a:pt x="7694" y="5946"/>
                    <a:pt x="7678" y="5978"/>
                  </a:cubicBezTo>
                  <a:cubicBezTo>
                    <a:pt x="7549" y="6317"/>
                    <a:pt x="7453" y="6736"/>
                    <a:pt x="7372" y="7026"/>
                  </a:cubicBezTo>
                  <a:cubicBezTo>
                    <a:pt x="7131" y="7685"/>
                    <a:pt x="6647" y="8218"/>
                    <a:pt x="6276" y="8845"/>
                  </a:cubicBezTo>
                  <a:cubicBezTo>
                    <a:pt x="6132" y="9103"/>
                    <a:pt x="6051" y="9281"/>
                    <a:pt x="5907" y="9506"/>
                  </a:cubicBezTo>
                  <a:cubicBezTo>
                    <a:pt x="5778" y="9699"/>
                    <a:pt x="5600" y="10069"/>
                    <a:pt x="5520" y="10198"/>
                  </a:cubicBezTo>
                  <a:cubicBezTo>
                    <a:pt x="5342" y="10488"/>
                    <a:pt x="5117" y="10778"/>
                    <a:pt x="4972" y="11100"/>
                  </a:cubicBezTo>
                  <a:cubicBezTo>
                    <a:pt x="4908" y="11213"/>
                    <a:pt x="4859" y="11310"/>
                    <a:pt x="4795" y="11407"/>
                  </a:cubicBezTo>
                  <a:cubicBezTo>
                    <a:pt x="4762" y="11390"/>
                    <a:pt x="4730" y="11358"/>
                    <a:pt x="4698" y="11342"/>
                  </a:cubicBezTo>
                  <a:cubicBezTo>
                    <a:pt x="4554" y="10746"/>
                    <a:pt x="4408" y="10150"/>
                    <a:pt x="4296" y="9554"/>
                  </a:cubicBezTo>
                  <a:cubicBezTo>
                    <a:pt x="4135" y="8830"/>
                    <a:pt x="4006" y="8104"/>
                    <a:pt x="3893" y="7363"/>
                  </a:cubicBezTo>
                  <a:lnTo>
                    <a:pt x="3893" y="7363"/>
                  </a:lnTo>
                  <a:cubicBezTo>
                    <a:pt x="3909" y="7380"/>
                    <a:pt x="3942" y="7396"/>
                    <a:pt x="3974" y="7412"/>
                  </a:cubicBezTo>
                  <a:cubicBezTo>
                    <a:pt x="3982" y="7415"/>
                    <a:pt x="3991" y="7416"/>
                    <a:pt x="3999" y="7416"/>
                  </a:cubicBezTo>
                  <a:cubicBezTo>
                    <a:pt x="4093" y="7416"/>
                    <a:pt x="4134" y="7251"/>
                    <a:pt x="4118" y="7251"/>
                  </a:cubicBezTo>
                  <a:cubicBezTo>
                    <a:pt x="4715" y="6010"/>
                    <a:pt x="5456" y="4964"/>
                    <a:pt x="6068" y="3691"/>
                  </a:cubicBezTo>
                  <a:cubicBezTo>
                    <a:pt x="6276" y="3305"/>
                    <a:pt x="6470" y="2903"/>
                    <a:pt x="6615" y="2484"/>
                  </a:cubicBezTo>
                  <a:cubicBezTo>
                    <a:pt x="6680" y="2387"/>
                    <a:pt x="6712" y="2258"/>
                    <a:pt x="6727" y="2194"/>
                  </a:cubicBezTo>
                  <a:cubicBezTo>
                    <a:pt x="6774" y="2132"/>
                    <a:pt x="6806" y="1967"/>
                    <a:pt x="6681" y="1967"/>
                  </a:cubicBezTo>
                  <a:cubicBezTo>
                    <a:pt x="6676" y="1967"/>
                    <a:pt x="6669" y="1968"/>
                    <a:pt x="6663" y="1968"/>
                  </a:cubicBezTo>
                  <a:cubicBezTo>
                    <a:pt x="6592" y="1968"/>
                    <a:pt x="6596" y="2070"/>
                    <a:pt x="6610" y="2070"/>
                  </a:cubicBezTo>
                  <a:cubicBezTo>
                    <a:pt x="6610" y="2070"/>
                    <a:pt x="6610" y="2070"/>
                    <a:pt x="6610" y="2070"/>
                  </a:cubicBezTo>
                  <a:lnTo>
                    <a:pt x="6610" y="2070"/>
                  </a:lnTo>
                  <a:cubicBezTo>
                    <a:pt x="6595" y="2087"/>
                    <a:pt x="6581" y="2116"/>
                    <a:pt x="6566" y="2145"/>
                  </a:cubicBezTo>
                  <a:cubicBezTo>
                    <a:pt x="6551" y="2274"/>
                    <a:pt x="6470" y="2387"/>
                    <a:pt x="6405" y="2531"/>
                  </a:cubicBezTo>
                  <a:cubicBezTo>
                    <a:pt x="6132" y="3337"/>
                    <a:pt x="5649" y="4045"/>
                    <a:pt x="5278" y="4803"/>
                  </a:cubicBezTo>
                  <a:cubicBezTo>
                    <a:pt x="4859" y="5559"/>
                    <a:pt x="4296" y="6349"/>
                    <a:pt x="3957" y="7219"/>
                  </a:cubicBezTo>
                  <a:cubicBezTo>
                    <a:pt x="3942" y="7202"/>
                    <a:pt x="3925" y="7202"/>
                    <a:pt x="3925" y="7202"/>
                  </a:cubicBezTo>
                  <a:cubicBezTo>
                    <a:pt x="3893" y="7187"/>
                    <a:pt x="3877" y="7170"/>
                    <a:pt x="3860" y="7155"/>
                  </a:cubicBezTo>
                  <a:cubicBezTo>
                    <a:pt x="3781" y="6622"/>
                    <a:pt x="3716" y="6059"/>
                    <a:pt x="3667" y="5512"/>
                  </a:cubicBezTo>
                  <a:cubicBezTo>
                    <a:pt x="3571" y="4964"/>
                    <a:pt x="3474" y="4400"/>
                    <a:pt x="3377" y="3852"/>
                  </a:cubicBezTo>
                  <a:cubicBezTo>
                    <a:pt x="3377" y="3837"/>
                    <a:pt x="3394" y="3820"/>
                    <a:pt x="3394" y="3820"/>
                  </a:cubicBezTo>
                  <a:cubicBezTo>
                    <a:pt x="3491" y="3676"/>
                    <a:pt x="3555" y="3530"/>
                    <a:pt x="3635" y="3401"/>
                  </a:cubicBezTo>
                  <a:cubicBezTo>
                    <a:pt x="4086" y="2548"/>
                    <a:pt x="4569" y="1694"/>
                    <a:pt x="4876" y="777"/>
                  </a:cubicBezTo>
                  <a:lnTo>
                    <a:pt x="4891" y="744"/>
                  </a:lnTo>
                  <a:lnTo>
                    <a:pt x="4891" y="728"/>
                  </a:lnTo>
                  <a:cubicBezTo>
                    <a:pt x="4923" y="631"/>
                    <a:pt x="4972" y="454"/>
                    <a:pt x="4988" y="422"/>
                  </a:cubicBezTo>
                  <a:cubicBezTo>
                    <a:pt x="5020" y="358"/>
                    <a:pt x="5117" y="261"/>
                    <a:pt x="5052" y="197"/>
                  </a:cubicBezTo>
                  <a:cubicBezTo>
                    <a:pt x="5030" y="178"/>
                    <a:pt x="5008" y="169"/>
                    <a:pt x="4988" y="169"/>
                  </a:cubicBezTo>
                  <a:cubicBezTo>
                    <a:pt x="4819" y="169"/>
                    <a:pt x="4715" y="745"/>
                    <a:pt x="4699" y="745"/>
                  </a:cubicBezTo>
                  <a:cubicBezTo>
                    <a:pt x="4698" y="745"/>
                    <a:pt x="4698" y="745"/>
                    <a:pt x="4698" y="744"/>
                  </a:cubicBezTo>
                  <a:cubicBezTo>
                    <a:pt x="4521" y="1163"/>
                    <a:pt x="4393" y="1614"/>
                    <a:pt x="4167" y="2001"/>
                  </a:cubicBezTo>
                  <a:cubicBezTo>
                    <a:pt x="3877" y="2531"/>
                    <a:pt x="3603" y="3079"/>
                    <a:pt x="3330" y="3579"/>
                  </a:cubicBezTo>
                  <a:cubicBezTo>
                    <a:pt x="3233" y="3111"/>
                    <a:pt x="3152" y="2628"/>
                    <a:pt x="3055" y="2145"/>
                  </a:cubicBezTo>
                  <a:cubicBezTo>
                    <a:pt x="2959" y="1614"/>
                    <a:pt x="2943" y="1066"/>
                    <a:pt x="2782" y="551"/>
                  </a:cubicBezTo>
                  <a:cubicBezTo>
                    <a:pt x="2718" y="373"/>
                    <a:pt x="2718" y="132"/>
                    <a:pt x="2604" y="3"/>
                  </a:cubicBezTo>
                  <a:cubicBezTo>
                    <a:pt x="2597" y="2"/>
                    <a:pt x="2590" y="1"/>
                    <a:pt x="2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36"/>
            <p:cNvSpPr/>
            <p:nvPr/>
          </p:nvSpPr>
          <p:spPr>
            <a:xfrm>
              <a:off x="1400811" y="3716852"/>
              <a:ext cx="476604" cy="1039657"/>
            </a:xfrm>
            <a:custGeom>
              <a:avLst/>
              <a:gdLst/>
              <a:ahLst/>
              <a:cxnLst/>
              <a:rect l="l" t="t" r="r" b="b"/>
              <a:pathLst>
                <a:path w="9036" h="19711" extrusionOk="0">
                  <a:moveTo>
                    <a:pt x="5612" y="1"/>
                  </a:moveTo>
                  <a:cubicBezTo>
                    <a:pt x="5437" y="1"/>
                    <a:pt x="5262" y="16"/>
                    <a:pt x="5090" y="46"/>
                  </a:cubicBezTo>
                  <a:cubicBezTo>
                    <a:pt x="4429" y="239"/>
                    <a:pt x="3769" y="562"/>
                    <a:pt x="3270" y="1060"/>
                  </a:cubicBezTo>
                  <a:cubicBezTo>
                    <a:pt x="2819" y="1560"/>
                    <a:pt x="2578" y="2076"/>
                    <a:pt x="2255" y="2591"/>
                  </a:cubicBezTo>
                  <a:cubicBezTo>
                    <a:pt x="1418" y="4234"/>
                    <a:pt x="1015" y="6021"/>
                    <a:pt x="742" y="7825"/>
                  </a:cubicBezTo>
                  <a:cubicBezTo>
                    <a:pt x="645" y="8533"/>
                    <a:pt x="499" y="9242"/>
                    <a:pt x="387" y="9951"/>
                  </a:cubicBezTo>
                  <a:cubicBezTo>
                    <a:pt x="258" y="11433"/>
                    <a:pt x="65" y="12914"/>
                    <a:pt x="48" y="14413"/>
                  </a:cubicBezTo>
                  <a:cubicBezTo>
                    <a:pt x="1" y="15524"/>
                    <a:pt x="81" y="16651"/>
                    <a:pt x="145" y="17763"/>
                  </a:cubicBezTo>
                  <a:cubicBezTo>
                    <a:pt x="177" y="17924"/>
                    <a:pt x="129" y="18117"/>
                    <a:pt x="209" y="18246"/>
                  </a:cubicBezTo>
                  <a:cubicBezTo>
                    <a:pt x="242" y="18390"/>
                    <a:pt x="306" y="18455"/>
                    <a:pt x="370" y="18616"/>
                  </a:cubicBezTo>
                  <a:cubicBezTo>
                    <a:pt x="419" y="18713"/>
                    <a:pt x="516" y="18762"/>
                    <a:pt x="613" y="18777"/>
                  </a:cubicBezTo>
                  <a:cubicBezTo>
                    <a:pt x="774" y="18809"/>
                    <a:pt x="950" y="18841"/>
                    <a:pt x="1111" y="18858"/>
                  </a:cubicBezTo>
                  <a:cubicBezTo>
                    <a:pt x="1659" y="18890"/>
                    <a:pt x="2013" y="18987"/>
                    <a:pt x="2481" y="19213"/>
                  </a:cubicBezTo>
                  <a:cubicBezTo>
                    <a:pt x="2835" y="19357"/>
                    <a:pt x="3141" y="19438"/>
                    <a:pt x="3576" y="19550"/>
                  </a:cubicBezTo>
                  <a:cubicBezTo>
                    <a:pt x="3827" y="19581"/>
                    <a:pt x="4097" y="19711"/>
                    <a:pt x="4362" y="19711"/>
                  </a:cubicBezTo>
                  <a:cubicBezTo>
                    <a:pt x="4522" y="19711"/>
                    <a:pt x="4681" y="19663"/>
                    <a:pt x="4833" y="19518"/>
                  </a:cubicBezTo>
                  <a:cubicBezTo>
                    <a:pt x="5138" y="19116"/>
                    <a:pt x="5283" y="18616"/>
                    <a:pt x="5509" y="18165"/>
                  </a:cubicBezTo>
                  <a:cubicBezTo>
                    <a:pt x="6104" y="16958"/>
                    <a:pt x="6459" y="15669"/>
                    <a:pt x="6894" y="14396"/>
                  </a:cubicBezTo>
                  <a:cubicBezTo>
                    <a:pt x="7586" y="12448"/>
                    <a:pt x="7940" y="10386"/>
                    <a:pt x="8279" y="8357"/>
                  </a:cubicBezTo>
                  <a:cubicBezTo>
                    <a:pt x="8585" y="6407"/>
                    <a:pt x="9036" y="4378"/>
                    <a:pt x="8456" y="2445"/>
                  </a:cubicBezTo>
                  <a:cubicBezTo>
                    <a:pt x="8230" y="1801"/>
                    <a:pt x="8005" y="1077"/>
                    <a:pt x="7474" y="609"/>
                  </a:cubicBezTo>
                  <a:cubicBezTo>
                    <a:pt x="6951" y="215"/>
                    <a:pt x="6277" y="1"/>
                    <a:pt x="56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36"/>
            <p:cNvSpPr/>
            <p:nvPr/>
          </p:nvSpPr>
          <p:spPr>
            <a:xfrm>
              <a:off x="1441320" y="3723709"/>
              <a:ext cx="422487" cy="1004318"/>
            </a:xfrm>
            <a:custGeom>
              <a:avLst/>
              <a:gdLst/>
              <a:ahLst/>
              <a:cxnLst/>
              <a:rect l="l" t="t" r="r" b="b"/>
              <a:pathLst>
                <a:path w="8010" h="19041" extrusionOk="0">
                  <a:moveTo>
                    <a:pt x="5642" y="0"/>
                  </a:moveTo>
                  <a:cubicBezTo>
                    <a:pt x="5608" y="0"/>
                    <a:pt x="5578" y="21"/>
                    <a:pt x="5578" y="60"/>
                  </a:cubicBezTo>
                  <a:cubicBezTo>
                    <a:pt x="5368" y="1430"/>
                    <a:pt x="5095" y="2590"/>
                    <a:pt x="4677" y="3846"/>
                  </a:cubicBezTo>
                  <a:cubicBezTo>
                    <a:pt x="4515" y="4555"/>
                    <a:pt x="4387" y="5247"/>
                    <a:pt x="4258" y="5955"/>
                  </a:cubicBezTo>
                  <a:cubicBezTo>
                    <a:pt x="4209" y="5843"/>
                    <a:pt x="4161" y="5730"/>
                    <a:pt x="4144" y="5633"/>
                  </a:cubicBezTo>
                  <a:cubicBezTo>
                    <a:pt x="3887" y="4538"/>
                    <a:pt x="3388" y="3266"/>
                    <a:pt x="3098" y="2268"/>
                  </a:cubicBezTo>
                  <a:cubicBezTo>
                    <a:pt x="2953" y="1752"/>
                    <a:pt x="2840" y="1237"/>
                    <a:pt x="2727" y="705"/>
                  </a:cubicBezTo>
                  <a:cubicBezTo>
                    <a:pt x="2720" y="662"/>
                    <a:pt x="2685" y="641"/>
                    <a:pt x="2649" y="641"/>
                  </a:cubicBezTo>
                  <a:cubicBezTo>
                    <a:pt x="2604" y="641"/>
                    <a:pt x="2557" y="674"/>
                    <a:pt x="2566" y="737"/>
                  </a:cubicBezTo>
                  <a:cubicBezTo>
                    <a:pt x="2727" y="1656"/>
                    <a:pt x="2953" y="2396"/>
                    <a:pt x="3227" y="3217"/>
                  </a:cubicBezTo>
                  <a:cubicBezTo>
                    <a:pt x="3485" y="4007"/>
                    <a:pt x="3742" y="4602"/>
                    <a:pt x="3919" y="5343"/>
                  </a:cubicBezTo>
                  <a:cubicBezTo>
                    <a:pt x="3983" y="5618"/>
                    <a:pt x="4097" y="5923"/>
                    <a:pt x="4177" y="6149"/>
                  </a:cubicBezTo>
                  <a:cubicBezTo>
                    <a:pt x="4193" y="6181"/>
                    <a:pt x="4177" y="6213"/>
                    <a:pt x="4193" y="6245"/>
                  </a:cubicBezTo>
                  <a:lnTo>
                    <a:pt x="4193" y="6262"/>
                  </a:lnTo>
                  <a:cubicBezTo>
                    <a:pt x="4112" y="6728"/>
                    <a:pt x="4000" y="7196"/>
                    <a:pt x="3871" y="7663"/>
                  </a:cubicBezTo>
                  <a:cubicBezTo>
                    <a:pt x="3775" y="8178"/>
                    <a:pt x="3597" y="8693"/>
                    <a:pt x="3436" y="9226"/>
                  </a:cubicBezTo>
                  <a:cubicBezTo>
                    <a:pt x="3403" y="9193"/>
                    <a:pt x="3371" y="9161"/>
                    <a:pt x="3356" y="9112"/>
                  </a:cubicBezTo>
                  <a:cubicBezTo>
                    <a:pt x="3324" y="9080"/>
                    <a:pt x="3275" y="9032"/>
                    <a:pt x="3259" y="9000"/>
                  </a:cubicBezTo>
                  <a:cubicBezTo>
                    <a:pt x="3001" y="8678"/>
                    <a:pt x="2888" y="8485"/>
                    <a:pt x="2712" y="8114"/>
                  </a:cubicBezTo>
                  <a:cubicBezTo>
                    <a:pt x="2212" y="7212"/>
                    <a:pt x="1842" y="6262"/>
                    <a:pt x="1439" y="5328"/>
                  </a:cubicBezTo>
                  <a:cubicBezTo>
                    <a:pt x="1262" y="4860"/>
                    <a:pt x="1084" y="4409"/>
                    <a:pt x="923" y="3943"/>
                  </a:cubicBezTo>
                  <a:cubicBezTo>
                    <a:pt x="912" y="3909"/>
                    <a:pt x="885" y="3895"/>
                    <a:pt x="857" y="3895"/>
                  </a:cubicBezTo>
                  <a:cubicBezTo>
                    <a:pt x="804" y="3895"/>
                    <a:pt x="747" y="3944"/>
                    <a:pt x="779" y="4007"/>
                  </a:cubicBezTo>
                  <a:cubicBezTo>
                    <a:pt x="1213" y="5247"/>
                    <a:pt x="1713" y="6471"/>
                    <a:pt x="2293" y="7647"/>
                  </a:cubicBezTo>
                  <a:cubicBezTo>
                    <a:pt x="2486" y="8049"/>
                    <a:pt x="2695" y="8468"/>
                    <a:pt x="2905" y="8790"/>
                  </a:cubicBezTo>
                  <a:cubicBezTo>
                    <a:pt x="3034" y="8951"/>
                    <a:pt x="3163" y="9112"/>
                    <a:pt x="3275" y="9273"/>
                  </a:cubicBezTo>
                  <a:cubicBezTo>
                    <a:pt x="3307" y="9322"/>
                    <a:pt x="3356" y="9354"/>
                    <a:pt x="3388" y="9402"/>
                  </a:cubicBezTo>
                  <a:lnTo>
                    <a:pt x="3242" y="9885"/>
                  </a:lnTo>
                  <a:cubicBezTo>
                    <a:pt x="3130" y="10465"/>
                    <a:pt x="3001" y="11013"/>
                    <a:pt x="2856" y="11560"/>
                  </a:cubicBezTo>
                  <a:cubicBezTo>
                    <a:pt x="2759" y="11416"/>
                    <a:pt x="2615" y="11319"/>
                    <a:pt x="2534" y="11174"/>
                  </a:cubicBezTo>
                  <a:cubicBezTo>
                    <a:pt x="2405" y="10965"/>
                    <a:pt x="2132" y="10643"/>
                    <a:pt x="2003" y="10353"/>
                  </a:cubicBezTo>
                  <a:cubicBezTo>
                    <a:pt x="1649" y="9724"/>
                    <a:pt x="1245" y="9064"/>
                    <a:pt x="908" y="8356"/>
                  </a:cubicBezTo>
                  <a:cubicBezTo>
                    <a:pt x="665" y="7808"/>
                    <a:pt x="424" y="7261"/>
                    <a:pt x="182" y="6696"/>
                  </a:cubicBezTo>
                  <a:cubicBezTo>
                    <a:pt x="171" y="6663"/>
                    <a:pt x="144" y="6648"/>
                    <a:pt x="115" y="6648"/>
                  </a:cubicBezTo>
                  <a:cubicBezTo>
                    <a:pt x="61" y="6648"/>
                    <a:pt x="0" y="6698"/>
                    <a:pt x="21" y="6761"/>
                  </a:cubicBezTo>
                  <a:cubicBezTo>
                    <a:pt x="553" y="8017"/>
                    <a:pt x="1181" y="9322"/>
                    <a:pt x="1857" y="10433"/>
                  </a:cubicBezTo>
                  <a:cubicBezTo>
                    <a:pt x="2003" y="10755"/>
                    <a:pt x="2244" y="11045"/>
                    <a:pt x="2454" y="11352"/>
                  </a:cubicBezTo>
                  <a:cubicBezTo>
                    <a:pt x="2566" y="11480"/>
                    <a:pt x="2679" y="11609"/>
                    <a:pt x="2808" y="11786"/>
                  </a:cubicBezTo>
                  <a:cubicBezTo>
                    <a:pt x="2679" y="12286"/>
                    <a:pt x="2566" y="12801"/>
                    <a:pt x="2437" y="13332"/>
                  </a:cubicBezTo>
                  <a:cubicBezTo>
                    <a:pt x="2132" y="14541"/>
                    <a:pt x="1906" y="15765"/>
                    <a:pt x="1745" y="16989"/>
                  </a:cubicBezTo>
                  <a:cubicBezTo>
                    <a:pt x="1745" y="17616"/>
                    <a:pt x="1649" y="18213"/>
                    <a:pt x="1584" y="18825"/>
                  </a:cubicBezTo>
                  <a:lnTo>
                    <a:pt x="1584" y="18857"/>
                  </a:lnTo>
                  <a:cubicBezTo>
                    <a:pt x="1584" y="18873"/>
                    <a:pt x="1567" y="18889"/>
                    <a:pt x="1567" y="18905"/>
                  </a:cubicBezTo>
                  <a:cubicBezTo>
                    <a:pt x="1552" y="18921"/>
                    <a:pt x="1552" y="18954"/>
                    <a:pt x="1567" y="18969"/>
                  </a:cubicBezTo>
                  <a:cubicBezTo>
                    <a:pt x="1579" y="19012"/>
                    <a:pt x="1618" y="19041"/>
                    <a:pt x="1662" y="19041"/>
                  </a:cubicBezTo>
                  <a:cubicBezTo>
                    <a:pt x="1684" y="19041"/>
                    <a:pt x="1707" y="19034"/>
                    <a:pt x="1728" y="19018"/>
                  </a:cubicBezTo>
                  <a:cubicBezTo>
                    <a:pt x="1777" y="18969"/>
                    <a:pt x="1777" y="18921"/>
                    <a:pt x="1793" y="18808"/>
                  </a:cubicBezTo>
                  <a:cubicBezTo>
                    <a:pt x="1857" y="18228"/>
                    <a:pt x="1954" y="17648"/>
                    <a:pt x="1954" y="17053"/>
                  </a:cubicBezTo>
                  <a:cubicBezTo>
                    <a:pt x="2003" y="16506"/>
                    <a:pt x="2132" y="15973"/>
                    <a:pt x="2179" y="15410"/>
                  </a:cubicBezTo>
                  <a:cubicBezTo>
                    <a:pt x="2389" y="14218"/>
                    <a:pt x="2679" y="13027"/>
                    <a:pt x="2969" y="11835"/>
                  </a:cubicBezTo>
                  <a:cubicBezTo>
                    <a:pt x="3017" y="11803"/>
                    <a:pt x="3081" y="11706"/>
                    <a:pt x="3130" y="11674"/>
                  </a:cubicBezTo>
                  <a:cubicBezTo>
                    <a:pt x="3661" y="11126"/>
                    <a:pt x="4305" y="10723"/>
                    <a:pt x="4870" y="10224"/>
                  </a:cubicBezTo>
                  <a:cubicBezTo>
                    <a:pt x="5175" y="9982"/>
                    <a:pt x="5530" y="9821"/>
                    <a:pt x="5804" y="9563"/>
                  </a:cubicBezTo>
                  <a:cubicBezTo>
                    <a:pt x="6094" y="9322"/>
                    <a:pt x="6399" y="9097"/>
                    <a:pt x="6706" y="8871"/>
                  </a:cubicBezTo>
                  <a:cubicBezTo>
                    <a:pt x="6915" y="8661"/>
                    <a:pt x="7044" y="8549"/>
                    <a:pt x="7286" y="8307"/>
                  </a:cubicBezTo>
                  <a:cubicBezTo>
                    <a:pt x="7333" y="8259"/>
                    <a:pt x="7479" y="8098"/>
                    <a:pt x="7576" y="8017"/>
                  </a:cubicBezTo>
                  <a:cubicBezTo>
                    <a:pt x="7623" y="8001"/>
                    <a:pt x="7656" y="7952"/>
                    <a:pt x="7640" y="7905"/>
                  </a:cubicBezTo>
                  <a:cubicBezTo>
                    <a:pt x="7630" y="7854"/>
                    <a:pt x="7588" y="7829"/>
                    <a:pt x="7542" y="7829"/>
                  </a:cubicBezTo>
                  <a:cubicBezTo>
                    <a:pt x="7515" y="7829"/>
                    <a:pt x="7486" y="7838"/>
                    <a:pt x="7462" y="7856"/>
                  </a:cubicBezTo>
                  <a:cubicBezTo>
                    <a:pt x="7398" y="7920"/>
                    <a:pt x="7430" y="7905"/>
                    <a:pt x="7366" y="7952"/>
                  </a:cubicBezTo>
                  <a:cubicBezTo>
                    <a:pt x="7221" y="8098"/>
                    <a:pt x="7140" y="8195"/>
                    <a:pt x="7044" y="8291"/>
                  </a:cubicBezTo>
                  <a:cubicBezTo>
                    <a:pt x="6850" y="8452"/>
                    <a:pt x="6770" y="8549"/>
                    <a:pt x="6609" y="8710"/>
                  </a:cubicBezTo>
                  <a:cubicBezTo>
                    <a:pt x="6464" y="8822"/>
                    <a:pt x="6303" y="8919"/>
                    <a:pt x="6174" y="9032"/>
                  </a:cubicBezTo>
                  <a:cubicBezTo>
                    <a:pt x="5772" y="9354"/>
                    <a:pt x="5385" y="9677"/>
                    <a:pt x="4950" y="9934"/>
                  </a:cubicBezTo>
                  <a:cubicBezTo>
                    <a:pt x="4305" y="10465"/>
                    <a:pt x="3614" y="10933"/>
                    <a:pt x="3049" y="11513"/>
                  </a:cubicBezTo>
                  <a:cubicBezTo>
                    <a:pt x="3178" y="10916"/>
                    <a:pt x="3324" y="10321"/>
                    <a:pt x="3452" y="9724"/>
                  </a:cubicBezTo>
                  <a:cubicBezTo>
                    <a:pt x="3468" y="9660"/>
                    <a:pt x="3500" y="9580"/>
                    <a:pt x="3517" y="9515"/>
                  </a:cubicBezTo>
                  <a:cubicBezTo>
                    <a:pt x="3597" y="9515"/>
                    <a:pt x="3646" y="9370"/>
                    <a:pt x="3678" y="9305"/>
                  </a:cubicBezTo>
                  <a:cubicBezTo>
                    <a:pt x="3790" y="9144"/>
                    <a:pt x="3919" y="9016"/>
                    <a:pt x="4048" y="8871"/>
                  </a:cubicBezTo>
                  <a:cubicBezTo>
                    <a:pt x="4483" y="8452"/>
                    <a:pt x="4982" y="8098"/>
                    <a:pt x="5450" y="7727"/>
                  </a:cubicBezTo>
                  <a:cubicBezTo>
                    <a:pt x="5852" y="7357"/>
                    <a:pt x="6142" y="7051"/>
                    <a:pt x="6560" y="6713"/>
                  </a:cubicBezTo>
                  <a:cubicBezTo>
                    <a:pt x="6818" y="6503"/>
                    <a:pt x="7125" y="6262"/>
                    <a:pt x="7333" y="6036"/>
                  </a:cubicBezTo>
                  <a:cubicBezTo>
                    <a:pt x="7479" y="5908"/>
                    <a:pt x="7591" y="5843"/>
                    <a:pt x="7752" y="5665"/>
                  </a:cubicBezTo>
                  <a:lnTo>
                    <a:pt x="7801" y="5569"/>
                  </a:lnTo>
                  <a:cubicBezTo>
                    <a:pt x="7817" y="5569"/>
                    <a:pt x="7849" y="5537"/>
                    <a:pt x="7866" y="5521"/>
                  </a:cubicBezTo>
                  <a:cubicBezTo>
                    <a:pt x="7930" y="5489"/>
                    <a:pt x="8010" y="5440"/>
                    <a:pt x="7994" y="5375"/>
                  </a:cubicBezTo>
                  <a:cubicBezTo>
                    <a:pt x="7974" y="5328"/>
                    <a:pt x="7947" y="5312"/>
                    <a:pt x="7920" y="5312"/>
                  </a:cubicBezTo>
                  <a:cubicBezTo>
                    <a:pt x="7883" y="5312"/>
                    <a:pt x="7845" y="5341"/>
                    <a:pt x="7817" y="5360"/>
                  </a:cubicBezTo>
                  <a:cubicBezTo>
                    <a:pt x="7784" y="5360"/>
                    <a:pt x="7737" y="5408"/>
                    <a:pt x="7720" y="5424"/>
                  </a:cubicBezTo>
                  <a:cubicBezTo>
                    <a:pt x="7640" y="5489"/>
                    <a:pt x="7656" y="5537"/>
                    <a:pt x="7591" y="5586"/>
                  </a:cubicBezTo>
                  <a:cubicBezTo>
                    <a:pt x="7494" y="5682"/>
                    <a:pt x="7382" y="5779"/>
                    <a:pt x="7269" y="5859"/>
                  </a:cubicBezTo>
                  <a:cubicBezTo>
                    <a:pt x="7028" y="6116"/>
                    <a:pt x="6754" y="6342"/>
                    <a:pt x="6480" y="6552"/>
                  </a:cubicBezTo>
                  <a:cubicBezTo>
                    <a:pt x="6029" y="6922"/>
                    <a:pt x="5643" y="7357"/>
                    <a:pt x="5175" y="7727"/>
                  </a:cubicBezTo>
                  <a:cubicBezTo>
                    <a:pt x="4660" y="8114"/>
                    <a:pt x="4048" y="8549"/>
                    <a:pt x="3661" y="9064"/>
                  </a:cubicBezTo>
                  <a:cubicBezTo>
                    <a:pt x="3903" y="8259"/>
                    <a:pt x="4129" y="7373"/>
                    <a:pt x="4305" y="6552"/>
                  </a:cubicBezTo>
                  <a:lnTo>
                    <a:pt x="4354" y="6310"/>
                  </a:lnTo>
                  <a:cubicBezTo>
                    <a:pt x="4434" y="6230"/>
                    <a:pt x="4451" y="6133"/>
                    <a:pt x="4515" y="6036"/>
                  </a:cubicBezTo>
                  <a:cubicBezTo>
                    <a:pt x="4709" y="5747"/>
                    <a:pt x="4917" y="5457"/>
                    <a:pt x="5160" y="5214"/>
                  </a:cubicBezTo>
                  <a:cubicBezTo>
                    <a:pt x="5578" y="4780"/>
                    <a:pt x="5933" y="4248"/>
                    <a:pt x="6270" y="3846"/>
                  </a:cubicBezTo>
                  <a:cubicBezTo>
                    <a:pt x="6513" y="3588"/>
                    <a:pt x="6689" y="3282"/>
                    <a:pt x="6915" y="3009"/>
                  </a:cubicBezTo>
                  <a:cubicBezTo>
                    <a:pt x="7108" y="2815"/>
                    <a:pt x="7269" y="2558"/>
                    <a:pt x="7430" y="2412"/>
                  </a:cubicBezTo>
                  <a:cubicBezTo>
                    <a:pt x="7491" y="2336"/>
                    <a:pt x="7524" y="2303"/>
                    <a:pt x="7582" y="2244"/>
                  </a:cubicBezTo>
                  <a:lnTo>
                    <a:pt x="7582" y="2244"/>
                  </a:lnTo>
                  <a:cubicBezTo>
                    <a:pt x="7596" y="2238"/>
                    <a:pt x="7640" y="2208"/>
                    <a:pt x="7640" y="2186"/>
                  </a:cubicBezTo>
                  <a:cubicBezTo>
                    <a:pt x="7688" y="2122"/>
                    <a:pt x="7769" y="2025"/>
                    <a:pt x="7672" y="1978"/>
                  </a:cubicBezTo>
                  <a:cubicBezTo>
                    <a:pt x="7654" y="1970"/>
                    <a:pt x="7639" y="1967"/>
                    <a:pt x="7625" y="1967"/>
                  </a:cubicBezTo>
                  <a:cubicBezTo>
                    <a:pt x="7554" y="1967"/>
                    <a:pt x="7538" y="2060"/>
                    <a:pt x="7511" y="2074"/>
                  </a:cubicBezTo>
                  <a:cubicBezTo>
                    <a:pt x="7462" y="2122"/>
                    <a:pt x="7382" y="2186"/>
                    <a:pt x="7318" y="2283"/>
                  </a:cubicBezTo>
                  <a:cubicBezTo>
                    <a:pt x="7189" y="2364"/>
                    <a:pt x="7060" y="2590"/>
                    <a:pt x="6931" y="2734"/>
                  </a:cubicBezTo>
                  <a:cubicBezTo>
                    <a:pt x="6674" y="3009"/>
                    <a:pt x="6480" y="3331"/>
                    <a:pt x="6238" y="3604"/>
                  </a:cubicBezTo>
                  <a:cubicBezTo>
                    <a:pt x="5916" y="3958"/>
                    <a:pt x="5691" y="4329"/>
                    <a:pt x="5368" y="4731"/>
                  </a:cubicBezTo>
                  <a:cubicBezTo>
                    <a:pt x="5014" y="5118"/>
                    <a:pt x="4677" y="5489"/>
                    <a:pt x="4419" y="5908"/>
                  </a:cubicBezTo>
                  <a:cubicBezTo>
                    <a:pt x="4531" y="5279"/>
                    <a:pt x="4660" y="4651"/>
                    <a:pt x="4789" y="4023"/>
                  </a:cubicBezTo>
                  <a:cubicBezTo>
                    <a:pt x="5143" y="2880"/>
                    <a:pt x="5433" y="1881"/>
                    <a:pt x="5626" y="689"/>
                  </a:cubicBezTo>
                  <a:cubicBezTo>
                    <a:pt x="5643" y="464"/>
                    <a:pt x="5740" y="238"/>
                    <a:pt x="5707" y="28"/>
                  </a:cubicBezTo>
                  <a:cubicBezTo>
                    <a:pt x="5688" y="9"/>
                    <a:pt x="5664" y="0"/>
                    <a:pt x="56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5" name="Google Shape;845;p36"/>
          <p:cNvSpPr/>
          <p:nvPr/>
        </p:nvSpPr>
        <p:spPr>
          <a:xfrm>
            <a:off x="10741480" y="1002702"/>
            <a:ext cx="1898987" cy="962356"/>
          </a:xfrm>
          <a:custGeom>
            <a:avLst/>
            <a:gdLst/>
            <a:ahLst/>
            <a:cxnLst/>
            <a:rect l="l" t="t" r="r" b="b"/>
            <a:pathLst>
              <a:path w="66803" h="33854" extrusionOk="0">
                <a:moveTo>
                  <a:pt x="14000" y="12739"/>
                </a:moveTo>
                <a:lnTo>
                  <a:pt x="14000" y="12739"/>
                </a:lnTo>
                <a:cubicBezTo>
                  <a:pt x="13947" y="12871"/>
                  <a:pt x="13894" y="12976"/>
                  <a:pt x="13868" y="13108"/>
                </a:cubicBezTo>
                <a:cubicBezTo>
                  <a:pt x="13736" y="13373"/>
                  <a:pt x="13630" y="13637"/>
                  <a:pt x="13525" y="13927"/>
                </a:cubicBezTo>
                <a:lnTo>
                  <a:pt x="13472" y="14007"/>
                </a:lnTo>
                <a:cubicBezTo>
                  <a:pt x="13657" y="13584"/>
                  <a:pt x="13815" y="13161"/>
                  <a:pt x="14000" y="12739"/>
                </a:cubicBezTo>
                <a:close/>
                <a:moveTo>
                  <a:pt x="2378" y="24678"/>
                </a:moveTo>
                <a:lnTo>
                  <a:pt x="2336" y="24741"/>
                </a:lnTo>
                <a:lnTo>
                  <a:pt x="2336" y="24741"/>
                </a:lnTo>
                <a:cubicBezTo>
                  <a:pt x="2352" y="24721"/>
                  <a:pt x="2367" y="24699"/>
                  <a:pt x="2378" y="24678"/>
                </a:cubicBezTo>
                <a:close/>
                <a:moveTo>
                  <a:pt x="24507" y="0"/>
                </a:moveTo>
                <a:cubicBezTo>
                  <a:pt x="23981" y="0"/>
                  <a:pt x="23455" y="89"/>
                  <a:pt x="22955" y="271"/>
                </a:cubicBezTo>
                <a:cubicBezTo>
                  <a:pt x="22585" y="377"/>
                  <a:pt x="22241" y="535"/>
                  <a:pt x="21898" y="720"/>
                </a:cubicBezTo>
                <a:cubicBezTo>
                  <a:pt x="21766" y="799"/>
                  <a:pt x="21634" y="879"/>
                  <a:pt x="21502" y="984"/>
                </a:cubicBezTo>
                <a:lnTo>
                  <a:pt x="21475" y="1011"/>
                </a:lnTo>
                <a:lnTo>
                  <a:pt x="21502" y="1011"/>
                </a:lnTo>
                <a:cubicBezTo>
                  <a:pt x="21449" y="1064"/>
                  <a:pt x="21370" y="1116"/>
                  <a:pt x="21317" y="1169"/>
                </a:cubicBezTo>
                <a:cubicBezTo>
                  <a:pt x="21343" y="1143"/>
                  <a:pt x="21370" y="1116"/>
                  <a:pt x="21396" y="1090"/>
                </a:cubicBezTo>
                <a:lnTo>
                  <a:pt x="21396" y="1090"/>
                </a:lnTo>
                <a:cubicBezTo>
                  <a:pt x="20973" y="1380"/>
                  <a:pt x="20604" y="1697"/>
                  <a:pt x="20260" y="2094"/>
                </a:cubicBezTo>
                <a:cubicBezTo>
                  <a:pt x="19864" y="2463"/>
                  <a:pt x="19468" y="2860"/>
                  <a:pt x="19124" y="3282"/>
                </a:cubicBezTo>
                <a:cubicBezTo>
                  <a:pt x="18702" y="3705"/>
                  <a:pt x="18358" y="4154"/>
                  <a:pt x="18068" y="4656"/>
                </a:cubicBezTo>
                <a:cubicBezTo>
                  <a:pt x="17830" y="4920"/>
                  <a:pt x="17645" y="5184"/>
                  <a:pt x="17460" y="5475"/>
                </a:cubicBezTo>
                <a:cubicBezTo>
                  <a:pt x="17196" y="5924"/>
                  <a:pt x="16932" y="6373"/>
                  <a:pt x="16694" y="6848"/>
                </a:cubicBezTo>
                <a:cubicBezTo>
                  <a:pt x="14898" y="9780"/>
                  <a:pt x="13445" y="12950"/>
                  <a:pt x="12362" y="16225"/>
                </a:cubicBezTo>
                <a:cubicBezTo>
                  <a:pt x="12310" y="15908"/>
                  <a:pt x="12257" y="15565"/>
                  <a:pt x="12151" y="15274"/>
                </a:cubicBezTo>
                <a:cubicBezTo>
                  <a:pt x="12072" y="14799"/>
                  <a:pt x="11861" y="14403"/>
                  <a:pt x="11544" y="14086"/>
                </a:cubicBezTo>
                <a:cubicBezTo>
                  <a:pt x="11227" y="13848"/>
                  <a:pt x="10883" y="13663"/>
                  <a:pt x="10513" y="13584"/>
                </a:cubicBezTo>
                <a:cubicBezTo>
                  <a:pt x="10461" y="13557"/>
                  <a:pt x="10381" y="13531"/>
                  <a:pt x="10302" y="13531"/>
                </a:cubicBezTo>
                <a:cubicBezTo>
                  <a:pt x="10038" y="13531"/>
                  <a:pt x="9747" y="13584"/>
                  <a:pt x="9536" y="13742"/>
                </a:cubicBezTo>
                <a:cubicBezTo>
                  <a:pt x="9034" y="13980"/>
                  <a:pt x="8638" y="14376"/>
                  <a:pt x="8400" y="14878"/>
                </a:cubicBezTo>
                <a:cubicBezTo>
                  <a:pt x="8163" y="15301"/>
                  <a:pt x="7951" y="15750"/>
                  <a:pt x="7793" y="16225"/>
                </a:cubicBezTo>
                <a:cubicBezTo>
                  <a:pt x="7291" y="17308"/>
                  <a:pt x="6947" y="18497"/>
                  <a:pt x="6842" y="19686"/>
                </a:cubicBezTo>
                <a:cubicBezTo>
                  <a:pt x="6763" y="20267"/>
                  <a:pt x="6763" y="20874"/>
                  <a:pt x="6842" y="21482"/>
                </a:cubicBezTo>
                <a:cubicBezTo>
                  <a:pt x="6419" y="21640"/>
                  <a:pt x="5759" y="21931"/>
                  <a:pt x="5363" y="22116"/>
                </a:cubicBezTo>
                <a:cubicBezTo>
                  <a:pt x="4755" y="22459"/>
                  <a:pt x="4174" y="22908"/>
                  <a:pt x="3699" y="23436"/>
                </a:cubicBezTo>
                <a:cubicBezTo>
                  <a:pt x="3619" y="23516"/>
                  <a:pt x="3566" y="23621"/>
                  <a:pt x="3514" y="23701"/>
                </a:cubicBezTo>
                <a:cubicBezTo>
                  <a:pt x="3008" y="24029"/>
                  <a:pt x="2552" y="24430"/>
                  <a:pt x="2212" y="24926"/>
                </a:cubicBezTo>
                <a:lnTo>
                  <a:pt x="2212" y="24926"/>
                </a:lnTo>
                <a:lnTo>
                  <a:pt x="2336" y="24741"/>
                </a:lnTo>
                <a:lnTo>
                  <a:pt x="2336" y="24741"/>
                </a:lnTo>
                <a:cubicBezTo>
                  <a:pt x="2313" y="24769"/>
                  <a:pt x="2288" y="24794"/>
                  <a:pt x="2272" y="24810"/>
                </a:cubicBezTo>
                <a:cubicBezTo>
                  <a:pt x="1982" y="25206"/>
                  <a:pt x="1691" y="25629"/>
                  <a:pt x="1480" y="26051"/>
                </a:cubicBezTo>
                <a:cubicBezTo>
                  <a:pt x="1004" y="26712"/>
                  <a:pt x="634" y="27451"/>
                  <a:pt x="344" y="28217"/>
                </a:cubicBezTo>
                <a:cubicBezTo>
                  <a:pt x="159" y="28798"/>
                  <a:pt x="80" y="29406"/>
                  <a:pt x="106" y="30040"/>
                </a:cubicBezTo>
                <a:cubicBezTo>
                  <a:pt x="212" y="30463"/>
                  <a:pt x="1" y="30331"/>
                  <a:pt x="450" y="31466"/>
                </a:cubicBezTo>
                <a:cubicBezTo>
                  <a:pt x="819" y="32180"/>
                  <a:pt x="1480" y="32734"/>
                  <a:pt x="2246" y="33025"/>
                </a:cubicBezTo>
                <a:cubicBezTo>
                  <a:pt x="3012" y="33395"/>
                  <a:pt x="3857" y="33606"/>
                  <a:pt x="4702" y="33712"/>
                </a:cubicBezTo>
                <a:lnTo>
                  <a:pt x="5098" y="33764"/>
                </a:lnTo>
                <a:lnTo>
                  <a:pt x="5098" y="33764"/>
                </a:lnTo>
                <a:lnTo>
                  <a:pt x="4755" y="33712"/>
                </a:lnTo>
                <a:lnTo>
                  <a:pt x="4755" y="33712"/>
                </a:lnTo>
                <a:cubicBezTo>
                  <a:pt x="5548" y="33822"/>
                  <a:pt x="6340" y="33854"/>
                  <a:pt x="7130" y="33854"/>
                </a:cubicBezTo>
                <a:cubicBezTo>
                  <a:pt x="8237" y="33854"/>
                  <a:pt x="9340" y="33791"/>
                  <a:pt x="10434" y="33791"/>
                </a:cubicBezTo>
                <a:cubicBezTo>
                  <a:pt x="12706" y="33738"/>
                  <a:pt x="14977" y="33738"/>
                  <a:pt x="17249" y="33738"/>
                </a:cubicBezTo>
                <a:cubicBezTo>
                  <a:pt x="19181" y="33671"/>
                  <a:pt x="21132" y="33567"/>
                  <a:pt x="23086" y="33567"/>
                </a:cubicBezTo>
                <a:cubicBezTo>
                  <a:pt x="23456" y="33567"/>
                  <a:pt x="23826" y="33571"/>
                  <a:pt x="24196" y="33579"/>
                </a:cubicBezTo>
                <a:cubicBezTo>
                  <a:pt x="25543" y="33579"/>
                  <a:pt x="26890" y="33527"/>
                  <a:pt x="28237" y="33447"/>
                </a:cubicBezTo>
                <a:lnTo>
                  <a:pt x="28264" y="33447"/>
                </a:lnTo>
                <a:cubicBezTo>
                  <a:pt x="29505" y="33368"/>
                  <a:pt x="30800" y="33421"/>
                  <a:pt x="32041" y="33315"/>
                </a:cubicBezTo>
                <a:cubicBezTo>
                  <a:pt x="32583" y="33315"/>
                  <a:pt x="33124" y="33309"/>
                  <a:pt x="33662" y="33309"/>
                </a:cubicBezTo>
                <a:cubicBezTo>
                  <a:pt x="34200" y="33309"/>
                  <a:pt x="34735" y="33315"/>
                  <a:pt x="35264" y="33342"/>
                </a:cubicBezTo>
                <a:cubicBezTo>
                  <a:pt x="36003" y="33263"/>
                  <a:pt x="36743" y="33236"/>
                  <a:pt x="37482" y="33210"/>
                </a:cubicBezTo>
                <a:cubicBezTo>
                  <a:pt x="39913" y="33104"/>
                  <a:pt x="42316" y="32761"/>
                  <a:pt x="43848" y="32629"/>
                </a:cubicBezTo>
                <a:cubicBezTo>
                  <a:pt x="45116" y="32470"/>
                  <a:pt x="46384" y="32391"/>
                  <a:pt x="47652" y="32285"/>
                </a:cubicBezTo>
                <a:cubicBezTo>
                  <a:pt x="47837" y="32206"/>
                  <a:pt x="50346" y="31942"/>
                  <a:pt x="51641" y="31783"/>
                </a:cubicBezTo>
                <a:cubicBezTo>
                  <a:pt x="52723" y="31651"/>
                  <a:pt x="53886" y="31598"/>
                  <a:pt x="55814" y="31281"/>
                </a:cubicBezTo>
                <a:cubicBezTo>
                  <a:pt x="56474" y="31097"/>
                  <a:pt x="57135" y="30938"/>
                  <a:pt x="57795" y="30780"/>
                </a:cubicBezTo>
                <a:cubicBezTo>
                  <a:pt x="58561" y="30489"/>
                  <a:pt x="59327" y="30225"/>
                  <a:pt x="60093" y="29961"/>
                </a:cubicBezTo>
                <a:cubicBezTo>
                  <a:pt x="61150" y="29591"/>
                  <a:pt x="62153" y="29089"/>
                  <a:pt x="63104" y="28508"/>
                </a:cubicBezTo>
                <a:cubicBezTo>
                  <a:pt x="63844" y="27980"/>
                  <a:pt x="64584" y="27451"/>
                  <a:pt x="65350" y="27002"/>
                </a:cubicBezTo>
                <a:cubicBezTo>
                  <a:pt x="65931" y="26580"/>
                  <a:pt x="66512" y="26051"/>
                  <a:pt x="66670" y="25312"/>
                </a:cubicBezTo>
                <a:cubicBezTo>
                  <a:pt x="66802" y="24414"/>
                  <a:pt x="66723" y="23463"/>
                  <a:pt x="65957" y="22908"/>
                </a:cubicBezTo>
                <a:lnTo>
                  <a:pt x="65983" y="22908"/>
                </a:lnTo>
                <a:cubicBezTo>
                  <a:pt x="65640" y="22565"/>
                  <a:pt x="65244" y="22274"/>
                  <a:pt x="64821" y="22010"/>
                </a:cubicBezTo>
                <a:cubicBezTo>
                  <a:pt x="64557" y="21852"/>
                  <a:pt x="64267" y="21772"/>
                  <a:pt x="63976" y="21693"/>
                </a:cubicBezTo>
                <a:cubicBezTo>
                  <a:pt x="63870" y="21667"/>
                  <a:pt x="63791" y="21614"/>
                  <a:pt x="63685" y="21587"/>
                </a:cubicBezTo>
                <a:cubicBezTo>
                  <a:pt x="63185" y="21420"/>
                  <a:pt x="62667" y="21332"/>
                  <a:pt x="62146" y="21332"/>
                </a:cubicBezTo>
                <a:cubicBezTo>
                  <a:pt x="61760" y="21332"/>
                  <a:pt x="61373" y="21381"/>
                  <a:pt x="60991" y="21482"/>
                </a:cubicBezTo>
                <a:lnTo>
                  <a:pt x="60542" y="21614"/>
                </a:lnTo>
                <a:cubicBezTo>
                  <a:pt x="60806" y="20901"/>
                  <a:pt x="60991" y="20161"/>
                  <a:pt x="61070" y="19395"/>
                </a:cubicBezTo>
                <a:cubicBezTo>
                  <a:pt x="61070" y="18048"/>
                  <a:pt x="60146" y="17071"/>
                  <a:pt x="59063" y="16489"/>
                </a:cubicBezTo>
                <a:cubicBezTo>
                  <a:pt x="58587" y="16225"/>
                  <a:pt x="58086" y="16040"/>
                  <a:pt x="57557" y="15988"/>
                </a:cubicBezTo>
                <a:cubicBezTo>
                  <a:pt x="57360" y="15968"/>
                  <a:pt x="57163" y="15958"/>
                  <a:pt x="56966" y="15958"/>
                </a:cubicBezTo>
                <a:cubicBezTo>
                  <a:pt x="56108" y="15958"/>
                  <a:pt x="55257" y="16141"/>
                  <a:pt x="54440" y="16463"/>
                </a:cubicBezTo>
                <a:cubicBezTo>
                  <a:pt x="54256" y="16516"/>
                  <a:pt x="54071" y="16569"/>
                  <a:pt x="53912" y="16674"/>
                </a:cubicBezTo>
                <a:cubicBezTo>
                  <a:pt x="53252" y="16938"/>
                  <a:pt x="53833" y="16701"/>
                  <a:pt x="52803" y="17150"/>
                </a:cubicBezTo>
                <a:cubicBezTo>
                  <a:pt x="52565" y="17282"/>
                  <a:pt x="52354" y="17388"/>
                  <a:pt x="52142" y="17493"/>
                </a:cubicBezTo>
                <a:cubicBezTo>
                  <a:pt x="52142" y="17440"/>
                  <a:pt x="52169" y="17388"/>
                  <a:pt x="52195" y="17335"/>
                </a:cubicBezTo>
                <a:cubicBezTo>
                  <a:pt x="52274" y="17203"/>
                  <a:pt x="52301" y="17176"/>
                  <a:pt x="52274" y="17176"/>
                </a:cubicBezTo>
                <a:cubicBezTo>
                  <a:pt x="52486" y="16780"/>
                  <a:pt x="52671" y="16410"/>
                  <a:pt x="52829" y="16014"/>
                </a:cubicBezTo>
                <a:cubicBezTo>
                  <a:pt x="53199" y="15274"/>
                  <a:pt x="53490" y="14482"/>
                  <a:pt x="53674" y="13663"/>
                </a:cubicBezTo>
                <a:cubicBezTo>
                  <a:pt x="53727" y="13425"/>
                  <a:pt x="53806" y="13188"/>
                  <a:pt x="53859" y="12976"/>
                </a:cubicBezTo>
                <a:lnTo>
                  <a:pt x="53859" y="12976"/>
                </a:lnTo>
                <a:lnTo>
                  <a:pt x="53833" y="13003"/>
                </a:lnTo>
                <a:cubicBezTo>
                  <a:pt x="54071" y="12316"/>
                  <a:pt x="53965" y="11524"/>
                  <a:pt x="53859" y="10810"/>
                </a:cubicBezTo>
                <a:cubicBezTo>
                  <a:pt x="53622" y="9146"/>
                  <a:pt x="52512" y="7509"/>
                  <a:pt x="50954" y="7007"/>
                </a:cubicBezTo>
                <a:cubicBezTo>
                  <a:pt x="50715" y="6942"/>
                  <a:pt x="50475" y="6916"/>
                  <a:pt x="50233" y="6916"/>
                </a:cubicBezTo>
                <a:cubicBezTo>
                  <a:pt x="49592" y="6916"/>
                  <a:pt x="48945" y="7096"/>
                  <a:pt x="48312" y="7192"/>
                </a:cubicBezTo>
                <a:cubicBezTo>
                  <a:pt x="46543" y="7852"/>
                  <a:pt x="46226" y="8512"/>
                  <a:pt x="45301" y="9173"/>
                </a:cubicBezTo>
                <a:cubicBezTo>
                  <a:pt x="44535" y="9807"/>
                  <a:pt x="43980" y="10705"/>
                  <a:pt x="43267" y="11418"/>
                </a:cubicBezTo>
                <a:cubicBezTo>
                  <a:pt x="42554" y="12131"/>
                  <a:pt x="42026" y="12950"/>
                  <a:pt x="41286" y="13637"/>
                </a:cubicBezTo>
                <a:cubicBezTo>
                  <a:pt x="41392" y="13320"/>
                  <a:pt x="41497" y="13029"/>
                  <a:pt x="41629" y="12712"/>
                </a:cubicBezTo>
                <a:cubicBezTo>
                  <a:pt x="42422" y="10652"/>
                  <a:pt x="42343" y="9410"/>
                  <a:pt x="42528" y="7905"/>
                </a:cubicBezTo>
                <a:cubicBezTo>
                  <a:pt x="42528" y="7871"/>
                  <a:pt x="42528" y="7835"/>
                  <a:pt x="42528" y="7799"/>
                </a:cubicBezTo>
                <a:cubicBezTo>
                  <a:pt x="42528" y="7720"/>
                  <a:pt x="42528" y="7641"/>
                  <a:pt x="42554" y="7561"/>
                </a:cubicBezTo>
                <a:cubicBezTo>
                  <a:pt x="42554" y="7537"/>
                  <a:pt x="42554" y="7519"/>
                  <a:pt x="42554" y="7509"/>
                </a:cubicBezTo>
                <a:cubicBezTo>
                  <a:pt x="42554" y="7419"/>
                  <a:pt x="42573" y="7311"/>
                  <a:pt x="42579" y="7215"/>
                </a:cubicBezTo>
                <a:lnTo>
                  <a:pt x="42579" y="7215"/>
                </a:lnTo>
                <a:cubicBezTo>
                  <a:pt x="42615" y="6947"/>
                  <a:pt x="42672" y="6500"/>
                  <a:pt x="42686" y="6320"/>
                </a:cubicBezTo>
                <a:cubicBezTo>
                  <a:pt x="42712" y="5131"/>
                  <a:pt x="42316" y="3943"/>
                  <a:pt x="41603" y="2992"/>
                </a:cubicBezTo>
                <a:cubicBezTo>
                  <a:pt x="41063" y="2459"/>
                  <a:pt x="40464" y="2249"/>
                  <a:pt x="39851" y="2249"/>
                </a:cubicBezTo>
                <a:cubicBezTo>
                  <a:pt x="38394" y="2249"/>
                  <a:pt x="36851" y="3431"/>
                  <a:pt x="35792" y="4286"/>
                </a:cubicBezTo>
                <a:cubicBezTo>
                  <a:pt x="34920" y="4946"/>
                  <a:pt x="34101" y="5660"/>
                  <a:pt x="33335" y="6426"/>
                </a:cubicBezTo>
                <a:cubicBezTo>
                  <a:pt x="32966" y="6743"/>
                  <a:pt x="32675" y="7112"/>
                  <a:pt x="32332" y="7403"/>
                </a:cubicBezTo>
                <a:cubicBezTo>
                  <a:pt x="31988" y="7720"/>
                  <a:pt x="31671" y="8063"/>
                  <a:pt x="31381" y="8433"/>
                </a:cubicBezTo>
                <a:cubicBezTo>
                  <a:pt x="31434" y="8354"/>
                  <a:pt x="31513" y="8275"/>
                  <a:pt x="31566" y="8195"/>
                </a:cubicBezTo>
                <a:lnTo>
                  <a:pt x="31566" y="8195"/>
                </a:lnTo>
                <a:cubicBezTo>
                  <a:pt x="31301" y="8486"/>
                  <a:pt x="31037" y="8803"/>
                  <a:pt x="30826" y="9146"/>
                </a:cubicBezTo>
                <a:cubicBezTo>
                  <a:pt x="30562" y="9437"/>
                  <a:pt x="30324" y="9754"/>
                  <a:pt x="30086" y="10097"/>
                </a:cubicBezTo>
                <a:cubicBezTo>
                  <a:pt x="29690" y="10599"/>
                  <a:pt x="29320" y="11154"/>
                  <a:pt x="29003" y="11735"/>
                </a:cubicBezTo>
                <a:cubicBezTo>
                  <a:pt x="28581" y="12395"/>
                  <a:pt x="28211" y="13082"/>
                  <a:pt x="27788" y="13742"/>
                </a:cubicBezTo>
                <a:lnTo>
                  <a:pt x="27788" y="13425"/>
                </a:lnTo>
                <a:cubicBezTo>
                  <a:pt x="27973" y="11761"/>
                  <a:pt x="28079" y="10203"/>
                  <a:pt x="28105" y="8565"/>
                </a:cubicBezTo>
                <a:lnTo>
                  <a:pt x="28105" y="8037"/>
                </a:lnTo>
                <a:cubicBezTo>
                  <a:pt x="28105" y="7878"/>
                  <a:pt x="28158" y="7799"/>
                  <a:pt x="28158" y="7694"/>
                </a:cubicBezTo>
                <a:lnTo>
                  <a:pt x="28158" y="7641"/>
                </a:lnTo>
                <a:cubicBezTo>
                  <a:pt x="28343" y="6294"/>
                  <a:pt x="28317" y="6294"/>
                  <a:pt x="28422" y="5501"/>
                </a:cubicBezTo>
                <a:cubicBezTo>
                  <a:pt x="28422" y="4603"/>
                  <a:pt x="28502" y="3679"/>
                  <a:pt x="28317" y="2780"/>
                </a:cubicBezTo>
                <a:cubicBezTo>
                  <a:pt x="28105" y="1777"/>
                  <a:pt x="27524" y="694"/>
                  <a:pt x="26547" y="456"/>
                </a:cubicBezTo>
                <a:cubicBezTo>
                  <a:pt x="25900" y="155"/>
                  <a:pt x="25203" y="0"/>
                  <a:pt x="2450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36"/>
          <p:cNvSpPr/>
          <p:nvPr/>
        </p:nvSpPr>
        <p:spPr>
          <a:xfrm>
            <a:off x="0" y="5886498"/>
            <a:ext cx="12192112" cy="719801"/>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rgbClr val="CBD37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36"/>
          <p:cNvSpPr/>
          <p:nvPr/>
        </p:nvSpPr>
        <p:spPr>
          <a:xfrm>
            <a:off x="0" y="6291104"/>
            <a:ext cx="12192112" cy="566899"/>
          </a:xfrm>
          <a:custGeom>
            <a:avLst/>
            <a:gdLst/>
            <a:ahLst/>
            <a:cxnLst/>
            <a:rect l="l" t="t" r="r" b="b"/>
            <a:pathLst>
              <a:path w="96750" h="20478" extrusionOk="0">
                <a:moveTo>
                  <a:pt x="19256" y="1"/>
                </a:moveTo>
                <a:cubicBezTo>
                  <a:pt x="18980" y="1"/>
                  <a:pt x="18703" y="10"/>
                  <a:pt x="18425" y="33"/>
                </a:cubicBezTo>
                <a:cubicBezTo>
                  <a:pt x="16792" y="191"/>
                  <a:pt x="15187" y="578"/>
                  <a:pt x="13569" y="879"/>
                </a:cubicBezTo>
                <a:cubicBezTo>
                  <a:pt x="11949" y="1294"/>
                  <a:pt x="10302" y="1653"/>
                  <a:pt x="8683" y="2125"/>
                </a:cubicBezTo>
                <a:cubicBezTo>
                  <a:pt x="8096" y="2340"/>
                  <a:pt x="7466" y="2612"/>
                  <a:pt x="7021" y="2784"/>
                </a:cubicBezTo>
                <a:cubicBezTo>
                  <a:pt x="6577" y="2927"/>
                  <a:pt x="6119" y="3057"/>
                  <a:pt x="5674" y="3200"/>
                </a:cubicBezTo>
                <a:cubicBezTo>
                  <a:pt x="4872" y="3458"/>
                  <a:pt x="4371" y="3773"/>
                  <a:pt x="3583" y="3974"/>
                </a:cubicBezTo>
                <a:cubicBezTo>
                  <a:pt x="2408" y="4331"/>
                  <a:pt x="1204" y="4560"/>
                  <a:pt x="1" y="4761"/>
                </a:cubicBezTo>
                <a:lnTo>
                  <a:pt x="1" y="20478"/>
                </a:lnTo>
                <a:lnTo>
                  <a:pt x="96749" y="20478"/>
                </a:lnTo>
                <a:lnTo>
                  <a:pt x="96749" y="4403"/>
                </a:lnTo>
                <a:lnTo>
                  <a:pt x="96362" y="4360"/>
                </a:lnTo>
                <a:cubicBezTo>
                  <a:pt x="96004" y="4303"/>
                  <a:pt x="95642" y="4288"/>
                  <a:pt x="95280" y="4288"/>
                </a:cubicBezTo>
                <a:cubicBezTo>
                  <a:pt x="94919" y="4288"/>
                  <a:pt x="94557" y="4303"/>
                  <a:pt x="94199" y="4303"/>
                </a:cubicBezTo>
                <a:cubicBezTo>
                  <a:pt x="93951" y="4283"/>
                  <a:pt x="93702" y="4280"/>
                  <a:pt x="93455" y="4280"/>
                </a:cubicBezTo>
                <a:cubicBezTo>
                  <a:pt x="93331" y="4280"/>
                  <a:pt x="93207" y="4281"/>
                  <a:pt x="93083" y="4281"/>
                </a:cubicBezTo>
                <a:cubicBezTo>
                  <a:pt x="92712" y="4281"/>
                  <a:pt x="92343" y="4274"/>
                  <a:pt x="91978" y="4217"/>
                </a:cubicBezTo>
                <a:cubicBezTo>
                  <a:pt x="91248" y="4188"/>
                  <a:pt x="89815" y="3815"/>
                  <a:pt x="89227" y="3572"/>
                </a:cubicBezTo>
                <a:cubicBezTo>
                  <a:pt x="87953" y="3070"/>
                  <a:pt x="86692" y="2469"/>
                  <a:pt x="85302" y="2354"/>
                </a:cubicBezTo>
                <a:cubicBezTo>
                  <a:pt x="83803" y="2223"/>
                  <a:pt x="82303" y="1980"/>
                  <a:pt x="80803" y="1980"/>
                </a:cubicBezTo>
                <a:cubicBezTo>
                  <a:pt x="80512" y="1980"/>
                  <a:pt x="80221" y="1989"/>
                  <a:pt x="79930" y="2010"/>
                </a:cubicBezTo>
                <a:cubicBezTo>
                  <a:pt x="79141" y="2054"/>
                  <a:pt x="77708" y="2197"/>
                  <a:pt x="77208" y="2283"/>
                </a:cubicBezTo>
                <a:cubicBezTo>
                  <a:pt x="76047" y="2383"/>
                  <a:pt x="74900" y="2426"/>
                  <a:pt x="73769" y="2684"/>
                </a:cubicBezTo>
                <a:cubicBezTo>
                  <a:pt x="72952" y="2813"/>
                  <a:pt x="72150" y="2984"/>
                  <a:pt x="71334" y="3114"/>
                </a:cubicBezTo>
                <a:cubicBezTo>
                  <a:pt x="70602" y="3286"/>
                  <a:pt x="69872" y="3500"/>
                  <a:pt x="69113" y="3601"/>
                </a:cubicBezTo>
                <a:cubicBezTo>
                  <a:pt x="68198" y="3720"/>
                  <a:pt x="67528" y="3950"/>
                  <a:pt x="66752" y="3950"/>
                </a:cubicBezTo>
                <a:cubicBezTo>
                  <a:pt x="66690" y="3950"/>
                  <a:pt x="66626" y="3948"/>
                  <a:pt x="66562" y="3945"/>
                </a:cubicBezTo>
                <a:cubicBezTo>
                  <a:pt x="65732" y="3931"/>
                  <a:pt x="64927" y="3801"/>
                  <a:pt x="64099" y="3801"/>
                </a:cubicBezTo>
                <a:cubicBezTo>
                  <a:pt x="64056" y="3801"/>
                  <a:pt x="64013" y="3801"/>
                  <a:pt x="63970" y="3802"/>
                </a:cubicBezTo>
                <a:cubicBezTo>
                  <a:pt x="62608" y="3802"/>
                  <a:pt x="61649" y="3630"/>
                  <a:pt x="60360" y="3315"/>
                </a:cubicBezTo>
                <a:cubicBezTo>
                  <a:pt x="59529" y="3143"/>
                  <a:pt x="59127" y="2885"/>
                  <a:pt x="58354" y="2612"/>
                </a:cubicBezTo>
                <a:cubicBezTo>
                  <a:pt x="57250" y="2197"/>
                  <a:pt x="56090" y="1595"/>
                  <a:pt x="54743" y="1337"/>
                </a:cubicBezTo>
                <a:cubicBezTo>
                  <a:pt x="53723" y="1157"/>
                  <a:pt x="52690" y="1082"/>
                  <a:pt x="51656" y="1082"/>
                </a:cubicBezTo>
                <a:cubicBezTo>
                  <a:pt x="51209" y="1082"/>
                  <a:pt x="50762" y="1096"/>
                  <a:pt x="50316" y="1122"/>
                </a:cubicBezTo>
                <a:cubicBezTo>
                  <a:pt x="48769" y="1166"/>
                  <a:pt x="47221" y="1337"/>
                  <a:pt x="45703" y="1624"/>
                </a:cubicBezTo>
                <a:cubicBezTo>
                  <a:pt x="45116" y="1739"/>
                  <a:pt x="44572" y="1968"/>
                  <a:pt x="44012" y="2168"/>
                </a:cubicBezTo>
                <a:cubicBezTo>
                  <a:pt x="43311" y="2354"/>
                  <a:pt x="42623" y="2583"/>
                  <a:pt x="41921" y="2755"/>
                </a:cubicBezTo>
                <a:cubicBezTo>
                  <a:pt x="41004" y="3041"/>
                  <a:pt x="40315" y="3139"/>
                  <a:pt x="39434" y="3139"/>
                </a:cubicBezTo>
                <a:cubicBezTo>
                  <a:pt x="39255" y="3139"/>
                  <a:pt x="39068" y="3135"/>
                  <a:pt x="38870" y="3128"/>
                </a:cubicBezTo>
                <a:cubicBezTo>
                  <a:pt x="38138" y="3143"/>
                  <a:pt x="37422" y="3156"/>
                  <a:pt x="36692" y="3214"/>
                </a:cubicBezTo>
                <a:cubicBezTo>
                  <a:pt x="36230" y="3257"/>
                  <a:pt x="35772" y="3300"/>
                  <a:pt x="35314" y="3300"/>
                </a:cubicBezTo>
                <a:cubicBezTo>
                  <a:pt x="35005" y="3300"/>
                  <a:pt x="34696" y="3280"/>
                  <a:pt x="34385" y="3229"/>
                </a:cubicBezTo>
                <a:cubicBezTo>
                  <a:pt x="32637" y="3042"/>
                  <a:pt x="30589" y="2870"/>
                  <a:pt x="29084" y="2684"/>
                </a:cubicBezTo>
                <a:cubicBezTo>
                  <a:pt x="28167" y="2526"/>
                  <a:pt x="27294" y="2211"/>
                  <a:pt x="26377" y="2082"/>
                </a:cubicBezTo>
                <a:cubicBezTo>
                  <a:pt x="25918" y="2025"/>
                  <a:pt x="25718" y="1838"/>
                  <a:pt x="25202" y="1609"/>
                </a:cubicBezTo>
                <a:cubicBezTo>
                  <a:pt x="24757" y="1409"/>
                  <a:pt x="24299" y="1223"/>
                  <a:pt x="23869" y="1007"/>
                </a:cubicBezTo>
                <a:cubicBezTo>
                  <a:pt x="23540" y="835"/>
                  <a:pt x="23254" y="635"/>
                  <a:pt x="22938" y="463"/>
                </a:cubicBezTo>
                <a:cubicBezTo>
                  <a:pt x="22494" y="262"/>
                  <a:pt x="22021" y="191"/>
                  <a:pt x="21534" y="148"/>
                </a:cubicBezTo>
                <a:cubicBezTo>
                  <a:pt x="20777" y="75"/>
                  <a:pt x="20019" y="1"/>
                  <a:pt x="19256"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36"/>
          <p:cNvSpPr/>
          <p:nvPr/>
        </p:nvSpPr>
        <p:spPr>
          <a:xfrm>
            <a:off x="1" y="6545546"/>
            <a:ext cx="12192172" cy="312431"/>
          </a:xfrm>
          <a:custGeom>
            <a:avLst/>
            <a:gdLst/>
            <a:ahLst/>
            <a:cxnLst/>
            <a:rect l="l" t="t" r="r" b="b"/>
            <a:pathLst>
              <a:path w="184246" h="19195" extrusionOk="0">
                <a:moveTo>
                  <a:pt x="75249" y="9789"/>
                </a:moveTo>
                <a:cubicBezTo>
                  <a:pt x="75793" y="9906"/>
                  <a:pt x="76313" y="10025"/>
                  <a:pt x="76833" y="10142"/>
                </a:cubicBezTo>
                <a:cubicBezTo>
                  <a:pt x="78132" y="10426"/>
                  <a:pt x="79433" y="10710"/>
                  <a:pt x="80709" y="11065"/>
                </a:cubicBezTo>
                <a:cubicBezTo>
                  <a:pt x="80898" y="11112"/>
                  <a:pt x="80921" y="11371"/>
                  <a:pt x="80779" y="11443"/>
                </a:cubicBezTo>
                <a:cubicBezTo>
                  <a:pt x="80746" y="11459"/>
                  <a:pt x="80701" y="11476"/>
                  <a:pt x="80661" y="11476"/>
                </a:cubicBezTo>
                <a:cubicBezTo>
                  <a:pt x="80645" y="11476"/>
                  <a:pt x="80629" y="11473"/>
                  <a:pt x="80615" y="11466"/>
                </a:cubicBezTo>
                <a:cubicBezTo>
                  <a:pt x="80259" y="11371"/>
                  <a:pt x="79906" y="11277"/>
                  <a:pt x="79575" y="11182"/>
                </a:cubicBezTo>
                <a:cubicBezTo>
                  <a:pt x="78132" y="10829"/>
                  <a:pt x="76667" y="10545"/>
                  <a:pt x="75226" y="10214"/>
                </a:cubicBezTo>
                <a:cubicBezTo>
                  <a:pt x="75013" y="10214"/>
                  <a:pt x="74918" y="9931"/>
                  <a:pt x="75107" y="9812"/>
                </a:cubicBezTo>
                <a:cubicBezTo>
                  <a:pt x="75154" y="9789"/>
                  <a:pt x="75202" y="9789"/>
                  <a:pt x="75249" y="9789"/>
                </a:cubicBezTo>
                <a:close/>
                <a:moveTo>
                  <a:pt x="72916" y="11647"/>
                </a:moveTo>
                <a:cubicBezTo>
                  <a:pt x="72936" y="11647"/>
                  <a:pt x="72957" y="11649"/>
                  <a:pt x="72980" y="11655"/>
                </a:cubicBezTo>
                <a:cubicBezTo>
                  <a:pt x="73547" y="11891"/>
                  <a:pt x="74162" y="11963"/>
                  <a:pt x="74754" y="12175"/>
                </a:cubicBezTo>
                <a:cubicBezTo>
                  <a:pt x="76502" y="12908"/>
                  <a:pt x="78204" y="13782"/>
                  <a:pt x="79858" y="14705"/>
                </a:cubicBezTo>
                <a:cubicBezTo>
                  <a:pt x="80039" y="14805"/>
                  <a:pt x="79928" y="15060"/>
                  <a:pt x="79760" y="15060"/>
                </a:cubicBezTo>
                <a:cubicBezTo>
                  <a:pt x="79731" y="15060"/>
                  <a:pt x="79700" y="15053"/>
                  <a:pt x="79669" y="15035"/>
                </a:cubicBezTo>
                <a:cubicBezTo>
                  <a:pt x="78652" y="14468"/>
                  <a:pt x="77612" y="13948"/>
                  <a:pt x="76572" y="13428"/>
                </a:cubicBezTo>
                <a:cubicBezTo>
                  <a:pt x="75841" y="13097"/>
                  <a:pt x="75132" y="12695"/>
                  <a:pt x="74493" y="12483"/>
                </a:cubicBezTo>
                <a:cubicBezTo>
                  <a:pt x="73950" y="12341"/>
                  <a:pt x="73405" y="12247"/>
                  <a:pt x="72910" y="12033"/>
                </a:cubicBezTo>
                <a:cubicBezTo>
                  <a:pt x="72649" y="11990"/>
                  <a:pt x="72688" y="11647"/>
                  <a:pt x="72916" y="11647"/>
                </a:cubicBezTo>
                <a:close/>
                <a:moveTo>
                  <a:pt x="61918" y="12999"/>
                </a:moveTo>
                <a:cubicBezTo>
                  <a:pt x="62132" y="12999"/>
                  <a:pt x="62119" y="13311"/>
                  <a:pt x="61897" y="13334"/>
                </a:cubicBezTo>
                <a:cubicBezTo>
                  <a:pt x="60904" y="13617"/>
                  <a:pt x="60006" y="13570"/>
                  <a:pt x="59084" y="13735"/>
                </a:cubicBezTo>
                <a:cubicBezTo>
                  <a:pt x="55870" y="14421"/>
                  <a:pt x="52727" y="15319"/>
                  <a:pt x="49513" y="16003"/>
                </a:cubicBezTo>
                <a:cubicBezTo>
                  <a:pt x="49491" y="16011"/>
                  <a:pt x="49470" y="16014"/>
                  <a:pt x="49451" y="16014"/>
                </a:cubicBezTo>
                <a:cubicBezTo>
                  <a:pt x="49288" y="16014"/>
                  <a:pt x="49249" y="15762"/>
                  <a:pt x="49419" y="15720"/>
                </a:cubicBezTo>
                <a:cubicBezTo>
                  <a:pt x="50458" y="15508"/>
                  <a:pt x="51474" y="15247"/>
                  <a:pt x="52491" y="14988"/>
                </a:cubicBezTo>
                <a:cubicBezTo>
                  <a:pt x="54641" y="14444"/>
                  <a:pt x="56815" y="13901"/>
                  <a:pt x="58989" y="13428"/>
                </a:cubicBezTo>
                <a:cubicBezTo>
                  <a:pt x="60006" y="13239"/>
                  <a:pt x="60974" y="13287"/>
                  <a:pt x="61872" y="13003"/>
                </a:cubicBezTo>
                <a:cubicBezTo>
                  <a:pt x="61889" y="13000"/>
                  <a:pt x="61904" y="12999"/>
                  <a:pt x="61918" y="12999"/>
                </a:cubicBezTo>
                <a:close/>
                <a:moveTo>
                  <a:pt x="65451" y="15847"/>
                </a:moveTo>
                <a:cubicBezTo>
                  <a:pt x="66349" y="15847"/>
                  <a:pt x="67246" y="15865"/>
                  <a:pt x="68143" y="15865"/>
                </a:cubicBezTo>
                <a:cubicBezTo>
                  <a:pt x="68345" y="15865"/>
                  <a:pt x="68548" y="15864"/>
                  <a:pt x="68751" y="15862"/>
                </a:cubicBezTo>
                <a:cubicBezTo>
                  <a:pt x="68915" y="15862"/>
                  <a:pt x="69151" y="15886"/>
                  <a:pt x="69082" y="16098"/>
                </a:cubicBezTo>
                <a:cubicBezTo>
                  <a:pt x="69048" y="16182"/>
                  <a:pt x="68955" y="16195"/>
                  <a:pt x="68862" y="16195"/>
                </a:cubicBezTo>
                <a:cubicBezTo>
                  <a:pt x="68823" y="16195"/>
                  <a:pt x="68785" y="16193"/>
                  <a:pt x="68751" y="16193"/>
                </a:cubicBezTo>
                <a:cubicBezTo>
                  <a:pt x="67721" y="16193"/>
                  <a:pt x="66688" y="16172"/>
                  <a:pt x="65655" y="16172"/>
                </a:cubicBezTo>
                <a:cubicBezTo>
                  <a:pt x="64199" y="16172"/>
                  <a:pt x="62744" y="16213"/>
                  <a:pt x="61305" y="16406"/>
                </a:cubicBezTo>
                <a:cubicBezTo>
                  <a:pt x="60313" y="16476"/>
                  <a:pt x="59225" y="16784"/>
                  <a:pt x="58163" y="17043"/>
                </a:cubicBezTo>
                <a:cubicBezTo>
                  <a:pt x="56036" y="17469"/>
                  <a:pt x="53884" y="17800"/>
                  <a:pt x="51757" y="18202"/>
                </a:cubicBezTo>
                <a:cubicBezTo>
                  <a:pt x="51739" y="18209"/>
                  <a:pt x="51722" y="18212"/>
                  <a:pt x="51706" y="18212"/>
                </a:cubicBezTo>
                <a:cubicBezTo>
                  <a:pt x="51553" y="18212"/>
                  <a:pt x="51494" y="17937"/>
                  <a:pt x="51687" y="17894"/>
                </a:cubicBezTo>
                <a:cubicBezTo>
                  <a:pt x="53223" y="17611"/>
                  <a:pt x="54760" y="17351"/>
                  <a:pt x="56320" y="17068"/>
                </a:cubicBezTo>
                <a:cubicBezTo>
                  <a:pt x="58163" y="16784"/>
                  <a:pt x="59934" y="16145"/>
                  <a:pt x="61802" y="16028"/>
                </a:cubicBezTo>
                <a:cubicBezTo>
                  <a:pt x="63019" y="15879"/>
                  <a:pt x="64235" y="15847"/>
                  <a:pt x="65451" y="15847"/>
                </a:cubicBezTo>
                <a:close/>
                <a:moveTo>
                  <a:pt x="136824" y="0"/>
                </a:moveTo>
                <a:cubicBezTo>
                  <a:pt x="135216" y="0"/>
                  <a:pt x="133605" y="82"/>
                  <a:pt x="131984" y="82"/>
                </a:cubicBezTo>
                <a:cubicBezTo>
                  <a:pt x="131711" y="82"/>
                  <a:pt x="131439" y="80"/>
                  <a:pt x="131165" y="75"/>
                </a:cubicBezTo>
                <a:cubicBezTo>
                  <a:pt x="128401" y="169"/>
                  <a:pt x="125635" y="477"/>
                  <a:pt x="122894" y="761"/>
                </a:cubicBezTo>
                <a:cubicBezTo>
                  <a:pt x="120392" y="915"/>
                  <a:pt x="117910" y="1154"/>
                  <a:pt x="115429" y="1495"/>
                </a:cubicBezTo>
                <a:lnTo>
                  <a:pt x="115429" y="1495"/>
                </a:lnTo>
                <a:cubicBezTo>
                  <a:pt x="113703" y="1548"/>
                  <a:pt x="111977" y="1874"/>
                  <a:pt x="110251" y="2154"/>
                </a:cubicBezTo>
                <a:cubicBezTo>
                  <a:pt x="110156" y="2179"/>
                  <a:pt x="110037" y="2179"/>
                  <a:pt x="109943" y="2202"/>
                </a:cubicBezTo>
                <a:cubicBezTo>
                  <a:pt x="109495" y="2249"/>
                  <a:pt x="109045" y="2296"/>
                  <a:pt x="108597" y="2368"/>
                </a:cubicBezTo>
                <a:cubicBezTo>
                  <a:pt x="106517" y="2604"/>
                  <a:pt x="104460" y="3030"/>
                  <a:pt x="102405" y="3361"/>
                </a:cubicBezTo>
                <a:cubicBezTo>
                  <a:pt x="99852" y="3761"/>
                  <a:pt x="97300" y="4187"/>
                  <a:pt x="94747" y="4589"/>
                </a:cubicBezTo>
                <a:cubicBezTo>
                  <a:pt x="93163" y="4943"/>
                  <a:pt x="91580" y="5440"/>
                  <a:pt x="89996" y="5841"/>
                </a:cubicBezTo>
                <a:cubicBezTo>
                  <a:pt x="89264" y="6055"/>
                  <a:pt x="88531" y="6244"/>
                  <a:pt x="87775" y="6456"/>
                </a:cubicBezTo>
                <a:cubicBezTo>
                  <a:pt x="84608" y="6739"/>
                  <a:pt x="81441" y="7212"/>
                  <a:pt x="78274" y="7662"/>
                </a:cubicBezTo>
                <a:cubicBezTo>
                  <a:pt x="74375" y="8134"/>
                  <a:pt x="69813" y="8772"/>
                  <a:pt x="65701" y="9978"/>
                </a:cubicBezTo>
                <a:cubicBezTo>
                  <a:pt x="63196" y="10615"/>
                  <a:pt x="60643" y="10946"/>
                  <a:pt x="58091" y="11419"/>
                </a:cubicBezTo>
                <a:cubicBezTo>
                  <a:pt x="53105" y="12364"/>
                  <a:pt x="48260" y="13003"/>
                  <a:pt x="43344" y="13735"/>
                </a:cubicBezTo>
                <a:cubicBezTo>
                  <a:pt x="42020" y="13971"/>
                  <a:pt x="40722" y="14396"/>
                  <a:pt x="39421" y="14727"/>
                </a:cubicBezTo>
                <a:cubicBezTo>
                  <a:pt x="37955" y="15035"/>
                  <a:pt x="36537" y="15414"/>
                  <a:pt x="35097" y="15839"/>
                </a:cubicBezTo>
                <a:cubicBezTo>
                  <a:pt x="32662" y="16240"/>
                  <a:pt x="30251" y="16879"/>
                  <a:pt x="27840" y="17399"/>
                </a:cubicBezTo>
                <a:cubicBezTo>
                  <a:pt x="25171" y="17800"/>
                  <a:pt x="21957" y="17800"/>
                  <a:pt x="19049" y="18013"/>
                </a:cubicBezTo>
                <a:cubicBezTo>
                  <a:pt x="18825" y="18036"/>
                  <a:pt x="18602" y="18046"/>
                  <a:pt x="18379" y="18046"/>
                </a:cubicBezTo>
                <a:cubicBezTo>
                  <a:pt x="17468" y="18046"/>
                  <a:pt x="16557" y="17890"/>
                  <a:pt x="15646" y="17871"/>
                </a:cubicBezTo>
                <a:cubicBezTo>
                  <a:pt x="13140" y="17777"/>
                  <a:pt x="10730" y="17138"/>
                  <a:pt x="8155" y="16665"/>
                </a:cubicBezTo>
                <a:cubicBezTo>
                  <a:pt x="5909" y="16170"/>
                  <a:pt x="3687" y="15673"/>
                  <a:pt x="1513" y="14941"/>
                </a:cubicBezTo>
                <a:cubicBezTo>
                  <a:pt x="993" y="14727"/>
                  <a:pt x="498" y="14538"/>
                  <a:pt x="0" y="14349"/>
                </a:cubicBezTo>
                <a:lnTo>
                  <a:pt x="0" y="17588"/>
                </a:lnTo>
                <a:cubicBezTo>
                  <a:pt x="403" y="17682"/>
                  <a:pt x="804" y="17752"/>
                  <a:pt x="1135" y="17824"/>
                </a:cubicBezTo>
                <a:cubicBezTo>
                  <a:pt x="2199" y="17894"/>
                  <a:pt x="3286" y="17894"/>
                  <a:pt x="4279" y="18320"/>
                </a:cubicBezTo>
                <a:cubicBezTo>
                  <a:pt x="4480" y="18381"/>
                  <a:pt x="4407" y="18629"/>
                  <a:pt x="4236" y="18629"/>
                </a:cubicBezTo>
                <a:cubicBezTo>
                  <a:pt x="4206" y="18629"/>
                  <a:pt x="4173" y="18621"/>
                  <a:pt x="4137" y="18603"/>
                </a:cubicBezTo>
                <a:cubicBezTo>
                  <a:pt x="3003" y="18108"/>
                  <a:pt x="1443" y="18297"/>
                  <a:pt x="48" y="17919"/>
                </a:cubicBezTo>
                <a:lnTo>
                  <a:pt x="0" y="17919"/>
                </a:lnTo>
                <a:lnTo>
                  <a:pt x="0" y="19195"/>
                </a:lnTo>
                <a:lnTo>
                  <a:pt x="37791" y="19195"/>
                </a:lnTo>
                <a:cubicBezTo>
                  <a:pt x="38216" y="19123"/>
                  <a:pt x="38642" y="19029"/>
                  <a:pt x="39114" y="18887"/>
                </a:cubicBezTo>
                <a:cubicBezTo>
                  <a:pt x="39846" y="18745"/>
                  <a:pt x="40602" y="18675"/>
                  <a:pt x="41336" y="18509"/>
                </a:cubicBezTo>
                <a:cubicBezTo>
                  <a:pt x="42518" y="18414"/>
                  <a:pt x="43580" y="17919"/>
                  <a:pt x="44762" y="17800"/>
                </a:cubicBezTo>
                <a:cubicBezTo>
                  <a:pt x="44862" y="17800"/>
                  <a:pt x="44923" y="17773"/>
                  <a:pt x="44979" y="17773"/>
                </a:cubicBezTo>
                <a:cubicBezTo>
                  <a:pt x="45028" y="17773"/>
                  <a:pt x="45074" y="17794"/>
                  <a:pt x="45140" y="17871"/>
                </a:cubicBezTo>
                <a:cubicBezTo>
                  <a:pt x="45212" y="17941"/>
                  <a:pt x="45165" y="18083"/>
                  <a:pt x="45045" y="18108"/>
                </a:cubicBezTo>
                <a:cubicBezTo>
                  <a:pt x="44267" y="18155"/>
                  <a:pt x="43368" y="18439"/>
                  <a:pt x="42493" y="18675"/>
                </a:cubicBezTo>
                <a:cubicBezTo>
                  <a:pt x="41453" y="18839"/>
                  <a:pt x="40413" y="19006"/>
                  <a:pt x="39373" y="19195"/>
                </a:cubicBezTo>
                <a:lnTo>
                  <a:pt x="75769" y="19195"/>
                </a:lnTo>
                <a:cubicBezTo>
                  <a:pt x="75179" y="18864"/>
                  <a:pt x="74587" y="18556"/>
                  <a:pt x="74045" y="18178"/>
                </a:cubicBezTo>
                <a:cubicBezTo>
                  <a:pt x="73855" y="18013"/>
                  <a:pt x="73572" y="17966"/>
                  <a:pt x="73405" y="17824"/>
                </a:cubicBezTo>
                <a:cubicBezTo>
                  <a:pt x="73336" y="17730"/>
                  <a:pt x="73405" y="17588"/>
                  <a:pt x="73500" y="17563"/>
                </a:cubicBezTo>
                <a:cubicBezTo>
                  <a:pt x="73514" y="17561"/>
                  <a:pt x="73529" y="17560"/>
                  <a:pt x="73542" y="17560"/>
                </a:cubicBezTo>
                <a:cubicBezTo>
                  <a:pt x="73687" y="17560"/>
                  <a:pt x="73798" y="17662"/>
                  <a:pt x="73950" y="17705"/>
                </a:cubicBezTo>
                <a:cubicBezTo>
                  <a:pt x="74754" y="18225"/>
                  <a:pt x="75627" y="18698"/>
                  <a:pt x="76455" y="19195"/>
                </a:cubicBezTo>
                <a:lnTo>
                  <a:pt x="80921" y="19195"/>
                </a:lnTo>
                <a:cubicBezTo>
                  <a:pt x="80378" y="18745"/>
                  <a:pt x="79834" y="18297"/>
                  <a:pt x="79338" y="17824"/>
                </a:cubicBezTo>
                <a:cubicBezTo>
                  <a:pt x="78771" y="17374"/>
                  <a:pt x="77849" y="16832"/>
                  <a:pt x="77070" y="16312"/>
                </a:cubicBezTo>
                <a:cubicBezTo>
                  <a:pt x="76194" y="15744"/>
                  <a:pt x="75226" y="15294"/>
                  <a:pt x="74304" y="14775"/>
                </a:cubicBezTo>
                <a:cubicBezTo>
                  <a:pt x="73595" y="14444"/>
                  <a:pt x="72555" y="14207"/>
                  <a:pt x="71657" y="13971"/>
                </a:cubicBezTo>
                <a:cubicBezTo>
                  <a:pt x="71067" y="13806"/>
                  <a:pt x="70027" y="13948"/>
                  <a:pt x="69460" y="13806"/>
                </a:cubicBezTo>
                <a:cubicBezTo>
                  <a:pt x="69151" y="13782"/>
                  <a:pt x="67544" y="13829"/>
                  <a:pt x="67970" y="13262"/>
                </a:cubicBezTo>
                <a:cubicBezTo>
                  <a:pt x="68005" y="13227"/>
                  <a:pt x="68044" y="13214"/>
                  <a:pt x="68084" y="13214"/>
                </a:cubicBezTo>
                <a:cubicBezTo>
                  <a:pt x="68150" y="13214"/>
                  <a:pt x="68219" y="13248"/>
                  <a:pt x="68278" y="13262"/>
                </a:cubicBezTo>
                <a:cubicBezTo>
                  <a:pt x="68360" y="13324"/>
                  <a:pt x="68621" y="13385"/>
                  <a:pt x="68874" y="13385"/>
                </a:cubicBezTo>
                <a:cubicBezTo>
                  <a:pt x="68912" y="13385"/>
                  <a:pt x="68950" y="13384"/>
                  <a:pt x="68987" y="13381"/>
                </a:cubicBezTo>
                <a:cubicBezTo>
                  <a:pt x="69435" y="13381"/>
                  <a:pt x="69766" y="13476"/>
                  <a:pt x="70097" y="13498"/>
                </a:cubicBezTo>
                <a:cubicBezTo>
                  <a:pt x="70689" y="13523"/>
                  <a:pt x="71303" y="13476"/>
                  <a:pt x="71870" y="13640"/>
                </a:cubicBezTo>
                <a:cubicBezTo>
                  <a:pt x="73075" y="13948"/>
                  <a:pt x="74304" y="14279"/>
                  <a:pt x="75368" y="14941"/>
                </a:cubicBezTo>
                <a:cubicBezTo>
                  <a:pt x="75816" y="15224"/>
                  <a:pt x="76313" y="15414"/>
                  <a:pt x="76786" y="15697"/>
                </a:cubicBezTo>
                <a:cubicBezTo>
                  <a:pt x="77423" y="16123"/>
                  <a:pt x="78062" y="16548"/>
                  <a:pt x="78747" y="16949"/>
                </a:cubicBezTo>
                <a:cubicBezTo>
                  <a:pt x="79338" y="17399"/>
                  <a:pt x="80023" y="17919"/>
                  <a:pt x="80637" y="18533"/>
                </a:cubicBezTo>
                <a:cubicBezTo>
                  <a:pt x="80898" y="18769"/>
                  <a:pt x="81182" y="18981"/>
                  <a:pt x="81441" y="19195"/>
                </a:cubicBezTo>
                <a:lnTo>
                  <a:pt x="181079" y="19195"/>
                </a:lnTo>
                <a:cubicBezTo>
                  <a:pt x="181268" y="18911"/>
                  <a:pt x="181457" y="18603"/>
                  <a:pt x="181646" y="18344"/>
                </a:cubicBezTo>
                <a:cubicBezTo>
                  <a:pt x="182261" y="17469"/>
                  <a:pt x="182875" y="16642"/>
                  <a:pt x="183420" y="15578"/>
                </a:cubicBezTo>
                <a:cubicBezTo>
                  <a:pt x="183609" y="15200"/>
                  <a:pt x="183821" y="14468"/>
                  <a:pt x="184057" y="13901"/>
                </a:cubicBezTo>
                <a:cubicBezTo>
                  <a:pt x="184104" y="13782"/>
                  <a:pt x="184176" y="13687"/>
                  <a:pt x="184246" y="13570"/>
                </a:cubicBezTo>
                <a:lnTo>
                  <a:pt x="184246" y="6338"/>
                </a:lnTo>
                <a:cubicBezTo>
                  <a:pt x="182663" y="5582"/>
                  <a:pt x="181056" y="4896"/>
                  <a:pt x="179355" y="4423"/>
                </a:cubicBezTo>
                <a:cubicBezTo>
                  <a:pt x="176069" y="3572"/>
                  <a:pt x="172690" y="3052"/>
                  <a:pt x="169357" y="2438"/>
                </a:cubicBezTo>
                <a:cubicBezTo>
                  <a:pt x="165978" y="1848"/>
                  <a:pt x="162528" y="1776"/>
                  <a:pt x="159100" y="1564"/>
                </a:cubicBezTo>
                <a:cubicBezTo>
                  <a:pt x="155532" y="1375"/>
                  <a:pt x="149860" y="950"/>
                  <a:pt x="148181" y="736"/>
                </a:cubicBezTo>
                <a:cubicBezTo>
                  <a:pt x="144897" y="383"/>
                  <a:pt x="141589" y="241"/>
                  <a:pt x="138280" y="27"/>
                </a:cubicBezTo>
                <a:cubicBezTo>
                  <a:pt x="137795" y="8"/>
                  <a:pt x="137310" y="0"/>
                  <a:pt x="136824" y="0"/>
                </a:cubicBezTo>
                <a:close/>
              </a:path>
            </a:pathLst>
          </a:custGeom>
          <a:solidFill>
            <a:srgbClr val="99BFB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277783022"/>
      </p:ext>
    </p:extLst>
  </p:cSld>
  <p:clrMapOvr>
    <a:masterClrMapping/>
  </p:clrMapOvr>
  <p:transition spd="slow">
    <p:fade thruBlk="1"/>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9"/>
        <p:cNvGrpSpPr/>
        <p:nvPr/>
      </p:nvGrpSpPr>
      <p:grpSpPr>
        <a:xfrm>
          <a:off x="0" y="0"/>
          <a:ext cx="0" cy="0"/>
          <a:chOff x="0" y="0"/>
          <a:chExt cx="0" cy="0"/>
        </a:xfrm>
      </p:grpSpPr>
      <p:sp>
        <p:nvSpPr>
          <p:cNvPr id="850" name="Google Shape;850;p37"/>
          <p:cNvSpPr/>
          <p:nvPr/>
        </p:nvSpPr>
        <p:spPr>
          <a:xfrm rot="10800000" flipH="1">
            <a:off x="-33" y="6018136"/>
            <a:ext cx="12217968" cy="1043064"/>
          </a:xfrm>
          <a:prstGeom prst="flowChartDocument">
            <a:avLst/>
          </a:prstGeom>
          <a:solidFill>
            <a:schemeClr val="dk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37"/>
          <p:cNvSpPr/>
          <p:nvPr/>
        </p:nvSpPr>
        <p:spPr>
          <a:xfrm>
            <a:off x="11241212" y="4561611"/>
            <a:ext cx="1871961" cy="892739"/>
          </a:xfrm>
          <a:custGeom>
            <a:avLst/>
            <a:gdLst/>
            <a:ahLst/>
            <a:cxnLst/>
            <a:rect l="l" t="t" r="r" b="b"/>
            <a:pathLst>
              <a:path w="34741" h="16568" extrusionOk="0">
                <a:moveTo>
                  <a:pt x="21709" y="0"/>
                </a:moveTo>
                <a:cubicBezTo>
                  <a:pt x="21608" y="0"/>
                  <a:pt x="21506" y="4"/>
                  <a:pt x="21405" y="11"/>
                </a:cubicBezTo>
                <a:cubicBezTo>
                  <a:pt x="20954" y="108"/>
                  <a:pt x="20503" y="316"/>
                  <a:pt x="20084" y="527"/>
                </a:cubicBezTo>
                <a:cubicBezTo>
                  <a:pt x="19311" y="1025"/>
                  <a:pt x="18538" y="1508"/>
                  <a:pt x="17846" y="2120"/>
                </a:cubicBezTo>
                <a:cubicBezTo>
                  <a:pt x="17185" y="2700"/>
                  <a:pt x="16541" y="3506"/>
                  <a:pt x="16057" y="3973"/>
                </a:cubicBezTo>
                <a:cubicBezTo>
                  <a:pt x="16025" y="4021"/>
                  <a:pt x="16010" y="4038"/>
                  <a:pt x="15978" y="4070"/>
                </a:cubicBezTo>
                <a:cubicBezTo>
                  <a:pt x="15978" y="4005"/>
                  <a:pt x="15993" y="3924"/>
                  <a:pt x="16010" y="3828"/>
                </a:cubicBezTo>
                <a:cubicBezTo>
                  <a:pt x="16090" y="3119"/>
                  <a:pt x="16364" y="2378"/>
                  <a:pt x="16186" y="1669"/>
                </a:cubicBezTo>
                <a:cubicBezTo>
                  <a:pt x="15994" y="845"/>
                  <a:pt x="15298" y="67"/>
                  <a:pt x="14457" y="67"/>
                </a:cubicBezTo>
                <a:cubicBezTo>
                  <a:pt x="14313" y="67"/>
                  <a:pt x="14164" y="90"/>
                  <a:pt x="14013" y="140"/>
                </a:cubicBezTo>
                <a:cubicBezTo>
                  <a:pt x="13272" y="301"/>
                  <a:pt x="12660" y="800"/>
                  <a:pt x="12063" y="1251"/>
                </a:cubicBezTo>
                <a:cubicBezTo>
                  <a:pt x="10968" y="2056"/>
                  <a:pt x="10163" y="3151"/>
                  <a:pt x="9406" y="4279"/>
                </a:cubicBezTo>
                <a:cubicBezTo>
                  <a:pt x="9406" y="4167"/>
                  <a:pt x="9406" y="4021"/>
                  <a:pt x="9422" y="3924"/>
                </a:cubicBezTo>
                <a:cubicBezTo>
                  <a:pt x="9503" y="3151"/>
                  <a:pt x="9679" y="2185"/>
                  <a:pt x="8987" y="1637"/>
                </a:cubicBezTo>
                <a:cubicBezTo>
                  <a:pt x="8750" y="1484"/>
                  <a:pt x="8484" y="1430"/>
                  <a:pt x="8214" y="1430"/>
                </a:cubicBezTo>
                <a:cubicBezTo>
                  <a:pt x="7914" y="1430"/>
                  <a:pt x="7608" y="1497"/>
                  <a:pt x="7328" y="1573"/>
                </a:cubicBezTo>
                <a:cubicBezTo>
                  <a:pt x="6974" y="1718"/>
                  <a:pt x="6572" y="1830"/>
                  <a:pt x="6249" y="2073"/>
                </a:cubicBezTo>
                <a:cubicBezTo>
                  <a:pt x="5444" y="2861"/>
                  <a:pt x="5170" y="4038"/>
                  <a:pt x="4735" y="5052"/>
                </a:cubicBezTo>
                <a:cubicBezTo>
                  <a:pt x="4590" y="5391"/>
                  <a:pt x="4558" y="5760"/>
                  <a:pt x="4574" y="6115"/>
                </a:cubicBezTo>
                <a:cubicBezTo>
                  <a:pt x="4542" y="6099"/>
                  <a:pt x="4525" y="6067"/>
                  <a:pt x="4493" y="6050"/>
                </a:cubicBezTo>
                <a:cubicBezTo>
                  <a:pt x="4211" y="5804"/>
                  <a:pt x="3843" y="5577"/>
                  <a:pt x="3463" y="5577"/>
                </a:cubicBezTo>
                <a:cubicBezTo>
                  <a:pt x="3345" y="5577"/>
                  <a:pt x="3226" y="5599"/>
                  <a:pt x="3108" y="5648"/>
                </a:cubicBezTo>
                <a:cubicBezTo>
                  <a:pt x="1820" y="6164"/>
                  <a:pt x="1948" y="7388"/>
                  <a:pt x="2609" y="8305"/>
                </a:cubicBezTo>
                <a:cubicBezTo>
                  <a:pt x="2255" y="8386"/>
                  <a:pt x="1916" y="8483"/>
                  <a:pt x="1611" y="8660"/>
                </a:cubicBezTo>
                <a:cubicBezTo>
                  <a:pt x="982" y="9046"/>
                  <a:pt x="306" y="9514"/>
                  <a:pt x="80" y="10255"/>
                </a:cubicBezTo>
                <a:cubicBezTo>
                  <a:pt x="0" y="10706"/>
                  <a:pt x="129" y="11221"/>
                  <a:pt x="467" y="11526"/>
                </a:cubicBezTo>
                <a:cubicBezTo>
                  <a:pt x="967" y="12010"/>
                  <a:pt x="1643" y="12187"/>
                  <a:pt x="2238" y="12461"/>
                </a:cubicBezTo>
                <a:cubicBezTo>
                  <a:pt x="3093" y="12879"/>
                  <a:pt x="4027" y="12815"/>
                  <a:pt x="4944" y="12896"/>
                </a:cubicBezTo>
                <a:cubicBezTo>
                  <a:pt x="4969" y="12897"/>
                  <a:pt x="4994" y="12897"/>
                  <a:pt x="5019" y="12897"/>
                </a:cubicBezTo>
                <a:cubicBezTo>
                  <a:pt x="5860" y="12897"/>
                  <a:pt x="6885" y="12652"/>
                  <a:pt x="7667" y="12574"/>
                </a:cubicBezTo>
                <a:lnTo>
                  <a:pt x="7667" y="12574"/>
                </a:lnTo>
                <a:cubicBezTo>
                  <a:pt x="7570" y="12671"/>
                  <a:pt x="7489" y="12783"/>
                  <a:pt x="7457" y="12864"/>
                </a:cubicBezTo>
                <a:cubicBezTo>
                  <a:pt x="6941" y="13766"/>
                  <a:pt x="6748" y="14748"/>
                  <a:pt x="7731" y="15409"/>
                </a:cubicBezTo>
                <a:cubicBezTo>
                  <a:pt x="8110" y="15605"/>
                  <a:pt x="8520" y="15670"/>
                  <a:pt x="8937" y="15670"/>
                </a:cubicBezTo>
                <a:cubicBezTo>
                  <a:pt x="9478" y="15670"/>
                  <a:pt x="10031" y="15561"/>
                  <a:pt x="10549" y="15489"/>
                </a:cubicBezTo>
                <a:cubicBezTo>
                  <a:pt x="11741" y="15327"/>
                  <a:pt x="12917" y="15022"/>
                  <a:pt x="14060" y="14651"/>
                </a:cubicBezTo>
                <a:cubicBezTo>
                  <a:pt x="14350" y="14587"/>
                  <a:pt x="14640" y="14474"/>
                  <a:pt x="14866" y="14426"/>
                </a:cubicBezTo>
                <a:lnTo>
                  <a:pt x="14866" y="14554"/>
                </a:lnTo>
                <a:cubicBezTo>
                  <a:pt x="14676" y="16125"/>
                  <a:pt x="15621" y="16567"/>
                  <a:pt x="16762" y="16567"/>
                </a:cubicBezTo>
                <a:cubicBezTo>
                  <a:pt x="17564" y="16567"/>
                  <a:pt x="18463" y="16349"/>
                  <a:pt x="19134" y="16150"/>
                </a:cubicBezTo>
                <a:cubicBezTo>
                  <a:pt x="19875" y="15924"/>
                  <a:pt x="20584" y="15585"/>
                  <a:pt x="21308" y="15312"/>
                </a:cubicBezTo>
                <a:cubicBezTo>
                  <a:pt x="21615" y="15151"/>
                  <a:pt x="22001" y="15087"/>
                  <a:pt x="22291" y="14893"/>
                </a:cubicBezTo>
                <a:cubicBezTo>
                  <a:pt x="22291" y="15166"/>
                  <a:pt x="22307" y="15424"/>
                  <a:pt x="22403" y="15682"/>
                </a:cubicBezTo>
                <a:cubicBezTo>
                  <a:pt x="22678" y="16197"/>
                  <a:pt x="23273" y="16455"/>
                  <a:pt x="23837" y="16504"/>
                </a:cubicBezTo>
                <a:cubicBezTo>
                  <a:pt x="23862" y="16505"/>
                  <a:pt x="23887" y="16505"/>
                  <a:pt x="23911" y="16505"/>
                </a:cubicBezTo>
                <a:cubicBezTo>
                  <a:pt x="24434" y="16505"/>
                  <a:pt x="24957" y="16352"/>
                  <a:pt x="25464" y="16229"/>
                </a:cubicBezTo>
                <a:cubicBezTo>
                  <a:pt x="26527" y="15940"/>
                  <a:pt x="27493" y="15360"/>
                  <a:pt x="28186" y="14490"/>
                </a:cubicBezTo>
                <a:cubicBezTo>
                  <a:pt x="28202" y="14458"/>
                  <a:pt x="28234" y="14426"/>
                  <a:pt x="28266" y="14410"/>
                </a:cubicBezTo>
                <a:cubicBezTo>
                  <a:pt x="28597" y="14999"/>
                  <a:pt x="29233" y="15283"/>
                  <a:pt x="29881" y="15283"/>
                </a:cubicBezTo>
                <a:cubicBezTo>
                  <a:pt x="30242" y="15283"/>
                  <a:pt x="30607" y="15195"/>
                  <a:pt x="30924" y="15022"/>
                </a:cubicBezTo>
                <a:cubicBezTo>
                  <a:pt x="31713" y="14636"/>
                  <a:pt x="32389" y="14071"/>
                  <a:pt x="33018" y="13476"/>
                </a:cubicBezTo>
                <a:cubicBezTo>
                  <a:pt x="33566" y="12961"/>
                  <a:pt x="34081" y="12364"/>
                  <a:pt x="34307" y="11640"/>
                </a:cubicBezTo>
                <a:cubicBezTo>
                  <a:pt x="34709" y="10545"/>
                  <a:pt x="34741" y="9192"/>
                  <a:pt x="33710" y="8434"/>
                </a:cubicBezTo>
                <a:cubicBezTo>
                  <a:pt x="33316" y="8112"/>
                  <a:pt x="32845" y="7999"/>
                  <a:pt x="32360" y="7999"/>
                </a:cubicBezTo>
                <a:cubicBezTo>
                  <a:pt x="31875" y="7999"/>
                  <a:pt x="31375" y="8112"/>
                  <a:pt x="30924" y="8241"/>
                </a:cubicBezTo>
                <a:cubicBezTo>
                  <a:pt x="30907" y="8241"/>
                  <a:pt x="30892" y="8257"/>
                  <a:pt x="30875" y="8257"/>
                </a:cubicBezTo>
                <a:cubicBezTo>
                  <a:pt x="30924" y="8193"/>
                  <a:pt x="30989" y="8144"/>
                  <a:pt x="31036" y="8080"/>
                </a:cubicBezTo>
                <a:cubicBezTo>
                  <a:pt x="32884" y="5882"/>
                  <a:pt x="33188" y="2393"/>
                  <a:pt x="29568" y="2393"/>
                </a:cubicBezTo>
                <a:cubicBezTo>
                  <a:pt x="29527" y="2393"/>
                  <a:pt x="29485" y="2394"/>
                  <a:pt x="29442" y="2395"/>
                </a:cubicBezTo>
                <a:cubicBezTo>
                  <a:pt x="28122" y="2443"/>
                  <a:pt x="26898" y="2958"/>
                  <a:pt x="25786" y="3651"/>
                </a:cubicBezTo>
                <a:cubicBezTo>
                  <a:pt x="24997" y="4085"/>
                  <a:pt x="24256" y="4585"/>
                  <a:pt x="23548" y="5133"/>
                </a:cubicBezTo>
                <a:cubicBezTo>
                  <a:pt x="23612" y="4972"/>
                  <a:pt x="23676" y="4826"/>
                  <a:pt x="23724" y="4665"/>
                </a:cubicBezTo>
                <a:cubicBezTo>
                  <a:pt x="24063" y="3828"/>
                  <a:pt x="24385" y="2958"/>
                  <a:pt x="24272" y="2040"/>
                </a:cubicBezTo>
                <a:cubicBezTo>
                  <a:pt x="24182" y="578"/>
                  <a:pt x="22986" y="0"/>
                  <a:pt x="217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37"/>
          <p:cNvSpPr/>
          <p:nvPr/>
        </p:nvSpPr>
        <p:spPr>
          <a:xfrm>
            <a:off x="11323200" y="72860"/>
            <a:ext cx="1032469" cy="619945"/>
          </a:xfrm>
          <a:custGeom>
            <a:avLst/>
            <a:gdLst/>
            <a:ahLst/>
            <a:cxnLst/>
            <a:rect l="l" t="t" r="r" b="b"/>
            <a:pathLst>
              <a:path w="26247" h="15760" extrusionOk="0">
                <a:moveTo>
                  <a:pt x="17778" y="0"/>
                </a:moveTo>
                <a:cubicBezTo>
                  <a:pt x="17469" y="0"/>
                  <a:pt x="17169" y="123"/>
                  <a:pt x="16877" y="247"/>
                </a:cubicBezTo>
                <a:cubicBezTo>
                  <a:pt x="16778" y="276"/>
                  <a:pt x="16663" y="333"/>
                  <a:pt x="16577" y="390"/>
                </a:cubicBezTo>
                <a:cubicBezTo>
                  <a:pt x="16533" y="333"/>
                  <a:pt x="16476" y="289"/>
                  <a:pt x="16419" y="289"/>
                </a:cubicBezTo>
                <a:cubicBezTo>
                  <a:pt x="16322" y="284"/>
                  <a:pt x="16225" y="281"/>
                  <a:pt x="16128" y="281"/>
                </a:cubicBezTo>
                <a:cubicBezTo>
                  <a:pt x="15018" y="281"/>
                  <a:pt x="13897" y="654"/>
                  <a:pt x="13066" y="1378"/>
                </a:cubicBezTo>
                <a:cubicBezTo>
                  <a:pt x="12766" y="1636"/>
                  <a:pt x="12579" y="1980"/>
                  <a:pt x="12422" y="2324"/>
                </a:cubicBezTo>
                <a:cubicBezTo>
                  <a:pt x="12321" y="2511"/>
                  <a:pt x="12207" y="2696"/>
                  <a:pt x="12178" y="2912"/>
                </a:cubicBezTo>
                <a:cubicBezTo>
                  <a:pt x="11917" y="2762"/>
                  <a:pt x="11587" y="2700"/>
                  <a:pt x="11237" y="2700"/>
                </a:cubicBezTo>
                <a:cubicBezTo>
                  <a:pt x="10551" y="2700"/>
                  <a:pt x="9787" y="2937"/>
                  <a:pt x="9313" y="3212"/>
                </a:cubicBezTo>
                <a:cubicBezTo>
                  <a:pt x="8898" y="3485"/>
                  <a:pt x="8597" y="3886"/>
                  <a:pt x="8281" y="4258"/>
                </a:cubicBezTo>
                <a:cubicBezTo>
                  <a:pt x="7995" y="4616"/>
                  <a:pt x="7809" y="5017"/>
                  <a:pt x="7594" y="5418"/>
                </a:cubicBezTo>
                <a:cubicBezTo>
                  <a:pt x="7494" y="5619"/>
                  <a:pt x="7422" y="5834"/>
                  <a:pt x="7408" y="6064"/>
                </a:cubicBezTo>
                <a:cubicBezTo>
                  <a:pt x="7236" y="6006"/>
                  <a:pt x="7064" y="5978"/>
                  <a:pt x="6877" y="5963"/>
                </a:cubicBezTo>
                <a:cubicBezTo>
                  <a:pt x="6827" y="5960"/>
                  <a:pt x="6778" y="5958"/>
                  <a:pt x="6728" y="5958"/>
                </a:cubicBezTo>
                <a:cubicBezTo>
                  <a:pt x="6093" y="5958"/>
                  <a:pt x="5474" y="6203"/>
                  <a:pt x="4929" y="6522"/>
                </a:cubicBezTo>
                <a:cubicBezTo>
                  <a:pt x="4227" y="6866"/>
                  <a:pt x="3640" y="7424"/>
                  <a:pt x="3267" y="8112"/>
                </a:cubicBezTo>
                <a:cubicBezTo>
                  <a:pt x="2995" y="8513"/>
                  <a:pt x="2738" y="9158"/>
                  <a:pt x="2866" y="9659"/>
                </a:cubicBezTo>
                <a:cubicBezTo>
                  <a:pt x="2709" y="9674"/>
                  <a:pt x="2566" y="9745"/>
                  <a:pt x="2436" y="9831"/>
                </a:cubicBezTo>
                <a:cubicBezTo>
                  <a:pt x="1863" y="10161"/>
                  <a:pt x="1233" y="10763"/>
                  <a:pt x="990" y="11149"/>
                </a:cubicBezTo>
                <a:cubicBezTo>
                  <a:pt x="674" y="11521"/>
                  <a:pt x="445" y="11951"/>
                  <a:pt x="331" y="12425"/>
                </a:cubicBezTo>
                <a:cubicBezTo>
                  <a:pt x="1" y="13370"/>
                  <a:pt x="316" y="14344"/>
                  <a:pt x="1175" y="14903"/>
                </a:cubicBezTo>
                <a:cubicBezTo>
                  <a:pt x="1766" y="15349"/>
                  <a:pt x="2476" y="15759"/>
                  <a:pt x="3241" y="15759"/>
                </a:cubicBezTo>
                <a:cubicBezTo>
                  <a:pt x="3312" y="15759"/>
                  <a:pt x="3383" y="15756"/>
                  <a:pt x="3454" y="15748"/>
                </a:cubicBezTo>
                <a:cubicBezTo>
                  <a:pt x="3479" y="15749"/>
                  <a:pt x="3504" y="15750"/>
                  <a:pt x="3529" y="15750"/>
                </a:cubicBezTo>
                <a:cubicBezTo>
                  <a:pt x="4358" y="15750"/>
                  <a:pt x="5109" y="15293"/>
                  <a:pt x="5832" y="14931"/>
                </a:cubicBezTo>
                <a:cubicBezTo>
                  <a:pt x="6462" y="14587"/>
                  <a:pt x="6950" y="14459"/>
                  <a:pt x="7651" y="14087"/>
                </a:cubicBezTo>
                <a:cubicBezTo>
                  <a:pt x="7894" y="13993"/>
                  <a:pt x="7924" y="13948"/>
                  <a:pt x="7987" y="13948"/>
                </a:cubicBezTo>
                <a:cubicBezTo>
                  <a:pt x="8020" y="13948"/>
                  <a:pt x="8063" y="13961"/>
                  <a:pt x="8153" y="13986"/>
                </a:cubicBezTo>
                <a:lnTo>
                  <a:pt x="8182" y="14014"/>
                </a:lnTo>
                <a:cubicBezTo>
                  <a:pt x="8440" y="14444"/>
                  <a:pt x="8654" y="14946"/>
                  <a:pt x="9099" y="15233"/>
                </a:cubicBezTo>
                <a:cubicBezTo>
                  <a:pt x="9385" y="15376"/>
                  <a:pt x="9672" y="15519"/>
                  <a:pt x="9987" y="15562"/>
                </a:cubicBezTo>
                <a:cubicBezTo>
                  <a:pt x="10019" y="15563"/>
                  <a:pt x="10052" y="15563"/>
                  <a:pt x="10084" y="15563"/>
                </a:cubicBezTo>
                <a:cubicBezTo>
                  <a:pt x="10480" y="15563"/>
                  <a:pt x="10862" y="15482"/>
                  <a:pt x="11233" y="15376"/>
                </a:cubicBezTo>
                <a:cubicBezTo>
                  <a:pt x="12436" y="15032"/>
                  <a:pt x="14184" y="14215"/>
                  <a:pt x="14743" y="14215"/>
                </a:cubicBezTo>
                <a:cubicBezTo>
                  <a:pt x="14757" y="14215"/>
                  <a:pt x="14786" y="14215"/>
                  <a:pt x="14801" y="14230"/>
                </a:cubicBezTo>
                <a:cubicBezTo>
                  <a:pt x="14814" y="14230"/>
                  <a:pt x="14814" y="14244"/>
                  <a:pt x="14829" y="14244"/>
                </a:cubicBezTo>
                <a:cubicBezTo>
                  <a:pt x="14843" y="14272"/>
                  <a:pt x="14900" y="14301"/>
                  <a:pt x="14915" y="14316"/>
                </a:cubicBezTo>
                <a:cubicBezTo>
                  <a:pt x="15215" y="14587"/>
                  <a:pt x="15559" y="14803"/>
                  <a:pt x="15932" y="14960"/>
                </a:cubicBezTo>
                <a:cubicBezTo>
                  <a:pt x="16141" y="15042"/>
                  <a:pt x="16365" y="15066"/>
                  <a:pt x="16593" y="15066"/>
                </a:cubicBezTo>
                <a:cubicBezTo>
                  <a:pt x="16802" y="15066"/>
                  <a:pt x="17015" y="15046"/>
                  <a:pt x="17221" y="15032"/>
                </a:cubicBezTo>
                <a:cubicBezTo>
                  <a:pt x="18281" y="14946"/>
                  <a:pt x="19227" y="14415"/>
                  <a:pt x="20086" y="13829"/>
                </a:cubicBezTo>
                <a:cubicBezTo>
                  <a:pt x="20144" y="13785"/>
                  <a:pt x="20187" y="13756"/>
                  <a:pt x="20245" y="13714"/>
                </a:cubicBezTo>
                <a:cubicBezTo>
                  <a:pt x="20503" y="13986"/>
                  <a:pt x="20789" y="14258"/>
                  <a:pt x="21133" y="14415"/>
                </a:cubicBezTo>
                <a:cubicBezTo>
                  <a:pt x="21620" y="14602"/>
                  <a:pt x="22136" y="14774"/>
                  <a:pt x="22652" y="14774"/>
                </a:cubicBezTo>
                <a:cubicBezTo>
                  <a:pt x="23311" y="14774"/>
                  <a:pt x="23884" y="14444"/>
                  <a:pt x="24457" y="14173"/>
                </a:cubicBezTo>
                <a:cubicBezTo>
                  <a:pt x="25158" y="13857"/>
                  <a:pt x="25631" y="13212"/>
                  <a:pt x="25932" y="12524"/>
                </a:cubicBezTo>
                <a:cubicBezTo>
                  <a:pt x="26104" y="12167"/>
                  <a:pt x="26247" y="11966"/>
                  <a:pt x="26104" y="11493"/>
                </a:cubicBezTo>
                <a:cubicBezTo>
                  <a:pt x="25918" y="10948"/>
                  <a:pt x="25588" y="10448"/>
                  <a:pt x="25101" y="10161"/>
                </a:cubicBezTo>
                <a:cubicBezTo>
                  <a:pt x="25316" y="10018"/>
                  <a:pt x="25517" y="9817"/>
                  <a:pt x="25674" y="9602"/>
                </a:cubicBezTo>
                <a:cubicBezTo>
                  <a:pt x="25803" y="9416"/>
                  <a:pt x="25947" y="9201"/>
                  <a:pt x="25960" y="8958"/>
                </a:cubicBezTo>
                <a:cubicBezTo>
                  <a:pt x="25960" y="8312"/>
                  <a:pt x="25832" y="7653"/>
                  <a:pt x="25574" y="7066"/>
                </a:cubicBezTo>
                <a:cubicBezTo>
                  <a:pt x="25230" y="6551"/>
                  <a:pt x="24686" y="6135"/>
                  <a:pt x="24127" y="5877"/>
                </a:cubicBezTo>
                <a:cubicBezTo>
                  <a:pt x="23682" y="5685"/>
                  <a:pt x="23197" y="5644"/>
                  <a:pt x="22714" y="5644"/>
                </a:cubicBezTo>
                <a:cubicBezTo>
                  <a:pt x="22621" y="5644"/>
                  <a:pt x="22528" y="5645"/>
                  <a:pt x="22436" y="5648"/>
                </a:cubicBezTo>
                <a:cubicBezTo>
                  <a:pt x="22308" y="5648"/>
                  <a:pt x="22164" y="5662"/>
                  <a:pt x="22035" y="5676"/>
                </a:cubicBezTo>
                <a:lnTo>
                  <a:pt x="22064" y="5619"/>
                </a:lnTo>
                <a:cubicBezTo>
                  <a:pt x="22264" y="5290"/>
                  <a:pt x="22451" y="4975"/>
                  <a:pt x="22608" y="4631"/>
                </a:cubicBezTo>
                <a:cubicBezTo>
                  <a:pt x="22723" y="4387"/>
                  <a:pt x="22652" y="4100"/>
                  <a:pt x="22551" y="3857"/>
                </a:cubicBezTo>
                <a:cubicBezTo>
                  <a:pt x="22336" y="3370"/>
                  <a:pt x="21920" y="2998"/>
                  <a:pt x="21477" y="2711"/>
                </a:cubicBezTo>
                <a:cubicBezTo>
                  <a:pt x="21076" y="2511"/>
                  <a:pt x="20617" y="2467"/>
                  <a:pt x="20172" y="2453"/>
                </a:cubicBezTo>
                <a:cubicBezTo>
                  <a:pt x="20001" y="2467"/>
                  <a:pt x="19844" y="2524"/>
                  <a:pt x="19672" y="2582"/>
                </a:cubicBezTo>
                <a:cubicBezTo>
                  <a:pt x="19786" y="2324"/>
                  <a:pt x="19857" y="2052"/>
                  <a:pt x="19872" y="1766"/>
                </a:cubicBezTo>
                <a:cubicBezTo>
                  <a:pt x="19943" y="791"/>
                  <a:pt x="18812" y="289"/>
                  <a:pt x="18038" y="31"/>
                </a:cubicBezTo>
                <a:cubicBezTo>
                  <a:pt x="17951" y="10"/>
                  <a:pt x="17864" y="0"/>
                  <a:pt x="177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37"/>
          <p:cNvSpPr/>
          <p:nvPr/>
        </p:nvSpPr>
        <p:spPr>
          <a:xfrm rot="10800000" flipH="1">
            <a:off x="-12967" y="6381304"/>
            <a:ext cx="12217968" cy="674496"/>
          </a:xfrm>
          <a:prstGeom prst="flowChartDocument">
            <a:avLst/>
          </a:pr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54" name="Google Shape;854;p37"/>
          <p:cNvGrpSpPr/>
          <p:nvPr/>
        </p:nvGrpSpPr>
        <p:grpSpPr>
          <a:xfrm>
            <a:off x="596451" y="-615615"/>
            <a:ext cx="2118024" cy="1996908"/>
            <a:chOff x="2661788" y="-514250"/>
            <a:chExt cx="1588518" cy="1497681"/>
          </a:xfrm>
        </p:grpSpPr>
        <p:sp>
          <p:nvSpPr>
            <p:cNvPr id="855" name="Google Shape;855;p37"/>
            <p:cNvSpPr/>
            <p:nvPr/>
          </p:nvSpPr>
          <p:spPr>
            <a:xfrm flipH="1">
              <a:off x="2661787" y="-514250"/>
              <a:ext cx="1588518" cy="1497681"/>
            </a:xfrm>
            <a:custGeom>
              <a:avLst/>
              <a:gdLst/>
              <a:ahLst/>
              <a:cxnLst/>
              <a:rect l="l" t="t" r="r" b="b"/>
              <a:pathLst>
                <a:path w="33139" h="31244" extrusionOk="0">
                  <a:moveTo>
                    <a:pt x="17422" y="9"/>
                  </a:moveTo>
                  <a:cubicBezTo>
                    <a:pt x="16634" y="9"/>
                    <a:pt x="15847" y="68"/>
                    <a:pt x="15059" y="188"/>
                  </a:cubicBezTo>
                  <a:cubicBezTo>
                    <a:pt x="12480" y="675"/>
                    <a:pt x="10144" y="2050"/>
                    <a:pt x="7995" y="3640"/>
                  </a:cubicBezTo>
                  <a:cubicBezTo>
                    <a:pt x="1" y="9529"/>
                    <a:pt x="316" y="15173"/>
                    <a:pt x="1563" y="20775"/>
                  </a:cubicBezTo>
                  <a:cubicBezTo>
                    <a:pt x="4600" y="28469"/>
                    <a:pt x="7938" y="29643"/>
                    <a:pt x="12522" y="30589"/>
                  </a:cubicBezTo>
                  <a:cubicBezTo>
                    <a:pt x="14113" y="30918"/>
                    <a:pt x="15731" y="31133"/>
                    <a:pt x="17351" y="31191"/>
                  </a:cubicBezTo>
                  <a:cubicBezTo>
                    <a:pt x="17511" y="31191"/>
                    <a:pt x="18090" y="31243"/>
                    <a:pt x="18825" y="31243"/>
                  </a:cubicBezTo>
                  <a:cubicBezTo>
                    <a:pt x="19669" y="31243"/>
                    <a:pt x="20719" y="31174"/>
                    <a:pt x="21577" y="30875"/>
                  </a:cubicBezTo>
                  <a:cubicBezTo>
                    <a:pt x="23697" y="30316"/>
                    <a:pt x="27737" y="29371"/>
                    <a:pt x="30058" y="26247"/>
                  </a:cubicBezTo>
                  <a:cubicBezTo>
                    <a:pt x="30818" y="25244"/>
                    <a:pt x="31605" y="24199"/>
                    <a:pt x="32035" y="22967"/>
                  </a:cubicBezTo>
                  <a:cubicBezTo>
                    <a:pt x="32279" y="22236"/>
                    <a:pt x="32379" y="21477"/>
                    <a:pt x="32465" y="20703"/>
                  </a:cubicBezTo>
                  <a:cubicBezTo>
                    <a:pt x="32579" y="20102"/>
                    <a:pt x="32680" y="19485"/>
                    <a:pt x="32680" y="18855"/>
                  </a:cubicBezTo>
                  <a:cubicBezTo>
                    <a:pt x="32680" y="17523"/>
                    <a:pt x="33139" y="14671"/>
                    <a:pt x="32594" y="12121"/>
                  </a:cubicBezTo>
                  <a:cubicBezTo>
                    <a:pt x="32193" y="10173"/>
                    <a:pt x="31519" y="8310"/>
                    <a:pt x="30688" y="6549"/>
                  </a:cubicBezTo>
                  <a:cubicBezTo>
                    <a:pt x="30688" y="6534"/>
                    <a:pt x="30675" y="6534"/>
                    <a:pt x="30675" y="6520"/>
                  </a:cubicBezTo>
                  <a:cubicBezTo>
                    <a:pt x="30187" y="5546"/>
                    <a:pt x="29685" y="4572"/>
                    <a:pt x="28969" y="3783"/>
                  </a:cubicBezTo>
                  <a:cubicBezTo>
                    <a:pt x="27695" y="2379"/>
                    <a:pt x="26132" y="1176"/>
                    <a:pt x="24342" y="660"/>
                  </a:cubicBezTo>
                  <a:cubicBezTo>
                    <a:pt x="22050" y="1"/>
                    <a:pt x="19758" y="73"/>
                    <a:pt x="17895" y="16"/>
                  </a:cubicBezTo>
                  <a:cubicBezTo>
                    <a:pt x="17738" y="11"/>
                    <a:pt x="17580" y="9"/>
                    <a:pt x="17422"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37"/>
            <p:cNvSpPr/>
            <p:nvPr/>
          </p:nvSpPr>
          <p:spPr>
            <a:xfrm rot="10800000" flipH="1">
              <a:off x="3238455" y="2100"/>
              <a:ext cx="670800" cy="670800"/>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37"/>
            <p:cNvSpPr/>
            <p:nvPr/>
          </p:nvSpPr>
          <p:spPr>
            <a:xfrm rot="-9899998" flipH="1">
              <a:off x="3364064" y="127693"/>
              <a:ext cx="419597" cy="419597"/>
            </a:xfrm>
            <a:prstGeom prst="arc">
              <a:avLst>
                <a:gd name="adj1" fmla="val 16200000"/>
                <a:gd name="adj2" fmla="val 0"/>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26248809"/>
      </p:ext>
    </p:extLst>
  </p:cSld>
  <p:clrMapOvr>
    <a:masterClrMapping/>
  </p:clrMapOvr>
  <p:transition spd="slow">
    <p:fade thruBlk="1"/>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êu đề bản chiếu">
    <p:spTree>
      <p:nvGrpSpPr>
        <p:cNvPr id="1" name=""/>
        <p:cNvGrpSpPr/>
        <p:nvPr/>
      </p:nvGrpSpPr>
      <p:grpSpPr>
        <a:xfrm>
          <a:off x="0" y="0"/>
          <a:ext cx="0" cy="0"/>
          <a:chOff x="0" y="0"/>
          <a:chExt cx="0" cy="0"/>
        </a:xfrm>
      </p:grpSpPr>
      <p:pic>
        <p:nvPicPr>
          <p:cNvPr id="4" name="Picture 2" descr="演示模板底稿"/>
          <p:cNvPicPr>
            <a:picLocks noChangeAspect="1" noChangeArrowheads="1"/>
          </p:cNvPicPr>
          <p:nvPr/>
        </p:nvPicPr>
        <p:blipFill>
          <a:blip r:embed="rId2"/>
          <a:srcRect/>
          <a:stretch>
            <a:fillRect/>
          </a:stretch>
        </p:blipFill>
        <p:spPr bwMode="auto">
          <a:xfrm>
            <a:off x="2119" y="0"/>
            <a:ext cx="12187767" cy="6858000"/>
          </a:xfrm>
          <a:prstGeom prst="rect">
            <a:avLst/>
          </a:prstGeom>
          <a:noFill/>
          <a:ln w="9525">
            <a:noFill/>
            <a:miter lim="800000"/>
            <a:headEnd/>
            <a:tailEnd/>
          </a:ln>
        </p:spPr>
      </p:pic>
      <p:sp>
        <p:nvSpPr>
          <p:cNvPr id="2051" name="Rectangle 3"/>
          <p:cNvSpPr>
            <a:spLocks noGrp="1" noChangeArrowheads="1"/>
          </p:cNvSpPr>
          <p:nvPr>
            <p:ph type="ctrTitle"/>
          </p:nvPr>
        </p:nvSpPr>
        <p:spPr>
          <a:xfrm>
            <a:off x="4895853" y="1485900"/>
            <a:ext cx="7294033" cy="1225550"/>
          </a:xfrm>
        </p:spPr>
        <p:txBody>
          <a:bodyPr/>
          <a:lstStyle>
            <a:lvl1pPr algn="r">
              <a:defRPr sz="3200">
                <a:solidFill>
                  <a:schemeClr val="bg1"/>
                </a:solidFill>
              </a:defRPr>
            </a:lvl1pPr>
          </a:lstStyle>
          <a:p>
            <a:pPr lvl="0"/>
            <a:r>
              <a:rPr lang="en-US" altLang="zh-CN" noProof="0"/>
              <a:t>Click to edit Master title style</a:t>
            </a:r>
            <a:endParaRPr lang="zh-CN" noProof="0"/>
          </a:p>
        </p:txBody>
      </p:sp>
      <p:sp>
        <p:nvSpPr>
          <p:cNvPr id="2052" name="Rectangle 4"/>
          <p:cNvSpPr>
            <a:spLocks noGrp="1" noChangeArrowheads="1"/>
          </p:cNvSpPr>
          <p:nvPr>
            <p:ph type="subTitle" idx="1"/>
          </p:nvPr>
        </p:nvSpPr>
        <p:spPr>
          <a:xfrm>
            <a:off x="4895853" y="2711450"/>
            <a:ext cx="7294033" cy="546100"/>
          </a:xfrm>
        </p:spPr>
        <p:txBody>
          <a:bodyPr/>
          <a:lstStyle>
            <a:lvl1pPr marL="0" indent="0" algn="r">
              <a:buFontTx/>
              <a:buNone/>
              <a:defRPr sz="1800" b="1">
                <a:solidFill>
                  <a:schemeClr val="bg1"/>
                </a:solidFill>
              </a:defRPr>
            </a:lvl1pPr>
          </a:lstStyle>
          <a:p>
            <a:pPr lvl="0"/>
            <a:r>
              <a:rPr lang="en-US" altLang="zh-CN" noProof="0"/>
              <a:t>Click to edit Master subtitle style</a:t>
            </a:r>
            <a:endParaRPr lang="zh-CN" noProof="0"/>
          </a:p>
        </p:txBody>
      </p:sp>
      <p:sp>
        <p:nvSpPr>
          <p:cNvPr id="5" name="Rectangle 5"/>
          <p:cNvSpPr>
            <a:spLocks noGrp="1" noChangeArrowheads="1"/>
          </p:cNvSpPr>
          <p:nvPr>
            <p:ph type="dt" sz="half" idx="10"/>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1400">
                <a:latin typeface="+mn-lt"/>
                <a:ea typeface="宋体" pitchFamily="2"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400" b="0" i="0" u="none" strike="noStrike" kern="1200" cap="none" spc="0" normalizeH="0" baseline="0" noProof="0" smtClean="0">
                <a:ln>
                  <a:noFill/>
                </a:ln>
                <a:solidFill>
                  <a:srgbClr val="000000"/>
                </a:solidFill>
                <a:effectLst/>
                <a:uLnTx/>
                <a:uFillTx/>
                <a:latin typeface="Arial"/>
                <a:ea typeface="宋体" pitchFamily="2" charset="-122"/>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400" b="0" i="0" u="none" strike="noStrike" kern="1200" cap="none" spc="0" normalizeH="0" baseline="0" noProof="0">
              <a:ln>
                <a:noFill/>
              </a:ln>
              <a:solidFill>
                <a:srgbClr val="000000"/>
              </a:solidFill>
              <a:effectLst/>
              <a:uLnTx/>
              <a:uFillTx/>
              <a:latin typeface="Arial"/>
              <a:ea typeface="宋体" pitchFamily="2" charset="-122"/>
              <a:cs typeface="+mn-cs"/>
            </a:endParaRPr>
          </a:p>
        </p:txBody>
      </p:sp>
      <p:sp>
        <p:nvSpPr>
          <p:cNvPr id="6" name="Rectangle 6"/>
          <p:cNvSpPr>
            <a:spLocks noGrp="1" noChangeArrowheads="1"/>
          </p:cNvSpPr>
          <p:nvPr>
            <p:ph type="ftr" sz="quarter" idx="11"/>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1400">
                <a:latin typeface="+mn-lt"/>
                <a:ea typeface="宋体"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宋体" pitchFamily="2" charset="-122"/>
              <a:cs typeface="+mn-cs"/>
            </a:endParaRPr>
          </a:p>
        </p:txBody>
      </p:sp>
      <p:sp>
        <p:nvSpPr>
          <p:cNvPr id="7" name="Rectangle 7"/>
          <p:cNvSpPr>
            <a:spLocks noGrp="1" noChangeArrowheads="1"/>
          </p:cNvSpPr>
          <p:nvPr>
            <p:ph type="sldNum" sz="quarter" idx="12"/>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1400">
                <a:latin typeface="+mn-lt"/>
                <a:ea typeface="宋体" pitchFamily="2" charset="-122"/>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400" b="0" i="0" u="none" strike="noStrike" kern="1200" cap="none" spc="0" normalizeH="0" baseline="0" noProof="0" smtClean="0">
                <a:ln>
                  <a:noFill/>
                </a:ln>
                <a:solidFill>
                  <a:srgbClr val="000000"/>
                </a:solidFill>
                <a:effectLst/>
                <a:uLnTx/>
                <a:uFillTx/>
                <a:latin typeface="Arial"/>
                <a:ea typeface="宋体"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00000"/>
              </a:solidFill>
              <a:effectLst/>
              <a:uLnTx/>
              <a:uFillTx/>
              <a:latin typeface="Arial"/>
              <a:ea typeface="宋体" pitchFamily="2" charset="-122"/>
              <a:cs typeface="+mn-cs"/>
            </a:endParaRPr>
          </a:p>
        </p:txBody>
      </p:sp>
    </p:spTree>
    <p:extLst>
      <p:ext uri="{BB962C8B-B14F-4D97-AF65-F5344CB8AC3E}">
        <p14:creationId xmlns:p14="http://schemas.microsoft.com/office/powerpoint/2010/main" val="256510751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p>
            <a:r>
              <a:rPr lang="en-US"/>
              <a:t>Click to edit Master title style</a:t>
            </a:r>
          </a:p>
        </p:txBody>
      </p:sp>
      <p:sp>
        <p:nvSpPr>
          <p:cNvPr id="3" name="Chỗ dành sẵn cho Nội dung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146923467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Đầu trang của Phần">
    <p:spTree>
      <p:nvGrpSpPr>
        <p:cNvPr id="1" name=""/>
        <p:cNvGrpSpPr/>
        <p:nvPr/>
      </p:nvGrpSpPr>
      <p:grpSpPr>
        <a:xfrm>
          <a:off x="0" y="0"/>
          <a:ext cx="0" cy="0"/>
          <a:chOff x="0" y="0"/>
          <a:chExt cx="0" cy="0"/>
        </a:xfrm>
      </p:grpSpPr>
      <p:sp>
        <p:nvSpPr>
          <p:cNvPr id="2" name="Tiêu đề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Chỗ dành sẵn cho Văn bản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Edit Master text styles</a:t>
            </a:r>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399112292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3" name="Google Shape;10;p2" descr="Death_to_stock_photography_Vibrant-(9-of-10).jpg"/>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4300" y="-20638"/>
            <a:ext cx="1382184"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Google Shape;11;p2" descr="Death_to_stock_communicate_hands_2.jpg"/>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917" y="2655889"/>
            <a:ext cx="1547283"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Google Shape;12;p2" descr="Death_to_stock_photography_Vibrant-(10-of-10).jpg"/>
          <p:cNvPicPr preferRelativeResize="0">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133" y="4108450"/>
            <a:ext cx="276013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Google Shape;13;p2" descr="Death_to_stock_communicate_hands_5.jpg"/>
          <p:cNvPicPr preferRelativeResize="0">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25000" y="3175"/>
            <a:ext cx="27432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Google Shape;14;p2" descr="Death_to_stock_communicate_hands_9-.jpg"/>
          <p:cNvPicPr preferRelativeResize="0">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250" y="1355726"/>
            <a:ext cx="2760135" cy="276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Google Shape;15;p2"/>
          <p:cNvSpPr>
            <a:spLocks noChangeArrowheads="1"/>
          </p:cNvSpPr>
          <p:nvPr/>
        </p:nvSpPr>
        <p:spPr bwMode="auto">
          <a:xfrm>
            <a:off x="-97366" y="2730500"/>
            <a:ext cx="1384300"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9" name="Google Shape;16;p2"/>
          <p:cNvSpPr>
            <a:spLocks noChangeArrowheads="1"/>
          </p:cNvSpPr>
          <p:nvPr/>
        </p:nvSpPr>
        <p:spPr bwMode="auto">
          <a:xfrm>
            <a:off x="1286934" y="5486400"/>
            <a:ext cx="1384300" cy="138430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pic>
        <p:nvPicPr>
          <p:cNvPr id="10" name="Google Shape;17;p2" descr="DeathtoStock_Clementine10.jpg"/>
          <p:cNvPicPr preferRelativeResize="0">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085" y="5481638"/>
            <a:ext cx="1384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oogle Shape;18;p2" descr="Death_to_stock_communicate_hands_4.jpg"/>
          <p:cNvPicPr preferRelativeResize="0">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522885" y="4113213"/>
            <a:ext cx="2762249"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Google Shape;19;p2" descr="DeathtoStock_Simplify3.jpg"/>
          <p:cNvPicPr preferRelativeResize="0">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8899"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Google Shape;20;p2" descr="Death_to_stock_communicate_hands_1.jpg"/>
          <p:cNvPicPr preferRelativeResize="0">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75451" y="-23813"/>
            <a:ext cx="1384300" cy="138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Google Shape;21;p2" descr="Death_to_stock_communicate_hands_3.jpg"/>
          <p:cNvPicPr preferRelativeResize="0">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25900" y="5473700"/>
            <a:ext cx="1382184"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Google Shape;22;p2"/>
          <p:cNvSpPr>
            <a:spLocks noChangeArrowheads="1"/>
          </p:cNvSpPr>
          <p:nvPr/>
        </p:nvSpPr>
        <p:spPr bwMode="auto">
          <a:xfrm flipH="1">
            <a:off x="1295400" y="-7938"/>
            <a:ext cx="1371600" cy="1371601"/>
          </a:xfrm>
          <a:prstGeom prst="rect">
            <a:avLst/>
          </a:prstGeom>
          <a:solidFill>
            <a:srgbClr val="B0D85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6" name="Google Shape;23;p2"/>
          <p:cNvSpPr>
            <a:spLocks noChangeArrowheads="1"/>
          </p:cNvSpPr>
          <p:nvPr/>
        </p:nvSpPr>
        <p:spPr bwMode="auto">
          <a:xfrm flipH="1">
            <a:off x="2667000" y="5486400"/>
            <a:ext cx="1371600" cy="1371600"/>
          </a:xfrm>
          <a:prstGeom prst="rect">
            <a:avLst/>
          </a:prstGeom>
          <a:solidFill>
            <a:srgbClr val="EDC67B"/>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7" name="Google Shape;24;p2"/>
          <p:cNvSpPr>
            <a:spLocks noChangeArrowheads="1"/>
          </p:cNvSpPr>
          <p:nvPr/>
        </p:nvSpPr>
        <p:spPr bwMode="auto">
          <a:xfrm flipH="1">
            <a:off x="4038600" y="0"/>
            <a:ext cx="1371600" cy="13716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8" name="Google Shape;25;p2"/>
          <p:cNvSpPr>
            <a:spLocks noChangeArrowheads="1"/>
          </p:cNvSpPr>
          <p:nvPr/>
        </p:nvSpPr>
        <p:spPr bwMode="auto">
          <a:xfrm flipH="1">
            <a:off x="6781800" y="5486400"/>
            <a:ext cx="1371600" cy="1371600"/>
          </a:xfrm>
          <a:prstGeom prst="rect">
            <a:avLst/>
          </a:prstGeom>
          <a:solidFill>
            <a:srgbClr val="7198A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19" name="Google Shape;26;p2"/>
          <p:cNvSpPr>
            <a:spLocks noChangeArrowheads="1"/>
          </p:cNvSpPr>
          <p:nvPr/>
        </p:nvSpPr>
        <p:spPr bwMode="auto">
          <a:xfrm flipH="1">
            <a:off x="8153400" y="5486400"/>
            <a:ext cx="1371600" cy="13716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0" name="Google Shape;27;p2"/>
          <p:cNvSpPr>
            <a:spLocks noChangeArrowheads="1"/>
          </p:cNvSpPr>
          <p:nvPr/>
        </p:nvSpPr>
        <p:spPr bwMode="auto">
          <a:xfrm flipH="1">
            <a:off x="8157633" y="-12700"/>
            <a:ext cx="1371600" cy="1371600"/>
          </a:xfrm>
          <a:prstGeom prst="rect">
            <a:avLst/>
          </a:prstGeom>
          <a:solidFill>
            <a:srgbClr val="37A9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1" name="Google Shape;28;p2"/>
          <p:cNvSpPr>
            <a:spLocks noChangeArrowheads="1"/>
          </p:cNvSpPr>
          <p:nvPr/>
        </p:nvSpPr>
        <p:spPr bwMode="auto">
          <a:xfrm flipH="1">
            <a:off x="5410200" y="0"/>
            <a:ext cx="1371600" cy="1371600"/>
          </a:xfrm>
          <a:prstGeom prst="rect">
            <a:avLst/>
          </a:prstGeom>
          <a:solidFill>
            <a:srgbClr val="FAA99C"/>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2" name="Google Shape;29;p2"/>
          <p:cNvSpPr>
            <a:spLocks noChangeArrowheads="1"/>
          </p:cNvSpPr>
          <p:nvPr/>
        </p:nvSpPr>
        <p:spPr bwMode="auto">
          <a:xfrm>
            <a:off x="2667000" y="1358900"/>
            <a:ext cx="6858000" cy="41275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3" name="Google Shape;31;p2"/>
          <p:cNvSpPr>
            <a:spLocks noChangeArrowheads="1"/>
          </p:cNvSpPr>
          <p:nvPr/>
        </p:nvSpPr>
        <p:spPr bwMode="auto">
          <a:xfrm flipH="1">
            <a:off x="9527118" y="3417888"/>
            <a:ext cx="690033" cy="690562"/>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4" name="Google Shape;32;p2"/>
          <p:cNvSpPr>
            <a:spLocks noChangeArrowheads="1"/>
          </p:cNvSpPr>
          <p:nvPr/>
        </p:nvSpPr>
        <p:spPr bwMode="auto">
          <a:xfrm flipH="1">
            <a:off x="3342217" y="66675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5" name="Google Shape;33;p2"/>
          <p:cNvSpPr>
            <a:spLocks noChangeArrowheads="1"/>
          </p:cNvSpPr>
          <p:nvPr/>
        </p:nvSpPr>
        <p:spPr bwMode="auto">
          <a:xfrm flipH="1">
            <a:off x="10896600" y="0"/>
            <a:ext cx="1295400" cy="12954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6" name="Google Shape;34;p2"/>
          <p:cNvSpPr>
            <a:spLocks noChangeArrowheads="1"/>
          </p:cNvSpPr>
          <p:nvPr/>
        </p:nvSpPr>
        <p:spPr bwMode="auto">
          <a:xfrm>
            <a:off x="6087534" y="0"/>
            <a:ext cx="692151" cy="692150"/>
          </a:xfrm>
          <a:prstGeom prst="rect">
            <a:avLst/>
          </a:prstGeom>
          <a:solidFill>
            <a:srgbClr val="CEDBE0">
              <a:alpha val="3254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7" name="Google Shape;35;p2"/>
          <p:cNvSpPr>
            <a:spLocks noChangeArrowheads="1"/>
          </p:cNvSpPr>
          <p:nvPr/>
        </p:nvSpPr>
        <p:spPr bwMode="auto">
          <a:xfrm flipH="1">
            <a:off x="603251" y="0"/>
            <a:ext cx="692149" cy="69215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8" name="Google Shape;36;p2"/>
          <p:cNvSpPr>
            <a:spLocks noChangeArrowheads="1"/>
          </p:cNvSpPr>
          <p:nvPr/>
        </p:nvSpPr>
        <p:spPr bwMode="auto">
          <a:xfrm>
            <a:off x="9518651" y="4113213"/>
            <a:ext cx="1382183" cy="1384300"/>
          </a:xfrm>
          <a:prstGeom prst="rect">
            <a:avLst/>
          </a:prstGeom>
          <a:solidFill>
            <a:srgbClr val="7198A9">
              <a:alpha val="4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29" name="Google Shape;37;p2"/>
          <p:cNvSpPr>
            <a:spLocks noChangeArrowheads="1"/>
          </p:cNvSpPr>
          <p:nvPr/>
        </p:nvSpPr>
        <p:spPr bwMode="auto">
          <a:xfrm flipH="1">
            <a:off x="9525001" y="2743200"/>
            <a:ext cx="1384300" cy="1384300"/>
          </a:xfrm>
          <a:prstGeom prst="rect">
            <a:avLst/>
          </a:prstGeom>
          <a:solidFill>
            <a:srgbClr val="CEDBE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
                <a:srgbClr val="000000"/>
              </a:buClr>
              <a:buSzTx/>
              <a:buFont typeface="Arial" panose="020B0604020202020204" pitchFamily="34" charset="0"/>
              <a:buNone/>
              <a:tabLst/>
              <a:defRPr/>
            </a:pPr>
            <a:endParaRPr kumimoji="0" lang="en-US" altLang="en-US" sz="14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sym typeface="Arial" panose="020B0604020202020204" pitchFamily="34" charset="0"/>
            </a:endParaRPr>
          </a:p>
        </p:txBody>
      </p:sp>
      <p:sp>
        <p:nvSpPr>
          <p:cNvPr id="30" name="Google Shape;30;p2"/>
          <p:cNvSpPr txBox="1">
            <a:spLocks noGrp="1"/>
          </p:cNvSpPr>
          <p:nvPr>
            <p:ph type="ctrTitle"/>
          </p:nvPr>
        </p:nvSpPr>
        <p:spPr>
          <a:xfrm>
            <a:off x="3948733" y="2655767"/>
            <a:ext cx="4294400" cy="1546400"/>
          </a:xfrm>
          <a:prstGeom prst="rect">
            <a:avLst/>
          </a:prstGeom>
        </p:spPr>
        <p:txBody>
          <a:bodyPr spcFirstLastPara="1" anchor="ctr">
            <a:noAutofit/>
          </a:bodyPr>
          <a:lstStyle>
            <a:lvl1pPr lvl="0" algn="ctr">
              <a:spcBef>
                <a:spcPts val="0"/>
              </a:spcBef>
              <a:spcAft>
                <a:spcPts val="0"/>
              </a:spcAft>
              <a:buSzPts val="3000"/>
              <a:buNone/>
              <a:defRPr sz="3000"/>
            </a:lvl1pPr>
            <a:lvl2pPr lvl="1" algn="ctr">
              <a:spcBef>
                <a:spcPts val="0"/>
              </a:spcBef>
              <a:spcAft>
                <a:spcPts val="0"/>
              </a:spcAft>
              <a:buSzPts val="3000"/>
              <a:buNone/>
              <a:defRPr sz="3000"/>
            </a:lvl2pPr>
            <a:lvl3pPr lvl="2" algn="ctr">
              <a:spcBef>
                <a:spcPts val="0"/>
              </a:spcBef>
              <a:spcAft>
                <a:spcPts val="0"/>
              </a:spcAft>
              <a:buSzPts val="3000"/>
              <a:buNone/>
              <a:defRPr sz="3000"/>
            </a:lvl3pPr>
            <a:lvl4pPr lvl="3" algn="ctr">
              <a:spcBef>
                <a:spcPts val="0"/>
              </a:spcBef>
              <a:spcAft>
                <a:spcPts val="0"/>
              </a:spcAft>
              <a:buSzPts val="3000"/>
              <a:buNone/>
              <a:defRPr sz="3000"/>
            </a:lvl4pPr>
            <a:lvl5pPr lvl="4" algn="ctr">
              <a:spcBef>
                <a:spcPts val="0"/>
              </a:spcBef>
              <a:spcAft>
                <a:spcPts val="0"/>
              </a:spcAft>
              <a:buSzPts val="3000"/>
              <a:buNone/>
              <a:defRPr sz="3000"/>
            </a:lvl5pPr>
            <a:lvl6pPr lvl="5" algn="ctr">
              <a:spcBef>
                <a:spcPts val="0"/>
              </a:spcBef>
              <a:spcAft>
                <a:spcPts val="0"/>
              </a:spcAft>
              <a:buSzPts val="3000"/>
              <a:buNone/>
              <a:defRPr sz="3000"/>
            </a:lvl6pPr>
            <a:lvl7pPr lvl="6" algn="ctr">
              <a:spcBef>
                <a:spcPts val="0"/>
              </a:spcBef>
              <a:spcAft>
                <a:spcPts val="0"/>
              </a:spcAft>
              <a:buSzPts val="3000"/>
              <a:buNone/>
              <a:defRPr sz="3000"/>
            </a:lvl7pPr>
            <a:lvl8pPr lvl="7" algn="ctr">
              <a:spcBef>
                <a:spcPts val="0"/>
              </a:spcBef>
              <a:spcAft>
                <a:spcPts val="0"/>
              </a:spcAft>
              <a:buSzPts val="3000"/>
              <a:buNone/>
              <a:defRPr sz="3000"/>
            </a:lvl8pPr>
            <a:lvl9pPr lvl="8" algn="ctr">
              <a:spcBef>
                <a:spcPts val="0"/>
              </a:spcBef>
              <a:spcAft>
                <a:spcPts val="0"/>
              </a:spcAft>
              <a:buSzPts val="3000"/>
              <a:buNone/>
              <a:defRPr sz="3000"/>
            </a:lvl9pPr>
          </a:lstStyle>
          <a:p>
            <a:endParaRPr/>
          </a:p>
        </p:txBody>
      </p:sp>
    </p:spTree>
    <p:extLst>
      <p:ext uri="{BB962C8B-B14F-4D97-AF65-F5344CB8AC3E}">
        <p14:creationId xmlns:p14="http://schemas.microsoft.com/office/powerpoint/2010/main" val="155346966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Hai Nội dung">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p>
            <a:r>
              <a:rPr lang="en-US"/>
              <a:t>Click to edit Master title style</a:t>
            </a:r>
          </a:p>
        </p:txBody>
      </p:sp>
      <p:sp>
        <p:nvSpPr>
          <p:cNvPr id="3" name="Chỗ dành sẵn cho Nội dung 2"/>
          <p:cNvSpPr>
            <a:spLocks noGrp="1"/>
          </p:cNvSpPr>
          <p:nvPr>
            <p:ph sz="half" idx="1"/>
          </p:nvPr>
        </p:nvSpPr>
        <p:spPr>
          <a:xfrm>
            <a:off x="609600" y="1600203"/>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ỗ dành sẵn cho Nội dung 3"/>
          <p:cNvSpPr>
            <a:spLocks noGrp="1"/>
          </p:cNvSpPr>
          <p:nvPr>
            <p:ph sz="half" idx="2"/>
          </p:nvPr>
        </p:nvSpPr>
        <p:spPr>
          <a:xfrm>
            <a:off x="6197600" y="1600203"/>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7"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178900787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Phép so sánh">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lvl1pPr>
              <a:defRPr/>
            </a:lvl1pPr>
          </a:lstStyle>
          <a:p>
            <a:r>
              <a:rPr lang="en-US"/>
              <a:t>Click to edit Master title style</a:t>
            </a:r>
          </a:p>
        </p:txBody>
      </p:sp>
      <p:sp>
        <p:nvSpPr>
          <p:cNvPr id="3" name="Chỗ dành sẵn cho Văn bản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hỗ dành sẵn cho Nội dung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hỗ dành sẵn cho Văn bản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hỗ dành sẵn cho Nội dung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8"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9"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312793652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Chỉ Tiêu đề">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4"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5"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14000253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Trống">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3"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4"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105753019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Nội dung với Phụ đề">
    <p:spTree>
      <p:nvGrpSpPr>
        <p:cNvPr id="1" name=""/>
        <p:cNvGrpSpPr/>
        <p:nvPr/>
      </p:nvGrpSpPr>
      <p:grpSpPr>
        <a:xfrm>
          <a:off x="0" y="0"/>
          <a:ext cx="0" cy="0"/>
          <a:chOff x="0" y="0"/>
          <a:chExt cx="0" cy="0"/>
        </a:xfrm>
      </p:grpSpPr>
      <p:sp>
        <p:nvSpPr>
          <p:cNvPr id="2" name="Tiêu đề 1"/>
          <p:cNvSpPr>
            <a:spLocks noGrp="1"/>
          </p:cNvSpPr>
          <p:nvPr>
            <p:ph type="title"/>
          </p:nvPr>
        </p:nvSpPr>
        <p:spPr>
          <a:xfrm>
            <a:off x="609602" y="273050"/>
            <a:ext cx="4011084" cy="1162050"/>
          </a:xfrm>
        </p:spPr>
        <p:txBody>
          <a:bodyPr anchor="b"/>
          <a:lstStyle>
            <a:lvl1pPr algn="l">
              <a:defRPr sz="2000" b="1"/>
            </a:lvl1pPr>
          </a:lstStyle>
          <a:p>
            <a:r>
              <a:rPr lang="en-US"/>
              <a:t>Click to edit Master title style</a:t>
            </a:r>
          </a:p>
        </p:txBody>
      </p:sp>
      <p:sp>
        <p:nvSpPr>
          <p:cNvPr id="3" name="Chỗ dành sẵn cho Nội dung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ỗ dành sẵn cho Văn bản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7"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36875725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Ảnh với Phụ đề">
    <p:spTree>
      <p:nvGrpSpPr>
        <p:cNvPr id="1" name=""/>
        <p:cNvGrpSpPr/>
        <p:nvPr/>
      </p:nvGrpSpPr>
      <p:grpSpPr>
        <a:xfrm>
          <a:off x="0" y="0"/>
          <a:ext cx="0" cy="0"/>
          <a:chOff x="0" y="0"/>
          <a:chExt cx="0" cy="0"/>
        </a:xfrm>
      </p:grpSpPr>
      <p:sp>
        <p:nvSpPr>
          <p:cNvPr id="2" name="Tiêu đề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Chỗ dành sẵn cho Hình ảnh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Chỗ dành sẵn cho Văn bản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7"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408489345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p>
            <a:r>
              <a:rPr lang="en-US"/>
              <a:t>Click to edit Master title style</a:t>
            </a:r>
          </a:p>
        </p:txBody>
      </p:sp>
      <p:sp>
        <p:nvSpPr>
          <p:cNvPr id="3" name="Chỗ dành sẵn cho Văn bản Dọc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151067787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Tiêu đề Dọc 1"/>
          <p:cNvSpPr>
            <a:spLocks noGrp="1"/>
          </p:cNvSpPr>
          <p:nvPr>
            <p:ph type="title" orient="vert"/>
          </p:nvPr>
        </p:nvSpPr>
        <p:spPr>
          <a:xfrm>
            <a:off x="8839200" y="274641"/>
            <a:ext cx="2743200" cy="5851525"/>
          </a:xfrm>
        </p:spPr>
        <p:txBody>
          <a:bodyPr vert="eaVert"/>
          <a:lstStyle/>
          <a:p>
            <a:r>
              <a:rPr lang="en-US"/>
              <a:t>Click to edit Master title style</a:t>
            </a:r>
          </a:p>
        </p:txBody>
      </p:sp>
      <p:sp>
        <p:nvSpPr>
          <p:cNvPr id="3" name="Chỗ dành sẵn cho Văn bản Dọc 2"/>
          <p:cNvSpPr>
            <a:spLocks noGrp="1"/>
          </p:cNvSpPr>
          <p:nvPr>
            <p:ph type="body" orient="vert" idx="1"/>
          </p:nvPr>
        </p:nvSpPr>
        <p:spPr>
          <a:xfrm>
            <a:off x="609600" y="274641"/>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5" name="Rectangle 6"/>
          <p:cNvSpPr>
            <a:spLocks noGrp="1" noChangeArrowheads="1"/>
          </p:cNvSpPr>
          <p:nvPr>
            <p:ph type="ftr" sz="quarter" idx="11"/>
          </p:nvPr>
        </p:nvSpPr>
        <p:spPr>
          <a:ln/>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6" name="Rectangle 7"/>
          <p:cNvSpPr>
            <a:spLocks noGrp="1" noChangeArrowheads="1"/>
          </p:cNvSpPr>
          <p:nvPr>
            <p:ph type="sldNum" sz="quarter" idx="12"/>
          </p:nvPr>
        </p:nvSpPr>
        <p:spPr>
          <a:ln/>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63000304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7130004"/>
      </p:ext>
    </p:extLst>
  </p:cSld>
  <p:clrMapOvr>
    <a:masterClrMapping/>
  </p:clrMapOvr>
  <p:transition spd="slow">
    <p:fade thruBlk="1"/>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200" b="1">
                <a:solidFill>
                  <a:srgbClr val="57A920"/>
                </a:solidFill>
                <a:latin typeface="Tahoma" panose="020B0604030504040204" pitchFamily="34" charset="0"/>
                <a:ea typeface="Tahoma" panose="020B0604030504040204" pitchFamily="34" charset="0"/>
                <a:cs typeface="Tahoma" panose="020B0604030504040204" pitchFamily="34" charset="0"/>
              </a:defRPr>
            </a:lvl1pPr>
          </a:lstStyle>
          <a:p>
            <a:r>
              <a:rPr lang="en-US" dirty="0"/>
              <a:t>Click to edit Master title style</a:t>
            </a:r>
            <a:endParaRPr lang="vi-VN"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32940598"/>
      </p:ext>
    </p:extLst>
  </p:cSld>
  <p:clrMapOvr>
    <a:masterClrMapping/>
  </p:clrMapOvr>
  <p:transition spd="slow">
    <p:fade thruBlk="1"/>
  </p:transition>
  <p:extLst mod="1">
    <p:ext uri="{DCECCB84-F9BA-43D5-87BE-67443E8EF086}">
      <p15:sldGuideLst xmlns:p15="http://schemas.microsoft.com/office/powerpoint/2012/main">
        <p15:guide id="1" orient="horz" pos="144">
          <p15:clr>
            <a:srgbClr val="FBAE40"/>
          </p15:clr>
        </p15:guide>
        <p15:guide id="2" pos="240">
          <p15:clr>
            <a:srgbClr val="FBAE40"/>
          </p15:clr>
        </p15:guide>
        <p15:guide id="3" pos="7464">
          <p15:clr>
            <a:srgbClr val="FBAE40"/>
          </p15:clr>
        </p15:guide>
        <p15:guide id="4" orient="horz" pos="4176">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slideLayout" Target="../slideLayouts/slideLayout123.xml"/><Relationship Id="rId18" Type="http://schemas.openxmlformats.org/officeDocument/2006/relationships/slideLayout" Target="../slideLayouts/slideLayout128.xml"/><Relationship Id="rId26" Type="http://schemas.openxmlformats.org/officeDocument/2006/relationships/slideLayout" Target="../slideLayouts/slideLayout136.xml"/><Relationship Id="rId3" Type="http://schemas.openxmlformats.org/officeDocument/2006/relationships/slideLayout" Target="../slideLayouts/slideLayout113.xml"/><Relationship Id="rId21" Type="http://schemas.openxmlformats.org/officeDocument/2006/relationships/slideLayout" Target="../slideLayouts/slideLayout131.xml"/><Relationship Id="rId7" Type="http://schemas.openxmlformats.org/officeDocument/2006/relationships/slideLayout" Target="../slideLayouts/slideLayout117.xml"/><Relationship Id="rId12" Type="http://schemas.openxmlformats.org/officeDocument/2006/relationships/slideLayout" Target="../slideLayouts/slideLayout122.xml"/><Relationship Id="rId17" Type="http://schemas.openxmlformats.org/officeDocument/2006/relationships/slideLayout" Target="../slideLayouts/slideLayout127.xml"/><Relationship Id="rId25" Type="http://schemas.openxmlformats.org/officeDocument/2006/relationships/slideLayout" Target="../slideLayouts/slideLayout135.xml"/><Relationship Id="rId2" Type="http://schemas.openxmlformats.org/officeDocument/2006/relationships/slideLayout" Target="../slideLayouts/slideLayout112.xml"/><Relationship Id="rId16" Type="http://schemas.openxmlformats.org/officeDocument/2006/relationships/slideLayout" Target="../slideLayouts/slideLayout126.xml"/><Relationship Id="rId20" Type="http://schemas.openxmlformats.org/officeDocument/2006/relationships/slideLayout" Target="../slideLayouts/slideLayout130.xml"/><Relationship Id="rId29" Type="http://schemas.openxmlformats.org/officeDocument/2006/relationships/slideLayout" Target="../slideLayouts/slideLayout139.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24" Type="http://schemas.openxmlformats.org/officeDocument/2006/relationships/slideLayout" Target="../slideLayouts/slideLayout134.xml"/><Relationship Id="rId5" Type="http://schemas.openxmlformats.org/officeDocument/2006/relationships/slideLayout" Target="../slideLayouts/slideLayout115.xml"/><Relationship Id="rId15" Type="http://schemas.openxmlformats.org/officeDocument/2006/relationships/slideLayout" Target="../slideLayouts/slideLayout125.xml"/><Relationship Id="rId23" Type="http://schemas.openxmlformats.org/officeDocument/2006/relationships/slideLayout" Target="../slideLayouts/slideLayout133.xml"/><Relationship Id="rId28" Type="http://schemas.openxmlformats.org/officeDocument/2006/relationships/slideLayout" Target="../slideLayouts/slideLayout138.xml"/><Relationship Id="rId10" Type="http://schemas.openxmlformats.org/officeDocument/2006/relationships/slideLayout" Target="../slideLayouts/slideLayout120.xml"/><Relationship Id="rId19" Type="http://schemas.openxmlformats.org/officeDocument/2006/relationships/slideLayout" Target="../slideLayouts/slideLayout129.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4" Type="http://schemas.openxmlformats.org/officeDocument/2006/relationships/slideLayout" Target="../slideLayouts/slideLayout124.xml"/><Relationship Id="rId22" Type="http://schemas.openxmlformats.org/officeDocument/2006/relationships/slideLayout" Target="../slideLayouts/slideLayout132.xml"/><Relationship Id="rId27" Type="http://schemas.openxmlformats.org/officeDocument/2006/relationships/slideLayout" Target="../slideLayouts/slideLayout137.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7.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2.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theme" Target="../theme/theme13.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4.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0.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theme" Target="../theme/theme15.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slideLayout" Target="../slideLayouts/slideLayout196.xml"/><Relationship Id="rId18" Type="http://schemas.openxmlformats.org/officeDocument/2006/relationships/slideLayout" Target="../slideLayouts/slideLayout201.xml"/><Relationship Id="rId26" Type="http://schemas.openxmlformats.org/officeDocument/2006/relationships/slideLayout" Target="../slideLayouts/slideLayout209.xml"/><Relationship Id="rId3" Type="http://schemas.openxmlformats.org/officeDocument/2006/relationships/slideLayout" Target="../slideLayouts/slideLayout186.xml"/><Relationship Id="rId21" Type="http://schemas.openxmlformats.org/officeDocument/2006/relationships/slideLayout" Target="../slideLayouts/slideLayout204.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17" Type="http://schemas.openxmlformats.org/officeDocument/2006/relationships/slideLayout" Target="../slideLayouts/slideLayout200.xml"/><Relationship Id="rId25" Type="http://schemas.openxmlformats.org/officeDocument/2006/relationships/slideLayout" Target="../slideLayouts/slideLayout208.xml"/><Relationship Id="rId2" Type="http://schemas.openxmlformats.org/officeDocument/2006/relationships/slideLayout" Target="../slideLayouts/slideLayout185.xml"/><Relationship Id="rId16" Type="http://schemas.openxmlformats.org/officeDocument/2006/relationships/slideLayout" Target="../slideLayouts/slideLayout199.xml"/><Relationship Id="rId20" Type="http://schemas.openxmlformats.org/officeDocument/2006/relationships/slideLayout" Target="../slideLayouts/slideLayout203.xml"/><Relationship Id="rId29" Type="http://schemas.openxmlformats.org/officeDocument/2006/relationships/slideLayout" Target="../slideLayouts/slideLayout212.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24" Type="http://schemas.openxmlformats.org/officeDocument/2006/relationships/slideLayout" Target="../slideLayouts/slideLayout207.xml"/><Relationship Id="rId32" Type="http://schemas.openxmlformats.org/officeDocument/2006/relationships/theme" Target="../theme/theme16.xml"/><Relationship Id="rId5" Type="http://schemas.openxmlformats.org/officeDocument/2006/relationships/slideLayout" Target="../slideLayouts/slideLayout188.xml"/><Relationship Id="rId15" Type="http://schemas.openxmlformats.org/officeDocument/2006/relationships/slideLayout" Target="../slideLayouts/slideLayout198.xml"/><Relationship Id="rId23" Type="http://schemas.openxmlformats.org/officeDocument/2006/relationships/slideLayout" Target="../slideLayouts/slideLayout206.xml"/><Relationship Id="rId28" Type="http://schemas.openxmlformats.org/officeDocument/2006/relationships/slideLayout" Target="../slideLayouts/slideLayout211.xml"/><Relationship Id="rId10" Type="http://schemas.openxmlformats.org/officeDocument/2006/relationships/slideLayout" Target="../slideLayouts/slideLayout193.xml"/><Relationship Id="rId19" Type="http://schemas.openxmlformats.org/officeDocument/2006/relationships/slideLayout" Target="../slideLayouts/slideLayout202.xml"/><Relationship Id="rId31" Type="http://schemas.openxmlformats.org/officeDocument/2006/relationships/slideLayout" Target="../slideLayouts/slideLayout214.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slideLayout" Target="../slideLayouts/slideLayout197.xml"/><Relationship Id="rId22" Type="http://schemas.openxmlformats.org/officeDocument/2006/relationships/slideLayout" Target="../slideLayouts/slideLayout205.xml"/><Relationship Id="rId27" Type="http://schemas.openxmlformats.org/officeDocument/2006/relationships/slideLayout" Target="../slideLayouts/slideLayout210.xml"/><Relationship Id="rId30" Type="http://schemas.openxmlformats.org/officeDocument/2006/relationships/slideLayout" Target="../slideLayouts/slideLayout21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17.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18.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slideLayout" Target="../slideLayouts/slideLayout249.xml"/><Relationship Id="rId18" Type="http://schemas.openxmlformats.org/officeDocument/2006/relationships/slideLayout" Target="../slideLayouts/slideLayout254.xml"/><Relationship Id="rId26" Type="http://schemas.openxmlformats.org/officeDocument/2006/relationships/slideLayout" Target="../slideLayouts/slideLayout262.xml"/><Relationship Id="rId3" Type="http://schemas.openxmlformats.org/officeDocument/2006/relationships/slideLayout" Target="../slideLayouts/slideLayout239.xml"/><Relationship Id="rId21" Type="http://schemas.openxmlformats.org/officeDocument/2006/relationships/slideLayout" Target="../slideLayouts/slideLayout257.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17" Type="http://schemas.openxmlformats.org/officeDocument/2006/relationships/slideLayout" Target="../slideLayouts/slideLayout253.xml"/><Relationship Id="rId25" Type="http://schemas.openxmlformats.org/officeDocument/2006/relationships/slideLayout" Target="../slideLayouts/slideLayout261.xml"/><Relationship Id="rId2" Type="http://schemas.openxmlformats.org/officeDocument/2006/relationships/slideLayout" Target="../slideLayouts/slideLayout238.xml"/><Relationship Id="rId16" Type="http://schemas.openxmlformats.org/officeDocument/2006/relationships/slideLayout" Target="../slideLayouts/slideLayout252.xml"/><Relationship Id="rId20" Type="http://schemas.openxmlformats.org/officeDocument/2006/relationships/slideLayout" Target="../slideLayouts/slideLayout256.xml"/><Relationship Id="rId29" Type="http://schemas.openxmlformats.org/officeDocument/2006/relationships/slideLayout" Target="../slideLayouts/slideLayout265.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24" Type="http://schemas.openxmlformats.org/officeDocument/2006/relationships/slideLayout" Target="../slideLayouts/slideLayout260.xml"/><Relationship Id="rId32" Type="http://schemas.openxmlformats.org/officeDocument/2006/relationships/theme" Target="../theme/theme19.xml"/><Relationship Id="rId5" Type="http://schemas.openxmlformats.org/officeDocument/2006/relationships/slideLayout" Target="../slideLayouts/slideLayout241.xml"/><Relationship Id="rId15" Type="http://schemas.openxmlformats.org/officeDocument/2006/relationships/slideLayout" Target="../slideLayouts/slideLayout251.xml"/><Relationship Id="rId23" Type="http://schemas.openxmlformats.org/officeDocument/2006/relationships/slideLayout" Target="../slideLayouts/slideLayout259.xml"/><Relationship Id="rId28" Type="http://schemas.openxmlformats.org/officeDocument/2006/relationships/slideLayout" Target="../slideLayouts/slideLayout264.xml"/><Relationship Id="rId10" Type="http://schemas.openxmlformats.org/officeDocument/2006/relationships/slideLayout" Target="../slideLayouts/slideLayout246.xml"/><Relationship Id="rId19" Type="http://schemas.openxmlformats.org/officeDocument/2006/relationships/slideLayout" Target="../slideLayouts/slideLayout255.xml"/><Relationship Id="rId31" Type="http://schemas.openxmlformats.org/officeDocument/2006/relationships/slideLayout" Target="../slideLayouts/slideLayout267.xml"/><Relationship Id="rId4" Type="http://schemas.openxmlformats.org/officeDocument/2006/relationships/slideLayout" Target="../slideLayouts/slideLayout240.xml"/><Relationship Id="rId9" Type="http://schemas.openxmlformats.org/officeDocument/2006/relationships/slideLayout" Target="../slideLayouts/slideLayout245.xml"/><Relationship Id="rId14" Type="http://schemas.openxmlformats.org/officeDocument/2006/relationships/slideLayout" Target="../slideLayouts/slideLayout250.xml"/><Relationship Id="rId22" Type="http://schemas.openxmlformats.org/officeDocument/2006/relationships/slideLayout" Target="../slideLayouts/slideLayout258.xml"/><Relationship Id="rId27" Type="http://schemas.openxmlformats.org/officeDocument/2006/relationships/slideLayout" Target="../slideLayouts/slideLayout263.xml"/><Relationship Id="rId30" Type="http://schemas.openxmlformats.org/officeDocument/2006/relationships/slideLayout" Target="../slideLayouts/slideLayout2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13" Type="http://schemas.openxmlformats.org/officeDocument/2006/relationships/theme" Target="../theme/theme2.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slideLayout" Target="../slideLayouts/slideLayout20.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75.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theme" Target="../theme/theme20.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theme" Target="../theme/theme4.xml"/><Relationship Id="rId3" Type="http://schemas.openxmlformats.org/officeDocument/2006/relationships/slideLayout" Target="../slideLayouts/slideLayout31.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5" Type="http://schemas.openxmlformats.org/officeDocument/2006/relationships/slideLayout" Target="../slideLayouts/slideLayout33.xml"/><Relationship Id="rId10" Type="http://schemas.openxmlformats.org/officeDocument/2006/relationships/slideLayout" Target="../slideLayouts/slideLayout38.xml"/><Relationship Id="rId4" Type="http://schemas.openxmlformats.org/officeDocument/2006/relationships/slideLayout" Target="../slideLayouts/slideLayout32.xml"/><Relationship Id="rId9" Type="http://schemas.openxmlformats.org/officeDocument/2006/relationships/slideLayout" Target="../slideLayouts/slideLayout3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theme" Target="../theme/theme5.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0.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theme" Target="../theme/theme6.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theme" Target="../theme/theme7.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8.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image" Target="../media/image39.jpeg"/><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1pPr>
            <a:lvl2pPr lvl="1">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2pPr>
            <a:lvl3pPr lvl="2">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3pPr>
            <a:lvl4pPr lvl="3">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4pPr>
            <a:lvl5pPr lvl="4">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5pPr>
            <a:lvl6pPr lvl="5">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6pPr>
            <a:lvl7pPr lvl="6">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7pPr>
            <a:lvl8pPr lvl="7">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8pPr>
            <a:lvl9pPr lvl="8">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9pPr>
          </a:lstStyle>
          <a:p>
            <a:endParaRPr/>
          </a:p>
        </p:txBody>
      </p:sp>
      <p:sp>
        <p:nvSpPr>
          <p:cNvPr id="7" name="Google Shape;7;p1"/>
          <p:cNvSpPr txBox="1">
            <a:spLocks noGrp="1"/>
          </p:cNvSpPr>
          <p:nvPr>
            <p:ph type="body" idx="1"/>
          </p:nvPr>
        </p:nvSpPr>
        <p:spPr>
          <a:xfrm>
            <a:off x="950967" y="1662600"/>
            <a:ext cx="10290000" cy="4476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1pPr>
            <a:lvl2pPr marL="914400" lvl="1"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2pPr>
            <a:lvl3pPr marL="1371600" lvl="2"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3pPr>
            <a:lvl4pPr marL="1828800" lvl="3"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4pPr>
            <a:lvl5pPr marL="2286000" lvl="4"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5pPr>
            <a:lvl6pPr marL="2743200" lvl="5"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6pPr>
            <a:lvl7pPr marL="3200400" lvl="6"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7pPr>
            <a:lvl8pPr marL="3657600" lvl="7"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8pPr>
            <a:lvl9pPr marL="4114800" lvl="8"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9pPr>
          </a:lstStyle>
          <a:p>
            <a:endParaRPr/>
          </a:p>
        </p:txBody>
      </p:sp>
    </p:spTree>
    <p:extLst>
      <p:ext uri="{BB962C8B-B14F-4D97-AF65-F5344CB8AC3E}">
        <p14:creationId xmlns:p14="http://schemas.microsoft.com/office/powerpoint/2010/main" val="3386006690"/>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FFF2A0F5-18D0-4BE3-9589-D138DD250653}"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09/06/2025</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C7571AC-F76B-4CB1-9A28-1EC2740A21DF}"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13452344"/>
      </p:ext>
    </p:extLst>
  </p:cSld>
  <p:clrMap bg1="lt1" tx1="dk1" bg2="lt2" tx2="dk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 id="2147483798" r:id="rId11"/>
    <p:sldLayoutId id="2147483799" r:id="rId12"/>
    <p:sldLayoutId id="2147483800" r:id="rId13"/>
  </p:sldLayoutIdLst>
  <p:transition spd="slow">
    <p:fade thruBlk="1"/>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a:gsLst>
            <a:gs pos="0">
              <a:schemeClr val="dk2"/>
            </a:gs>
            <a:gs pos="100000">
              <a:schemeClr val="lt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nek Devanagari"/>
              <a:buNone/>
              <a:defRPr sz="3500" b="1">
                <a:solidFill>
                  <a:schemeClr val="dk1"/>
                </a:solidFill>
                <a:latin typeface="Anek Devanagari"/>
                <a:ea typeface="Anek Devanagari"/>
                <a:cs typeface="Anek Devanagari"/>
                <a:sym typeface="Anek Devanagari"/>
              </a:defRPr>
            </a:lvl1pPr>
            <a:lvl2pPr lvl="1"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2pPr>
            <a:lvl3pPr lvl="2"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3pPr>
            <a:lvl4pPr lvl="3"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4pPr>
            <a:lvl5pPr lvl="4"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5pPr>
            <a:lvl6pPr lvl="5"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6pPr>
            <a:lvl7pPr lvl="6"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7pPr>
            <a:lvl8pPr lvl="7"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8pPr>
            <a:lvl9pPr lvl="8" rtl="0">
              <a:spcBef>
                <a:spcPts val="0"/>
              </a:spcBef>
              <a:spcAft>
                <a:spcPts val="0"/>
              </a:spcAft>
              <a:buClr>
                <a:schemeClr val="dk1"/>
              </a:buClr>
              <a:buSzPts val="3500"/>
              <a:buFont typeface="Source Sans Pro"/>
              <a:buNone/>
              <a:defRPr sz="3500" b="1">
                <a:solidFill>
                  <a:schemeClr val="dk1"/>
                </a:solidFill>
                <a:latin typeface="Source Sans Pro"/>
                <a:ea typeface="Source Sans Pro"/>
                <a:cs typeface="Source Sans Pro"/>
                <a:sym typeface="Source Sans Pro"/>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extLst>
      <p:ext uri="{BB962C8B-B14F-4D97-AF65-F5344CB8AC3E}">
        <p14:creationId xmlns:p14="http://schemas.microsoft.com/office/powerpoint/2010/main" val="22712472"/>
      </p:ext>
    </p:extLst>
  </p:cSld>
  <p:clrMap bg1="lt1" tx1="dk1" bg2="dk2" tx2="lt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 id="2147483814" r:id="rId13"/>
    <p:sldLayoutId id="2147483815" r:id="rId14"/>
    <p:sldLayoutId id="2147483816" r:id="rId15"/>
    <p:sldLayoutId id="2147483817" r:id="rId16"/>
    <p:sldLayoutId id="2147483818" r:id="rId17"/>
    <p:sldLayoutId id="2147483819" r:id="rId18"/>
    <p:sldLayoutId id="2147483820" r:id="rId19"/>
    <p:sldLayoutId id="2147483821" r:id="rId20"/>
    <p:sldLayoutId id="2147483822" r:id="rId21"/>
    <p:sldLayoutId id="2147483823" r:id="rId22"/>
    <p:sldLayoutId id="2147483824" r:id="rId23"/>
    <p:sldLayoutId id="2147483825" r:id="rId24"/>
    <p:sldLayoutId id="2147483826" r:id="rId25"/>
    <p:sldLayoutId id="2147483827" r:id="rId26"/>
    <p:sldLayoutId id="2147483828" r:id="rId27"/>
    <p:sldLayoutId id="2147483829" r:id="rId28"/>
    <p:sldLayoutId id="2147483830"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pPr defTabSz="609630"/>
            <a:endParaRPr lang="en-US">
              <a:solidFill>
                <a:prstClr val="black">
                  <a:tint val="75000"/>
                </a:prstClr>
              </a:solidFill>
            </a:endParaRPr>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026414460"/>
      </p:ext>
    </p:extLst>
  </p:cSld>
  <p:clrMap bg1="lt1" tx1="dk1" bg2="lt2" tx2="dk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pPr defTabSz="609630"/>
            <a:endParaRPr lang="en-US">
              <a:solidFill>
                <a:prstClr val="black">
                  <a:tint val="75000"/>
                </a:prstClr>
              </a:solidFill>
            </a:endParaRPr>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673978547"/>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pPr defTabSz="609630"/>
            <a:endParaRPr lang="en-US">
              <a:solidFill>
                <a:prstClr val="black">
                  <a:tint val="75000"/>
                </a:prstClr>
              </a:solidFill>
            </a:endParaRPr>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442263250"/>
      </p:ext>
    </p:extLst>
  </p:cSld>
  <p:clrMap bg1="lt1" tx1="dk1" bg2="lt2" tx2="dk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 id="2147483866"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609600" y="277814"/>
            <a:ext cx="109728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66563" name="Rectangle 3"/>
          <p:cNvSpPr>
            <a:spLocks noGrp="1" noChangeArrowheads="1"/>
          </p:cNvSpPr>
          <p:nvPr>
            <p:ph type="body" idx="1"/>
          </p:nvPr>
        </p:nvSpPr>
        <p:spPr bwMode="auto">
          <a:xfrm>
            <a:off x="609600" y="1600201"/>
            <a:ext cx="109728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6564" name="Rectangle 4"/>
          <p:cNvSpPr>
            <a:spLocks noGrp="1" noChangeArrowheads="1"/>
          </p:cNvSpPr>
          <p:nvPr>
            <p:ph type="dt" sz="half" idx="2"/>
          </p:nvPr>
        </p:nvSpPr>
        <p:spPr bwMode="auto">
          <a:xfrm>
            <a:off x="609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5" name="Rectangle 5"/>
          <p:cNvSpPr>
            <a:spLocks noGrp="1" noChangeArrowheads="1"/>
          </p:cNvSpPr>
          <p:nvPr>
            <p:ph type="ftr" sz="quarter" idx="3"/>
          </p:nvPr>
        </p:nvSpPr>
        <p:spPr bwMode="auto">
          <a:xfrm>
            <a:off x="4165600" y="6248400"/>
            <a:ext cx="386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6" name="Rectangle 6"/>
          <p:cNvSpPr>
            <a:spLocks noGrp="1" noChangeArrowheads="1"/>
          </p:cNvSpPr>
          <p:nvPr>
            <p:ph type="sldNum" sz="quarter" idx="4"/>
          </p:nvPr>
        </p:nvSpPr>
        <p:spPr bwMode="auto">
          <a:xfrm>
            <a:off x="8737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mj-lt"/>
              </a:defRPr>
            </a:lvl1pPr>
          </a:lstStyle>
          <a:p>
            <a:pPr fontAlgn="base">
              <a:spcBef>
                <a:spcPct val="0"/>
              </a:spcBef>
              <a:spcAft>
                <a:spcPct val="0"/>
              </a:spcAft>
            </a:pPr>
            <a:fld id="{5612D8DC-BA7F-4A4A-B516-0EA31884A42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6567" name="Freeform 7"/>
          <p:cNvSpPr>
            <a:spLocks noChangeArrowheads="1"/>
          </p:cNvSpPr>
          <p:nvPr/>
        </p:nvSpPr>
        <p:spPr bwMode="auto">
          <a:xfrm>
            <a:off x="508000" y="228600"/>
            <a:ext cx="10972800" cy="6096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68"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80666093"/>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Lst>
  <p:timing>
    <p:tnLst>
      <p:par>
        <p:cTn id="1" dur="indefinite" restart="never" nodeType="tmRoot"/>
      </p:par>
    </p:tnLst>
  </p:timing>
  <p:txStyles>
    <p:titleStyle>
      <a:lvl1pPr algn="l" rtl="0" fontAlgn="base">
        <a:spcBef>
          <a:spcPct val="0"/>
        </a:spcBef>
        <a:spcAft>
          <a:spcPct val="0"/>
        </a:spcAft>
        <a:defRPr sz="4200" kern="1200">
          <a:solidFill>
            <a:schemeClr val="tx2"/>
          </a:solidFill>
          <a:latin typeface="+mj-lt"/>
          <a:ea typeface="+mj-ea"/>
          <a:cs typeface="+mj-cs"/>
        </a:defRPr>
      </a:lvl1pPr>
      <a:lvl2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2pPr>
      <a:lvl3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3pPr>
      <a:lvl4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4pPr>
      <a:lvl5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5pPr>
      <a:lvl6pPr marL="4572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6pPr>
      <a:lvl7pPr marL="9144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7pPr>
      <a:lvl8pPr marL="13716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8pPr>
      <a:lvl9pPr marL="18288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9pPr>
    </p:titleStyle>
    <p:bodyStyle>
      <a:lvl1pPr marL="342900" indent="-342900" algn="l" rtl="0" fontAlgn="base">
        <a:spcBef>
          <a:spcPct val="20000"/>
        </a:spcBef>
        <a:spcAft>
          <a:spcPct val="0"/>
        </a:spcAft>
        <a:buClr>
          <a:schemeClr val="accent1"/>
        </a:buClr>
        <a:buSzPct val="65000"/>
        <a:buFont typeface="Wingdings" panose="05000000000000000000" pitchFamily="2" charset="2"/>
        <a:buChar char="n"/>
        <a:defRPr sz="3000" kern="1200">
          <a:solidFill>
            <a:schemeClr val="tx1"/>
          </a:solidFill>
          <a:latin typeface="+mn-lt"/>
          <a:ea typeface="+mn-ea"/>
          <a:cs typeface="+mn-cs"/>
        </a:defRPr>
      </a:lvl1pPr>
      <a:lvl2pPr marL="669925" indent="-325438" algn="l" rtl="0" fontAlgn="base">
        <a:spcBef>
          <a:spcPct val="20000"/>
        </a:spcBef>
        <a:spcAft>
          <a:spcPct val="0"/>
        </a:spcAft>
        <a:buClr>
          <a:schemeClr val="accent2"/>
        </a:buClr>
        <a:buSzPct val="60000"/>
        <a:buFont typeface="Wingdings" panose="05000000000000000000" pitchFamily="2" charset="2"/>
        <a:buChar char="q"/>
        <a:defRPr sz="2600" kern="1200">
          <a:solidFill>
            <a:schemeClr val="tx1"/>
          </a:solidFill>
          <a:latin typeface="+mn-lt"/>
          <a:ea typeface="+mn-ea"/>
          <a:cs typeface="+mn-cs"/>
        </a:defRPr>
      </a:lvl2pPr>
      <a:lvl3pPr marL="1022350" indent="-350838" algn="l" rtl="0" fontAlgn="base">
        <a:spcBef>
          <a:spcPct val="20000"/>
        </a:spcBef>
        <a:spcAft>
          <a:spcPct val="0"/>
        </a:spcAft>
        <a:buClr>
          <a:schemeClr val="accent1"/>
        </a:buClr>
        <a:buSzPct val="65000"/>
        <a:buFont typeface="Wingdings" panose="05000000000000000000" pitchFamily="2" charset="2"/>
        <a:buChar char="n"/>
        <a:defRPr sz="2200" kern="1200">
          <a:solidFill>
            <a:schemeClr val="tx1"/>
          </a:solidFill>
          <a:latin typeface="+mn-lt"/>
          <a:ea typeface="+mn-ea"/>
          <a:cs typeface="+mn-cs"/>
        </a:defRPr>
      </a:lvl3pPr>
      <a:lvl4pPr marL="1339850" indent="-315913" algn="l" rtl="0" fontAlgn="base">
        <a:spcBef>
          <a:spcPct val="20000"/>
        </a:spcBef>
        <a:spcAft>
          <a:spcPct val="0"/>
        </a:spcAft>
        <a:buClr>
          <a:schemeClr val="accent2"/>
        </a:buClr>
        <a:buSzPct val="70000"/>
        <a:buFont typeface="Wingdings" panose="05000000000000000000" pitchFamily="2" charset="2"/>
        <a:buChar char="q"/>
        <a:defRPr sz="2000" kern="1200">
          <a:solidFill>
            <a:schemeClr val="tx1"/>
          </a:solidFill>
          <a:latin typeface="+mn-lt"/>
          <a:ea typeface="+mn-ea"/>
          <a:cs typeface="+mn-cs"/>
        </a:defRPr>
      </a:lvl4pPr>
      <a:lvl5pPr marL="1681163" indent="-339725" algn="l" rtl="0" fontAlgn="base">
        <a:spcBef>
          <a:spcPct val="20000"/>
        </a:spcBef>
        <a:spcAft>
          <a:spcPct val="0"/>
        </a:spcAft>
        <a:buClr>
          <a:schemeClr val="accent1"/>
        </a:buClr>
        <a:buSzPct val="75000"/>
        <a:buFont typeface="Wingdings" panose="05000000000000000000" pitchFamily="2" charset="2"/>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Amaranth"/>
              <a:buNone/>
              <a:defRPr sz="3500" b="1">
                <a:solidFill>
                  <a:schemeClr val="dk1"/>
                </a:solidFill>
                <a:latin typeface="Amaranth"/>
                <a:ea typeface="Amaranth"/>
                <a:cs typeface="Amaranth"/>
                <a:sym typeface="Amaranth"/>
              </a:defRPr>
            </a:lvl1pPr>
            <a:lvl2pPr lvl="1"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2pPr>
            <a:lvl3pPr lvl="2"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3pPr>
            <a:lvl4pPr lvl="3"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4pPr>
            <a:lvl5pPr lvl="4"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5pPr>
            <a:lvl6pPr lvl="5"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6pPr>
            <a:lvl7pPr lvl="6"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7pPr>
            <a:lvl8pPr lvl="7"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8pPr>
            <a:lvl9pPr lvl="8"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15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extLst>
      <p:ext uri="{BB962C8B-B14F-4D97-AF65-F5344CB8AC3E}">
        <p14:creationId xmlns:p14="http://schemas.microsoft.com/office/powerpoint/2010/main" val="2331693929"/>
      </p:ext>
    </p:extLst>
  </p:cSld>
  <p:clrMap bg1="lt1" tx1="dk1" bg2="dk2" tx2="lt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 id="2147483891" r:id="rId12"/>
    <p:sldLayoutId id="2147483892" r:id="rId13"/>
    <p:sldLayoutId id="2147483893" r:id="rId14"/>
    <p:sldLayoutId id="2147483894" r:id="rId15"/>
    <p:sldLayoutId id="2147483895" r:id="rId16"/>
    <p:sldLayoutId id="2147483896" r:id="rId17"/>
    <p:sldLayoutId id="2147483897" r:id="rId18"/>
    <p:sldLayoutId id="2147483898" r:id="rId19"/>
    <p:sldLayoutId id="2147483899" r:id="rId20"/>
    <p:sldLayoutId id="2147483900" r:id="rId21"/>
    <p:sldLayoutId id="2147483901" r:id="rId22"/>
    <p:sldLayoutId id="2147483902" r:id="rId23"/>
    <p:sldLayoutId id="2147483903" r:id="rId24"/>
    <p:sldLayoutId id="2147483904" r:id="rId25"/>
    <p:sldLayoutId id="2147483905" r:id="rId26"/>
    <p:sldLayoutId id="2147483906" r:id="rId27"/>
    <p:sldLayoutId id="2147483907" r:id="rId28"/>
    <p:sldLayoutId id="2147483908" r:id="rId29"/>
    <p:sldLayoutId id="2147483909" r:id="rId30"/>
    <p:sldLayoutId id="2147483910"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609600" y="277814"/>
            <a:ext cx="109728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66563" name="Rectangle 3"/>
          <p:cNvSpPr>
            <a:spLocks noGrp="1" noChangeArrowheads="1"/>
          </p:cNvSpPr>
          <p:nvPr>
            <p:ph type="body" idx="1"/>
          </p:nvPr>
        </p:nvSpPr>
        <p:spPr bwMode="auto">
          <a:xfrm>
            <a:off x="609600" y="1600201"/>
            <a:ext cx="109728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6564" name="Rectangle 4"/>
          <p:cNvSpPr>
            <a:spLocks noGrp="1" noChangeArrowheads="1"/>
          </p:cNvSpPr>
          <p:nvPr>
            <p:ph type="dt" sz="half" idx="2"/>
          </p:nvPr>
        </p:nvSpPr>
        <p:spPr bwMode="auto">
          <a:xfrm>
            <a:off x="609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5" name="Rectangle 5"/>
          <p:cNvSpPr>
            <a:spLocks noGrp="1" noChangeArrowheads="1"/>
          </p:cNvSpPr>
          <p:nvPr>
            <p:ph type="ftr" sz="quarter" idx="3"/>
          </p:nvPr>
        </p:nvSpPr>
        <p:spPr bwMode="auto">
          <a:xfrm>
            <a:off x="4165600" y="6248400"/>
            <a:ext cx="386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6" name="Rectangle 6"/>
          <p:cNvSpPr>
            <a:spLocks noGrp="1" noChangeArrowheads="1"/>
          </p:cNvSpPr>
          <p:nvPr>
            <p:ph type="sldNum" sz="quarter" idx="4"/>
          </p:nvPr>
        </p:nvSpPr>
        <p:spPr bwMode="auto">
          <a:xfrm>
            <a:off x="8737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mj-lt"/>
              </a:defRPr>
            </a:lvl1pPr>
          </a:lstStyle>
          <a:p>
            <a:pPr fontAlgn="base">
              <a:spcBef>
                <a:spcPct val="0"/>
              </a:spcBef>
              <a:spcAft>
                <a:spcPct val="0"/>
              </a:spcAft>
            </a:pPr>
            <a:fld id="{5612D8DC-BA7F-4A4A-B516-0EA31884A42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6567" name="Freeform 7"/>
          <p:cNvSpPr>
            <a:spLocks noChangeArrowheads="1"/>
          </p:cNvSpPr>
          <p:nvPr/>
        </p:nvSpPr>
        <p:spPr bwMode="auto">
          <a:xfrm>
            <a:off x="508000" y="228600"/>
            <a:ext cx="10972800" cy="6096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68"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78020688"/>
      </p:ext>
    </p:extLst>
  </p:cSld>
  <p:clrMap bg1="lt1" tx1="dk1" bg2="lt2" tx2="dk2" accent1="accent1" accent2="accent2" accent3="accent3" accent4="accent4" accent5="accent5" accent6="accent6" hlink="hlink" folHlink="folHlink"/>
  <p:sldLayoutIdLst>
    <p:sldLayoutId id="2147483912" r:id="rId1"/>
    <p:sldLayoutId id="2147483913" r:id="rId2"/>
    <p:sldLayoutId id="2147483914" r:id="rId3"/>
    <p:sldLayoutId id="2147483915" r:id="rId4"/>
    <p:sldLayoutId id="2147483916" r:id="rId5"/>
    <p:sldLayoutId id="2147483917" r:id="rId6"/>
    <p:sldLayoutId id="2147483918" r:id="rId7"/>
    <p:sldLayoutId id="2147483919" r:id="rId8"/>
    <p:sldLayoutId id="2147483920" r:id="rId9"/>
    <p:sldLayoutId id="2147483921" r:id="rId10"/>
    <p:sldLayoutId id="2147483922" r:id="rId11"/>
  </p:sldLayoutIdLst>
  <p:timing>
    <p:tnLst>
      <p:par>
        <p:cTn id="1" dur="indefinite" restart="never" nodeType="tmRoot"/>
      </p:par>
    </p:tnLst>
  </p:timing>
  <p:txStyles>
    <p:titleStyle>
      <a:lvl1pPr algn="l" rtl="0" fontAlgn="base">
        <a:spcBef>
          <a:spcPct val="0"/>
        </a:spcBef>
        <a:spcAft>
          <a:spcPct val="0"/>
        </a:spcAft>
        <a:defRPr sz="4200" kern="1200">
          <a:solidFill>
            <a:schemeClr val="tx2"/>
          </a:solidFill>
          <a:latin typeface="+mj-lt"/>
          <a:ea typeface="+mj-ea"/>
          <a:cs typeface="+mj-cs"/>
        </a:defRPr>
      </a:lvl1pPr>
      <a:lvl2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2pPr>
      <a:lvl3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3pPr>
      <a:lvl4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4pPr>
      <a:lvl5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5pPr>
      <a:lvl6pPr marL="4572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6pPr>
      <a:lvl7pPr marL="9144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7pPr>
      <a:lvl8pPr marL="13716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8pPr>
      <a:lvl9pPr marL="18288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9pPr>
    </p:titleStyle>
    <p:bodyStyle>
      <a:lvl1pPr marL="342900" indent="-342900" algn="l" rtl="0" fontAlgn="base">
        <a:spcBef>
          <a:spcPct val="20000"/>
        </a:spcBef>
        <a:spcAft>
          <a:spcPct val="0"/>
        </a:spcAft>
        <a:buClr>
          <a:schemeClr val="accent1"/>
        </a:buClr>
        <a:buSzPct val="65000"/>
        <a:buFont typeface="Wingdings" panose="05000000000000000000" pitchFamily="2" charset="2"/>
        <a:buChar char="n"/>
        <a:defRPr sz="3000" kern="1200">
          <a:solidFill>
            <a:schemeClr val="tx1"/>
          </a:solidFill>
          <a:latin typeface="+mn-lt"/>
          <a:ea typeface="+mn-ea"/>
          <a:cs typeface="+mn-cs"/>
        </a:defRPr>
      </a:lvl1pPr>
      <a:lvl2pPr marL="669925" indent="-325438" algn="l" rtl="0" fontAlgn="base">
        <a:spcBef>
          <a:spcPct val="20000"/>
        </a:spcBef>
        <a:spcAft>
          <a:spcPct val="0"/>
        </a:spcAft>
        <a:buClr>
          <a:schemeClr val="accent2"/>
        </a:buClr>
        <a:buSzPct val="60000"/>
        <a:buFont typeface="Wingdings" panose="05000000000000000000" pitchFamily="2" charset="2"/>
        <a:buChar char="q"/>
        <a:defRPr sz="2600" kern="1200">
          <a:solidFill>
            <a:schemeClr val="tx1"/>
          </a:solidFill>
          <a:latin typeface="+mn-lt"/>
          <a:ea typeface="+mn-ea"/>
          <a:cs typeface="+mn-cs"/>
        </a:defRPr>
      </a:lvl2pPr>
      <a:lvl3pPr marL="1022350" indent="-350838" algn="l" rtl="0" fontAlgn="base">
        <a:spcBef>
          <a:spcPct val="20000"/>
        </a:spcBef>
        <a:spcAft>
          <a:spcPct val="0"/>
        </a:spcAft>
        <a:buClr>
          <a:schemeClr val="accent1"/>
        </a:buClr>
        <a:buSzPct val="65000"/>
        <a:buFont typeface="Wingdings" panose="05000000000000000000" pitchFamily="2" charset="2"/>
        <a:buChar char="n"/>
        <a:defRPr sz="2200" kern="1200">
          <a:solidFill>
            <a:schemeClr val="tx1"/>
          </a:solidFill>
          <a:latin typeface="+mn-lt"/>
          <a:ea typeface="+mn-ea"/>
          <a:cs typeface="+mn-cs"/>
        </a:defRPr>
      </a:lvl3pPr>
      <a:lvl4pPr marL="1339850" indent="-315913" algn="l" rtl="0" fontAlgn="base">
        <a:spcBef>
          <a:spcPct val="20000"/>
        </a:spcBef>
        <a:spcAft>
          <a:spcPct val="0"/>
        </a:spcAft>
        <a:buClr>
          <a:schemeClr val="accent2"/>
        </a:buClr>
        <a:buSzPct val="70000"/>
        <a:buFont typeface="Wingdings" panose="05000000000000000000" pitchFamily="2" charset="2"/>
        <a:buChar char="q"/>
        <a:defRPr sz="2000" kern="1200">
          <a:solidFill>
            <a:schemeClr val="tx1"/>
          </a:solidFill>
          <a:latin typeface="+mn-lt"/>
          <a:ea typeface="+mn-ea"/>
          <a:cs typeface="+mn-cs"/>
        </a:defRPr>
      </a:lvl4pPr>
      <a:lvl5pPr marL="1681163" indent="-339725" algn="l" rtl="0" fontAlgn="base">
        <a:spcBef>
          <a:spcPct val="20000"/>
        </a:spcBef>
        <a:spcAft>
          <a:spcPct val="0"/>
        </a:spcAft>
        <a:buClr>
          <a:schemeClr val="accent1"/>
        </a:buClr>
        <a:buSzPct val="75000"/>
        <a:buFont typeface="Wingdings" panose="05000000000000000000" pitchFamily="2" charset="2"/>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609600" y="277814"/>
            <a:ext cx="109728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66563" name="Rectangle 3"/>
          <p:cNvSpPr>
            <a:spLocks noGrp="1" noChangeArrowheads="1"/>
          </p:cNvSpPr>
          <p:nvPr>
            <p:ph type="body" idx="1"/>
          </p:nvPr>
        </p:nvSpPr>
        <p:spPr bwMode="auto">
          <a:xfrm>
            <a:off x="609600" y="1600201"/>
            <a:ext cx="109728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66564" name="Rectangle 4"/>
          <p:cNvSpPr>
            <a:spLocks noGrp="1" noChangeArrowheads="1"/>
          </p:cNvSpPr>
          <p:nvPr>
            <p:ph type="dt" sz="half" idx="2"/>
          </p:nvPr>
        </p:nvSpPr>
        <p:spPr bwMode="auto">
          <a:xfrm>
            <a:off x="609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5" name="Rectangle 5"/>
          <p:cNvSpPr>
            <a:spLocks noGrp="1" noChangeArrowheads="1"/>
          </p:cNvSpPr>
          <p:nvPr>
            <p:ph type="ftr" sz="quarter" idx="3"/>
          </p:nvPr>
        </p:nvSpPr>
        <p:spPr bwMode="auto">
          <a:xfrm>
            <a:off x="4165600" y="6248400"/>
            <a:ext cx="386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atin typeface="+mj-lt"/>
              </a:defRPr>
            </a:lvl1pPr>
          </a:lstStyle>
          <a:p>
            <a:pPr fontAlgn="base">
              <a:spcBef>
                <a:spcPct val="0"/>
              </a:spcBef>
              <a:spcAft>
                <a:spcPct val="0"/>
              </a:spcAft>
            </a:pPr>
            <a:endParaRPr lang="en-US" altLang="en-US" smtClean="0">
              <a:solidFill>
                <a:srgbClr val="000000"/>
              </a:solidFill>
            </a:endParaRPr>
          </a:p>
        </p:txBody>
      </p:sp>
      <p:sp>
        <p:nvSpPr>
          <p:cNvPr id="66566" name="Rectangle 6"/>
          <p:cNvSpPr>
            <a:spLocks noGrp="1" noChangeArrowheads="1"/>
          </p:cNvSpPr>
          <p:nvPr>
            <p:ph type="sldNum" sz="quarter" idx="4"/>
          </p:nvPr>
        </p:nvSpPr>
        <p:spPr bwMode="auto">
          <a:xfrm>
            <a:off x="8737600" y="6243638"/>
            <a:ext cx="284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mj-lt"/>
              </a:defRPr>
            </a:lvl1pPr>
          </a:lstStyle>
          <a:p>
            <a:pPr fontAlgn="base">
              <a:spcBef>
                <a:spcPct val="0"/>
              </a:spcBef>
              <a:spcAft>
                <a:spcPct val="0"/>
              </a:spcAft>
            </a:pPr>
            <a:fld id="{5612D8DC-BA7F-4A4A-B516-0EA31884A420}" type="slidenum">
              <a:rPr lang="en-US" altLang="en-US" smtClean="0">
                <a:solidFill>
                  <a:srgbClr val="000000"/>
                </a:solidFill>
              </a:rPr>
              <a:pPr fontAlgn="base">
                <a:spcBef>
                  <a:spcPct val="0"/>
                </a:spcBef>
                <a:spcAft>
                  <a:spcPct val="0"/>
                </a:spcAft>
              </a:pPr>
              <a:t>‹#›</a:t>
            </a:fld>
            <a:endParaRPr lang="en-US" altLang="en-US" smtClean="0">
              <a:solidFill>
                <a:srgbClr val="000000"/>
              </a:solidFill>
            </a:endParaRPr>
          </a:p>
        </p:txBody>
      </p:sp>
      <p:sp>
        <p:nvSpPr>
          <p:cNvPr id="66567" name="Freeform 7"/>
          <p:cNvSpPr>
            <a:spLocks noChangeArrowheads="1"/>
          </p:cNvSpPr>
          <p:nvPr/>
        </p:nvSpPr>
        <p:spPr bwMode="auto">
          <a:xfrm>
            <a:off x="508000" y="228600"/>
            <a:ext cx="10972800" cy="609600"/>
          </a:xfrm>
          <a:custGeom>
            <a:avLst/>
            <a:gdLst>
              <a:gd name="T0" fmla="*/ 0 w 1000"/>
              <a:gd name="T1" fmla="*/ 1000 h 1000"/>
              <a:gd name="T2" fmla="*/ 0 w 1000"/>
              <a:gd name="T3" fmla="*/ 0 h 1000"/>
              <a:gd name="T4" fmla="*/ 1000 w 1000"/>
              <a:gd name="T5" fmla="*/ 0 h 1000"/>
            </a:gdLst>
            <a:ahLst/>
            <a:cxnLst>
              <a:cxn ang="0">
                <a:pos x="T0" y="T1"/>
              </a:cxn>
              <a:cxn ang="0">
                <a:pos x="T2" y="T3"/>
              </a:cxn>
              <a:cxn ang="0">
                <a:pos x="T4" y="T5"/>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68"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56749849"/>
      </p:ext>
    </p:extLst>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Lst>
  <p:timing>
    <p:tnLst>
      <p:par>
        <p:cTn id="1" dur="indefinite" restart="never" nodeType="tmRoot"/>
      </p:par>
    </p:tnLst>
  </p:timing>
  <p:txStyles>
    <p:titleStyle>
      <a:lvl1pPr algn="l" rtl="0" fontAlgn="base">
        <a:spcBef>
          <a:spcPct val="0"/>
        </a:spcBef>
        <a:spcAft>
          <a:spcPct val="0"/>
        </a:spcAft>
        <a:defRPr sz="4200" kern="1200">
          <a:solidFill>
            <a:schemeClr val="tx2"/>
          </a:solidFill>
          <a:latin typeface="+mj-lt"/>
          <a:ea typeface="+mj-ea"/>
          <a:cs typeface="+mj-cs"/>
        </a:defRPr>
      </a:lvl1pPr>
      <a:lvl2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2pPr>
      <a:lvl3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3pPr>
      <a:lvl4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4pPr>
      <a:lvl5pPr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5pPr>
      <a:lvl6pPr marL="4572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6pPr>
      <a:lvl7pPr marL="9144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7pPr>
      <a:lvl8pPr marL="13716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8pPr>
      <a:lvl9pPr marL="1828800" algn="l" rtl="0" fontAlgn="base">
        <a:spcBef>
          <a:spcPct val="0"/>
        </a:spcBef>
        <a:spcAft>
          <a:spcPct val="0"/>
        </a:spcAft>
        <a:defRPr sz="4200">
          <a:solidFill>
            <a:schemeClr val="tx2"/>
          </a:solidFill>
          <a:latin typeface="Garamond" panose="02020404030301010803" pitchFamily="18" charset="0"/>
          <a:cs typeface="Arial" panose="020B0604020202020204" pitchFamily="34" charset="0"/>
        </a:defRPr>
      </a:lvl9pPr>
    </p:titleStyle>
    <p:bodyStyle>
      <a:lvl1pPr marL="342900" indent="-342900" algn="l" rtl="0" fontAlgn="base">
        <a:spcBef>
          <a:spcPct val="20000"/>
        </a:spcBef>
        <a:spcAft>
          <a:spcPct val="0"/>
        </a:spcAft>
        <a:buClr>
          <a:schemeClr val="accent1"/>
        </a:buClr>
        <a:buSzPct val="65000"/>
        <a:buFont typeface="Wingdings" panose="05000000000000000000" pitchFamily="2" charset="2"/>
        <a:buChar char="n"/>
        <a:defRPr sz="3000" kern="1200">
          <a:solidFill>
            <a:schemeClr val="tx1"/>
          </a:solidFill>
          <a:latin typeface="+mn-lt"/>
          <a:ea typeface="+mn-ea"/>
          <a:cs typeface="+mn-cs"/>
        </a:defRPr>
      </a:lvl1pPr>
      <a:lvl2pPr marL="669925" indent="-325438" algn="l" rtl="0" fontAlgn="base">
        <a:spcBef>
          <a:spcPct val="20000"/>
        </a:spcBef>
        <a:spcAft>
          <a:spcPct val="0"/>
        </a:spcAft>
        <a:buClr>
          <a:schemeClr val="accent2"/>
        </a:buClr>
        <a:buSzPct val="60000"/>
        <a:buFont typeface="Wingdings" panose="05000000000000000000" pitchFamily="2" charset="2"/>
        <a:buChar char="q"/>
        <a:defRPr sz="2600" kern="1200">
          <a:solidFill>
            <a:schemeClr val="tx1"/>
          </a:solidFill>
          <a:latin typeface="+mn-lt"/>
          <a:ea typeface="+mn-ea"/>
          <a:cs typeface="+mn-cs"/>
        </a:defRPr>
      </a:lvl2pPr>
      <a:lvl3pPr marL="1022350" indent="-350838" algn="l" rtl="0" fontAlgn="base">
        <a:spcBef>
          <a:spcPct val="20000"/>
        </a:spcBef>
        <a:spcAft>
          <a:spcPct val="0"/>
        </a:spcAft>
        <a:buClr>
          <a:schemeClr val="accent1"/>
        </a:buClr>
        <a:buSzPct val="65000"/>
        <a:buFont typeface="Wingdings" panose="05000000000000000000" pitchFamily="2" charset="2"/>
        <a:buChar char="n"/>
        <a:defRPr sz="2200" kern="1200">
          <a:solidFill>
            <a:schemeClr val="tx1"/>
          </a:solidFill>
          <a:latin typeface="+mn-lt"/>
          <a:ea typeface="+mn-ea"/>
          <a:cs typeface="+mn-cs"/>
        </a:defRPr>
      </a:lvl3pPr>
      <a:lvl4pPr marL="1339850" indent="-315913" algn="l" rtl="0" fontAlgn="base">
        <a:spcBef>
          <a:spcPct val="20000"/>
        </a:spcBef>
        <a:spcAft>
          <a:spcPct val="0"/>
        </a:spcAft>
        <a:buClr>
          <a:schemeClr val="accent2"/>
        </a:buClr>
        <a:buSzPct val="70000"/>
        <a:buFont typeface="Wingdings" panose="05000000000000000000" pitchFamily="2" charset="2"/>
        <a:buChar char="q"/>
        <a:defRPr sz="2000" kern="1200">
          <a:solidFill>
            <a:schemeClr val="tx1"/>
          </a:solidFill>
          <a:latin typeface="+mn-lt"/>
          <a:ea typeface="+mn-ea"/>
          <a:cs typeface="+mn-cs"/>
        </a:defRPr>
      </a:lvl4pPr>
      <a:lvl5pPr marL="1681163" indent="-339725" algn="l" rtl="0" fontAlgn="base">
        <a:spcBef>
          <a:spcPct val="20000"/>
        </a:spcBef>
        <a:spcAft>
          <a:spcPct val="0"/>
        </a:spcAft>
        <a:buClr>
          <a:schemeClr val="accent1"/>
        </a:buClr>
        <a:buSzPct val="75000"/>
        <a:buFont typeface="Wingdings" panose="05000000000000000000" pitchFamily="2" charset="2"/>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Amaranth"/>
              <a:buNone/>
              <a:defRPr sz="3500" b="1">
                <a:solidFill>
                  <a:schemeClr val="dk1"/>
                </a:solidFill>
                <a:latin typeface="Amaranth"/>
                <a:ea typeface="Amaranth"/>
                <a:cs typeface="Amaranth"/>
                <a:sym typeface="Amaranth"/>
              </a:defRPr>
            </a:lvl1pPr>
            <a:lvl2pPr lvl="1"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2pPr>
            <a:lvl3pPr lvl="2"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3pPr>
            <a:lvl4pPr lvl="3"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4pPr>
            <a:lvl5pPr lvl="4"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5pPr>
            <a:lvl6pPr lvl="5"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6pPr>
            <a:lvl7pPr lvl="6"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7pPr>
            <a:lvl8pPr lvl="7"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8pPr>
            <a:lvl9pPr lvl="8" rtl="0">
              <a:spcBef>
                <a:spcPts val="0"/>
              </a:spcBef>
              <a:spcAft>
                <a:spcPts val="0"/>
              </a:spcAft>
              <a:buClr>
                <a:schemeClr val="dk1"/>
              </a:buClr>
              <a:buSzPts val="3500"/>
              <a:buFont typeface="Merienda"/>
              <a:buNone/>
              <a:defRPr sz="3500" b="1">
                <a:solidFill>
                  <a:schemeClr val="dk1"/>
                </a:solidFill>
                <a:latin typeface="Merienda"/>
                <a:ea typeface="Merienda"/>
                <a:cs typeface="Merienda"/>
                <a:sym typeface="Merienda"/>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15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15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extLst>
      <p:ext uri="{BB962C8B-B14F-4D97-AF65-F5344CB8AC3E}">
        <p14:creationId xmlns:p14="http://schemas.microsoft.com/office/powerpoint/2010/main" val="3329966823"/>
      </p:ext>
    </p:extLst>
  </p:cSld>
  <p:clrMap bg1="lt1" tx1="dk1" bg2="dk2" tx2="lt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 id="2147483948" r:id="rId13"/>
    <p:sldLayoutId id="2147483949" r:id="rId14"/>
    <p:sldLayoutId id="2147483950" r:id="rId15"/>
    <p:sldLayoutId id="2147483951" r:id="rId16"/>
    <p:sldLayoutId id="2147483952" r:id="rId17"/>
    <p:sldLayoutId id="2147483953" r:id="rId18"/>
    <p:sldLayoutId id="2147483954" r:id="rId19"/>
    <p:sldLayoutId id="2147483955" r:id="rId20"/>
    <p:sldLayoutId id="2147483956" r:id="rId21"/>
    <p:sldLayoutId id="2147483957" r:id="rId22"/>
    <p:sldLayoutId id="2147483958" r:id="rId23"/>
    <p:sldLayoutId id="2147483959" r:id="rId24"/>
    <p:sldLayoutId id="2147483960" r:id="rId25"/>
    <p:sldLayoutId id="2147483961" r:id="rId26"/>
    <p:sldLayoutId id="2147483962" r:id="rId27"/>
    <p:sldLayoutId id="2147483963" r:id="rId28"/>
    <p:sldLayoutId id="2147483964" r:id="rId29"/>
    <p:sldLayoutId id="2147483965" r:id="rId30"/>
    <p:sldLayoutId id="2147483966"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Google Shape;6;p1"/>
          <p:cNvSpPr txBox="1">
            <a:spLocks noGrp="1"/>
          </p:cNvSpPr>
          <p:nvPr>
            <p:ph type="sldNum" idx="12"/>
          </p:nvPr>
        </p:nvSpPr>
        <p:spPr bwMode="auto">
          <a:xfrm>
            <a:off x="1" y="6165850"/>
            <a:ext cx="692151"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lvl1pPr algn="ctr" eaLnBrk="1" hangingPunct="1">
              <a:buClr>
                <a:srgbClr val="000000"/>
              </a:buClr>
              <a:defRPr sz="1000">
                <a:solidFill>
                  <a:srgbClr val="FFFFFF"/>
                </a:solidFill>
                <a:latin typeface="Arvo" charset="0"/>
                <a:sym typeface="Arvo" charset="0"/>
              </a:defRPr>
            </a:lvl1pPr>
          </a:lstStyle>
          <a:p>
            <a:pPr marL="0" marR="0" lvl="0" indent="0" algn="ctr" defTabSz="914400" rtl="0" eaLnBrk="1" fontAlgn="base" latinLnBrk="0" hangingPunct="1">
              <a:lnSpc>
                <a:spcPct val="100000"/>
              </a:lnSpc>
              <a:spcBef>
                <a:spcPct val="0"/>
              </a:spcBef>
              <a:spcAft>
                <a:spcPct val="0"/>
              </a:spcAft>
              <a:buClr>
                <a:srgbClr val="000000"/>
              </a:buClr>
              <a:buSzTx/>
              <a:buFontTx/>
              <a:buNone/>
              <a:tabLst/>
              <a:defRPr/>
            </a:pPr>
            <a:fld id="{A404A003-6801-4C07-B61B-61914BE3A7A2}" type="slidenum">
              <a:rPr kumimoji="0" lang="en-US" altLang="en-US" sz="1000" b="0" i="0" u="none" strike="noStrike" kern="1200" cap="none" spc="0" normalizeH="0" baseline="0" noProof="0" smtClean="0">
                <a:ln>
                  <a:noFill/>
                </a:ln>
                <a:solidFill>
                  <a:srgbClr val="FFFFFF"/>
                </a:solidFill>
                <a:effectLst/>
                <a:uLnTx/>
                <a:uFillTx/>
                <a:latin typeface="Arvo" charset="0"/>
                <a:ea typeface="+mn-ea"/>
                <a:cs typeface="Arial" panose="020B0604020202020204" pitchFamily="34" charset="0"/>
                <a:sym typeface="Arvo" charset="0"/>
              </a:rPr>
              <a:pPr marL="0" marR="0" lvl="0" indent="0" algn="ctr" defTabSz="914400" rtl="0" eaLnBrk="1" fontAlgn="base" latinLnBrk="0" hangingPunct="1">
                <a:lnSpc>
                  <a:spcPct val="100000"/>
                </a:lnSpc>
                <a:spcBef>
                  <a:spcPct val="0"/>
                </a:spcBef>
                <a:spcAft>
                  <a:spcPct val="0"/>
                </a:spcAft>
                <a:buClr>
                  <a:srgbClr val="000000"/>
                </a:buClr>
                <a:buSzTx/>
                <a:buFontTx/>
                <a:buNone/>
                <a:tabLst/>
                <a:defRPr/>
              </a:pPr>
              <a:t>‹#›</a:t>
            </a:fld>
            <a:endParaRPr kumimoji="0" lang="en-US" altLang="en-US" sz="1000" b="0" i="0" u="none" strike="noStrike" kern="1200" cap="none" spc="0" normalizeH="0" baseline="0" noProof="0">
              <a:ln>
                <a:noFill/>
              </a:ln>
              <a:solidFill>
                <a:srgbClr val="FFFFFF"/>
              </a:solidFill>
              <a:effectLst/>
              <a:uLnTx/>
              <a:uFillTx/>
              <a:latin typeface="Arvo" charset="0"/>
              <a:ea typeface="+mn-ea"/>
              <a:cs typeface="Arial" panose="020B0604020202020204" pitchFamily="34" charset="0"/>
              <a:sym typeface="Arvo" charset="0"/>
            </a:endParaRPr>
          </a:p>
        </p:txBody>
      </p:sp>
      <p:sp>
        <p:nvSpPr>
          <p:cNvPr id="5123" name="Google Shape;7;p1"/>
          <p:cNvSpPr txBox="1">
            <a:spLocks noGrp="1"/>
          </p:cNvSpPr>
          <p:nvPr>
            <p:ph type="title"/>
          </p:nvPr>
        </p:nvSpPr>
        <p:spPr bwMode="auto">
          <a:xfrm>
            <a:off x="2457451" y="1595438"/>
            <a:ext cx="5486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b" anchorCtr="0" compatLnSpc="1">
            <a:prstTxWarp prst="textNoShape">
              <a:avLst/>
            </a:prstTxWarp>
          </a:bodyPr>
          <a:lstStyle/>
          <a:p>
            <a:pPr lvl="0"/>
            <a:endParaRPr lang="en-US" altLang="en-US" smtClean="0">
              <a:sym typeface="Arial" panose="020B0604020202020204" pitchFamily="34" charset="0"/>
            </a:endParaRPr>
          </a:p>
        </p:txBody>
      </p:sp>
      <p:sp>
        <p:nvSpPr>
          <p:cNvPr id="5124" name="Google Shape;8;p1"/>
          <p:cNvSpPr txBox="1">
            <a:spLocks noGrp="1"/>
          </p:cNvSpPr>
          <p:nvPr>
            <p:ph type="body" idx="1"/>
          </p:nvPr>
        </p:nvSpPr>
        <p:spPr bwMode="auto">
          <a:xfrm>
            <a:off x="2457451" y="2557464"/>
            <a:ext cx="5486400"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smtClean="0">
              <a:sym typeface="Arial" panose="020B0604020202020204" pitchFamily="34" charset="0"/>
            </a:endParaRPr>
          </a:p>
        </p:txBody>
      </p:sp>
    </p:spTree>
    <p:extLst>
      <p:ext uri="{BB962C8B-B14F-4D97-AF65-F5344CB8AC3E}">
        <p14:creationId xmlns:p14="http://schemas.microsoft.com/office/powerpoint/2010/main" val="1529170630"/>
      </p:ext>
    </p:extLst>
  </p:cSld>
  <p:clrMap bg1="lt1" tx1="dk1" bg2="dk2" tx2="lt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Lst>
  <p:transition>
    <p:fade thruBlk="1"/>
  </p:transition>
  <p:hf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pPr defTabSz="609630"/>
            <a:fld id="{1D8BD707-D9CF-40AE-B4C6-C98DA3205C09}" type="datetimeFigureOut">
              <a:rPr lang="en-US" smtClean="0">
                <a:solidFill>
                  <a:prstClr val="black">
                    <a:tint val="75000"/>
                  </a:prstClr>
                </a:solidFill>
              </a:rPr>
              <a:pPr defTabSz="609630"/>
              <a:t>6/9/2025</a:t>
            </a:fld>
            <a:endParaRPr lang="en-US">
              <a:solidFill>
                <a:prstClr val="black">
                  <a:tint val="75000"/>
                </a:prstClr>
              </a:solidFill>
            </a:endParaRPr>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pPr defTabSz="609630"/>
            <a:endParaRPr lang="en-US">
              <a:solidFill>
                <a:prstClr val="black">
                  <a:tint val="75000"/>
                </a:prstClr>
              </a:solidFill>
            </a:endParaRPr>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3430393265"/>
      </p:ext>
    </p:extLst>
  </p:cSld>
  <p:clrMap bg1="lt1" tx1="dk1" bg2="lt2" tx2="dk2" accent1="accent1" accent2="accent2" accent3="accent3" accent4="accent4" accent5="accent5" accent6="accent6" hlink="hlink" folHlink="folHlink"/>
  <p:sldLayoutIdLst>
    <p:sldLayoutId id="2147483968" r:id="rId1"/>
    <p:sldLayoutId id="2147483969" r:id="rId2"/>
    <p:sldLayoutId id="2147483970" r:id="rId3"/>
    <p:sldLayoutId id="2147483971" r:id="rId4"/>
    <p:sldLayoutId id="2147483972" r:id="rId5"/>
    <p:sldLayoutId id="2147483973" r:id="rId6"/>
    <p:sldLayoutId id="2147483974" r:id="rId7"/>
    <p:sldLayoutId id="2147483975" r:id="rId8"/>
    <p:sldLayoutId id="2147483976" r:id="rId9"/>
    <p:sldLayoutId id="2147483977" r:id="rId10"/>
    <p:sldLayoutId id="2147483978"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1pPr>
            <a:lvl2pPr lvl="1">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2pPr>
            <a:lvl3pPr lvl="2">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3pPr>
            <a:lvl4pPr lvl="3">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4pPr>
            <a:lvl5pPr lvl="4">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5pPr>
            <a:lvl6pPr lvl="5">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6pPr>
            <a:lvl7pPr lvl="6">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7pPr>
            <a:lvl8pPr lvl="7">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8pPr>
            <a:lvl9pPr lvl="8">
              <a:spcBef>
                <a:spcPts val="0"/>
              </a:spcBef>
              <a:spcAft>
                <a:spcPts val="0"/>
              </a:spcAft>
              <a:buClr>
                <a:schemeClr val="dk2"/>
              </a:buClr>
              <a:buSzPts val="2800"/>
              <a:buFont typeface="Neucha"/>
              <a:buNone/>
              <a:defRPr sz="2800" b="1">
                <a:solidFill>
                  <a:schemeClr val="dk2"/>
                </a:solidFill>
                <a:latin typeface="Neucha"/>
                <a:ea typeface="Neucha"/>
                <a:cs typeface="Neucha"/>
                <a:sym typeface="Neucha"/>
              </a:defRPr>
            </a:lvl9pPr>
          </a:lstStyle>
          <a:p>
            <a:endParaRPr/>
          </a:p>
        </p:txBody>
      </p:sp>
      <p:sp>
        <p:nvSpPr>
          <p:cNvPr id="7" name="Google Shape;7;p1"/>
          <p:cNvSpPr txBox="1">
            <a:spLocks noGrp="1"/>
          </p:cNvSpPr>
          <p:nvPr>
            <p:ph type="body" idx="1"/>
          </p:nvPr>
        </p:nvSpPr>
        <p:spPr>
          <a:xfrm>
            <a:off x="950967" y="1662600"/>
            <a:ext cx="10290000" cy="4476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1pPr>
            <a:lvl2pPr marL="914400" lvl="1"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2pPr>
            <a:lvl3pPr marL="1371600" lvl="2"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3pPr>
            <a:lvl4pPr marL="1828800" lvl="3"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4pPr>
            <a:lvl5pPr marL="2286000" lvl="4"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5pPr>
            <a:lvl6pPr marL="2743200" lvl="5"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6pPr>
            <a:lvl7pPr marL="3200400" lvl="6"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7pPr>
            <a:lvl8pPr marL="3657600" lvl="7"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8pPr>
            <a:lvl9pPr marL="4114800" lvl="8" indent="-330200">
              <a:lnSpc>
                <a:spcPct val="100000"/>
              </a:lnSpc>
              <a:spcBef>
                <a:spcPts val="0"/>
              </a:spcBef>
              <a:spcAft>
                <a:spcPts val="0"/>
              </a:spcAft>
              <a:buClr>
                <a:schemeClr val="lt2"/>
              </a:buClr>
              <a:buSzPts val="1600"/>
              <a:buFont typeface="Antic"/>
              <a:buChar char="■"/>
              <a:defRPr sz="1600">
                <a:solidFill>
                  <a:schemeClr val="lt2"/>
                </a:solidFill>
                <a:latin typeface="Antic"/>
                <a:ea typeface="Antic"/>
                <a:cs typeface="Antic"/>
                <a:sym typeface="Antic"/>
              </a:defRPr>
            </a:lvl9pPr>
          </a:lstStyle>
          <a:p>
            <a:endParaRPr/>
          </a:p>
        </p:txBody>
      </p:sp>
    </p:spTree>
    <p:extLst>
      <p:ext uri="{BB962C8B-B14F-4D97-AF65-F5344CB8AC3E}">
        <p14:creationId xmlns:p14="http://schemas.microsoft.com/office/powerpoint/2010/main" val="3889774251"/>
      </p:ext>
    </p:extLst>
  </p:cSld>
  <p:clrMap bg1="lt1" tx1="dk1" bg2="dk2" tx2="lt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1" y="6166400"/>
            <a:ext cx="691600" cy="691600"/>
          </a:xfrm>
          <a:prstGeom prst="rect">
            <a:avLst/>
          </a:prstGeom>
          <a:noFill/>
          <a:ln>
            <a:noFill/>
          </a:ln>
        </p:spPr>
        <p:txBody>
          <a:bodyPr spcFirstLastPara="1" wrap="square" lIns="91425" tIns="91425" rIns="91425" bIns="91425" anchor="ctr" anchorCtr="0">
            <a:noAutofit/>
          </a:bodyPr>
          <a:lstStyle>
            <a:lvl1pPr lvl="0" algn="ctr">
              <a:buNone/>
              <a:defRPr sz="1333">
                <a:solidFill>
                  <a:srgbClr val="FFFFFF"/>
                </a:solidFill>
                <a:latin typeface="Arvo"/>
                <a:ea typeface="Arvo"/>
                <a:cs typeface="Arvo"/>
                <a:sym typeface="Arvo"/>
              </a:defRPr>
            </a:lvl1pPr>
            <a:lvl2pPr lvl="1" algn="ctr">
              <a:buNone/>
              <a:defRPr sz="1333">
                <a:solidFill>
                  <a:srgbClr val="FFFFFF"/>
                </a:solidFill>
                <a:latin typeface="Arvo"/>
                <a:ea typeface="Arvo"/>
                <a:cs typeface="Arvo"/>
                <a:sym typeface="Arvo"/>
              </a:defRPr>
            </a:lvl2pPr>
            <a:lvl3pPr lvl="2" algn="ctr">
              <a:buNone/>
              <a:defRPr sz="1333">
                <a:solidFill>
                  <a:srgbClr val="FFFFFF"/>
                </a:solidFill>
                <a:latin typeface="Arvo"/>
                <a:ea typeface="Arvo"/>
                <a:cs typeface="Arvo"/>
                <a:sym typeface="Arvo"/>
              </a:defRPr>
            </a:lvl3pPr>
            <a:lvl4pPr lvl="3" algn="ctr">
              <a:buNone/>
              <a:defRPr sz="1333">
                <a:solidFill>
                  <a:srgbClr val="FFFFFF"/>
                </a:solidFill>
                <a:latin typeface="Arvo"/>
                <a:ea typeface="Arvo"/>
                <a:cs typeface="Arvo"/>
                <a:sym typeface="Arvo"/>
              </a:defRPr>
            </a:lvl4pPr>
            <a:lvl5pPr lvl="4" algn="ctr">
              <a:buNone/>
              <a:defRPr sz="1333">
                <a:solidFill>
                  <a:srgbClr val="FFFFFF"/>
                </a:solidFill>
                <a:latin typeface="Arvo"/>
                <a:ea typeface="Arvo"/>
                <a:cs typeface="Arvo"/>
                <a:sym typeface="Arvo"/>
              </a:defRPr>
            </a:lvl5pPr>
            <a:lvl6pPr lvl="5" algn="ctr">
              <a:buNone/>
              <a:defRPr sz="1333">
                <a:solidFill>
                  <a:srgbClr val="FFFFFF"/>
                </a:solidFill>
                <a:latin typeface="Arvo"/>
                <a:ea typeface="Arvo"/>
                <a:cs typeface="Arvo"/>
                <a:sym typeface="Arvo"/>
              </a:defRPr>
            </a:lvl6pPr>
            <a:lvl7pPr lvl="6" algn="ctr">
              <a:buNone/>
              <a:defRPr sz="1333">
                <a:solidFill>
                  <a:srgbClr val="FFFFFF"/>
                </a:solidFill>
                <a:latin typeface="Arvo"/>
                <a:ea typeface="Arvo"/>
                <a:cs typeface="Arvo"/>
                <a:sym typeface="Arvo"/>
              </a:defRPr>
            </a:lvl7pPr>
            <a:lvl8pPr lvl="7" algn="ctr">
              <a:buNone/>
              <a:defRPr sz="1333">
                <a:solidFill>
                  <a:srgbClr val="FFFFFF"/>
                </a:solidFill>
                <a:latin typeface="Arvo"/>
                <a:ea typeface="Arvo"/>
                <a:cs typeface="Arvo"/>
                <a:sym typeface="Arvo"/>
              </a:defRPr>
            </a:lvl8pPr>
            <a:lvl9pPr lvl="8" algn="ctr">
              <a:buNone/>
              <a:defRPr sz="1333">
                <a:solidFill>
                  <a:srgbClr val="FFFFFF"/>
                </a:solidFill>
                <a:latin typeface="Arvo"/>
                <a:ea typeface="Arvo"/>
                <a:cs typeface="Arvo"/>
                <a:sym typeface="Arvo"/>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 sz="1333" b="0" i="0" u="none" strike="noStrike" kern="0" cap="none" spc="0" normalizeH="0" baseline="0" noProof="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333" b="0" i="0" u="none" strike="noStrike" kern="0" cap="none" spc="0" normalizeH="0" baseline="0" noProof="0">
              <a:ln>
                <a:noFill/>
              </a:ln>
              <a:solidFill>
                <a:srgbClr val="FFFFFF"/>
              </a:solidFill>
              <a:effectLst/>
              <a:uLnTx/>
              <a:uFillTx/>
              <a:latin typeface="Arvo"/>
              <a:sym typeface="Arvo"/>
            </a:endParaRPr>
          </a:p>
        </p:txBody>
      </p:sp>
      <p:sp>
        <p:nvSpPr>
          <p:cNvPr id="7" name="Google Shape;7;p1"/>
          <p:cNvSpPr txBox="1">
            <a:spLocks noGrp="1"/>
          </p:cNvSpPr>
          <p:nvPr>
            <p:ph type="title"/>
          </p:nvPr>
        </p:nvSpPr>
        <p:spPr>
          <a:xfrm>
            <a:off x="2456633" y="1596100"/>
            <a:ext cx="5487200" cy="829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rgbClr val="7198A9"/>
              </a:buClr>
              <a:buSzPts val="1400"/>
              <a:buFont typeface="Arvo"/>
              <a:buNone/>
              <a:defRPr>
                <a:solidFill>
                  <a:srgbClr val="7198A9"/>
                </a:solidFill>
                <a:latin typeface="Arvo"/>
                <a:ea typeface="Arvo"/>
                <a:cs typeface="Arvo"/>
                <a:sym typeface="Arvo"/>
              </a:defRPr>
            </a:lvl1pPr>
            <a:lvl2pPr lvl="1">
              <a:spcBef>
                <a:spcPts val="0"/>
              </a:spcBef>
              <a:spcAft>
                <a:spcPts val="0"/>
              </a:spcAft>
              <a:buClr>
                <a:srgbClr val="7198A9"/>
              </a:buClr>
              <a:buSzPts val="1400"/>
              <a:buFont typeface="Arvo"/>
              <a:buNone/>
              <a:defRPr>
                <a:solidFill>
                  <a:srgbClr val="7198A9"/>
                </a:solidFill>
                <a:latin typeface="Arvo"/>
                <a:ea typeface="Arvo"/>
                <a:cs typeface="Arvo"/>
                <a:sym typeface="Arvo"/>
              </a:defRPr>
            </a:lvl2pPr>
            <a:lvl3pPr lvl="2">
              <a:spcBef>
                <a:spcPts val="0"/>
              </a:spcBef>
              <a:spcAft>
                <a:spcPts val="0"/>
              </a:spcAft>
              <a:buClr>
                <a:srgbClr val="7198A9"/>
              </a:buClr>
              <a:buSzPts val="1400"/>
              <a:buFont typeface="Arvo"/>
              <a:buNone/>
              <a:defRPr>
                <a:solidFill>
                  <a:srgbClr val="7198A9"/>
                </a:solidFill>
                <a:latin typeface="Arvo"/>
                <a:ea typeface="Arvo"/>
                <a:cs typeface="Arvo"/>
                <a:sym typeface="Arvo"/>
              </a:defRPr>
            </a:lvl3pPr>
            <a:lvl4pPr lvl="3">
              <a:spcBef>
                <a:spcPts val="0"/>
              </a:spcBef>
              <a:spcAft>
                <a:spcPts val="0"/>
              </a:spcAft>
              <a:buClr>
                <a:srgbClr val="7198A9"/>
              </a:buClr>
              <a:buSzPts val="1400"/>
              <a:buFont typeface="Arvo"/>
              <a:buNone/>
              <a:defRPr>
                <a:solidFill>
                  <a:srgbClr val="7198A9"/>
                </a:solidFill>
                <a:latin typeface="Arvo"/>
                <a:ea typeface="Arvo"/>
                <a:cs typeface="Arvo"/>
                <a:sym typeface="Arvo"/>
              </a:defRPr>
            </a:lvl4pPr>
            <a:lvl5pPr lvl="4">
              <a:spcBef>
                <a:spcPts val="0"/>
              </a:spcBef>
              <a:spcAft>
                <a:spcPts val="0"/>
              </a:spcAft>
              <a:buClr>
                <a:srgbClr val="7198A9"/>
              </a:buClr>
              <a:buSzPts val="1400"/>
              <a:buFont typeface="Arvo"/>
              <a:buNone/>
              <a:defRPr>
                <a:solidFill>
                  <a:srgbClr val="7198A9"/>
                </a:solidFill>
                <a:latin typeface="Arvo"/>
                <a:ea typeface="Arvo"/>
                <a:cs typeface="Arvo"/>
                <a:sym typeface="Arvo"/>
              </a:defRPr>
            </a:lvl5pPr>
            <a:lvl6pPr lvl="5">
              <a:spcBef>
                <a:spcPts val="0"/>
              </a:spcBef>
              <a:spcAft>
                <a:spcPts val="0"/>
              </a:spcAft>
              <a:buClr>
                <a:srgbClr val="7198A9"/>
              </a:buClr>
              <a:buSzPts val="1400"/>
              <a:buFont typeface="Arvo"/>
              <a:buNone/>
              <a:defRPr>
                <a:solidFill>
                  <a:srgbClr val="7198A9"/>
                </a:solidFill>
                <a:latin typeface="Arvo"/>
                <a:ea typeface="Arvo"/>
                <a:cs typeface="Arvo"/>
                <a:sym typeface="Arvo"/>
              </a:defRPr>
            </a:lvl6pPr>
            <a:lvl7pPr lvl="6">
              <a:spcBef>
                <a:spcPts val="0"/>
              </a:spcBef>
              <a:spcAft>
                <a:spcPts val="0"/>
              </a:spcAft>
              <a:buClr>
                <a:srgbClr val="7198A9"/>
              </a:buClr>
              <a:buSzPts val="1400"/>
              <a:buFont typeface="Arvo"/>
              <a:buNone/>
              <a:defRPr>
                <a:solidFill>
                  <a:srgbClr val="7198A9"/>
                </a:solidFill>
                <a:latin typeface="Arvo"/>
                <a:ea typeface="Arvo"/>
                <a:cs typeface="Arvo"/>
                <a:sym typeface="Arvo"/>
              </a:defRPr>
            </a:lvl7pPr>
            <a:lvl8pPr lvl="7">
              <a:spcBef>
                <a:spcPts val="0"/>
              </a:spcBef>
              <a:spcAft>
                <a:spcPts val="0"/>
              </a:spcAft>
              <a:buClr>
                <a:srgbClr val="7198A9"/>
              </a:buClr>
              <a:buSzPts val="1400"/>
              <a:buFont typeface="Arvo"/>
              <a:buNone/>
              <a:defRPr>
                <a:solidFill>
                  <a:srgbClr val="7198A9"/>
                </a:solidFill>
                <a:latin typeface="Arvo"/>
                <a:ea typeface="Arvo"/>
                <a:cs typeface="Arvo"/>
                <a:sym typeface="Arvo"/>
              </a:defRPr>
            </a:lvl8pPr>
            <a:lvl9pPr lvl="8">
              <a:spcBef>
                <a:spcPts val="0"/>
              </a:spcBef>
              <a:spcAft>
                <a:spcPts val="0"/>
              </a:spcAft>
              <a:buClr>
                <a:srgbClr val="7198A9"/>
              </a:buClr>
              <a:buSzPts val="1400"/>
              <a:buFont typeface="Arvo"/>
              <a:buNone/>
              <a:defRPr>
                <a:solidFill>
                  <a:srgbClr val="7198A9"/>
                </a:solidFill>
                <a:latin typeface="Arvo"/>
                <a:ea typeface="Arvo"/>
                <a:cs typeface="Arvo"/>
                <a:sym typeface="Arvo"/>
              </a:defRPr>
            </a:lvl9pPr>
          </a:lstStyle>
          <a:p>
            <a:endParaRPr/>
          </a:p>
        </p:txBody>
      </p:sp>
      <p:sp>
        <p:nvSpPr>
          <p:cNvPr id="8" name="Google Shape;8;p1"/>
          <p:cNvSpPr txBox="1">
            <a:spLocks noGrp="1"/>
          </p:cNvSpPr>
          <p:nvPr>
            <p:ph type="body" idx="1"/>
          </p:nvPr>
        </p:nvSpPr>
        <p:spPr>
          <a:xfrm>
            <a:off x="2456633" y="2557708"/>
            <a:ext cx="5487200" cy="3603600"/>
          </a:xfrm>
          <a:prstGeom prst="rect">
            <a:avLst/>
          </a:prstGeom>
          <a:noFill/>
          <a:ln>
            <a:noFill/>
          </a:ln>
        </p:spPr>
        <p:txBody>
          <a:bodyPr spcFirstLastPara="1" wrap="square" lIns="91425" tIns="91425" rIns="91425" bIns="91425" anchor="t" anchorCtr="0">
            <a:noAutofit/>
          </a:bodyPr>
          <a:lstStyle>
            <a:lvl1pPr marL="457200" lvl="0" indent="-330200">
              <a:spcBef>
                <a:spcPts val="600"/>
              </a:spcBef>
              <a:spcAft>
                <a:spcPts val="0"/>
              </a:spcAft>
              <a:buClr>
                <a:srgbClr val="CEDBE0"/>
              </a:buClr>
              <a:buSzPts val="1600"/>
              <a:buFont typeface="Muli"/>
              <a:buChar char="■"/>
              <a:defRPr sz="1600">
                <a:solidFill>
                  <a:srgbClr val="4D778A"/>
                </a:solidFill>
                <a:latin typeface="Muli"/>
                <a:ea typeface="Muli"/>
                <a:cs typeface="Muli"/>
                <a:sym typeface="Muli"/>
              </a:defRPr>
            </a:lvl1pPr>
            <a:lvl2pPr marL="914400" lvl="1" indent="-330200">
              <a:spcBef>
                <a:spcPts val="0"/>
              </a:spcBef>
              <a:spcAft>
                <a:spcPts val="0"/>
              </a:spcAft>
              <a:buClr>
                <a:srgbClr val="CEDBE0"/>
              </a:buClr>
              <a:buSzPts val="1600"/>
              <a:buFont typeface="Muli"/>
              <a:buChar char="□"/>
              <a:defRPr sz="1600">
                <a:solidFill>
                  <a:srgbClr val="4D778A"/>
                </a:solidFill>
                <a:latin typeface="Muli"/>
                <a:ea typeface="Muli"/>
                <a:cs typeface="Muli"/>
                <a:sym typeface="Muli"/>
              </a:defRPr>
            </a:lvl2pPr>
            <a:lvl3pPr marL="1371600" lvl="2" indent="-330200">
              <a:spcBef>
                <a:spcPts val="0"/>
              </a:spcBef>
              <a:spcAft>
                <a:spcPts val="0"/>
              </a:spcAft>
              <a:buClr>
                <a:srgbClr val="CEDBE0"/>
              </a:buClr>
              <a:buSzPts val="1600"/>
              <a:buFont typeface="Muli"/>
              <a:buChar char="▫"/>
              <a:defRPr sz="1600">
                <a:solidFill>
                  <a:srgbClr val="4D778A"/>
                </a:solidFill>
                <a:latin typeface="Muli"/>
                <a:ea typeface="Muli"/>
                <a:cs typeface="Muli"/>
                <a:sym typeface="Muli"/>
              </a:defRPr>
            </a:lvl3pPr>
            <a:lvl4pPr marL="1828800" lvl="3" indent="-330200">
              <a:spcBef>
                <a:spcPts val="0"/>
              </a:spcBef>
              <a:spcAft>
                <a:spcPts val="0"/>
              </a:spcAft>
              <a:buClr>
                <a:srgbClr val="CEDBE0"/>
              </a:buClr>
              <a:buSzPts val="1600"/>
              <a:buFont typeface="Muli"/>
              <a:buChar char="▫"/>
              <a:defRPr sz="1600">
                <a:solidFill>
                  <a:srgbClr val="4D778A"/>
                </a:solidFill>
                <a:latin typeface="Muli"/>
                <a:ea typeface="Muli"/>
                <a:cs typeface="Muli"/>
                <a:sym typeface="Muli"/>
              </a:defRPr>
            </a:lvl4pPr>
            <a:lvl5pPr marL="2286000" lvl="4" indent="-330200">
              <a:spcBef>
                <a:spcPts val="0"/>
              </a:spcBef>
              <a:spcAft>
                <a:spcPts val="0"/>
              </a:spcAft>
              <a:buClr>
                <a:srgbClr val="4D778A"/>
              </a:buClr>
              <a:buSzPts val="1600"/>
              <a:buFont typeface="Muli"/>
              <a:buChar char="○"/>
              <a:defRPr sz="1600">
                <a:solidFill>
                  <a:srgbClr val="4D778A"/>
                </a:solidFill>
                <a:latin typeface="Muli"/>
                <a:ea typeface="Muli"/>
                <a:cs typeface="Muli"/>
                <a:sym typeface="Muli"/>
              </a:defRPr>
            </a:lvl5pPr>
            <a:lvl6pPr marL="2743200" lvl="5" indent="-330200">
              <a:spcBef>
                <a:spcPts val="0"/>
              </a:spcBef>
              <a:spcAft>
                <a:spcPts val="0"/>
              </a:spcAft>
              <a:buClr>
                <a:srgbClr val="4D778A"/>
              </a:buClr>
              <a:buSzPts val="1600"/>
              <a:buFont typeface="Muli"/>
              <a:buChar char="■"/>
              <a:defRPr sz="1600">
                <a:solidFill>
                  <a:srgbClr val="4D778A"/>
                </a:solidFill>
                <a:latin typeface="Muli"/>
                <a:ea typeface="Muli"/>
                <a:cs typeface="Muli"/>
                <a:sym typeface="Muli"/>
              </a:defRPr>
            </a:lvl6pPr>
            <a:lvl7pPr marL="3200400" lvl="6" indent="-330200">
              <a:spcBef>
                <a:spcPts val="0"/>
              </a:spcBef>
              <a:spcAft>
                <a:spcPts val="0"/>
              </a:spcAft>
              <a:buClr>
                <a:srgbClr val="4D778A"/>
              </a:buClr>
              <a:buSzPts val="1600"/>
              <a:buFont typeface="Muli"/>
              <a:buChar char="●"/>
              <a:defRPr sz="1600">
                <a:solidFill>
                  <a:srgbClr val="4D778A"/>
                </a:solidFill>
                <a:latin typeface="Muli"/>
                <a:ea typeface="Muli"/>
                <a:cs typeface="Muli"/>
                <a:sym typeface="Muli"/>
              </a:defRPr>
            </a:lvl7pPr>
            <a:lvl8pPr marL="3657600" lvl="7" indent="-330200">
              <a:spcBef>
                <a:spcPts val="0"/>
              </a:spcBef>
              <a:spcAft>
                <a:spcPts val="0"/>
              </a:spcAft>
              <a:buClr>
                <a:srgbClr val="4D778A"/>
              </a:buClr>
              <a:buSzPts val="1600"/>
              <a:buFont typeface="Muli"/>
              <a:buChar char="○"/>
              <a:defRPr sz="1600">
                <a:solidFill>
                  <a:srgbClr val="4D778A"/>
                </a:solidFill>
                <a:latin typeface="Muli"/>
                <a:ea typeface="Muli"/>
                <a:cs typeface="Muli"/>
                <a:sym typeface="Muli"/>
              </a:defRPr>
            </a:lvl8pPr>
            <a:lvl9pPr marL="4114800" lvl="8" indent="-330200">
              <a:spcBef>
                <a:spcPts val="0"/>
              </a:spcBef>
              <a:spcAft>
                <a:spcPts val="0"/>
              </a:spcAft>
              <a:buClr>
                <a:srgbClr val="4D778A"/>
              </a:buClr>
              <a:buSzPts val="1600"/>
              <a:buFont typeface="Muli"/>
              <a:buChar char="■"/>
              <a:defRPr sz="1600">
                <a:solidFill>
                  <a:srgbClr val="4D778A"/>
                </a:solidFill>
                <a:latin typeface="Muli"/>
                <a:ea typeface="Muli"/>
                <a:cs typeface="Muli"/>
                <a:sym typeface="Muli"/>
              </a:defRPr>
            </a:lvl9pPr>
          </a:lstStyle>
          <a:p>
            <a:endParaRPr/>
          </a:p>
        </p:txBody>
      </p:sp>
    </p:spTree>
    <p:extLst>
      <p:ext uri="{BB962C8B-B14F-4D97-AF65-F5344CB8AC3E}">
        <p14:creationId xmlns:p14="http://schemas.microsoft.com/office/powerpoint/2010/main" val="721253792"/>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Google Shape;6;p1"/>
          <p:cNvSpPr txBox="1">
            <a:spLocks noGrp="1"/>
          </p:cNvSpPr>
          <p:nvPr>
            <p:ph type="sldNum" idx="12"/>
          </p:nvPr>
        </p:nvSpPr>
        <p:spPr bwMode="auto">
          <a:xfrm>
            <a:off x="1" y="6165850"/>
            <a:ext cx="692151"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lvl1pPr algn="ctr" eaLnBrk="1" hangingPunct="1">
              <a:buClr>
                <a:srgbClr val="000000"/>
              </a:buClr>
              <a:defRPr sz="1000">
                <a:solidFill>
                  <a:srgbClr val="FFFFFF"/>
                </a:solidFill>
                <a:latin typeface="Arvo" charset="0"/>
                <a:sym typeface="Arvo" charset="0"/>
              </a:defRPr>
            </a:lvl1pPr>
          </a:lstStyle>
          <a:p>
            <a:pPr marL="0" marR="0" lvl="0" indent="0" algn="ctr" defTabSz="914400" rtl="0" eaLnBrk="1" fontAlgn="base" latinLnBrk="0" hangingPunct="1">
              <a:lnSpc>
                <a:spcPct val="100000"/>
              </a:lnSpc>
              <a:spcBef>
                <a:spcPct val="0"/>
              </a:spcBef>
              <a:spcAft>
                <a:spcPct val="0"/>
              </a:spcAft>
              <a:buClr>
                <a:srgbClr val="000000"/>
              </a:buClr>
              <a:buSzTx/>
              <a:buFontTx/>
              <a:buNone/>
              <a:tabLst/>
              <a:defRPr/>
            </a:pPr>
            <a:fld id="{A404A003-6801-4C07-B61B-61914BE3A7A2}" type="slidenum">
              <a:rPr kumimoji="0" lang="en-US" altLang="en-US" sz="1000" b="0" i="0" u="none" strike="noStrike" kern="1200" cap="none" spc="0" normalizeH="0" baseline="0" noProof="0" smtClean="0">
                <a:ln>
                  <a:noFill/>
                </a:ln>
                <a:solidFill>
                  <a:srgbClr val="FFFFFF"/>
                </a:solidFill>
                <a:effectLst/>
                <a:uLnTx/>
                <a:uFillTx/>
                <a:latin typeface="Arvo" charset="0"/>
                <a:ea typeface="+mn-ea"/>
                <a:cs typeface="Arial" panose="020B0604020202020204" pitchFamily="34" charset="0"/>
                <a:sym typeface="Arvo" charset="0"/>
              </a:rPr>
              <a:pPr marL="0" marR="0" lvl="0" indent="0" algn="ctr" defTabSz="914400" rtl="0" eaLnBrk="1" fontAlgn="base" latinLnBrk="0" hangingPunct="1">
                <a:lnSpc>
                  <a:spcPct val="100000"/>
                </a:lnSpc>
                <a:spcBef>
                  <a:spcPct val="0"/>
                </a:spcBef>
                <a:spcAft>
                  <a:spcPct val="0"/>
                </a:spcAft>
                <a:buClr>
                  <a:srgbClr val="000000"/>
                </a:buClr>
                <a:buSzTx/>
                <a:buFontTx/>
                <a:buNone/>
                <a:tabLst/>
                <a:defRPr/>
              </a:pPr>
              <a:t>‹#›</a:t>
            </a:fld>
            <a:endParaRPr kumimoji="0" lang="en-US" altLang="en-US" sz="1000" b="0" i="0" u="none" strike="noStrike" kern="1200" cap="none" spc="0" normalizeH="0" baseline="0" noProof="0">
              <a:ln>
                <a:noFill/>
              </a:ln>
              <a:solidFill>
                <a:srgbClr val="FFFFFF"/>
              </a:solidFill>
              <a:effectLst/>
              <a:uLnTx/>
              <a:uFillTx/>
              <a:latin typeface="Arvo" charset="0"/>
              <a:ea typeface="+mn-ea"/>
              <a:cs typeface="Arial" panose="020B0604020202020204" pitchFamily="34" charset="0"/>
              <a:sym typeface="Arvo" charset="0"/>
            </a:endParaRPr>
          </a:p>
        </p:txBody>
      </p:sp>
      <p:sp>
        <p:nvSpPr>
          <p:cNvPr id="5123" name="Google Shape;7;p1"/>
          <p:cNvSpPr txBox="1">
            <a:spLocks noGrp="1"/>
          </p:cNvSpPr>
          <p:nvPr>
            <p:ph type="title"/>
          </p:nvPr>
        </p:nvSpPr>
        <p:spPr bwMode="auto">
          <a:xfrm>
            <a:off x="2457451" y="1595438"/>
            <a:ext cx="5486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b" anchorCtr="0" compatLnSpc="1">
            <a:prstTxWarp prst="textNoShape">
              <a:avLst/>
            </a:prstTxWarp>
          </a:bodyPr>
          <a:lstStyle/>
          <a:p>
            <a:pPr lvl="0"/>
            <a:endParaRPr lang="en-US" altLang="en-US" smtClean="0">
              <a:sym typeface="Arial" panose="020B0604020202020204" pitchFamily="34" charset="0"/>
            </a:endParaRPr>
          </a:p>
        </p:txBody>
      </p:sp>
      <p:sp>
        <p:nvSpPr>
          <p:cNvPr id="5124" name="Google Shape;8;p1"/>
          <p:cNvSpPr txBox="1">
            <a:spLocks noGrp="1"/>
          </p:cNvSpPr>
          <p:nvPr>
            <p:ph type="body" idx="1"/>
          </p:nvPr>
        </p:nvSpPr>
        <p:spPr bwMode="auto">
          <a:xfrm>
            <a:off x="2457451" y="2557464"/>
            <a:ext cx="5486400"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smtClean="0">
              <a:sym typeface="Arial" panose="020B0604020202020204" pitchFamily="34" charset="0"/>
            </a:endParaRPr>
          </a:p>
        </p:txBody>
      </p:sp>
    </p:spTree>
    <p:extLst>
      <p:ext uri="{BB962C8B-B14F-4D97-AF65-F5344CB8AC3E}">
        <p14:creationId xmlns:p14="http://schemas.microsoft.com/office/powerpoint/2010/main" val="1571604072"/>
      </p:ext>
    </p:extLst>
  </p:cSld>
  <p:clrMap bg1="lt1" tx1="dk1" bg2="dk2" tx2="lt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Lst>
  <p:transition>
    <p:fade thruBlk="1"/>
  </p:transition>
  <p:hf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719367"/>
            <a:ext cx="10290400" cy="600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1pPr>
            <a:lvl2pPr lvl="1"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2pPr>
            <a:lvl3pPr lvl="2"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3pPr>
            <a:lvl4pPr lvl="3"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4pPr>
            <a:lvl5pPr lvl="4"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5pPr>
            <a:lvl6pPr lvl="5"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6pPr>
            <a:lvl7pPr lvl="6"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7pPr>
            <a:lvl8pPr lvl="7"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8pPr>
            <a:lvl9pPr lvl="8"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marL="914400" lvl="1"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marL="1371600" lvl="2"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marL="1828800" lvl="3"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marL="2286000" lvl="4"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marL="2743200" lvl="5"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marL="3200400" lvl="6"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marL="3657600" lvl="7"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marL="4114800" lvl="8" indent="-317500">
              <a:lnSpc>
                <a:spcPct val="115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a:endParaRPr/>
          </a:p>
        </p:txBody>
      </p:sp>
    </p:spTree>
    <p:extLst>
      <p:ext uri="{BB962C8B-B14F-4D97-AF65-F5344CB8AC3E}">
        <p14:creationId xmlns:p14="http://schemas.microsoft.com/office/powerpoint/2010/main" val="4182621481"/>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Lst>
  <p:transition spd="slow">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Google Shape;6;p1"/>
          <p:cNvSpPr txBox="1">
            <a:spLocks noGrp="1"/>
          </p:cNvSpPr>
          <p:nvPr>
            <p:ph type="sldNum" idx="12"/>
          </p:nvPr>
        </p:nvSpPr>
        <p:spPr bwMode="auto">
          <a:xfrm>
            <a:off x="1" y="6165850"/>
            <a:ext cx="692151"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lvl1pPr algn="ctr" eaLnBrk="1" hangingPunct="1">
              <a:buClr>
                <a:srgbClr val="000000"/>
              </a:buClr>
              <a:defRPr sz="1000">
                <a:solidFill>
                  <a:srgbClr val="FFFFFF"/>
                </a:solidFill>
                <a:latin typeface="Arvo" charset="0"/>
                <a:sym typeface="Arvo" charset="0"/>
              </a:defRPr>
            </a:lvl1pPr>
          </a:lstStyle>
          <a:p>
            <a:pPr marL="0" marR="0" lvl="0" indent="0" algn="ctr" defTabSz="914400" rtl="0" eaLnBrk="1" fontAlgn="base" latinLnBrk="0" hangingPunct="1">
              <a:lnSpc>
                <a:spcPct val="100000"/>
              </a:lnSpc>
              <a:spcBef>
                <a:spcPct val="0"/>
              </a:spcBef>
              <a:spcAft>
                <a:spcPct val="0"/>
              </a:spcAft>
              <a:buClr>
                <a:srgbClr val="000000"/>
              </a:buClr>
              <a:buSzTx/>
              <a:buFontTx/>
              <a:buNone/>
              <a:tabLst/>
              <a:defRPr/>
            </a:pPr>
            <a:fld id="{A404A003-6801-4C07-B61B-61914BE3A7A2}" type="slidenum">
              <a:rPr kumimoji="0" lang="en-US" altLang="en-US" sz="1000" b="0" i="0" u="none" strike="noStrike" kern="1200" cap="none" spc="0" normalizeH="0" baseline="0" noProof="0" smtClean="0">
                <a:ln>
                  <a:noFill/>
                </a:ln>
                <a:solidFill>
                  <a:srgbClr val="FFFFFF"/>
                </a:solidFill>
                <a:effectLst/>
                <a:uLnTx/>
                <a:uFillTx/>
                <a:latin typeface="Arvo" charset="0"/>
                <a:ea typeface="+mn-ea"/>
                <a:cs typeface="Arial" panose="020B0604020202020204" pitchFamily="34" charset="0"/>
                <a:sym typeface="Arvo" charset="0"/>
              </a:rPr>
              <a:pPr marL="0" marR="0" lvl="0" indent="0" algn="ctr" defTabSz="914400" rtl="0" eaLnBrk="1" fontAlgn="base" latinLnBrk="0" hangingPunct="1">
                <a:lnSpc>
                  <a:spcPct val="100000"/>
                </a:lnSpc>
                <a:spcBef>
                  <a:spcPct val="0"/>
                </a:spcBef>
                <a:spcAft>
                  <a:spcPct val="0"/>
                </a:spcAft>
                <a:buClr>
                  <a:srgbClr val="000000"/>
                </a:buClr>
                <a:buSzTx/>
                <a:buFontTx/>
                <a:buNone/>
                <a:tabLst/>
                <a:defRPr/>
              </a:pPr>
              <a:t>‹#›</a:t>
            </a:fld>
            <a:endParaRPr kumimoji="0" lang="en-US" altLang="en-US" sz="1000" b="0" i="0" u="none" strike="noStrike" kern="1200" cap="none" spc="0" normalizeH="0" baseline="0" noProof="0">
              <a:ln>
                <a:noFill/>
              </a:ln>
              <a:solidFill>
                <a:srgbClr val="FFFFFF"/>
              </a:solidFill>
              <a:effectLst/>
              <a:uLnTx/>
              <a:uFillTx/>
              <a:latin typeface="Arvo" charset="0"/>
              <a:ea typeface="+mn-ea"/>
              <a:cs typeface="Arial" panose="020B0604020202020204" pitchFamily="34" charset="0"/>
              <a:sym typeface="Arvo" charset="0"/>
            </a:endParaRPr>
          </a:p>
        </p:txBody>
      </p:sp>
      <p:sp>
        <p:nvSpPr>
          <p:cNvPr id="5123" name="Google Shape;7;p1"/>
          <p:cNvSpPr txBox="1">
            <a:spLocks noGrp="1"/>
          </p:cNvSpPr>
          <p:nvPr>
            <p:ph type="title"/>
          </p:nvPr>
        </p:nvSpPr>
        <p:spPr bwMode="auto">
          <a:xfrm>
            <a:off x="2457451" y="1595438"/>
            <a:ext cx="5486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b" anchorCtr="0" compatLnSpc="1">
            <a:prstTxWarp prst="textNoShape">
              <a:avLst/>
            </a:prstTxWarp>
          </a:bodyPr>
          <a:lstStyle/>
          <a:p>
            <a:pPr lvl="0"/>
            <a:endParaRPr lang="en-US" altLang="en-US" smtClean="0">
              <a:sym typeface="Arial" panose="020B0604020202020204" pitchFamily="34" charset="0"/>
            </a:endParaRPr>
          </a:p>
        </p:txBody>
      </p:sp>
      <p:sp>
        <p:nvSpPr>
          <p:cNvPr id="5124" name="Google Shape;8;p1"/>
          <p:cNvSpPr txBox="1">
            <a:spLocks noGrp="1"/>
          </p:cNvSpPr>
          <p:nvPr>
            <p:ph type="body" idx="1"/>
          </p:nvPr>
        </p:nvSpPr>
        <p:spPr bwMode="auto">
          <a:xfrm>
            <a:off x="2457451" y="2557464"/>
            <a:ext cx="5486400"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smtClean="0">
              <a:sym typeface="Arial" panose="020B0604020202020204" pitchFamily="34" charset="0"/>
            </a:endParaRPr>
          </a:p>
        </p:txBody>
      </p:sp>
    </p:spTree>
    <p:extLst>
      <p:ext uri="{BB962C8B-B14F-4D97-AF65-F5344CB8AC3E}">
        <p14:creationId xmlns:p14="http://schemas.microsoft.com/office/powerpoint/2010/main" val="2191602409"/>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ransition>
    <p:fade thruBlk="1"/>
  </p:transition>
  <p:hf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sz="1400">
          <a:solidFill>
            <a:srgbClr val="000000"/>
          </a:solidFill>
          <a:latin typeface="Arial"/>
          <a:ea typeface="Arial"/>
          <a:cs typeface="Arial"/>
          <a:sym typeface="Arial" panose="020B0604020202020204" pitchFamily="34" charset="0"/>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719367"/>
            <a:ext cx="10290400" cy="600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1pPr>
            <a:lvl2pPr lvl="1"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2pPr>
            <a:lvl3pPr lvl="2"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3pPr>
            <a:lvl4pPr lvl="3"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4pPr>
            <a:lvl5pPr lvl="4"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5pPr>
            <a:lvl6pPr lvl="5"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6pPr>
            <a:lvl7pPr lvl="6"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7pPr>
            <a:lvl8pPr lvl="7"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8pPr>
            <a:lvl9pPr lvl="8" rtl="0">
              <a:spcBef>
                <a:spcPts val="0"/>
              </a:spcBef>
              <a:spcAft>
                <a:spcPts val="0"/>
              </a:spcAft>
              <a:buClr>
                <a:schemeClr val="accent1"/>
              </a:buClr>
              <a:buSzPts val="3500"/>
              <a:buFont typeface="Patrick Hand"/>
              <a:buNone/>
              <a:defRPr sz="3500" b="1">
                <a:solidFill>
                  <a:schemeClr val="accent1"/>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marL="914400" lvl="1"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marL="1371600" lvl="2"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marL="1828800" lvl="3"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marL="2286000" lvl="4"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marL="2743200" lvl="5"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marL="3200400" lvl="6"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marL="3657600" lvl="7" indent="-317500">
              <a:lnSpc>
                <a:spcPct val="115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marL="4114800" lvl="8" indent="-317500">
              <a:lnSpc>
                <a:spcPct val="115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a:endParaRPr/>
          </a:p>
        </p:txBody>
      </p:sp>
    </p:spTree>
    <p:extLst>
      <p:ext uri="{BB962C8B-B14F-4D97-AF65-F5344CB8AC3E}">
        <p14:creationId xmlns:p14="http://schemas.microsoft.com/office/powerpoint/2010/main" val="2569697428"/>
      </p:ext>
    </p:extLst>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Lst>
  <p:transition spd="slow">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pic>
        <p:nvPicPr>
          <p:cNvPr id="1026" name="Picture 2" descr="演示模板底稿2"/>
          <p:cNvPicPr>
            <a:picLocks noChangeAspect="1" noChangeArrowheads="1"/>
          </p:cNvPicPr>
          <p:nvPr/>
        </p:nvPicPr>
        <p:blipFill>
          <a:blip r:embed="rId13"/>
          <a:srcRect/>
          <a:stretch>
            <a:fillRect/>
          </a:stretch>
        </p:blipFill>
        <p:spPr bwMode="auto">
          <a:xfrm>
            <a:off x="2119" y="0"/>
            <a:ext cx="12187767" cy="6858000"/>
          </a:xfrm>
          <a:prstGeom prst="rect">
            <a:avLst/>
          </a:prstGeom>
          <a:noFill/>
          <a:ln w="9525">
            <a:noFill/>
            <a:miter lim="800000"/>
            <a:headEnd/>
            <a:tailEnd/>
          </a:ln>
        </p:spPr>
      </p:pic>
      <p:sp>
        <p:nvSpPr>
          <p:cNvPr id="1027" name="Rectangle 3"/>
          <p:cNvSpPr>
            <a:spLocks noGrp="1" noChangeArrowheads="1"/>
          </p:cNvSpPr>
          <p:nvPr>
            <p:ph type="title"/>
          </p:nvPr>
        </p:nvSpPr>
        <p:spPr bwMode="auto">
          <a:xfrm>
            <a:off x="609600" y="274638"/>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zh-CN"/>
              <a:t>单击此处编辑母版标题样式</a:t>
            </a:r>
          </a:p>
        </p:txBody>
      </p:sp>
      <p:sp>
        <p:nvSpPr>
          <p:cNvPr id="1028" name="Rectangle 4"/>
          <p:cNvSpPr>
            <a:spLocks noGrp="1" noChangeArrowheads="1"/>
          </p:cNvSpPr>
          <p:nvPr>
            <p:ph type="body" idx="1"/>
          </p:nvPr>
        </p:nvSpPr>
        <p:spPr bwMode="auto">
          <a:xfrm>
            <a:off x="609600" y="1600203"/>
            <a:ext cx="109728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zh-CN"/>
              <a:t>单击此处编辑母版文本样式</a:t>
            </a:r>
          </a:p>
          <a:p>
            <a:pPr lvl="1"/>
            <a:r>
              <a:rPr lang="zh-CN"/>
              <a:t>第二级</a:t>
            </a:r>
          </a:p>
          <a:p>
            <a:pPr lvl="2"/>
            <a:r>
              <a:rPr lang="zh-CN"/>
              <a:t>第三级</a:t>
            </a:r>
          </a:p>
          <a:p>
            <a:pPr lvl="3"/>
            <a:r>
              <a:rPr lang="zh-CN"/>
              <a:t>第四级</a:t>
            </a:r>
          </a:p>
          <a:p>
            <a:pPr lvl="4"/>
            <a:r>
              <a:rPr lang="zh-CN"/>
              <a:t>第五级</a:t>
            </a:r>
          </a:p>
        </p:txBody>
      </p:sp>
      <p:sp>
        <p:nvSpPr>
          <p:cNvPr id="1029" name="Rectangle 5"/>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atin typeface="+mn-ea"/>
                <a:ea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F3B72F1-EE9A-4067-AAED-2753E824FDCB}" type="datetimeFigureOut">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l" defTabSz="914400" rtl="0" eaLnBrk="1" fontAlgn="auto" latinLnBrk="0" hangingPunct="1">
                <a:lnSpc>
                  <a:spcPct val="100000"/>
                </a:lnSpc>
                <a:spcBef>
                  <a:spcPts val="0"/>
                </a:spcBef>
                <a:spcAft>
                  <a:spcPts val="0"/>
                </a:spcAft>
                <a:buClrTx/>
                <a:buSzTx/>
                <a:buFontTx/>
                <a:buNone/>
                <a:tabLst/>
                <a:defRPr/>
              </a:pPr>
              <a:t>6/9/2025</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1030" name="Rectangle 6"/>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200">
                <a:latin typeface="+mn-ea"/>
                <a:ea typeface="+mn-ea"/>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
        <p:nvSpPr>
          <p:cNvPr id="1031" name="Rectangle 7"/>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atin typeface="+mn-ea"/>
                <a:ea typeface="+mn-ea"/>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28B6DB4-EE29-47E5-B62F-900A660C8898}" type="slidenum">
              <a:rPr kumimoji="0" lang="en-US" sz="1200" b="0" i="0" u="none" strike="noStrike" kern="1200" cap="none" spc="0" normalizeH="0" baseline="0" noProof="0" smtClean="0">
                <a:ln>
                  <a:noFill/>
                </a:ln>
                <a:solidFill>
                  <a:srgbClr val="000000"/>
                </a:solidFill>
                <a:effectLst/>
                <a:uLnTx/>
                <a:uFillTx/>
                <a:latin typeface="Microsoft YaHei"/>
                <a:ea typeface="Microsoft YaHei"/>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Microsoft YaHei"/>
              <a:ea typeface="Microsoft YaHei"/>
              <a:cs typeface="+mn-cs"/>
            </a:endParaRPr>
          </a:p>
        </p:txBody>
      </p:sp>
    </p:spTree>
    <p:extLst>
      <p:ext uri="{BB962C8B-B14F-4D97-AF65-F5344CB8AC3E}">
        <p14:creationId xmlns:p14="http://schemas.microsoft.com/office/powerpoint/2010/main" val="3701986380"/>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Lst>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xStyles>
    <p:titleStyle>
      <a:lvl1pPr algn="ctr" rtl="0" eaLnBrk="1" fontAlgn="base" hangingPunct="1">
        <a:spcBef>
          <a:spcPct val="0"/>
        </a:spcBef>
        <a:spcAft>
          <a:spcPct val="0"/>
        </a:spcAft>
        <a:defRPr sz="3600" b="1">
          <a:solidFill>
            <a:schemeClr val="folHlink"/>
          </a:solidFill>
          <a:latin typeface="+mj-lt"/>
          <a:ea typeface="+mj-ea"/>
          <a:cs typeface="+mj-cs"/>
        </a:defRPr>
      </a:lvl1pPr>
      <a:lvl2pPr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2pPr>
      <a:lvl3pPr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3pPr>
      <a:lvl4pPr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4pPr>
      <a:lvl5pPr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5pPr>
      <a:lvl6pPr marL="457200"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6pPr>
      <a:lvl7pPr marL="914400"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7pPr>
      <a:lvl8pPr marL="1371600"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8pPr>
      <a:lvl9pPr marL="1828800" algn="ctr" rtl="0" eaLnBrk="1" fontAlgn="base" hangingPunct="1">
        <a:spcBef>
          <a:spcPct val="0"/>
        </a:spcBef>
        <a:spcAft>
          <a:spcPct val="0"/>
        </a:spcAft>
        <a:defRPr sz="3600" b="1">
          <a:solidFill>
            <a:schemeClr val="folHlink"/>
          </a:solidFill>
          <a:latin typeface="Arial" pitchFamily="34" charset="0"/>
          <a:ea typeface="Microsoft YaHei" pitchFamily="34" charset="-122"/>
        </a:defRPr>
      </a:lvl9pPr>
    </p:titleStyle>
    <p:bodyStyle>
      <a:lvl1pPr marL="342900" indent="-342900" algn="l" rtl="0" eaLnBrk="1" fontAlgn="base" hangingPunct="1">
        <a:spcBef>
          <a:spcPct val="20000"/>
        </a:spcBef>
        <a:spcAft>
          <a:spcPct val="0"/>
        </a:spcAft>
        <a:buChar char="•"/>
        <a:defRPr sz="2400">
          <a:solidFill>
            <a:schemeClr val="bg2"/>
          </a:solidFill>
          <a:latin typeface="+mn-lt"/>
          <a:ea typeface="+mn-ea"/>
          <a:cs typeface="+mn-cs"/>
        </a:defRPr>
      </a:lvl1pPr>
      <a:lvl2pPr marL="742950" indent="-285750" algn="l" rtl="0" eaLnBrk="1" fontAlgn="base" hangingPunct="1">
        <a:spcBef>
          <a:spcPct val="20000"/>
        </a:spcBef>
        <a:spcAft>
          <a:spcPct val="0"/>
        </a:spcAft>
        <a:buChar char="–"/>
        <a:defRPr sz="2000">
          <a:solidFill>
            <a:schemeClr val="bg2"/>
          </a:solidFill>
          <a:latin typeface="+mn-lt"/>
          <a:ea typeface="+mn-ea"/>
        </a:defRPr>
      </a:lvl2pPr>
      <a:lvl3pPr marL="1143000" indent="-228600" algn="l" rtl="0" eaLnBrk="1" fontAlgn="base" hangingPunct="1">
        <a:spcBef>
          <a:spcPct val="20000"/>
        </a:spcBef>
        <a:spcAft>
          <a:spcPct val="0"/>
        </a:spcAft>
        <a:buChar char="•"/>
        <a:defRPr>
          <a:solidFill>
            <a:schemeClr val="bg2"/>
          </a:solidFill>
          <a:latin typeface="+mn-lt"/>
          <a:ea typeface="+mn-ea"/>
        </a:defRPr>
      </a:lvl3pPr>
      <a:lvl4pPr marL="1600200" indent="-228600" algn="l" rtl="0" eaLnBrk="1" fontAlgn="base" hangingPunct="1">
        <a:spcBef>
          <a:spcPct val="20000"/>
        </a:spcBef>
        <a:spcAft>
          <a:spcPct val="0"/>
        </a:spcAft>
        <a:buChar char="–"/>
        <a:defRPr sz="1600">
          <a:solidFill>
            <a:schemeClr val="bg2"/>
          </a:solidFill>
          <a:latin typeface="+mn-lt"/>
          <a:ea typeface="+mn-ea"/>
        </a:defRPr>
      </a:lvl4pPr>
      <a:lvl5pPr marL="2057400" indent="-228600" algn="l" rtl="0" eaLnBrk="1" fontAlgn="base" hangingPunct="1">
        <a:spcBef>
          <a:spcPct val="20000"/>
        </a:spcBef>
        <a:spcAft>
          <a:spcPct val="0"/>
        </a:spcAft>
        <a:buChar char="»"/>
        <a:defRPr sz="1600">
          <a:solidFill>
            <a:schemeClr val="bg2"/>
          </a:solidFill>
          <a:latin typeface="+mn-lt"/>
          <a:ea typeface="+mn-ea"/>
        </a:defRPr>
      </a:lvl5pPr>
      <a:lvl6pPr marL="2514600" indent="-228600" algn="l" rtl="0" eaLnBrk="1" fontAlgn="base" hangingPunct="1">
        <a:spcBef>
          <a:spcPct val="20000"/>
        </a:spcBef>
        <a:spcAft>
          <a:spcPct val="0"/>
        </a:spcAft>
        <a:buChar char="»"/>
        <a:defRPr sz="1600">
          <a:solidFill>
            <a:schemeClr val="bg2"/>
          </a:solidFill>
          <a:latin typeface="+mn-lt"/>
          <a:ea typeface="+mn-ea"/>
        </a:defRPr>
      </a:lvl6pPr>
      <a:lvl7pPr marL="2971800" indent="-228600" algn="l" rtl="0" eaLnBrk="1" fontAlgn="base" hangingPunct="1">
        <a:spcBef>
          <a:spcPct val="20000"/>
        </a:spcBef>
        <a:spcAft>
          <a:spcPct val="0"/>
        </a:spcAft>
        <a:buChar char="»"/>
        <a:defRPr sz="1600">
          <a:solidFill>
            <a:schemeClr val="bg2"/>
          </a:solidFill>
          <a:latin typeface="+mn-lt"/>
          <a:ea typeface="+mn-ea"/>
        </a:defRPr>
      </a:lvl7pPr>
      <a:lvl8pPr marL="3429000" indent="-228600" algn="l" rtl="0" eaLnBrk="1" fontAlgn="base" hangingPunct="1">
        <a:spcBef>
          <a:spcPct val="20000"/>
        </a:spcBef>
        <a:spcAft>
          <a:spcPct val="0"/>
        </a:spcAft>
        <a:buChar char="»"/>
        <a:defRPr sz="1600">
          <a:solidFill>
            <a:schemeClr val="bg2"/>
          </a:solidFill>
          <a:latin typeface="+mn-lt"/>
          <a:ea typeface="+mn-ea"/>
        </a:defRPr>
      </a:lvl8pPr>
      <a:lvl9pPr marL="3886200" indent="-228600" algn="l" rtl="0" eaLnBrk="1" fontAlgn="base" hangingPunct="1">
        <a:spcBef>
          <a:spcPct val="20000"/>
        </a:spcBef>
        <a:spcAft>
          <a:spcPct val="0"/>
        </a:spcAft>
        <a:buChar char="»"/>
        <a:defRPr sz="1600">
          <a:solidFill>
            <a:schemeClr val="bg2"/>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xml"/><Relationship Id="rId1" Type="http://schemas.openxmlformats.org/officeDocument/2006/relationships/slideLayout" Target="../slideLayouts/slideLayout80.xml"/><Relationship Id="rId4" Type="http://schemas.openxmlformats.org/officeDocument/2006/relationships/image" Target="../media/image56.jpeg"/></Relationships>
</file>

<file path=ppt/slides/_rels/slide11.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image" Target="../media/image60.png"/><Relationship Id="rId2" Type="http://schemas.openxmlformats.org/officeDocument/2006/relationships/notesSlide" Target="../notesSlides/notesSlide10.xml"/><Relationship Id="rId1" Type="http://schemas.openxmlformats.org/officeDocument/2006/relationships/slideLayout" Target="../slideLayouts/slideLayout20.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6.jpeg"/></Relationships>
</file>

<file path=ppt/slides/_rels/slide1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88.xml"/><Relationship Id="rId5" Type="http://schemas.openxmlformats.org/officeDocument/2006/relationships/image" Target="../media/image63.png"/><Relationship Id="rId4" Type="http://schemas.openxmlformats.org/officeDocument/2006/relationships/image" Target="../media/image62.png"/></Relationships>
</file>

<file path=ppt/slides/_rels/slide1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jpg"/><Relationship Id="rId1" Type="http://schemas.openxmlformats.org/officeDocument/2006/relationships/slideLayout" Target="../slideLayouts/slideLayout99.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1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1.xml"/><Relationship Id="rId1" Type="http://schemas.openxmlformats.org/officeDocument/2006/relationships/slideLayout" Target="../slideLayouts/slideLayout115.xml"/></Relationships>
</file>

<file path=ppt/slides/_rels/slide15.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23.svg"/><Relationship Id="rId18" Type="http://schemas.openxmlformats.org/officeDocument/2006/relationships/image" Target="../media/image78.png"/><Relationship Id="rId3" Type="http://schemas.openxmlformats.org/officeDocument/2006/relationships/image" Target="../media/image70.png"/><Relationship Id="rId7" Type="http://schemas.openxmlformats.org/officeDocument/2006/relationships/image" Target="../media/image19.svg"/><Relationship Id="rId12" Type="http://schemas.openxmlformats.org/officeDocument/2006/relationships/image" Target="../media/image75.png"/><Relationship Id="rId17" Type="http://schemas.openxmlformats.org/officeDocument/2006/relationships/image" Target="../media/image27.svg"/><Relationship Id="rId2" Type="http://schemas.openxmlformats.org/officeDocument/2006/relationships/image" Target="../media/image69.jpeg"/><Relationship Id="rId16" Type="http://schemas.openxmlformats.org/officeDocument/2006/relationships/image" Target="../media/image77.png"/><Relationship Id="rId1" Type="http://schemas.openxmlformats.org/officeDocument/2006/relationships/slideLayout" Target="../slideLayouts/slideLayout146.xml"/><Relationship Id="rId6" Type="http://schemas.openxmlformats.org/officeDocument/2006/relationships/image" Target="../media/image72.png"/><Relationship Id="rId11" Type="http://schemas.openxmlformats.org/officeDocument/2006/relationships/image" Target="../media/image21.svg"/><Relationship Id="rId5" Type="http://schemas.openxmlformats.org/officeDocument/2006/relationships/image" Target="../media/image17.svg"/><Relationship Id="rId15" Type="http://schemas.openxmlformats.org/officeDocument/2006/relationships/image" Target="../media/image25.svg"/><Relationship Id="rId10" Type="http://schemas.openxmlformats.org/officeDocument/2006/relationships/image" Target="../media/image74.png"/><Relationship Id="rId19" Type="http://schemas.openxmlformats.org/officeDocument/2006/relationships/image" Target="../media/image79.png"/><Relationship Id="rId4" Type="http://schemas.openxmlformats.org/officeDocument/2006/relationships/image" Target="../media/image71.png"/><Relationship Id="rId9" Type="http://schemas.openxmlformats.org/officeDocument/2006/relationships/image" Target="../media/image8.svg"/><Relationship Id="rId14" Type="http://schemas.openxmlformats.org/officeDocument/2006/relationships/image" Target="../media/image76.png"/></Relationships>
</file>

<file path=ppt/slides/_rels/slide16.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23.svg"/><Relationship Id="rId18" Type="http://schemas.openxmlformats.org/officeDocument/2006/relationships/image" Target="../media/image78.png"/><Relationship Id="rId3" Type="http://schemas.openxmlformats.org/officeDocument/2006/relationships/image" Target="../media/image70.png"/><Relationship Id="rId21" Type="http://schemas.openxmlformats.org/officeDocument/2006/relationships/image" Target="../media/image81.png"/><Relationship Id="rId7" Type="http://schemas.openxmlformats.org/officeDocument/2006/relationships/image" Target="../media/image19.svg"/><Relationship Id="rId12" Type="http://schemas.openxmlformats.org/officeDocument/2006/relationships/image" Target="../media/image75.png"/><Relationship Id="rId17" Type="http://schemas.openxmlformats.org/officeDocument/2006/relationships/image" Target="../media/image27.svg"/><Relationship Id="rId2" Type="http://schemas.openxmlformats.org/officeDocument/2006/relationships/image" Target="../media/image69.jpeg"/><Relationship Id="rId16" Type="http://schemas.openxmlformats.org/officeDocument/2006/relationships/image" Target="../media/image77.png"/><Relationship Id="rId20" Type="http://schemas.openxmlformats.org/officeDocument/2006/relationships/image" Target="../media/image80.gif"/><Relationship Id="rId1" Type="http://schemas.openxmlformats.org/officeDocument/2006/relationships/slideLayout" Target="../slideLayouts/slideLayout146.xml"/><Relationship Id="rId6" Type="http://schemas.openxmlformats.org/officeDocument/2006/relationships/image" Target="../media/image72.png"/><Relationship Id="rId11" Type="http://schemas.openxmlformats.org/officeDocument/2006/relationships/image" Target="../media/image21.svg"/><Relationship Id="rId5" Type="http://schemas.openxmlformats.org/officeDocument/2006/relationships/image" Target="../media/image17.svg"/><Relationship Id="rId15" Type="http://schemas.openxmlformats.org/officeDocument/2006/relationships/image" Target="../media/image25.svg"/><Relationship Id="rId10" Type="http://schemas.openxmlformats.org/officeDocument/2006/relationships/image" Target="../media/image74.png"/><Relationship Id="rId19" Type="http://schemas.openxmlformats.org/officeDocument/2006/relationships/image" Target="../media/image79.png"/><Relationship Id="rId4" Type="http://schemas.openxmlformats.org/officeDocument/2006/relationships/image" Target="../media/image71.png"/><Relationship Id="rId9" Type="http://schemas.openxmlformats.org/officeDocument/2006/relationships/image" Target="../media/image8.svg"/><Relationship Id="rId14" Type="http://schemas.openxmlformats.org/officeDocument/2006/relationships/image" Target="../media/image76.png"/></Relationships>
</file>

<file path=ppt/slides/_rels/slide17.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23.svg"/><Relationship Id="rId18" Type="http://schemas.openxmlformats.org/officeDocument/2006/relationships/image" Target="../media/image78.png"/><Relationship Id="rId3" Type="http://schemas.openxmlformats.org/officeDocument/2006/relationships/image" Target="../media/image70.png"/><Relationship Id="rId7" Type="http://schemas.openxmlformats.org/officeDocument/2006/relationships/image" Target="../media/image19.svg"/><Relationship Id="rId12" Type="http://schemas.openxmlformats.org/officeDocument/2006/relationships/image" Target="../media/image75.png"/><Relationship Id="rId17" Type="http://schemas.openxmlformats.org/officeDocument/2006/relationships/image" Target="../media/image27.svg"/><Relationship Id="rId2" Type="http://schemas.openxmlformats.org/officeDocument/2006/relationships/image" Target="../media/image69.jpeg"/><Relationship Id="rId16" Type="http://schemas.openxmlformats.org/officeDocument/2006/relationships/image" Target="../media/image77.png"/><Relationship Id="rId20" Type="http://schemas.openxmlformats.org/officeDocument/2006/relationships/image" Target="../media/image80.gif"/><Relationship Id="rId1" Type="http://schemas.openxmlformats.org/officeDocument/2006/relationships/slideLayout" Target="../slideLayouts/slideLayout146.xml"/><Relationship Id="rId6" Type="http://schemas.openxmlformats.org/officeDocument/2006/relationships/image" Target="../media/image72.png"/><Relationship Id="rId11" Type="http://schemas.openxmlformats.org/officeDocument/2006/relationships/image" Target="../media/image21.svg"/><Relationship Id="rId5" Type="http://schemas.openxmlformats.org/officeDocument/2006/relationships/image" Target="../media/image17.svg"/><Relationship Id="rId15" Type="http://schemas.openxmlformats.org/officeDocument/2006/relationships/image" Target="../media/image25.svg"/><Relationship Id="rId10" Type="http://schemas.openxmlformats.org/officeDocument/2006/relationships/image" Target="../media/image74.png"/><Relationship Id="rId19" Type="http://schemas.openxmlformats.org/officeDocument/2006/relationships/image" Target="../media/image79.png"/><Relationship Id="rId4" Type="http://schemas.openxmlformats.org/officeDocument/2006/relationships/image" Target="../media/image71.png"/><Relationship Id="rId9" Type="http://schemas.openxmlformats.org/officeDocument/2006/relationships/image" Target="../media/image8.svg"/><Relationship Id="rId14" Type="http://schemas.openxmlformats.org/officeDocument/2006/relationships/image" Target="../media/image76.png"/></Relationships>
</file>

<file path=ppt/slides/_rels/slide1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179.xml"/><Relationship Id="rId6" Type="http://schemas.openxmlformats.org/officeDocument/2006/relationships/image" Target="../media/image85.png"/><Relationship Id="rId5" Type="http://schemas.openxmlformats.org/officeDocument/2006/relationships/image" Target="../media/image80.gif"/><Relationship Id="rId4" Type="http://schemas.openxmlformats.org/officeDocument/2006/relationships/image" Target="../media/image84.jpeg"/></Relationships>
</file>

<file path=ppt/slides/_rels/slide1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168.xml"/></Relationships>
</file>

<file path=ppt/slides/_rels/slide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xml"/><Relationship Id="rId1" Type="http://schemas.openxmlformats.org/officeDocument/2006/relationships/slideLayout" Target="../slideLayouts/slideLayout20.xml"/><Relationship Id="rId5" Type="http://schemas.openxmlformats.org/officeDocument/2006/relationships/image" Target="../media/image43.jpeg"/><Relationship Id="rId4" Type="http://schemas.openxmlformats.org/officeDocument/2006/relationships/image" Target="../media/image42.png"/></Relationships>
</file>

<file path=ppt/slides/_rels/slide20.xml.rels><?xml version="1.0" encoding="UTF-8" standalone="yes"?>
<Relationships xmlns="http://schemas.openxmlformats.org/package/2006/relationships"><Relationship Id="rId8" Type="http://schemas.openxmlformats.org/officeDocument/2006/relationships/image" Target="../media/image88.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57.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21.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57.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2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2.xml"/><Relationship Id="rId1" Type="http://schemas.openxmlformats.org/officeDocument/2006/relationships/slideLayout" Target="../slideLayouts/slideLayout196.xml"/><Relationship Id="rId4" Type="http://schemas.openxmlformats.org/officeDocument/2006/relationships/image" Target="../media/image92.png"/></Relationships>
</file>

<file path=ppt/slides/_rels/slide23.xml.rels><?xml version="1.0" encoding="UTF-8" standalone="yes"?>
<Relationships xmlns="http://schemas.openxmlformats.org/package/2006/relationships"><Relationship Id="rId2" Type="http://schemas.openxmlformats.org/officeDocument/2006/relationships/image" Target="../media/image93.gif"/><Relationship Id="rId1" Type="http://schemas.openxmlformats.org/officeDocument/2006/relationships/slideLayout" Target="../slideLayouts/slideLayout216.xml"/></Relationships>
</file>

<file path=ppt/slides/_rels/slide2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82.jpeg"/><Relationship Id="rId1" Type="http://schemas.openxmlformats.org/officeDocument/2006/relationships/slideLayout" Target="../slideLayouts/slideLayout232.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5.jpeg"/></Relationships>
</file>

<file path=ppt/slides/_rels/slide2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232.xml"/></Relationships>
</file>

<file path=ppt/slides/_rels/slide26.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46.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27.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46.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28.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46.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5" Type="http://schemas.openxmlformats.org/officeDocument/2006/relationships/image" Target="../media/image100.pn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29.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21.svg"/><Relationship Id="rId3" Type="http://schemas.openxmlformats.org/officeDocument/2006/relationships/image" Target="../media/image70.png"/><Relationship Id="rId7" Type="http://schemas.openxmlformats.org/officeDocument/2006/relationships/image" Target="../media/image23.svg"/><Relationship Id="rId12" Type="http://schemas.openxmlformats.org/officeDocument/2006/relationships/image" Target="../media/image74.png"/><Relationship Id="rId2" Type="http://schemas.openxmlformats.org/officeDocument/2006/relationships/image" Target="../media/image69.jpeg"/><Relationship Id="rId1" Type="http://schemas.openxmlformats.org/officeDocument/2006/relationships/slideLayout" Target="../slideLayouts/slideLayout146.xml"/><Relationship Id="rId6" Type="http://schemas.openxmlformats.org/officeDocument/2006/relationships/image" Target="../media/image75.png"/><Relationship Id="rId11" Type="http://schemas.openxmlformats.org/officeDocument/2006/relationships/image" Target="../media/image27.svg"/><Relationship Id="rId5" Type="http://schemas.openxmlformats.org/officeDocument/2006/relationships/image" Target="../media/image19.svg"/><Relationship Id="rId15" Type="http://schemas.openxmlformats.org/officeDocument/2006/relationships/image" Target="../media/image100.png"/><Relationship Id="rId10" Type="http://schemas.openxmlformats.org/officeDocument/2006/relationships/image" Target="../media/image77.png"/><Relationship Id="rId4" Type="http://schemas.openxmlformats.org/officeDocument/2006/relationships/image" Target="../media/image72.png"/><Relationship Id="rId9" Type="http://schemas.openxmlformats.org/officeDocument/2006/relationships/image" Target="../media/image25.svg"/><Relationship Id="rId14" Type="http://schemas.openxmlformats.org/officeDocument/2006/relationships/image" Target="../media/image89.png"/></Relationships>
</file>

<file path=ppt/slides/_rels/slide3.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44.png"/><Relationship Id="rId7" Type="http://schemas.openxmlformats.org/officeDocument/2006/relationships/image" Target="../media/image46.png"/><Relationship Id="rId2" Type="http://schemas.openxmlformats.org/officeDocument/2006/relationships/notesSlide" Target="../notesSlides/notesSlide3.xml"/><Relationship Id="rId1" Type="http://schemas.openxmlformats.org/officeDocument/2006/relationships/slideLayout" Target="../slideLayouts/slideLayout23.xml"/><Relationship Id="rId6" Type="http://schemas.openxmlformats.org/officeDocument/2006/relationships/image" Target="../media/image4.svg"/><Relationship Id="rId5" Type="http://schemas.openxmlformats.org/officeDocument/2006/relationships/image" Target="../media/image45.png"/><Relationship Id="rId10" Type="http://schemas.openxmlformats.org/officeDocument/2006/relationships/image" Target="../media/image41.png"/><Relationship Id="rId4" Type="http://schemas.openxmlformats.org/officeDocument/2006/relationships/image" Target="../media/image2.svg"/><Relationship Id="rId9" Type="http://schemas.openxmlformats.org/officeDocument/2006/relationships/image" Target="../media/image42.png"/></Relationships>
</file>

<file path=ppt/slides/_rels/slide3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7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64.xml"/></Relationships>
</file>

<file path=ppt/slides/_rels/slide3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5.xml"/><Relationship Id="rId1" Type="http://schemas.openxmlformats.org/officeDocument/2006/relationships/slideLayout" Target="../slideLayouts/slideLayout264.xml"/><Relationship Id="rId4" Type="http://schemas.openxmlformats.org/officeDocument/2006/relationships/image" Target="../media/image10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5.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31.svg"/><Relationship Id="rId7" Type="http://schemas.openxmlformats.org/officeDocument/2006/relationships/image" Target="../media/image35.svg"/><Relationship Id="rId2" Type="http://schemas.openxmlformats.org/officeDocument/2006/relationships/image" Target="../media/image105.png"/><Relationship Id="rId1" Type="http://schemas.openxmlformats.org/officeDocument/2006/relationships/slideLayout" Target="../slideLayouts/slideLayout274.xml"/><Relationship Id="rId6" Type="http://schemas.openxmlformats.org/officeDocument/2006/relationships/image" Target="../media/image107.png"/><Relationship Id="rId11" Type="http://schemas.openxmlformats.org/officeDocument/2006/relationships/image" Target="../media/image110.png"/><Relationship Id="rId5" Type="http://schemas.openxmlformats.org/officeDocument/2006/relationships/image" Target="../media/image33.svg"/><Relationship Id="rId10" Type="http://schemas.openxmlformats.org/officeDocument/2006/relationships/image" Target="../media/image109.png"/><Relationship Id="rId4" Type="http://schemas.openxmlformats.org/officeDocument/2006/relationships/image" Target="../media/image106.png"/><Relationship Id="rId9" Type="http://schemas.openxmlformats.org/officeDocument/2006/relationships/image" Target="../media/image10.svg"/></Relationships>
</file>

<file path=ppt/slides/_rels/slide4.xml.rels><?xml version="1.0" encoding="UTF-8" standalone="yes"?>
<Relationships xmlns="http://schemas.openxmlformats.org/package/2006/relationships"><Relationship Id="rId3" Type="http://schemas.openxmlformats.org/officeDocument/2006/relationships/image" Target="../media/image47.gif"/><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7.xml"/></Relationships>
</file>

<file path=ppt/slides/_rels/slide6.xml.rels><?xml version="1.0" encoding="UTF-8" standalone="yes"?>
<Relationships xmlns="http://schemas.openxmlformats.org/package/2006/relationships"><Relationship Id="rId3" Type="http://schemas.openxmlformats.org/officeDocument/2006/relationships/image" Target="../media/image48.gif"/><Relationship Id="rId2" Type="http://schemas.openxmlformats.org/officeDocument/2006/relationships/notesSlide" Target="../notesSlides/notesSlide6.xml"/><Relationship Id="rId1" Type="http://schemas.openxmlformats.org/officeDocument/2006/relationships/slideLayout" Target="../slideLayouts/slideLayout52.xml"/><Relationship Id="rId4" Type="http://schemas.openxmlformats.org/officeDocument/2006/relationships/image" Target="../media/image49.png"/></Relationships>
</file>

<file path=ppt/slides/_rels/slide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xml"/><Relationship Id="rId1" Type="http://schemas.openxmlformats.org/officeDocument/2006/relationships/slideLayout" Target="../slideLayouts/slideLayout75.xml"/></Relationships>
</file>

<file path=ppt/slides/_rels/slide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xml"/><Relationship Id="rId1" Type="http://schemas.openxmlformats.org/officeDocument/2006/relationships/slideLayout" Target="../slideLayouts/slideLayout75.xml"/></Relationships>
</file>

<file path=ppt/slides/_rels/slide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75.xml"/><Relationship Id="rId4" Type="http://schemas.openxmlformats.org/officeDocument/2006/relationships/image" Target="../media/image5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19"/>
        <p:cNvGrpSpPr/>
        <p:nvPr/>
      </p:nvGrpSpPr>
      <p:grpSpPr>
        <a:xfrm>
          <a:off x="0" y="0"/>
          <a:ext cx="0" cy="0"/>
          <a:chOff x="0" y="0"/>
          <a:chExt cx="0" cy="0"/>
        </a:xfrm>
      </p:grpSpPr>
      <p:grpSp>
        <p:nvGrpSpPr>
          <p:cNvPr id="923" name="Google Shape;923;p41"/>
          <p:cNvGrpSpPr/>
          <p:nvPr/>
        </p:nvGrpSpPr>
        <p:grpSpPr>
          <a:xfrm>
            <a:off x="8658260" y="4752403"/>
            <a:ext cx="1805643" cy="956111"/>
            <a:chOff x="5389525" y="2570008"/>
            <a:chExt cx="3406872" cy="1803983"/>
          </a:xfrm>
        </p:grpSpPr>
        <p:sp>
          <p:nvSpPr>
            <p:cNvPr id="924" name="Google Shape;924;p41"/>
            <p:cNvSpPr/>
            <p:nvPr/>
          </p:nvSpPr>
          <p:spPr>
            <a:xfrm>
              <a:off x="5392564" y="2652661"/>
              <a:ext cx="3403833" cy="1721322"/>
            </a:xfrm>
            <a:custGeom>
              <a:avLst/>
              <a:gdLst/>
              <a:ahLst/>
              <a:cxnLst/>
              <a:rect l="l" t="t" r="r" b="b"/>
              <a:pathLst>
                <a:path w="33604" h="16994" extrusionOk="0">
                  <a:moveTo>
                    <a:pt x="15106" y="1"/>
                  </a:moveTo>
                  <a:cubicBezTo>
                    <a:pt x="15061" y="1"/>
                    <a:pt x="15015" y="3"/>
                    <a:pt x="14969" y="8"/>
                  </a:cubicBezTo>
                  <a:cubicBezTo>
                    <a:pt x="14419" y="39"/>
                    <a:pt x="13870" y="69"/>
                    <a:pt x="13320" y="161"/>
                  </a:cubicBezTo>
                  <a:cubicBezTo>
                    <a:pt x="13135" y="204"/>
                    <a:pt x="12934" y="213"/>
                    <a:pt x="12730" y="213"/>
                  </a:cubicBezTo>
                  <a:cubicBezTo>
                    <a:pt x="12594" y="213"/>
                    <a:pt x="12457" y="209"/>
                    <a:pt x="12321" y="209"/>
                  </a:cubicBezTo>
                  <a:cubicBezTo>
                    <a:pt x="12084" y="209"/>
                    <a:pt x="11852" y="221"/>
                    <a:pt x="11640" y="283"/>
                  </a:cubicBezTo>
                  <a:cubicBezTo>
                    <a:pt x="11120" y="466"/>
                    <a:pt x="10723" y="1016"/>
                    <a:pt x="10204" y="1230"/>
                  </a:cubicBezTo>
                  <a:cubicBezTo>
                    <a:pt x="9715" y="1413"/>
                    <a:pt x="9135" y="1536"/>
                    <a:pt x="8676" y="1780"/>
                  </a:cubicBezTo>
                  <a:cubicBezTo>
                    <a:pt x="8188" y="2055"/>
                    <a:pt x="7546" y="2086"/>
                    <a:pt x="7088" y="2391"/>
                  </a:cubicBezTo>
                  <a:cubicBezTo>
                    <a:pt x="6630" y="2696"/>
                    <a:pt x="6599" y="3613"/>
                    <a:pt x="6202" y="3949"/>
                  </a:cubicBezTo>
                  <a:cubicBezTo>
                    <a:pt x="5774" y="4316"/>
                    <a:pt x="5255" y="4529"/>
                    <a:pt x="4858" y="4927"/>
                  </a:cubicBezTo>
                  <a:cubicBezTo>
                    <a:pt x="4491" y="5293"/>
                    <a:pt x="3850" y="5476"/>
                    <a:pt x="3483" y="5904"/>
                  </a:cubicBezTo>
                  <a:cubicBezTo>
                    <a:pt x="3147" y="6301"/>
                    <a:pt x="3147" y="7004"/>
                    <a:pt x="2842" y="7462"/>
                  </a:cubicBezTo>
                  <a:cubicBezTo>
                    <a:pt x="2536" y="7920"/>
                    <a:pt x="1925" y="8195"/>
                    <a:pt x="1681" y="8684"/>
                  </a:cubicBezTo>
                  <a:cubicBezTo>
                    <a:pt x="1406" y="9142"/>
                    <a:pt x="1100" y="9631"/>
                    <a:pt x="917" y="10150"/>
                  </a:cubicBezTo>
                  <a:cubicBezTo>
                    <a:pt x="703" y="10670"/>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7" y="16871"/>
                    <a:pt x="18207" y="16840"/>
                    <a:pt x="19002" y="16840"/>
                  </a:cubicBezTo>
                  <a:cubicBezTo>
                    <a:pt x="19796" y="16840"/>
                    <a:pt x="19796" y="16657"/>
                    <a:pt x="20590" y="16657"/>
                  </a:cubicBezTo>
                  <a:cubicBezTo>
                    <a:pt x="21385" y="16657"/>
                    <a:pt x="21385" y="16963"/>
                    <a:pt x="22179" y="16963"/>
                  </a:cubicBezTo>
                  <a:cubicBezTo>
                    <a:pt x="22973" y="16963"/>
                    <a:pt x="22973" y="16382"/>
                    <a:pt x="23798" y="16382"/>
                  </a:cubicBezTo>
                  <a:cubicBezTo>
                    <a:pt x="24592" y="16382"/>
                    <a:pt x="24592" y="16718"/>
                    <a:pt x="25386" y="16718"/>
                  </a:cubicBezTo>
                  <a:cubicBezTo>
                    <a:pt x="26181" y="16718"/>
                    <a:pt x="26181" y="16810"/>
                    <a:pt x="26975" y="16810"/>
                  </a:cubicBezTo>
                  <a:cubicBezTo>
                    <a:pt x="2776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5" y="16746"/>
                    <a:pt x="32454" y="16854"/>
                    <a:pt x="32728" y="16854"/>
                  </a:cubicBezTo>
                  <a:cubicBezTo>
                    <a:pt x="32884" y="16854"/>
                    <a:pt x="33062" y="16818"/>
                    <a:pt x="33329" y="16718"/>
                  </a:cubicBezTo>
                  <a:cubicBezTo>
                    <a:pt x="33329" y="16168"/>
                    <a:pt x="33604" y="15527"/>
                    <a:pt x="33543" y="15007"/>
                  </a:cubicBezTo>
                  <a:cubicBezTo>
                    <a:pt x="33451" y="14458"/>
                    <a:pt x="33329" y="13908"/>
                    <a:pt x="33176" y="13358"/>
                  </a:cubicBezTo>
                  <a:cubicBezTo>
                    <a:pt x="33085" y="12839"/>
                    <a:pt x="32535" y="12411"/>
                    <a:pt x="32382" y="11892"/>
                  </a:cubicBezTo>
                  <a:cubicBezTo>
                    <a:pt x="32229" y="11372"/>
                    <a:pt x="32046" y="10853"/>
                    <a:pt x="31832" y="10364"/>
                  </a:cubicBezTo>
                  <a:cubicBezTo>
                    <a:pt x="31618" y="9845"/>
                    <a:pt x="31893" y="9112"/>
                    <a:pt x="31618" y="8623"/>
                  </a:cubicBezTo>
                  <a:cubicBezTo>
                    <a:pt x="31374" y="8134"/>
                    <a:pt x="31099" y="7645"/>
                    <a:pt x="30824" y="7157"/>
                  </a:cubicBezTo>
                  <a:cubicBezTo>
                    <a:pt x="30518" y="6729"/>
                    <a:pt x="29969" y="6393"/>
                    <a:pt x="29602" y="5996"/>
                  </a:cubicBezTo>
                  <a:cubicBezTo>
                    <a:pt x="29266" y="5568"/>
                    <a:pt x="28563" y="5476"/>
                    <a:pt x="28197" y="5079"/>
                  </a:cubicBezTo>
                  <a:cubicBezTo>
                    <a:pt x="27800" y="4713"/>
                    <a:pt x="27861" y="3796"/>
                    <a:pt x="27464" y="3460"/>
                  </a:cubicBezTo>
                  <a:cubicBezTo>
                    <a:pt x="27036" y="3124"/>
                    <a:pt x="26211" y="3277"/>
                    <a:pt x="25753" y="2971"/>
                  </a:cubicBezTo>
                  <a:cubicBezTo>
                    <a:pt x="25325" y="2666"/>
                    <a:pt x="25142" y="1872"/>
                    <a:pt x="24684" y="1597"/>
                  </a:cubicBezTo>
                  <a:cubicBezTo>
                    <a:pt x="24513" y="1501"/>
                    <a:pt x="24309" y="1476"/>
                    <a:pt x="24093" y="1476"/>
                  </a:cubicBezTo>
                  <a:cubicBezTo>
                    <a:pt x="23854" y="1476"/>
                    <a:pt x="23601" y="1507"/>
                    <a:pt x="23364" y="1507"/>
                  </a:cubicBezTo>
                  <a:cubicBezTo>
                    <a:pt x="23202" y="1507"/>
                    <a:pt x="23049" y="1492"/>
                    <a:pt x="22912" y="1444"/>
                  </a:cubicBezTo>
                  <a:cubicBezTo>
                    <a:pt x="22423" y="1230"/>
                    <a:pt x="21904" y="1016"/>
                    <a:pt x="21385" y="864"/>
                  </a:cubicBezTo>
                  <a:cubicBezTo>
                    <a:pt x="20865" y="711"/>
                    <a:pt x="20346" y="741"/>
                    <a:pt x="19796" y="619"/>
                  </a:cubicBezTo>
                  <a:cubicBezTo>
                    <a:pt x="19246" y="528"/>
                    <a:pt x="18757" y="375"/>
                    <a:pt x="18207" y="314"/>
                  </a:cubicBezTo>
                  <a:cubicBezTo>
                    <a:pt x="17840" y="292"/>
                    <a:pt x="17458" y="271"/>
                    <a:pt x="17082" y="271"/>
                  </a:cubicBezTo>
                  <a:cubicBezTo>
                    <a:pt x="16926" y="271"/>
                    <a:pt x="16771" y="274"/>
                    <a:pt x="16619" y="283"/>
                  </a:cubicBezTo>
                  <a:cubicBezTo>
                    <a:pt x="16087" y="283"/>
                    <a:pt x="15606" y="1"/>
                    <a:pt x="151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41"/>
            <p:cNvSpPr/>
            <p:nvPr/>
          </p:nvSpPr>
          <p:spPr>
            <a:xfrm>
              <a:off x="5389525" y="3411533"/>
              <a:ext cx="3406872" cy="962458"/>
            </a:xfrm>
            <a:custGeom>
              <a:avLst/>
              <a:gdLst/>
              <a:ahLst/>
              <a:cxnLst/>
              <a:rect l="l" t="t" r="r" b="b"/>
              <a:pathLst>
                <a:path w="33634" h="9502" extrusionOk="0">
                  <a:moveTo>
                    <a:pt x="31037" y="1"/>
                  </a:moveTo>
                  <a:cubicBezTo>
                    <a:pt x="30915" y="153"/>
                    <a:pt x="30793" y="306"/>
                    <a:pt x="30640" y="489"/>
                  </a:cubicBezTo>
                  <a:cubicBezTo>
                    <a:pt x="30619" y="511"/>
                    <a:pt x="30566" y="533"/>
                    <a:pt x="30516" y="533"/>
                  </a:cubicBezTo>
                  <a:cubicBezTo>
                    <a:pt x="30495" y="533"/>
                    <a:pt x="30475" y="529"/>
                    <a:pt x="30457" y="520"/>
                  </a:cubicBezTo>
                  <a:cubicBezTo>
                    <a:pt x="30365" y="948"/>
                    <a:pt x="30243" y="1345"/>
                    <a:pt x="30090" y="1711"/>
                  </a:cubicBezTo>
                  <a:cubicBezTo>
                    <a:pt x="30029" y="1833"/>
                    <a:pt x="29907" y="1895"/>
                    <a:pt x="29815" y="1895"/>
                  </a:cubicBezTo>
                  <a:cubicBezTo>
                    <a:pt x="29693" y="1864"/>
                    <a:pt x="29601" y="1803"/>
                    <a:pt x="29510" y="1772"/>
                  </a:cubicBezTo>
                  <a:cubicBezTo>
                    <a:pt x="28991" y="2475"/>
                    <a:pt x="28288" y="2994"/>
                    <a:pt x="27738" y="3666"/>
                  </a:cubicBezTo>
                  <a:cubicBezTo>
                    <a:pt x="27704" y="3717"/>
                    <a:pt x="27652" y="3740"/>
                    <a:pt x="27597" y="3740"/>
                  </a:cubicBezTo>
                  <a:cubicBezTo>
                    <a:pt x="27552" y="3740"/>
                    <a:pt x="27504" y="3724"/>
                    <a:pt x="27463" y="3697"/>
                  </a:cubicBezTo>
                  <a:cubicBezTo>
                    <a:pt x="27341" y="3636"/>
                    <a:pt x="27249" y="3605"/>
                    <a:pt x="27188" y="3544"/>
                  </a:cubicBezTo>
                  <a:cubicBezTo>
                    <a:pt x="27158" y="4400"/>
                    <a:pt x="26974" y="5408"/>
                    <a:pt x="26486" y="6019"/>
                  </a:cubicBezTo>
                  <a:cubicBezTo>
                    <a:pt x="26291" y="6254"/>
                    <a:pt x="26103" y="6349"/>
                    <a:pt x="25927" y="6349"/>
                  </a:cubicBezTo>
                  <a:cubicBezTo>
                    <a:pt x="25577" y="6349"/>
                    <a:pt x="25273" y="5977"/>
                    <a:pt x="25050" y="5591"/>
                  </a:cubicBezTo>
                  <a:cubicBezTo>
                    <a:pt x="24897" y="5774"/>
                    <a:pt x="24683" y="5988"/>
                    <a:pt x="24530" y="6171"/>
                  </a:cubicBezTo>
                  <a:cubicBezTo>
                    <a:pt x="24485" y="6202"/>
                    <a:pt x="24424" y="6217"/>
                    <a:pt x="24362" y="6217"/>
                  </a:cubicBezTo>
                  <a:cubicBezTo>
                    <a:pt x="24301" y="6217"/>
                    <a:pt x="24240" y="6202"/>
                    <a:pt x="24194" y="6171"/>
                  </a:cubicBezTo>
                  <a:cubicBezTo>
                    <a:pt x="24011" y="5927"/>
                    <a:pt x="23736" y="5744"/>
                    <a:pt x="23522" y="5499"/>
                  </a:cubicBezTo>
                  <a:cubicBezTo>
                    <a:pt x="23247" y="5774"/>
                    <a:pt x="22881" y="5927"/>
                    <a:pt x="22514" y="5927"/>
                  </a:cubicBezTo>
                  <a:cubicBezTo>
                    <a:pt x="21842" y="5958"/>
                    <a:pt x="21201" y="6141"/>
                    <a:pt x="20651" y="6538"/>
                  </a:cubicBezTo>
                  <a:cubicBezTo>
                    <a:pt x="20473" y="6644"/>
                    <a:pt x="20304" y="6689"/>
                    <a:pt x="20140" y="6689"/>
                  </a:cubicBezTo>
                  <a:cubicBezTo>
                    <a:pt x="19741" y="6689"/>
                    <a:pt x="19379" y="6423"/>
                    <a:pt x="19032" y="6141"/>
                  </a:cubicBezTo>
                  <a:cubicBezTo>
                    <a:pt x="18940" y="6385"/>
                    <a:pt x="18726" y="6568"/>
                    <a:pt x="18482" y="6660"/>
                  </a:cubicBezTo>
                  <a:cubicBezTo>
                    <a:pt x="18408" y="6685"/>
                    <a:pt x="18323" y="6692"/>
                    <a:pt x="18234" y="6692"/>
                  </a:cubicBezTo>
                  <a:cubicBezTo>
                    <a:pt x="18118" y="6692"/>
                    <a:pt x="17995" y="6680"/>
                    <a:pt x="17882" y="6680"/>
                  </a:cubicBezTo>
                  <a:cubicBezTo>
                    <a:pt x="17759" y="6680"/>
                    <a:pt x="17647" y="6694"/>
                    <a:pt x="17565" y="6752"/>
                  </a:cubicBezTo>
                  <a:cubicBezTo>
                    <a:pt x="17350" y="6935"/>
                    <a:pt x="17165" y="7000"/>
                    <a:pt x="16987" y="7000"/>
                  </a:cubicBezTo>
                  <a:cubicBezTo>
                    <a:pt x="16658" y="7000"/>
                    <a:pt x="16351" y="6779"/>
                    <a:pt x="15916" y="6660"/>
                  </a:cubicBezTo>
                  <a:cubicBezTo>
                    <a:pt x="15733" y="6568"/>
                    <a:pt x="15549" y="6446"/>
                    <a:pt x="15366" y="6324"/>
                  </a:cubicBezTo>
                  <a:cubicBezTo>
                    <a:pt x="15217" y="6233"/>
                    <a:pt x="15095" y="6196"/>
                    <a:pt x="14991" y="6196"/>
                  </a:cubicBezTo>
                  <a:cubicBezTo>
                    <a:pt x="14710" y="6196"/>
                    <a:pt x="14558" y="6468"/>
                    <a:pt x="14358" y="6691"/>
                  </a:cubicBezTo>
                  <a:cubicBezTo>
                    <a:pt x="14222" y="6804"/>
                    <a:pt x="14052" y="6867"/>
                    <a:pt x="13874" y="6867"/>
                  </a:cubicBezTo>
                  <a:cubicBezTo>
                    <a:pt x="13812" y="6867"/>
                    <a:pt x="13749" y="6859"/>
                    <a:pt x="13686" y="6843"/>
                  </a:cubicBezTo>
                  <a:cubicBezTo>
                    <a:pt x="13403" y="6769"/>
                    <a:pt x="13266" y="6702"/>
                    <a:pt x="13142" y="6702"/>
                  </a:cubicBezTo>
                  <a:cubicBezTo>
                    <a:pt x="13012" y="6702"/>
                    <a:pt x="12898" y="6777"/>
                    <a:pt x="12647" y="6996"/>
                  </a:cubicBezTo>
                  <a:cubicBezTo>
                    <a:pt x="12525" y="7088"/>
                    <a:pt x="12403" y="7149"/>
                    <a:pt x="12250" y="7179"/>
                  </a:cubicBezTo>
                  <a:cubicBezTo>
                    <a:pt x="11822" y="7149"/>
                    <a:pt x="11425" y="6996"/>
                    <a:pt x="11089" y="6752"/>
                  </a:cubicBezTo>
                  <a:cubicBezTo>
                    <a:pt x="10817" y="6561"/>
                    <a:pt x="10448" y="6055"/>
                    <a:pt x="10198" y="6055"/>
                  </a:cubicBezTo>
                  <a:cubicBezTo>
                    <a:pt x="10167" y="6055"/>
                    <a:pt x="10138" y="6063"/>
                    <a:pt x="10112" y="6080"/>
                  </a:cubicBezTo>
                  <a:cubicBezTo>
                    <a:pt x="9773" y="6299"/>
                    <a:pt x="9422" y="6530"/>
                    <a:pt x="9066" y="6530"/>
                  </a:cubicBezTo>
                  <a:cubicBezTo>
                    <a:pt x="8876" y="6530"/>
                    <a:pt x="8684" y="6464"/>
                    <a:pt x="8493" y="6294"/>
                  </a:cubicBezTo>
                  <a:cubicBezTo>
                    <a:pt x="8260" y="6082"/>
                    <a:pt x="8065" y="6001"/>
                    <a:pt x="7891" y="6001"/>
                  </a:cubicBezTo>
                  <a:cubicBezTo>
                    <a:pt x="7313" y="6001"/>
                    <a:pt x="6975" y="6905"/>
                    <a:pt x="6293" y="6905"/>
                  </a:cubicBezTo>
                  <a:cubicBezTo>
                    <a:pt x="5988" y="6905"/>
                    <a:pt x="5743" y="6752"/>
                    <a:pt x="5560" y="6538"/>
                  </a:cubicBezTo>
                  <a:cubicBezTo>
                    <a:pt x="5554" y="6528"/>
                    <a:pt x="5545" y="6523"/>
                    <a:pt x="5532" y="6523"/>
                  </a:cubicBezTo>
                  <a:cubicBezTo>
                    <a:pt x="5353" y="6523"/>
                    <a:pt x="4544" y="7493"/>
                    <a:pt x="4430" y="7607"/>
                  </a:cubicBezTo>
                  <a:cubicBezTo>
                    <a:pt x="4385" y="7652"/>
                    <a:pt x="4328" y="7672"/>
                    <a:pt x="4270" y="7672"/>
                  </a:cubicBezTo>
                  <a:cubicBezTo>
                    <a:pt x="4171" y="7672"/>
                    <a:pt x="4071" y="7612"/>
                    <a:pt x="4032" y="7515"/>
                  </a:cubicBezTo>
                  <a:cubicBezTo>
                    <a:pt x="4002" y="7332"/>
                    <a:pt x="3941" y="7179"/>
                    <a:pt x="3880" y="7027"/>
                  </a:cubicBezTo>
                  <a:cubicBezTo>
                    <a:pt x="3769" y="7052"/>
                    <a:pt x="3661" y="7064"/>
                    <a:pt x="3555" y="7064"/>
                  </a:cubicBezTo>
                  <a:cubicBezTo>
                    <a:pt x="3020" y="7064"/>
                    <a:pt x="2552" y="6758"/>
                    <a:pt x="2169" y="6324"/>
                  </a:cubicBezTo>
                  <a:cubicBezTo>
                    <a:pt x="1994" y="6120"/>
                    <a:pt x="1458" y="5249"/>
                    <a:pt x="1144" y="5249"/>
                  </a:cubicBezTo>
                  <a:cubicBezTo>
                    <a:pt x="1128" y="5249"/>
                    <a:pt x="1114" y="5251"/>
                    <a:pt x="1100" y="5255"/>
                  </a:cubicBezTo>
                  <a:cubicBezTo>
                    <a:pt x="794" y="5316"/>
                    <a:pt x="489" y="5438"/>
                    <a:pt x="153" y="5530"/>
                  </a:cubicBezTo>
                  <a:cubicBezTo>
                    <a:pt x="153" y="5652"/>
                    <a:pt x="122" y="5774"/>
                    <a:pt x="122" y="5896"/>
                  </a:cubicBezTo>
                  <a:cubicBezTo>
                    <a:pt x="0" y="6416"/>
                    <a:pt x="489" y="7027"/>
                    <a:pt x="428" y="7577"/>
                  </a:cubicBezTo>
                  <a:cubicBezTo>
                    <a:pt x="367" y="8126"/>
                    <a:pt x="61" y="8340"/>
                    <a:pt x="61" y="8890"/>
                  </a:cubicBezTo>
                  <a:cubicBezTo>
                    <a:pt x="825" y="9135"/>
                    <a:pt x="733" y="9501"/>
                    <a:pt x="1527" y="9501"/>
                  </a:cubicBezTo>
                  <a:cubicBezTo>
                    <a:pt x="2322" y="9501"/>
                    <a:pt x="2322" y="8982"/>
                    <a:pt x="3116" y="8982"/>
                  </a:cubicBezTo>
                  <a:cubicBezTo>
                    <a:pt x="3910" y="8982"/>
                    <a:pt x="3910" y="8829"/>
                    <a:pt x="4705" y="8829"/>
                  </a:cubicBezTo>
                  <a:cubicBezTo>
                    <a:pt x="5499" y="8829"/>
                    <a:pt x="5499" y="8921"/>
                    <a:pt x="6293" y="8921"/>
                  </a:cubicBezTo>
                  <a:cubicBezTo>
                    <a:pt x="7087" y="8921"/>
                    <a:pt x="7087" y="9409"/>
                    <a:pt x="7882" y="9409"/>
                  </a:cubicBezTo>
                  <a:cubicBezTo>
                    <a:pt x="8676" y="9409"/>
                    <a:pt x="8676" y="9104"/>
                    <a:pt x="9470" y="9104"/>
                  </a:cubicBezTo>
                  <a:cubicBezTo>
                    <a:pt x="10264" y="9104"/>
                    <a:pt x="10264" y="9409"/>
                    <a:pt x="11059" y="9409"/>
                  </a:cubicBezTo>
                  <a:cubicBezTo>
                    <a:pt x="11853" y="9409"/>
                    <a:pt x="11853" y="9501"/>
                    <a:pt x="12647" y="9501"/>
                  </a:cubicBezTo>
                  <a:cubicBezTo>
                    <a:pt x="13441" y="9501"/>
                    <a:pt x="13441" y="8982"/>
                    <a:pt x="14236" y="8982"/>
                  </a:cubicBezTo>
                  <a:cubicBezTo>
                    <a:pt x="15030" y="8982"/>
                    <a:pt x="15030" y="9471"/>
                    <a:pt x="15824" y="9471"/>
                  </a:cubicBezTo>
                  <a:cubicBezTo>
                    <a:pt x="16618" y="9471"/>
                    <a:pt x="16649" y="9379"/>
                    <a:pt x="17443" y="9379"/>
                  </a:cubicBezTo>
                  <a:cubicBezTo>
                    <a:pt x="18237" y="9379"/>
                    <a:pt x="18237" y="9348"/>
                    <a:pt x="19032" y="9348"/>
                  </a:cubicBezTo>
                  <a:cubicBezTo>
                    <a:pt x="19826" y="9348"/>
                    <a:pt x="19826" y="9165"/>
                    <a:pt x="20620" y="9165"/>
                  </a:cubicBezTo>
                  <a:cubicBezTo>
                    <a:pt x="21415" y="9165"/>
                    <a:pt x="21415" y="9471"/>
                    <a:pt x="22209" y="9471"/>
                  </a:cubicBezTo>
                  <a:cubicBezTo>
                    <a:pt x="23003" y="9471"/>
                    <a:pt x="23003" y="8890"/>
                    <a:pt x="23797" y="8890"/>
                  </a:cubicBezTo>
                  <a:cubicBezTo>
                    <a:pt x="24592" y="8890"/>
                    <a:pt x="24592" y="9226"/>
                    <a:pt x="25386" y="9226"/>
                  </a:cubicBezTo>
                  <a:cubicBezTo>
                    <a:pt x="26180" y="9226"/>
                    <a:pt x="26180" y="9318"/>
                    <a:pt x="26974" y="9318"/>
                  </a:cubicBezTo>
                  <a:cubicBezTo>
                    <a:pt x="27769" y="9318"/>
                    <a:pt x="27769" y="9073"/>
                    <a:pt x="28563" y="9073"/>
                  </a:cubicBezTo>
                  <a:cubicBezTo>
                    <a:pt x="29357" y="9073"/>
                    <a:pt x="29357" y="9257"/>
                    <a:pt x="30151" y="9257"/>
                  </a:cubicBezTo>
                  <a:cubicBezTo>
                    <a:pt x="30747" y="9257"/>
                    <a:pt x="30896" y="9154"/>
                    <a:pt x="31268" y="9154"/>
                  </a:cubicBezTo>
                  <a:cubicBezTo>
                    <a:pt x="31392" y="9154"/>
                    <a:pt x="31541" y="9165"/>
                    <a:pt x="31740" y="9196"/>
                  </a:cubicBezTo>
                  <a:cubicBezTo>
                    <a:pt x="32245" y="9254"/>
                    <a:pt x="32466" y="9362"/>
                    <a:pt x="32748" y="9362"/>
                  </a:cubicBezTo>
                  <a:cubicBezTo>
                    <a:pt x="32910" y="9362"/>
                    <a:pt x="33092" y="9326"/>
                    <a:pt x="33359" y="9226"/>
                  </a:cubicBezTo>
                  <a:cubicBezTo>
                    <a:pt x="33359" y="8676"/>
                    <a:pt x="33634" y="8035"/>
                    <a:pt x="33573" y="7515"/>
                  </a:cubicBezTo>
                  <a:cubicBezTo>
                    <a:pt x="33481" y="6966"/>
                    <a:pt x="33359" y="6416"/>
                    <a:pt x="33206" y="5866"/>
                  </a:cubicBezTo>
                  <a:cubicBezTo>
                    <a:pt x="33115" y="5347"/>
                    <a:pt x="32565" y="4919"/>
                    <a:pt x="32412" y="4400"/>
                  </a:cubicBezTo>
                  <a:cubicBezTo>
                    <a:pt x="32259" y="3880"/>
                    <a:pt x="32076" y="3361"/>
                    <a:pt x="31862" y="2872"/>
                  </a:cubicBezTo>
                  <a:cubicBezTo>
                    <a:pt x="31648" y="2353"/>
                    <a:pt x="31923" y="1620"/>
                    <a:pt x="31648" y="1131"/>
                  </a:cubicBezTo>
                  <a:cubicBezTo>
                    <a:pt x="31465" y="764"/>
                    <a:pt x="31282" y="367"/>
                    <a:pt x="31037" y="1"/>
                  </a:cubicBezTo>
                  <a:close/>
                </a:path>
              </a:pathLst>
            </a:custGeom>
            <a:solidFill>
              <a:srgbClr val="24962F">
                <a:alpha val="405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41"/>
            <p:cNvSpPr/>
            <p:nvPr/>
          </p:nvSpPr>
          <p:spPr>
            <a:xfrm>
              <a:off x="5850504" y="2891708"/>
              <a:ext cx="470504" cy="482748"/>
            </a:xfrm>
            <a:custGeom>
              <a:avLst/>
              <a:gdLst/>
              <a:ahLst/>
              <a:cxnLst/>
              <a:rect l="l" t="t" r="r" b="b"/>
              <a:pathLst>
                <a:path w="4645" h="4766" extrusionOk="0">
                  <a:moveTo>
                    <a:pt x="2414" y="0"/>
                  </a:moveTo>
                  <a:cubicBezTo>
                    <a:pt x="2078" y="0"/>
                    <a:pt x="1773" y="62"/>
                    <a:pt x="1467" y="184"/>
                  </a:cubicBezTo>
                  <a:cubicBezTo>
                    <a:pt x="1223" y="275"/>
                    <a:pt x="1131" y="734"/>
                    <a:pt x="948" y="947"/>
                  </a:cubicBezTo>
                  <a:cubicBezTo>
                    <a:pt x="734" y="1131"/>
                    <a:pt x="306" y="1192"/>
                    <a:pt x="184" y="1467"/>
                  </a:cubicBezTo>
                  <a:cubicBezTo>
                    <a:pt x="62" y="1772"/>
                    <a:pt x="1" y="2078"/>
                    <a:pt x="1" y="2383"/>
                  </a:cubicBezTo>
                  <a:cubicBezTo>
                    <a:pt x="1" y="2719"/>
                    <a:pt x="62" y="3025"/>
                    <a:pt x="184" y="3300"/>
                  </a:cubicBezTo>
                  <a:cubicBezTo>
                    <a:pt x="306" y="3575"/>
                    <a:pt x="764" y="3605"/>
                    <a:pt x="978" y="3819"/>
                  </a:cubicBezTo>
                  <a:cubicBezTo>
                    <a:pt x="1131" y="4033"/>
                    <a:pt x="1345" y="4216"/>
                    <a:pt x="1589" y="4338"/>
                  </a:cubicBezTo>
                  <a:cubicBezTo>
                    <a:pt x="1864" y="4461"/>
                    <a:pt x="2109" y="4766"/>
                    <a:pt x="2414" y="4766"/>
                  </a:cubicBezTo>
                  <a:cubicBezTo>
                    <a:pt x="2689" y="4766"/>
                    <a:pt x="2903" y="4369"/>
                    <a:pt x="3178" y="4277"/>
                  </a:cubicBezTo>
                  <a:cubicBezTo>
                    <a:pt x="3453" y="4155"/>
                    <a:pt x="3758" y="4155"/>
                    <a:pt x="3972" y="3972"/>
                  </a:cubicBezTo>
                  <a:cubicBezTo>
                    <a:pt x="4186" y="3758"/>
                    <a:pt x="4339" y="3514"/>
                    <a:pt x="4461" y="3269"/>
                  </a:cubicBezTo>
                  <a:cubicBezTo>
                    <a:pt x="4583" y="2994"/>
                    <a:pt x="4461" y="2689"/>
                    <a:pt x="4461" y="2383"/>
                  </a:cubicBezTo>
                  <a:cubicBezTo>
                    <a:pt x="4461" y="2078"/>
                    <a:pt x="4644" y="1803"/>
                    <a:pt x="4522" y="1528"/>
                  </a:cubicBezTo>
                  <a:cubicBezTo>
                    <a:pt x="4400" y="1253"/>
                    <a:pt x="4094" y="1131"/>
                    <a:pt x="3880" y="947"/>
                  </a:cubicBezTo>
                  <a:cubicBezTo>
                    <a:pt x="3697" y="703"/>
                    <a:pt x="3483" y="520"/>
                    <a:pt x="3239" y="367"/>
                  </a:cubicBezTo>
                  <a:cubicBezTo>
                    <a:pt x="2995" y="275"/>
                    <a:pt x="2720" y="0"/>
                    <a:pt x="241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41"/>
            <p:cNvSpPr/>
            <p:nvPr/>
          </p:nvSpPr>
          <p:spPr>
            <a:xfrm>
              <a:off x="5989780" y="3024804"/>
              <a:ext cx="232162" cy="219698"/>
            </a:xfrm>
            <a:custGeom>
              <a:avLst/>
              <a:gdLst/>
              <a:ahLst/>
              <a:cxnLst/>
              <a:rect l="l" t="t" r="r" b="b"/>
              <a:pathLst>
                <a:path w="2292" h="2169" extrusionOk="0">
                  <a:moveTo>
                    <a:pt x="1009" y="0"/>
                  </a:moveTo>
                  <a:cubicBezTo>
                    <a:pt x="703" y="0"/>
                    <a:pt x="428" y="92"/>
                    <a:pt x="214" y="306"/>
                  </a:cubicBezTo>
                  <a:cubicBezTo>
                    <a:pt x="31" y="489"/>
                    <a:pt x="92" y="764"/>
                    <a:pt x="92" y="1069"/>
                  </a:cubicBezTo>
                  <a:cubicBezTo>
                    <a:pt x="92" y="1375"/>
                    <a:pt x="0" y="1680"/>
                    <a:pt x="214" y="1894"/>
                  </a:cubicBezTo>
                  <a:cubicBezTo>
                    <a:pt x="428" y="2077"/>
                    <a:pt x="703" y="2169"/>
                    <a:pt x="1009" y="2169"/>
                  </a:cubicBezTo>
                  <a:cubicBezTo>
                    <a:pt x="1314" y="2169"/>
                    <a:pt x="1589" y="2108"/>
                    <a:pt x="1833" y="1925"/>
                  </a:cubicBezTo>
                  <a:cubicBezTo>
                    <a:pt x="2078" y="1711"/>
                    <a:pt x="2230" y="1405"/>
                    <a:pt x="2292" y="1069"/>
                  </a:cubicBezTo>
                  <a:cubicBezTo>
                    <a:pt x="2292" y="764"/>
                    <a:pt x="1833" y="642"/>
                    <a:pt x="1620" y="458"/>
                  </a:cubicBezTo>
                  <a:cubicBezTo>
                    <a:pt x="1436" y="244"/>
                    <a:pt x="1314" y="0"/>
                    <a:pt x="10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41"/>
            <p:cNvSpPr/>
            <p:nvPr/>
          </p:nvSpPr>
          <p:spPr>
            <a:xfrm>
              <a:off x="6785023" y="2570008"/>
              <a:ext cx="455006" cy="434433"/>
            </a:xfrm>
            <a:custGeom>
              <a:avLst/>
              <a:gdLst/>
              <a:ahLst/>
              <a:cxnLst/>
              <a:rect l="l" t="t" r="r" b="b"/>
              <a:pathLst>
                <a:path w="4492" h="4289" extrusionOk="0">
                  <a:moveTo>
                    <a:pt x="1737" y="1"/>
                  </a:moveTo>
                  <a:cubicBezTo>
                    <a:pt x="1674" y="1"/>
                    <a:pt x="1615" y="9"/>
                    <a:pt x="1558" y="30"/>
                  </a:cubicBezTo>
                  <a:cubicBezTo>
                    <a:pt x="1039" y="366"/>
                    <a:pt x="611" y="763"/>
                    <a:pt x="275" y="1252"/>
                  </a:cubicBezTo>
                  <a:cubicBezTo>
                    <a:pt x="123" y="1527"/>
                    <a:pt x="31" y="1832"/>
                    <a:pt x="0" y="2138"/>
                  </a:cubicBezTo>
                  <a:cubicBezTo>
                    <a:pt x="61" y="2443"/>
                    <a:pt x="184" y="2749"/>
                    <a:pt x="336" y="2993"/>
                  </a:cubicBezTo>
                  <a:cubicBezTo>
                    <a:pt x="398" y="3299"/>
                    <a:pt x="550" y="3574"/>
                    <a:pt x="703" y="3849"/>
                  </a:cubicBezTo>
                  <a:cubicBezTo>
                    <a:pt x="978" y="4001"/>
                    <a:pt x="1253" y="4154"/>
                    <a:pt x="1558" y="4215"/>
                  </a:cubicBezTo>
                  <a:cubicBezTo>
                    <a:pt x="1760" y="4260"/>
                    <a:pt x="1977" y="4288"/>
                    <a:pt x="2187" y="4288"/>
                  </a:cubicBezTo>
                  <a:cubicBezTo>
                    <a:pt x="2264" y="4288"/>
                    <a:pt x="2340" y="4284"/>
                    <a:pt x="2414" y="4276"/>
                  </a:cubicBezTo>
                  <a:cubicBezTo>
                    <a:pt x="2487" y="4284"/>
                    <a:pt x="2563" y="4288"/>
                    <a:pt x="2640" y="4288"/>
                  </a:cubicBezTo>
                  <a:cubicBezTo>
                    <a:pt x="2850" y="4288"/>
                    <a:pt x="3068" y="4260"/>
                    <a:pt x="3269" y="4215"/>
                  </a:cubicBezTo>
                  <a:cubicBezTo>
                    <a:pt x="3544" y="4093"/>
                    <a:pt x="3941" y="4062"/>
                    <a:pt x="4155" y="3879"/>
                  </a:cubicBezTo>
                  <a:cubicBezTo>
                    <a:pt x="4338" y="3665"/>
                    <a:pt x="4277" y="3238"/>
                    <a:pt x="4399" y="2963"/>
                  </a:cubicBezTo>
                  <a:cubicBezTo>
                    <a:pt x="4460" y="2688"/>
                    <a:pt x="4491" y="2413"/>
                    <a:pt x="4430" y="2138"/>
                  </a:cubicBezTo>
                  <a:cubicBezTo>
                    <a:pt x="4460" y="1863"/>
                    <a:pt x="4399" y="1618"/>
                    <a:pt x="4277" y="1374"/>
                  </a:cubicBezTo>
                  <a:cubicBezTo>
                    <a:pt x="4186" y="1099"/>
                    <a:pt x="4186" y="794"/>
                    <a:pt x="3972" y="580"/>
                  </a:cubicBezTo>
                  <a:cubicBezTo>
                    <a:pt x="3788" y="366"/>
                    <a:pt x="3544" y="183"/>
                    <a:pt x="3269" y="61"/>
                  </a:cubicBezTo>
                  <a:cubicBezTo>
                    <a:pt x="3202" y="36"/>
                    <a:pt x="3131" y="26"/>
                    <a:pt x="3057" y="26"/>
                  </a:cubicBezTo>
                  <a:cubicBezTo>
                    <a:pt x="2858" y="26"/>
                    <a:pt x="2636" y="91"/>
                    <a:pt x="2414" y="91"/>
                  </a:cubicBezTo>
                  <a:cubicBezTo>
                    <a:pt x="2179" y="91"/>
                    <a:pt x="1944" y="1"/>
                    <a:pt x="173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41"/>
            <p:cNvSpPr/>
            <p:nvPr/>
          </p:nvSpPr>
          <p:spPr>
            <a:xfrm>
              <a:off x="6930478" y="2653472"/>
              <a:ext cx="219400" cy="248059"/>
            </a:xfrm>
            <a:custGeom>
              <a:avLst/>
              <a:gdLst/>
              <a:ahLst/>
              <a:cxnLst/>
              <a:rect l="l" t="t" r="r" b="b"/>
              <a:pathLst>
                <a:path w="2166" h="2449" extrusionOk="0">
                  <a:moveTo>
                    <a:pt x="978" y="0"/>
                  </a:moveTo>
                  <a:cubicBezTo>
                    <a:pt x="672" y="0"/>
                    <a:pt x="458" y="397"/>
                    <a:pt x="275" y="611"/>
                  </a:cubicBezTo>
                  <a:cubicBezTo>
                    <a:pt x="92" y="794"/>
                    <a:pt x="92" y="1008"/>
                    <a:pt x="92" y="1314"/>
                  </a:cubicBezTo>
                  <a:cubicBezTo>
                    <a:pt x="92" y="1619"/>
                    <a:pt x="0" y="1864"/>
                    <a:pt x="214" y="2078"/>
                  </a:cubicBezTo>
                  <a:cubicBezTo>
                    <a:pt x="397" y="2291"/>
                    <a:pt x="672" y="2444"/>
                    <a:pt x="978" y="2444"/>
                  </a:cubicBezTo>
                  <a:cubicBezTo>
                    <a:pt x="1011" y="2447"/>
                    <a:pt x="1043" y="2449"/>
                    <a:pt x="1075" y="2449"/>
                  </a:cubicBezTo>
                  <a:cubicBezTo>
                    <a:pt x="1674" y="2449"/>
                    <a:pt x="2166" y="1923"/>
                    <a:pt x="2108" y="1314"/>
                  </a:cubicBezTo>
                  <a:cubicBezTo>
                    <a:pt x="2108" y="1008"/>
                    <a:pt x="1986" y="733"/>
                    <a:pt x="1772" y="520"/>
                  </a:cubicBezTo>
                  <a:cubicBezTo>
                    <a:pt x="1589" y="336"/>
                    <a:pt x="1314" y="0"/>
                    <a:pt x="978"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41"/>
            <p:cNvSpPr/>
            <p:nvPr/>
          </p:nvSpPr>
          <p:spPr>
            <a:xfrm>
              <a:off x="6327082" y="3508874"/>
              <a:ext cx="448726" cy="443245"/>
            </a:xfrm>
            <a:custGeom>
              <a:avLst/>
              <a:gdLst/>
              <a:ahLst/>
              <a:cxnLst/>
              <a:rect l="l" t="t" r="r" b="b"/>
              <a:pathLst>
                <a:path w="4430" h="4376" extrusionOk="0">
                  <a:moveTo>
                    <a:pt x="1672" y="0"/>
                  </a:moveTo>
                  <a:cubicBezTo>
                    <a:pt x="1593" y="0"/>
                    <a:pt x="1515" y="13"/>
                    <a:pt x="1436" y="48"/>
                  </a:cubicBezTo>
                  <a:cubicBezTo>
                    <a:pt x="856" y="231"/>
                    <a:pt x="397" y="659"/>
                    <a:pt x="153" y="1209"/>
                  </a:cubicBezTo>
                  <a:cubicBezTo>
                    <a:pt x="61" y="1483"/>
                    <a:pt x="0" y="1789"/>
                    <a:pt x="31" y="2094"/>
                  </a:cubicBezTo>
                  <a:cubicBezTo>
                    <a:pt x="31" y="2400"/>
                    <a:pt x="275" y="2614"/>
                    <a:pt x="397" y="2889"/>
                  </a:cubicBezTo>
                  <a:cubicBezTo>
                    <a:pt x="489" y="3164"/>
                    <a:pt x="397" y="3591"/>
                    <a:pt x="611" y="3805"/>
                  </a:cubicBezTo>
                  <a:cubicBezTo>
                    <a:pt x="794" y="4019"/>
                    <a:pt x="1192" y="4019"/>
                    <a:pt x="1467" y="4141"/>
                  </a:cubicBezTo>
                  <a:cubicBezTo>
                    <a:pt x="1668" y="4186"/>
                    <a:pt x="1869" y="4214"/>
                    <a:pt x="2070" y="4214"/>
                  </a:cubicBezTo>
                  <a:cubicBezTo>
                    <a:pt x="2144" y="4214"/>
                    <a:pt x="2218" y="4210"/>
                    <a:pt x="2291" y="4202"/>
                  </a:cubicBezTo>
                  <a:cubicBezTo>
                    <a:pt x="2549" y="4202"/>
                    <a:pt x="2849" y="4376"/>
                    <a:pt x="3102" y="4376"/>
                  </a:cubicBezTo>
                  <a:cubicBezTo>
                    <a:pt x="3149" y="4376"/>
                    <a:pt x="3195" y="4369"/>
                    <a:pt x="3238" y="4355"/>
                  </a:cubicBezTo>
                  <a:cubicBezTo>
                    <a:pt x="3544" y="4233"/>
                    <a:pt x="3788" y="4050"/>
                    <a:pt x="4033" y="3836"/>
                  </a:cubicBezTo>
                  <a:cubicBezTo>
                    <a:pt x="4246" y="3622"/>
                    <a:pt x="4277" y="3225"/>
                    <a:pt x="4369" y="2950"/>
                  </a:cubicBezTo>
                  <a:cubicBezTo>
                    <a:pt x="4430" y="2675"/>
                    <a:pt x="4430" y="2369"/>
                    <a:pt x="4369" y="2094"/>
                  </a:cubicBezTo>
                  <a:cubicBezTo>
                    <a:pt x="4430" y="1819"/>
                    <a:pt x="4430" y="1514"/>
                    <a:pt x="4369" y="1239"/>
                  </a:cubicBezTo>
                  <a:cubicBezTo>
                    <a:pt x="4277" y="964"/>
                    <a:pt x="4246" y="567"/>
                    <a:pt x="4033" y="353"/>
                  </a:cubicBezTo>
                  <a:cubicBezTo>
                    <a:pt x="3819" y="170"/>
                    <a:pt x="3391" y="231"/>
                    <a:pt x="3116" y="139"/>
                  </a:cubicBezTo>
                  <a:cubicBezTo>
                    <a:pt x="2942" y="81"/>
                    <a:pt x="2768" y="60"/>
                    <a:pt x="2593" y="60"/>
                  </a:cubicBezTo>
                  <a:cubicBezTo>
                    <a:pt x="2493" y="60"/>
                    <a:pt x="2392" y="67"/>
                    <a:pt x="2291" y="78"/>
                  </a:cubicBezTo>
                  <a:cubicBezTo>
                    <a:pt x="2073" y="78"/>
                    <a:pt x="1871" y="0"/>
                    <a:pt x="167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41"/>
            <p:cNvSpPr/>
            <p:nvPr/>
          </p:nvSpPr>
          <p:spPr>
            <a:xfrm>
              <a:off x="6457040" y="3587881"/>
              <a:ext cx="225984" cy="253833"/>
            </a:xfrm>
            <a:custGeom>
              <a:avLst/>
              <a:gdLst/>
              <a:ahLst/>
              <a:cxnLst/>
              <a:rect l="l" t="t" r="r" b="b"/>
              <a:pathLst>
                <a:path w="2231" h="2506" extrusionOk="0">
                  <a:moveTo>
                    <a:pt x="1008" y="1"/>
                  </a:moveTo>
                  <a:cubicBezTo>
                    <a:pt x="703" y="1"/>
                    <a:pt x="397" y="337"/>
                    <a:pt x="214" y="520"/>
                  </a:cubicBezTo>
                  <a:cubicBezTo>
                    <a:pt x="0" y="734"/>
                    <a:pt x="31" y="1009"/>
                    <a:pt x="31" y="1314"/>
                  </a:cubicBezTo>
                  <a:cubicBezTo>
                    <a:pt x="0" y="1589"/>
                    <a:pt x="92" y="1864"/>
                    <a:pt x="245" y="2048"/>
                  </a:cubicBezTo>
                  <a:cubicBezTo>
                    <a:pt x="428" y="2292"/>
                    <a:pt x="703" y="2445"/>
                    <a:pt x="1008" y="2506"/>
                  </a:cubicBezTo>
                  <a:cubicBezTo>
                    <a:pt x="1314" y="2506"/>
                    <a:pt x="1650" y="2414"/>
                    <a:pt x="1925" y="2231"/>
                  </a:cubicBezTo>
                  <a:cubicBezTo>
                    <a:pt x="2108" y="1986"/>
                    <a:pt x="2230" y="1650"/>
                    <a:pt x="2230" y="1314"/>
                  </a:cubicBezTo>
                  <a:cubicBezTo>
                    <a:pt x="2230" y="978"/>
                    <a:pt x="2108" y="673"/>
                    <a:pt x="1925" y="398"/>
                  </a:cubicBezTo>
                  <a:cubicBezTo>
                    <a:pt x="1650" y="184"/>
                    <a:pt x="1344" y="31"/>
                    <a:pt x="100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41"/>
            <p:cNvSpPr/>
            <p:nvPr/>
          </p:nvSpPr>
          <p:spPr>
            <a:xfrm>
              <a:off x="7224427" y="3636197"/>
              <a:ext cx="492079" cy="448613"/>
            </a:xfrm>
            <a:custGeom>
              <a:avLst/>
              <a:gdLst/>
              <a:ahLst/>
              <a:cxnLst/>
              <a:rect l="l" t="t" r="r" b="b"/>
              <a:pathLst>
                <a:path w="4858" h="4429" extrusionOk="0">
                  <a:moveTo>
                    <a:pt x="2858" y="1"/>
                  </a:moveTo>
                  <a:cubicBezTo>
                    <a:pt x="2728" y="1"/>
                    <a:pt x="2598" y="16"/>
                    <a:pt x="2475" y="43"/>
                  </a:cubicBezTo>
                  <a:cubicBezTo>
                    <a:pt x="2401" y="35"/>
                    <a:pt x="2325" y="31"/>
                    <a:pt x="2249" y="31"/>
                  </a:cubicBezTo>
                  <a:cubicBezTo>
                    <a:pt x="2040" y="31"/>
                    <a:pt x="1829" y="60"/>
                    <a:pt x="1650" y="104"/>
                  </a:cubicBezTo>
                  <a:cubicBezTo>
                    <a:pt x="1344" y="196"/>
                    <a:pt x="1069" y="318"/>
                    <a:pt x="825" y="501"/>
                  </a:cubicBezTo>
                  <a:cubicBezTo>
                    <a:pt x="275" y="837"/>
                    <a:pt x="0" y="1509"/>
                    <a:pt x="122" y="2151"/>
                  </a:cubicBezTo>
                  <a:cubicBezTo>
                    <a:pt x="153" y="2426"/>
                    <a:pt x="214" y="2731"/>
                    <a:pt x="367" y="3006"/>
                  </a:cubicBezTo>
                  <a:cubicBezTo>
                    <a:pt x="428" y="3312"/>
                    <a:pt x="581" y="3587"/>
                    <a:pt x="764" y="3862"/>
                  </a:cubicBezTo>
                  <a:cubicBezTo>
                    <a:pt x="978" y="4076"/>
                    <a:pt x="1253" y="4259"/>
                    <a:pt x="1528" y="4412"/>
                  </a:cubicBezTo>
                  <a:cubicBezTo>
                    <a:pt x="1564" y="4424"/>
                    <a:pt x="1601" y="4429"/>
                    <a:pt x="1640" y="4429"/>
                  </a:cubicBezTo>
                  <a:cubicBezTo>
                    <a:pt x="1897" y="4429"/>
                    <a:pt x="2209" y="4198"/>
                    <a:pt x="2475" y="4198"/>
                  </a:cubicBezTo>
                  <a:cubicBezTo>
                    <a:pt x="2750" y="4198"/>
                    <a:pt x="3025" y="4198"/>
                    <a:pt x="3269" y="4106"/>
                  </a:cubicBezTo>
                  <a:cubicBezTo>
                    <a:pt x="3544" y="3984"/>
                    <a:pt x="3910" y="4014"/>
                    <a:pt x="4124" y="3801"/>
                  </a:cubicBezTo>
                  <a:cubicBezTo>
                    <a:pt x="4338" y="3587"/>
                    <a:pt x="4277" y="3190"/>
                    <a:pt x="4369" y="2915"/>
                  </a:cubicBezTo>
                  <a:cubicBezTo>
                    <a:pt x="4460" y="2670"/>
                    <a:pt x="4827" y="2426"/>
                    <a:pt x="4827" y="2151"/>
                  </a:cubicBezTo>
                  <a:cubicBezTo>
                    <a:pt x="4857" y="1815"/>
                    <a:pt x="4827" y="1509"/>
                    <a:pt x="4705" y="1204"/>
                  </a:cubicBezTo>
                  <a:cubicBezTo>
                    <a:pt x="4613" y="899"/>
                    <a:pt x="4430" y="624"/>
                    <a:pt x="4216" y="410"/>
                  </a:cubicBezTo>
                  <a:cubicBezTo>
                    <a:pt x="4002" y="196"/>
                    <a:pt x="3605" y="165"/>
                    <a:pt x="3330" y="74"/>
                  </a:cubicBezTo>
                  <a:cubicBezTo>
                    <a:pt x="3179" y="23"/>
                    <a:pt x="3018" y="1"/>
                    <a:pt x="285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41"/>
            <p:cNvSpPr/>
            <p:nvPr/>
          </p:nvSpPr>
          <p:spPr>
            <a:xfrm>
              <a:off x="7348205" y="3730296"/>
              <a:ext cx="256878" cy="244514"/>
            </a:xfrm>
            <a:custGeom>
              <a:avLst/>
              <a:gdLst/>
              <a:ahLst/>
              <a:cxnLst/>
              <a:rect l="l" t="t" r="r" b="b"/>
              <a:pathLst>
                <a:path w="2536" h="2414" extrusionOk="0">
                  <a:moveTo>
                    <a:pt x="1253" y="0"/>
                  </a:moveTo>
                  <a:cubicBezTo>
                    <a:pt x="947" y="0"/>
                    <a:pt x="794" y="367"/>
                    <a:pt x="611" y="550"/>
                  </a:cubicBezTo>
                  <a:cubicBezTo>
                    <a:pt x="397" y="764"/>
                    <a:pt x="0" y="886"/>
                    <a:pt x="0" y="1191"/>
                  </a:cubicBezTo>
                  <a:cubicBezTo>
                    <a:pt x="0" y="1527"/>
                    <a:pt x="275" y="1772"/>
                    <a:pt x="489" y="1955"/>
                  </a:cubicBezTo>
                  <a:cubicBezTo>
                    <a:pt x="672" y="2200"/>
                    <a:pt x="947" y="2352"/>
                    <a:pt x="1253" y="2413"/>
                  </a:cubicBezTo>
                  <a:cubicBezTo>
                    <a:pt x="1558" y="2413"/>
                    <a:pt x="1894" y="2291"/>
                    <a:pt x="2139" y="2077"/>
                  </a:cubicBezTo>
                  <a:cubicBezTo>
                    <a:pt x="2352" y="1833"/>
                    <a:pt x="2505" y="1527"/>
                    <a:pt x="2536" y="1222"/>
                  </a:cubicBezTo>
                  <a:cubicBezTo>
                    <a:pt x="2536" y="917"/>
                    <a:pt x="2139" y="703"/>
                    <a:pt x="1955" y="519"/>
                  </a:cubicBezTo>
                  <a:cubicBezTo>
                    <a:pt x="1741" y="306"/>
                    <a:pt x="1558" y="0"/>
                    <a:pt x="125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41"/>
            <p:cNvSpPr/>
            <p:nvPr/>
          </p:nvSpPr>
          <p:spPr>
            <a:xfrm>
              <a:off x="7722580" y="3040200"/>
              <a:ext cx="495219" cy="470492"/>
            </a:xfrm>
            <a:custGeom>
              <a:avLst/>
              <a:gdLst/>
              <a:ahLst/>
              <a:cxnLst/>
              <a:rect l="l" t="t" r="r" b="b"/>
              <a:pathLst>
                <a:path w="4889" h="4645" extrusionOk="0">
                  <a:moveTo>
                    <a:pt x="2414" y="1"/>
                  </a:moveTo>
                  <a:cubicBezTo>
                    <a:pt x="2108" y="62"/>
                    <a:pt x="1833" y="154"/>
                    <a:pt x="1559" y="337"/>
                  </a:cubicBezTo>
                  <a:cubicBezTo>
                    <a:pt x="1284" y="398"/>
                    <a:pt x="1009" y="520"/>
                    <a:pt x="764" y="703"/>
                  </a:cubicBezTo>
                  <a:cubicBezTo>
                    <a:pt x="550" y="917"/>
                    <a:pt x="367" y="1162"/>
                    <a:pt x="214" y="1437"/>
                  </a:cubicBezTo>
                  <a:cubicBezTo>
                    <a:pt x="92" y="1742"/>
                    <a:pt x="31" y="2048"/>
                    <a:pt x="1" y="2353"/>
                  </a:cubicBezTo>
                  <a:cubicBezTo>
                    <a:pt x="1" y="2689"/>
                    <a:pt x="62" y="2995"/>
                    <a:pt x="153" y="3300"/>
                  </a:cubicBezTo>
                  <a:cubicBezTo>
                    <a:pt x="276" y="3575"/>
                    <a:pt x="734" y="3636"/>
                    <a:pt x="917" y="3850"/>
                  </a:cubicBezTo>
                  <a:cubicBezTo>
                    <a:pt x="1131" y="4033"/>
                    <a:pt x="1345" y="4216"/>
                    <a:pt x="1589" y="4308"/>
                  </a:cubicBezTo>
                  <a:cubicBezTo>
                    <a:pt x="1833" y="4461"/>
                    <a:pt x="2108" y="4583"/>
                    <a:pt x="2414" y="4644"/>
                  </a:cubicBezTo>
                  <a:cubicBezTo>
                    <a:pt x="2719" y="4644"/>
                    <a:pt x="2933" y="4400"/>
                    <a:pt x="3208" y="4278"/>
                  </a:cubicBezTo>
                  <a:cubicBezTo>
                    <a:pt x="3453" y="4186"/>
                    <a:pt x="3697" y="4033"/>
                    <a:pt x="3880" y="3819"/>
                  </a:cubicBezTo>
                  <a:cubicBezTo>
                    <a:pt x="4064" y="3605"/>
                    <a:pt x="4400" y="3514"/>
                    <a:pt x="4522" y="3239"/>
                  </a:cubicBezTo>
                  <a:cubicBezTo>
                    <a:pt x="4705" y="2964"/>
                    <a:pt x="4827" y="2658"/>
                    <a:pt x="4888" y="2353"/>
                  </a:cubicBezTo>
                  <a:cubicBezTo>
                    <a:pt x="4888" y="2048"/>
                    <a:pt x="4491" y="1834"/>
                    <a:pt x="4369" y="1559"/>
                  </a:cubicBezTo>
                  <a:cubicBezTo>
                    <a:pt x="4277" y="1284"/>
                    <a:pt x="4277" y="917"/>
                    <a:pt x="4064" y="703"/>
                  </a:cubicBezTo>
                  <a:cubicBezTo>
                    <a:pt x="3880" y="490"/>
                    <a:pt x="3453" y="551"/>
                    <a:pt x="3208" y="459"/>
                  </a:cubicBezTo>
                  <a:cubicBezTo>
                    <a:pt x="2933" y="367"/>
                    <a:pt x="2719" y="1"/>
                    <a:pt x="241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41"/>
            <p:cNvSpPr/>
            <p:nvPr/>
          </p:nvSpPr>
          <p:spPr>
            <a:xfrm>
              <a:off x="7830861" y="3183730"/>
              <a:ext cx="235302" cy="221724"/>
            </a:xfrm>
            <a:custGeom>
              <a:avLst/>
              <a:gdLst/>
              <a:ahLst/>
              <a:cxnLst/>
              <a:rect l="l" t="t" r="r" b="b"/>
              <a:pathLst>
                <a:path w="2323" h="2189" extrusionOk="0">
                  <a:moveTo>
                    <a:pt x="931" y="0"/>
                  </a:moveTo>
                  <a:cubicBezTo>
                    <a:pt x="777" y="0"/>
                    <a:pt x="635" y="27"/>
                    <a:pt x="520" y="142"/>
                  </a:cubicBezTo>
                  <a:cubicBezTo>
                    <a:pt x="337" y="325"/>
                    <a:pt x="1" y="631"/>
                    <a:pt x="1" y="936"/>
                  </a:cubicBezTo>
                  <a:cubicBezTo>
                    <a:pt x="1" y="1241"/>
                    <a:pt x="337" y="1547"/>
                    <a:pt x="520" y="1761"/>
                  </a:cubicBezTo>
                  <a:cubicBezTo>
                    <a:pt x="734" y="2005"/>
                    <a:pt x="1039" y="2158"/>
                    <a:pt x="1345" y="2188"/>
                  </a:cubicBezTo>
                  <a:cubicBezTo>
                    <a:pt x="1650" y="2188"/>
                    <a:pt x="1803" y="1791"/>
                    <a:pt x="1986" y="1608"/>
                  </a:cubicBezTo>
                  <a:cubicBezTo>
                    <a:pt x="2200" y="1425"/>
                    <a:pt x="2322" y="1180"/>
                    <a:pt x="2322" y="936"/>
                  </a:cubicBezTo>
                  <a:cubicBezTo>
                    <a:pt x="2322" y="692"/>
                    <a:pt x="2231" y="447"/>
                    <a:pt x="2017" y="264"/>
                  </a:cubicBezTo>
                  <a:cubicBezTo>
                    <a:pt x="1857" y="104"/>
                    <a:pt x="1650" y="14"/>
                    <a:pt x="1438" y="14"/>
                  </a:cubicBezTo>
                  <a:cubicBezTo>
                    <a:pt x="1407" y="14"/>
                    <a:pt x="1376" y="16"/>
                    <a:pt x="1345" y="20"/>
                  </a:cubicBezTo>
                  <a:cubicBezTo>
                    <a:pt x="1204" y="20"/>
                    <a:pt x="1063" y="0"/>
                    <a:pt x="93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6" name="Google Shape;936;p41"/>
          <p:cNvGrpSpPr/>
          <p:nvPr/>
        </p:nvGrpSpPr>
        <p:grpSpPr>
          <a:xfrm>
            <a:off x="3248405" y="4935671"/>
            <a:ext cx="1768475" cy="893517"/>
            <a:chOff x="1866724" y="1193292"/>
            <a:chExt cx="6154785" cy="3109690"/>
          </a:xfrm>
        </p:grpSpPr>
        <p:sp>
          <p:nvSpPr>
            <p:cNvPr id="937" name="Google Shape;937;p41"/>
            <p:cNvSpPr/>
            <p:nvPr/>
          </p:nvSpPr>
          <p:spPr>
            <a:xfrm>
              <a:off x="1877886" y="1193292"/>
              <a:ext cx="6143622"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41"/>
            <p:cNvSpPr/>
            <p:nvPr/>
          </p:nvSpPr>
          <p:spPr>
            <a:xfrm>
              <a:off x="1866724" y="2564217"/>
              <a:ext cx="6154785" cy="1738747"/>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9" name="Google Shape;939;p41"/>
          <p:cNvGrpSpPr/>
          <p:nvPr/>
        </p:nvGrpSpPr>
        <p:grpSpPr>
          <a:xfrm>
            <a:off x="1288667" y="4659279"/>
            <a:ext cx="2413883" cy="1278183"/>
            <a:chOff x="1771600" y="2570008"/>
            <a:chExt cx="3406872" cy="1803983"/>
          </a:xfrm>
        </p:grpSpPr>
        <p:sp>
          <p:nvSpPr>
            <p:cNvPr id="940" name="Google Shape;940;p41"/>
            <p:cNvSpPr/>
            <p:nvPr/>
          </p:nvSpPr>
          <p:spPr>
            <a:xfrm>
              <a:off x="1774639" y="2652661"/>
              <a:ext cx="3403833" cy="1721322"/>
            </a:xfrm>
            <a:custGeom>
              <a:avLst/>
              <a:gdLst/>
              <a:ahLst/>
              <a:cxnLst/>
              <a:rect l="l" t="t" r="r" b="b"/>
              <a:pathLst>
                <a:path w="33604" h="16994" extrusionOk="0">
                  <a:moveTo>
                    <a:pt x="15106" y="1"/>
                  </a:moveTo>
                  <a:cubicBezTo>
                    <a:pt x="15061" y="1"/>
                    <a:pt x="15015" y="3"/>
                    <a:pt x="14969" y="8"/>
                  </a:cubicBezTo>
                  <a:cubicBezTo>
                    <a:pt x="14419" y="39"/>
                    <a:pt x="13870" y="69"/>
                    <a:pt x="13320" y="161"/>
                  </a:cubicBezTo>
                  <a:cubicBezTo>
                    <a:pt x="13135" y="204"/>
                    <a:pt x="12934" y="213"/>
                    <a:pt x="12730" y="213"/>
                  </a:cubicBezTo>
                  <a:cubicBezTo>
                    <a:pt x="12594" y="213"/>
                    <a:pt x="12457" y="209"/>
                    <a:pt x="12321" y="209"/>
                  </a:cubicBezTo>
                  <a:cubicBezTo>
                    <a:pt x="12084" y="209"/>
                    <a:pt x="11852" y="221"/>
                    <a:pt x="11640" y="283"/>
                  </a:cubicBezTo>
                  <a:cubicBezTo>
                    <a:pt x="11120" y="466"/>
                    <a:pt x="10723" y="1016"/>
                    <a:pt x="10204" y="1230"/>
                  </a:cubicBezTo>
                  <a:cubicBezTo>
                    <a:pt x="9715" y="1413"/>
                    <a:pt x="9135" y="1536"/>
                    <a:pt x="8676" y="1780"/>
                  </a:cubicBezTo>
                  <a:cubicBezTo>
                    <a:pt x="8188" y="2055"/>
                    <a:pt x="7546" y="2086"/>
                    <a:pt x="7088" y="2391"/>
                  </a:cubicBezTo>
                  <a:cubicBezTo>
                    <a:pt x="6630" y="2696"/>
                    <a:pt x="6599" y="3613"/>
                    <a:pt x="6202" y="3949"/>
                  </a:cubicBezTo>
                  <a:cubicBezTo>
                    <a:pt x="5774" y="4316"/>
                    <a:pt x="5255" y="4529"/>
                    <a:pt x="4858" y="4927"/>
                  </a:cubicBezTo>
                  <a:cubicBezTo>
                    <a:pt x="4491" y="5293"/>
                    <a:pt x="3850" y="5476"/>
                    <a:pt x="3483" y="5904"/>
                  </a:cubicBezTo>
                  <a:cubicBezTo>
                    <a:pt x="3147" y="6301"/>
                    <a:pt x="3147" y="7004"/>
                    <a:pt x="2842" y="7462"/>
                  </a:cubicBezTo>
                  <a:cubicBezTo>
                    <a:pt x="2536" y="7920"/>
                    <a:pt x="1925" y="8195"/>
                    <a:pt x="1681" y="8684"/>
                  </a:cubicBezTo>
                  <a:cubicBezTo>
                    <a:pt x="1406" y="9142"/>
                    <a:pt x="1100" y="9631"/>
                    <a:pt x="917" y="10150"/>
                  </a:cubicBezTo>
                  <a:cubicBezTo>
                    <a:pt x="703" y="10670"/>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7" y="16871"/>
                    <a:pt x="18207" y="16840"/>
                    <a:pt x="19002" y="16840"/>
                  </a:cubicBezTo>
                  <a:cubicBezTo>
                    <a:pt x="19796" y="16840"/>
                    <a:pt x="19796" y="16657"/>
                    <a:pt x="20590" y="16657"/>
                  </a:cubicBezTo>
                  <a:cubicBezTo>
                    <a:pt x="21385" y="16657"/>
                    <a:pt x="21385" y="16963"/>
                    <a:pt x="22179" y="16963"/>
                  </a:cubicBezTo>
                  <a:cubicBezTo>
                    <a:pt x="22973" y="16963"/>
                    <a:pt x="22973" y="16382"/>
                    <a:pt x="23798" y="16382"/>
                  </a:cubicBezTo>
                  <a:cubicBezTo>
                    <a:pt x="24592" y="16382"/>
                    <a:pt x="24592" y="16718"/>
                    <a:pt x="25386" y="16718"/>
                  </a:cubicBezTo>
                  <a:cubicBezTo>
                    <a:pt x="26181" y="16718"/>
                    <a:pt x="26181" y="16810"/>
                    <a:pt x="26975" y="16810"/>
                  </a:cubicBezTo>
                  <a:cubicBezTo>
                    <a:pt x="2776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5" y="16746"/>
                    <a:pt x="32454" y="16854"/>
                    <a:pt x="32728" y="16854"/>
                  </a:cubicBezTo>
                  <a:cubicBezTo>
                    <a:pt x="32884" y="16854"/>
                    <a:pt x="33062" y="16818"/>
                    <a:pt x="33329" y="16718"/>
                  </a:cubicBezTo>
                  <a:cubicBezTo>
                    <a:pt x="33329" y="16168"/>
                    <a:pt x="33604" y="15527"/>
                    <a:pt x="33543" y="15007"/>
                  </a:cubicBezTo>
                  <a:cubicBezTo>
                    <a:pt x="33451" y="14458"/>
                    <a:pt x="33329" y="13908"/>
                    <a:pt x="33176" y="13358"/>
                  </a:cubicBezTo>
                  <a:cubicBezTo>
                    <a:pt x="33085" y="12839"/>
                    <a:pt x="32535" y="12411"/>
                    <a:pt x="32382" y="11892"/>
                  </a:cubicBezTo>
                  <a:cubicBezTo>
                    <a:pt x="32229" y="11372"/>
                    <a:pt x="32046" y="10853"/>
                    <a:pt x="31832" y="10364"/>
                  </a:cubicBezTo>
                  <a:cubicBezTo>
                    <a:pt x="31618" y="9845"/>
                    <a:pt x="31893" y="9112"/>
                    <a:pt x="31618" y="8623"/>
                  </a:cubicBezTo>
                  <a:cubicBezTo>
                    <a:pt x="31374" y="8134"/>
                    <a:pt x="31099" y="7645"/>
                    <a:pt x="30824" y="7157"/>
                  </a:cubicBezTo>
                  <a:cubicBezTo>
                    <a:pt x="30518" y="6729"/>
                    <a:pt x="29969" y="6393"/>
                    <a:pt x="29602" y="5996"/>
                  </a:cubicBezTo>
                  <a:cubicBezTo>
                    <a:pt x="29266" y="5568"/>
                    <a:pt x="28563" y="5476"/>
                    <a:pt x="28197" y="5079"/>
                  </a:cubicBezTo>
                  <a:cubicBezTo>
                    <a:pt x="27800" y="4713"/>
                    <a:pt x="27861" y="3796"/>
                    <a:pt x="27464" y="3460"/>
                  </a:cubicBezTo>
                  <a:cubicBezTo>
                    <a:pt x="27036" y="3124"/>
                    <a:pt x="26211" y="3277"/>
                    <a:pt x="25753" y="2971"/>
                  </a:cubicBezTo>
                  <a:cubicBezTo>
                    <a:pt x="25325" y="2666"/>
                    <a:pt x="25142" y="1872"/>
                    <a:pt x="24684" y="1597"/>
                  </a:cubicBezTo>
                  <a:cubicBezTo>
                    <a:pt x="24513" y="1501"/>
                    <a:pt x="24309" y="1476"/>
                    <a:pt x="24093" y="1476"/>
                  </a:cubicBezTo>
                  <a:cubicBezTo>
                    <a:pt x="23854" y="1476"/>
                    <a:pt x="23601" y="1507"/>
                    <a:pt x="23364" y="1507"/>
                  </a:cubicBezTo>
                  <a:cubicBezTo>
                    <a:pt x="23202" y="1507"/>
                    <a:pt x="23049" y="1492"/>
                    <a:pt x="22912" y="1444"/>
                  </a:cubicBezTo>
                  <a:cubicBezTo>
                    <a:pt x="22423" y="1230"/>
                    <a:pt x="21904" y="1016"/>
                    <a:pt x="21385" y="864"/>
                  </a:cubicBezTo>
                  <a:cubicBezTo>
                    <a:pt x="20865" y="711"/>
                    <a:pt x="20346" y="741"/>
                    <a:pt x="19796" y="619"/>
                  </a:cubicBezTo>
                  <a:cubicBezTo>
                    <a:pt x="19246" y="528"/>
                    <a:pt x="18757" y="375"/>
                    <a:pt x="18207" y="314"/>
                  </a:cubicBezTo>
                  <a:cubicBezTo>
                    <a:pt x="17840" y="292"/>
                    <a:pt x="17458" y="271"/>
                    <a:pt x="17082" y="271"/>
                  </a:cubicBezTo>
                  <a:cubicBezTo>
                    <a:pt x="16926" y="271"/>
                    <a:pt x="16771" y="274"/>
                    <a:pt x="16619" y="283"/>
                  </a:cubicBezTo>
                  <a:cubicBezTo>
                    <a:pt x="16087" y="283"/>
                    <a:pt x="15606" y="1"/>
                    <a:pt x="151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41"/>
            <p:cNvSpPr/>
            <p:nvPr/>
          </p:nvSpPr>
          <p:spPr>
            <a:xfrm>
              <a:off x="1771600" y="3411533"/>
              <a:ext cx="3406872" cy="962458"/>
            </a:xfrm>
            <a:custGeom>
              <a:avLst/>
              <a:gdLst/>
              <a:ahLst/>
              <a:cxnLst/>
              <a:rect l="l" t="t" r="r" b="b"/>
              <a:pathLst>
                <a:path w="33634" h="9502" extrusionOk="0">
                  <a:moveTo>
                    <a:pt x="31037" y="1"/>
                  </a:moveTo>
                  <a:cubicBezTo>
                    <a:pt x="30915" y="153"/>
                    <a:pt x="30793" y="306"/>
                    <a:pt x="30640" y="489"/>
                  </a:cubicBezTo>
                  <a:cubicBezTo>
                    <a:pt x="30619" y="511"/>
                    <a:pt x="30566" y="533"/>
                    <a:pt x="30516" y="533"/>
                  </a:cubicBezTo>
                  <a:cubicBezTo>
                    <a:pt x="30495" y="533"/>
                    <a:pt x="30475" y="529"/>
                    <a:pt x="30457" y="520"/>
                  </a:cubicBezTo>
                  <a:cubicBezTo>
                    <a:pt x="30365" y="948"/>
                    <a:pt x="30243" y="1345"/>
                    <a:pt x="30090" y="1711"/>
                  </a:cubicBezTo>
                  <a:cubicBezTo>
                    <a:pt x="30029" y="1833"/>
                    <a:pt x="29907" y="1895"/>
                    <a:pt x="29815" y="1895"/>
                  </a:cubicBezTo>
                  <a:cubicBezTo>
                    <a:pt x="29693" y="1864"/>
                    <a:pt x="29601" y="1803"/>
                    <a:pt x="29510" y="1772"/>
                  </a:cubicBezTo>
                  <a:cubicBezTo>
                    <a:pt x="28991" y="2475"/>
                    <a:pt x="28288" y="2994"/>
                    <a:pt x="27738" y="3666"/>
                  </a:cubicBezTo>
                  <a:cubicBezTo>
                    <a:pt x="27704" y="3717"/>
                    <a:pt x="27652" y="3740"/>
                    <a:pt x="27597" y="3740"/>
                  </a:cubicBezTo>
                  <a:cubicBezTo>
                    <a:pt x="27552" y="3740"/>
                    <a:pt x="27504" y="3724"/>
                    <a:pt x="27463" y="3697"/>
                  </a:cubicBezTo>
                  <a:cubicBezTo>
                    <a:pt x="27341" y="3636"/>
                    <a:pt x="27249" y="3605"/>
                    <a:pt x="27188" y="3544"/>
                  </a:cubicBezTo>
                  <a:cubicBezTo>
                    <a:pt x="27158" y="4400"/>
                    <a:pt x="26974" y="5408"/>
                    <a:pt x="26486" y="6019"/>
                  </a:cubicBezTo>
                  <a:cubicBezTo>
                    <a:pt x="26291" y="6254"/>
                    <a:pt x="26103" y="6349"/>
                    <a:pt x="25927" y="6349"/>
                  </a:cubicBezTo>
                  <a:cubicBezTo>
                    <a:pt x="25577" y="6349"/>
                    <a:pt x="25273" y="5977"/>
                    <a:pt x="25050" y="5591"/>
                  </a:cubicBezTo>
                  <a:cubicBezTo>
                    <a:pt x="24897" y="5774"/>
                    <a:pt x="24683" y="5988"/>
                    <a:pt x="24530" y="6171"/>
                  </a:cubicBezTo>
                  <a:cubicBezTo>
                    <a:pt x="24485" y="6202"/>
                    <a:pt x="24424" y="6217"/>
                    <a:pt x="24362" y="6217"/>
                  </a:cubicBezTo>
                  <a:cubicBezTo>
                    <a:pt x="24301" y="6217"/>
                    <a:pt x="24240" y="6202"/>
                    <a:pt x="24194" y="6171"/>
                  </a:cubicBezTo>
                  <a:cubicBezTo>
                    <a:pt x="24011" y="5927"/>
                    <a:pt x="23736" y="5744"/>
                    <a:pt x="23522" y="5499"/>
                  </a:cubicBezTo>
                  <a:cubicBezTo>
                    <a:pt x="23247" y="5774"/>
                    <a:pt x="22881" y="5927"/>
                    <a:pt x="22514" y="5927"/>
                  </a:cubicBezTo>
                  <a:cubicBezTo>
                    <a:pt x="21842" y="5958"/>
                    <a:pt x="21201" y="6141"/>
                    <a:pt x="20651" y="6538"/>
                  </a:cubicBezTo>
                  <a:cubicBezTo>
                    <a:pt x="20473" y="6644"/>
                    <a:pt x="20304" y="6689"/>
                    <a:pt x="20140" y="6689"/>
                  </a:cubicBezTo>
                  <a:cubicBezTo>
                    <a:pt x="19741" y="6689"/>
                    <a:pt x="19379" y="6423"/>
                    <a:pt x="19032" y="6141"/>
                  </a:cubicBezTo>
                  <a:cubicBezTo>
                    <a:pt x="18940" y="6385"/>
                    <a:pt x="18726" y="6568"/>
                    <a:pt x="18482" y="6660"/>
                  </a:cubicBezTo>
                  <a:cubicBezTo>
                    <a:pt x="18408" y="6685"/>
                    <a:pt x="18323" y="6692"/>
                    <a:pt x="18234" y="6692"/>
                  </a:cubicBezTo>
                  <a:cubicBezTo>
                    <a:pt x="18118" y="6692"/>
                    <a:pt x="17995" y="6680"/>
                    <a:pt x="17882" y="6680"/>
                  </a:cubicBezTo>
                  <a:cubicBezTo>
                    <a:pt x="17759" y="6680"/>
                    <a:pt x="17647" y="6694"/>
                    <a:pt x="17565" y="6752"/>
                  </a:cubicBezTo>
                  <a:cubicBezTo>
                    <a:pt x="17350" y="6935"/>
                    <a:pt x="17165" y="7000"/>
                    <a:pt x="16987" y="7000"/>
                  </a:cubicBezTo>
                  <a:cubicBezTo>
                    <a:pt x="16658" y="7000"/>
                    <a:pt x="16351" y="6779"/>
                    <a:pt x="15916" y="6660"/>
                  </a:cubicBezTo>
                  <a:cubicBezTo>
                    <a:pt x="15733" y="6568"/>
                    <a:pt x="15549" y="6446"/>
                    <a:pt x="15366" y="6324"/>
                  </a:cubicBezTo>
                  <a:cubicBezTo>
                    <a:pt x="15217" y="6233"/>
                    <a:pt x="15095" y="6196"/>
                    <a:pt x="14991" y="6196"/>
                  </a:cubicBezTo>
                  <a:cubicBezTo>
                    <a:pt x="14710" y="6196"/>
                    <a:pt x="14558" y="6468"/>
                    <a:pt x="14358" y="6691"/>
                  </a:cubicBezTo>
                  <a:cubicBezTo>
                    <a:pt x="14222" y="6804"/>
                    <a:pt x="14052" y="6867"/>
                    <a:pt x="13874" y="6867"/>
                  </a:cubicBezTo>
                  <a:cubicBezTo>
                    <a:pt x="13812" y="6867"/>
                    <a:pt x="13749" y="6859"/>
                    <a:pt x="13686" y="6843"/>
                  </a:cubicBezTo>
                  <a:cubicBezTo>
                    <a:pt x="13403" y="6769"/>
                    <a:pt x="13266" y="6702"/>
                    <a:pt x="13142" y="6702"/>
                  </a:cubicBezTo>
                  <a:cubicBezTo>
                    <a:pt x="13012" y="6702"/>
                    <a:pt x="12898" y="6777"/>
                    <a:pt x="12647" y="6996"/>
                  </a:cubicBezTo>
                  <a:cubicBezTo>
                    <a:pt x="12525" y="7088"/>
                    <a:pt x="12403" y="7149"/>
                    <a:pt x="12250" y="7179"/>
                  </a:cubicBezTo>
                  <a:cubicBezTo>
                    <a:pt x="11822" y="7149"/>
                    <a:pt x="11425" y="6996"/>
                    <a:pt x="11089" y="6752"/>
                  </a:cubicBezTo>
                  <a:cubicBezTo>
                    <a:pt x="10817" y="6561"/>
                    <a:pt x="10448" y="6055"/>
                    <a:pt x="10198" y="6055"/>
                  </a:cubicBezTo>
                  <a:cubicBezTo>
                    <a:pt x="10167" y="6055"/>
                    <a:pt x="10138" y="6063"/>
                    <a:pt x="10112" y="6080"/>
                  </a:cubicBezTo>
                  <a:cubicBezTo>
                    <a:pt x="9773" y="6299"/>
                    <a:pt x="9422" y="6530"/>
                    <a:pt x="9066" y="6530"/>
                  </a:cubicBezTo>
                  <a:cubicBezTo>
                    <a:pt x="8876" y="6530"/>
                    <a:pt x="8684" y="6464"/>
                    <a:pt x="8493" y="6294"/>
                  </a:cubicBezTo>
                  <a:cubicBezTo>
                    <a:pt x="8260" y="6082"/>
                    <a:pt x="8065" y="6001"/>
                    <a:pt x="7891" y="6001"/>
                  </a:cubicBezTo>
                  <a:cubicBezTo>
                    <a:pt x="7313" y="6001"/>
                    <a:pt x="6975" y="6905"/>
                    <a:pt x="6293" y="6905"/>
                  </a:cubicBezTo>
                  <a:cubicBezTo>
                    <a:pt x="5988" y="6905"/>
                    <a:pt x="5743" y="6752"/>
                    <a:pt x="5560" y="6538"/>
                  </a:cubicBezTo>
                  <a:cubicBezTo>
                    <a:pt x="5554" y="6528"/>
                    <a:pt x="5545" y="6523"/>
                    <a:pt x="5532" y="6523"/>
                  </a:cubicBezTo>
                  <a:cubicBezTo>
                    <a:pt x="5353" y="6523"/>
                    <a:pt x="4544" y="7493"/>
                    <a:pt x="4430" y="7607"/>
                  </a:cubicBezTo>
                  <a:cubicBezTo>
                    <a:pt x="4385" y="7652"/>
                    <a:pt x="4328" y="7672"/>
                    <a:pt x="4270" y="7672"/>
                  </a:cubicBezTo>
                  <a:cubicBezTo>
                    <a:pt x="4171" y="7672"/>
                    <a:pt x="4071" y="7612"/>
                    <a:pt x="4032" y="7515"/>
                  </a:cubicBezTo>
                  <a:cubicBezTo>
                    <a:pt x="4002" y="7332"/>
                    <a:pt x="3941" y="7179"/>
                    <a:pt x="3880" y="7027"/>
                  </a:cubicBezTo>
                  <a:cubicBezTo>
                    <a:pt x="3769" y="7052"/>
                    <a:pt x="3661" y="7064"/>
                    <a:pt x="3555" y="7064"/>
                  </a:cubicBezTo>
                  <a:cubicBezTo>
                    <a:pt x="3020" y="7064"/>
                    <a:pt x="2552" y="6758"/>
                    <a:pt x="2169" y="6324"/>
                  </a:cubicBezTo>
                  <a:cubicBezTo>
                    <a:pt x="1994" y="6120"/>
                    <a:pt x="1458" y="5249"/>
                    <a:pt x="1144" y="5249"/>
                  </a:cubicBezTo>
                  <a:cubicBezTo>
                    <a:pt x="1128" y="5249"/>
                    <a:pt x="1114" y="5251"/>
                    <a:pt x="1100" y="5255"/>
                  </a:cubicBezTo>
                  <a:cubicBezTo>
                    <a:pt x="794" y="5316"/>
                    <a:pt x="489" y="5438"/>
                    <a:pt x="153" y="5530"/>
                  </a:cubicBezTo>
                  <a:cubicBezTo>
                    <a:pt x="153" y="5652"/>
                    <a:pt x="122" y="5774"/>
                    <a:pt x="122" y="5896"/>
                  </a:cubicBezTo>
                  <a:cubicBezTo>
                    <a:pt x="0" y="6416"/>
                    <a:pt x="489" y="7027"/>
                    <a:pt x="428" y="7577"/>
                  </a:cubicBezTo>
                  <a:cubicBezTo>
                    <a:pt x="367" y="8126"/>
                    <a:pt x="61" y="8340"/>
                    <a:pt x="61" y="8890"/>
                  </a:cubicBezTo>
                  <a:cubicBezTo>
                    <a:pt x="825" y="9135"/>
                    <a:pt x="733" y="9501"/>
                    <a:pt x="1527" y="9501"/>
                  </a:cubicBezTo>
                  <a:cubicBezTo>
                    <a:pt x="2322" y="9501"/>
                    <a:pt x="2322" y="8982"/>
                    <a:pt x="3116" y="8982"/>
                  </a:cubicBezTo>
                  <a:cubicBezTo>
                    <a:pt x="3910" y="8982"/>
                    <a:pt x="3910" y="8829"/>
                    <a:pt x="4705" y="8829"/>
                  </a:cubicBezTo>
                  <a:cubicBezTo>
                    <a:pt x="5499" y="8829"/>
                    <a:pt x="5499" y="8921"/>
                    <a:pt x="6293" y="8921"/>
                  </a:cubicBezTo>
                  <a:cubicBezTo>
                    <a:pt x="7087" y="8921"/>
                    <a:pt x="7087" y="9409"/>
                    <a:pt x="7882" y="9409"/>
                  </a:cubicBezTo>
                  <a:cubicBezTo>
                    <a:pt x="8676" y="9409"/>
                    <a:pt x="8676" y="9104"/>
                    <a:pt x="9470" y="9104"/>
                  </a:cubicBezTo>
                  <a:cubicBezTo>
                    <a:pt x="10264" y="9104"/>
                    <a:pt x="10264" y="9409"/>
                    <a:pt x="11059" y="9409"/>
                  </a:cubicBezTo>
                  <a:cubicBezTo>
                    <a:pt x="11853" y="9409"/>
                    <a:pt x="11853" y="9501"/>
                    <a:pt x="12647" y="9501"/>
                  </a:cubicBezTo>
                  <a:cubicBezTo>
                    <a:pt x="13441" y="9501"/>
                    <a:pt x="13441" y="8982"/>
                    <a:pt x="14236" y="8982"/>
                  </a:cubicBezTo>
                  <a:cubicBezTo>
                    <a:pt x="15030" y="8982"/>
                    <a:pt x="15030" y="9471"/>
                    <a:pt x="15824" y="9471"/>
                  </a:cubicBezTo>
                  <a:cubicBezTo>
                    <a:pt x="16618" y="9471"/>
                    <a:pt x="16649" y="9379"/>
                    <a:pt x="17443" y="9379"/>
                  </a:cubicBezTo>
                  <a:cubicBezTo>
                    <a:pt x="18237" y="9379"/>
                    <a:pt x="18237" y="9348"/>
                    <a:pt x="19032" y="9348"/>
                  </a:cubicBezTo>
                  <a:cubicBezTo>
                    <a:pt x="19826" y="9348"/>
                    <a:pt x="19826" y="9165"/>
                    <a:pt x="20620" y="9165"/>
                  </a:cubicBezTo>
                  <a:cubicBezTo>
                    <a:pt x="21415" y="9165"/>
                    <a:pt x="21415" y="9471"/>
                    <a:pt x="22209" y="9471"/>
                  </a:cubicBezTo>
                  <a:cubicBezTo>
                    <a:pt x="23003" y="9471"/>
                    <a:pt x="23003" y="8890"/>
                    <a:pt x="23797" y="8890"/>
                  </a:cubicBezTo>
                  <a:cubicBezTo>
                    <a:pt x="24592" y="8890"/>
                    <a:pt x="24592" y="9226"/>
                    <a:pt x="25386" y="9226"/>
                  </a:cubicBezTo>
                  <a:cubicBezTo>
                    <a:pt x="26180" y="9226"/>
                    <a:pt x="26180" y="9318"/>
                    <a:pt x="26974" y="9318"/>
                  </a:cubicBezTo>
                  <a:cubicBezTo>
                    <a:pt x="27769" y="9318"/>
                    <a:pt x="27769" y="9073"/>
                    <a:pt x="28563" y="9073"/>
                  </a:cubicBezTo>
                  <a:cubicBezTo>
                    <a:pt x="29357" y="9073"/>
                    <a:pt x="29357" y="9257"/>
                    <a:pt x="30151" y="9257"/>
                  </a:cubicBezTo>
                  <a:cubicBezTo>
                    <a:pt x="30747" y="9257"/>
                    <a:pt x="30896" y="9154"/>
                    <a:pt x="31268" y="9154"/>
                  </a:cubicBezTo>
                  <a:cubicBezTo>
                    <a:pt x="31392" y="9154"/>
                    <a:pt x="31541" y="9165"/>
                    <a:pt x="31740" y="9196"/>
                  </a:cubicBezTo>
                  <a:cubicBezTo>
                    <a:pt x="32245" y="9254"/>
                    <a:pt x="32466" y="9362"/>
                    <a:pt x="32748" y="9362"/>
                  </a:cubicBezTo>
                  <a:cubicBezTo>
                    <a:pt x="32910" y="9362"/>
                    <a:pt x="33092" y="9326"/>
                    <a:pt x="33359" y="9226"/>
                  </a:cubicBezTo>
                  <a:cubicBezTo>
                    <a:pt x="33359" y="8676"/>
                    <a:pt x="33634" y="8035"/>
                    <a:pt x="33573" y="7515"/>
                  </a:cubicBezTo>
                  <a:cubicBezTo>
                    <a:pt x="33481" y="6966"/>
                    <a:pt x="33359" y="6416"/>
                    <a:pt x="33206" y="5866"/>
                  </a:cubicBezTo>
                  <a:cubicBezTo>
                    <a:pt x="33115" y="5347"/>
                    <a:pt x="32565" y="4919"/>
                    <a:pt x="32412" y="4400"/>
                  </a:cubicBezTo>
                  <a:cubicBezTo>
                    <a:pt x="32259" y="3880"/>
                    <a:pt x="32076" y="3361"/>
                    <a:pt x="31862" y="2872"/>
                  </a:cubicBezTo>
                  <a:cubicBezTo>
                    <a:pt x="31648" y="2353"/>
                    <a:pt x="31923" y="1620"/>
                    <a:pt x="31648" y="1131"/>
                  </a:cubicBezTo>
                  <a:cubicBezTo>
                    <a:pt x="31465" y="764"/>
                    <a:pt x="31282" y="367"/>
                    <a:pt x="31037" y="1"/>
                  </a:cubicBezTo>
                  <a:close/>
                </a:path>
              </a:pathLst>
            </a:custGeom>
            <a:solidFill>
              <a:srgbClr val="24962F">
                <a:alpha val="405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41"/>
            <p:cNvSpPr/>
            <p:nvPr/>
          </p:nvSpPr>
          <p:spPr>
            <a:xfrm>
              <a:off x="2232579" y="2891708"/>
              <a:ext cx="470504" cy="482748"/>
            </a:xfrm>
            <a:custGeom>
              <a:avLst/>
              <a:gdLst/>
              <a:ahLst/>
              <a:cxnLst/>
              <a:rect l="l" t="t" r="r" b="b"/>
              <a:pathLst>
                <a:path w="4645" h="4766" extrusionOk="0">
                  <a:moveTo>
                    <a:pt x="2414" y="0"/>
                  </a:moveTo>
                  <a:cubicBezTo>
                    <a:pt x="2078" y="0"/>
                    <a:pt x="1773" y="62"/>
                    <a:pt x="1467" y="184"/>
                  </a:cubicBezTo>
                  <a:cubicBezTo>
                    <a:pt x="1223" y="275"/>
                    <a:pt x="1131" y="734"/>
                    <a:pt x="948" y="947"/>
                  </a:cubicBezTo>
                  <a:cubicBezTo>
                    <a:pt x="734" y="1131"/>
                    <a:pt x="306" y="1192"/>
                    <a:pt x="184" y="1467"/>
                  </a:cubicBezTo>
                  <a:cubicBezTo>
                    <a:pt x="62" y="1772"/>
                    <a:pt x="1" y="2078"/>
                    <a:pt x="1" y="2383"/>
                  </a:cubicBezTo>
                  <a:cubicBezTo>
                    <a:pt x="1" y="2719"/>
                    <a:pt x="62" y="3025"/>
                    <a:pt x="184" y="3300"/>
                  </a:cubicBezTo>
                  <a:cubicBezTo>
                    <a:pt x="306" y="3575"/>
                    <a:pt x="764" y="3605"/>
                    <a:pt x="978" y="3819"/>
                  </a:cubicBezTo>
                  <a:cubicBezTo>
                    <a:pt x="1131" y="4033"/>
                    <a:pt x="1345" y="4216"/>
                    <a:pt x="1589" y="4338"/>
                  </a:cubicBezTo>
                  <a:cubicBezTo>
                    <a:pt x="1864" y="4461"/>
                    <a:pt x="2109" y="4766"/>
                    <a:pt x="2414" y="4766"/>
                  </a:cubicBezTo>
                  <a:cubicBezTo>
                    <a:pt x="2689" y="4766"/>
                    <a:pt x="2903" y="4369"/>
                    <a:pt x="3178" y="4277"/>
                  </a:cubicBezTo>
                  <a:cubicBezTo>
                    <a:pt x="3453" y="4155"/>
                    <a:pt x="3758" y="4155"/>
                    <a:pt x="3972" y="3972"/>
                  </a:cubicBezTo>
                  <a:cubicBezTo>
                    <a:pt x="4186" y="3758"/>
                    <a:pt x="4339" y="3514"/>
                    <a:pt x="4461" y="3269"/>
                  </a:cubicBezTo>
                  <a:cubicBezTo>
                    <a:pt x="4583" y="2994"/>
                    <a:pt x="4461" y="2689"/>
                    <a:pt x="4461" y="2383"/>
                  </a:cubicBezTo>
                  <a:cubicBezTo>
                    <a:pt x="4461" y="2078"/>
                    <a:pt x="4644" y="1803"/>
                    <a:pt x="4522" y="1528"/>
                  </a:cubicBezTo>
                  <a:cubicBezTo>
                    <a:pt x="4400" y="1253"/>
                    <a:pt x="4094" y="1131"/>
                    <a:pt x="3880" y="947"/>
                  </a:cubicBezTo>
                  <a:cubicBezTo>
                    <a:pt x="3697" y="703"/>
                    <a:pt x="3483" y="520"/>
                    <a:pt x="3239" y="367"/>
                  </a:cubicBezTo>
                  <a:cubicBezTo>
                    <a:pt x="2995" y="275"/>
                    <a:pt x="2720" y="0"/>
                    <a:pt x="241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41"/>
            <p:cNvSpPr/>
            <p:nvPr/>
          </p:nvSpPr>
          <p:spPr>
            <a:xfrm>
              <a:off x="2371855" y="3024804"/>
              <a:ext cx="232162" cy="219698"/>
            </a:xfrm>
            <a:custGeom>
              <a:avLst/>
              <a:gdLst/>
              <a:ahLst/>
              <a:cxnLst/>
              <a:rect l="l" t="t" r="r" b="b"/>
              <a:pathLst>
                <a:path w="2292" h="2169" extrusionOk="0">
                  <a:moveTo>
                    <a:pt x="1009" y="0"/>
                  </a:moveTo>
                  <a:cubicBezTo>
                    <a:pt x="703" y="0"/>
                    <a:pt x="428" y="92"/>
                    <a:pt x="214" y="306"/>
                  </a:cubicBezTo>
                  <a:cubicBezTo>
                    <a:pt x="31" y="489"/>
                    <a:pt x="92" y="764"/>
                    <a:pt x="92" y="1069"/>
                  </a:cubicBezTo>
                  <a:cubicBezTo>
                    <a:pt x="92" y="1375"/>
                    <a:pt x="0" y="1680"/>
                    <a:pt x="214" y="1894"/>
                  </a:cubicBezTo>
                  <a:cubicBezTo>
                    <a:pt x="428" y="2077"/>
                    <a:pt x="703" y="2169"/>
                    <a:pt x="1009" y="2169"/>
                  </a:cubicBezTo>
                  <a:cubicBezTo>
                    <a:pt x="1314" y="2169"/>
                    <a:pt x="1589" y="2108"/>
                    <a:pt x="1833" y="1925"/>
                  </a:cubicBezTo>
                  <a:cubicBezTo>
                    <a:pt x="2078" y="1711"/>
                    <a:pt x="2230" y="1405"/>
                    <a:pt x="2292" y="1069"/>
                  </a:cubicBezTo>
                  <a:cubicBezTo>
                    <a:pt x="2292" y="764"/>
                    <a:pt x="1833" y="642"/>
                    <a:pt x="1620" y="458"/>
                  </a:cubicBezTo>
                  <a:cubicBezTo>
                    <a:pt x="1436" y="244"/>
                    <a:pt x="1314" y="0"/>
                    <a:pt x="10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41"/>
            <p:cNvSpPr/>
            <p:nvPr/>
          </p:nvSpPr>
          <p:spPr>
            <a:xfrm>
              <a:off x="3167098" y="2570008"/>
              <a:ext cx="455006" cy="434433"/>
            </a:xfrm>
            <a:custGeom>
              <a:avLst/>
              <a:gdLst/>
              <a:ahLst/>
              <a:cxnLst/>
              <a:rect l="l" t="t" r="r" b="b"/>
              <a:pathLst>
                <a:path w="4492" h="4289" extrusionOk="0">
                  <a:moveTo>
                    <a:pt x="1737" y="1"/>
                  </a:moveTo>
                  <a:cubicBezTo>
                    <a:pt x="1674" y="1"/>
                    <a:pt x="1615" y="9"/>
                    <a:pt x="1558" y="30"/>
                  </a:cubicBezTo>
                  <a:cubicBezTo>
                    <a:pt x="1039" y="366"/>
                    <a:pt x="611" y="763"/>
                    <a:pt x="275" y="1252"/>
                  </a:cubicBezTo>
                  <a:cubicBezTo>
                    <a:pt x="123" y="1527"/>
                    <a:pt x="31" y="1832"/>
                    <a:pt x="0" y="2138"/>
                  </a:cubicBezTo>
                  <a:cubicBezTo>
                    <a:pt x="61" y="2443"/>
                    <a:pt x="184" y="2749"/>
                    <a:pt x="336" y="2993"/>
                  </a:cubicBezTo>
                  <a:cubicBezTo>
                    <a:pt x="398" y="3299"/>
                    <a:pt x="550" y="3574"/>
                    <a:pt x="703" y="3849"/>
                  </a:cubicBezTo>
                  <a:cubicBezTo>
                    <a:pt x="978" y="4001"/>
                    <a:pt x="1253" y="4154"/>
                    <a:pt x="1558" y="4215"/>
                  </a:cubicBezTo>
                  <a:cubicBezTo>
                    <a:pt x="1760" y="4260"/>
                    <a:pt x="1977" y="4288"/>
                    <a:pt x="2187" y="4288"/>
                  </a:cubicBezTo>
                  <a:cubicBezTo>
                    <a:pt x="2264" y="4288"/>
                    <a:pt x="2340" y="4284"/>
                    <a:pt x="2414" y="4276"/>
                  </a:cubicBezTo>
                  <a:cubicBezTo>
                    <a:pt x="2487" y="4284"/>
                    <a:pt x="2563" y="4288"/>
                    <a:pt x="2640" y="4288"/>
                  </a:cubicBezTo>
                  <a:cubicBezTo>
                    <a:pt x="2850" y="4288"/>
                    <a:pt x="3068" y="4260"/>
                    <a:pt x="3269" y="4215"/>
                  </a:cubicBezTo>
                  <a:cubicBezTo>
                    <a:pt x="3544" y="4093"/>
                    <a:pt x="3941" y="4062"/>
                    <a:pt x="4155" y="3879"/>
                  </a:cubicBezTo>
                  <a:cubicBezTo>
                    <a:pt x="4338" y="3665"/>
                    <a:pt x="4277" y="3238"/>
                    <a:pt x="4399" y="2963"/>
                  </a:cubicBezTo>
                  <a:cubicBezTo>
                    <a:pt x="4460" y="2688"/>
                    <a:pt x="4491" y="2413"/>
                    <a:pt x="4430" y="2138"/>
                  </a:cubicBezTo>
                  <a:cubicBezTo>
                    <a:pt x="4460" y="1863"/>
                    <a:pt x="4399" y="1618"/>
                    <a:pt x="4277" y="1374"/>
                  </a:cubicBezTo>
                  <a:cubicBezTo>
                    <a:pt x="4186" y="1099"/>
                    <a:pt x="4186" y="794"/>
                    <a:pt x="3972" y="580"/>
                  </a:cubicBezTo>
                  <a:cubicBezTo>
                    <a:pt x="3788" y="366"/>
                    <a:pt x="3544" y="183"/>
                    <a:pt x="3269" y="61"/>
                  </a:cubicBezTo>
                  <a:cubicBezTo>
                    <a:pt x="3202" y="36"/>
                    <a:pt x="3131" y="26"/>
                    <a:pt x="3057" y="26"/>
                  </a:cubicBezTo>
                  <a:cubicBezTo>
                    <a:pt x="2858" y="26"/>
                    <a:pt x="2636" y="91"/>
                    <a:pt x="2414" y="91"/>
                  </a:cubicBezTo>
                  <a:cubicBezTo>
                    <a:pt x="2179" y="91"/>
                    <a:pt x="1944" y="1"/>
                    <a:pt x="173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41"/>
            <p:cNvSpPr/>
            <p:nvPr/>
          </p:nvSpPr>
          <p:spPr>
            <a:xfrm>
              <a:off x="3312553" y="2653472"/>
              <a:ext cx="219400" cy="248059"/>
            </a:xfrm>
            <a:custGeom>
              <a:avLst/>
              <a:gdLst/>
              <a:ahLst/>
              <a:cxnLst/>
              <a:rect l="l" t="t" r="r" b="b"/>
              <a:pathLst>
                <a:path w="2166" h="2449" extrusionOk="0">
                  <a:moveTo>
                    <a:pt x="978" y="0"/>
                  </a:moveTo>
                  <a:cubicBezTo>
                    <a:pt x="672" y="0"/>
                    <a:pt x="458" y="397"/>
                    <a:pt x="275" y="611"/>
                  </a:cubicBezTo>
                  <a:cubicBezTo>
                    <a:pt x="92" y="794"/>
                    <a:pt x="92" y="1008"/>
                    <a:pt x="92" y="1314"/>
                  </a:cubicBezTo>
                  <a:cubicBezTo>
                    <a:pt x="92" y="1619"/>
                    <a:pt x="0" y="1864"/>
                    <a:pt x="214" y="2078"/>
                  </a:cubicBezTo>
                  <a:cubicBezTo>
                    <a:pt x="397" y="2291"/>
                    <a:pt x="672" y="2444"/>
                    <a:pt x="978" y="2444"/>
                  </a:cubicBezTo>
                  <a:cubicBezTo>
                    <a:pt x="1011" y="2447"/>
                    <a:pt x="1043" y="2449"/>
                    <a:pt x="1075" y="2449"/>
                  </a:cubicBezTo>
                  <a:cubicBezTo>
                    <a:pt x="1674" y="2449"/>
                    <a:pt x="2166" y="1923"/>
                    <a:pt x="2108" y="1314"/>
                  </a:cubicBezTo>
                  <a:cubicBezTo>
                    <a:pt x="2108" y="1008"/>
                    <a:pt x="1986" y="733"/>
                    <a:pt x="1772" y="520"/>
                  </a:cubicBezTo>
                  <a:cubicBezTo>
                    <a:pt x="1589" y="336"/>
                    <a:pt x="1314" y="0"/>
                    <a:pt x="978"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41"/>
            <p:cNvSpPr/>
            <p:nvPr/>
          </p:nvSpPr>
          <p:spPr>
            <a:xfrm>
              <a:off x="2709157" y="3508874"/>
              <a:ext cx="448726" cy="443245"/>
            </a:xfrm>
            <a:custGeom>
              <a:avLst/>
              <a:gdLst/>
              <a:ahLst/>
              <a:cxnLst/>
              <a:rect l="l" t="t" r="r" b="b"/>
              <a:pathLst>
                <a:path w="4430" h="4376" extrusionOk="0">
                  <a:moveTo>
                    <a:pt x="1672" y="0"/>
                  </a:moveTo>
                  <a:cubicBezTo>
                    <a:pt x="1593" y="0"/>
                    <a:pt x="1515" y="13"/>
                    <a:pt x="1436" y="48"/>
                  </a:cubicBezTo>
                  <a:cubicBezTo>
                    <a:pt x="856" y="231"/>
                    <a:pt x="397" y="659"/>
                    <a:pt x="153" y="1209"/>
                  </a:cubicBezTo>
                  <a:cubicBezTo>
                    <a:pt x="61" y="1483"/>
                    <a:pt x="0" y="1789"/>
                    <a:pt x="31" y="2094"/>
                  </a:cubicBezTo>
                  <a:cubicBezTo>
                    <a:pt x="31" y="2400"/>
                    <a:pt x="275" y="2614"/>
                    <a:pt x="397" y="2889"/>
                  </a:cubicBezTo>
                  <a:cubicBezTo>
                    <a:pt x="489" y="3164"/>
                    <a:pt x="397" y="3591"/>
                    <a:pt x="611" y="3805"/>
                  </a:cubicBezTo>
                  <a:cubicBezTo>
                    <a:pt x="794" y="4019"/>
                    <a:pt x="1192" y="4019"/>
                    <a:pt x="1467" y="4141"/>
                  </a:cubicBezTo>
                  <a:cubicBezTo>
                    <a:pt x="1668" y="4186"/>
                    <a:pt x="1869" y="4214"/>
                    <a:pt x="2070" y="4214"/>
                  </a:cubicBezTo>
                  <a:cubicBezTo>
                    <a:pt x="2144" y="4214"/>
                    <a:pt x="2218" y="4210"/>
                    <a:pt x="2291" y="4202"/>
                  </a:cubicBezTo>
                  <a:cubicBezTo>
                    <a:pt x="2549" y="4202"/>
                    <a:pt x="2849" y="4376"/>
                    <a:pt x="3102" y="4376"/>
                  </a:cubicBezTo>
                  <a:cubicBezTo>
                    <a:pt x="3149" y="4376"/>
                    <a:pt x="3195" y="4369"/>
                    <a:pt x="3238" y="4355"/>
                  </a:cubicBezTo>
                  <a:cubicBezTo>
                    <a:pt x="3544" y="4233"/>
                    <a:pt x="3788" y="4050"/>
                    <a:pt x="4033" y="3836"/>
                  </a:cubicBezTo>
                  <a:cubicBezTo>
                    <a:pt x="4246" y="3622"/>
                    <a:pt x="4277" y="3225"/>
                    <a:pt x="4369" y="2950"/>
                  </a:cubicBezTo>
                  <a:cubicBezTo>
                    <a:pt x="4430" y="2675"/>
                    <a:pt x="4430" y="2369"/>
                    <a:pt x="4369" y="2094"/>
                  </a:cubicBezTo>
                  <a:cubicBezTo>
                    <a:pt x="4430" y="1819"/>
                    <a:pt x="4430" y="1514"/>
                    <a:pt x="4369" y="1239"/>
                  </a:cubicBezTo>
                  <a:cubicBezTo>
                    <a:pt x="4277" y="964"/>
                    <a:pt x="4246" y="567"/>
                    <a:pt x="4033" y="353"/>
                  </a:cubicBezTo>
                  <a:cubicBezTo>
                    <a:pt x="3819" y="170"/>
                    <a:pt x="3391" y="231"/>
                    <a:pt x="3116" y="139"/>
                  </a:cubicBezTo>
                  <a:cubicBezTo>
                    <a:pt x="2942" y="81"/>
                    <a:pt x="2768" y="60"/>
                    <a:pt x="2593" y="60"/>
                  </a:cubicBezTo>
                  <a:cubicBezTo>
                    <a:pt x="2493" y="60"/>
                    <a:pt x="2392" y="67"/>
                    <a:pt x="2291" y="78"/>
                  </a:cubicBezTo>
                  <a:cubicBezTo>
                    <a:pt x="2073" y="78"/>
                    <a:pt x="1871" y="0"/>
                    <a:pt x="167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41"/>
            <p:cNvSpPr/>
            <p:nvPr/>
          </p:nvSpPr>
          <p:spPr>
            <a:xfrm>
              <a:off x="2839115" y="3587881"/>
              <a:ext cx="225984" cy="253833"/>
            </a:xfrm>
            <a:custGeom>
              <a:avLst/>
              <a:gdLst/>
              <a:ahLst/>
              <a:cxnLst/>
              <a:rect l="l" t="t" r="r" b="b"/>
              <a:pathLst>
                <a:path w="2231" h="2506" extrusionOk="0">
                  <a:moveTo>
                    <a:pt x="1008" y="1"/>
                  </a:moveTo>
                  <a:cubicBezTo>
                    <a:pt x="703" y="1"/>
                    <a:pt x="397" y="337"/>
                    <a:pt x="214" y="520"/>
                  </a:cubicBezTo>
                  <a:cubicBezTo>
                    <a:pt x="0" y="734"/>
                    <a:pt x="31" y="1009"/>
                    <a:pt x="31" y="1314"/>
                  </a:cubicBezTo>
                  <a:cubicBezTo>
                    <a:pt x="0" y="1589"/>
                    <a:pt x="92" y="1864"/>
                    <a:pt x="245" y="2048"/>
                  </a:cubicBezTo>
                  <a:cubicBezTo>
                    <a:pt x="428" y="2292"/>
                    <a:pt x="703" y="2445"/>
                    <a:pt x="1008" y="2506"/>
                  </a:cubicBezTo>
                  <a:cubicBezTo>
                    <a:pt x="1314" y="2506"/>
                    <a:pt x="1650" y="2414"/>
                    <a:pt x="1925" y="2231"/>
                  </a:cubicBezTo>
                  <a:cubicBezTo>
                    <a:pt x="2108" y="1986"/>
                    <a:pt x="2230" y="1650"/>
                    <a:pt x="2230" y="1314"/>
                  </a:cubicBezTo>
                  <a:cubicBezTo>
                    <a:pt x="2230" y="978"/>
                    <a:pt x="2108" y="673"/>
                    <a:pt x="1925" y="398"/>
                  </a:cubicBezTo>
                  <a:cubicBezTo>
                    <a:pt x="1650" y="184"/>
                    <a:pt x="1344" y="31"/>
                    <a:pt x="100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41"/>
            <p:cNvSpPr/>
            <p:nvPr/>
          </p:nvSpPr>
          <p:spPr>
            <a:xfrm>
              <a:off x="3606502" y="3636197"/>
              <a:ext cx="492079" cy="448613"/>
            </a:xfrm>
            <a:custGeom>
              <a:avLst/>
              <a:gdLst/>
              <a:ahLst/>
              <a:cxnLst/>
              <a:rect l="l" t="t" r="r" b="b"/>
              <a:pathLst>
                <a:path w="4858" h="4429" extrusionOk="0">
                  <a:moveTo>
                    <a:pt x="2858" y="1"/>
                  </a:moveTo>
                  <a:cubicBezTo>
                    <a:pt x="2728" y="1"/>
                    <a:pt x="2598" y="16"/>
                    <a:pt x="2475" y="43"/>
                  </a:cubicBezTo>
                  <a:cubicBezTo>
                    <a:pt x="2401" y="35"/>
                    <a:pt x="2325" y="31"/>
                    <a:pt x="2249" y="31"/>
                  </a:cubicBezTo>
                  <a:cubicBezTo>
                    <a:pt x="2040" y="31"/>
                    <a:pt x="1829" y="60"/>
                    <a:pt x="1650" y="104"/>
                  </a:cubicBezTo>
                  <a:cubicBezTo>
                    <a:pt x="1344" y="196"/>
                    <a:pt x="1069" y="318"/>
                    <a:pt x="825" y="501"/>
                  </a:cubicBezTo>
                  <a:cubicBezTo>
                    <a:pt x="275" y="837"/>
                    <a:pt x="0" y="1509"/>
                    <a:pt x="122" y="2151"/>
                  </a:cubicBezTo>
                  <a:cubicBezTo>
                    <a:pt x="153" y="2426"/>
                    <a:pt x="214" y="2731"/>
                    <a:pt x="367" y="3006"/>
                  </a:cubicBezTo>
                  <a:cubicBezTo>
                    <a:pt x="428" y="3312"/>
                    <a:pt x="581" y="3587"/>
                    <a:pt x="764" y="3862"/>
                  </a:cubicBezTo>
                  <a:cubicBezTo>
                    <a:pt x="978" y="4076"/>
                    <a:pt x="1253" y="4259"/>
                    <a:pt x="1528" y="4412"/>
                  </a:cubicBezTo>
                  <a:cubicBezTo>
                    <a:pt x="1564" y="4424"/>
                    <a:pt x="1601" y="4429"/>
                    <a:pt x="1640" y="4429"/>
                  </a:cubicBezTo>
                  <a:cubicBezTo>
                    <a:pt x="1897" y="4429"/>
                    <a:pt x="2209" y="4198"/>
                    <a:pt x="2475" y="4198"/>
                  </a:cubicBezTo>
                  <a:cubicBezTo>
                    <a:pt x="2750" y="4198"/>
                    <a:pt x="3025" y="4198"/>
                    <a:pt x="3269" y="4106"/>
                  </a:cubicBezTo>
                  <a:cubicBezTo>
                    <a:pt x="3544" y="3984"/>
                    <a:pt x="3910" y="4014"/>
                    <a:pt x="4124" y="3801"/>
                  </a:cubicBezTo>
                  <a:cubicBezTo>
                    <a:pt x="4338" y="3587"/>
                    <a:pt x="4277" y="3190"/>
                    <a:pt x="4369" y="2915"/>
                  </a:cubicBezTo>
                  <a:cubicBezTo>
                    <a:pt x="4460" y="2670"/>
                    <a:pt x="4827" y="2426"/>
                    <a:pt x="4827" y="2151"/>
                  </a:cubicBezTo>
                  <a:cubicBezTo>
                    <a:pt x="4857" y="1815"/>
                    <a:pt x="4827" y="1509"/>
                    <a:pt x="4705" y="1204"/>
                  </a:cubicBezTo>
                  <a:cubicBezTo>
                    <a:pt x="4613" y="899"/>
                    <a:pt x="4430" y="624"/>
                    <a:pt x="4216" y="410"/>
                  </a:cubicBezTo>
                  <a:cubicBezTo>
                    <a:pt x="4002" y="196"/>
                    <a:pt x="3605" y="165"/>
                    <a:pt x="3330" y="74"/>
                  </a:cubicBezTo>
                  <a:cubicBezTo>
                    <a:pt x="3179" y="23"/>
                    <a:pt x="3018" y="1"/>
                    <a:pt x="285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41"/>
            <p:cNvSpPr/>
            <p:nvPr/>
          </p:nvSpPr>
          <p:spPr>
            <a:xfrm>
              <a:off x="3730280" y="3730296"/>
              <a:ext cx="256878" cy="244514"/>
            </a:xfrm>
            <a:custGeom>
              <a:avLst/>
              <a:gdLst/>
              <a:ahLst/>
              <a:cxnLst/>
              <a:rect l="l" t="t" r="r" b="b"/>
              <a:pathLst>
                <a:path w="2536" h="2414" extrusionOk="0">
                  <a:moveTo>
                    <a:pt x="1253" y="0"/>
                  </a:moveTo>
                  <a:cubicBezTo>
                    <a:pt x="947" y="0"/>
                    <a:pt x="794" y="367"/>
                    <a:pt x="611" y="550"/>
                  </a:cubicBezTo>
                  <a:cubicBezTo>
                    <a:pt x="397" y="764"/>
                    <a:pt x="0" y="886"/>
                    <a:pt x="0" y="1191"/>
                  </a:cubicBezTo>
                  <a:cubicBezTo>
                    <a:pt x="0" y="1527"/>
                    <a:pt x="275" y="1772"/>
                    <a:pt x="489" y="1955"/>
                  </a:cubicBezTo>
                  <a:cubicBezTo>
                    <a:pt x="672" y="2200"/>
                    <a:pt x="947" y="2352"/>
                    <a:pt x="1253" y="2413"/>
                  </a:cubicBezTo>
                  <a:cubicBezTo>
                    <a:pt x="1558" y="2413"/>
                    <a:pt x="1894" y="2291"/>
                    <a:pt x="2139" y="2077"/>
                  </a:cubicBezTo>
                  <a:cubicBezTo>
                    <a:pt x="2352" y="1833"/>
                    <a:pt x="2505" y="1527"/>
                    <a:pt x="2536" y="1222"/>
                  </a:cubicBezTo>
                  <a:cubicBezTo>
                    <a:pt x="2536" y="917"/>
                    <a:pt x="2139" y="703"/>
                    <a:pt x="1955" y="519"/>
                  </a:cubicBezTo>
                  <a:cubicBezTo>
                    <a:pt x="1741" y="306"/>
                    <a:pt x="1558" y="0"/>
                    <a:pt x="125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41"/>
            <p:cNvSpPr/>
            <p:nvPr/>
          </p:nvSpPr>
          <p:spPr>
            <a:xfrm>
              <a:off x="4104655" y="3040200"/>
              <a:ext cx="495219" cy="470492"/>
            </a:xfrm>
            <a:custGeom>
              <a:avLst/>
              <a:gdLst/>
              <a:ahLst/>
              <a:cxnLst/>
              <a:rect l="l" t="t" r="r" b="b"/>
              <a:pathLst>
                <a:path w="4889" h="4645" extrusionOk="0">
                  <a:moveTo>
                    <a:pt x="2414" y="1"/>
                  </a:moveTo>
                  <a:cubicBezTo>
                    <a:pt x="2108" y="62"/>
                    <a:pt x="1833" y="154"/>
                    <a:pt x="1559" y="337"/>
                  </a:cubicBezTo>
                  <a:cubicBezTo>
                    <a:pt x="1284" y="398"/>
                    <a:pt x="1009" y="520"/>
                    <a:pt x="764" y="703"/>
                  </a:cubicBezTo>
                  <a:cubicBezTo>
                    <a:pt x="550" y="917"/>
                    <a:pt x="367" y="1162"/>
                    <a:pt x="214" y="1437"/>
                  </a:cubicBezTo>
                  <a:cubicBezTo>
                    <a:pt x="92" y="1742"/>
                    <a:pt x="31" y="2048"/>
                    <a:pt x="1" y="2353"/>
                  </a:cubicBezTo>
                  <a:cubicBezTo>
                    <a:pt x="1" y="2689"/>
                    <a:pt x="62" y="2995"/>
                    <a:pt x="153" y="3300"/>
                  </a:cubicBezTo>
                  <a:cubicBezTo>
                    <a:pt x="276" y="3575"/>
                    <a:pt x="734" y="3636"/>
                    <a:pt x="917" y="3850"/>
                  </a:cubicBezTo>
                  <a:cubicBezTo>
                    <a:pt x="1131" y="4033"/>
                    <a:pt x="1345" y="4216"/>
                    <a:pt x="1589" y="4308"/>
                  </a:cubicBezTo>
                  <a:cubicBezTo>
                    <a:pt x="1833" y="4461"/>
                    <a:pt x="2108" y="4583"/>
                    <a:pt x="2414" y="4644"/>
                  </a:cubicBezTo>
                  <a:cubicBezTo>
                    <a:pt x="2719" y="4644"/>
                    <a:pt x="2933" y="4400"/>
                    <a:pt x="3208" y="4278"/>
                  </a:cubicBezTo>
                  <a:cubicBezTo>
                    <a:pt x="3453" y="4186"/>
                    <a:pt x="3697" y="4033"/>
                    <a:pt x="3880" y="3819"/>
                  </a:cubicBezTo>
                  <a:cubicBezTo>
                    <a:pt x="4064" y="3605"/>
                    <a:pt x="4400" y="3514"/>
                    <a:pt x="4522" y="3239"/>
                  </a:cubicBezTo>
                  <a:cubicBezTo>
                    <a:pt x="4705" y="2964"/>
                    <a:pt x="4827" y="2658"/>
                    <a:pt x="4888" y="2353"/>
                  </a:cubicBezTo>
                  <a:cubicBezTo>
                    <a:pt x="4888" y="2048"/>
                    <a:pt x="4491" y="1834"/>
                    <a:pt x="4369" y="1559"/>
                  </a:cubicBezTo>
                  <a:cubicBezTo>
                    <a:pt x="4277" y="1284"/>
                    <a:pt x="4277" y="917"/>
                    <a:pt x="4064" y="703"/>
                  </a:cubicBezTo>
                  <a:cubicBezTo>
                    <a:pt x="3880" y="490"/>
                    <a:pt x="3453" y="551"/>
                    <a:pt x="3208" y="459"/>
                  </a:cubicBezTo>
                  <a:cubicBezTo>
                    <a:pt x="2933" y="367"/>
                    <a:pt x="2719" y="1"/>
                    <a:pt x="2414"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41"/>
            <p:cNvSpPr/>
            <p:nvPr/>
          </p:nvSpPr>
          <p:spPr>
            <a:xfrm>
              <a:off x="4212936" y="3183730"/>
              <a:ext cx="235302" cy="221724"/>
            </a:xfrm>
            <a:custGeom>
              <a:avLst/>
              <a:gdLst/>
              <a:ahLst/>
              <a:cxnLst/>
              <a:rect l="l" t="t" r="r" b="b"/>
              <a:pathLst>
                <a:path w="2323" h="2189" extrusionOk="0">
                  <a:moveTo>
                    <a:pt x="931" y="0"/>
                  </a:moveTo>
                  <a:cubicBezTo>
                    <a:pt x="777" y="0"/>
                    <a:pt x="635" y="27"/>
                    <a:pt x="520" y="142"/>
                  </a:cubicBezTo>
                  <a:cubicBezTo>
                    <a:pt x="337" y="325"/>
                    <a:pt x="1" y="631"/>
                    <a:pt x="1" y="936"/>
                  </a:cubicBezTo>
                  <a:cubicBezTo>
                    <a:pt x="1" y="1241"/>
                    <a:pt x="337" y="1547"/>
                    <a:pt x="520" y="1761"/>
                  </a:cubicBezTo>
                  <a:cubicBezTo>
                    <a:pt x="734" y="2005"/>
                    <a:pt x="1039" y="2158"/>
                    <a:pt x="1345" y="2188"/>
                  </a:cubicBezTo>
                  <a:cubicBezTo>
                    <a:pt x="1650" y="2188"/>
                    <a:pt x="1803" y="1791"/>
                    <a:pt x="1986" y="1608"/>
                  </a:cubicBezTo>
                  <a:cubicBezTo>
                    <a:pt x="2200" y="1425"/>
                    <a:pt x="2322" y="1180"/>
                    <a:pt x="2322" y="936"/>
                  </a:cubicBezTo>
                  <a:cubicBezTo>
                    <a:pt x="2322" y="692"/>
                    <a:pt x="2231" y="447"/>
                    <a:pt x="2017" y="264"/>
                  </a:cubicBezTo>
                  <a:cubicBezTo>
                    <a:pt x="1857" y="104"/>
                    <a:pt x="1650" y="14"/>
                    <a:pt x="1438" y="14"/>
                  </a:cubicBezTo>
                  <a:cubicBezTo>
                    <a:pt x="1407" y="14"/>
                    <a:pt x="1376" y="16"/>
                    <a:pt x="1345" y="20"/>
                  </a:cubicBezTo>
                  <a:cubicBezTo>
                    <a:pt x="1204" y="20"/>
                    <a:pt x="1063" y="0"/>
                    <a:pt x="93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Title 4">
            <a:extLst>
              <a:ext uri="{FF2B5EF4-FFF2-40B4-BE49-F238E27FC236}">
                <a16:creationId xmlns:a16="http://schemas.microsoft.com/office/drawing/2014/main" xmlns="" id="{30E7B106-DBC2-9A20-100C-A840EFD67087}"/>
              </a:ext>
            </a:extLst>
          </p:cNvPr>
          <p:cNvSpPr>
            <a:spLocks noGrp="1"/>
          </p:cNvSpPr>
          <p:nvPr>
            <p:ph type="title"/>
          </p:nvPr>
        </p:nvSpPr>
        <p:spPr>
          <a:xfrm>
            <a:off x="595230" y="765821"/>
            <a:ext cx="11001541" cy="3229043"/>
          </a:xfrm>
        </p:spPr>
        <p:txBody>
          <a:bodyPr/>
          <a:lstStyle/>
          <a:p>
            <a:pPr>
              <a:lnSpc>
                <a:spcPct val="150000"/>
              </a:lnSpc>
            </a:pPr>
            <a:r>
              <a:rPr lang="en-US" sz="4667" dirty="0">
                <a:solidFill>
                  <a:srgbClr val="000000"/>
                </a:solidFill>
                <a:latin typeface="+mj-lt"/>
              </a:rPr>
              <a:t>XIN CHÀO CÁC EM!</a:t>
            </a:r>
            <a:br>
              <a:rPr lang="en-US" sz="4667" dirty="0">
                <a:solidFill>
                  <a:srgbClr val="000000"/>
                </a:solidFill>
                <a:latin typeface="+mj-lt"/>
              </a:rPr>
            </a:br>
            <a:r>
              <a:rPr lang="en-US" sz="4667">
                <a:solidFill>
                  <a:srgbClr val="000000"/>
                </a:solidFill>
                <a:latin typeface="+mj-lt"/>
              </a:rPr>
              <a:t>CHÀO MỪNG CÁC EM ĐẾN VỚI </a:t>
            </a:r>
            <a:br>
              <a:rPr lang="en-US" sz="4667">
                <a:solidFill>
                  <a:srgbClr val="000000"/>
                </a:solidFill>
                <a:latin typeface="+mj-lt"/>
              </a:rPr>
            </a:br>
            <a:r>
              <a:rPr lang="en-US" sz="4667">
                <a:solidFill>
                  <a:srgbClr val="000000"/>
                </a:solidFill>
                <a:latin typeface="+mj-lt"/>
              </a:rPr>
              <a:t>BUỔI HỌC NGÀY HÔM NAY!</a:t>
            </a:r>
          </a:p>
        </p:txBody>
      </p:sp>
      <p:sp>
        <p:nvSpPr>
          <p:cNvPr id="2" name="Rectangle 1"/>
          <p:cNvSpPr/>
          <p:nvPr/>
        </p:nvSpPr>
        <p:spPr>
          <a:xfrm>
            <a:off x="7641021" y="3994864"/>
            <a:ext cx="4403834" cy="8013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70C0"/>
                </a:solidFill>
              </a:rPr>
              <a:t>Giáo</a:t>
            </a:r>
            <a:r>
              <a:rPr lang="en-US" dirty="0" smtClean="0">
                <a:solidFill>
                  <a:srgbClr val="0070C0"/>
                </a:solidFill>
              </a:rPr>
              <a:t> </a:t>
            </a:r>
            <a:r>
              <a:rPr lang="en-US" dirty="0" err="1" smtClean="0">
                <a:solidFill>
                  <a:srgbClr val="0070C0"/>
                </a:solidFill>
              </a:rPr>
              <a:t>viên</a:t>
            </a:r>
            <a:r>
              <a:rPr lang="en-US" dirty="0" smtClean="0">
                <a:solidFill>
                  <a:srgbClr val="0070C0"/>
                </a:solidFill>
              </a:rPr>
              <a:t> </a:t>
            </a:r>
            <a:r>
              <a:rPr lang="en-US" dirty="0" err="1" smtClean="0">
                <a:solidFill>
                  <a:srgbClr val="0070C0"/>
                </a:solidFill>
              </a:rPr>
              <a:t>soạn</a:t>
            </a:r>
            <a:r>
              <a:rPr lang="en-US" dirty="0" smtClean="0">
                <a:solidFill>
                  <a:srgbClr val="0070C0"/>
                </a:solidFill>
              </a:rPr>
              <a:t>: </a:t>
            </a:r>
            <a:r>
              <a:rPr lang="en-US" dirty="0" err="1" smtClean="0">
                <a:solidFill>
                  <a:srgbClr val="0070C0"/>
                </a:solidFill>
              </a:rPr>
              <a:t>Lý</a:t>
            </a:r>
            <a:r>
              <a:rPr lang="en-US" dirty="0" smtClean="0">
                <a:solidFill>
                  <a:srgbClr val="0070C0"/>
                </a:solidFill>
              </a:rPr>
              <a:t> </a:t>
            </a:r>
            <a:r>
              <a:rPr lang="en-US" dirty="0" err="1" smtClean="0">
                <a:solidFill>
                  <a:srgbClr val="0070C0"/>
                </a:solidFill>
              </a:rPr>
              <a:t>Xuân</a:t>
            </a:r>
            <a:r>
              <a:rPr lang="en-US" dirty="0" smtClean="0">
                <a:solidFill>
                  <a:srgbClr val="0070C0"/>
                </a:solidFill>
              </a:rPr>
              <a:t> </a:t>
            </a:r>
            <a:r>
              <a:rPr lang="en-US" dirty="0" err="1" smtClean="0">
                <a:solidFill>
                  <a:srgbClr val="0070C0"/>
                </a:solidFill>
              </a:rPr>
              <a:t>Nhà</a:t>
            </a:r>
            <a:endParaRPr lang="en-US" dirty="0">
              <a:solidFill>
                <a:srgbClr val="0070C0"/>
              </a:solidFill>
            </a:endParaRPr>
          </a:p>
        </p:txBody>
      </p:sp>
    </p:spTree>
    <p:extLst>
      <p:ext uri="{BB962C8B-B14F-4D97-AF65-F5344CB8AC3E}">
        <p14:creationId xmlns:p14="http://schemas.microsoft.com/office/powerpoint/2010/main" val="332151586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97"/>
        <p:cNvGrpSpPr/>
        <p:nvPr/>
      </p:nvGrpSpPr>
      <p:grpSpPr>
        <a:xfrm>
          <a:off x="0" y="0"/>
          <a:ext cx="0" cy="0"/>
          <a:chOff x="0" y="0"/>
          <a:chExt cx="0" cy="0"/>
        </a:xfrm>
      </p:grpSpPr>
      <p:grpSp>
        <p:nvGrpSpPr>
          <p:cNvPr id="1500" name="Google Shape;1500;p48"/>
          <p:cNvGrpSpPr/>
          <p:nvPr/>
        </p:nvGrpSpPr>
        <p:grpSpPr>
          <a:xfrm>
            <a:off x="7961743" y="3282235"/>
            <a:ext cx="2293541" cy="3850731"/>
            <a:chOff x="5771410" y="1146744"/>
            <a:chExt cx="1858442" cy="2978695"/>
          </a:xfrm>
        </p:grpSpPr>
        <p:grpSp>
          <p:nvGrpSpPr>
            <p:cNvPr id="1501" name="Google Shape;1501;p48"/>
            <p:cNvGrpSpPr/>
            <p:nvPr/>
          </p:nvGrpSpPr>
          <p:grpSpPr>
            <a:xfrm>
              <a:off x="5771410" y="1146744"/>
              <a:ext cx="1858442" cy="2544988"/>
              <a:chOff x="5771410" y="1146744"/>
              <a:chExt cx="1858442" cy="2544988"/>
            </a:xfrm>
          </p:grpSpPr>
          <p:sp>
            <p:nvSpPr>
              <p:cNvPr id="1502" name="Google Shape;1502;p48"/>
              <p:cNvSpPr/>
              <p:nvPr/>
            </p:nvSpPr>
            <p:spPr>
              <a:xfrm rot="702834">
                <a:off x="6131453" y="1771621"/>
                <a:ext cx="905819" cy="691146"/>
              </a:xfrm>
              <a:custGeom>
                <a:avLst/>
                <a:gdLst/>
                <a:ahLst/>
                <a:cxnLst/>
                <a:rect l="l" t="t" r="r" b="b"/>
                <a:pathLst>
                  <a:path w="14819" h="11307" extrusionOk="0">
                    <a:moveTo>
                      <a:pt x="3843" y="1"/>
                    </a:moveTo>
                    <a:cubicBezTo>
                      <a:pt x="3699" y="1"/>
                      <a:pt x="3556" y="11"/>
                      <a:pt x="3416" y="32"/>
                    </a:cubicBezTo>
                    <a:cubicBezTo>
                      <a:pt x="2256" y="275"/>
                      <a:pt x="1047" y="1370"/>
                      <a:pt x="661" y="2706"/>
                    </a:cubicBezTo>
                    <a:cubicBezTo>
                      <a:pt x="1" y="4945"/>
                      <a:pt x="1515" y="6202"/>
                      <a:pt x="3624" y="6700"/>
                    </a:cubicBezTo>
                    <a:cubicBezTo>
                      <a:pt x="5123" y="7007"/>
                      <a:pt x="6652" y="6975"/>
                      <a:pt x="8134" y="7312"/>
                    </a:cubicBezTo>
                    <a:cubicBezTo>
                      <a:pt x="8649" y="7441"/>
                      <a:pt x="9197" y="7651"/>
                      <a:pt x="9745" y="7924"/>
                    </a:cubicBezTo>
                    <a:cubicBezTo>
                      <a:pt x="9761" y="7941"/>
                      <a:pt x="9809" y="7957"/>
                      <a:pt x="9826" y="7973"/>
                    </a:cubicBezTo>
                    <a:cubicBezTo>
                      <a:pt x="10647" y="8424"/>
                      <a:pt x="11404" y="8987"/>
                      <a:pt x="12193" y="9503"/>
                    </a:cubicBezTo>
                    <a:cubicBezTo>
                      <a:pt x="12483" y="9728"/>
                      <a:pt x="12757" y="10018"/>
                      <a:pt x="13159" y="10357"/>
                    </a:cubicBezTo>
                    <a:cubicBezTo>
                      <a:pt x="13530" y="10615"/>
                      <a:pt x="13803" y="10808"/>
                      <a:pt x="14207" y="11113"/>
                    </a:cubicBezTo>
                    <a:cubicBezTo>
                      <a:pt x="14415" y="11210"/>
                      <a:pt x="14415" y="11259"/>
                      <a:pt x="14609" y="11307"/>
                    </a:cubicBezTo>
                    <a:cubicBezTo>
                      <a:pt x="14690" y="11307"/>
                      <a:pt x="14787" y="11274"/>
                      <a:pt x="14802" y="11195"/>
                    </a:cubicBezTo>
                    <a:cubicBezTo>
                      <a:pt x="14819" y="10985"/>
                      <a:pt x="14641" y="10776"/>
                      <a:pt x="14561" y="10583"/>
                    </a:cubicBezTo>
                    <a:cubicBezTo>
                      <a:pt x="14303" y="10067"/>
                      <a:pt x="13964" y="9599"/>
                      <a:pt x="13691" y="9213"/>
                    </a:cubicBezTo>
                    <a:cubicBezTo>
                      <a:pt x="13015" y="8263"/>
                      <a:pt x="12257" y="7345"/>
                      <a:pt x="11533" y="6443"/>
                    </a:cubicBezTo>
                    <a:cubicBezTo>
                      <a:pt x="11501" y="6410"/>
                      <a:pt x="11484" y="6378"/>
                      <a:pt x="11469" y="6346"/>
                    </a:cubicBezTo>
                    <a:cubicBezTo>
                      <a:pt x="11211" y="5992"/>
                      <a:pt x="10904" y="5654"/>
                      <a:pt x="10599" y="5315"/>
                    </a:cubicBezTo>
                    <a:cubicBezTo>
                      <a:pt x="10518" y="5219"/>
                      <a:pt x="10438" y="5122"/>
                      <a:pt x="10341" y="5025"/>
                    </a:cubicBezTo>
                    <a:cubicBezTo>
                      <a:pt x="10228" y="4881"/>
                      <a:pt x="10116" y="4752"/>
                      <a:pt x="10002" y="4607"/>
                    </a:cubicBezTo>
                    <a:cubicBezTo>
                      <a:pt x="9246" y="3625"/>
                      <a:pt x="8408" y="2706"/>
                      <a:pt x="7458" y="1901"/>
                    </a:cubicBezTo>
                    <a:cubicBezTo>
                      <a:pt x="6813" y="1321"/>
                      <a:pt x="6121" y="758"/>
                      <a:pt x="5332" y="387"/>
                    </a:cubicBezTo>
                    <a:cubicBezTo>
                      <a:pt x="4891" y="135"/>
                      <a:pt x="4361" y="1"/>
                      <a:pt x="384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48"/>
              <p:cNvSpPr/>
              <p:nvPr/>
            </p:nvSpPr>
            <p:spPr>
              <a:xfrm rot="702834">
                <a:off x="5840244" y="2835790"/>
                <a:ext cx="799461" cy="760096"/>
              </a:xfrm>
              <a:custGeom>
                <a:avLst/>
                <a:gdLst/>
                <a:ahLst/>
                <a:cxnLst/>
                <a:rect l="l" t="t" r="r" b="b"/>
                <a:pathLst>
                  <a:path w="13079" h="12435" extrusionOk="0">
                    <a:moveTo>
                      <a:pt x="8293" y="1"/>
                    </a:moveTo>
                    <a:cubicBezTo>
                      <a:pt x="8213" y="1"/>
                      <a:pt x="8133" y="2"/>
                      <a:pt x="8054" y="6"/>
                    </a:cubicBezTo>
                    <a:cubicBezTo>
                      <a:pt x="5685" y="53"/>
                      <a:pt x="2674" y="618"/>
                      <a:pt x="1289" y="2856"/>
                    </a:cubicBezTo>
                    <a:cubicBezTo>
                      <a:pt x="531" y="4048"/>
                      <a:pt x="0" y="5433"/>
                      <a:pt x="97" y="6850"/>
                    </a:cubicBezTo>
                    <a:cubicBezTo>
                      <a:pt x="181" y="8144"/>
                      <a:pt x="1046" y="9383"/>
                      <a:pt x="2208" y="9383"/>
                    </a:cubicBezTo>
                    <a:cubicBezTo>
                      <a:pt x="2594" y="9383"/>
                      <a:pt x="3013" y="9246"/>
                      <a:pt x="3447" y="8929"/>
                    </a:cubicBezTo>
                    <a:cubicBezTo>
                      <a:pt x="4397" y="8268"/>
                      <a:pt x="5187" y="7415"/>
                      <a:pt x="6089" y="6706"/>
                    </a:cubicBezTo>
                    <a:cubicBezTo>
                      <a:pt x="6556" y="6367"/>
                      <a:pt x="7153" y="6133"/>
                      <a:pt x="7724" y="6133"/>
                    </a:cubicBezTo>
                    <a:cubicBezTo>
                      <a:pt x="8076" y="6133"/>
                      <a:pt x="8418" y="6222"/>
                      <a:pt x="8713" y="6431"/>
                    </a:cubicBezTo>
                    <a:cubicBezTo>
                      <a:pt x="9471" y="6899"/>
                      <a:pt x="9680" y="7784"/>
                      <a:pt x="9873" y="8767"/>
                    </a:cubicBezTo>
                    <a:cubicBezTo>
                      <a:pt x="10083" y="9653"/>
                      <a:pt x="10324" y="10539"/>
                      <a:pt x="10646" y="11392"/>
                    </a:cubicBezTo>
                    <a:cubicBezTo>
                      <a:pt x="10759" y="11731"/>
                      <a:pt x="10872" y="11924"/>
                      <a:pt x="11049" y="12165"/>
                    </a:cubicBezTo>
                    <a:cubicBezTo>
                      <a:pt x="11082" y="12214"/>
                      <a:pt x="11097" y="12279"/>
                      <a:pt x="11146" y="12311"/>
                    </a:cubicBezTo>
                    <a:cubicBezTo>
                      <a:pt x="11210" y="12343"/>
                      <a:pt x="11258" y="12359"/>
                      <a:pt x="11307" y="12359"/>
                    </a:cubicBezTo>
                    <a:cubicBezTo>
                      <a:pt x="11337" y="12409"/>
                      <a:pt x="11392" y="12434"/>
                      <a:pt x="11449" y="12434"/>
                    </a:cubicBezTo>
                    <a:cubicBezTo>
                      <a:pt x="11483" y="12434"/>
                      <a:pt x="11518" y="12425"/>
                      <a:pt x="11548" y="12407"/>
                    </a:cubicBezTo>
                    <a:cubicBezTo>
                      <a:pt x="11612" y="12326"/>
                      <a:pt x="11612" y="12230"/>
                      <a:pt x="11645" y="12133"/>
                    </a:cubicBezTo>
                    <a:cubicBezTo>
                      <a:pt x="11709" y="12021"/>
                      <a:pt x="11758" y="11875"/>
                      <a:pt x="11773" y="11763"/>
                    </a:cubicBezTo>
                    <a:cubicBezTo>
                      <a:pt x="11790" y="11667"/>
                      <a:pt x="11806" y="11553"/>
                      <a:pt x="11838" y="11441"/>
                    </a:cubicBezTo>
                    <a:cubicBezTo>
                      <a:pt x="12177" y="10217"/>
                      <a:pt x="12563" y="9008"/>
                      <a:pt x="12804" y="7752"/>
                    </a:cubicBezTo>
                    <a:cubicBezTo>
                      <a:pt x="12853" y="7447"/>
                      <a:pt x="12869" y="7157"/>
                      <a:pt x="12885" y="6850"/>
                    </a:cubicBezTo>
                    <a:cubicBezTo>
                      <a:pt x="12918" y="6818"/>
                      <a:pt x="12950" y="6786"/>
                      <a:pt x="12950" y="6738"/>
                    </a:cubicBezTo>
                    <a:cubicBezTo>
                      <a:pt x="12965" y="5497"/>
                      <a:pt x="13079" y="4226"/>
                      <a:pt x="12675" y="3034"/>
                    </a:cubicBezTo>
                    <a:cubicBezTo>
                      <a:pt x="12385" y="2276"/>
                      <a:pt x="11999" y="1520"/>
                      <a:pt x="11371" y="972"/>
                    </a:cubicBezTo>
                    <a:cubicBezTo>
                      <a:pt x="10501" y="312"/>
                      <a:pt x="9380" y="1"/>
                      <a:pt x="829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48"/>
              <p:cNvSpPr/>
              <p:nvPr/>
            </p:nvSpPr>
            <p:spPr>
              <a:xfrm rot="702834">
                <a:off x="6600598" y="3048392"/>
                <a:ext cx="624275" cy="586072"/>
              </a:xfrm>
              <a:custGeom>
                <a:avLst/>
                <a:gdLst/>
                <a:ahLst/>
                <a:cxnLst/>
                <a:rect l="l" t="t" r="r" b="b"/>
                <a:pathLst>
                  <a:path w="10213" h="9588" extrusionOk="0">
                    <a:moveTo>
                      <a:pt x="7749" y="1"/>
                    </a:moveTo>
                    <a:cubicBezTo>
                      <a:pt x="6726" y="1"/>
                      <a:pt x="5689" y="464"/>
                      <a:pt x="4848" y="978"/>
                    </a:cubicBezTo>
                    <a:cubicBezTo>
                      <a:pt x="3770" y="1607"/>
                      <a:pt x="3061" y="2638"/>
                      <a:pt x="2368" y="3637"/>
                    </a:cubicBezTo>
                    <a:cubicBezTo>
                      <a:pt x="1305" y="5215"/>
                      <a:pt x="596" y="6970"/>
                      <a:pt x="130" y="8806"/>
                    </a:cubicBezTo>
                    <a:cubicBezTo>
                      <a:pt x="97" y="8952"/>
                      <a:pt x="65" y="9113"/>
                      <a:pt x="48" y="9257"/>
                    </a:cubicBezTo>
                    <a:cubicBezTo>
                      <a:pt x="33" y="9257"/>
                      <a:pt x="33" y="9274"/>
                      <a:pt x="33" y="9289"/>
                    </a:cubicBezTo>
                    <a:cubicBezTo>
                      <a:pt x="16" y="9306"/>
                      <a:pt x="16" y="9321"/>
                      <a:pt x="16" y="9354"/>
                    </a:cubicBezTo>
                    <a:cubicBezTo>
                      <a:pt x="16" y="9386"/>
                      <a:pt x="16" y="9418"/>
                      <a:pt x="1" y="9450"/>
                    </a:cubicBezTo>
                    <a:cubicBezTo>
                      <a:pt x="1" y="9482"/>
                      <a:pt x="16" y="9515"/>
                      <a:pt x="33" y="9547"/>
                    </a:cubicBezTo>
                    <a:cubicBezTo>
                      <a:pt x="60" y="9575"/>
                      <a:pt x="95" y="9587"/>
                      <a:pt x="130" y="9587"/>
                    </a:cubicBezTo>
                    <a:cubicBezTo>
                      <a:pt x="197" y="9587"/>
                      <a:pt x="264" y="9541"/>
                      <a:pt x="274" y="9467"/>
                    </a:cubicBezTo>
                    <a:cubicBezTo>
                      <a:pt x="387" y="9418"/>
                      <a:pt x="435" y="9209"/>
                      <a:pt x="499" y="9096"/>
                    </a:cubicBezTo>
                    <a:cubicBezTo>
                      <a:pt x="516" y="9032"/>
                      <a:pt x="677" y="8806"/>
                      <a:pt x="789" y="8645"/>
                    </a:cubicBezTo>
                    <a:cubicBezTo>
                      <a:pt x="2078" y="6826"/>
                      <a:pt x="4156" y="5875"/>
                      <a:pt x="6137" y="4667"/>
                    </a:cubicBezTo>
                    <a:cubicBezTo>
                      <a:pt x="6781" y="4345"/>
                      <a:pt x="7377" y="3959"/>
                      <a:pt x="8037" y="3652"/>
                    </a:cubicBezTo>
                    <a:cubicBezTo>
                      <a:pt x="8585" y="3459"/>
                      <a:pt x="9132" y="3233"/>
                      <a:pt x="9551" y="2815"/>
                    </a:cubicBezTo>
                    <a:cubicBezTo>
                      <a:pt x="9761" y="2621"/>
                      <a:pt x="10002" y="2428"/>
                      <a:pt x="10099" y="2138"/>
                    </a:cubicBezTo>
                    <a:cubicBezTo>
                      <a:pt x="10195" y="1848"/>
                      <a:pt x="10212" y="1494"/>
                      <a:pt x="10051" y="1221"/>
                    </a:cubicBezTo>
                    <a:cubicBezTo>
                      <a:pt x="9777" y="785"/>
                      <a:pt x="9375" y="431"/>
                      <a:pt x="8891" y="222"/>
                    </a:cubicBezTo>
                    <a:cubicBezTo>
                      <a:pt x="8520" y="67"/>
                      <a:pt x="8135" y="1"/>
                      <a:pt x="774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48"/>
              <p:cNvSpPr/>
              <p:nvPr/>
            </p:nvSpPr>
            <p:spPr>
              <a:xfrm rot="702834">
                <a:off x="6047431" y="2317046"/>
                <a:ext cx="822444" cy="683506"/>
              </a:xfrm>
              <a:custGeom>
                <a:avLst/>
                <a:gdLst/>
                <a:ahLst/>
                <a:cxnLst/>
                <a:rect l="l" t="t" r="r" b="b"/>
                <a:pathLst>
                  <a:path w="13455" h="11182" extrusionOk="0">
                    <a:moveTo>
                      <a:pt x="5797" y="0"/>
                    </a:moveTo>
                    <a:cubicBezTo>
                      <a:pt x="5482" y="0"/>
                      <a:pt x="5166" y="37"/>
                      <a:pt x="4849" y="121"/>
                    </a:cubicBezTo>
                    <a:cubicBezTo>
                      <a:pt x="4044" y="267"/>
                      <a:pt x="3222" y="428"/>
                      <a:pt x="2545" y="911"/>
                    </a:cubicBezTo>
                    <a:cubicBezTo>
                      <a:pt x="1048" y="1878"/>
                      <a:pt x="0" y="3553"/>
                      <a:pt x="114" y="5324"/>
                    </a:cubicBezTo>
                    <a:cubicBezTo>
                      <a:pt x="484" y="6484"/>
                      <a:pt x="1467" y="7530"/>
                      <a:pt x="2674" y="7917"/>
                    </a:cubicBezTo>
                    <a:cubicBezTo>
                      <a:pt x="2885" y="7963"/>
                      <a:pt x="3084" y="7984"/>
                      <a:pt x="3279" y="7984"/>
                    </a:cubicBezTo>
                    <a:cubicBezTo>
                      <a:pt x="3756" y="7984"/>
                      <a:pt x="4205" y="7859"/>
                      <a:pt x="4720" y="7676"/>
                    </a:cubicBezTo>
                    <a:cubicBezTo>
                      <a:pt x="5493" y="7401"/>
                      <a:pt x="6395" y="6950"/>
                      <a:pt x="7040" y="6757"/>
                    </a:cubicBezTo>
                    <a:cubicBezTo>
                      <a:pt x="7335" y="6686"/>
                      <a:pt x="7616" y="6652"/>
                      <a:pt x="7886" y="6652"/>
                    </a:cubicBezTo>
                    <a:cubicBezTo>
                      <a:pt x="9129" y="6652"/>
                      <a:pt x="10114" y="7373"/>
                      <a:pt x="11002" y="8432"/>
                    </a:cubicBezTo>
                    <a:cubicBezTo>
                      <a:pt x="11017" y="8464"/>
                      <a:pt x="11066" y="8513"/>
                      <a:pt x="11082" y="8546"/>
                    </a:cubicBezTo>
                    <a:cubicBezTo>
                      <a:pt x="11098" y="8578"/>
                      <a:pt x="11195" y="8739"/>
                      <a:pt x="11227" y="8786"/>
                    </a:cubicBezTo>
                    <a:cubicBezTo>
                      <a:pt x="11388" y="9012"/>
                      <a:pt x="11565" y="9222"/>
                      <a:pt x="11726" y="9447"/>
                    </a:cubicBezTo>
                    <a:cubicBezTo>
                      <a:pt x="12065" y="9914"/>
                      <a:pt x="12322" y="10285"/>
                      <a:pt x="12660" y="10768"/>
                    </a:cubicBezTo>
                    <a:cubicBezTo>
                      <a:pt x="12800" y="11008"/>
                      <a:pt x="13021" y="11181"/>
                      <a:pt x="13181" y="11181"/>
                    </a:cubicBezTo>
                    <a:cubicBezTo>
                      <a:pt x="13354" y="11181"/>
                      <a:pt x="13455" y="10981"/>
                      <a:pt x="13304" y="10446"/>
                    </a:cubicBezTo>
                    <a:cubicBezTo>
                      <a:pt x="13321" y="8932"/>
                      <a:pt x="13336" y="7386"/>
                      <a:pt x="12806" y="5936"/>
                    </a:cubicBezTo>
                    <a:cubicBezTo>
                      <a:pt x="12531" y="5099"/>
                      <a:pt x="12290" y="4245"/>
                      <a:pt x="11743" y="3520"/>
                    </a:cubicBezTo>
                    <a:cubicBezTo>
                      <a:pt x="11420" y="3037"/>
                      <a:pt x="11146" y="2505"/>
                      <a:pt x="10744" y="2086"/>
                    </a:cubicBezTo>
                    <a:cubicBezTo>
                      <a:pt x="10147" y="1571"/>
                      <a:pt x="9455" y="1152"/>
                      <a:pt x="8730" y="815"/>
                    </a:cubicBezTo>
                    <a:cubicBezTo>
                      <a:pt x="7809" y="384"/>
                      <a:pt x="6812" y="0"/>
                      <a:pt x="579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48"/>
              <p:cNvSpPr/>
              <p:nvPr/>
            </p:nvSpPr>
            <p:spPr>
              <a:xfrm rot="702834">
                <a:off x="6850321" y="2664549"/>
                <a:ext cx="591756" cy="502941"/>
              </a:xfrm>
              <a:custGeom>
                <a:avLst/>
                <a:gdLst/>
                <a:ahLst/>
                <a:cxnLst/>
                <a:rect l="l" t="t" r="r" b="b"/>
                <a:pathLst>
                  <a:path w="9681" h="8228" extrusionOk="0">
                    <a:moveTo>
                      <a:pt x="7800" y="0"/>
                    </a:moveTo>
                    <a:cubicBezTo>
                      <a:pt x="6904" y="0"/>
                      <a:pt x="5885" y="407"/>
                      <a:pt x="5300" y="898"/>
                    </a:cubicBezTo>
                    <a:cubicBezTo>
                      <a:pt x="3593" y="2397"/>
                      <a:pt x="2513" y="4409"/>
                      <a:pt x="1256" y="6246"/>
                    </a:cubicBezTo>
                    <a:cubicBezTo>
                      <a:pt x="919" y="6778"/>
                      <a:pt x="548" y="7293"/>
                      <a:pt x="226" y="7824"/>
                    </a:cubicBezTo>
                    <a:cubicBezTo>
                      <a:pt x="193" y="7856"/>
                      <a:pt x="146" y="7888"/>
                      <a:pt x="114" y="7921"/>
                    </a:cubicBezTo>
                    <a:cubicBezTo>
                      <a:pt x="0" y="8017"/>
                      <a:pt x="65" y="8211"/>
                      <a:pt x="210" y="8227"/>
                    </a:cubicBezTo>
                    <a:cubicBezTo>
                      <a:pt x="436" y="8178"/>
                      <a:pt x="565" y="7953"/>
                      <a:pt x="741" y="7841"/>
                    </a:cubicBezTo>
                    <a:cubicBezTo>
                      <a:pt x="1031" y="7598"/>
                      <a:pt x="1321" y="7358"/>
                      <a:pt x="1643" y="7148"/>
                    </a:cubicBezTo>
                    <a:cubicBezTo>
                      <a:pt x="2899" y="6181"/>
                      <a:pt x="4205" y="5328"/>
                      <a:pt x="5461" y="4538"/>
                    </a:cubicBezTo>
                    <a:cubicBezTo>
                      <a:pt x="6492" y="3879"/>
                      <a:pt x="7828" y="3589"/>
                      <a:pt x="8698" y="2702"/>
                    </a:cubicBezTo>
                    <a:cubicBezTo>
                      <a:pt x="9277" y="1994"/>
                      <a:pt x="9681" y="802"/>
                      <a:pt x="8730" y="190"/>
                    </a:cubicBezTo>
                    <a:cubicBezTo>
                      <a:pt x="8457" y="58"/>
                      <a:pt x="8137" y="0"/>
                      <a:pt x="780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48"/>
              <p:cNvSpPr/>
              <p:nvPr/>
            </p:nvSpPr>
            <p:spPr>
              <a:xfrm rot="702834">
                <a:off x="6981460" y="2170927"/>
                <a:ext cx="523785" cy="761318"/>
              </a:xfrm>
              <a:custGeom>
                <a:avLst/>
                <a:gdLst/>
                <a:ahLst/>
                <a:cxnLst/>
                <a:rect l="l" t="t" r="r" b="b"/>
                <a:pathLst>
                  <a:path w="8569" h="12455" extrusionOk="0">
                    <a:moveTo>
                      <a:pt x="6357" y="1"/>
                    </a:moveTo>
                    <a:cubicBezTo>
                      <a:pt x="6079" y="1"/>
                      <a:pt x="5810" y="59"/>
                      <a:pt x="5541" y="73"/>
                    </a:cubicBezTo>
                    <a:cubicBezTo>
                      <a:pt x="4961" y="137"/>
                      <a:pt x="4462" y="492"/>
                      <a:pt x="4059" y="861"/>
                    </a:cubicBezTo>
                    <a:lnTo>
                      <a:pt x="3962" y="958"/>
                    </a:lnTo>
                    <a:cubicBezTo>
                      <a:pt x="2819" y="1812"/>
                      <a:pt x="2223" y="3359"/>
                      <a:pt x="1724" y="4486"/>
                    </a:cubicBezTo>
                    <a:cubicBezTo>
                      <a:pt x="1402" y="5049"/>
                      <a:pt x="1273" y="5678"/>
                      <a:pt x="1063" y="6273"/>
                    </a:cubicBezTo>
                    <a:cubicBezTo>
                      <a:pt x="967" y="6499"/>
                      <a:pt x="902" y="6741"/>
                      <a:pt x="838" y="6966"/>
                    </a:cubicBezTo>
                    <a:cubicBezTo>
                      <a:pt x="758" y="7127"/>
                      <a:pt x="677" y="7304"/>
                      <a:pt x="612" y="7482"/>
                    </a:cubicBezTo>
                    <a:cubicBezTo>
                      <a:pt x="468" y="8141"/>
                      <a:pt x="403" y="8609"/>
                      <a:pt x="242" y="9205"/>
                    </a:cubicBezTo>
                    <a:cubicBezTo>
                      <a:pt x="97" y="10171"/>
                      <a:pt x="17" y="11154"/>
                      <a:pt x="0" y="12136"/>
                    </a:cubicBezTo>
                    <a:cubicBezTo>
                      <a:pt x="8" y="12357"/>
                      <a:pt x="105" y="12454"/>
                      <a:pt x="217" y="12454"/>
                    </a:cubicBezTo>
                    <a:cubicBezTo>
                      <a:pt x="334" y="12454"/>
                      <a:pt x="467" y="12349"/>
                      <a:pt x="532" y="12168"/>
                    </a:cubicBezTo>
                    <a:cubicBezTo>
                      <a:pt x="741" y="11685"/>
                      <a:pt x="1048" y="11137"/>
                      <a:pt x="1338" y="10606"/>
                    </a:cubicBezTo>
                    <a:cubicBezTo>
                      <a:pt x="2014" y="9737"/>
                      <a:pt x="2706" y="8882"/>
                      <a:pt x="3431" y="8045"/>
                    </a:cubicBezTo>
                    <a:cubicBezTo>
                      <a:pt x="4220" y="7095"/>
                      <a:pt x="5106" y="6273"/>
                      <a:pt x="5944" y="5259"/>
                    </a:cubicBezTo>
                    <a:cubicBezTo>
                      <a:pt x="6717" y="4261"/>
                      <a:pt x="8569" y="2585"/>
                      <a:pt x="8086" y="1248"/>
                    </a:cubicBezTo>
                    <a:cubicBezTo>
                      <a:pt x="8006" y="878"/>
                      <a:pt x="7763" y="524"/>
                      <a:pt x="7394" y="346"/>
                    </a:cubicBezTo>
                    <a:cubicBezTo>
                      <a:pt x="7119" y="217"/>
                      <a:pt x="6829" y="56"/>
                      <a:pt x="6524" y="8"/>
                    </a:cubicBezTo>
                    <a:cubicBezTo>
                      <a:pt x="6468" y="3"/>
                      <a:pt x="6413" y="1"/>
                      <a:pt x="635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48"/>
              <p:cNvSpPr/>
              <p:nvPr/>
            </p:nvSpPr>
            <p:spPr>
              <a:xfrm rot="702834">
                <a:off x="7084055" y="1582135"/>
                <a:ext cx="459786" cy="894450"/>
              </a:xfrm>
              <a:custGeom>
                <a:avLst/>
                <a:gdLst/>
                <a:ahLst/>
                <a:cxnLst/>
                <a:rect l="l" t="t" r="r" b="b"/>
                <a:pathLst>
                  <a:path w="7522" h="14633" extrusionOk="0">
                    <a:moveTo>
                      <a:pt x="5705" y="0"/>
                    </a:moveTo>
                    <a:cubicBezTo>
                      <a:pt x="5583" y="0"/>
                      <a:pt x="5463" y="11"/>
                      <a:pt x="5348" y="34"/>
                    </a:cubicBezTo>
                    <a:cubicBezTo>
                      <a:pt x="4783" y="66"/>
                      <a:pt x="4252" y="195"/>
                      <a:pt x="3769" y="468"/>
                    </a:cubicBezTo>
                    <a:cubicBezTo>
                      <a:pt x="2964" y="983"/>
                      <a:pt x="2206" y="1612"/>
                      <a:pt x="1723" y="2450"/>
                    </a:cubicBezTo>
                    <a:cubicBezTo>
                      <a:pt x="1143" y="3480"/>
                      <a:pt x="645" y="4591"/>
                      <a:pt x="402" y="5751"/>
                    </a:cubicBezTo>
                    <a:cubicBezTo>
                      <a:pt x="241" y="6460"/>
                      <a:pt x="112" y="7539"/>
                      <a:pt x="97" y="8424"/>
                    </a:cubicBezTo>
                    <a:cubicBezTo>
                      <a:pt x="80" y="9343"/>
                      <a:pt x="0" y="10261"/>
                      <a:pt x="161" y="11163"/>
                    </a:cubicBezTo>
                    <a:cubicBezTo>
                      <a:pt x="290" y="12064"/>
                      <a:pt x="419" y="12951"/>
                      <a:pt x="612" y="13836"/>
                    </a:cubicBezTo>
                    <a:cubicBezTo>
                      <a:pt x="677" y="14078"/>
                      <a:pt x="757" y="14319"/>
                      <a:pt x="853" y="14562"/>
                    </a:cubicBezTo>
                    <a:cubicBezTo>
                      <a:pt x="870" y="14594"/>
                      <a:pt x="902" y="14609"/>
                      <a:pt x="934" y="14626"/>
                    </a:cubicBezTo>
                    <a:cubicBezTo>
                      <a:pt x="949" y="14630"/>
                      <a:pt x="964" y="14632"/>
                      <a:pt x="978" y="14632"/>
                    </a:cubicBezTo>
                    <a:cubicBezTo>
                      <a:pt x="1070" y="14632"/>
                      <a:pt x="1141" y="14549"/>
                      <a:pt x="1128" y="14465"/>
                    </a:cubicBezTo>
                    <a:cubicBezTo>
                      <a:pt x="1175" y="14401"/>
                      <a:pt x="1192" y="14319"/>
                      <a:pt x="1192" y="14223"/>
                    </a:cubicBezTo>
                    <a:cubicBezTo>
                      <a:pt x="1224" y="14143"/>
                      <a:pt x="1240" y="13740"/>
                      <a:pt x="1257" y="13499"/>
                    </a:cubicBezTo>
                    <a:cubicBezTo>
                      <a:pt x="1418" y="12999"/>
                      <a:pt x="1804" y="12032"/>
                      <a:pt x="2045" y="11373"/>
                    </a:cubicBezTo>
                    <a:cubicBezTo>
                      <a:pt x="3093" y="8875"/>
                      <a:pt x="4929" y="6573"/>
                      <a:pt x="6555" y="4254"/>
                    </a:cubicBezTo>
                    <a:cubicBezTo>
                      <a:pt x="7038" y="3593"/>
                      <a:pt x="7377" y="2836"/>
                      <a:pt x="7441" y="1999"/>
                    </a:cubicBezTo>
                    <a:cubicBezTo>
                      <a:pt x="7489" y="1580"/>
                      <a:pt x="7521" y="1129"/>
                      <a:pt x="7328" y="742"/>
                    </a:cubicBezTo>
                    <a:cubicBezTo>
                      <a:pt x="6903" y="250"/>
                      <a:pt x="6280" y="0"/>
                      <a:pt x="570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48"/>
              <p:cNvSpPr/>
              <p:nvPr/>
            </p:nvSpPr>
            <p:spPr>
              <a:xfrm rot="702834">
                <a:off x="6445785" y="1198873"/>
                <a:ext cx="607588" cy="917005"/>
              </a:xfrm>
              <a:custGeom>
                <a:avLst/>
                <a:gdLst/>
                <a:ahLst/>
                <a:cxnLst/>
                <a:rect l="l" t="t" r="r" b="b"/>
                <a:pathLst>
                  <a:path w="9940" h="15002" extrusionOk="0">
                    <a:moveTo>
                      <a:pt x="2900" y="1"/>
                    </a:moveTo>
                    <a:cubicBezTo>
                      <a:pt x="2884" y="1"/>
                      <a:pt x="2868" y="1"/>
                      <a:pt x="2852" y="2"/>
                    </a:cubicBezTo>
                    <a:cubicBezTo>
                      <a:pt x="2530" y="19"/>
                      <a:pt x="2191" y="51"/>
                      <a:pt x="1869" y="163"/>
                    </a:cubicBezTo>
                    <a:cubicBezTo>
                      <a:pt x="1644" y="276"/>
                      <a:pt x="1403" y="405"/>
                      <a:pt x="1225" y="598"/>
                    </a:cubicBezTo>
                    <a:cubicBezTo>
                      <a:pt x="1064" y="775"/>
                      <a:pt x="984" y="1000"/>
                      <a:pt x="903" y="1226"/>
                    </a:cubicBezTo>
                    <a:cubicBezTo>
                      <a:pt x="887" y="1290"/>
                      <a:pt x="855" y="1355"/>
                      <a:pt x="838" y="1404"/>
                    </a:cubicBezTo>
                    <a:cubicBezTo>
                      <a:pt x="791" y="1500"/>
                      <a:pt x="726" y="1580"/>
                      <a:pt x="677" y="1661"/>
                    </a:cubicBezTo>
                    <a:cubicBezTo>
                      <a:pt x="226" y="2385"/>
                      <a:pt x="1" y="3255"/>
                      <a:pt x="308" y="4093"/>
                    </a:cubicBezTo>
                    <a:cubicBezTo>
                      <a:pt x="838" y="5398"/>
                      <a:pt x="1789" y="6525"/>
                      <a:pt x="2674" y="7621"/>
                    </a:cubicBezTo>
                    <a:cubicBezTo>
                      <a:pt x="3448" y="8474"/>
                      <a:pt x="4350" y="9215"/>
                      <a:pt x="5155" y="10037"/>
                    </a:cubicBezTo>
                    <a:cubicBezTo>
                      <a:pt x="5623" y="10439"/>
                      <a:pt x="6057" y="10857"/>
                      <a:pt x="6476" y="11308"/>
                    </a:cubicBezTo>
                    <a:cubicBezTo>
                      <a:pt x="6976" y="11759"/>
                      <a:pt x="7459" y="12227"/>
                      <a:pt x="7893" y="12742"/>
                    </a:cubicBezTo>
                    <a:cubicBezTo>
                      <a:pt x="8586" y="13467"/>
                      <a:pt x="9069" y="14046"/>
                      <a:pt x="9568" y="14868"/>
                    </a:cubicBezTo>
                    <a:cubicBezTo>
                      <a:pt x="9604" y="14950"/>
                      <a:pt x="9697" y="15001"/>
                      <a:pt x="9780" y="15001"/>
                    </a:cubicBezTo>
                    <a:cubicBezTo>
                      <a:pt x="9844" y="15001"/>
                      <a:pt x="9902" y="14971"/>
                      <a:pt x="9922" y="14901"/>
                    </a:cubicBezTo>
                    <a:cubicBezTo>
                      <a:pt x="9939" y="14852"/>
                      <a:pt x="9939" y="14804"/>
                      <a:pt x="9922" y="14772"/>
                    </a:cubicBezTo>
                    <a:cubicBezTo>
                      <a:pt x="9810" y="14530"/>
                      <a:pt x="9729" y="14304"/>
                      <a:pt x="9617" y="14079"/>
                    </a:cubicBezTo>
                    <a:cubicBezTo>
                      <a:pt x="9020" y="12903"/>
                      <a:pt x="8715" y="11583"/>
                      <a:pt x="8393" y="10230"/>
                    </a:cubicBezTo>
                    <a:cubicBezTo>
                      <a:pt x="8086" y="9021"/>
                      <a:pt x="7764" y="7814"/>
                      <a:pt x="7410" y="6622"/>
                    </a:cubicBezTo>
                    <a:cubicBezTo>
                      <a:pt x="7249" y="5768"/>
                      <a:pt x="6959" y="5124"/>
                      <a:pt x="6718" y="4367"/>
                    </a:cubicBezTo>
                    <a:cubicBezTo>
                      <a:pt x="6411" y="3304"/>
                      <a:pt x="5880" y="2482"/>
                      <a:pt x="5236" y="1661"/>
                    </a:cubicBezTo>
                    <a:cubicBezTo>
                      <a:pt x="5011" y="1371"/>
                      <a:pt x="4753" y="1114"/>
                      <a:pt x="4478" y="856"/>
                    </a:cubicBezTo>
                    <a:cubicBezTo>
                      <a:pt x="4317" y="663"/>
                      <a:pt x="4156" y="469"/>
                      <a:pt x="3915" y="356"/>
                    </a:cubicBezTo>
                    <a:cubicBezTo>
                      <a:pt x="3606" y="171"/>
                      <a:pt x="3268" y="1"/>
                      <a:pt x="290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10" name="Google Shape;1510;p48"/>
            <p:cNvSpPr/>
            <p:nvPr/>
          </p:nvSpPr>
          <p:spPr>
            <a:xfrm rot="702834">
              <a:off x="6192640" y="1389181"/>
              <a:ext cx="1175444" cy="2644474"/>
            </a:xfrm>
            <a:custGeom>
              <a:avLst/>
              <a:gdLst/>
              <a:ahLst/>
              <a:cxnLst/>
              <a:rect l="l" t="t" r="r" b="b"/>
              <a:pathLst>
                <a:path w="19230" h="43263" extrusionOk="0">
                  <a:moveTo>
                    <a:pt x="2950" y="0"/>
                  </a:moveTo>
                  <a:cubicBezTo>
                    <a:pt x="2858" y="0"/>
                    <a:pt x="2778" y="111"/>
                    <a:pt x="2842" y="201"/>
                  </a:cubicBezTo>
                  <a:cubicBezTo>
                    <a:pt x="4356" y="3116"/>
                    <a:pt x="6370" y="5725"/>
                    <a:pt x="8125" y="8480"/>
                  </a:cubicBezTo>
                  <a:cubicBezTo>
                    <a:pt x="8479" y="9060"/>
                    <a:pt x="8769" y="9672"/>
                    <a:pt x="9140" y="10251"/>
                  </a:cubicBezTo>
                  <a:cubicBezTo>
                    <a:pt x="9334" y="10525"/>
                    <a:pt x="9478" y="10670"/>
                    <a:pt x="9639" y="11008"/>
                  </a:cubicBezTo>
                  <a:cubicBezTo>
                    <a:pt x="9753" y="11201"/>
                    <a:pt x="9849" y="11266"/>
                    <a:pt x="9978" y="11491"/>
                  </a:cubicBezTo>
                  <a:cubicBezTo>
                    <a:pt x="10058" y="11588"/>
                    <a:pt x="10122" y="11701"/>
                    <a:pt x="10171" y="11813"/>
                  </a:cubicBezTo>
                  <a:cubicBezTo>
                    <a:pt x="10187" y="11830"/>
                    <a:pt x="10187" y="11845"/>
                    <a:pt x="10204" y="11862"/>
                  </a:cubicBezTo>
                  <a:lnTo>
                    <a:pt x="10204" y="11878"/>
                  </a:lnTo>
                  <a:cubicBezTo>
                    <a:pt x="10204" y="11910"/>
                    <a:pt x="10219" y="11959"/>
                    <a:pt x="10251" y="11991"/>
                  </a:cubicBezTo>
                  <a:cubicBezTo>
                    <a:pt x="10300" y="12088"/>
                    <a:pt x="10380" y="12345"/>
                    <a:pt x="10541" y="12539"/>
                  </a:cubicBezTo>
                  <a:cubicBezTo>
                    <a:pt x="10960" y="13456"/>
                    <a:pt x="11363" y="14471"/>
                    <a:pt x="11733" y="15470"/>
                  </a:cubicBezTo>
                  <a:cubicBezTo>
                    <a:pt x="11782" y="15614"/>
                    <a:pt x="11765" y="15889"/>
                    <a:pt x="11797" y="16162"/>
                  </a:cubicBezTo>
                  <a:cubicBezTo>
                    <a:pt x="11830" y="16484"/>
                    <a:pt x="11911" y="16791"/>
                    <a:pt x="11926" y="17113"/>
                  </a:cubicBezTo>
                  <a:cubicBezTo>
                    <a:pt x="11975" y="17547"/>
                    <a:pt x="11975" y="17918"/>
                    <a:pt x="11958" y="18272"/>
                  </a:cubicBezTo>
                  <a:cubicBezTo>
                    <a:pt x="11395" y="17660"/>
                    <a:pt x="10895" y="17113"/>
                    <a:pt x="10251" y="16548"/>
                  </a:cubicBezTo>
                  <a:cubicBezTo>
                    <a:pt x="9205" y="15438"/>
                    <a:pt x="8110" y="14375"/>
                    <a:pt x="6933" y="13392"/>
                  </a:cubicBezTo>
                  <a:cubicBezTo>
                    <a:pt x="6515" y="13054"/>
                    <a:pt x="6128" y="12683"/>
                    <a:pt x="5694" y="12345"/>
                  </a:cubicBezTo>
                  <a:cubicBezTo>
                    <a:pt x="5355" y="12103"/>
                    <a:pt x="4968" y="11927"/>
                    <a:pt x="4646" y="11652"/>
                  </a:cubicBezTo>
                  <a:cubicBezTo>
                    <a:pt x="3954" y="10992"/>
                    <a:pt x="3036" y="10670"/>
                    <a:pt x="2183" y="10284"/>
                  </a:cubicBezTo>
                  <a:cubicBezTo>
                    <a:pt x="1796" y="10106"/>
                    <a:pt x="1393" y="9962"/>
                    <a:pt x="1006" y="9816"/>
                  </a:cubicBezTo>
                  <a:cubicBezTo>
                    <a:pt x="1001" y="9815"/>
                    <a:pt x="996" y="9815"/>
                    <a:pt x="992" y="9815"/>
                  </a:cubicBezTo>
                  <a:cubicBezTo>
                    <a:pt x="873" y="9815"/>
                    <a:pt x="818" y="9996"/>
                    <a:pt x="942" y="10058"/>
                  </a:cubicBezTo>
                  <a:cubicBezTo>
                    <a:pt x="1940" y="10445"/>
                    <a:pt x="2939" y="10847"/>
                    <a:pt x="3890" y="11362"/>
                  </a:cubicBezTo>
                  <a:cubicBezTo>
                    <a:pt x="4646" y="12039"/>
                    <a:pt x="5565" y="12474"/>
                    <a:pt x="6306" y="13183"/>
                  </a:cubicBezTo>
                  <a:cubicBezTo>
                    <a:pt x="8335" y="14858"/>
                    <a:pt x="10429" y="16967"/>
                    <a:pt x="11862" y="18627"/>
                  </a:cubicBezTo>
                  <a:lnTo>
                    <a:pt x="11943" y="18707"/>
                  </a:lnTo>
                  <a:cubicBezTo>
                    <a:pt x="11926" y="18900"/>
                    <a:pt x="11926" y="19078"/>
                    <a:pt x="11911" y="19286"/>
                  </a:cubicBezTo>
                  <a:cubicBezTo>
                    <a:pt x="11879" y="20108"/>
                    <a:pt x="11879" y="20961"/>
                    <a:pt x="11717" y="21784"/>
                  </a:cubicBezTo>
                  <a:cubicBezTo>
                    <a:pt x="11443" y="23088"/>
                    <a:pt x="11170" y="24393"/>
                    <a:pt x="11073" y="25729"/>
                  </a:cubicBezTo>
                  <a:cubicBezTo>
                    <a:pt x="11009" y="26068"/>
                    <a:pt x="10928" y="26422"/>
                    <a:pt x="10848" y="26776"/>
                  </a:cubicBezTo>
                  <a:cubicBezTo>
                    <a:pt x="10622" y="26341"/>
                    <a:pt x="10332" y="25810"/>
                    <a:pt x="10171" y="25536"/>
                  </a:cubicBezTo>
                  <a:cubicBezTo>
                    <a:pt x="9575" y="24151"/>
                    <a:pt x="8979" y="22765"/>
                    <a:pt x="8271" y="21445"/>
                  </a:cubicBezTo>
                  <a:cubicBezTo>
                    <a:pt x="7481" y="20398"/>
                    <a:pt x="6563" y="19383"/>
                    <a:pt x="5339" y="18868"/>
                  </a:cubicBezTo>
                  <a:cubicBezTo>
                    <a:pt x="4760" y="18674"/>
                    <a:pt x="4131" y="18674"/>
                    <a:pt x="3519" y="18595"/>
                  </a:cubicBezTo>
                  <a:cubicBezTo>
                    <a:pt x="3507" y="18594"/>
                    <a:pt x="3495" y="18594"/>
                    <a:pt x="3483" y="18594"/>
                  </a:cubicBezTo>
                  <a:cubicBezTo>
                    <a:pt x="3159" y="18594"/>
                    <a:pt x="2864" y="18808"/>
                    <a:pt x="2585" y="18949"/>
                  </a:cubicBezTo>
                  <a:cubicBezTo>
                    <a:pt x="2183" y="19158"/>
                    <a:pt x="1796" y="19400"/>
                    <a:pt x="1474" y="19722"/>
                  </a:cubicBezTo>
                  <a:cubicBezTo>
                    <a:pt x="1425" y="19770"/>
                    <a:pt x="1425" y="19851"/>
                    <a:pt x="1457" y="19915"/>
                  </a:cubicBezTo>
                  <a:cubicBezTo>
                    <a:pt x="1475" y="19970"/>
                    <a:pt x="1535" y="19999"/>
                    <a:pt x="1595" y="19999"/>
                  </a:cubicBezTo>
                  <a:cubicBezTo>
                    <a:pt x="1641" y="19999"/>
                    <a:pt x="1687" y="19982"/>
                    <a:pt x="1715" y="19947"/>
                  </a:cubicBezTo>
                  <a:cubicBezTo>
                    <a:pt x="2134" y="19544"/>
                    <a:pt x="2827" y="19125"/>
                    <a:pt x="3374" y="18932"/>
                  </a:cubicBezTo>
                  <a:cubicBezTo>
                    <a:pt x="3390" y="18927"/>
                    <a:pt x="3415" y="18925"/>
                    <a:pt x="3447" y="18925"/>
                  </a:cubicBezTo>
                  <a:cubicBezTo>
                    <a:pt x="3610" y="18925"/>
                    <a:pt x="3961" y="18984"/>
                    <a:pt x="4244" y="18997"/>
                  </a:cubicBezTo>
                  <a:cubicBezTo>
                    <a:pt x="5323" y="19061"/>
                    <a:pt x="6064" y="19512"/>
                    <a:pt x="6869" y="20285"/>
                  </a:cubicBezTo>
                  <a:cubicBezTo>
                    <a:pt x="7498" y="20914"/>
                    <a:pt x="8110" y="21574"/>
                    <a:pt x="8415" y="22363"/>
                  </a:cubicBezTo>
                  <a:cubicBezTo>
                    <a:pt x="8963" y="23459"/>
                    <a:pt x="9446" y="24586"/>
                    <a:pt x="9929" y="25713"/>
                  </a:cubicBezTo>
                  <a:cubicBezTo>
                    <a:pt x="10283" y="26341"/>
                    <a:pt x="10493" y="26712"/>
                    <a:pt x="10734" y="27275"/>
                  </a:cubicBezTo>
                  <a:cubicBezTo>
                    <a:pt x="10638" y="27726"/>
                    <a:pt x="10541" y="28177"/>
                    <a:pt x="10461" y="28613"/>
                  </a:cubicBezTo>
                  <a:cubicBezTo>
                    <a:pt x="10429" y="28886"/>
                    <a:pt x="10397" y="29143"/>
                    <a:pt x="10365" y="29418"/>
                  </a:cubicBezTo>
                  <a:cubicBezTo>
                    <a:pt x="10268" y="29884"/>
                    <a:pt x="10139" y="30335"/>
                    <a:pt x="10058" y="30803"/>
                  </a:cubicBezTo>
                  <a:cubicBezTo>
                    <a:pt x="10010" y="31012"/>
                    <a:pt x="9929" y="31205"/>
                    <a:pt x="9865" y="31383"/>
                  </a:cubicBezTo>
                  <a:cubicBezTo>
                    <a:pt x="9446" y="32397"/>
                    <a:pt x="9302" y="33380"/>
                    <a:pt x="8802" y="34233"/>
                  </a:cubicBezTo>
                  <a:cubicBezTo>
                    <a:pt x="8625" y="34572"/>
                    <a:pt x="8479" y="34909"/>
                    <a:pt x="8351" y="35264"/>
                  </a:cubicBezTo>
                  <a:cubicBezTo>
                    <a:pt x="8303" y="34669"/>
                    <a:pt x="8190" y="34104"/>
                    <a:pt x="8077" y="33557"/>
                  </a:cubicBezTo>
                  <a:cubicBezTo>
                    <a:pt x="8110" y="33444"/>
                    <a:pt x="8029" y="33234"/>
                    <a:pt x="7981" y="33073"/>
                  </a:cubicBezTo>
                  <a:cubicBezTo>
                    <a:pt x="7916" y="32783"/>
                    <a:pt x="7867" y="32494"/>
                    <a:pt x="7820" y="32204"/>
                  </a:cubicBezTo>
                  <a:cubicBezTo>
                    <a:pt x="7803" y="32171"/>
                    <a:pt x="7771" y="32156"/>
                    <a:pt x="7723" y="32139"/>
                  </a:cubicBezTo>
                  <a:cubicBezTo>
                    <a:pt x="7706" y="32010"/>
                    <a:pt x="7674" y="31882"/>
                    <a:pt x="7642" y="31753"/>
                  </a:cubicBezTo>
                  <a:cubicBezTo>
                    <a:pt x="7481" y="31254"/>
                    <a:pt x="7288" y="30754"/>
                    <a:pt x="7094" y="30271"/>
                  </a:cubicBezTo>
                  <a:cubicBezTo>
                    <a:pt x="6821" y="29804"/>
                    <a:pt x="6499" y="29353"/>
                    <a:pt x="6145" y="28950"/>
                  </a:cubicBezTo>
                  <a:cubicBezTo>
                    <a:pt x="5292" y="28049"/>
                    <a:pt x="4329" y="27397"/>
                    <a:pt x="3172" y="27397"/>
                  </a:cubicBezTo>
                  <a:cubicBezTo>
                    <a:pt x="2799" y="27397"/>
                    <a:pt x="2406" y="27465"/>
                    <a:pt x="1989" y="27614"/>
                  </a:cubicBezTo>
                  <a:cubicBezTo>
                    <a:pt x="1538" y="27726"/>
                    <a:pt x="572" y="27807"/>
                    <a:pt x="57" y="28194"/>
                  </a:cubicBezTo>
                  <a:cubicBezTo>
                    <a:pt x="1" y="28305"/>
                    <a:pt x="90" y="28429"/>
                    <a:pt x="199" y="28429"/>
                  </a:cubicBezTo>
                  <a:cubicBezTo>
                    <a:pt x="215" y="28429"/>
                    <a:pt x="233" y="28426"/>
                    <a:pt x="250" y="28419"/>
                  </a:cubicBezTo>
                  <a:cubicBezTo>
                    <a:pt x="1006" y="28048"/>
                    <a:pt x="1650" y="28065"/>
                    <a:pt x="2391" y="27823"/>
                  </a:cubicBezTo>
                  <a:cubicBezTo>
                    <a:pt x="2597" y="27757"/>
                    <a:pt x="2886" y="27728"/>
                    <a:pt x="3178" y="27728"/>
                  </a:cubicBezTo>
                  <a:cubicBezTo>
                    <a:pt x="3527" y="27728"/>
                    <a:pt x="3880" y="27769"/>
                    <a:pt x="4099" y="27839"/>
                  </a:cubicBezTo>
                  <a:cubicBezTo>
                    <a:pt x="4872" y="28194"/>
                    <a:pt x="5500" y="28692"/>
                    <a:pt x="6016" y="29240"/>
                  </a:cubicBezTo>
                  <a:cubicBezTo>
                    <a:pt x="6338" y="29627"/>
                    <a:pt x="6628" y="30030"/>
                    <a:pt x="6869" y="30464"/>
                  </a:cubicBezTo>
                  <a:cubicBezTo>
                    <a:pt x="6950" y="30706"/>
                    <a:pt x="7208" y="31351"/>
                    <a:pt x="7337" y="31720"/>
                  </a:cubicBezTo>
                  <a:cubicBezTo>
                    <a:pt x="7465" y="32220"/>
                    <a:pt x="7562" y="32719"/>
                    <a:pt x="7723" y="33202"/>
                  </a:cubicBezTo>
                  <a:cubicBezTo>
                    <a:pt x="7755" y="33283"/>
                    <a:pt x="7771" y="33380"/>
                    <a:pt x="7788" y="33477"/>
                  </a:cubicBezTo>
                  <a:cubicBezTo>
                    <a:pt x="7900" y="33975"/>
                    <a:pt x="7996" y="34459"/>
                    <a:pt x="8061" y="35023"/>
                  </a:cubicBezTo>
                  <a:cubicBezTo>
                    <a:pt x="8077" y="35328"/>
                    <a:pt x="8110" y="35635"/>
                    <a:pt x="8125" y="35940"/>
                  </a:cubicBezTo>
                  <a:cubicBezTo>
                    <a:pt x="7900" y="36666"/>
                    <a:pt x="7706" y="37407"/>
                    <a:pt x="7465" y="38115"/>
                  </a:cubicBezTo>
                  <a:cubicBezTo>
                    <a:pt x="7272" y="38904"/>
                    <a:pt x="7337" y="40016"/>
                    <a:pt x="7498" y="40740"/>
                  </a:cubicBezTo>
                  <a:cubicBezTo>
                    <a:pt x="7610" y="41465"/>
                    <a:pt x="7820" y="42206"/>
                    <a:pt x="8351" y="42737"/>
                  </a:cubicBezTo>
                  <a:cubicBezTo>
                    <a:pt x="8546" y="42958"/>
                    <a:pt x="8793" y="43263"/>
                    <a:pt x="9084" y="43263"/>
                  </a:cubicBezTo>
                  <a:cubicBezTo>
                    <a:pt x="9154" y="43263"/>
                    <a:pt x="9227" y="43245"/>
                    <a:pt x="9302" y="43205"/>
                  </a:cubicBezTo>
                  <a:cubicBezTo>
                    <a:pt x="9768" y="43027"/>
                    <a:pt x="9414" y="42722"/>
                    <a:pt x="9220" y="42479"/>
                  </a:cubicBezTo>
                  <a:lnTo>
                    <a:pt x="9205" y="42479"/>
                  </a:lnTo>
                  <a:cubicBezTo>
                    <a:pt x="9173" y="42432"/>
                    <a:pt x="9140" y="42367"/>
                    <a:pt x="9092" y="42318"/>
                  </a:cubicBezTo>
                  <a:cubicBezTo>
                    <a:pt x="8834" y="41900"/>
                    <a:pt x="8673" y="41304"/>
                    <a:pt x="8464" y="40724"/>
                  </a:cubicBezTo>
                  <a:cubicBezTo>
                    <a:pt x="8318" y="40257"/>
                    <a:pt x="8239" y="39194"/>
                    <a:pt x="8303" y="38566"/>
                  </a:cubicBezTo>
                  <a:cubicBezTo>
                    <a:pt x="8496" y="37422"/>
                    <a:pt x="8769" y="36198"/>
                    <a:pt x="9173" y="35248"/>
                  </a:cubicBezTo>
                  <a:cubicBezTo>
                    <a:pt x="9269" y="34958"/>
                    <a:pt x="9366" y="34669"/>
                    <a:pt x="9463" y="34362"/>
                  </a:cubicBezTo>
                  <a:cubicBezTo>
                    <a:pt x="9978" y="33734"/>
                    <a:pt x="10526" y="33122"/>
                    <a:pt x="11089" y="32543"/>
                  </a:cubicBezTo>
                  <a:cubicBezTo>
                    <a:pt x="11894" y="31559"/>
                    <a:pt x="12781" y="30786"/>
                    <a:pt x="13891" y="30078"/>
                  </a:cubicBezTo>
                  <a:cubicBezTo>
                    <a:pt x="14745" y="29562"/>
                    <a:pt x="15486" y="29128"/>
                    <a:pt x="16324" y="28789"/>
                  </a:cubicBezTo>
                  <a:cubicBezTo>
                    <a:pt x="16500" y="28677"/>
                    <a:pt x="16758" y="28709"/>
                    <a:pt x="16872" y="28564"/>
                  </a:cubicBezTo>
                  <a:cubicBezTo>
                    <a:pt x="16928" y="28451"/>
                    <a:pt x="16836" y="28314"/>
                    <a:pt x="16726" y="28314"/>
                  </a:cubicBezTo>
                  <a:cubicBezTo>
                    <a:pt x="16711" y="28314"/>
                    <a:pt x="16694" y="28317"/>
                    <a:pt x="16678" y="28323"/>
                  </a:cubicBezTo>
                  <a:cubicBezTo>
                    <a:pt x="15824" y="28548"/>
                    <a:pt x="15068" y="29015"/>
                    <a:pt x="14310" y="29433"/>
                  </a:cubicBezTo>
                  <a:cubicBezTo>
                    <a:pt x="13425" y="29901"/>
                    <a:pt x="12652" y="30513"/>
                    <a:pt x="11894" y="31157"/>
                  </a:cubicBezTo>
                  <a:cubicBezTo>
                    <a:pt x="11475" y="31479"/>
                    <a:pt x="11170" y="31930"/>
                    <a:pt x="10799" y="32300"/>
                  </a:cubicBezTo>
                  <a:cubicBezTo>
                    <a:pt x="10444" y="32671"/>
                    <a:pt x="10090" y="33058"/>
                    <a:pt x="9753" y="33444"/>
                  </a:cubicBezTo>
                  <a:cubicBezTo>
                    <a:pt x="9993" y="32687"/>
                    <a:pt x="10204" y="31914"/>
                    <a:pt x="10380" y="31157"/>
                  </a:cubicBezTo>
                  <a:cubicBezTo>
                    <a:pt x="10397" y="31093"/>
                    <a:pt x="10397" y="31044"/>
                    <a:pt x="10412" y="30996"/>
                  </a:cubicBezTo>
                  <a:cubicBezTo>
                    <a:pt x="10590" y="30416"/>
                    <a:pt x="10719" y="29820"/>
                    <a:pt x="10783" y="29225"/>
                  </a:cubicBezTo>
                  <a:cubicBezTo>
                    <a:pt x="10895" y="28806"/>
                    <a:pt x="11024" y="28403"/>
                    <a:pt x="11138" y="27984"/>
                  </a:cubicBezTo>
                  <a:cubicBezTo>
                    <a:pt x="11250" y="27936"/>
                    <a:pt x="11363" y="27887"/>
                    <a:pt x="11443" y="27855"/>
                  </a:cubicBezTo>
                  <a:cubicBezTo>
                    <a:pt x="11701" y="27662"/>
                    <a:pt x="11911" y="27517"/>
                    <a:pt x="12184" y="27195"/>
                  </a:cubicBezTo>
                  <a:cubicBezTo>
                    <a:pt x="12523" y="26873"/>
                    <a:pt x="13038" y="26373"/>
                    <a:pt x="13425" y="25890"/>
                  </a:cubicBezTo>
                  <a:cubicBezTo>
                    <a:pt x="14133" y="25020"/>
                    <a:pt x="15035" y="23861"/>
                    <a:pt x="15727" y="23362"/>
                  </a:cubicBezTo>
                  <a:cubicBezTo>
                    <a:pt x="16582" y="22589"/>
                    <a:pt x="17645" y="22009"/>
                    <a:pt x="18579" y="21574"/>
                  </a:cubicBezTo>
                  <a:cubicBezTo>
                    <a:pt x="18740" y="21494"/>
                    <a:pt x="18916" y="21429"/>
                    <a:pt x="19094" y="21397"/>
                  </a:cubicBezTo>
                  <a:cubicBezTo>
                    <a:pt x="19126" y="21380"/>
                    <a:pt x="19159" y="21348"/>
                    <a:pt x="19174" y="21316"/>
                  </a:cubicBezTo>
                  <a:cubicBezTo>
                    <a:pt x="19230" y="21219"/>
                    <a:pt x="19154" y="21097"/>
                    <a:pt x="19049" y="21097"/>
                  </a:cubicBezTo>
                  <a:cubicBezTo>
                    <a:pt x="19032" y="21097"/>
                    <a:pt x="19015" y="21100"/>
                    <a:pt x="18998" y="21107"/>
                  </a:cubicBezTo>
                  <a:cubicBezTo>
                    <a:pt x="17033" y="21767"/>
                    <a:pt x="15244" y="23088"/>
                    <a:pt x="13956" y="24730"/>
                  </a:cubicBezTo>
                  <a:cubicBezTo>
                    <a:pt x="13215" y="25665"/>
                    <a:pt x="12458" y="26470"/>
                    <a:pt x="11685" y="27195"/>
                  </a:cubicBezTo>
                  <a:cubicBezTo>
                    <a:pt x="11621" y="27243"/>
                    <a:pt x="11460" y="27356"/>
                    <a:pt x="11428" y="27389"/>
                  </a:cubicBezTo>
                  <a:cubicBezTo>
                    <a:pt x="11396" y="27420"/>
                    <a:pt x="11304" y="27482"/>
                    <a:pt x="11269" y="27499"/>
                  </a:cubicBezTo>
                  <a:lnTo>
                    <a:pt x="11269" y="27499"/>
                  </a:lnTo>
                  <a:cubicBezTo>
                    <a:pt x="11285" y="27392"/>
                    <a:pt x="11315" y="27286"/>
                    <a:pt x="11331" y="27178"/>
                  </a:cubicBezTo>
                  <a:cubicBezTo>
                    <a:pt x="11443" y="26648"/>
                    <a:pt x="11524" y="26100"/>
                    <a:pt x="11589" y="25552"/>
                  </a:cubicBezTo>
                  <a:cubicBezTo>
                    <a:pt x="11669" y="25456"/>
                    <a:pt x="11733" y="25342"/>
                    <a:pt x="11797" y="25246"/>
                  </a:cubicBezTo>
                  <a:cubicBezTo>
                    <a:pt x="12055" y="24763"/>
                    <a:pt x="12394" y="24312"/>
                    <a:pt x="12570" y="23781"/>
                  </a:cubicBezTo>
                  <a:cubicBezTo>
                    <a:pt x="12828" y="23104"/>
                    <a:pt x="12909" y="22621"/>
                    <a:pt x="13135" y="22041"/>
                  </a:cubicBezTo>
                  <a:cubicBezTo>
                    <a:pt x="13408" y="21268"/>
                    <a:pt x="13682" y="20527"/>
                    <a:pt x="14052" y="19802"/>
                  </a:cubicBezTo>
                  <a:cubicBezTo>
                    <a:pt x="14295" y="19125"/>
                    <a:pt x="14520" y="18513"/>
                    <a:pt x="14842" y="17805"/>
                  </a:cubicBezTo>
                  <a:cubicBezTo>
                    <a:pt x="15551" y="16194"/>
                    <a:pt x="16485" y="14890"/>
                    <a:pt x="17692" y="13634"/>
                  </a:cubicBezTo>
                  <a:cubicBezTo>
                    <a:pt x="17778" y="13536"/>
                    <a:pt x="17679" y="13411"/>
                    <a:pt x="17584" y="13411"/>
                  </a:cubicBezTo>
                  <a:cubicBezTo>
                    <a:pt x="17553" y="13411"/>
                    <a:pt x="17523" y="13424"/>
                    <a:pt x="17499" y="13456"/>
                  </a:cubicBezTo>
                  <a:cubicBezTo>
                    <a:pt x="15888" y="15051"/>
                    <a:pt x="14761" y="17064"/>
                    <a:pt x="13972" y="19190"/>
                  </a:cubicBezTo>
                  <a:cubicBezTo>
                    <a:pt x="13859" y="19576"/>
                    <a:pt x="13601" y="20027"/>
                    <a:pt x="13408" y="20495"/>
                  </a:cubicBezTo>
                  <a:cubicBezTo>
                    <a:pt x="13183" y="20961"/>
                    <a:pt x="13054" y="21477"/>
                    <a:pt x="12845" y="21960"/>
                  </a:cubicBezTo>
                  <a:cubicBezTo>
                    <a:pt x="12619" y="22540"/>
                    <a:pt x="12491" y="23088"/>
                    <a:pt x="12297" y="23620"/>
                  </a:cubicBezTo>
                  <a:cubicBezTo>
                    <a:pt x="12136" y="24022"/>
                    <a:pt x="11911" y="24425"/>
                    <a:pt x="11685" y="24795"/>
                  </a:cubicBezTo>
                  <a:cubicBezTo>
                    <a:pt x="11733" y="24328"/>
                    <a:pt x="11782" y="23861"/>
                    <a:pt x="11862" y="23394"/>
                  </a:cubicBezTo>
                  <a:cubicBezTo>
                    <a:pt x="12007" y="22733"/>
                    <a:pt x="12136" y="22057"/>
                    <a:pt x="12248" y="21380"/>
                  </a:cubicBezTo>
                  <a:cubicBezTo>
                    <a:pt x="12394" y="20785"/>
                    <a:pt x="12570" y="20205"/>
                    <a:pt x="12474" y="19593"/>
                  </a:cubicBezTo>
                  <a:cubicBezTo>
                    <a:pt x="12474" y="19368"/>
                    <a:pt x="12474" y="19158"/>
                    <a:pt x="12458" y="18932"/>
                  </a:cubicBezTo>
                  <a:cubicBezTo>
                    <a:pt x="12474" y="18917"/>
                    <a:pt x="12474" y="18884"/>
                    <a:pt x="12474" y="18852"/>
                  </a:cubicBezTo>
                  <a:cubicBezTo>
                    <a:pt x="12474" y="18820"/>
                    <a:pt x="12458" y="18803"/>
                    <a:pt x="12442" y="18771"/>
                  </a:cubicBezTo>
                  <a:cubicBezTo>
                    <a:pt x="12442" y="18610"/>
                    <a:pt x="12426" y="18449"/>
                    <a:pt x="12409" y="18288"/>
                  </a:cubicBezTo>
                  <a:cubicBezTo>
                    <a:pt x="12442" y="18159"/>
                    <a:pt x="12474" y="18030"/>
                    <a:pt x="12523" y="17950"/>
                  </a:cubicBezTo>
                  <a:cubicBezTo>
                    <a:pt x="12652" y="17693"/>
                    <a:pt x="12748" y="17418"/>
                    <a:pt x="12813" y="17145"/>
                  </a:cubicBezTo>
                  <a:cubicBezTo>
                    <a:pt x="12860" y="16952"/>
                    <a:pt x="12909" y="16935"/>
                    <a:pt x="12942" y="16709"/>
                  </a:cubicBezTo>
                  <a:cubicBezTo>
                    <a:pt x="12974" y="16291"/>
                    <a:pt x="13070" y="15728"/>
                    <a:pt x="13135" y="15131"/>
                  </a:cubicBezTo>
                  <a:cubicBezTo>
                    <a:pt x="13264" y="13649"/>
                    <a:pt x="13569" y="12216"/>
                    <a:pt x="13923" y="10767"/>
                  </a:cubicBezTo>
                  <a:cubicBezTo>
                    <a:pt x="14456" y="9188"/>
                    <a:pt x="15132" y="7078"/>
                    <a:pt x="16178" y="5645"/>
                  </a:cubicBezTo>
                  <a:cubicBezTo>
                    <a:pt x="16614" y="5081"/>
                    <a:pt x="17065" y="4518"/>
                    <a:pt x="17563" y="4018"/>
                  </a:cubicBezTo>
                  <a:cubicBezTo>
                    <a:pt x="17659" y="3910"/>
                    <a:pt x="17559" y="3766"/>
                    <a:pt x="17455" y="3766"/>
                  </a:cubicBezTo>
                  <a:cubicBezTo>
                    <a:pt x="17419" y="3766"/>
                    <a:pt x="17383" y="3783"/>
                    <a:pt x="17355" y="3824"/>
                  </a:cubicBezTo>
                  <a:cubicBezTo>
                    <a:pt x="15808" y="5274"/>
                    <a:pt x="14825" y="7191"/>
                    <a:pt x="14133" y="9188"/>
                  </a:cubicBezTo>
                  <a:cubicBezTo>
                    <a:pt x="13601" y="10541"/>
                    <a:pt x="13311" y="11942"/>
                    <a:pt x="13038" y="13359"/>
                  </a:cubicBezTo>
                  <a:cubicBezTo>
                    <a:pt x="12925" y="14294"/>
                    <a:pt x="12796" y="15212"/>
                    <a:pt x="12684" y="16130"/>
                  </a:cubicBezTo>
                  <a:cubicBezTo>
                    <a:pt x="12699" y="16323"/>
                    <a:pt x="12652" y="16355"/>
                    <a:pt x="12619" y="16597"/>
                  </a:cubicBezTo>
                  <a:lnTo>
                    <a:pt x="12619" y="16694"/>
                  </a:lnTo>
                  <a:cubicBezTo>
                    <a:pt x="12603" y="16726"/>
                    <a:pt x="12603" y="16742"/>
                    <a:pt x="12603" y="16742"/>
                  </a:cubicBezTo>
                  <a:lnTo>
                    <a:pt x="12603" y="16758"/>
                  </a:lnTo>
                  <a:cubicBezTo>
                    <a:pt x="12491" y="17081"/>
                    <a:pt x="12442" y="17306"/>
                    <a:pt x="12345" y="17564"/>
                  </a:cubicBezTo>
                  <a:cubicBezTo>
                    <a:pt x="12330" y="17338"/>
                    <a:pt x="12297" y="17113"/>
                    <a:pt x="12281" y="16887"/>
                  </a:cubicBezTo>
                  <a:cubicBezTo>
                    <a:pt x="12216" y="16162"/>
                    <a:pt x="12216" y="15631"/>
                    <a:pt x="11943" y="14938"/>
                  </a:cubicBezTo>
                  <a:cubicBezTo>
                    <a:pt x="11685" y="14261"/>
                    <a:pt x="11556" y="13520"/>
                    <a:pt x="11170" y="12876"/>
                  </a:cubicBezTo>
                  <a:cubicBezTo>
                    <a:pt x="11073" y="12667"/>
                    <a:pt x="10880" y="12425"/>
                    <a:pt x="10783" y="12264"/>
                  </a:cubicBezTo>
                  <a:cubicBezTo>
                    <a:pt x="10751" y="12200"/>
                    <a:pt x="10702" y="12120"/>
                    <a:pt x="10670" y="12055"/>
                  </a:cubicBezTo>
                  <a:cubicBezTo>
                    <a:pt x="10638" y="11942"/>
                    <a:pt x="10590" y="11813"/>
                    <a:pt x="10509" y="11733"/>
                  </a:cubicBezTo>
                  <a:cubicBezTo>
                    <a:pt x="10493" y="11717"/>
                    <a:pt x="10493" y="11701"/>
                    <a:pt x="10477" y="11669"/>
                  </a:cubicBezTo>
                  <a:cubicBezTo>
                    <a:pt x="10461" y="11637"/>
                    <a:pt x="10412" y="11620"/>
                    <a:pt x="10380" y="11604"/>
                  </a:cubicBezTo>
                  <a:cubicBezTo>
                    <a:pt x="10365" y="11604"/>
                    <a:pt x="10365" y="11588"/>
                    <a:pt x="10365" y="11588"/>
                  </a:cubicBezTo>
                  <a:cubicBezTo>
                    <a:pt x="10219" y="11347"/>
                    <a:pt x="10010" y="11025"/>
                    <a:pt x="9897" y="10896"/>
                  </a:cubicBezTo>
                  <a:cubicBezTo>
                    <a:pt x="9768" y="10670"/>
                    <a:pt x="9607" y="10380"/>
                    <a:pt x="9478" y="10267"/>
                  </a:cubicBezTo>
                  <a:cubicBezTo>
                    <a:pt x="9108" y="9752"/>
                    <a:pt x="8834" y="9172"/>
                    <a:pt x="8512" y="8624"/>
                  </a:cubicBezTo>
                  <a:cubicBezTo>
                    <a:pt x="7627" y="7207"/>
                    <a:pt x="6676" y="5854"/>
                    <a:pt x="5741" y="4501"/>
                  </a:cubicBezTo>
                  <a:cubicBezTo>
                    <a:pt x="5049" y="3438"/>
                    <a:pt x="4341" y="2407"/>
                    <a:pt x="3744" y="1296"/>
                  </a:cubicBezTo>
                  <a:cubicBezTo>
                    <a:pt x="3503" y="878"/>
                    <a:pt x="3278" y="427"/>
                    <a:pt x="3020" y="23"/>
                  </a:cubicBezTo>
                  <a:cubicBezTo>
                    <a:pt x="2997" y="7"/>
                    <a:pt x="2973" y="0"/>
                    <a:pt x="29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48"/>
            <p:cNvSpPr/>
            <p:nvPr/>
          </p:nvSpPr>
          <p:spPr>
            <a:xfrm rot="702834">
              <a:off x="6776846" y="1365397"/>
              <a:ext cx="31174" cy="202570"/>
            </a:xfrm>
            <a:custGeom>
              <a:avLst/>
              <a:gdLst/>
              <a:ahLst/>
              <a:cxnLst/>
              <a:rect l="l" t="t" r="r" b="b"/>
              <a:pathLst>
                <a:path w="510" h="3314" extrusionOk="0">
                  <a:moveTo>
                    <a:pt x="181" y="0"/>
                  </a:moveTo>
                  <a:cubicBezTo>
                    <a:pt x="111" y="0"/>
                    <a:pt x="41" y="49"/>
                    <a:pt x="49" y="142"/>
                  </a:cubicBezTo>
                  <a:cubicBezTo>
                    <a:pt x="65" y="399"/>
                    <a:pt x="0" y="1012"/>
                    <a:pt x="33" y="1478"/>
                  </a:cubicBezTo>
                  <a:cubicBezTo>
                    <a:pt x="65" y="2075"/>
                    <a:pt x="161" y="2670"/>
                    <a:pt x="275" y="3250"/>
                  </a:cubicBezTo>
                  <a:cubicBezTo>
                    <a:pt x="293" y="3294"/>
                    <a:pt x="334" y="3313"/>
                    <a:pt x="375" y="3313"/>
                  </a:cubicBezTo>
                  <a:cubicBezTo>
                    <a:pt x="441" y="3313"/>
                    <a:pt x="510" y="3264"/>
                    <a:pt x="500" y="3185"/>
                  </a:cubicBezTo>
                  <a:cubicBezTo>
                    <a:pt x="275" y="2139"/>
                    <a:pt x="226" y="1124"/>
                    <a:pt x="307" y="125"/>
                  </a:cubicBezTo>
                  <a:cubicBezTo>
                    <a:pt x="307" y="41"/>
                    <a:pt x="244" y="0"/>
                    <a:pt x="18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48"/>
            <p:cNvSpPr/>
            <p:nvPr/>
          </p:nvSpPr>
          <p:spPr>
            <a:xfrm rot="702834">
              <a:off x="6551911" y="1503272"/>
              <a:ext cx="166873" cy="98657"/>
            </a:xfrm>
            <a:custGeom>
              <a:avLst/>
              <a:gdLst/>
              <a:ahLst/>
              <a:cxnLst/>
              <a:rect l="l" t="t" r="r" b="b"/>
              <a:pathLst>
                <a:path w="2730" h="1614" extrusionOk="0">
                  <a:moveTo>
                    <a:pt x="206" y="0"/>
                  </a:moveTo>
                  <a:cubicBezTo>
                    <a:pt x="50" y="0"/>
                    <a:pt x="1" y="262"/>
                    <a:pt x="169" y="293"/>
                  </a:cubicBezTo>
                  <a:cubicBezTo>
                    <a:pt x="668" y="405"/>
                    <a:pt x="1537" y="953"/>
                    <a:pt x="2102" y="1371"/>
                  </a:cubicBezTo>
                  <a:cubicBezTo>
                    <a:pt x="2231" y="1453"/>
                    <a:pt x="2359" y="1581"/>
                    <a:pt x="2504" y="1614"/>
                  </a:cubicBezTo>
                  <a:cubicBezTo>
                    <a:pt x="2729" y="1614"/>
                    <a:pt x="2714" y="1324"/>
                    <a:pt x="2521" y="1275"/>
                  </a:cubicBezTo>
                  <a:cubicBezTo>
                    <a:pt x="1973" y="905"/>
                    <a:pt x="958" y="164"/>
                    <a:pt x="233" y="3"/>
                  </a:cubicBezTo>
                  <a:cubicBezTo>
                    <a:pt x="224" y="1"/>
                    <a:pt x="215" y="0"/>
                    <a:pt x="20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48"/>
            <p:cNvSpPr/>
            <p:nvPr/>
          </p:nvSpPr>
          <p:spPr>
            <a:xfrm rot="702834">
              <a:off x="6830081" y="1602341"/>
              <a:ext cx="54646" cy="178059"/>
            </a:xfrm>
            <a:custGeom>
              <a:avLst/>
              <a:gdLst/>
              <a:ahLst/>
              <a:cxnLst/>
              <a:rect l="l" t="t" r="r" b="b"/>
              <a:pathLst>
                <a:path w="894" h="2913" extrusionOk="0">
                  <a:moveTo>
                    <a:pt x="169" y="0"/>
                  </a:moveTo>
                  <a:cubicBezTo>
                    <a:pt x="113" y="0"/>
                    <a:pt x="57" y="28"/>
                    <a:pt x="33" y="84"/>
                  </a:cubicBezTo>
                  <a:cubicBezTo>
                    <a:pt x="0" y="166"/>
                    <a:pt x="16" y="245"/>
                    <a:pt x="16" y="327"/>
                  </a:cubicBezTo>
                  <a:cubicBezTo>
                    <a:pt x="145" y="1147"/>
                    <a:pt x="355" y="1921"/>
                    <a:pt x="580" y="2807"/>
                  </a:cubicBezTo>
                  <a:cubicBezTo>
                    <a:pt x="599" y="2881"/>
                    <a:pt x="652" y="2912"/>
                    <a:pt x="708" y="2912"/>
                  </a:cubicBezTo>
                  <a:cubicBezTo>
                    <a:pt x="798" y="2912"/>
                    <a:pt x="893" y="2830"/>
                    <a:pt x="853" y="2710"/>
                  </a:cubicBezTo>
                  <a:cubicBezTo>
                    <a:pt x="596" y="1727"/>
                    <a:pt x="419" y="1003"/>
                    <a:pt x="306" y="84"/>
                  </a:cubicBezTo>
                  <a:cubicBezTo>
                    <a:pt x="282" y="28"/>
                    <a:pt x="226" y="0"/>
                    <a:pt x="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48"/>
            <p:cNvSpPr/>
            <p:nvPr/>
          </p:nvSpPr>
          <p:spPr>
            <a:xfrm rot="702834">
              <a:off x="6687636" y="1741001"/>
              <a:ext cx="116750" cy="73228"/>
            </a:xfrm>
            <a:custGeom>
              <a:avLst/>
              <a:gdLst/>
              <a:ahLst/>
              <a:cxnLst/>
              <a:rect l="l" t="t" r="r" b="b"/>
              <a:pathLst>
                <a:path w="1910" h="1198" extrusionOk="0">
                  <a:moveTo>
                    <a:pt x="186" y="0"/>
                  </a:moveTo>
                  <a:cubicBezTo>
                    <a:pt x="86" y="0"/>
                    <a:pt x="0" y="128"/>
                    <a:pt x="74" y="230"/>
                  </a:cubicBezTo>
                  <a:cubicBezTo>
                    <a:pt x="89" y="278"/>
                    <a:pt x="138" y="295"/>
                    <a:pt x="170" y="295"/>
                  </a:cubicBezTo>
                  <a:lnTo>
                    <a:pt x="186" y="295"/>
                  </a:lnTo>
                  <a:cubicBezTo>
                    <a:pt x="444" y="423"/>
                    <a:pt x="943" y="697"/>
                    <a:pt x="1056" y="778"/>
                  </a:cubicBezTo>
                  <a:cubicBezTo>
                    <a:pt x="1249" y="907"/>
                    <a:pt x="1442" y="1051"/>
                    <a:pt x="1635" y="1180"/>
                  </a:cubicBezTo>
                  <a:cubicBezTo>
                    <a:pt x="1654" y="1192"/>
                    <a:pt x="1678" y="1198"/>
                    <a:pt x="1701" y="1198"/>
                  </a:cubicBezTo>
                  <a:cubicBezTo>
                    <a:pt x="1739" y="1198"/>
                    <a:pt x="1777" y="1184"/>
                    <a:pt x="1796" y="1164"/>
                  </a:cubicBezTo>
                  <a:cubicBezTo>
                    <a:pt x="1910" y="1068"/>
                    <a:pt x="1829" y="922"/>
                    <a:pt x="1717" y="874"/>
                  </a:cubicBezTo>
                  <a:cubicBezTo>
                    <a:pt x="1684" y="842"/>
                    <a:pt x="1588" y="778"/>
                    <a:pt x="1555" y="761"/>
                  </a:cubicBezTo>
                  <a:cubicBezTo>
                    <a:pt x="1459" y="697"/>
                    <a:pt x="1362" y="617"/>
                    <a:pt x="1266" y="552"/>
                  </a:cubicBezTo>
                  <a:cubicBezTo>
                    <a:pt x="976" y="359"/>
                    <a:pt x="411" y="52"/>
                    <a:pt x="218" y="5"/>
                  </a:cubicBezTo>
                  <a:cubicBezTo>
                    <a:pt x="207" y="2"/>
                    <a:pt x="196" y="0"/>
                    <a:pt x="18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48"/>
            <p:cNvSpPr/>
            <p:nvPr/>
          </p:nvSpPr>
          <p:spPr>
            <a:xfrm rot="702834">
              <a:off x="7125487" y="1928761"/>
              <a:ext cx="38265" cy="143156"/>
            </a:xfrm>
            <a:custGeom>
              <a:avLst/>
              <a:gdLst/>
              <a:ahLst/>
              <a:cxnLst/>
              <a:rect l="l" t="t" r="r" b="b"/>
              <a:pathLst>
                <a:path w="626" h="2342" extrusionOk="0">
                  <a:moveTo>
                    <a:pt x="234" y="1"/>
                  </a:moveTo>
                  <a:cubicBezTo>
                    <a:pt x="0" y="1"/>
                    <a:pt x="73" y="358"/>
                    <a:pt x="118" y="523"/>
                  </a:cubicBezTo>
                  <a:cubicBezTo>
                    <a:pt x="182" y="829"/>
                    <a:pt x="231" y="1618"/>
                    <a:pt x="311" y="2198"/>
                  </a:cubicBezTo>
                  <a:cubicBezTo>
                    <a:pt x="311" y="2296"/>
                    <a:pt x="382" y="2341"/>
                    <a:pt x="456" y="2341"/>
                  </a:cubicBezTo>
                  <a:cubicBezTo>
                    <a:pt x="539" y="2341"/>
                    <a:pt x="626" y="2284"/>
                    <a:pt x="618" y="2181"/>
                  </a:cubicBezTo>
                  <a:cubicBezTo>
                    <a:pt x="536" y="1618"/>
                    <a:pt x="504" y="796"/>
                    <a:pt x="424" y="394"/>
                  </a:cubicBezTo>
                  <a:cubicBezTo>
                    <a:pt x="392" y="265"/>
                    <a:pt x="440" y="55"/>
                    <a:pt x="295" y="8"/>
                  </a:cubicBezTo>
                  <a:cubicBezTo>
                    <a:pt x="273" y="3"/>
                    <a:pt x="253" y="1"/>
                    <a:pt x="23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48"/>
            <p:cNvSpPr/>
            <p:nvPr/>
          </p:nvSpPr>
          <p:spPr>
            <a:xfrm rot="702834">
              <a:off x="7279711" y="1705116"/>
              <a:ext cx="47006" cy="176714"/>
            </a:xfrm>
            <a:custGeom>
              <a:avLst/>
              <a:gdLst/>
              <a:ahLst/>
              <a:cxnLst/>
              <a:rect l="l" t="t" r="r" b="b"/>
              <a:pathLst>
                <a:path w="769" h="2891" extrusionOk="0">
                  <a:moveTo>
                    <a:pt x="590" y="1"/>
                  </a:moveTo>
                  <a:cubicBezTo>
                    <a:pt x="550" y="1"/>
                    <a:pt x="509" y="17"/>
                    <a:pt x="478" y="47"/>
                  </a:cubicBezTo>
                  <a:cubicBezTo>
                    <a:pt x="462" y="64"/>
                    <a:pt x="462" y="96"/>
                    <a:pt x="446" y="112"/>
                  </a:cubicBezTo>
                  <a:cubicBezTo>
                    <a:pt x="446" y="144"/>
                    <a:pt x="429" y="161"/>
                    <a:pt x="429" y="176"/>
                  </a:cubicBezTo>
                  <a:cubicBezTo>
                    <a:pt x="107" y="966"/>
                    <a:pt x="92" y="1836"/>
                    <a:pt x="27" y="2689"/>
                  </a:cubicBezTo>
                  <a:cubicBezTo>
                    <a:pt x="0" y="2815"/>
                    <a:pt x="94" y="2891"/>
                    <a:pt x="182" y="2891"/>
                  </a:cubicBezTo>
                  <a:cubicBezTo>
                    <a:pt x="252" y="2891"/>
                    <a:pt x="317" y="2844"/>
                    <a:pt x="317" y="2738"/>
                  </a:cubicBezTo>
                  <a:cubicBezTo>
                    <a:pt x="350" y="2012"/>
                    <a:pt x="397" y="1014"/>
                    <a:pt x="672" y="337"/>
                  </a:cubicBezTo>
                  <a:cubicBezTo>
                    <a:pt x="704" y="257"/>
                    <a:pt x="768" y="161"/>
                    <a:pt x="704" y="64"/>
                  </a:cubicBezTo>
                  <a:cubicBezTo>
                    <a:pt x="678" y="21"/>
                    <a:pt x="634" y="1"/>
                    <a:pt x="5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48"/>
            <p:cNvSpPr/>
            <p:nvPr/>
          </p:nvSpPr>
          <p:spPr>
            <a:xfrm rot="702834">
              <a:off x="7368934" y="1844689"/>
              <a:ext cx="121762" cy="73106"/>
            </a:xfrm>
            <a:custGeom>
              <a:avLst/>
              <a:gdLst/>
              <a:ahLst/>
              <a:cxnLst/>
              <a:rect l="l" t="t" r="r" b="b"/>
              <a:pathLst>
                <a:path w="1992" h="1196" extrusionOk="0">
                  <a:moveTo>
                    <a:pt x="1690" y="1"/>
                  </a:moveTo>
                  <a:cubicBezTo>
                    <a:pt x="1629" y="1"/>
                    <a:pt x="1475" y="100"/>
                    <a:pt x="1459" y="115"/>
                  </a:cubicBezTo>
                  <a:cubicBezTo>
                    <a:pt x="1041" y="325"/>
                    <a:pt x="607" y="534"/>
                    <a:pt x="203" y="808"/>
                  </a:cubicBezTo>
                  <a:cubicBezTo>
                    <a:pt x="1" y="916"/>
                    <a:pt x="82" y="1195"/>
                    <a:pt x="257" y="1195"/>
                  </a:cubicBezTo>
                  <a:cubicBezTo>
                    <a:pt x="290" y="1195"/>
                    <a:pt x="326" y="1185"/>
                    <a:pt x="364" y="1162"/>
                  </a:cubicBezTo>
                  <a:cubicBezTo>
                    <a:pt x="815" y="840"/>
                    <a:pt x="1202" y="679"/>
                    <a:pt x="1588" y="469"/>
                  </a:cubicBezTo>
                  <a:cubicBezTo>
                    <a:pt x="1749" y="405"/>
                    <a:pt x="1992" y="293"/>
                    <a:pt x="1863" y="83"/>
                  </a:cubicBezTo>
                  <a:cubicBezTo>
                    <a:pt x="1831" y="35"/>
                    <a:pt x="1766" y="3"/>
                    <a:pt x="1702" y="3"/>
                  </a:cubicBezTo>
                  <a:cubicBezTo>
                    <a:pt x="1698" y="2"/>
                    <a:pt x="1694" y="1"/>
                    <a:pt x="16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48"/>
            <p:cNvSpPr/>
            <p:nvPr/>
          </p:nvSpPr>
          <p:spPr>
            <a:xfrm rot="702834">
              <a:off x="7225780" y="1997193"/>
              <a:ext cx="102446" cy="105258"/>
            </a:xfrm>
            <a:custGeom>
              <a:avLst/>
              <a:gdLst/>
              <a:ahLst/>
              <a:cxnLst/>
              <a:rect l="l" t="t" r="r" b="b"/>
              <a:pathLst>
                <a:path w="1676" h="1722" extrusionOk="0">
                  <a:moveTo>
                    <a:pt x="1522" y="0"/>
                  </a:moveTo>
                  <a:cubicBezTo>
                    <a:pt x="1416" y="0"/>
                    <a:pt x="1298" y="125"/>
                    <a:pt x="1257" y="166"/>
                  </a:cubicBezTo>
                  <a:cubicBezTo>
                    <a:pt x="919" y="455"/>
                    <a:pt x="597" y="745"/>
                    <a:pt x="323" y="1067"/>
                  </a:cubicBezTo>
                  <a:cubicBezTo>
                    <a:pt x="226" y="1229"/>
                    <a:pt x="33" y="1374"/>
                    <a:pt x="0" y="1567"/>
                  </a:cubicBezTo>
                  <a:cubicBezTo>
                    <a:pt x="0" y="1661"/>
                    <a:pt x="89" y="1721"/>
                    <a:pt x="173" y="1721"/>
                  </a:cubicBezTo>
                  <a:cubicBezTo>
                    <a:pt x="218" y="1721"/>
                    <a:pt x="262" y="1703"/>
                    <a:pt x="290" y="1664"/>
                  </a:cubicBezTo>
                  <a:cubicBezTo>
                    <a:pt x="580" y="1261"/>
                    <a:pt x="984" y="859"/>
                    <a:pt x="1257" y="617"/>
                  </a:cubicBezTo>
                  <a:cubicBezTo>
                    <a:pt x="1386" y="472"/>
                    <a:pt x="1660" y="376"/>
                    <a:pt x="1676" y="166"/>
                  </a:cubicBezTo>
                  <a:cubicBezTo>
                    <a:pt x="1640" y="42"/>
                    <a:pt x="1583" y="0"/>
                    <a:pt x="152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48"/>
            <p:cNvSpPr/>
            <p:nvPr/>
          </p:nvSpPr>
          <p:spPr>
            <a:xfrm rot="702834">
              <a:off x="6457820" y="1822184"/>
              <a:ext cx="135210" cy="114733"/>
            </a:xfrm>
            <a:custGeom>
              <a:avLst/>
              <a:gdLst/>
              <a:ahLst/>
              <a:cxnLst/>
              <a:rect l="l" t="t" r="r" b="b"/>
              <a:pathLst>
                <a:path w="2212" h="1877" extrusionOk="0">
                  <a:moveTo>
                    <a:pt x="200" y="0"/>
                  </a:moveTo>
                  <a:cubicBezTo>
                    <a:pt x="80" y="0"/>
                    <a:pt x="1" y="163"/>
                    <a:pt x="102" y="249"/>
                  </a:cubicBezTo>
                  <a:cubicBezTo>
                    <a:pt x="682" y="685"/>
                    <a:pt x="1406" y="1264"/>
                    <a:pt x="1777" y="1715"/>
                  </a:cubicBezTo>
                  <a:cubicBezTo>
                    <a:pt x="1841" y="1780"/>
                    <a:pt x="1889" y="1876"/>
                    <a:pt x="1986" y="1876"/>
                  </a:cubicBezTo>
                  <a:cubicBezTo>
                    <a:pt x="2211" y="1844"/>
                    <a:pt x="2099" y="1602"/>
                    <a:pt x="2082" y="1602"/>
                  </a:cubicBezTo>
                  <a:cubicBezTo>
                    <a:pt x="1551" y="990"/>
                    <a:pt x="890" y="475"/>
                    <a:pt x="246" y="8"/>
                  </a:cubicBezTo>
                  <a:cubicBezTo>
                    <a:pt x="230" y="3"/>
                    <a:pt x="215" y="0"/>
                    <a:pt x="20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48"/>
            <p:cNvSpPr/>
            <p:nvPr/>
          </p:nvSpPr>
          <p:spPr>
            <a:xfrm rot="702834">
              <a:off x="6630732" y="1988859"/>
              <a:ext cx="93094" cy="95111"/>
            </a:xfrm>
            <a:custGeom>
              <a:avLst/>
              <a:gdLst/>
              <a:ahLst/>
              <a:cxnLst/>
              <a:rect l="l" t="t" r="r" b="b"/>
              <a:pathLst>
                <a:path w="1523" h="1556" extrusionOk="0">
                  <a:moveTo>
                    <a:pt x="273" y="1"/>
                  </a:moveTo>
                  <a:cubicBezTo>
                    <a:pt x="140" y="1"/>
                    <a:pt x="1" y="152"/>
                    <a:pt x="105" y="303"/>
                  </a:cubicBezTo>
                  <a:cubicBezTo>
                    <a:pt x="379" y="625"/>
                    <a:pt x="959" y="1189"/>
                    <a:pt x="1136" y="1398"/>
                  </a:cubicBezTo>
                  <a:cubicBezTo>
                    <a:pt x="1182" y="1499"/>
                    <a:pt x="1274" y="1555"/>
                    <a:pt x="1357" y="1555"/>
                  </a:cubicBezTo>
                  <a:cubicBezTo>
                    <a:pt x="1445" y="1555"/>
                    <a:pt x="1522" y="1491"/>
                    <a:pt x="1522" y="1350"/>
                  </a:cubicBezTo>
                  <a:cubicBezTo>
                    <a:pt x="1297" y="899"/>
                    <a:pt x="620" y="384"/>
                    <a:pt x="412" y="77"/>
                  </a:cubicBezTo>
                  <a:cubicBezTo>
                    <a:pt x="376" y="23"/>
                    <a:pt x="325" y="1"/>
                    <a:pt x="27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48"/>
            <p:cNvSpPr/>
            <p:nvPr/>
          </p:nvSpPr>
          <p:spPr>
            <a:xfrm rot="702834">
              <a:off x="6335157" y="2047200"/>
              <a:ext cx="198413" cy="49940"/>
            </a:xfrm>
            <a:custGeom>
              <a:avLst/>
              <a:gdLst/>
              <a:ahLst/>
              <a:cxnLst/>
              <a:rect l="l" t="t" r="r" b="b"/>
              <a:pathLst>
                <a:path w="3246" h="817" extrusionOk="0">
                  <a:moveTo>
                    <a:pt x="2995" y="1"/>
                  </a:moveTo>
                  <a:cubicBezTo>
                    <a:pt x="2986" y="1"/>
                    <a:pt x="2977" y="2"/>
                    <a:pt x="2967" y="3"/>
                  </a:cubicBezTo>
                  <a:lnTo>
                    <a:pt x="2952" y="3"/>
                  </a:lnTo>
                  <a:cubicBezTo>
                    <a:pt x="2645" y="20"/>
                    <a:pt x="2323" y="3"/>
                    <a:pt x="2018" y="68"/>
                  </a:cubicBezTo>
                  <a:cubicBezTo>
                    <a:pt x="1389" y="213"/>
                    <a:pt x="777" y="310"/>
                    <a:pt x="100" y="568"/>
                  </a:cubicBezTo>
                  <a:cubicBezTo>
                    <a:pt x="1" y="654"/>
                    <a:pt x="78" y="816"/>
                    <a:pt x="188" y="816"/>
                  </a:cubicBezTo>
                  <a:cubicBezTo>
                    <a:pt x="201" y="816"/>
                    <a:pt x="215" y="814"/>
                    <a:pt x="229" y="809"/>
                  </a:cubicBezTo>
                  <a:cubicBezTo>
                    <a:pt x="1002" y="583"/>
                    <a:pt x="1567" y="471"/>
                    <a:pt x="2259" y="374"/>
                  </a:cubicBezTo>
                  <a:cubicBezTo>
                    <a:pt x="2324" y="367"/>
                    <a:pt x="2383" y="365"/>
                    <a:pt x="2437" y="365"/>
                  </a:cubicBezTo>
                  <a:cubicBezTo>
                    <a:pt x="2535" y="365"/>
                    <a:pt x="2622" y="372"/>
                    <a:pt x="2719" y="372"/>
                  </a:cubicBezTo>
                  <a:cubicBezTo>
                    <a:pt x="2808" y="372"/>
                    <a:pt x="2907" y="366"/>
                    <a:pt x="3032" y="342"/>
                  </a:cubicBezTo>
                  <a:cubicBezTo>
                    <a:pt x="3245" y="265"/>
                    <a:pt x="3156" y="1"/>
                    <a:pt x="299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48"/>
            <p:cNvSpPr/>
            <p:nvPr/>
          </p:nvSpPr>
          <p:spPr>
            <a:xfrm rot="702834">
              <a:off x="6501978" y="2125895"/>
              <a:ext cx="130075" cy="50367"/>
            </a:xfrm>
            <a:custGeom>
              <a:avLst/>
              <a:gdLst/>
              <a:ahLst/>
              <a:cxnLst/>
              <a:rect l="l" t="t" r="r" b="b"/>
              <a:pathLst>
                <a:path w="2128" h="824" extrusionOk="0">
                  <a:moveTo>
                    <a:pt x="1788" y="1"/>
                  </a:moveTo>
                  <a:cubicBezTo>
                    <a:pt x="1754" y="1"/>
                    <a:pt x="1718" y="7"/>
                    <a:pt x="1681" y="21"/>
                  </a:cubicBezTo>
                  <a:cubicBezTo>
                    <a:pt x="1165" y="102"/>
                    <a:pt x="666" y="263"/>
                    <a:pt x="182" y="424"/>
                  </a:cubicBezTo>
                  <a:cubicBezTo>
                    <a:pt x="135" y="440"/>
                    <a:pt x="86" y="489"/>
                    <a:pt x="70" y="536"/>
                  </a:cubicBezTo>
                  <a:cubicBezTo>
                    <a:pt x="0" y="662"/>
                    <a:pt x="111" y="823"/>
                    <a:pt x="246" y="823"/>
                  </a:cubicBezTo>
                  <a:cubicBezTo>
                    <a:pt x="267" y="823"/>
                    <a:pt x="289" y="819"/>
                    <a:pt x="311" y="811"/>
                  </a:cubicBezTo>
                  <a:cubicBezTo>
                    <a:pt x="908" y="601"/>
                    <a:pt x="1406" y="472"/>
                    <a:pt x="1906" y="375"/>
                  </a:cubicBezTo>
                  <a:cubicBezTo>
                    <a:pt x="2127" y="224"/>
                    <a:pt x="1993" y="1"/>
                    <a:pt x="178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48"/>
            <p:cNvSpPr/>
            <p:nvPr/>
          </p:nvSpPr>
          <p:spPr>
            <a:xfrm rot="702834">
              <a:off x="6388172" y="2347274"/>
              <a:ext cx="115283" cy="66810"/>
            </a:xfrm>
            <a:custGeom>
              <a:avLst/>
              <a:gdLst/>
              <a:ahLst/>
              <a:cxnLst/>
              <a:rect l="l" t="t" r="r" b="b"/>
              <a:pathLst>
                <a:path w="1886" h="1093" extrusionOk="0">
                  <a:moveTo>
                    <a:pt x="193" y="1"/>
                  </a:moveTo>
                  <a:cubicBezTo>
                    <a:pt x="144" y="1"/>
                    <a:pt x="104" y="27"/>
                    <a:pt x="65" y="54"/>
                  </a:cubicBezTo>
                  <a:cubicBezTo>
                    <a:pt x="1" y="134"/>
                    <a:pt x="33" y="262"/>
                    <a:pt x="113" y="311"/>
                  </a:cubicBezTo>
                  <a:cubicBezTo>
                    <a:pt x="484" y="440"/>
                    <a:pt x="806" y="617"/>
                    <a:pt x="1160" y="778"/>
                  </a:cubicBezTo>
                  <a:cubicBezTo>
                    <a:pt x="1369" y="874"/>
                    <a:pt x="1466" y="907"/>
                    <a:pt x="1579" y="1052"/>
                  </a:cubicBezTo>
                  <a:cubicBezTo>
                    <a:pt x="1611" y="1080"/>
                    <a:pt x="1648" y="1092"/>
                    <a:pt x="1683" y="1092"/>
                  </a:cubicBezTo>
                  <a:cubicBezTo>
                    <a:pt x="1788" y="1092"/>
                    <a:pt x="1885" y="984"/>
                    <a:pt x="1837" y="874"/>
                  </a:cubicBezTo>
                  <a:cubicBezTo>
                    <a:pt x="1740" y="666"/>
                    <a:pt x="1498" y="569"/>
                    <a:pt x="1289" y="472"/>
                  </a:cubicBezTo>
                  <a:cubicBezTo>
                    <a:pt x="935" y="311"/>
                    <a:pt x="596" y="134"/>
                    <a:pt x="226" y="5"/>
                  </a:cubicBezTo>
                  <a:cubicBezTo>
                    <a:pt x="215" y="2"/>
                    <a:pt x="204" y="1"/>
                    <a:pt x="19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48"/>
            <p:cNvSpPr/>
            <p:nvPr/>
          </p:nvSpPr>
          <p:spPr>
            <a:xfrm rot="702834">
              <a:off x="6352156" y="2525554"/>
              <a:ext cx="114182" cy="174391"/>
            </a:xfrm>
            <a:custGeom>
              <a:avLst/>
              <a:gdLst/>
              <a:ahLst/>
              <a:cxnLst/>
              <a:rect l="l" t="t" r="r" b="b"/>
              <a:pathLst>
                <a:path w="1868" h="2853" extrusionOk="0">
                  <a:moveTo>
                    <a:pt x="1608" y="1"/>
                  </a:moveTo>
                  <a:cubicBezTo>
                    <a:pt x="1560" y="1"/>
                    <a:pt x="1510" y="18"/>
                    <a:pt x="1465" y="58"/>
                  </a:cubicBezTo>
                  <a:cubicBezTo>
                    <a:pt x="1192" y="219"/>
                    <a:pt x="982" y="477"/>
                    <a:pt x="838" y="767"/>
                  </a:cubicBezTo>
                  <a:cubicBezTo>
                    <a:pt x="548" y="1266"/>
                    <a:pt x="322" y="1798"/>
                    <a:pt x="129" y="2345"/>
                  </a:cubicBezTo>
                  <a:cubicBezTo>
                    <a:pt x="97" y="2490"/>
                    <a:pt x="0" y="2651"/>
                    <a:pt x="64" y="2796"/>
                  </a:cubicBezTo>
                  <a:cubicBezTo>
                    <a:pt x="90" y="2834"/>
                    <a:pt x="133" y="2852"/>
                    <a:pt x="176" y="2852"/>
                  </a:cubicBezTo>
                  <a:cubicBezTo>
                    <a:pt x="243" y="2852"/>
                    <a:pt x="312" y="2810"/>
                    <a:pt x="322" y="2732"/>
                  </a:cubicBezTo>
                  <a:cubicBezTo>
                    <a:pt x="451" y="2184"/>
                    <a:pt x="773" y="1508"/>
                    <a:pt x="1111" y="928"/>
                  </a:cubicBezTo>
                  <a:cubicBezTo>
                    <a:pt x="1272" y="574"/>
                    <a:pt x="1465" y="428"/>
                    <a:pt x="1723" y="299"/>
                  </a:cubicBezTo>
                  <a:cubicBezTo>
                    <a:pt x="1868" y="154"/>
                    <a:pt x="1750" y="1"/>
                    <a:pt x="160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48"/>
            <p:cNvSpPr/>
            <p:nvPr/>
          </p:nvSpPr>
          <p:spPr>
            <a:xfrm rot="702834">
              <a:off x="6497038" y="2624126"/>
              <a:ext cx="115038" cy="65343"/>
            </a:xfrm>
            <a:custGeom>
              <a:avLst/>
              <a:gdLst/>
              <a:ahLst/>
              <a:cxnLst/>
              <a:rect l="l" t="t" r="r" b="b"/>
              <a:pathLst>
                <a:path w="1882" h="1069" extrusionOk="0">
                  <a:moveTo>
                    <a:pt x="1469" y="1"/>
                  </a:moveTo>
                  <a:cubicBezTo>
                    <a:pt x="997" y="1"/>
                    <a:pt x="522" y="361"/>
                    <a:pt x="190" y="666"/>
                  </a:cubicBezTo>
                  <a:cubicBezTo>
                    <a:pt x="1" y="818"/>
                    <a:pt x="99" y="1069"/>
                    <a:pt x="267" y="1069"/>
                  </a:cubicBezTo>
                  <a:cubicBezTo>
                    <a:pt x="313" y="1069"/>
                    <a:pt x="364" y="1050"/>
                    <a:pt x="415" y="1005"/>
                  </a:cubicBezTo>
                  <a:cubicBezTo>
                    <a:pt x="561" y="795"/>
                    <a:pt x="995" y="522"/>
                    <a:pt x="1189" y="440"/>
                  </a:cubicBezTo>
                  <a:cubicBezTo>
                    <a:pt x="1285" y="393"/>
                    <a:pt x="1543" y="393"/>
                    <a:pt x="1672" y="393"/>
                  </a:cubicBezTo>
                  <a:cubicBezTo>
                    <a:pt x="1833" y="361"/>
                    <a:pt x="1882" y="151"/>
                    <a:pt x="1768" y="54"/>
                  </a:cubicBezTo>
                  <a:cubicBezTo>
                    <a:pt x="1670" y="17"/>
                    <a:pt x="1569" y="1"/>
                    <a:pt x="146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48"/>
            <p:cNvSpPr/>
            <p:nvPr/>
          </p:nvSpPr>
          <p:spPr>
            <a:xfrm rot="702834">
              <a:off x="6595343" y="2410059"/>
              <a:ext cx="84353" cy="96639"/>
            </a:xfrm>
            <a:custGeom>
              <a:avLst/>
              <a:gdLst/>
              <a:ahLst/>
              <a:cxnLst/>
              <a:rect l="l" t="t" r="r" b="b"/>
              <a:pathLst>
                <a:path w="1380" h="1581" extrusionOk="0">
                  <a:moveTo>
                    <a:pt x="248" y="1"/>
                  </a:moveTo>
                  <a:cubicBezTo>
                    <a:pt x="117" y="1"/>
                    <a:pt x="1" y="164"/>
                    <a:pt x="139" y="302"/>
                  </a:cubicBezTo>
                  <a:cubicBezTo>
                    <a:pt x="317" y="478"/>
                    <a:pt x="574" y="882"/>
                    <a:pt x="783" y="1204"/>
                  </a:cubicBezTo>
                  <a:cubicBezTo>
                    <a:pt x="874" y="1319"/>
                    <a:pt x="975" y="1580"/>
                    <a:pt x="1127" y="1580"/>
                  </a:cubicBezTo>
                  <a:cubicBezTo>
                    <a:pt x="1165" y="1580"/>
                    <a:pt x="1206" y="1564"/>
                    <a:pt x="1251" y="1526"/>
                  </a:cubicBezTo>
                  <a:cubicBezTo>
                    <a:pt x="1380" y="1333"/>
                    <a:pt x="1122" y="1155"/>
                    <a:pt x="1057" y="994"/>
                  </a:cubicBezTo>
                  <a:cubicBezTo>
                    <a:pt x="847" y="672"/>
                    <a:pt x="654" y="366"/>
                    <a:pt x="396" y="92"/>
                  </a:cubicBezTo>
                  <a:cubicBezTo>
                    <a:pt x="355" y="27"/>
                    <a:pt x="300" y="1"/>
                    <a:pt x="24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48"/>
            <p:cNvSpPr/>
            <p:nvPr/>
          </p:nvSpPr>
          <p:spPr>
            <a:xfrm rot="702834">
              <a:off x="7128985" y="2385516"/>
              <a:ext cx="30502" cy="90588"/>
            </a:xfrm>
            <a:custGeom>
              <a:avLst/>
              <a:gdLst/>
              <a:ahLst/>
              <a:cxnLst/>
              <a:rect l="l" t="t" r="r" b="b"/>
              <a:pathLst>
                <a:path w="499" h="1482" extrusionOk="0">
                  <a:moveTo>
                    <a:pt x="318" y="1"/>
                  </a:moveTo>
                  <a:cubicBezTo>
                    <a:pt x="241" y="1"/>
                    <a:pt x="163" y="55"/>
                    <a:pt x="145" y="154"/>
                  </a:cubicBezTo>
                  <a:cubicBezTo>
                    <a:pt x="48" y="315"/>
                    <a:pt x="48" y="620"/>
                    <a:pt x="48" y="927"/>
                  </a:cubicBezTo>
                  <a:cubicBezTo>
                    <a:pt x="80" y="1088"/>
                    <a:pt x="0" y="1297"/>
                    <a:pt x="112" y="1443"/>
                  </a:cubicBezTo>
                  <a:cubicBezTo>
                    <a:pt x="139" y="1470"/>
                    <a:pt x="174" y="1481"/>
                    <a:pt x="209" y="1481"/>
                  </a:cubicBezTo>
                  <a:cubicBezTo>
                    <a:pt x="301" y="1481"/>
                    <a:pt x="398" y="1402"/>
                    <a:pt x="387" y="1297"/>
                  </a:cubicBezTo>
                  <a:cubicBezTo>
                    <a:pt x="387" y="910"/>
                    <a:pt x="370" y="412"/>
                    <a:pt x="451" y="266"/>
                  </a:cubicBezTo>
                  <a:cubicBezTo>
                    <a:pt x="467" y="202"/>
                    <a:pt x="499" y="234"/>
                    <a:pt x="467" y="105"/>
                  </a:cubicBezTo>
                  <a:cubicBezTo>
                    <a:pt x="438" y="34"/>
                    <a:pt x="379" y="1"/>
                    <a:pt x="31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48"/>
            <p:cNvSpPr/>
            <p:nvPr/>
          </p:nvSpPr>
          <p:spPr>
            <a:xfrm rot="702834">
              <a:off x="7214918" y="2290026"/>
              <a:ext cx="41260" cy="102874"/>
            </a:xfrm>
            <a:custGeom>
              <a:avLst/>
              <a:gdLst/>
              <a:ahLst/>
              <a:cxnLst/>
              <a:rect l="l" t="t" r="r" b="b"/>
              <a:pathLst>
                <a:path w="675" h="1683" extrusionOk="0">
                  <a:moveTo>
                    <a:pt x="413" y="0"/>
                  </a:moveTo>
                  <a:cubicBezTo>
                    <a:pt x="340" y="0"/>
                    <a:pt x="266" y="49"/>
                    <a:pt x="226" y="168"/>
                  </a:cubicBezTo>
                  <a:cubicBezTo>
                    <a:pt x="130" y="604"/>
                    <a:pt x="1" y="1038"/>
                    <a:pt x="1" y="1489"/>
                  </a:cubicBezTo>
                  <a:cubicBezTo>
                    <a:pt x="1" y="1554"/>
                    <a:pt x="18" y="1603"/>
                    <a:pt x="65" y="1635"/>
                  </a:cubicBezTo>
                  <a:cubicBezTo>
                    <a:pt x="103" y="1668"/>
                    <a:pt x="148" y="1683"/>
                    <a:pt x="193" y="1683"/>
                  </a:cubicBezTo>
                  <a:cubicBezTo>
                    <a:pt x="298" y="1683"/>
                    <a:pt x="399" y="1598"/>
                    <a:pt x="387" y="1474"/>
                  </a:cubicBezTo>
                  <a:cubicBezTo>
                    <a:pt x="387" y="1216"/>
                    <a:pt x="501" y="765"/>
                    <a:pt x="581" y="362"/>
                  </a:cubicBezTo>
                  <a:cubicBezTo>
                    <a:pt x="675" y="164"/>
                    <a:pt x="546" y="0"/>
                    <a:pt x="41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48"/>
            <p:cNvSpPr/>
            <p:nvPr/>
          </p:nvSpPr>
          <p:spPr>
            <a:xfrm rot="702834">
              <a:off x="7184875" y="2512319"/>
              <a:ext cx="110026" cy="58742"/>
            </a:xfrm>
            <a:custGeom>
              <a:avLst/>
              <a:gdLst/>
              <a:ahLst/>
              <a:cxnLst/>
              <a:rect l="l" t="t" r="r" b="b"/>
              <a:pathLst>
                <a:path w="1800" h="961" extrusionOk="0">
                  <a:moveTo>
                    <a:pt x="1553" y="1"/>
                  </a:moveTo>
                  <a:cubicBezTo>
                    <a:pt x="1532" y="1"/>
                    <a:pt x="1510" y="5"/>
                    <a:pt x="1488" y="13"/>
                  </a:cubicBezTo>
                  <a:cubicBezTo>
                    <a:pt x="1053" y="190"/>
                    <a:pt x="619" y="368"/>
                    <a:pt x="183" y="561"/>
                  </a:cubicBezTo>
                  <a:cubicBezTo>
                    <a:pt x="135" y="577"/>
                    <a:pt x="103" y="626"/>
                    <a:pt x="71" y="673"/>
                  </a:cubicBezTo>
                  <a:cubicBezTo>
                    <a:pt x="1" y="799"/>
                    <a:pt x="112" y="960"/>
                    <a:pt x="247" y="960"/>
                  </a:cubicBezTo>
                  <a:cubicBezTo>
                    <a:pt x="268" y="960"/>
                    <a:pt x="290" y="956"/>
                    <a:pt x="312" y="948"/>
                  </a:cubicBezTo>
                  <a:cubicBezTo>
                    <a:pt x="634" y="787"/>
                    <a:pt x="973" y="658"/>
                    <a:pt x="1295" y="512"/>
                  </a:cubicBezTo>
                  <a:cubicBezTo>
                    <a:pt x="1439" y="448"/>
                    <a:pt x="1633" y="432"/>
                    <a:pt x="1729" y="287"/>
                  </a:cubicBezTo>
                  <a:cubicBezTo>
                    <a:pt x="1799" y="162"/>
                    <a:pt x="1689" y="1"/>
                    <a:pt x="15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48"/>
            <p:cNvSpPr/>
            <p:nvPr/>
          </p:nvSpPr>
          <p:spPr>
            <a:xfrm rot="702834">
              <a:off x="7261636" y="2431250"/>
              <a:ext cx="110637" cy="43521"/>
            </a:xfrm>
            <a:custGeom>
              <a:avLst/>
              <a:gdLst/>
              <a:ahLst/>
              <a:cxnLst/>
              <a:rect l="l" t="t" r="r" b="b"/>
              <a:pathLst>
                <a:path w="1810" h="712" extrusionOk="0">
                  <a:moveTo>
                    <a:pt x="1499" y="0"/>
                  </a:moveTo>
                  <a:cubicBezTo>
                    <a:pt x="1464" y="0"/>
                    <a:pt x="1426" y="7"/>
                    <a:pt x="1391" y="19"/>
                  </a:cubicBezTo>
                  <a:cubicBezTo>
                    <a:pt x="1004" y="116"/>
                    <a:pt x="601" y="213"/>
                    <a:pt x="214" y="325"/>
                  </a:cubicBezTo>
                  <a:cubicBezTo>
                    <a:pt x="0" y="397"/>
                    <a:pt x="91" y="711"/>
                    <a:pt x="284" y="711"/>
                  </a:cubicBezTo>
                  <a:cubicBezTo>
                    <a:pt x="308" y="711"/>
                    <a:pt x="333" y="706"/>
                    <a:pt x="360" y="696"/>
                  </a:cubicBezTo>
                  <a:cubicBezTo>
                    <a:pt x="618" y="631"/>
                    <a:pt x="908" y="550"/>
                    <a:pt x="1181" y="486"/>
                  </a:cubicBezTo>
                  <a:cubicBezTo>
                    <a:pt x="1374" y="421"/>
                    <a:pt x="1810" y="389"/>
                    <a:pt x="1649" y="84"/>
                  </a:cubicBezTo>
                  <a:cubicBezTo>
                    <a:pt x="1618" y="22"/>
                    <a:pt x="1561" y="0"/>
                    <a:pt x="149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48"/>
            <p:cNvSpPr/>
            <p:nvPr/>
          </p:nvSpPr>
          <p:spPr>
            <a:xfrm rot="702834">
              <a:off x="6164693" y="2882173"/>
              <a:ext cx="147190" cy="65527"/>
            </a:xfrm>
            <a:custGeom>
              <a:avLst/>
              <a:gdLst/>
              <a:ahLst/>
              <a:cxnLst/>
              <a:rect l="l" t="t" r="r" b="b"/>
              <a:pathLst>
                <a:path w="2408" h="1072" extrusionOk="0">
                  <a:moveTo>
                    <a:pt x="314" y="1"/>
                  </a:moveTo>
                  <a:cubicBezTo>
                    <a:pt x="107" y="1"/>
                    <a:pt x="1" y="252"/>
                    <a:pt x="249" y="363"/>
                  </a:cubicBezTo>
                  <a:cubicBezTo>
                    <a:pt x="878" y="443"/>
                    <a:pt x="1361" y="700"/>
                    <a:pt x="1988" y="1055"/>
                  </a:cubicBezTo>
                  <a:cubicBezTo>
                    <a:pt x="2006" y="1066"/>
                    <a:pt x="2029" y="1072"/>
                    <a:pt x="2055" y="1072"/>
                  </a:cubicBezTo>
                  <a:cubicBezTo>
                    <a:pt x="2100" y="1072"/>
                    <a:pt x="2151" y="1054"/>
                    <a:pt x="2182" y="1022"/>
                  </a:cubicBezTo>
                  <a:cubicBezTo>
                    <a:pt x="2407" y="749"/>
                    <a:pt x="1956" y="620"/>
                    <a:pt x="1780" y="524"/>
                  </a:cubicBezTo>
                  <a:cubicBezTo>
                    <a:pt x="1344" y="314"/>
                    <a:pt x="910" y="88"/>
                    <a:pt x="427" y="24"/>
                  </a:cubicBezTo>
                  <a:cubicBezTo>
                    <a:pt x="387" y="8"/>
                    <a:pt x="349" y="1"/>
                    <a:pt x="31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48"/>
            <p:cNvSpPr/>
            <p:nvPr/>
          </p:nvSpPr>
          <p:spPr>
            <a:xfrm rot="702834">
              <a:off x="6353464" y="2895451"/>
              <a:ext cx="150308" cy="98351"/>
            </a:xfrm>
            <a:custGeom>
              <a:avLst/>
              <a:gdLst/>
              <a:ahLst/>
              <a:cxnLst/>
              <a:rect l="l" t="t" r="r" b="b"/>
              <a:pathLst>
                <a:path w="2459" h="1609" extrusionOk="0">
                  <a:moveTo>
                    <a:pt x="301" y="0"/>
                  </a:moveTo>
                  <a:cubicBezTo>
                    <a:pt x="128" y="0"/>
                    <a:pt x="0" y="257"/>
                    <a:pt x="204" y="384"/>
                  </a:cubicBezTo>
                  <a:cubicBezTo>
                    <a:pt x="461" y="530"/>
                    <a:pt x="1025" y="981"/>
                    <a:pt x="1363" y="1319"/>
                  </a:cubicBezTo>
                  <a:cubicBezTo>
                    <a:pt x="1476" y="1415"/>
                    <a:pt x="1557" y="1609"/>
                    <a:pt x="1718" y="1609"/>
                  </a:cubicBezTo>
                  <a:cubicBezTo>
                    <a:pt x="2459" y="1447"/>
                    <a:pt x="670" y="240"/>
                    <a:pt x="445" y="62"/>
                  </a:cubicBezTo>
                  <a:cubicBezTo>
                    <a:pt x="397" y="18"/>
                    <a:pt x="348" y="0"/>
                    <a:pt x="30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48"/>
            <p:cNvSpPr/>
            <p:nvPr/>
          </p:nvSpPr>
          <p:spPr>
            <a:xfrm rot="702834">
              <a:off x="6243489" y="3073259"/>
              <a:ext cx="123290" cy="89060"/>
            </a:xfrm>
            <a:custGeom>
              <a:avLst/>
              <a:gdLst/>
              <a:ahLst/>
              <a:cxnLst/>
              <a:rect l="l" t="t" r="r" b="b"/>
              <a:pathLst>
                <a:path w="2017" h="1457" extrusionOk="0">
                  <a:moveTo>
                    <a:pt x="1679" y="0"/>
                  </a:moveTo>
                  <a:cubicBezTo>
                    <a:pt x="1475" y="0"/>
                    <a:pt x="1271" y="198"/>
                    <a:pt x="1096" y="298"/>
                  </a:cubicBezTo>
                  <a:cubicBezTo>
                    <a:pt x="725" y="507"/>
                    <a:pt x="113" y="846"/>
                    <a:pt x="1" y="1280"/>
                  </a:cubicBezTo>
                  <a:cubicBezTo>
                    <a:pt x="1" y="1386"/>
                    <a:pt x="98" y="1457"/>
                    <a:pt x="192" y="1457"/>
                  </a:cubicBezTo>
                  <a:cubicBezTo>
                    <a:pt x="241" y="1457"/>
                    <a:pt x="290" y="1438"/>
                    <a:pt x="323" y="1393"/>
                  </a:cubicBezTo>
                  <a:cubicBezTo>
                    <a:pt x="596" y="1054"/>
                    <a:pt x="806" y="910"/>
                    <a:pt x="1240" y="668"/>
                  </a:cubicBezTo>
                  <a:cubicBezTo>
                    <a:pt x="1418" y="571"/>
                    <a:pt x="1562" y="442"/>
                    <a:pt x="1676" y="410"/>
                  </a:cubicBezTo>
                  <a:cubicBezTo>
                    <a:pt x="1706" y="430"/>
                    <a:pt x="1739" y="439"/>
                    <a:pt x="1771" y="439"/>
                  </a:cubicBezTo>
                  <a:cubicBezTo>
                    <a:pt x="1895" y="439"/>
                    <a:pt x="2017" y="309"/>
                    <a:pt x="1966" y="169"/>
                  </a:cubicBezTo>
                  <a:cubicBezTo>
                    <a:pt x="1949" y="105"/>
                    <a:pt x="1884" y="73"/>
                    <a:pt x="1837" y="40"/>
                  </a:cubicBezTo>
                  <a:lnTo>
                    <a:pt x="1837" y="40"/>
                  </a:lnTo>
                  <a:lnTo>
                    <a:pt x="1852" y="56"/>
                  </a:lnTo>
                  <a:cubicBezTo>
                    <a:pt x="1795" y="17"/>
                    <a:pt x="1737" y="0"/>
                    <a:pt x="167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48"/>
            <p:cNvSpPr/>
            <p:nvPr/>
          </p:nvSpPr>
          <p:spPr>
            <a:xfrm rot="702834">
              <a:off x="6321264" y="3184056"/>
              <a:ext cx="142178" cy="54952"/>
            </a:xfrm>
            <a:custGeom>
              <a:avLst/>
              <a:gdLst/>
              <a:ahLst/>
              <a:cxnLst/>
              <a:rect l="l" t="t" r="r" b="b"/>
              <a:pathLst>
                <a:path w="2326" h="899" extrusionOk="0">
                  <a:moveTo>
                    <a:pt x="1551" y="1"/>
                  </a:moveTo>
                  <a:cubicBezTo>
                    <a:pt x="1254" y="1"/>
                    <a:pt x="910" y="66"/>
                    <a:pt x="685" y="192"/>
                  </a:cubicBezTo>
                  <a:cubicBezTo>
                    <a:pt x="491" y="304"/>
                    <a:pt x="266" y="418"/>
                    <a:pt x="105" y="579"/>
                  </a:cubicBezTo>
                  <a:cubicBezTo>
                    <a:pt x="0" y="722"/>
                    <a:pt x="130" y="899"/>
                    <a:pt x="278" y="899"/>
                  </a:cubicBezTo>
                  <a:cubicBezTo>
                    <a:pt x="312" y="899"/>
                    <a:pt x="346" y="889"/>
                    <a:pt x="379" y="869"/>
                  </a:cubicBezTo>
                  <a:cubicBezTo>
                    <a:pt x="846" y="530"/>
                    <a:pt x="1120" y="401"/>
                    <a:pt x="1636" y="401"/>
                  </a:cubicBezTo>
                  <a:cubicBezTo>
                    <a:pt x="1780" y="401"/>
                    <a:pt x="1748" y="418"/>
                    <a:pt x="2005" y="514"/>
                  </a:cubicBezTo>
                  <a:cubicBezTo>
                    <a:pt x="2024" y="519"/>
                    <a:pt x="2042" y="521"/>
                    <a:pt x="2059" y="521"/>
                  </a:cubicBezTo>
                  <a:cubicBezTo>
                    <a:pt x="2273" y="521"/>
                    <a:pt x="2325" y="172"/>
                    <a:pt x="2087" y="128"/>
                  </a:cubicBezTo>
                  <a:cubicBezTo>
                    <a:pt x="1994" y="42"/>
                    <a:pt x="1787" y="1"/>
                    <a:pt x="155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48"/>
            <p:cNvSpPr/>
            <p:nvPr/>
          </p:nvSpPr>
          <p:spPr>
            <a:xfrm rot="702834">
              <a:off x="6878506" y="3151279"/>
              <a:ext cx="54157" cy="104586"/>
            </a:xfrm>
            <a:custGeom>
              <a:avLst/>
              <a:gdLst/>
              <a:ahLst/>
              <a:cxnLst/>
              <a:rect l="l" t="t" r="r" b="b"/>
              <a:pathLst>
                <a:path w="886" h="1711" extrusionOk="0">
                  <a:moveTo>
                    <a:pt x="665" y="1"/>
                  </a:moveTo>
                  <a:cubicBezTo>
                    <a:pt x="629" y="1"/>
                    <a:pt x="593" y="10"/>
                    <a:pt x="564" y="30"/>
                  </a:cubicBezTo>
                  <a:cubicBezTo>
                    <a:pt x="467" y="126"/>
                    <a:pt x="419" y="272"/>
                    <a:pt x="355" y="401"/>
                  </a:cubicBezTo>
                  <a:cubicBezTo>
                    <a:pt x="194" y="706"/>
                    <a:pt x="97" y="1045"/>
                    <a:pt x="33" y="1399"/>
                  </a:cubicBezTo>
                  <a:cubicBezTo>
                    <a:pt x="33" y="1479"/>
                    <a:pt x="1" y="1560"/>
                    <a:pt x="48" y="1625"/>
                  </a:cubicBezTo>
                  <a:cubicBezTo>
                    <a:pt x="88" y="1684"/>
                    <a:pt x="149" y="1711"/>
                    <a:pt x="210" y="1711"/>
                  </a:cubicBezTo>
                  <a:cubicBezTo>
                    <a:pt x="298" y="1711"/>
                    <a:pt x="384" y="1655"/>
                    <a:pt x="403" y="1560"/>
                  </a:cubicBezTo>
                  <a:cubicBezTo>
                    <a:pt x="467" y="1061"/>
                    <a:pt x="581" y="820"/>
                    <a:pt x="806" y="352"/>
                  </a:cubicBezTo>
                  <a:cubicBezTo>
                    <a:pt x="838" y="287"/>
                    <a:pt x="886" y="208"/>
                    <a:pt x="854" y="126"/>
                  </a:cubicBezTo>
                  <a:cubicBezTo>
                    <a:pt x="831" y="48"/>
                    <a:pt x="747" y="1"/>
                    <a:pt x="66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48"/>
            <p:cNvSpPr/>
            <p:nvPr/>
          </p:nvSpPr>
          <p:spPr>
            <a:xfrm rot="702834">
              <a:off x="6986591" y="3104650"/>
              <a:ext cx="69683" cy="100429"/>
            </a:xfrm>
            <a:custGeom>
              <a:avLst/>
              <a:gdLst/>
              <a:ahLst/>
              <a:cxnLst/>
              <a:rect l="l" t="t" r="r" b="b"/>
              <a:pathLst>
                <a:path w="1140" h="1643" extrusionOk="0">
                  <a:moveTo>
                    <a:pt x="926" y="0"/>
                  </a:moveTo>
                  <a:cubicBezTo>
                    <a:pt x="744" y="0"/>
                    <a:pt x="660" y="264"/>
                    <a:pt x="575" y="404"/>
                  </a:cubicBezTo>
                  <a:cubicBezTo>
                    <a:pt x="399" y="710"/>
                    <a:pt x="221" y="1016"/>
                    <a:pt x="77" y="1354"/>
                  </a:cubicBezTo>
                  <a:cubicBezTo>
                    <a:pt x="0" y="1506"/>
                    <a:pt x="136" y="1643"/>
                    <a:pt x="267" y="1643"/>
                  </a:cubicBezTo>
                  <a:cubicBezTo>
                    <a:pt x="331" y="1643"/>
                    <a:pt x="394" y="1611"/>
                    <a:pt x="431" y="1532"/>
                  </a:cubicBezTo>
                  <a:cubicBezTo>
                    <a:pt x="640" y="1113"/>
                    <a:pt x="865" y="694"/>
                    <a:pt x="1091" y="291"/>
                  </a:cubicBezTo>
                  <a:cubicBezTo>
                    <a:pt x="1140" y="194"/>
                    <a:pt x="1107" y="65"/>
                    <a:pt x="1011" y="18"/>
                  </a:cubicBezTo>
                  <a:cubicBezTo>
                    <a:pt x="980" y="6"/>
                    <a:pt x="952" y="0"/>
                    <a:pt x="9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48"/>
            <p:cNvSpPr/>
            <p:nvPr/>
          </p:nvSpPr>
          <p:spPr>
            <a:xfrm rot="702834">
              <a:off x="6890528" y="3314134"/>
              <a:ext cx="102141" cy="29157"/>
            </a:xfrm>
            <a:custGeom>
              <a:avLst/>
              <a:gdLst/>
              <a:ahLst/>
              <a:cxnLst/>
              <a:rect l="l" t="t" r="r" b="b"/>
              <a:pathLst>
                <a:path w="1671" h="477" extrusionOk="0">
                  <a:moveTo>
                    <a:pt x="1345" y="1"/>
                  </a:moveTo>
                  <a:cubicBezTo>
                    <a:pt x="1325" y="1"/>
                    <a:pt x="1305" y="3"/>
                    <a:pt x="1285" y="8"/>
                  </a:cubicBezTo>
                  <a:cubicBezTo>
                    <a:pt x="930" y="40"/>
                    <a:pt x="593" y="40"/>
                    <a:pt x="254" y="89"/>
                  </a:cubicBezTo>
                  <a:cubicBezTo>
                    <a:pt x="1" y="89"/>
                    <a:pt x="27" y="476"/>
                    <a:pt x="272" y="476"/>
                  </a:cubicBezTo>
                  <a:cubicBezTo>
                    <a:pt x="276" y="476"/>
                    <a:pt x="281" y="476"/>
                    <a:pt x="286" y="476"/>
                  </a:cubicBezTo>
                  <a:cubicBezTo>
                    <a:pt x="657" y="444"/>
                    <a:pt x="1027" y="427"/>
                    <a:pt x="1398" y="411"/>
                  </a:cubicBezTo>
                  <a:cubicBezTo>
                    <a:pt x="1446" y="395"/>
                    <a:pt x="1495" y="379"/>
                    <a:pt x="1527" y="330"/>
                  </a:cubicBezTo>
                  <a:cubicBezTo>
                    <a:pt x="1671" y="172"/>
                    <a:pt x="1518" y="1"/>
                    <a:pt x="134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48"/>
            <p:cNvSpPr/>
            <p:nvPr/>
          </p:nvSpPr>
          <p:spPr>
            <a:xfrm rot="702834">
              <a:off x="7003952" y="3270517"/>
              <a:ext cx="99940" cy="30685"/>
            </a:xfrm>
            <a:custGeom>
              <a:avLst/>
              <a:gdLst/>
              <a:ahLst/>
              <a:cxnLst/>
              <a:rect l="l" t="t" r="r" b="b"/>
              <a:pathLst>
                <a:path w="1635" h="502" extrusionOk="0">
                  <a:moveTo>
                    <a:pt x="1383" y="1"/>
                  </a:moveTo>
                  <a:cubicBezTo>
                    <a:pt x="1377" y="1"/>
                    <a:pt x="1371" y="1"/>
                    <a:pt x="1366" y="2"/>
                  </a:cubicBezTo>
                  <a:cubicBezTo>
                    <a:pt x="995" y="17"/>
                    <a:pt x="625" y="66"/>
                    <a:pt x="254" y="98"/>
                  </a:cubicBezTo>
                  <a:cubicBezTo>
                    <a:pt x="206" y="98"/>
                    <a:pt x="157" y="130"/>
                    <a:pt x="109" y="163"/>
                  </a:cubicBezTo>
                  <a:cubicBezTo>
                    <a:pt x="0" y="287"/>
                    <a:pt x="102" y="501"/>
                    <a:pt x="254" y="501"/>
                  </a:cubicBezTo>
                  <a:cubicBezTo>
                    <a:pt x="259" y="501"/>
                    <a:pt x="265" y="501"/>
                    <a:pt x="271" y="500"/>
                  </a:cubicBezTo>
                  <a:cubicBezTo>
                    <a:pt x="593" y="468"/>
                    <a:pt x="915" y="453"/>
                    <a:pt x="1237" y="420"/>
                  </a:cubicBezTo>
                  <a:cubicBezTo>
                    <a:pt x="1334" y="404"/>
                    <a:pt x="1446" y="436"/>
                    <a:pt x="1527" y="339"/>
                  </a:cubicBezTo>
                  <a:cubicBezTo>
                    <a:pt x="1635" y="215"/>
                    <a:pt x="1534" y="1"/>
                    <a:pt x="138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48"/>
            <p:cNvSpPr/>
            <p:nvPr/>
          </p:nvSpPr>
          <p:spPr>
            <a:xfrm rot="702834">
              <a:off x="7179483" y="2734189"/>
              <a:ext cx="38020" cy="109476"/>
            </a:xfrm>
            <a:custGeom>
              <a:avLst/>
              <a:gdLst/>
              <a:ahLst/>
              <a:cxnLst/>
              <a:rect l="l" t="t" r="r" b="b"/>
              <a:pathLst>
                <a:path w="622" h="1791" extrusionOk="0">
                  <a:moveTo>
                    <a:pt x="391" y="1"/>
                  </a:moveTo>
                  <a:cubicBezTo>
                    <a:pt x="344" y="1"/>
                    <a:pt x="296" y="20"/>
                    <a:pt x="258" y="67"/>
                  </a:cubicBezTo>
                  <a:cubicBezTo>
                    <a:pt x="177" y="211"/>
                    <a:pt x="226" y="228"/>
                    <a:pt x="194" y="325"/>
                  </a:cubicBezTo>
                  <a:cubicBezTo>
                    <a:pt x="129" y="776"/>
                    <a:pt x="16" y="1210"/>
                    <a:pt x="0" y="1646"/>
                  </a:cubicBezTo>
                  <a:cubicBezTo>
                    <a:pt x="8" y="1742"/>
                    <a:pt x="85" y="1790"/>
                    <a:pt x="163" y="1790"/>
                  </a:cubicBezTo>
                  <a:cubicBezTo>
                    <a:pt x="241" y="1790"/>
                    <a:pt x="322" y="1742"/>
                    <a:pt x="338" y="1646"/>
                  </a:cubicBezTo>
                  <a:cubicBezTo>
                    <a:pt x="402" y="1227"/>
                    <a:pt x="531" y="501"/>
                    <a:pt x="564" y="244"/>
                  </a:cubicBezTo>
                  <a:cubicBezTo>
                    <a:pt x="621" y="118"/>
                    <a:pt x="508" y="1"/>
                    <a:pt x="39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48"/>
            <p:cNvSpPr/>
            <p:nvPr/>
          </p:nvSpPr>
          <p:spPr>
            <a:xfrm rot="702834">
              <a:off x="7285145" y="2738997"/>
              <a:ext cx="28057" cy="54524"/>
            </a:xfrm>
            <a:custGeom>
              <a:avLst/>
              <a:gdLst/>
              <a:ahLst/>
              <a:cxnLst/>
              <a:rect l="l" t="t" r="r" b="b"/>
              <a:pathLst>
                <a:path w="459" h="892" extrusionOk="0">
                  <a:moveTo>
                    <a:pt x="254" y="1"/>
                  </a:moveTo>
                  <a:cubicBezTo>
                    <a:pt x="152" y="1"/>
                    <a:pt x="46" y="80"/>
                    <a:pt x="55" y="201"/>
                  </a:cubicBezTo>
                  <a:lnTo>
                    <a:pt x="55" y="201"/>
                  </a:lnTo>
                  <a:cubicBezTo>
                    <a:pt x="44" y="214"/>
                    <a:pt x="1" y="710"/>
                    <a:pt x="72" y="782"/>
                  </a:cubicBezTo>
                  <a:cubicBezTo>
                    <a:pt x="104" y="858"/>
                    <a:pt x="171" y="892"/>
                    <a:pt x="238" y="892"/>
                  </a:cubicBezTo>
                  <a:cubicBezTo>
                    <a:pt x="342" y="892"/>
                    <a:pt x="446" y="812"/>
                    <a:pt x="426" y="685"/>
                  </a:cubicBezTo>
                  <a:cubicBezTo>
                    <a:pt x="394" y="492"/>
                    <a:pt x="459" y="283"/>
                    <a:pt x="411" y="105"/>
                  </a:cubicBezTo>
                  <a:cubicBezTo>
                    <a:pt x="380" y="32"/>
                    <a:pt x="318" y="1"/>
                    <a:pt x="25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48"/>
            <p:cNvSpPr/>
            <p:nvPr/>
          </p:nvSpPr>
          <p:spPr>
            <a:xfrm rot="702834">
              <a:off x="7195913" y="2884190"/>
              <a:ext cx="83375" cy="27201"/>
            </a:xfrm>
            <a:custGeom>
              <a:avLst/>
              <a:gdLst/>
              <a:ahLst/>
              <a:cxnLst/>
              <a:rect l="l" t="t" r="r" b="b"/>
              <a:pathLst>
                <a:path w="1364" h="445" extrusionOk="0">
                  <a:moveTo>
                    <a:pt x="499" y="0"/>
                  </a:moveTo>
                  <a:cubicBezTo>
                    <a:pt x="396" y="0"/>
                    <a:pt x="296" y="7"/>
                    <a:pt x="204" y="35"/>
                  </a:cubicBezTo>
                  <a:cubicBezTo>
                    <a:pt x="0" y="113"/>
                    <a:pt x="88" y="422"/>
                    <a:pt x="286" y="422"/>
                  </a:cubicBezTo>
                  <a:cubicBezTo>
                    <a:pt x="291" y="422"/>
                    <a:pt x="296" y="422"/>
                    <a:pt x="301" y="422"/>
                  </a:cubicBezTo>
                  <a:cubicBezTo>
                    <a:pt x="454" y="413"/>
                    <a:pt x="615" y="405"/>
                    <a:pt x="758" y="405"/>
                  </a:cubicBezTo>
                  <a:cubicBezTo>
                    <a:pt x="901" y="405"/>
                    <a:pt x="1026" y="413"/>
                    <a:pt x="1106" y="437"/>
                  </a:cubicBezTo>
                  <a:cubicBezTo>
                    <a:pt x="1123" y="442"/>
                    <a:pt x="1141" y="444"/>
                    <a:pt x="1158" y="444"/>
                  </a:cubicBezTo>
                  <a:cubicBezTo>
                    <a:pt x="1256" y="444"/>
                    <a:pt x="1348" y="372"/>
                    <a:pt x="1348" y="276"/>
                  </a:cubicBezTo>
                  <a:cubicBezTo>
                    <a:pt x="1364" y="35"/>
                    <a:pt x="1059" y="18"/>
                    <a:pt x="897" y="3"/>
                  </a:cubicBezTo>
                  <a:cubicBezTo>
                    <a:pt x="862" y="5"/>
                    <a:pt x="826" y="6"/>
                    <a:pt x="790" y="6"/>
                  </a:cubicBezTo>
                  <a:cubicBezTo>
                    <a:pt x="694" y="6"/>
                    <a:pt x="596" y="0"/>
                    <a:pt x="49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48"/>
            <p:cNvSpPr/>
            <p:nvPr/>
          </p:nvSpPr>
          <p:spPr>
            <a:xfrm rot="702834">
              <a:off x="7277335" y="2854659"/>
              <a:ext cx="90649" cy="35636"/>
            </a:xfrm>
            <a:custGeom>
              <a:avLst/>
              <a:gdLst/>
              <a:ahLst/>
              <a:cxnLst/>
              <a:rect l="l" t="t" r="r" b="b"/>
              <a:pathLst>
                <a:path w="1483" h="583" extrusionOk="0">
                  <a:moveTo>
                    <a:pt x="231" y="0"/>
                  </a:moveTo>
                  <a:cubicBezTo>
                    <a:pt x="219" y="0"/>
                    <a:pt x="206" y="1"/>
                    <a:pt x="194" y="2"/>
                  </a:cubicBezTo>
                  <a:cubicBezTo>
                    <a:pt x="1" y="34"/>
                    <a:pt x="1" y="373"/>
                    <a:pt x="194" y="405"/>
                  </a:cubicBezTo>
                  <a:cubicBezTo>
                    <a:pt x="467" y="485"/>
                    <a:pt x="757" y="518"/>
                    <a:pt x="1031" y="550"/>
                  </a:cubicBezTo>
                  <a:cubicBezTo>
                    <a:pt x="1101" y="560"/>
                    <a:pt x="1171" y="582"/>
                    <a:pt x="1233" y="582"/>
                  </a:cubicBezTo>
                  <a:cubicBezTo>
                    <a:pt x="1271" y="582"/>
                    <a:pt x="1306" y="574"/>
                    <a:pt x="1337" y="550"/>
                  </a:cubicBezTo>
                  <a:cubicBezTo>
                    <a:pt x="1482" y="453"/>
                    <a:pt x="1433" y="212"/>
                    <a:pt x="1272" y="180"/>
                  </a:cubicBezTo>
                  <a:cubicBezTo>
                    <a:pt x="1064" y="131"/>
                    <a:pt x="838" y="131"/>
                    <a:pt x="613" y="83"/>
                  </a:cubicBezTo>
                  <a:cubicBezTo>
                    <a:pt x="480" y="68"/>
                    <a:pt x="361" y="0"/>
                    <a:pt x="23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3" name="Google Shape;1543;p48"/>
          <p:cNvGrpSpPr/>
          <p:nvPr/>
        </p:nvGrpSpPr>
        <p:grpSpPr>
          <a:xfrm flipH="1">
            <a:off x="8546595" y="1460790"/>
            <a:ext cx="739152" cy="1458295"/>
            <a:chOff x="1467300" y="2244575"/>
            <a:chExt cx="363875" cy="717900"/>
          </a:xfrm>
        </p:grpSpPr>
        <p:sp>
          <p:nvSpPr>
            <p:cNvPr id="1544" name="Google Shape;1544;p48"/>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48"/>
            <p:cNvSpPr/>
            <p:nvPr/>
          </p:nvSpPr>
          <p:spPr>
            <a:xfrm>
              <a:off x="1594075" y="2495950"/>
              <a:ext cx="89175" cy="175350"/>
            </a:xfrm>
            <a:custGeom>
              <a:avLst/>
              <a:gdLst/>
              <a:ahLst/>
              <a:cxnLst/>
              <a:rect l="l" t="t" r="r" b="b"/>
              <a:pathLst>
                <a:path w="3567" h="7014" extrusionOk="0">
                  <a:moveTo>
                    <a:pt x="2668" y="1334"/>
                  </a:moveTo>
                  <a:lnTo>
                    <a:pt x="2668" y="1334"/>
                  </a:lnTo>
                  <a:cubicBezTo>
                    <a:pt x="2510" y="2153"/>
                    <a:pt x="2404" y="2945"/>
                    <a:pt x="2378" y="3764"/>
                  </a:cubicBezTo>
                  <a:cubicBezTo>
                    <a:pt x="2325" y="4266"/>
                    <a:pt x="2246" y="4742"/>
                    <a:pt x="2140" y="5217"/>
                  </a:cubicBezTo>
                  <a:cubicBezTo>
                    <a:pt x="2061" y="5534"/>
                    <a:pt x="1929" y="5825"/>
                    <a:pt x="1770" y="6089"/>
                  </a:cubicBezTo>
                  <a:cubicBezTo>
                    <a:pt x="1665" y="6194"/>
                    <a:pt x="1559" y="6274"/>
                    <a:pt x="1453" y="6326"/>
                  </a:cubicBezTo>
                  <a:cubicBezTo>
                    <a:pt x="1408" y="6339"/>
                    <a:pt x="1362" y="6345"/>
                    <a:pt x="1317" y="6345"/>
                  </a:cubicBezTo>
                  <a:cubicBezTo>
                    <a:pt x="1078" y="6345"/>
                    <a:pt x="868" y="6175"/>
                    <a:pt x="846" y="5930"/>
                  </a:cubicBezTo>
                  <a:cubicBezTo>
                    <a:pt x="899" y="5191"/>
                    <a:pt x="1031" y="4504"/>
                    <a:pt x="1268" y="3817"/>
                  </a:cubicBezTo>
                  <a:cubicBezTo>
                    <a:pt x="1638" y="2945"/>
                    <a:pt x="2114" y="2100"/>
                    <a:pt x="2668" y="1334"/>
                  </a:cubicBezTo>
                  <a:close/>
                  <a:moveTo>
                    <a:pt x="3235" y="1"/>
                  </a:moveTo>
                  <a:cubicBezTo>
                    <a:pt x="3106" y="1"/>
                    <a:pt x="2985" y="77"/>
                    <a:pt x="2933" y="198"/>
                  </a:cubicBezTo>
                  <a:cubicBezTo>
                    <a:pt x="2911" y="194"/>
                    <a:pt x="2889" y="192"/>
                    <a:pt x="2867" y="192"/>
                  </a:cubicBezTo>
                  <a:cubicBezTo>
                    <a:pt x="2759" y="192"/>
                    <a:pt x="2660" y="247"/>
                    <a:pt x="2616" y="357"/>
                  </a:cubicBezTo>
                  <a:cubicBezTo>
                    <a:pt x="1427" y="2153"/>
                    <a:pt x="582" y="3104"/>
                    <a:pt x="238" y="4926"/>
                  </a:cubicBezTo>
                  <a:cubicBezTo>
                    <a:pt x="159" y="5428"/>
                    <a:pt x="1" y="5957"/>
                    <a:pt x="238" y="6406"/>
                  </a:cubicBezTo>
                  <a:cubicBezTo>
                    <a:pt x="475" y="6805"/>
                    <a:pt x="893" y="7014"/>
                    <a:pt x="1313" y="7014"/>
                  </a:cubicBezTo>
                  <a:cubicBezTo>
                    <a:pt x="1644" y="7014"/>
                    <a:pt x="1975" y="6884"/>
                    <a:pt x="2219" y="6617"/>
                  </a:cubicBezTo>
                  <a:cubicBezTo>
                    <a:pt x="2933" y="5825"/>
                    <a:pt x="3038" y="4451"/>
                    <a:pt x="3117" y="3738"/>
                  </a:cubicBezTo>
                  <a:cubicBezTo>
                    <a:pt x="3144" y="2945"/>
                    <a:pt x="3223" y="2179"/>
                    <a:pt x="3355" y="1413"/>
                  </a:cubicBezTo>
                  <a:cubicBezTo>
                    <a:pt x="3434" y="1017"/>
                    <a:pt x="3540" y="647"/>
                    <a:pt x="3567" y="251"/>
                  </a:cubicBezTo>
                  <a:cubicBezTo>
                    <a:pt x="3567" y="172"/>
                    <a:pt x="3514" y="93"/>
                    <a:pt x="3461" y="66"/>
                  </a:cubicBezTo>
                  <a:lnTo>
                    <a:pt x="3434" y="66"/>
                  </a:lnTo>
                  <a:cubicBezTo>
                    <a:pt x="3371" y="21"/>
                    <a:pt x="3302" y="1"/>
                    <a:pt x="32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48"/>
            <p:cNvSpPr/>
            <p:nvPr/>
          </p:nvSpPr>
          <p:spPr>
            <a:xfrm>
              <a:off x="1760475" y="2244575"/>
              <a:ext cx="70700" cy="145425"/>
            </a:xfrm>
            <a:custGeom>
              <a:avLst/>
              <a:gdLst/>
              <a:ahLst/>
              <a:cxnLst/>
              <a:rect l="l" t="t" r="r" b="b"/>
              <a:pathLst>
                <a:path w="2828" h="5817" extrusionOk="0">
                  <a:moveTo>
                    <a:pt x="1956" y="1220"/>
                  </a:moveTo>
                  <a:lnTo>
                    <a:pt x="1956" y="1220"/>
                  </a:lnTo>
                  <a:cubicBezTo>
                    <a:pt x="1903" y="1774"/>
                    <a:pt x="1903" y="2355"/>
                    <a:pt x="1850" y="2937"/>
                  </a:cubicBezTo>
                  <a:cubicBezTo>
                    <a:pt x="1771" y="3465"/>
                    <a:pt x="1665" y="3967"/>
                    <a:pt x="1559" y="4495"/>
                  </a:cubicBezTo>
                  <a:cubicBezTo>
                    <a:pt x="1507" y="4680"/>
                    <a:pt x="1401" y="4865"/>
                    <a:pt x="1269" y="5023"/>
                  </a:cubicBezTo>
                  <a:cubicBezTo>
                    <a:pt x="1112" y="5201"/>
                    <a:pt x="988" y="5263"/>
                    <a:pt x="893" y="5263"/>
                  </a:cubicBezTo>
                  <a:cubicBezTo>
                    <a:pt x="747" y="5263"/>
                    <a:pt x="667" y="5119"/>
                    <a:pt x="635" y="5023"/>
                  </a:cubicBezTo>
                  <a:cubicBezTo>
                    <a:pt x="503" y="3703"/>
                    <a:pt x="1058" y="2857"/>
                    <a:pt x="1744" y="1589"/>
                  </a:cubicBezTo>
                  <a:lnTo>
                    <a:pt x="1956" y="1220"/>
                  </a:lnTo>
                  <a:close/>
                  <a:moveTo>
                    <a:pt x="2461" y="1"/>
                  </a:moveTo>
                  <a:cubicBezTo>
                    <a:pt x="2377" y="1"/>
                    <a:pt x="2291" y="27"/>
                    <a:pt x="2220" y="84"/>
                  </a:cubicBezTo>
                  <a:cubicBezTo>
                    <a:pt x="2141" y="189"/>
                    <a:pt x="2114" y="295"/>
                    <a:pt x="2088" y="427"/>
                  </a:cubicBezTo>
                  <a:cubicBezTo>
                    <a:pt x="2038" y="397"/>
                    <a:pt x="1985" y="383"/>
                    <a:pt x="1934" y="383"/>
                  </a:cubicBezTo>
                  <a:cubicBezTo>
                    <a:pt x="1848" y="383"/>
                    <a:pt x="1767" y="424"/>
                    <a:pt x="1718" y="506"/>
                  </a:cubicBezTo>
                  <a:cubicBezTo>
                    <a:pt x="1084" y="1722"/>
                    <a:pt x="159" y="2937"/>
                    <a:pt x="54" y="4337"/>
                  </a:cubicBezTo>
                  <a:cubicBezTo>
                    <a:pt x="54" y="4680"/>
                    <a:pt x="1" y="5076"/>
                    <a:pt x="186" y="5393"/>
                  </a:cubicBezTo>
                  <a:cubicBezTo>
                    <a:pt x="353" y="5691"/>
                    <a:pt x="622" y="5817"/>
                    <a:pt x="903" y="5817"/>
                  </a:cubicBezTo>
                  <a:cubicBezTo>
                    <a:pt x="1245" y="5817"/>
                    <a:pt x="1606" y="5630"/>
                    <a:pt x="1824" y="5340"/>
                  </a:cubicBezTo>
                  <a:cubicBezTo>
                    <a:pt x="2061" y="5023"/>
                    <a:pt x="2220" y="4653"/>
                    <a:pt x="2299" y="4257"/>
                  </a:cubicBezTo>
                  <a:cubicBezTo>
                    <a:pt x="2510" y="3359"/>
                    <a:pt x="2616" y="2435"/>
                    <a:pt x="2616" y="1510"/>
                  </a:cubicBezTo>
                  <a:cubicBezTo>
                    <a:pt x="2642" y="1140"/>
                    <a:pt x="2722" y="771"/>
                    <a:pt x="2801" y="401"/>
                  </a:cubicBezTo>
                  <a:cubicBezTo>
                    <a:pt x="2827" y="295"/>
                    <a:pt x="2801" y="163"/>
                    <a:pt x="2695" y="84"/>
                  </a:cubicBezTo>
                  <a:lnTo>
                    <a:pt x="2669" y="57"/>
                  </a:lnTo>
                  <a:cubicBezTo>
                    <a:pt x="2608" y="21"/>
                    <a:pt x="2535" y="1"/>
                    <a:pt x="246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48"/>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48"/>
            <p:cNvSpPr/>
            <p:nvPr/>
          </p:nvSpPr>
          <p:spPr>
            <a:xfrm>
              <a:off x="1467300" y="2671875"/>
              <a:ext cx="66050" cy="155650"/>
            </a:xfrm>
            <a:custGeom>
              <a:avLst/>
              <a:gdLst/>
              <a:ahLst/>
              <a:cxnLst/>
              <a:rect l="l" t="t" r="r" b="b"/>
              <a:pathLst>
                <a:path w="2642" h="6226" extrusionOk="0">
                  <a:moveTo>
                    <a:pt x="1955" y="1587"/>
                  </a:moveTo>
                  <a:lnTo>
                    <a:pt x="1955" y="1587"/>
                  </a:lnTo>
                  <a:cubicBezTo>
                    <a:pt x="1902" y="2670"/>
                    <a:pt x="1717" y="3753"/>
                    <a:pt x="1453" y="4810"/>
                  </a:cubicBezTo>
                  <a:cubicBezTo>
                    <a:pt x="1268" y="5470"/>
                    <a:pt x="1215" y="5550"/>
                    <a:pt x="898" y="5655"/>
                  </a:cubicBezTo>
                  <a:lnTo>
                    <a:pt x="872" y="5655"/>
                  </a:lnTo>
                  <a:cubicBezTo>
                    <a:pt x="687" y="5602"/>
                    <a:pt x="634" y="5523"/>
                    <a:pt x="713" y="5074"/>
                  </a:cubicBezTo>
                  <a:cubicBezTo>
                    <a:pt x="977" y="3859"/>
                    <a:pt x="1400" y="2697"/>
                    <a:pt x="1955" y="1587"/>
                  </a:cubicBezTo>
                  <a:close/>
                  <a:moveTo>
                    <a:pt x="2318" y="0"/>
                  </a:moveTo>
                  <a:cubicBezTo>
                    <a:pt x="2225" y="0"/>
                    <a:pt x="2130" y="42"/>
                    <a:pt x="2060" y="135"/>
                  </a:cubicBezTo>
                  <a:cubicBezTo>
                    <a:pt x="1374" y="1297"/>
                    <a:pt x="819" y="2538"/>
                    <a:pt x="423" y="3833"/>
                  </a:cubicBezTo>
                  <a:cubicBezTo>
                    <a:pt x="291" y="4440"/>
                    <a:pt x="0" y="5074"/>
                    <a:pt x="132" y="5682"/>
                  </a:cubicBezTo>
                  <a:cubicBezTo>
                    <a:pt x="266" y="6033"/>
                    <a:pt x="590" y="6225"/>
                    <a:pt x="918" y="6225"/>
                  </a:cubicBezTo>
                  <a:cubicBezTo>
                    <a:pt x="1107" y="6225"/>
                    <a:pt x="1298" y="6161"/>
                    <a:pt x="1453" y="6025"/>
                  </a:cubicBezTo>
                  <a:cubicBezTo>
                    <a:pt x="1955" y="5629"/>
                    <a:pt x="2034" y="4942"/>
                    <a:pt x="2192" y="4361"/>
                  </a:cubicBezTo>
                  <a:cubicBezTo>
                    <a:pt x="2430" y="3278"/>
                    <a:pt x="2562" y="2169"/>
                    <a:pt x="2615" y="1059"/>
                  </a:cubicBezTo>
                  <a:cubicBezTo>
                    <a:pt x="2641" y="927"/>
                    <a:pt x="2641" y="769"/>
                    <a:pt x="2615" y="610"/>
                  </a:cubicBezTo>
                  <a:cubicBezTo>
                    <a:pt x="2615" y="610"/>
                    <a:pt x="2615" y="584"/>
                    <a:pt x="2615" y="584"/>
                  </a:cubicBezTo>
                  <a:cubicBezTo>
                    <a:pt x="2641" y="504"/>
                    <a:pt x="2641" y="425"/>
                    <a:pt x="2615" y="320"/>
                  </a:cubicBezTo>
                  <a:cubicBezTo>
                    <a:pt x="2641" y="293"/>
                    <a:pt x="2641" y="240"/>
                    <a:pt x="2615" y="187"/>
                  </a:cubicBezTo>
                  <a:cubicBezTo>
                    <a:pt x="2556" y="69"/>
                    <a:pt x="2438" y="0"/>
                    <a:pt x="23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48"/>
            <p:cNvSpPr/>
            <p:nvPr/>
          </p:nvSpPr>
          <p:spPr>
            <a:xfrm>
              <a:off x="1554200" y="2810300"/>
              <a:ext cx="83475" cy="152175"/>
            </a:xfrm>
            <a:custGeom>
              <a:avLst/>
              <a:gdLst/>
              <a:ahLst/>
              <a:cxnLst/>
              <a:rect l="l" t="t" r="r" b="b"/>
              <a:pathLst>
                <a:path w="3339" h="6087" extrusionOk="0">
                  <a:moveTo>
                    <a:pt x="2652" y="1122"/>
                  </a:moveTo>
                  <a:cubicBezTo>
                    <a:pt x="2601" y="1452"/>
                    <a:pt x="2551" y="1757"/>
                    <a:pt x="2570" y="1757"/>
                  </a:cubicBezTo>
                  <a:cubicBezTo>
                    <a:pt x="2571" y="1757"/>
                    <a:pt x="2572" y="1757"/>
                    <a:pt x="2573" y="1756"/>
                  </a:cubicBezTo>
                  <a:lnTo>
                    <a:pt x="2573" y="1756"/>
                  </a:lnTo>
                  <a:cubicBezTo>
                    <a:pt x="2300" y="3419"/>
                    <a:pt x="1770" y="5480"/>
                    <a:pt x="1027" y="5480"/>
                  </a:cubicBezTo>
                  <a:cubicBezTo>
                    <a:pt x="980" y="5480"/>
                    <a:pt x="932" y="5471"/>
                    <a:pt x="882" y="5454"/>
                  </a:cubicBezTo>
                  <a:cubicBezTo>
                    <a:pt x="539" y="5243"/>
                    <a:pt x="698" y="4582"/>
                    <a:pt x="1094" y="3763"/>
                  </a:cubicBezTo>
                  <a:cubicBezTo>
                    <a:pt x="1543" y="2839"/>
                    <a:pt x="2045" y="1967"/>
                    <a:pt x="2652" y="1122"/>
                  </a:cubicBezTo>
                  <a:close/>
                  <a:moveTo>
                    <a:pt x="3019" y="0"/>
                  </a:moveTo>
                  <a:cubicBezTo>
                    <a:pt x="2917" y="0"/>
                    <a:pt x="2819" y="41"/>
                    <a:pt x="2758" y="118"/>
                  </a:cubicBezTo>
                  <a:lnTo>
                    <a:pt x="2758" y="171"/>
                  </a:lnTo>
                  <a:cubicBezTo>
                    <a:pt x="2652" y="171"/>
                    <a:pt x="2547" y="224"/>
                    <a:pt x="2494" y="330"/>
                  </a:cubicBezTo>
                  <a:cubicBezTo>
                    <a:pt x="1780" y="1280"/>
                    <a:pt x="1147" y="2284"/>
                    <a:pt x="618" y="3341"/>
                  </a:cubicBezTo>
                  <a:cubicBezTo>
                    <a:pt x="328" y="3843"/>
                    <a:pt x="143" y="4424"/>
                    <a:pt x="64" y="5031"/>
                  </a:cubicBezTo>
                  <a:cubicBezTo>
                    <a:pt x="1" y="5617"/>
                    <a:pt x="484" y="6086"/>
                    <a:pt x="1016" y="6086"/>
                  </a:cubicBezTo>
                  <a:cubicBezTo>
                    <a:pt x="1156" y="6086"/>
                    <a:pt x="1299" y="6054"/>
                    <a:pt x="1437" y="5982"/>
                  </a:cubicBezTo>
                  <a:cubicBezTo>
                    <a:pt x="2203" y="5586"/>
                    <a:pt x="2388" y="4873"/>
                    <a:pt x="2626" y="4292"/>
                  </a:cubicBezTo>
                  <a:cubicBezTo>
                    <a:pt x="2943" y="3209"/>
                    <a:pt x="3154" y="2099"/>
                    <a:pt x="3260" y="990"/>
                  </a:cubicBezTo>
                  <a:cubicBezTo>
                    <a:pt x="3286" y="779"/>
                    <a:pt x="3286" y="567"/>
                    <a:pt x="3313" y="356"/>
                  </a:cubicBezTo>
                  <a:cubicBezTo>
                    <a:pt x="3339" y="250"/>
                    <a:pt x="3313" y="118"/>
                    <a:pt x="3233" y="39"/>
                  </a:cubicBezTo>
                  <a:lnTo>
                    <a:pt x="3233" y="65"/>
                  </a:lnTo>
                  <a:cubicBezTo>
                    <a:pt x="3167" y="21"/>
                    <a:pt x="3092" y="0"/>
                    <a:pt x="301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48"/>
            <p:cNvSpPr/>
            <p:nvPr/>
          </p:nvSpPr>
          <p:spPr>
            <a:xfrm>
              <a:off x="1743325" y="2451675"/>
              <a:ext cx="60775" cy="107500"/>
            </a:xfrm>
            <a:custGeom>
              <a:avLst/>
              <a:gdLst/>
              <a:ahLst/>
              <a:cxnLst/>
              <a:rect l="l" t="t" r="r" b="b"/>
              <a:pathLst>
                <a:path w="2431" h="4300" extrusionOk="0">
                  <a:moveTo>
                    <a:pt x="1770" y="992"/>
                  </a:moveTo>
                  <a:cubicBezTo>
                    <a:pt x="1770" y="1732"/>
                    <a:pt x="1638" y="2445"/>
                    <a:pt x="1374" y="3158"/>
                  </a:cubicBezTo>
                  <a:lnTo>
                    <a:pt x="1374" y="3132"/>
                  </a:lnTo>
                  <a:cubicBezTo>
                    <a:pt x="1295" y="3343"/>
                    <a:pt x="1189" y="3501"/>
                    <a:pt x="1057" y="3660"/>
                  </a:cubicBezTo>
                  <a:cubicBezTo>
                    <a:pt x="1004" y="3713"/>
                    <a:pt x="951" y="3739"/>
                    <a:pt x="898" y="3765"/>
                  </a:cubicBezTo>
                  <a:lnTo>
                    <a:pt x="845" y="3765"/>
                  </a:lnTo>
                  <a:cubicBezTo>
                    <a:pt x="396" y="3607"/>
                    <a:pt x="661" y="2920"/>
                    <a:pt x="951" y="2366"/>
                  </a:cubicBezTo>
                  <a:cubicBezTo>
                    <a:pt x="1189" y="1890"/>
                    <a:pt x="1479" y="1441"/>
                    <a:pt x="1770" y="992"/>
                  </a:cubicBezTo>
                  <a:close/>
                  <a:moveTo>
                    <a:pt x="2042" y="0"/>
                  </a:moveTo>
                  <a:cubicBezTo>
                    <a:pt x="1975" y="0"/>
                    <a:pt x="1907" y="21"/>
                    <a:pt x="1849" y="67"/>
                  </a:cubicBezTo>
                  <a:cubicBezTo>
                    <a:pt x="1770" y="67"/>
                    <a:pt x="1691" y="120"/>
                    <a:pt x="1664" y="200"/>
                  </a:cubicBezTo>
                  <a:cubicBezTo>
                    <a:pt x="1215" y="833"/>
                    <a:pt x="819" y="1494"/>
                    <a:pt x="449" y="2181"/>
                  </a:cubicBezTo>
                  <a:cubicBezTo>
                    <a:pt x="238" y="2603"/>
                    <a:pt x="0" y="3079"/>
                    <a:pt x="106" y="3581"/>
                  </a:cubicBezTo>
                  <a:cubicBezTo>
                    <a:pt x="155" y="3997"/>
                    <a:pt x="499" y="4300"/>
                    <a:pt x="885" y="4300"/>
                  </a:cubicBezTo>
                  <a:cubicBezTo>
                    <a:pt x="916" y="4300"/>
                    <a:pt x="947" y="4298"/>
                    <a:pt x="978" y="4294"/>
                  </a:cubicBezTo>
                  <a:cubicBezTo>
                    <a:pt x="2008" y="3950"/>
                    <a:pt x="2087" y="2682"/>
                    <a:pt x="2325" y="1811"/>
                  </a:cubicBezTo>
                  <a:cubicBezTo>
                    <a:pt x="2404" y="1441"/>
                    <a:pt x="2430" y="1071"/>
                    <a:pt x="2404" y="701"/>
                  </a:cubicBezTo>
                  <a:cubicBezTo>
                    <a:pt x="2404" y="596"/>
                    <a:pt x="2404" y="464"/>
                    <a:pt x="2378" y="358"/>
                  </a:cubicBezTo>
                  <a:cubicBezTo>
                    <a:pt x="2378" y="252"/>
                    <a:pt x="2351" y="147"/>
                    <a:pt x="2272" y="94"/>
                  </a:cubicBezTo>
                  <a:cubicBezTo>
                    <a:pt x="2213" y="35"/>
                    <a:pt x="2128" y="0"/>
                    <a:pt x="204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0" name="Picture 59"/>
          <p:cNvPicPr>
            <a:picLocks noChangeAspect="1"/>
          </p:cNvPicPr>
          <p:nvPr/>
        </p:nvPicPr>
        <p:blipFill>
          <a:blip r:embed="rId3"/>
          <a:stretch>
            <a:fillRect/>
          </a:stretch>
        </p:blipFill>
        <p:spPr>
          <a:xfrm>
            <a:off x="812813" y="725396"/>
            <a:ext cx="4558635" cy="3803755"/>
          </a:xfrm>
          <a:prstGeom prst="rect">
            <a:avLst/>
          </a:prstGeom>
        </p:spPr>
      </p:pic>
      <p:pic>
        <p:nvPicPr>
          <p:cNvPr id="7170" name="Picture 2" descr="Sắp có thương hiệu lợn Móng Cái- Monca'spi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36195" y="722461"/>
            <a:ext cx="5581650" cy="3818671"/>
          </a:xfrm>
          <a:prstGeom prst="rect">
            <a:avLst/>
          </a:prstGeom>
        </p:spPr>
        <p:style>
          <a:lnRef idx="2">
            <a:schemeClr val="accent3">
              <a:shade val="50000"/>
            </a:schemeClr>
          </a:lnRef>
          <a:fillRef idx="1">
            <a:schemeClr val="accent3"/>
          </a:fillRef>
          <a:effectRef idx="0">
            <a:schemeClr val="accent3"/>
          </a:effectRef>
          <a:fontRef idx="minor">
            <a:schemeClr val="lt1"/>
          </a:fontRef>
        </p:style>
      </p:pic>
      <p:sp>
        <p:nvSpPr>
          <p:cNvPr id="5" name="TextBox 4"/>
          <p:cNvSpPr txBox="1"/>
          <p:nvPr/>
        </p:nvSpPr>
        <p:spPr>
          <a:xfrm>
            <a:off x="4318439" y="167148"/>
            <a:ext cx="2868942"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dirty="0" smtClean="0">
                <a:solidFill>
                  <a:srgbClr val="FF0000"/>
                </a:solidFill>
              </a:rPr>
              <a:t>LỢN MÓNG CÁI</a:t>
            </a:r>
            <a:endParaRPr lang="en-US" sz="2400" dirty="0">
              <a:solidFill>
                <a:srgbClr val="FF0000"/>
              </a:solidFill>
            </a:endParaRPr>
          </a:p>
        </p:txBody>
      </p:sp>
      <p:sp>
        <p:nvSpPr>
          <p:cNvPr id="6" name="TextBox 5"/>
          <p:cNvSpPr txBox="1"/>
          <p:nvPr/>
        </p:nvSpPr>
        <p:spPr>
          <a:xfrm>
            <a:off x="147484" y="4689337"/>
            <a:ext cx="10510683" cy="1200329"/>
          </a:xfrm>
          <a:prstGeom prst="rect">
            <a:avLst/>
          </a:prstGeom>
        </p:spPr>
        <p:style>
          <a:lnRef idx="1">
            <a:schemeClr val="accent3"/>
          </a:lnRef>
          <a:fillRef idx="2">
            <a:schemeClr val="accent3"/>
          </a:fillRef>
          <a:effectRef idx="1">
            <a:schemeClr val="accent3"/>
          </a:effectRef>
          <a:fontRef idx="minor">
            <a:schemeClr val="dk1"/>
          </a:fontRef>
        </p:style>
        <p:txBody>
          <a:bodyPr wrap="square" rtlCol="0">
            <a:spAutoFit/>
          </a:bodyPr>
          <a:lstStyle/>
          <a:p>
            <a:r>
              <a:rPr lang="en-US" sz="2400" dirty="0" smtClean="0">
                <a:solidFill>
                  <a:srgbClr val="0000CC"/>
                </a:solidFill>
              </a:rPr>
              <a:t>- </a:t>
            </a:r>
            <a:r>
              <a:rPr lang="en-US" sz="2400" dirty="0" err="1" smtClean="0">
                <a:solidFill>
                  <a:srgbClr val="0000CC"/>
                </a:solidFill>
              </a:rPr>
              <a:t>Là</a:t>
            </a:r>
            <a:r>
              <a:rPr lang="en-US" sz="2400" dirty="0" smtClean="0">
                <a:solidFill>
                  <a:srgbClr val="0000CC"/>
                </a:solidFill>
              </a:rPr>
              <a:t> </a:t>
            </a:r>
            <a:r>
              <a:rPr lang="en-US" sz="2400" dirty="0" err="1" smtClean="0">
                <a:solidFill>
                  <a:srgbClr val="0000CC"/>
                </a:solidFill>
              </a:rPr>
              <a:t>giống</a:t>
            </a:r>
            <a:r>
              <a:rPr lang="en-US" sz="2400" dirty="0" smtClean="0">
                <a:solidFill>
                  <a:srgbClr val="0000CC"/>
                </a:solidFill>
              </a:rPr>
              <a:t> </a:t>
            </a:r>
            <a:r>
              <a:rPr lang="en-US" sz="2400" dirty="0" err="1" smtClean="0">
                <a:solidFill>
                  <a:srgbClr val="0000CC"/>
                </a:solidFill>
              </a:rPr>
              <a:t>lợn</a:t>
            </a:r>
            <a:r>
              <a:rPr lang="en-US" sz="2400" dirty="0" smtClean="0">
                <a:solidFill>
                  <a:srgbClr val="0000CC"/>
                </a:solidFill>
              </a:rPr>
              <a:t> </a:t>
            </a:r>
            <a:r>
              <a:rPr lang="en-US" sz="2400" dirty="0" err="1" smtClean="0">
                <a:solidFill>
                  <a:srgbClr val="0000CC"/>
                </a:solidFill>
              </a:rPr>
              <a:t>nội</a:t>
            </a:r>
            <a:r>
              <a:rPr lang="en-US" sz="2400" dirty="0" smtClean="0">
                <a:solidFill>
                  <a:srgbClr val="0000CC"/>
                </a:solidFill>
              </a:rPr>
              <a:t> </a:t>
            </a:r>
            <a:r>
              <a:rPr lang="en-US" sz="2400" dirty="0" err="1" smtClean="0">
                <a:solidFill>
                  <a:srgbClr val="0000CC"/>
                </a:solidFill>
              </a:rPr>
              <a:t>địa</a:t>
            </a:r>
            <a:r>
              <a:rPr lang="en-US" sz="2400" dirty="0" smtClean="0">
                <a:solidFill>
                  <a:srgbClr val="0000CC"/>
                </a:solidFill>
              </a:rPr>
              <a:t>, </a:t>
            </a:r>
            <a:r>
              <a:rPr lang="en-US" sz="2400" dirty="0" err="1" smtClean="0">
                <a:solidFill>
                  <a:srgbClr val="0000CC"/>
                </a:solidFill>
              </a:rPr>
              <a:t>có</a:t>
            </a:r>
            <a:r>
              <a:rPr lang="en-US" sz="2400" dirty="0" smtClean="0">
                <a:solidFill>
                  <a:srgbClr val="0000CC"/>
                </a:solidFill>
              </a:rPr>
              <a:t> </a:t>
            </a:r>
            <a:r>
              <a:rPr lang="en-US" sz="2400" dirty="0" err="1" smtClean="0">
                <a:solidFill>
                  <a:srgbClr val="0000CC"/>
                </a:solidFill>
              </a:rPr>
              <a:t>nguồn</a:t>
            </a:r>
            <a:r>
              <a:rPr lang="en-US" sz="2400" dirty="0" smtClean="0">
                <a:solidFill>
                  <a:srgbClr val="0000CC"/>
                </a:solidFill>
              </a:rPr>
              <a:t> </a:t>
            </a:r>
            <a:r>
              <a:rPr lang="en-US" sz="2400" dirty="0" err="1" smtClean="0">
                <a:solidFill>
                  <a:srgbClr val="0000CC"/>
                </a:solidFill>
              </a:rPr>
              <a:t>gốc</a:t>
            </a:r>
            <a:r>
              <a:rPr lang="en-US" sz="2400" dirty="0" smtClean="0">
                <a:solidFill>
                  <a:srgbClr val="0000CC"/>
                </a:solidFill>
              </a:rPr>
              <a:t> </a:t>
            </a:r>
            <a:r>
              <a:rPr lang="en-US" sz="2400" dirty="0" err="1" smtClean="0">
                <a:solidFill>
                  <a:srgbClr val="0000CC"/>
                </a:solidFill>
              </a:rPr>
              <a:t>từ</a:t>
            </a:r>
            <a:r>
              <a:rPr lang="en-US" sz="2400" dirty="0" smtClean="0">
                <a:solidFill>
                  <a:srgbClr val="0000CC"/>
                </a:solidFill>
              </a:rPr>
              <a:t> </a:t>
            </a:r>
            <a:r>
              <a:rPr lang="en-US" sz="2400" dirty="0" err="1" smtClean="0">
                <a:solidFill>
                  <a:srgbClr val="0000CC"/>
                </a:solidFill>
              </a:rPr>
              <a:t>huyện</a:t>
            </a:r>
            <a:r>
              <a:rPr lang="en-US" sz="2400" dirty="0" smtClean="0">
                <a:solidFill>
                  <a:srgbClr val="0000CC"/>
                </a:solidFill>
              </a:rPr>
              <a:t> </a:t>
            </a:r>
            <a:r>
              <a:rPr lang="en-US" sz="2400" dirty="0" err="1" smtClean="0">
                <a:solidFill>
                  <a:srgbClr val="0000CC"/>
                </a:solidFill>
              </a:rPr>
              <a:t>Móng</a:t>
            </a:r>
            <a:r>
              <a:rPr lang="en-US" sz="2400" dirty="0" smtClean="0">
                <a:solidFill>
                  <a:srgbClr val="0000CC"/>
                </a:solidFill>
              </a:rPr>
              <a:t> </a:t>
            </a:r>
            <a:r>
              <a:rPr lang="en-US" sz="2400" dirty="0" err="1" smtClean="0">
                <a:solidFill>
                  <a:srgbClr val="0000CC"/>
                </a:solidFill>
              </a:rPr>
              <a:t>Cái</a:t>
            </a:r>
            <a:r>
              <a:rPr lang="en-US" sz="2400" dirty="0" smtClean="0">
                <a:solidFill>
                  <a:srgbClr val="0000CC"/>
                </a:solidFill>
              </a:rPr>
              <a:t>, </a:t>
            </a:r>
            <a:r>
              <a:rPr lang="en-US" sz="2400" dirty="0" err="1" smtClean="0">
                <a:solidFill>
                  <a:srgbClr val="0000CC"/>
                </a:solidFill>
              </a:rPr>
              <a:t>tỉnh</a:t>
            </a:r>
            <a:r>
              <a:rPr lang="en-US" sz="2400" dirty="0" smtClean="0">
                <a:solidFill>
                  <a:srgbClr val="0000CC"/>
                </a:solidFill>
              </a:rPr>
              <a:t> </a:t>
            </a:r>
            <a:r>
              <a:rPr lang="en-US" sz="2400" dirty="0" err="1" smtClean="0">
                <a:solidFill>
                  <a:srgbClr val="0000CC"/>
                </a:solidFill>
              </a:rPr>
              <a:t>Quảng</a:t>
            </a:r>
            <a:r>
              <a:rPr lang="en-US" sz="2400" dirty="0" smtClean="0">
                <a:solidFill>
                  <a:srgbClr val="0000CC"/>
                </a:solidFill>
              </a:rPr>
              <a:t> </a:t>
            </a:r>
            <a:r>
              <a:rPr lang="en-US" sz="2400" dirty="0" err="1" smtClean="0">
                <a:solidFill>
                  <a:srgbClr val="0000CC"/>
                </a:solidFill>
              </a:rPr>
              <a:t>Ninh</a:t>
            </a:r>
            <a:endParaRPr lang="en-US" sz="2400" dirty="0" smtClean="0">
              <a:solidFill>
                <a:srgbClr val="0000CC"/>
              </a:solidFill>
            </a:endParaRPr>
          </a:p>
          <a:p>
            <a:pPr marL="285750" indent="-285750">
              <a:buFontTx/>
              <a:buChar char="-"/>
            </a:pPr>
            <a:r>
              <a:rPr lang="en-US" sz="2400" dirty="0" err="1" smtClean="0">
                <a:solidFill>
                  <a:srgbClr val="0000CC"/>
                </a:solidFill>
              </a:rPr>
              <a:t>Lợn</a:t>
            </a:r>
            <a:r>
              <a:rPr lang="en-US" sz="2400" dirty="0" smtClean="0">
                <a:solidFill>
                  <a:srgbClr val="0000CC"/>
                </a:solidFill>
              </a:rPr>
              <a:t> </a:t>
            </a:r>
            <a:r>
              <a:rPr lang="en-US" sz="2400" dirty="0" err="1" smtClean="0">
                <a:solidFill>
                  <a:srgbClr val="0000CC"/>
                </a:solidFill>
              </a:rPr>
              <a:t>dễ</a:t>
            </a:r>
            <a:r>
              <a:rPr lang="en-US" sz="2400" dirty="0" smtClean="0">
                <a:solidFill>
                  <a:srgbClr val="0000CC"/>
                </a:solidFill>
              </a:rPr>
              <a:t> </a:t>
            </a:r>
            <a:r>
              <a:rPr lang="en-US" sz="2400" dirty="0" err="1" smtClean="0">
                <a:solidFill>
                  <a:srgbClr val="0000CC"/>
                </a:solidFill>
              </a:rPr>
              <a:t>nuôi</a:t>
            </a:r>
            <a:r>
              <a:rPr lang="en-US" sz="2400" dirty="0" smtClean="0">
                <a:solidFill>
                  <a:srgbClr val="0000CC"/>
                </a:solidFill>
              </a:rPr>
              <a:t>, </a:t>
            </a:r>
            <a:r>
              <a:rPr lang="en-US" sz="2400" dirty="0" err="1" smtClean="0">
                <a:solidFill>
                  <a:srgbClr val="0000CC"/>
                </a:solidFill>
              </a:rPr>
              <a:t>đẻ</a:t>
            </a:r>
            <a:r>
              <a:rPr lang="en-US" sz="2400" dirty="0" smtClean="0">
                <a:solidFill>
                  <a:srgbClr val="0000CC"/>
                </a:solidFill>
              </a:rPr>
              <a:t> </a:t>
            </a:r>
            <a:r>
              <a:rPr lang="en-US" sz="2400" dirty="0" err="1" smtClean="0">
                <a:solidFill>
                  <a:srgbClr val="0000CC"/>
                </a:solidFill>
              </a:rPr>
              <a:t>nhiều</a:t>
            </a:r>
            <a:r>
              <a:rPr lang="en-US" sz="2400" dirty="0" smtClean="0">
                <a:solidFill>
                  <a:srgbClr val="0000CC"/>
                </a:solidFill>
              </a:rPr>
              <a:t>, </a:t>
            </a:r>
            <a:r>
              <a:rPr lang="en-US" sz="2400" dirty="0" err="1" smtClean="0">
                <a:solidFill>
                  <a:srgbClr val="0000CC"/>
                </a:solidFill>
              </a:rPr>
              <a:t>chịu</a:t>
            </a:r>
            <a:r>
              <a:rPr lang="en-US" sz="2400" dirty="0" smtClean="0">
                <a:solidFill>
                  <a:srgbClr val="0000CC"/>
                </a:solidFill>
              </a:rPr>
              <a:t> </a:t>
            </a:r>
            <a:r>
              <a:rPr lang="en-US" sz="2400" dirty="0" err="1" smtClean="0">
                <a:solidFill>
                  <a:srgbClr val="0000CC"/>
                </a:solidFill>
              </a:rPr>
              <a:t>được</a:t>
            </a:r>
            <a:r>
              <a:rPr lang="en-US" sz="2400" dirty="0" smtClean="0">
                <a:solidFill>
                  <a:srgbClr val="0000CC"/>
                </a:solidFill>
              </a:rPr>
              <a:t> </a:t>
            </a:r>
            <a:r>
              <a:rPr lang="en-US" sz="2400" dirty="0" err="1" smtClean="0">
                <a:solidFill>
                  <a:srgbClr val="0000CC"/>
                </a:solidFill>
              </a:rPr>
              <a:t>kham</a:t>
            </a:r>
            <a:r>
              <a:rPr lang="en-US" sz="2400" dirty="0" smtClean="0">
                <a:solidFill>
                  <a:srgbClr val="0000CC"/>
                </a:solidFill>
              </a:rPr>
              <a:t> </a:t>
            </a:r>
            <a:r>
              <a:rPr lang="en-US" sz="2400" dirty="0" err="1" smtClean="0">
                <a:solidFill>
                  <a:srgbClr val="0000CC"/>
                </a:solidFill>
              </a:rPr>
              <a:t>khổ</a:t>
            </a:r>
            <a:r>
              <a:rPr lang="en-US" sz="2400" dirty="0" smtClean="0">
                <a:solidFill>
                  <a:srgbClr val="0000CC"/>
                </a:solidFill>
              </a:rPr>
              <a:t>, </a:t>
            </a:r>
            <a:r>
              <a:rPr lang="en-US" sz="2400" dirty="0" err="1" smtClean="0">
                <a:solidFill>
                  <a:srgbClr val="0000CC"/>
                </a:solidFill>
              </a:rPr>
              <a:t>chống</a:t>
            </a:r>
            <a:r>
              <a:rPr lang="en-US" sz="2400" dirty="0" smtClean="0">
                <a:solidFill>
                  <a:srgbClr val="0000CC"/>
                </a:solidFill>
              </a:rPr>
              <a:t> </a:t>
            </a:r>
            <a:r>
              <a:rPr lang="en-US" sz="2400" dirty="0" err="1" smtClean="0">
                <a:solidFill>
                  <a:srgbClr val="0000CC"/>
                </a:solidFill>
              </a:rPr>
              <a:t>đỡ</a:t>
            </a:r>
            <a:r>
              <a:rPr lang="en-US" sz="2400" dirty="0" smtClean="0">
                <a:solidFill>
                  <a:srgbClr val="0000CC"/>
                </a:solidFill>
              </a:rPr>
              <a:t> </a:t>
            </a:r>
            <a:r>
              <a:rPr lang="en-US" sz="2400" dirty="0" err="1" smtClean="0">
                <a:solidFill>
                  <a:srgbClr val="0000CC"/>
                </a:solidFill>
              </a:rPr>
              <a:t>bệnh</a:t>
            </a:r>
            <a:r>
              <a:rPr lang="en-US" sz="2400" dirty="0" smtClean="0">
                <a:solidFill>
                  <a:srgbClr val="0000CC"/>
                </a:solidFill>
              </a:rPr>
              <a:t> </a:t>
            </a:r>
            <a:r>
              <a:rPr lang="en-US" sz="2400" dirty="0" err="1" smtClean="0">
                <a:solidFill>
                  <a:srgbClr val="0000CC"/>
                </a:solidFill>
              </a:rPr>
              <a:t>tật</a:t>
            </a:r>
            <a:r>
              <a:rPr lang="en-US" sz="2400" dirty="0" smtClean="0">
                <a:solidFill>
                  <a:srgbClr val="0000CC"/>
                </a:solidFill>
              </a:rPr>
              <a:t> </a:t>
            </a:r>
            <a:r>
              <a:rPr lang="en-US" sz="2400" dirty="0" err="1" smtClean="0">
                <a:solidFill>
                  <a:srgbClr val="0000CC"/>
                </a:solidFill>
              </a:rPr>
              <a:t>tốt</a:t>
            </a:r>
            <a:r>
              <a:rPr lang="en-US" sz="2400" dirty="0" smtClean="0">
                <a:solidFill>
                  <a:srgbClr val="0000CC"/>
                </a:solidFill>
              </a:rPr>
              <a:t>, </a:t>
            </a:r>
            <a:r>
              <a:rPr lang="en-US" sz="2400" dirty="0" err="1" smtClean="0">
                <a:solidFill>
                  <a:srgbClr val="0000CC"/>
                </a:solidFill>
              </a:rPr>
              <a:t>chất</a:t>
            </a:r>
            <a:r>
              <a:rPr lang="en-US" sz="2400" dirty="0" smtClean="0">
                <a:solidFill>
                  <a:srgbClr val="0000CC"/>
                </a:solidFill>
              </a:rPr>
              <a:t> </a:t>
            </a:r>
            <a:r>
              <a:rPr lang="en-US" sz="2400" dirty="0" err="1" smtClean="0">
                <a:solidFill>
                  <a:srgbClr val="0000CC"/>
                </a:solidFill>
              </a:rPr>
              <a:t>lượng</a:t>
            </a:r>
            <a:r>
              <a:rPr lang="en-US" sz="2400" dirty="0" smtClean="0">
                <a:solidFill>
                  <a:srgbClr val="0000CC"/>
                </a:solidFill>
              </a:rPr>
              <a:t> </a:t>
            </a:r>
            <a:r>
              <a:rPr lang="en-US" sz="2400" dirty="0" err="1" smtClean="0">
                <a:solidFill>
                  <a:srgbClr val="0000CC"/>
                </a:solidFill>
              </a:rPr>
              <a:t>thịt</a:t>
            </a:r>
            <a:r>
              <a:rPr lang="en-US" sz="2400" dirty="0" smtClean="0">
                <a:solidFill>
                  <a:srgbClr val="0000CC"/>
                </a:solidFill>
              </a:rPr>
              <a:t> </a:t>
            </a:r>
            <a:r>
              <a:rPr lang="en-US" sz="2400" dirty="0" err="1" smtClean="0">
                <a:solidFill>
                  <a:srgbClr val="0000CC"/>
                </a:solidFill>
              </a:rPr>
              <a:t>thơm</a:t>
            </a:r>
            <a:r>
              <a:rPr lang="en-US" sz="2400" dirty="0" smtClean="0">
                <a:solidFill>
                  <a:srgbClr val="0000CC"/>
                </a:solidFill>
              </a:rPr>
              <a:t> </a:t>
            </a:r>
            <a:r>
              <a:rPr lang="en-US" sz="2400" dirty="0" err="1" smtClean="0">
                <a:solidFill>
                  <a:srgbClr val="0000CC"/>
                </a:solidFill>
              </a:rPr>
              <a:t>ngon</a:t>
            </a:r>
            <a:r>
              <a:rPr lang="en-US" sz="2400" dirty="0" smtClean="0">
                <a:solidFill>
                  <a:srgbClr val="0000CC"/>
                </a:solidFill>
              </a:rPr>
              <a:t>.</a:t>
            </a:r>
          </a:p>
        </p:txBody>
      </p:sp>
    </p:spTree>
    <p:extLst>
      <p:ext uri="{BB962C8B-B14F-4D97-AF65-F5344CB8AC3E}">
        <p14:creationId xmlns:p14="http://schemas.microsoft.com/office/powerpoint/2010/main" val="2803871592"/>
      </p:ext>
    </p:extLst>
  </p:cSld>
  <p:clrMapOvr>
    <a:masterClrMapping/>
  </p:clrMapOvr>
  <p:transition spd="slow">
    <p:fade thruBlk="1"/>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 name="Google Shape;315;p20"/>
          <p:cNvSpPr/>
          <p:nvPr/>
        </p:nvSpPr>
        <p:spPr>
          <a:xfrm>
            <a:off x="4179889" y="2733676"/>
            <a:ext cx="295275" cy="28257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4499" name="Google Shape;316;p20"/>
          <p:cNvGrpSpPr>
            <a:grpSpLocks/>
          </p:cNvGrpSpPr>
          <p:nvPr/>
        </p:nvGrpSpPr>
        <p:grpSpPr bwMode="auto">
          <a:xfrm>
            <a:off x="5437189" y="192089"/>
            <a:ext cx="325437" cy="327025"/>
            <a:chOff x="5294400" y="974850"/>
            <a:chExt cx="416500" cy="417100"/>
          </a:xfrm>
        </p:grpSpPr>
        <p:sp>
          <p:nvSpPr>
            <p:cNvPr id="317" name="Google Shape;317;p20"/>
            <p:cNvSpPr/>
            <p:nvPr/>
          </p:nvSpPr>
          <p:spPr>
            <a:xfrm>
              <a:off x="5324875" y="997122"/>
              <a:ext cx="152379" cy="155907"/>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0"/>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500" name="Google Shape;319;p20"/>
          <p:cNvGrpSpPr>
            <a:grpSpLocks/>
          </p:cNvGrpSpPr>
          <p:nvPr/>
        </p:nvGrpSpPr>
        <p:grpSpPr bwMode="auto">
          <a:xfrm>
            <a:off x="9906001" y="6270626"/>
            <a:ext cx="587375" cy="587375"/>
            <a:chOff x="5941025" y="3634400"/>
            <a:chExt cx="467650" cy="467650"/>
          </a:xfrm>
        </p:grpSpPr>
        <p:sp>
          <p:nvSpPr>
            <p:cNvPr id="320" name="Google Shape;320;p20"/>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1" name="Google Shape;321;p20"/>
            <p:cNvSpPr/>
            <p:nvPr/>
          </p:nvSpPr>
          <p:spPr>
            <a:xfrm>
              <a:off x="6211504" y="3753208"/>
              <a:ext cx="20223" cy="18959"/>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2" name="Google Shape;322;p20"/>
            <p:cNvSpPr/>
            <p:nvPr/>
          </p:nvSpPr>
          <p:spPr>
            <a:xfrm>
              <a:off x="5943553" y="3696332"/>
              <a:ext cx="178213" cy="351369"/>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3" name="Google Shape;323;p20"/>
            <p:cNvSpPr/>
            <p:nvPr/>
          </p:nvSpPr>
          <p:spPr>
            <a:xfrm>
              <a:off x="6128085" y="3696332"/>
              <a:ext cx="87211" cy="4676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4" name="Google Shape;324;p20"/>
            <p:cNvSpPr/>
            <p:nvPr/>
          </p:nvSpPr>
          <p:spPr>
            <a:xfrm>
              <a:off x="6358118" y="3940268"/>
              <a:ext cx="17695" cy="34126"/>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5" name="Google Shape;325;p20"/>
            <p:cNvSpPr/>
            <p:nvPr/>
          </p:nvSpPr>
          <p:spPr>
            <a:xfrm>
              <a:off x="6202657" y="3720346"/>
              <a:ext cx="204755" cy="279326"/>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grpSp>
      <p:grpSp>
        <p:nvGrpSpPr>
          <p:cNvPr id="234501" name="Google Shape;326;p20"/>
          <p:cNvGrpSpPr>
            <a:grpSpLocks/>
          </p:cNvGrpSpPr>
          <p:nvPr/>
        </p:nvGrpSpPr>
        <p:grpSpPr bwMode="auto">
          <a:xfrm>
            <a:off x="187594" y="192089"/>
            <a:ext cx="1076325" cy="1076325"/>
            <a:chOff x="6643075" y="3664250"/>
            <a:chExt cx="407950" cy="407975"/>
          </a:xfrm>
        </p:grpSpPr>
        <p:sp>
          <p:nvSpPr>
            <p:cNvPr id="327" name="Google Shape;327;p20"/>
            <p:cNvSpPr/>
            <p:nvPr/>
          </p:nvSpPr>
          <p:spPr>
            <a:xfrm>
              <a:off x="6794101" y="3815285"/>
              <a:ext cx="211195" cy="211208"/>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accent1"/>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sp>
          <p:nvSpPr>
            <p:cNvPr id="328" name="Google Shape;328;p20"/>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grpSp>
      <p:grpSp>
        <p:nvGrpSpPr>
          <p:cNvPr id="234502" name="Google Shape;329;p20"/>
          <p:cNvGrpSpPr>
            <a:grpSpLocks/>
          </p:cNvGrpSpPr>
          <p:nvPr/>
        </p:nvGrpSpPr>
        <p:grpSpPr bwMode="auto">
          <a:xfrm rot="1385783">
            <a:off x="7845426" y="6303963"/>
            <a:ext cx="468313" cy="468312"/>
            <a:chOff x="576250" y="4319400"/>
            <a:chExt cx="442075" cy="442050"/>
          </a:xfrm>
        </p:grpSpPr>
        <p:sp>
          <p:nvSpPr>
            <p:cNvPr id="330" name="Google Shape;330;p20"/>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20"/>
            <p:cNvSpPr/>
            <p:nvPr/>
          </p:nvSpPr>
          <p:spPr>
            <a:xfrm>
              <a:off x="588104" y="4668486"/>
              <a:ext cx="73430" cy="73426"/>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0"/>
            <p:cNvSpPr/>
            <p:nvPr/>
          </p:nvSpPr>
          <p:spPr>
            <a:xfrm>
              <a:off x="649553" y="4710392"/>
              <a:ext cx="46455" cy="46452"/>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0"/>
            <p:cNvSpPr/>
            <p:nvPr/>
          </p:nvSpPr>
          <p:spPr>
            <a:xfrm>
              <a:off x="571367" y="4637844"/>
              <a:ext cx="46456" cy="46453"/>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0"/>
          <p:cNvSpPr/>
          <p:nvPr/>
        </p:nvSpPr>
        <p:spPr>
          <a:xfrm rot="6304741">
            <a:off x="4302126" y="1441451"/>
            <a:ext cx="192087" cy="1825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0"/>
          <p:cNvSpPr/>
          <p:nvPr/>
        </p:nvSpPr>
        <p:spPr>
          <a:xfrm rot="1735981">
            <a:off x="5213350" y="2366963"/>
            <a:ext cx="203200" cy="1952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05" name="Google Shape;336;p20"/>
          <p:cNvSpPr>
            <a:spLocks noGrp="1"/>
          </p:cNvSpPr>
          <p:nvPr>
            <p:ph type="sldNum" sz="quarter" idx="10"/>
          </p:nvPr>
        </p:nvSpPr>
        <p:spPr>
          <a:xfrm>
            <a:off x="1524000" y="5535614"/>
            <a:ext cx="465138" cy="465137"/>
          </a:xfrm>
          <a:noFill/>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7BDFA98-BF64-4B42-B82B-7576686859DA}" type="slidenum">
              <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endParaRPr>
          </a:p>
        </p:txBody>
      </p:sp>
      <p:sp>
        <p:nvSpPr>
          <p:cNvPr id="30" name="TextBox 5"/>
          <p:cNvSpPr txBox="1">
            <a:spLocks noChangeArrowheads="1"/>
          </p:cNvSpPr>
          <p:nvPr/>
        </p:nvSpPr>
        <p:spPr bwMode="auto">
          <a:xfrm>
            <a:off x="0" y="35560"/>
            <a:ext cx="5882326" cy="584775"/>
          </a:xfrm>
          <a:prstGeom prst="rect">
            <a:avLst/>
          </a:prstGeom>
          <a:ln/>
          <a:extLst/>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I</a:t>
            </a:r>
            <a:r>
              <a:rPr kumimoji="0" lang="fr-FR"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Arial" panose="020B0604020202020204" pitchFamily="34" charset="0"/>
              </a:rPr>
              <a:t>NHÂN GIỐNG VẬT NUÔI</a:t>
            </a:r>
            <a:endPar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32" name="9Slide.vn 3">
            <a:extLst>
              <a:ext uri="{FF2B5EF4-FFF2-40B4-BE49-F238E27FC236}">
                <a16:creationId xmlns:a16="http://schemas.microsoft.com/office/drawing/2014/main" xmlns="" id="{62DB7ADA-7400-874B-9DEE-67E9F7DEAB02}"/>
              </a:ext>
            </a:extLst>
          </p:cNvPr>
          <p:cNvGrpSpPr>
            <a:grpSpLocks noChangeAspect="1"/>
          </p:cNvGrpSpPr>
          <p:nvPr/>
        </p:nvGrpSpPr>
        <p:grpSpPr bwMode="auto">
          <a:xfrm>
            <a:off x="48313" y="830404"/>
            <a:ext cx="887895" cy="987058"/>
            <a:chOff x="1897" y="0"/>
            <a:chExt cx="3886" cy="4320"/>
          </a:xfrm>
        </p:grpSpPr>
        <p:sp>
          <p:nvSpPr>
            <p:cNvPr id="33" name="9Slide.vn 4">
              <a:extLst>
                <a:ext uri="{FF2B5EF4-FFF2-40B4-BE49-F238E27FC236}">
                  <a16:creationId xmlns:a16="http://schemas.microsoft.com/office/drawing/2014/main" xmlns="" id="{7849125C-9FF6-CF44-A64A-2BB8B35EE7E4}"/>
                </a:ext>
              </a:extLst>
            </p:cNvPr>
            <p:cNvSpPr>
              <a:spLocks noChangeAspect="1" noChangeArrowheads="1" noTextEdit="1"/>
            </p:cNvSpPr>
            <p:nvPr/>
          </p:nvSpPr>
          <p:spPr bwMode="auto">
            <a:xfrm>
              <a:off x="1897" y="0"/>
              <a:ext cx="388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4" name="9Slide.vn 5">
              <a:extLst>
                <a:ext uri="{FF2B5EF4-FFF2-40B4-BE49-F238E27FC236}">
                  <a16:creationId xmlns:a16="http://schemas.microsoft.com/office/drawing/2014/main" xmlns="" id="{7C1FB437-DA28-7C49-BC97-6CE01369B8BD}"/>
                </a:ext>
              </a:extLst>
            </p:cNvPr>
            <p:cNvSpPr>
              <a:spLocks/>
            </p:cNvSpPr>
            <p:nvPr/>
          </p:nvSpPr>
          <p:spPr bwMode="auto">
            <a:xfrm>
              <a:off x="4385" y="1686"/>
              <a:ext cx="711" cy="761"/>
            </a:xfrm>
            <a:custGeom>
              <a:avLst/>
              <a:gdLst>
                <a:gd name="T0" fmla="*/ 221 w 228"/>
                <a:gd name="T1" fmla="*/ 10 h 244"/>
                <a:gd name="T2" fmla="*/ 221 w 228"/>
                <a:gd name="T3" fmla="*/ 10 h 244"/>
                <a:gd name="T4" fmla="*/ 214 w 228"/>
                <a:gd name="T5" fmla="*/ 17 h 244"/>
                <a:gd name="T6" fmla="*/ 213 w 228"/>
                <a:gd name="T7" fmla="*/ 43 h 244"/>
                <a:gd name="T8" fmla="*/ 149 w 228"/>
                <a:gd name="T9" fmla="*/ 142 h 244"/>
                <a:gd name="T10" fmla="*/ 105 w 228"/>
                <a:gd name="T11" fmla="*/ 32 h 244"/>
                <a:gd name="T12" fmla="*/ 109 w 228"/>
                <a:gd name="T13" fmla="*/ 9 h 244"/>
                <a:gd name="T14" fmla="*/ 104 w 228"/>
                <a:gd name="T15" fmla="*/ 1 h 244"/>
                <a:gd name="T16" fmla="*/ 95 w 228"/>
                <a:gd name="T17" fmla="*/ 6 h 244"/>
                <a:gd name="T18" fmla="*/ 92 w 228"/>
                <a:gd name="T19" fmla="*/ 31 h 244"/>
                <a:gd name="T20" fmla="*/ 140 w 228"/>
                <a:gd name="T21" fmla="*/ 154 h 244"/>
                <a:gd name="T22" fmla="*/ 111 w 228"/>
                <a:gd name="T23" fmla="*/ 205 h 244"/>
                <a:gd name="T24" fmla="*/ 7 w 228"/>
                <a:gd name="T25" fmla="*/ 230 h 244"/>
                <a:gd name="T26" fmla="*/ 0 w 228"/>
                <a:gd name="T27" fmla="*/ 235 h 244"/>
                <a:gd name="T28" fmla="*/ 6 w 228"/>
                <a:gd name="T29" fmla="*/ 243 h 244"/>
                <a:gd name="T30" fmla="*/ 24 w 228"/>
                <a:gd name="T31" fmla="*/ 244 h 244"/>
                <a:gd name="T32" fmla="*/ 120 w 228"/>
                <a:gd name="T33" fmla="*/ 216 h 244"/>
                <a:gd name="T34" fmla="*/ 153 w 228"/>
                <a:gd name="T35" fmla="*/ 156 h 244"/>
                <a:gd name="T36" fmla="*/ 227 w 228"/>
                <a:gd name="T37" fmla="*/ 44 h 244"/>
                <a:gd name="T38" fmla="*/ 228 w 228"/>
                <a:gd name="T39" fmla="*/ 17 h 244"/>
                <a:gd name="T40" fmla="*/ 221 w 228"/>
                <a:gd name="T4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44">
                  <a:moveTo>
                    <a:pt x="221" y="10"/>
                  </a:moveTo>
                  <a:cubicBezTo>
                    <a:pt x="221" y="10"/>
                    <a:pt x="221" y="10"/>
                    <a:pt x="221" y="10"/>
                  </a:cubicBezTo>
                  <a:cubicBezTo>
                    <a:pt x="217" y="11"/>
                    <a:pt x="214" y="14"/>
                    <a:pt x="214" y="17"/>
                  </a:cubicBezTo>
                  <a:cubicBezTo>
                    <a:pt x="214" y="26"/>
                    <a:pt x="214" y="34"/>
                    <a:pt x="213" y="43"/>
                  </a:cubicBezTo>
                  <a:cubicBezTo>
                    <a:pt x="208" y="100"/>
                    <a:pt x="178" y="145"/>
                    <a:pt x="149" y="142"/>
                  </a:cubicBezTo>
                  <a:cubicBezTo>
                    <a:pt x="119" y="139"/>
                    <a:pt x="99" y="89"/>
                    <a:pt x="105" y="32"/>
                  </a:cubicBezTo>
                  <a:cubicBezTo>
                    <a:pt x="106" y="24"/>
                    <a:pt x="107" y="16"/>
                    <a:pt x="109" y="9"/>
                  </a:cubicBezTo>
                  <a:cubicBezTo>
                    <a:pt x="109" y="5"/>
                    <a:pt x="107" y="1"/>
                    <a:pt x="104" y="1"/>
                  </a:cubicBezTo>
                  <a:cubicBezTo>
                    <a:pt x="100" y="0"/>
                    <a:pt x="96" y="2"/>
                    <a:pt x="95" y="6"/>
                  </a:cubicBezTo>
                  <a:cubicBezTo>
                    <a:pt x="94" y="14"/>
                    <a:pt x="92" y="22"/>
                    <a:pt x="92" y="31"/>
                  </a:cubicBezTo>
                  <a:cubicBezTo>
                    <a:pt x="85" y="93"/>
                    <a:pt x="106" y="145"/>
                    <a:pt x="140" y="154"/>
                  </a:cubicBezTo>
                  <a:cubicBezTo>
                    <a:pt x="137" y="176"/>
                    <a:pt x="127" y="193"/>
                    <a:pt x="111" y="205"/>
                  </a:cubicBezTo>
                  <a:cubicBezTo>
                    <a:pt x="72" y="237"/>
                    <a:pt x="8" y="230"/>
                    <a:pt x="7" y="230"/>
                  </a:cubicBezTo>
                  <a:cubicBezTo>
                    <a:pt x="4" y="229"/>
                    <a:pt x="0" y="232"/>
                    <a:pt x="0" y="235"/>
                  </a:cubicBezTo>
                  <a:cubicBezTo>
                    <a:pt x="0" y="239"/>
                    <a:pt x="2" y="243"/>
                    <a:pt x="6" y="243"/>
                  </a:cubicBezTo>
                  <a:cubicBezTo>
                    <a:pt x="7" y="243"/>
                    <a:pt x="14" y="244"/>
                    <a:pt x="24" y="244"/>
                  </a:cubicBezTo>
                  <a:cubicBezTo>
                    <a:pt x="48" y="244"/>
                    <a:pt x="90" y="240"/>
                    <a:pt x="120" y="216"/>
                  </a:cubicBezTo>
                  <a:cubicBezTo>
                    <a:pt x="138" y="201"/>
                    <a:pt x="150" y="181"/>
                    <a:pt x="153" y="156"/>
                  </a:cubicBezTo>
                  <a:cubicBezTo>
                    <a:pt x="189" y="154"/>
                    <a:pt x="220" y="107"/>
                    <a:pt x="227" y="44"/>
                  </a:cubicBezTo>
                  <a:cubicBezTo>
                    <a:pt x="227" y="35"/>
                    <a:pt x="228" y="26"/>
                    <a:pt x="228" y="17"/>
                  </a:cubicBezTo>
                  <a:cubicBezTo>
                    <a:pt x="227" y="13"/>
                    <a:pt x="224" y="10"/>
                    <a:pt x="221" y="10"/>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5" name="9Slide.vn 6">
              <a:extLst>
                <a:ext uri="{FF2B5EF4-FFF2-40B4-BE49-F238E27FC236}">
                  <a16:creationId xmlns:a16="http://schemas.microsoft.com/office/drawing/2014/main" xmlns="" id="{036C9142-4023-FA4B-B83D-50D9132CF29F}"/>
                </a:ext>
              </a:extLst>
            </p:cNvPr>
            <p:cNvSpPr>
              <a:spLocks/>
            </p:cNvSpPr>
            <p:nvPr/>
          </p:nvSpPr>
          <p:spPr bwMode="auto">
            <a:xfrm>
              <a:off x="4460" y="2010"/>
              <a:ext cx="577" cy="437"/>
            </a:xfrm>
            <a:custGeom>
              <a:avLst/>
              <a:gdLst>
                <a:gd name="T0" fmla="*/ 179 w 185"/>
                <a:gd name="T1" fmla="*/ 0 h 140"/>
                <a:gd name="T2" fmla="*/ 123 w 185"/>
                <a:gd name="T3" fmla="*/ 49 h 140"/>
                <a:gd name="T4" fmla="*/ 89 w 185"/>
                <a:gd name="T5" fmla="*/ 109 h 140"/>
                <a:gd name="T6" fmla="*/ 0 w 185"/>
                <a:gd name="T7" fmla="*/ 137 h 140"/>
                <a:gd name="T8" fmla="*/ 1 w 185"/>
                <a:gd name="T9" fmla="*/ 140 h 140"/>
                <a:gd name="T10" fmla="*/ 96 w 185"/>
                <a:gd name="T11" fmla="*/ 112 h 140"/>
                <a:gd name="T12" fmla="*/ 129 w 185"/>
                <a:gd name="T13" fmla="*/ 52 h 140"/>
                <a:gd name="T14" fmla="*/ 185 w 185"/>
                <a:gd name="T15" fmla="*/ 4 h 140"/>
                <a:gd name="T16" fmla="*/ 179 w 185"/>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0">
                  <a:moveTo>
                    <a:pt x="179" y="0"/>
                  </a:moveTo>
                  <a:cubicBezTo>
                    <a:pt x="165" y="29"/>
                    <a:pt x="145" y="48"/>
                    <a:pt x="123" y="49"/>
                  </a:cubicBezTo>
                  <a:cubicBezTo>
                    <a:pt x="119" y="74"/>
                    <a:pt x="108" y="94"/>
                    <a:pt x="89" y="109"/>
                  </a:cubicBezTo>
                  <a:cubicBezTo>
                    <a:pt x="62" y="131"/>
                    <a:pt x="25" y="136"/>
                    <a:pt x="0" y="137"/>
                  </a:cubicBezTo>
                  <a:cubicBezTo>
                    <a:pt x="1" y="138"/>
                    <a:pt x="1" y="139"/>
                    <a:pt x="1" y="140"/>
                  </a:cubicBezTo>
                  <a:cubicBezTo>
                    <a:pt x="25" y="140"/>
                    <a:pt x="66" y="136"/>
                    <a:pt x="96" y="112"/>
                  </a:cubicBezTo>
                  <a:cubicBezTo>
                    <a:pt x="114" y="97"/>
                    <a:pt x="126" y="77"/>
                    <a:pt x="129" y="52"/>
                  </a:cubicBezTo>
                  <a:cubicBezTo>
                    <a:pt x="151" y="51"/>
                    <a:pt x="171" y="33"/>
                    <a:pt x="185" y="4"/>
                  </a:cubicBezTo>
                  <a:cubicBezTo>
                    <a:pt x="183" y="3"/>
                    <a:pt x="181" y="1"/>
                    <a:pt x="179"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6" name="9Slide.vn 7">
              <a:extLst>
                <a:ext uri="{FF2B5EF4-FFF2-40B4-BE49-F238E27FC236}">
                  <a16:creationId xmlns:a16="http://schemas.microsoft.com/office/drawing/2014/main" xmlns="" id="{02081BC3-B9E2-2943-8620-C1942D7D6F8E}"/>
                </a:ext>
              </a:extLst>
            </p:cNvPr>
            <p:cNvSpPr>
              <a:spLocks/>
            </p:cNvSpPr>
            <p:nvPr/>
          </p:nvSpPr>
          <p:spPr bwMode="auto">
            <a:xfrm>
              <a:off x="4737" y="2020"/>
              <a:ext cx="75" cy="99"/>
            </a:xfrm>
            <a:custGeom>
              <a:avLst/>
              <a:gdLst>
                <a:gd name="T0" fmla="*/ 0 w 24"/>
                <a:gd name="T1" fmla="*/ 0 h 32"/>
                <a:gd name="T2" fmla="*/ 0 w 24"/>
                <a:gd name="T3" fmla="*/ 0 h 32"/>
                <a:gd name="T4" fmla="*/ 24 w 24"/>
                <a:gd name="T5" fmla="*/ 32 h 32"/>
                <a:gd name="T6" fmla="*/ 24 w 24"/>
                <a:gd name="T7" fmla="*/ 32 h 32"/>
                <a:gd name="T8" fmla="*/ 0 w 24"/>
                <a:gd name="T9" fmla="*/ 0 h 32"/>
              </a:gdLst>
              <a:ahLst/>
              <a:cxnLst>
                <a:cxn ang="0">
                  <a:pos x="T0" y="T1"/>
                </a:cxn>
                <a:cxn ang="0">
                  <a:pos x="T2" y="T3"/>
                </a:cxn>
                <a:cxn ang="0">
                  <a:pos x="T4" y="T5"/>
                </a:cxn>
                <a:cxn ang="0">
                  <a:pos x="T6" y="T7"/>
                </a:cxn>
                <a:cxn ang="0">
                  <a:pos x="T8" y="T9"/>
                </a:cxn>
              </a:cxnLst>
              <a:rect l="0" t="0" r="r" b="b"/>
              <a:pathLst>
                <a:path w="24" h="32">
                  <a:moveTo>
                    <a:pt x="0" y="0"/>
                  </a:moveTo>
                  <a:cubicBezTo>
                    <a:pt x="0" y="0"/>
                    <a:pt x="0" y="0"/>
                    <a:pt x="0" y="0"/>
                  </a:cubicBezTo>
                  <a:cubicBezTo>
                    <a:pt x="6" y="15"/>
                    <a:pt x="15" y="26"/>
                    <a:pt x="24" y="32"/>
                  </a:cubicBezTo>
                  <a:cubicBezTo>
                    <a:pt x="24" y="32"/>
                    <a:pt x="24" y="32"/>
                    <a:pt x="24" y="32"/>
                  </a:cubicBezTo>
                  <a:cubicBezTo>
                    <a:pt x="15" y="26"/>
                    <a:pt x="6" y="15"/>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7" name="9Slide.vn 8">
              <a:extLst>
                <a:ext uri="{FF2B5EF4-FFF2-40B4-BE49-F238E27FC236}">
                  <a16:creationId xmlns:a16="http://schemas.microsoft.com/office/drawing/2014/main" xmlns="" id="{11EE72B9-1C1E-A34B-AD4E-30CE1B014E6D}"/>
                </a:ext>
              </a:extLst>
            </p:cNvPr>
            <p:cNvSpPr>
              <a:spLocks/>
            </p:cNvSpPr>
            <p:nvPr/>
          </p:nvSpPr>
          <p:spPr bwMode="auto">
            <a:xfrm>
              <a:off x="4725" y="2020"/>
              <a:ext cx="87" cy="99"/>
            </a:xfrm>
            <a:custGeom>
              <a:avLst/>
              <a:gdLst>
                <a:gd name="T0" fmla="*/ 4 w 28"/>
                <a:gd name="T1" fmla="*/ 0 h 32"/>
                <a:gd name="T2" fmla="*/ 0 w 28"/>
                <a:gd name="T3" fmla="*/ 3 h 32"/>
                <a:gd name="T4" fmla="*/ 28 w 28"/>
                <a:gd name="T5" fmla="*/ 32 h 32"/>
                <a:gd name="T6" fmla="*/ 4 w 28"/>
                <a:gd name="T7" fmla="*/ 0 h 32"/>
              </a:gdLst>
              <a:ahLst/>
              <a:cxnLst>
                <a:cxn ang="0">
                  <a:pos x="T0" y="T1"/>
                </a:cxn>
                <a:cxn ang="0">
                  <a:pos x="T2" y="T3"/>
                </a:cxn>
                <a:cxn ang="0">
                  <a:pos x="T4" y="T5"/>
                </a:cxn>
                <a:cxn ang="0">
                  <a:pos x="T6" y="T7"/>
                </a:cxn>
              </a:cxnLst>
              <a:rect l="0" t="0" r="r" b="b"/>
              <a:pathLst>
                <a:path w="28" h="32">
                  <a:moveTo>
                    <a:pt x="4" y="0"/>
                  </a:moveTo>
                  <a:cubicBezTo>
                    <a:pt x="3" y="1"/>
                    <a:pt x="2" y="2"/>
                    <a:pt x="0" y="3"/>
                  </a:cubicBezTo>
                  <a:cubicBezTo>
                    <a:pt x="7" y="18"/>
                    <a:pt x="17" y="28"/>
                    <a:pt x="28" y="32"/>
                  </a:cubicBezTo>
                  <a:cubicBezTo>
                    <a:pt x="19" y="26"/>
                    <a:pt x="10" y="15"/>
                    <a:pt x="4"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8" name="9Slide.vn 9">
              <a:extLst>
                <a:ext uri="{FF2B5EF4-FFF2-40B4-BE49-F238E27FC236}">
                  <a16:creationId xmlns:a16="http://schemas.microsoft.com/office/drawing/2014/main" xmlns="" id="{FD89E71F-FF6B-9145-A2B5-AEC609B5494C}"/>
                </a:ext>
              </a:extLst>
            </p:cNvPr>
            <p:cNvSpPr>
              <a:spLocks/>
            </p:cNvSpPr>
            <p:nvPr/>
          </p:nvSpPr>
          <p:spPr bwMode="auto">
            <a:xfrm>
              <a:off x="3854" y="1807"/>
              <a:ext cx="421" cy="456"/>
            </a:xfrm>
            <a:custGeom>
              <a:avLst/>
              <a:gdLst>
                <a:gd name="T0" fmla="*/ 127 w 135"/>
                <a:gd name="T1" fmla="*/ 146 h 146"/>
                <a:gd name="T2" fmla="*/ 27 w 135"/>
                <a:gd name="T3" fmla="*/ 106 h 146"/>
                <a:gd name="T4" fmla="*/ 9 w 135"/>
                <a:gd name="T5" fmla="*/ 6 h 146"/>
                <a:gd name="T6" fmla="*/ 16 w 135"/>
                <a:gd name="T7" fmla="*/ 1 h 146"/>
                <a:gd name="T8" fmla="*/ 22 w 135"/>
                <a:gd name="T9" fmla="*/ 9 h 146"/>
                <a:gd name="T10" fmla="*/ 37 w 135"/>
                <a:gd name="T11" fmla="*/ 97 h 146"/>
                <a:gd name="T12" fmla="*/ 128 w 135"/>
                <a:gd name="T13" fmla="*/ 132 h 146"/>
                <a:gd name="T14" fmla="*/ 135 w 135"/>
                <a:gd name="T15" fmla="*/ 139 h 146"/>
                <a:gd name="T16" fmla="*/ 129 w 135"/>
                <a:gd name="T17" fmla="*/ 146 h 146"/>
                <a:gd name="T18" fmla="*/ 127 w 135"/>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46">
                  <a:moveTo>
                    <a:pt x="127" y="146"/>
                  </a:moveTo>
                  <a:cubicBezTo>
                    <a:pt x="115" y="146"/>
                    <a:pt x="59" y="144"/>
                    <a:pt x="27" y="106"/>
                  </a:cubicBezTo>
                  <a:cubicBezTo>
                    <a:pt x="6" y="82"/>
                    <a:pt x="0" y="48"/>
                    <a:pt x="9" y="6"/>
                  </a:cubicBezTo>
                  <a:cubicBezTo>
                    <a:pt x="9" y="3"/>
                    <a:pt x="13" y="0"/>
                    <a:pt x="16" y="1"/>
                  </a:cubicBezTo>
                  <a:cubicBezTo>
                    <a:pt x="20" y="2"/>
                    <a:pt x="22" y="5"/>
                    <a:pt x="22" y="9"/>
                  </a:cubicBezTo>
                  <a:cubicBezTo>
                    <a:pt x="14" y="46"/>
                    <a:pt x="20" y="76"/>
                    <a:pt x="37" y="97"/>
                  </a:cubicBezTo>
                  <a:cubicBezTo>
                    <a:pt x="68" y="134"/>
                    <a:pt x="128" y="132"/>
                    <a:pt x="128" y="132"/>
                  </a:cubicBezTo>
                  <a:cubicBezTo>
                    <a:pt x="132" y="132"/>
                    <a:pt x="135" y="135"/>
                    <a:pt x="135" y="139"/>
                  </a:cubicBezTo>
                  <a:cubicBezTo>
                    <a:pt x="135" y="142"/>
                    <a:pt x="132" y="145"/>
                    <a:pt x="129" y="146"/>
                  </a:cubicBezTo>
                  <a:cubicBezTo>
                    <a:pt x="128" y="146"/>
                    <a:pt x="128" y="146"/>
                    <a:pt x="127" y="146"/>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9" name="9Slide.vn 10">
              <a:extLst>
                <a:ext uri="{FF2B5EF4-FFF2-40B4-BE49-F238E27FC236}">
                  <a16:creationId xmlns:a16="http://schemas.microsoft.com/office/drawing/2014/main" xmlns="" id="{49D9157F-6F5C-C44C-B720-4AB1EF6BD7BA}"/>
                </a:ext>
              </a:extLst>
            </p:cNvPr>
            <p:cNvSpPr>
              <a:spLocks/>
            </p:cNvSpPr>
            <p:nvPr/>
          </p:nvSpPr>
          <p:spPr bwMode="auto">
            <a:xfrm>
              <a:off x="3895" y="2054"/>
              <a:ext cx="299" cy="203"/>
            </a:xfrm>
            <a:custGeom>
              <a:avLst/>
              <a:gdLst>
                <a:gd name="T0" fmla="*/ 6 w 96"/>
                <a:gd name="T1" fmla="*/ 0 h 65"/>
                <a:gd name="T2" fmla="*/ 0 w 96"/>
                <a:gd name="T3" fmla="*/ 3 h 65"/>
                <a:gd name="T4" fmla="*/ 14 w 96"/>
                <a:gd name="T5" fmla="*/ 27 h 65"/>
                <a:gd name="T6" fmla="*/ 95 w 96"/>
                <a:gd name="T7" fmla="*/ 65 h 65"/>
                <a:gd name="T8" fmla="*/ 96 w 96"/>
                <a:gd name="T9" fmla="*/ 58 h 65"/>
                <a:gd name="T10" fmla="*/ 19 w 96"/>
                <a:gd name="T11" fmla="*/ 20 h 65"/>
                <a:gd name="T12" fmla="*/ 6 w 9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6" h="65">
                  <a:moveTo>
                    <a:pt x="6" y="0"/>
                  </a:moveTo>
                  <a:cubicBezTo>
                    <a:pt x="4" y="1"/>
                    <a:pt x="2" y="2"/>
                    <a:pt x="0" y="3"/>
                  </a:cubicBezTo>
                  <a:cubicBezTo>
                    <a:pt x="3" y="12"/>
                    <a:pt x="8" y="20"/>
                    <a:pt x="14" y="27"/>
                  </a:cubicBezTo>
                  <a:cubicBezTo>
                    <a:pt x="37" y="54"/>
                    <a:pt x="73" y="63"/>
                    <a:pt x="95" y="65"/>
                  </a:cubicBezTo>
                  <a:cubicBezTo>
                    <a:pt x="96" y="63"/>
                    <a:pt x="96" y="60"/>
                    <a:pt x="96" y="58"/>
                  </a:cubicBezTo>
                  <a:cubicBezTo>
                    <a:pt x="74" y="55"/>
                    <a:pt x="41" y="46"/>
                    <a:pt x="19" y="20"/>
                  </a:cubicBezTo>
                  <a:cubicBezTo>
                    <a:pt x="14" y="14"/>
                    <a:pt x="10" y="7"/>
                    <a:pt x="6"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0" name="9Slide.vn 11">
              <a:extLst>
                <a:ext uri="{FF2B5EF4-FFF2-40B4-BE49-F238E27FC236}">
                  <a16:creationId xmlns:a16="http://schemas.microsoft.com/office/drawing/2014/main" xmlns="" id="{5BD03A1D-0604-ED46-B9D4-7F583C531B68}"/>
                </a:ext>
              </a:extLst>
            </p:cNvPr>
            <p:cNvSpPr>
              <a:spLocks/>
            </p:cNvSpPr>
            <p:nvPr/>
          </p:nvSpPr>
          <p:spPr bwMode="auto">
            <a:xfrm>
              <a:off x="4123" y="1545"/>
              <a:ext cx="171" cy="319"/>
            </a:xfrm>
            <a:custGeom>
              <a:avLst/>
              <a:gdLst>
                <a:gd name="T0" fmla="*/ 48 w 55"/>
                <a:gd name="T1" fmla="*/ 102 h 102"/>
                <a:gd name="T2" fmla="*/ 47 w 55"/>
                <a:gd name="T3" fmla="*/ 102 h 102"/>
                <a:gd name="T4" fmla="*/ 4 w 55"/>
                <a:gd name="T5" fmla="*/ 49 h 102"/>
                <a:gd name="T6" fmla="*/ 3 w 55"/>
                <a:gd name="T7" fmla="*/ 6 h 102"/>
                <a:gd name="T8" fmla="*/ 11 w 55"/>
                <a:gd name="T9" fmla="*/ 0 h 102"/>
                <a:gd name="T10" fmla="*/ 17 w 55"/>
                <a:gd name="T11" fmla="*/ 8 h 102"/>
                <a:gd name="T12" fmla="*/ 49 w 55"/>
                <a:gd name="T13" fmla="*/ 89 h 102"/>
                <a:gd name="T14" fmla="*/ 55 w 55"/>
                <a:gd name="T15" fmla="*/ 97 h 102"/>
                <a:gd name="T16" fmla="*/ 48 w 55"/>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2">
                  <a:moveTo>
                    <a:pt x="48" y="102"/>
                  </a:moveTo>
                  <a:cubicBezTo>
                    <a:pt x="48" y="102"/>
                    <a:pt x="47" y="102"/>
                    <a:pt x="47" y="102"/>
                  </a:cubicBezTo>
                  <a:cubicBezTo>
                    <a:pt x="23" y="99"/>
                    <a:pt x="8" y="80"/>
                    <a:pt x="4" y="49"/>
                  </a:cubicBezTo>
                  <a:cubicBezTo>
                    <a:pt x="0" y="27"/>
                    <a:pt x="3" y="7"/>
                    <a:pt x="3" y="6"/>
                  </a:cubicBezTo>
                  <a:cubicBezTo>
                    <a:pt x="4" y="2"/>
                    <a:pt x="7" y="0"/>
                    <a:pt x="11" y="0"/>
                  </a:cubicBezTo>
                  <a:cubicBezTo>
                    <a:pt x="15" y="1"/>
                    <a:pt x="17" y="4"/>
                    <a:pt x="17" y="8"/>
                  </a:cubicBezTo>
                  <a:cubicBezTo>
                    <a:pt x="17" y="9"/>
                    <a:pt x="6" y="82"/>
                    <a:pt x="49" y="89"/>
                  </a:cubicBezTo>
                  <a:cubicBezTo>
                    <a:pt x="53" y="89"/>
                    <a:pt x="55" y="93"/>
                    <a:pt x="55" y="97"/>
                  </a:cubicBezTo>
                  <a:cubicBezTo>
                    <a:pt x="54" y="100"/>
                    <a:pt x="51" y="102"/>
                    <a:pt x="48" y="10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1" name="9Slide.vn 12">
              <a:extLst>
                <a:ext uri="{FF2B5EF4-FFF2-40B4-BE49-F238E27FC236}">
                  <a16:creationId xmlns:a16="http://schemas.microsoft.com/office/drawing/2014/main" xmlns="" id="{B75F75FF-CC3F-D847-B263-921EFE4B96DB}"/>
                </a:ext>
              </a:extLst>
            </p:cNvPr>
            <p:cNvSpPr>
              <a:spLocks/>
            </p:cNvSpPr>
            <p:nvPr/>
          </p:nvSpPr>
          <p:spPr bwMode="auto">
            <a:xfrm>
              <a:off x="4378" y="1352"/>
              <a:ext cx="269" cy="290"/>
            </a:xfrm>
            <a:custGeom>
              <a:avLst/>
              <a:gdLst>
                <a:gd name="T0" fmla="*/ 15 w 86"/>
                <a:gd name="T1" fmla="*/ 93 h 93"/>
                <a:gd name="T2" fmla="*/ 6 w 86"/>
                <a:gd name="T3" fmla="*/ 92 h 93"/>
                <a:gd name="T4" fmla="*/ 1 w 86"/>
                <a:gd name="T5" fmla="*/ 84 h 93"/>
                <a:gd name="T6" fmla="*/ 9 w 86"/>
                <a:gd name="T7" fmla="*/ 79 h 93"/>
                <a:gd name="T8" fmla="*/ 36 w 86"/>
                <a:gd name="T9" fmla="*/ 73 h 93"/>
                <a:gd name="T10" fmla="*/ 72 w 86"/>
                <a:gd name="T11" fmla="*/ 6 h 93"/>
                <a:gd name="T12" fmla="*/ 80 w 86"/>
                <a:gd name="T13" fmla="*/ 1 h 93"/>
                <a:gd name="T14" fmla="*/ 86 w 86"/>
                <a:gd name="T15" fmla="*/ 9 h 93"/>
                <a:gd name="T16" fmla="*/ 43 w 86"/>
                <a:gd name="T17" fmla="*/ 85 h 93"/>
                <a:gd name="T18" fmla="*/ 15 w 86"/>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93">
                  <a:moveTo>
                    <a:pt x="15" y="93"/>
                  </a:moveTo>
                  <a:cubicBezTo>
                    <a:pt x="9" y="93"/>
                    <a:pt x="6" y="92"/>
                    <a:pt x="6" y="92"/>
                  </a:cubicBezTo>
                  <a:cubicBezTo>
                    <a:pt x="2" y="91"/>
                    <a:pt x="0" y="88"/>
                    <a:pt x="1" y="84"/>
                  </a:cubicBezTo>
                  <a:cubicBezTo>
                    <a:pt x="2" y="80"/>
                    <a:pt x="5" y="78"/>
                    <a:pt x="9" y="79"/>
                  </a:cubicBezTo>
                  <a:cubicBezTo>
                    <a:pt x="10" y="79"/>
                    <a:pt x="22" y="82"/>
                    <a:pt x="36" y="73"/>
                  </a:cubicBezTo>
                  <a:cubicBezTo>
                    <a:pt x="53" y="63"/>
                    <a:pt x="66" y="39"/>
                    <a:pt x="72" y="6"/>
                  </a:cubicBezTo>
                  <a:cubicBezTo>
                    <a:pt x="73" y="2"/>
                    <a:pt x="77" y="0"/>
                    <a:pt x="80" y="1"/>
                  </a:cubicBezTo>
                  <a:cubicBezTo>
                    <a:pt x="84" y="1"/>
                    <a:pt x="86" y="5"/>
                    <a:pt x="86" y="9"/>
                  </a:cubicBezTo>
                  <a:cubicBezTo>
                    <a:pt x="78" y="47"/>
                    <a:pt x="64" y="72"/>
                    <a:pt x="43" y="85"/>
                  </a:cubicBezTo>
                  <a:cubicBezTo>
                    <a:pt x="32" y="92"/>
                    <a:pt x="22" y="93"/>
                    <a:pt x="15" y="93"/>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2" name="9Slide.vn 13">
              <a:extLst>
                <a:ext uri="{FF2B5EF4-FFF2-40B4-BE49-F238E27FC236}">
                  <a16:creationId xmlns:a16="http://schemas.microsoft.com/office/drawing/2014/main" xmlns="" id="{8A63D451-2DE2-6845-B08D-431D0D109C1D}"/>
                </a:ext>
              </a:extLst>
            </p:cNvPr>
            <p:cNvSpPr>
              <a:spLocks/>
            </p:cNvSpPr>
            <p:nvPr/>
          </p:nvSpPr>
          <p:spPr bwMode="auto">
            <a:xfrm>
              <a:off x="3929" y="1239"/>
              <a:ext cx="949" cy="1701"/>
            </a:xfrm>
            <a:custGeom>
              <a:avLst/>
              <a:gdLst>
                <a:gd name="T0" fmla="*/ 239 w 304"/>
                <a:gd name="T1" fmla="*/ 482 h 545"/>
                <a:gd name="T2" fmla="*/ 194 w 304"/>
                <a:gd name="T3" fmla="*/ 455 h 545"/>
                <a:gd name="T4" fmla="*/ 191 w 304"/>
                <a:gd name="T5" fmla="*/ 451 h 545"/>
                <a:gd name="T6" fmla="*/ 184 w 304"/>
                <a:gd name="T7" fmla="*/ 432 h 545"/>
                <a:gd name="T8" fmla="*/ 176 w 304"/>
                <a:gd name="T9" fmla="*/ 406 h 545"/>
                <a:gd name="T10" fmla="*/ 172 w 304"/>
                <a:gd name="T11" fmla="*/ 390 h 545"/>
                <a:gd name="T12" fmla="*/ 168 w 304"/>
                <a:gd name="T13" fmla="*/ 373 h 545"/>
                <a:gd name="T14" fmla="*/ 165 w 304"/>
                <a:gd name="T15" fmla="*/ 354 h 545"/>
                <a:gd name="T16" fmla="*/ 162 w 304"/>
                <a:gd name="T17" fmla="*/ 335 h 545"/>
                <a:gd name="T18" fmla="*/ 159 w 304"/>
                <a:gd name="T19" fmla="*/ 302 h 545"/>
                <a:gd name="T20" fmla="*/ 158 w 304"/>
                <a:gd name="T21" fmla="*/ 281 h 545"/>
                <a:gd name="T22" fmla="*/ 157 w 304"/>
                <a:gd name="T23" fmla="*/ 258 h 545"/>
                <a:gd name="T24" fmla="*/ 157 w 304"/>
                <a:gd name="T25" fmla="*/ 214 h 545"/>
                <a:gd name="T26" fmla="*/ 160 w 304"/>
                <a:gd name="T27" fmla="*/ 171 h 545"/>
                <a:gd name="T28" fmla="*/ 163 w 304"/>
                <a:gd name="T29" fmla="*/ 131 h 545"/>
                <a:gd name="T30" fmla="*/ 167 w 304"/>
                <a:gd name="T31" fmla="*/ 95 h 545"/>
                <a:gd name="T32" fmla="*/ 174 w 304"/>
                <a:gd name="T33" fmla="*/ 41 h 545"/>
                <a:gd name="T34" fmla="*/ 178 w 304"/>
                <a:gd name="T35" fmla="*/ 20 h 545"/>
                <a:gd name="T36" fmla="*/ 173 w 304"/>
                <a:gd name="T37" fmla="*/ 2 h 545"/>
                <a:gd name="T38" fmla="*/ 161 w 304"/>
                <a:gd name="T39" fmla="*/ 15 h 545"/>
                <a:gd name="T40" fmla="*/ 154 w 304"/>
                <a:gd name="T41" fmla="*/ 35 h 545"/>
                <a:gd name="T42" fmla="*/ 136 w 304"/>
                <a:gd name="T43" fmla="*/ 88 h 545"/>
                <a:gd name="T44" fmla="*/ 95 w 304"/>
                <a:gd name="T45" fmla="*/ 253 h 545"/>
                <a:gd name="T46" fmla="*/ 91 w 304"/>
                <a:gd name="T47" fmla="*/ 276 h 545"/>
                <a:gd name="T48" fmla="*/ 88 w 304"/>
                <a:gd name="T49" fmla="*/ 300 h 545"/>
                <a:gd name="T50" fmla="*/ 83 w 304"/>
                <a:gd name="T51" fmla="*/ 337 h 545"/>
                <a:gd name="T52" fmla="*/ 82 w 304"/>
                <a:gd name="T53" fmla="*/ 359 h 545"/>
                <a:gd name="T54" fmla="*/ 82 w 304"/>
                <a:gd name="T55" fmla="*/ 380 h 545"/>
                <a:gd name="T56" fmla="*/ 82 w 304"/>
                <a:gd name="T57" fmla="*/ 401 h 545"/>
                <a:gd name="T58" fmla="*/ 84 w 304"/>
                <a:gd name="T59" fmla="*/ 421 h 545"/>
                <a:gd name="T60" fmla="*/ 87 w 304"/>
                <a:gd name="T61" fmla="*/ 447 h 545"/>
                <a:gd name="T62" fmla="*/ 88 w 304"/>
                <a:gd name="T63" fmla="*/ 464 h 545"/>
                <a:gd name="T64" fmla="*/ 81 w 304"/>
                <a:gd name="T65" fmla="*/ 478 h 545"/>
                <a:gd name="T66" fmla="*/ 67 w 304"/>
                <a:gd name="T67" fmla="*/ 487 h 545"/>
                <a:gd name="T68" fmla="*/ 0 w 304"/>
                <a:gd name="T69" fmla="*/ 545 h 545"/>
                <a:gd name="T70" fmla="*/ 304 w 304"/>
                <a:gd name="T71" fmla="*/ 545 h 545"/>
                <a:gd name="T72" fmla="*/ 239 w 304"/>
                <a:gd name="T73" fmla="*/ 48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545">
                  <a:moveTo>
                    <a:pt x="239" y="482"/>
                  </a:moveTo>
                  <a:cubicBezTo>
                    <a:pt x="209" y="483"/>
                    <a:pt x="194" y="457"/>
                    <a:pt x="194" y="455"/>
                  </a:cubicBezTo>
                  <a:cubicBezTo>
                    <a:pt x="193" y="454"/>
                    <a:pt x="192" y="452"/>
                    <a:pt x="191" y="451"/>
                  </a:cubicBezTo>
                  <a:cubicBezTo>
                    <a:pt x="189" y="445"/>
                    <a:pt x="186" y="439"/>
                    <a:pt x="184" y="432"/>
                  </a:cubicBezTo>
                  <a:cubicBezTo>
                    <a:pt x="181" y="424"/>
                    <a:pt x="178" y="415"/>
                    <a:pt x="176" y="406"/>
                  </a:cubicBezTo>
                  <a:cubicBezTo>
                    <a:pt x="174" y="401"/>
                    <a:pt x="173" y="395"/>
                    <a:pt x="172" y="390"/>
                  </a:cubicBezTo>
                  <a:cubicBezTo>
                    <a:pt x="170" y="384"/>
                    <a:pt x="169" y="379"/>
                    <a:pt x="168" y="373"/>
                  </a:cubicBezTo>
                  <a:cubicBezTo>
                    <a:pt x="167" y="367"/>
                    <a:pt x="166" y="361"/>
                    <a:pt x="165" y="354"/>
                  </a:cubicBezTo>
                  <a:cubicBezTo>
                    <a:pt x="164" y="348"/>
                    <a:pt x="163" y="342"/>
                    <a:pt x="162" y="335"/>
                  </a:cubicBezTo>
                  <a:cubicBezTo>
                    <a:pt x="161" y="322"/>
                    <a:pt x="159" y="317"/>
                    <a:pt x="159" y="302"/>
                  </a:cubicBezTo>
                  <a:cubicBezTo>
                    <a:pt x="158" y="295"/>
                    <a:pt x="158" y="288"/>
                    <a:pt x="158" y="281"/>
                  </a:cubicBezTo>
                  <a:cubicBezTo>
                    <a:pt x="157" y="273"/>
                    <a:pt x="157" y="266"/>
                    <a:pt x="157" y="258"/>
                  </a:cubicBezTo>
                  <a:cubicBezTo>
                    <a:pt x="157" y="244"/>
                    <a:pt x="157" y="229"/>
                    <a:pt x="157" y="214"/>
                  </a:cubicBezTo>
                  <a:cubicBezTo>
                    <a:pt x="158" y="200"/>
                    <a:pt x="159" y="185"/>
                    <a:pt x="160" y="171"/>
                  </a:cubicBezTo>
                  <a:cubicBezTo>
                    <a:pt x="160" y="157"/>
                    <a:pt x="162" y="144"/>
                    <a:pt x="163" y="131"/>
                  </a:cubicBezTo>
                  <a:cubicBezTo>
                    <a:pt x="164" y="118"/>
                    <a:pt x="165" y="106"/>
                    <a:pt x="167" y="95"/>
                  </a:cubicBezTo>
                  <a:cubicBezTo>
                    <a:pt x="169" y="72"/>
                    <a:pt x="172" y="54"/>
                    <a:pt x="174" y="41"/>
                  </a:cubicBezTo>
                  <a:cubicBezTo>
                    <a:pt x="177" y="28"/>
                    <a:pt x="178" y="20"/>
                    <a:pt x="178" y="20"/>
                  </a:cubicBezTo>
                  <a:cubicBezTo>
                    <a:pt x="179" y="16"/>
                    <a:pt x="177" y="3"/>
                    <a:pt x="173" y="2"/>
                  </a:cubicBezTo>
                  <a:cubicBezTo>
                    <a:pt x="168" y="0"/>
                    <a:pt x="163" y="11"/>
                    <a:pt x="161" y="15"/>
                  </a:cubicBezTo>
                  <a:cubicBezTo>
                    <a:pt x="161" y="15"/>
                    <a:pt x="159" y="23"/>
                    <a:pt x="154" y="35"/>
                  </a:cubicBezTo>
                  <a:cubicBezTo>
                    <a:pt x="149" y="48"/>
                    <a:pt x="143" y="66"/>
                    <a:pt x="136" y="88"/>
                  </a:cubicBezTo>
                  <a:cubicBezTo>
                    <a:pt x="122" y="132"/>
                    <a:pt x="106" y="191"/>
                    <a:pt x="95" y="253"/>
                  </a:cubicBezTo>
                  <a:cubicBezTo>
                    <a:pt x="94" y="261"/>
                    <a:pt x="92" y="269"/>
                    <a:pt x="91" y="276"/>
                  </a:cubicBezTo>
                  <a:cubicBezTo>
                    <a:pt x="90" y="284"/>
                    <a:pt x="89" y="292"/>
                    <a:pt x="88" y="300"/>
                  </a:cubicBezTo>
                  <a:cubicBezTo>
                    <a:pt x="86" y="315"/>
                    <a:pt x="85" y="322"/>
                    <a:pt x="83" y="337"/>
                  </a:cubicBezTo>
                  <a:cubicBezTo>
                    <a:pt x="83" y="344"/>
                    <a:pt x="83" y="352"/>
                    <a:pt x="82" y="359"/>
                  </a:cubicBezTo>
                  <a:cubicBezTo>
                    <a:pt x="82" y="366"/>
                    <a:pt x="82" y="373"/>
                    <a:pt x="82" y="380"/>
                  </a:cubicBezTo>
                  <a:cubicBezTo>
                    <a:pt x="82" y="387"/>
                    <a:pt x="82" y="394"/>
                    <a:pt x="82" y="401"/>
                  </a:cubicBezTo>
                  <a:cubicBezTo>
                    <a:pt x="83" y="408"/>
                    <a:pt x="83" y="414"/>
                    <a:pt x="84" y="421"/>
                  </a:cubicBezTo>
                  <a:cubicBezTo>
                    <a:pt x="84" y="429"/>
                    <a:pt x="85" y="438"/>
                    <a:pt x="87" y="447"/>
                  </a:cubicBezTo>
                  <a:cubicBezTo>
                    <a:pt x="88" y="452"/>
                    <a:pt x="89" y="458"/>
                    <a:pt x="88" y="464"/>
                  </a:cubicBezTo>
                  <a:cubicBezTo>
                    <a:pt x="87" y="469"/>
                    <a:pt x="84" y="474"/>
                    <a:pt x="81" y="478"/>
                  </a:cubicBezTo>
                  <a:cubicBezTo>
                    <a:pt x="77" y="482"/>
                    <a:pt x="73" y="486"/>
                    <a:pt x="67" y="487"/>
                  </a:cubicBezTo>
                  <a:cubicBezTo>
                    <a:pt x="14" y="499"/>
                    <a:pt x="0" y="545"/>
                    <a:pt x="0" y="545"/>
                  </a:cubicBezTo>
                  <a:cubicBezTo>
                    <a:pt x="304" y="545"/>
                    <a:pt x="304" y="545"/>
                    <a:pt x="304" y="545"/>
                  </a:cubicBezTo>
                  <a:cubicBezTo>
                    <a:pt x="304" y="521"/>
                    <a:pt x="268" y="482"/>
                    <a:pt x="239" y="48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3" name="9Slide.vn 14">
              <a:extLst>
                <a:ext uri="{FF2B5EF4-FFF2-40B4-BE49-F238E27FC236}">
                  <a16:creationId xmlns:a16="http://schemas.microsoft.com/office/drawing/2014/main" xmlns="" id="{CE2F9D95-CAA6-C54E-8EEF-6B22CE926A22}"/>
                </a:ext>
              </a:extLst>
            </p:cNvPr>
            <p:cNvSpPr>
              <a:spLocks noEditPoints="1"/>
            </p:cNvSpPr>
            <p:nvPr/>
          </p:nvSpPr>
          <p:spPr bwMode="auto">
            <a:xfrm>
              <a:off x="4419" y="1907"/>
              <a:ext cx="250" cy="837"/>
            </a:xfrm>
            <a:custGeom>
              <a:avLst/>
              <a:gdLst>
                <a:gd name="T0" fmla="*/ 14 w 80"/>
                <a:gd name="T1" fmla="*/ 173 h 268"/>
                <a:gd name="T2" fmla="*/ 14 w 80"/>
                <a:gd name="T3" fmla="*/ 173 h 268"/>
                <a:gd name="T4" fmla="*/ 15 w 80"/>
                <a:gd name="T5" fmla="*/ 176 h 268"/>
                <a:gd name="T6" fmla="*/ 19 w 80"/>
                <a:gd name="T7" fmla="*/ 192 h 268"/>
                <a:gd name="T8" fmla="*/ 27 w 80"/>
                <a:gd name="T9" fmla="*/ 218 h 268"/>
                <a:gd name="T10" fmla="*/ 34 w 80"/>
                <a:gd name="T11" fmla="*/ 237 h 268"/>
                <a:gd name="T12" fmla="*/ 37 w 80"/>
                <a:gd name="T13" fmla="*/ 241 h 268"/>
                <a:gd name="T14" fmla="*/ 80 w 80"/>
                <a:gd name="T15" fmla="*/ 268 h 268"/>
                <a:gd name="T16" fmla="*/ 80 w 80"/>
                <a:gd name="T17" fmla="*/ 268 h 268"/>
                <a:gd name="T18" fmla="*/ 37 w 80"/>
                <a:gd name="T19" fmla="*/ 241 h 268"/>
                <a:gd name="T20" fmla="*/ 34 w 80"/>
                <a:gd name="T21" fmla="*/ 237 h 268"/>
                <a:gd name="T22" fmla="*/ 27 w 80"/>
                <a:gd name="T23" fmla="*/ 218 h 268"/>
                <a:gd name="T24" fmla="*/ 19 w 80"/>
                <a:gd name="T25" fmla="*/ 192 h 268"/>
                <a:gd name="T26" fmla="*/ 15 w 80"/>
                <a:gd name="T27" fmla="*/ 176 h 268"/>
                <a:gd name="T28" fmla="*/ 14 w 80"/>
                <a:gd name="T29" fmla="*/ 173 h 268"/>
                <a:gd name="T30" fmla="*/ 0 w 80"/>
                <a:gd name="T31" fmla="*/ 0 h 268"/>
                <a:gd name="T32" fmla="*/ 0 w 80"/>
                <a:gd name="T33" fmla="*/ 44 h 268"/>
                <a:gd name="T34" fmla="*/ 1 w 80"/>
                <a:gd name="T35" fmla="*/ 67 h 268"/>
                <a:gd name="T36" fmla="*/ 2 w 80"/>
                <a:gd name="T37" fmla="*/ 88 h 268"/>
                <a:gd name="T38" fmla="*/ 5 w 80"/>
                <a:gd name="T39" fmla="*/ 121 h 268"/>
                <a:gd name="T40" fmla="*/ 8 w 80"/>
                <a:gd name="T41" fmla="*/ 140 h 268"/>
                <a:gd name="T42" fmla="*/ 11 w 80"/>
                <a:gd name="T43" fmla="*/ 159 h 268"/>
                <a:gd name="T44" fmla="*/ 11 w 80"/>
                <a:gd name="T45" fmla="*/ 159 h 268"/>
                <a:gd name="T46" fmla="*/ 11 w 80"/>
                <a:gd name="T47" fmla="*/ 159 h 268"/>
                <a:gd name="T48" fmla="*/ 11 w 80"/>
                <a:gd name="T49" fmla="*/ 159 h 268"/>
                <a:gd name="T50" fmla="*/ 8 w 80"/>
                <a:gd name="T51" fmla="*/ 140 h 268"/>
                <a:gd name="T52" fmla="*/ 5 w 80"/>
                <a:gd name="T53" fmla="*/ 121 h 268"/>
                <a:gd name="T54" fmla="*/ 2 w 80"/>
                <a:gd name="T55" fmla="*/ 88 h 268"/>
                <a:gd name="T56" fmla="*/ 1 w 80"/>
                <a:gd name="T57" fmla="*/ 67 h 268"/>
                <a:gd name="T58" fmla="*/ 0 w 80"/>
                <a:gd name="T59" fmla="*/ 44 h 268"/>
                <a:gd name="T60" fmla="*/ 0 w 80"/>
                <a:gd name="T61" fmla="*/ 0 h 268"/>
                <a:gd name="T62" fmla="*/ 0 w 80"/>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268">
                  <a:moveTo>
                    <a:pt x="14" y="173"/>
                  </a:moveTo>
                  <a:cubicBezTo>
                    <a:pt x="14" y="173"/>
                    <a:pt x="14" y="173"/>
                    <a:pt x="14" y="173"/>
                  </a:cubicBezTo>
                  <a:cubicBezTo>
                    <a:pt x="14" y="174"/>
                    <a:pt x="14" y="175"/>
                    <a:pt x="15" y="176"/>
                  </a:cubicBezTo>
                  <a:cubicBezTo>
                    <a:pt x="16" y="181"/>
                    <a:pt x="17" y="187"/>
                    <a:pt x="19" y="192"/>
                  </a:cubicBezTo>
                  <a:cubicBezTo>
                    <a:pt x="21" y="201"/>
                    <a:pt x="24" y="210"/>
                    <a:pt x="27" y="218"/>
                  </a:cubicBezTo>
                  <a:cubicBezTo>
                    <a:pt x="29" y="225"/>
                    <a:pt x="32" y="231"/>
                    <a:pt x="34" y="237"/>
                  </a:cubicBezTo>
                  <a:cubicBezTo>
                    <a:pt x="35" y="238"/>
                    <a:pt x="36" y="240"/>
                    <a:pt x="37" y="241"/>
                  </a:cubicBezTo>
                  <a:cubicBezTo>
                    <a:pt x="37" y="243"/>
                    <a:pt x="52" y="268"/>
                    <a:pt x="80" y="268"/>
                  </a:cubicBezTo>
                  <a:cubicBezTo>
                    <a:pt x="80" y="268"/>
                    <a:pt x="80" y="268"/>
                    <a:pt x="80" y="268"/>
                  </a:cubicBezTo>
                  <a:cubicBezTo>
                    <a:pt x="52" y="268"/>
                    <a:pt x="37" y="243"/>
                    <a:pt x="37" y="241"/>
                  </a:cubicBezTo>
                  <a:cubicBezTo>
                    <a:pt x="36" y="240"/>
                    <a:pt x="35" y="238"/>
                    <a:pt x="34" y="237"/>
                  </a:cubicBezTo>
                  <a:cubicBezTo>
                    <a:pt x="32" y="231"/>
                    <a:pt x="29" y="225"/>
                    <a:pt x="27" y="218"/>
                  </a:cubicBezTo>
                  <a:cubicBezTo>
                    <a:pt x="24" y="210"/>
                    <a:pt x="21" y="201"/>
                    <a:pt x="19" y="192"/>
                  </a:cubicBezTo>
                  <a:cubicBezTo>
                    <a:pt x="17" y="187"/>
                    <a:pt x="16" y="181"/>
                    <a:pt x="15" y="176"/>
                  </a:cubicBezTo>
                  <a:cubicBezTo>
                    <a:pt x="14" y="175"/>
                    <a:pt x="14" y="174"/>
                    <a:pt x="14" y="173"/>
                  </a:cubicBezTo>
                  <a:moveTo>
                    <a:pt x="0" y="0"/>
                  </a:moveTo>
                  <a:cubicBezTo>
                    <a:pt x="0" y="15"/>
                    <a:pt x="0" y="30"/>
                    <a:pt x="0" y="44"/>
                  </a:cubicBezTo>
                  <a:cubicBezTo>
                    <a:pt x="0" y="52"/>
                    <a:pt x="0" y="59"/>
                    <a:pt x="1" y="67"/>
                  </a:cubicBezTo>
                  <a:cubicBezTo>
                    <a:pt x="1" y="74"/>
                    <a:pt x="1" y="81"/>
                    <a:pt x="2" y="88"/>
                  </a:cubicBezTo>
                  <a:cubicBezTo>
                    <a:pt x="2" y="103"/>
                    <a:pt x="4" y="108"/>
                    <a:pt x="5" y="121"/>
                  </a:cubicBezTo>
                  <a:cubicBezTo>
                    <a:pt x="6" y="128"/>
                    <a:pt x="7" y="134"/>
                    <a:pt x="8" y="140"/>
                  </a:cubicBezTo>
                  <a:cubicBezTo>
                    <a:pt x="9" y="147"/>
                    <a:pt x="10" y="153"/>
                    <a:pt x="11" y="159"/>
                  </a:cubicBezTo>
                  <a:cubicBezTo>
                    <a:pt x="11" y="159"/>
                    <a:pt x="11" y="159"/>
                    <a:pt x="11" y="159"/>
                  </a:cubicBezTo>
                  <a:cubicBezTo>
                    <a:pt x="11" y="159"/>
                    <a:pt x="11" y="159"/>
                    <a:pt x="11" y="159"/>
                  </a:cubicBezTo>
                  <a:cubicBezTo>
                    <a:pt x="11" y="159"/>
                    <a:pt x="11" y="159"/>
                    <a:pt x="11" y="159"/>
                  </a:cubicBezTo>
                  <a:cubicBezTo>
                    <a:pt x="10" y="153"/>
                    <a:pt x="9" y="147"/>
                    <a:pt x="8" y="140"/>
                  </a:cubicBezTo>
                  <a:cubicBezTo>
                    <a:pt x="7" y="134"/>
                    <a:pt x="6" y="128"/>
                    <a:pt x="5" y="121"/>
                  </a:cubicBezTo>
                  <a:cubicBezTo>
                    <a:pt x="4" y="108"/>
                    <a:pt x="2" y="103"/>
                    <a:pt x="2" y="88"/>
                  </a:cubicBezTo>
                  <a:cubicBezTo>
                    <a:pt x="1" y="81"/>
                    <a:pt x="1" y="74"/>
                    <a:pt x="1" y="67"/>
                  </a:cubicBezTo>
                  <a:cubicBezTo>
                    <a:pt x="0" y="59"/>
                    <a:pt x="0" y="52"/>
                    <a:pt x="0" y="44"/>
                  </a:cubicBezTo>
                  <a:cubicBezTo>
                    <a:pt x="0" y="30"/>
                    <a:pt x="0" y="15"/>
                    <a:pt x="0" y="0"/>
                  </a:cubicBezTo>
                  <a:cubicBezTo>
                    <a:pt x="0" y="0"/>
                    <a:pt x="0"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4" name="9Slide.vn 15">
              <a:extLst>
                <a:ext uri="{FF2B5EF4-FFF2-40B4-BE49-F238E27FC236}">
                  <a16:creationId xmlns:a16="http://schemas.microsoft.com/office/drawing/2014/main" xmlns="" id="{BC5D12EF-D336-C541-B019-18385269E8FB}"/>
                </a:ext>
              </a:extLst>
            </p:cNvPr>
            <p:cNvSpPr>
              <a:spLocks/>
            </p:cNvSpPr>
            <p:nvPr/>
          </p:nvSpPr>
          <p:spPr bwMode="auto">
            <a:xfrm>
              <a:off x="4453" y="2404"/>
              <a:ext cx="7" cy="34"/>
            </a:xfrm>
            <a:custGeom>
              <a:avLst/>
              <a:gdLst>
                <a:gd name="T0" fmla="*/ 0 w 2"/>
                <a:gd name="T1" fmla="*/ 0 h 11"/>
                <a:gd name="T2" fmla="*/ 2 w 2"/>
                <a:gd name="T3" fmla="*/ 11 h 11"/>
                <a:gd name="T4" fmla="*/ 2 w 2"/>
                <a:gd name="T5" fmla="*/ 11 h 11"/>
                <a:gd name="T6" fmla="*/ 0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1" y="4"/>
                    <a:pt x="2" y="7"/>
                    <a:pt x="2" y="11"/>
                  </a:cubicBezTo>
                  <a:cubicBezTo>
                    <a:pt x="2" y="11"/>
                    <a:pt x="2" y="11"/>
                    <a:pt x="2" y="11"/>
                  </a:cubicBezTo>
                  <a:cubicBezTo>
                    <a:pt x="2" y="7"/>
                    <a:pt x="1" y="4"/>
                    <a:pt x="0" y="0"/>
                  </a:cubicBezTo>
                  <a:cubicBezTo>
                    <a:pt x="0" y="0"/>
                    <a:pt x="0" y="0"/>
                    <a:pt x="0"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5" name="9Slide.vn 16">
              <a:extLst>
                <a:ext uri="{FF2B5EF4-FFF2-40B4-BE49-F238E27FC236}">
                  <a16:creationId xmlns:a16="http://schemas.microsoft.com/office/drawing/2014/main" xmlns="" id="{60CDFA13-F920-1A44-B022-68D92C655459}"/>
                </a:ext>
              </a:extLst>
            </p:cNvPr>
            <p:cNvSpPr>
              <a:spLocks/>
            </p:cNvSpPr>
            <p:nvPr/>
          </p:nvSpPr>
          <p:spPr bwMode="auto">
            <a:xfrm>
              <a:off x="4460" y="2438"/>
              <a:ext cx="3" cy="9"/>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512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6" name="9Slide.vn 17">
              <a:extLst>
                <a:ext uri="{FF2B5EF4-FFF2-40B4-BE49-F238E27FC236}">
                  <a16:creationId xmlns:a16="http://schemas.microsoft.com/office/drawing/2014/main" xmlns="" id="{37FAA6AB-4F23-6D4B-BAB6-3297634BA2BE}"/>
                </a:ext>
              </a:extLst>
            </p:cNvPr>
            <p:cNvSpPr>
              <a:spLocks/>
            </p:cNvSpPr>
            <p:nvPr/>
          </p:nvSpPr>
          <p:spPr bwMode="auto">
            <a:xfrm>
              <a:off x="4675" y="2744"/>
              <a:ext cx="22" cy="3"/>
            </a:xfrm>
            <a:custGeom>
              <a:avLst/>
              <a:gdLst>
                <a:gd name="T0" fmla="*/ 0 w 7"/>
                <a:gd name="T1" fmla="*/ 0 h 1"/>
                <a:gd name="T2" fmla="*/ 0 w 7"/>
                <a:gd name="T3" fmla="*/ 0 h 1"/>
                <a:gd name="T4" fmla="*/ 7 w 7"/>
                <a:gd name="T5" fmla="*/ 1 h 1"/>
                <a:gd name="T6" fmla="*/ 7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0" y="0"/>
                    <a:pt x="0" y="0"/>
                  </a:cubicBezTo>
                  <a:cubicBezTo>
                    <a:pt x="3" y="0"/>
                    <a:pt x="5" y="0"/>
                    <a:pt x="7" y="1"/>
                  </a:cubicBezTo>
                  <a:cubicBezTo>
                    <a:pt x="7" y="1"/>
                    <a:pt x="7" y="1"/>
                    <a:pt x="7" y="1"/>
                  </a:cubicBezTo>
                  <a:cubicBezTo>
                    <a:pt x="5" y="0"/>
                    <a:pt x="3"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7" name="9Slide.vn 18">
              <a:extLst>
                <a:ext uri="{FF2B5EF4-FFF2-40B4-BE49-F238E27FC236}">
                  <a16:creationId xmlns:a16="http://schemas.microsoft.com/office/drawing/2014/main" xmlns="" id="{E6311184-AC52-9F42-A1F8-6D575782CC02}"/>
                </a:ext>
              </a:extLst>
            </p:cNvPr>
            <p:cNvSpPr>
              <a:spLocks/>
            </p:cNvSpPr>
            <p:nvPr/>
          </p:nvSpPr>
          <p:spPr bwMode="auto">
            <a:xfrm>
              <a:off x="4307" y="1876"/>
              <a:ext cx="390" cy="949"/>
            </a:xfrm>
            <a:custGeom>
              <a:avLst/>
              <a:gdLst>
                <a:gd name="T0" fmla="*/ 13 w 125"/>
                <a:gd name="T1" fmla="*/ 0 h 304"/>
                <a:gd name="T2" fmla="*/ 40 w 125"/>
                <a:gd name="T3" fmla="*/ 274 h 304"/>
                <a:gd name="T4" fmla="*/ 86 w 125"/>
                <a:gd name="T5" fmla="*/ 304 h 304"/>
                <a:gd name="T6" fmla="*/ 101 w 125"/>
                <a:gd name="T7" fmla="*/ 297 h 304"/>
                <a:gd name="T8" fmla="*/ 101 w 125"/>
                <a:gd name="T9" fmla="*/ 297 h 304"/>
                <a:gd name="T10" fmla="*/ 110 w 125"/>
                <a:gd name="T11" fmla="*/ 300 h 304"/>
                <a:gd name="T12" fmla="*/ 125 w 125"/>
                <a:gd name="T13" fmla="*/ 279 h 304"/>
                <a:gd name="T14" fmla="*/ 118 w 125"/>
                <a:gd name="T15" fmla="*/ 278 h 304"/>
                <a:gd name="T16" fmla="*/ 118 w 125"/>
                <a:gd name="T17" fmla="*/ 278 h 304"/>
                <a:gd name="T18" fmla="*/ 116 w 125"/>
                <a:gd name="T19" fmla="*/ 278 h 304"/>
                <a:gd name="T20" fmla="*/ 116 w 125"/>
                <a:gd name="T21" fmla="*/ 278 h 304"/>
                <a:gd name="T22" fmla="*/ 116 w 125"/>
                <a:gd name="T23" fmla="*/ 278 h 304"/>
                <a:gd name="T24" fmla="*/ 73 w 125"/>
                <a:gd name="T25" fmla="*/ 251 h 304"/>
                <a:gd name="T26" fmla="*/ 70 w 125"/>
                <a:gd name="T27" fmla="*/ 247 h 304"/>
                <a:gd name="T28" fmla="*/ 63 w 125"/>
                <a:gd name="T29" fmla="*/ 228 h 304"/>
                <a:gd name="T30" fmla="*/ 55 w 125"/>
                <a:gd name="T31" fmla="*/ 202 h 304"/>
                <a:gd name="T32" fmla="*/ 51 w 125"/>
                <a:gd name="T33" fmla="*/ 186 h 304"/>
                <a:gd name="T34" fmla="*/ 50 w 125"/>
                <a:gd name="T35" fmla="*/ 183 h 304"/>
                <a:gd name="T36" fmla="*/ 50 w 125"/>
                <a:gd name="T37" fmla="*/ 183 h 304"/>
                <a:gd name="T38" fmla="*/ 49 w 125"/>
                <a:gd name="T39" fmla="*/ 180 h 304"/>
                <a:gd name="T40" fmla="*/ 47 w 125"/>
                <a:gd name="T41" fmla="*/ 169 h 304"/>
                <a:gd name="T42" fmla="*/ 47 w 125"/>
                <a:gd name="T43" fmla="*/ 169 h 304"/>
                <a:gd name="T44" fmla="*/ 44 w 125"/>
                <a:gd name="T45" fmla="*/ 150 h 304"/>
                <a:gd name="T46" fmla="*/ 41 w 125"/>
                <a:gd name="T47" fmla="*/ 131 h 304"/>
                <a:gd name="T48" fmla="*/ 38 w 125"/>
                <a:gd name="T49" fmla="*/ 98 h 304"/>
                <a:gd name="T50" fmla="*/ 37 w 125"/>
                <a:gd name="T51" fmla="*/ 77 h 304"/>
                <a:gd name="T52" fmla="*/ 36 w 125"/>
                <a:gd name="T53" fmla="*/ 54 h 304"/>
                <a:gd name="T54" fmla="*/ 36 w 125"/>
                <a:gd name="T55" fmla="*/ 10 h 304"/>
                <a:gd name="T56" fmla="*/ 13 w 125"/>
                <a:gd name="T5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304">
                  <a:moveTo>
                    <a:pt x="13" y="0"/>
                  </a:moveTo>
                  <a:cubicBezTo>
                    <a:pt x="1" y="96"/>
                    <a:pt x="0" y="206"/>
                    <a:pt x="40" y="274"/>
                  </a:cubicBezTo>
                  <a:cubicBezTo>
                    <a:pt x="50" y="288"/>
                    <a:pt x="69" y="296"/>
                    <a:pt x="86" y="304"/>
                  </a:cubicBezTo>
                  <a:cubicBezTo>
                    <a:pt x="90" y="300"/>
                    <a:pt x="95" y="297"/>
                    <a:pt x="101" y="297"/>
                  </a:cubicBezTo>
                  <a:cubicBezTo>
                    <a:pt x="101" y="297"/>
                    <a:pt x="101" y="297"/>
                    <a:pt x="101" y="297"/>
                  </a:cubicBezTo>
                  <a:cubicBezTo>
                    <a:pt x="104" y="297"/>
                    <a:pt x="107" y="298"/>
                    <a:pt x="110" y="300"/>
                  </a:cubicBezTo>
                  <a:cubicBezTo>
                    <a:pt x="113" y="291"/>
                    <a:pt x="118" y="284"/>
                    <a:pt x="125" y="279"/>
                  </a:cubicBezTo>
                  <a:cubicBezTo>
                    <a:pt x="123" y="278"/>
                    <a:pt x="121" y="278"/>
                    <a:pt x="118" y="278"/>
                  </a:cubicBezTo>
                  <a:cubicBezTo>
                    <a:pt x="118" y="278"/>
                    <a:pt x="118" y="278"/>
                    <a:pt x="118" y="278"/>
                  </a:cubicBezTo>
                  <a:cubicBezTo>
                    <a:pt x="117" y="278"/>
                    <a:pt x="117" y="278"/>
                    <a:pt x="116" y="278"/>
                  </a:cubicBezTo>
                  <a:cubicBezTo>
                    <a:pt x="116" y="278"/>
                    <a:pt x="116" y="278"/>
                    <a:pt x="116" y="278"/>
                  </a:cubicBezTo>
                  <a:cubicBezTo>
                    <a:pt x="116" y="278"/>
                    <a:pt x="116" y="278"/>
                    <a:pt x="116" y="278"/>
                  </a:cubicBezTo>
                  <a:cubicBezTo>
                    <a:pt x="88" y="278"/>
                    <a:pt x="73" y="253"/>
                    <a:pt x="73" y="251"/>
                  </a:cubicBezTo>
                  <a:cubicBezTo>
                    <a:pt x="72" y="250"/>
                    <a:pt x="71" y="248"/>
                    <a:pt x="70" y="247"/>
                  </a:cubicBezTo>
                  <a:cubicBezTo>
                    <a:pt x="68" y="241"/>
                    <a:pt x="65" y="235"/>
                    <a:pt x="63" y="228"/>
                  </a:cubicBezTo>
                  <a:cubicBezTo>
                    <a:pt x="60" y="220"/>
                    <a:pt x="57" y="211"/>
                    <a:pt x="55" y="202"/>
                  </a:cubicBezTo>
                  <a:cubicBezTo>
                    <a:pt x="53" y="197"/>
                    <a:pt x="52" y="191"/>
                    <a:pt x="51" y="186"/>
                  </a:cubicBezTo>
                  <a:cubicBezTo>
                    <a:pt x="50" y="185"/>
                    <a:pt x="50" y="184"/>
                    <a:pt x="50" y="183"/>
                  </a:cubicBezTo>
                  <a:cubicBezTo>
                    <a:pt x="50" y="183"/>
                    <a:pt x="50" y="183"/>
                    <a:pt x="50" y="183"/>
                  </a:cubicBezTo>
                  <a:cubicBezTo>
                    <a:pt x="50" y="182"/>
                    <a:pt x="50" y="181"/>
                    <a:pt x="49" y="180"/>
                  </a:cubicBezTo>
                  <a:cubicBezTo>
                    <a:pt x="49" y="176"/>
                    <a:pt x="48" y="173"/>
                    <a:pt x="47" y="169"/>
                  </a:cubicBezTo>
                  <a:cubicBezTo>
                    <a:pt x="47" y="169"/>
                    <a:pt x="47" y="169"/>
                    <a:pt x="47" y="169"/>
                  </a:cubicBezTo>
                  <a:cubicBezTo>
                    <a:pt x="46" y="163"/>
                    <a:pt x="45" y="157"/>
                    <a:pt x="44" y="150"/>
                  </a:cubicBezTo>
                  <a:cubicBezTo>
                    <a:pt x="43" y="144"/>
                    <a:pt x="42" y="138"/>
                    <a:pt x="41" y="131"/>
                  </a:cubicBezTo>
                  <a:cubicBezTo>
                    <a:pt x="40" y="118"/>
                    <a:pt x="38" y="113"/>
                    <a:pt x="38" y="98"/>
                  </a:cubicBezTo>
                  <a:cubicBezTo>
                    <a:pt x="37" y="91"/>
                    <a:pt x="37" y="84"/>
                    <a:pt x="37" y="77"/>
                  </a:cubicBezTo>
                  <a:cubicBezTo>
                    <a:pt x="36" y="69"/>
                    <a:pt x="36" y="62"/>
                    <a:pt x="36" y="54"/>
                  </a:cubicBezTo>
                  <a:cubicBezTo>
                    <a:pt x="36" y="40"/>
                    <a:pt x="36" y="25"/>
                    <a:pt x="36" y="10"/>
                  </a:cubicBezTo>
                  <a:cubicBezTo>
                    <a:pt x="28" y="9"/>
                    <a:pt x="20" y="5"/>
                    <a:pt x="13"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8" name="9Slide.vn 19">
              <a:extLst>
                <a:ext uri="{FF2B5EF4-FFF2-40B4-BE49-F238E27FC236}">
                  <a16:creationId xmlns:a16="http://schemas.microsoft.com/office/drawing/2014/main" xmlns="" id="{E2D387BD-190A-BB45-8AF1-8474292B02B7}"/>
                </a:ext>
              </a:extLst>
            </p:cNvPr>
            <p:cNvSpPr>
              <a:spLocks/>
            </p:cNvSpPr>
            <p:nvPr/>
          </p:nvSpPr>
          <p:spPr bwMode="auto">
            <a:xfrm>
              <a:off x="4478" y="2725"/>
              <a:ext cx="506" cy="268"/>
            </a:xfrm>
            <a:custGeom>
              <a:avLst/>
              <a:gdLst>
                <a:gd name="T0" fmla="*/ 136 w 162"/>
                <a:gd name="T1" fmla="*/ 35 h 86"/>
                <a:gd name="T2" fmla="*/ 129 w 162"/>
                <a:gd name="T3" fmla="*/ 36 h 86"/>
                <a:gd name="T4" fmla="*/ 92 w 162"/>
                <a:gd name="T5" fmla="*/ 0 h 86"/>
                <a:gd name="T6" fmla="*/ 55 w 162"/>
                <a:gd name="T7" fmla="*/ 28 h 86"/>
                <a:gd name="T8" fmla="*/ 46 w 162"/>
                <a:gd name="T9" fmla="*/ 25 h 86"/>
                <a:gd name="T10" fmla="*/ 29 w 162"/>
                <a:gd name="T11" fmla="*/ 35 h 86"/>
                <a:gd name="T12" fmla="*/ 26 w 162"/>
                <a:gd name="T13" fmla="*/ 35 h 86"/>
                <a:gd name="T14" fmla="*/ 0 w 162"/>
                <a:gd name="T15" fmla="*/ 60 h 86"/>
                <a:gd name="T16" fmla="*/ 26 w 162"/>
                <a:gd name="T17" fmla="*/ 86 h 86"/>
                <a:gd name="T18" fmla="*/ 136 w 162"/>
                <a:gd name="T19" fmla="*/ 86 h 86"/>
                <a:gd name="T20" fmla="*/ 162 w 162"/>
                <a:gd name="T21" fmla="*/ 61 h 86"/>
                <a:gd name="T22" fmla="*/ 136 w 162"/>
                <a:gd name="T23" fmla="*/ 3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6">
                  <a:moveTo>
                    <a:pt x="136" y="35"/>
                  </a:moveTo>
                  <a:cubicBezTo>
                    <a:pt x="134" y="35"/>
                    <a:pt x="131" y="35"/>
                    <a:pt x="129" y="36"/>
                  </a:cubicBezTo>
                  <a:cubicBezTo>
                    <a:pt x="128" y="16"/>
                    <a:pt x="112" y="0"/>
                    <a:pt x="92" y="0"/>
                  </a:cubicBezTo>
                  <a:cubicBezTo>
                    <a:pt x="74" y="0"/>
                    <a:pt x="60" y="12"/>
                    <a:pt x="55" y="28"/>
                  </a:cubicBezTo>
                  <a:cubicBezTo>
                    <a:pt x="52" y="26"/>
                    <a:pt x="49" y="25"/>
                    <a:pt x="46" y="25"/>
                  </a:cubicBezTo>
                  <a:cubicBezTo>
                    <a:pt x="39" y="25"/>
                    <a:pt x="32" y="29"/>
                    <a:pt x="29" y="35"/>
                  </a:cubicBezTo>
                  <a:cubicBezTo>
                    <a:pt x="28" y="35"/>
                    <a:pt x="27" y="35"/>
                    <a:pt x="26" y="35"/>
                  </a:cubicBezTo>
                  <a:cubicBezTo>
                    <a:pt x="12" y="35"/>
                    <a:pt x="0" y="46"/>
                    <a:pt x="0" y="60"/>
                  </a:cubicBezTo>
                  <a:cubicBezTo>
                    <a:pt x="0" y="74"/>
                    <a:pt x="12" y="85"/>
                    <a:pt x="26" y="86"/>
                  </a:cubicBezTo>
                  <a:cubicBezTo>
                    <a:pt x="136" y="86"/>
                    <a:pt x="136" y="86"/>
                    <a:pt x="136" y="86"/>
                  </a:cubicBezTo>
                  <a:cubicBezTo>
                    <a:pt x="150" y="86"/>
                    <a:pt x="162" y="75"/>
                    <a:pt x="162" y="61"/>
                  </a:cubicBezTo>
                  <a:cubicBezTo>
                    <a:pt x="162" y="47"/>
                    <a:pt x="150" y="35"/>
                    <a:pt x="136" y="35"/>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9" name="9Slide.vn 20">
              <a:extLst>
                <a:ext uri="{FF2B5EF4-FFF2-40B4-BE49-F238E27FC236}">
                  <a16:creationId xmlns:a16="http://schemas.microsoft.com/office/drawing/2014/main" xmlns="" id="{80A86E26-82B2-3A44-A017-604EFECB1AF0}"/>
                </a:ext>
              </a:extLst>
            </p:cNvPr>
            <p:cNvSpPr>
              <a:spLocks/>
            </p:cNvSpPr>
            <p:nvPr/>
          </p:nvSpPr>
          <p:spPr bwMode="auto">
            <a:xfrm>
              <a:off x="4865" y="2781"/>
              <a:ext cx="16" cy="56"/>
            </a:xfrm>
            <a:custGeom>
              <a:avLst/>
              <a:gdLst>
                <a:gd name="T0" fmla="*/ 0 w 5"/>
                <a:gd name="T1" fmla="*/ 0 h 18"/>
                <a:gd name="T2" fmla="*/ 5 w 5"/>
                <a:gd name="T3" fmla="*/ 18 h 18"/>
                <a:gd name="T4" fmla="*/ 5 w 5"/>
                <a:gd name="T5" fmla="*/ 18 h 18"/>
                <a:gd name="T6" fmla="*/ 0 w 5"/>
                <a:gd name="T7" fmla="*/ 0 h 18"/>
              </a:gdLst>
              <a:ahLst/>
              <a:cxnLst>
                <a:cxn ang="0">
                  <a:pos x="T0" y="T1"/>
                </a:cxn>
                <a:cxn ang="0">
                  <a:pos x="T2" y="T3"/>
                </a:cxn>
                <a:cxn ang="0">
                  <a:pos x="T4" y="T5"/>
                </a:cxn>
                <a:cxn ang="0">
                  <a:pos x="T6" y="T7"/>
                </a:cxn>
              </a:cxnLst>
              <a:rect l="0" t="0" r="r" b="b"/>
              <a:pathLst>
                <a:path w="5" h="18">
                  <a:moveTo>
                    <a:pt x="0" y="0"/>
                  </a:moveTo>
                  <a:cubicBezTo>
                    <a:pt x="3" y="5"/>
                    <a:pt x="5" y="11"/>
                    <a:pt x="5" y="18"/>
                  </a:cubicBezTo>
                  <a:cubicBezTo>
                    <a:pt x="5" y="18"/>
                    <a:pt x="5" y="18"/>
                    <a:pt x="5" y="18"/>
                  </a:cubicBezTo>
                  <a:cubicBezTo>
                    <a:pt x="5" y="11"/>
                    <a:pt x="3" y="5"/>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0" name="9Slide.vn 21">
              <a:extLst>
                <a:ext uri="{FF2B5EF4-FFF2-40B4-BE49-F238E27FC236}">
                  <a16:creationId xmlns:a16="http://schemas.microsoft.com/office/drawing/2014/main" xmlns="" id="{4495B44A-43B0-8942-B0B2-A2C03C01C4E4}"/>
                </a:ext>
              </a:extLst>
            </p:cNvPr>
            <p:cNvSpPr>
              <a:spLocks/>
            </p:cNvSpPr>
            <p:nvPr/>
          </p:nvSpPr>
          <p:spPr bwMode="auto">
            <a:xfrm>
              <a:off x="4569" y="2825"/>
              <a:ext cx="6" cy="6"/>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0"/>
                  </a:cubicBezTo>
                  <a:cubicBezTo>
                    <a:pt x="2" y="0"/>
                    <a:pt x="2" y="0"/>
                    <a:pt x="2"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1" name="9Slide.vn 22">
              <a:extLst>
                <a:ext uri="{FF2B5EF4-FFF2-40B4-BE49-F238E27FC236}">
                  <a16:creationId xmlns:a16="http://schemas.microsoft.com/office/drawing/2014/main" xmlns="" id="{E9904B8E-3A93-EE46-8D56-93ED65EE2652}"/>
                </a:ext>
              </a:extLst>
            </p:cNvPr>
            <p:cNvSpPr>
              <a:spLocks/>
            </p:cNvSpPr>
            <p:nvPr/>
          </p:nvSpPr>
          <p:spPr bwMode="auto">
            <a:xfrm>
              <a:off x="4575" y="2803"/>
              <a:ext cx="75" cy="22"/>
            </a:xfrm>
            <a:custGeom>
              <a:avLst/>
              <a:gdLst>
                <a:gd name="T0" fmla="*/ 15 w 24"/>
                <a:gd name="T1" fmla="*/ 0 h 7"/>
                <a:gd name="T2" fmla="*/ 0 w 24"/>
                <a:gd name="T3" fmla="*/ 7 h 7"/>
                <a:gd name="T4" fmla="*/ 0 w 24"/>
                <a:gd name="T5" fmla="*/ 7 h 7"/>
                <a:gd name="T6" fmla="*/ 15 w 24"/>
                <a:gd name="T7" fmla="*/ 0 h 7"/>
                <a:gd name="T8" fmla="*/ 15 w 24"/>
                <a:gd name="T9" fmla="*/ 0 h 7"/>
                <a:gd name="T10" fmla="*/ 24 w 24"/>
                <a:gd name="T11" fmla="*/ 3 h 7"/>
                <a:gd name="T12" fmla="*/ 24 w 24"/>
                <a:gd name="T13" fmla="*/ 3 h 7"/>
                <a:gd name="T14" fmla="*/ 15 w 24"/>
                <a:gd name="T15" fmla="*/ 0 h 7"/>
                <a:gd name="T16" fmla="*/ 15 w 2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15" y="0"/>
                  </a:moveTo>
                  <a:cubicBezTo>
                    <a:pt x="9" y="0"/>
                    <a:pt x="4" y="3"/>
                    <a:pt x="0" y="7"/>
                  </a:cubicBezTo>
                  <a:cubicBezTo>
                    <a:pt x="0" y="7"/>
                    <a:pt x="0" y="7"/>
                    <a:pt x="0" y="7"/>
                  </a:cubicBezTo>
                  <a:cubicBezTo>
                    <a:pt x="4" y="3"/>
                    <a:pt x="9" y="0"/>
                    <a:pt x="15" y="0"/>
                  </a:cubicBezTo>
                  <a:cubicBezTo>
                    <a:pt x="15" y="0"/>
                    <a:pt x="15" y="0"/>
                    <a:pt x="15" y="0"/>
                  </a:cubicBezTo>
                  <a:cubicBezTo>
                    <a:pt x="18" y="0"/>
                    <a:pt x="21" y="1"/>
                    <a:pt x="24" y="3"/>
                  </a:cubicBezTo>
                  <a:cubicBezTo>
                    <a:pt x="24" y="3"/>
                    <a:pt x="24" y="3"/>
                    <a:pt x="24" y="3"/>
                  </a:cubicBezTo>
                  <a:cubicBezTo>
                    <a:pt x="21" y="1"/>
                    <a:pt x="18" y="0"/>
                    <a:pt x="15" y="0"/>
                  </a:cubicBezTo>
                  <a:cubicBezTo>
                    <a:pt x="15" y="0"/>
                    <a:pt x="15" y="0"/>
                    <a:pt x="15" y="0"/>
                  </a:cubicBezTo>
                </a:path>
              </a:pathLst>
            </a:custGeom>
            <a:solidFill>
              <a:srgbClr val="4136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2" name="9Slide.vn 23">
              <a:extLst>
                <a:ext uri="{FF2B5EF4-FFF2-40B4-BE49-F238E27FC236}">
                  <a16:creationId xmlns:a16="http://schemas.microsoft.com/office/drawing/2014/main" xmlns="" id="{77F58A62-45B7-B943-8A4B-EE0315B83A3A}"/>
                </a:ext>
              </a:extLst>
            </p:cNvPr>
            <p:cNvSpPr>
              <a:spLocks/>
            </p:cNvSpPr>
            <p:nvPr/>
          </p:nvSpPr>
          <p:spPr bwMode="auto">
            <a:xfrm>
              <a:off x="4510" y="2834"/>
              <a:ext cx="59" cy="16"/>
            </a:xfrm>
            <a:custGeom>
              <a:avLst/>
              <a:gdLst>
                <a:gd name="T0" fmla="*/ 16 w 19"/>
                <a:gd name="T1" fmla="*/ 0 h 5"/>
                <a:gd name="T2" fmla="*/ 0 w 19"/>
                <a:gd name="T3" fmla="*/ 5 h 5"/>
                <a:gd name="T4" fmla="*/ 16 w 19"/>
                <a:gd name="T5" fmla="*/ 0 h 5"/>
                <a:gd name="T6" fmla="*/ 16 w 19"/>
                <a:gd name="T7" fmla="*/ 0 h 5"/>
                <a:gd name="T8" fmla="*/ 19 w 19"/>
                <a:gd name="T9" fmla="*/ 0 h 5"/>
                <a:gd name="T10" fmla="*/ 19 w 19"/>
                <a:gd name="T11" fmla="*/ 0 h 5"/>
                <a:gd name="T12" fmla="*/ 19 w 19"/>
                <a:gd name="T13" fmla="*/ 0 h 5"/>
                <a:gd name="T14" fmla="*/ 16 w 19"/>
                <a:gd name="T15" fmla="*/ 0 h 5"/>
                <a:gd name="T16" fmla="*/ 16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6" y="0"/>
                  </a:moveTo>
                  <a:cubicBezTo>
                    <a:pt x="10" y="0"/>
                    <a:pt x="4" y="2"/>
                    <a:pt x="0" y="5"/>
                  </a:cubicBezTo>
                  <a:cubicBezTo>
                    <a:pt x="4" y="2"/>
                    <a:pt x="10" y="0"/>
                    <a:pt x="16" y="0"/>
                  </a:cubicBezTo>
                  <a:cubicBezTo>
                    <a:pt x="16" y="0"/>
                    <a:pt x="16" y="0"/>
                    <a:pt x="16" y="0"/>
                  </a:cubicBezTo>
                  <a:cubicBezTo>
                    <a:pt x="17" y="0"/>
                    <a:pt x="18" y="0"/>
                    <a:pt x="19" y="0"/>
                  </a:cubicBezTo>
                  <a:cubicBezTo>
                    <a:pt x="19" y="0"/>
                    <a:pt x="19" y="0"/>
                    <a:pt x="19" y="0"/>
                  </a:cubicBezTo>
                  <a:cubicBezTo>
                    <a:pt x="19" y="0"/>
                    <a:pt x="19" y="0"/>
                    <a:pt x="19" y="0"/>
                  </a:cubicBezTo>
                  <a:cubicBezTo>
                    <a:pt x="18" y="0"/>
                    <a:pt x="17" y="0"/>
                    <a:pt x="16" y="0"/>
                  </a:cubicBezTo>
                  <a:cubicBezTo>
                    <a:pt x="16" y="0"/>
                    <a:pt x="16" y="0"/>
                    <a:pt x="16"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3" name="9Slide.vn 24">
              <a:extLst>
                <a:ext uri="{FF2B5EF4-FFF2-40B4-BE49-F238E27FC236}">
                  <a16:creationId xmlns:a16="http://schemas.microsoft.com/office/drawing/2014/main" xmlns="" id="{B090EAB2-FFAA-0D47-8C53-3C0CACA67F0E}"/>
                </a:ext>
              </a:extLst>
            </p:cNvPr>
            <p:cNvSpPr>
              <a:spLocks noEditPoints="1"/>
            </p:cNvSpPr>
            <p:nvPr/>
          </p:nvSpPr>
          <p:spPr bwMode="auto">
            <a:xfrm>
              <a:off x="4887" y="2834"/>
              <a:ext cx="19" cy="3"/>
            </a:xfrm>
            <a:custGeom>
              <a:avLst/>
              <a:gdLst>
                <a:gd name="T0" fmla="*/ 6 w 6"/>
                <a:gd name="T1" fmla="*/ 0 h 1"/>
                <a:gd name="T2" fmla="*/ 6 w 6"/>
                <a:gd name="T3" fmla="*/ 0 h 1"/>
                <a:gd name="T4" fmla="*/ 6 w 6"/>
                <a:gd name="T5" fmla="*/ 0 h 1"/>
                <a:gd name="T6" fmla="*/ 6 w 6"/>
                <a:gd name="T7" fmla="*/ 0 h 1"/>
                <a:gd name="T8" fmla="*/ 6 w 6"/>
                <a:gd name="T9" fmla="*/ 0 h 1"/>
                <a:gd name="T10" fmla="*/ 6 w 6"/>
                <a:gd name="T11" fmla="*/ 0 h 1"/>
                <a:gd name="T12" fmla="*/ 6 w 6"/>
                <a:gd name="T13" fmla="*/ 0 h 1"/>
                <a:gd name="T14" fmla="*/ 6 w 6"/>
                <a:gd name="T15" fmla="*/ 0 h 1"/>
                <a:gd name="T16" fmla="*/ 6 w 6"/>
                <a:gd name="T17" fmla="*/ 0 h 1"/>
                <a:gd name="T18" fmla="*/ 5 w 6"/>
                <a:gd name="T19" fmla="*/ 0 h 1"/>
                <a:gd name="T20" fmla="*/ 0 w 6"/>
                <a:gd name="T21" fmla="*/ 1 h 1"/>
                <a:gd name="T22" fmla="*/ 5 w 6"/>
                <a:gd name="T23" fmla="*/ 0 h 1"/>
                <a:gd name="T24" fmla="*/ 5 w 6"/>
                <a:gd name="T25" fmla="*/ 0 h 1"/>
                <a:gd name="T26" fmla="*/ 5 w 6"/>
                <a:gd name="T27" fmla="*/ 0 h 1"/>
                <a:gd name="T28" fmla="*/ 5 w 6"/>
                <a:gd name="T29" fmla="*/ 0 h 1"/>
                <a:gd name="T30" fmla="*/ 5 w 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4" y="0"/>
                    <a:pt x="2" y="0"/>
                    <a:pt x="0" y="1"/>
                  </a:cubicBezTo>
                  <a:cubicBezTo>
                    <a:pt x="2" y="0"/>
                    <a:pt x="4"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4" name="9Slide.vn 25">
              <a:extLst>
                <a:ext uri="{FF2B5EF4-FFF2-40B4-BE49-F238E27FC236}">
                  <a16:creationId xmlns:a16="http://schemas.microsoft.com/office/drawing/2014/main" xmlns="" id="{5DEF7A55-C7A1-2E4F-902E-959364658978}"/>
                </a:ext>
              </a:extLst>
            </p:cNvPr>
            <p:cNvSpPr>
              <a:spLocks/>
            </p:cNvSpPr>
            <p:nvPr/>
          </p:nvSpPr>
          <p:spPr bwMode="auto">
            <a:xfrm>
              <a:off x="4506" y="2725"/>
              <a:ext cx="447" cy="137"/>
            </a:xfrm>
            <a:custGeom>
              <a:avLst/>
              <a:gdLst>
                <a:gd name="T0" fmla="*/ 83 w 143"/>
                <a:gd name="T1" fmla="*/ 0 h 44"/>
                <a:gd name="T2" fmla="*/ 79 w 143"/>
                <a:gd name="T3" fmla="*/ 0 h 44"/>
                <a:gd name="T4" fmla="*/ 46 w 143"/>
                <a:gd name="T5" fmla="*/ 28 h 44"/>
                <a:gd name="T6" fmla="*/ 46 w 143"/>
                <a:gd name="T7" fmla="*/ 28 h 44"/>
                <a:gd name="T8" fmla="*/ 46 w 143"/>
                <a:gd name="T9" fmla="*/ 28 h 44"/>
                <a:gd name="T10" fmla="*/ 37 w 143"/>
                <a:gd name="T11" fmla="*/ 25 h 44"/>
                <a:gd name="T12" fmla="*/ 37 w 143"/>
                <a:gd name="T13" fmla="*/ 25 h 44"/>
                <a:gd name="T14" fmla="*/ 22 w 143"/>
                <a:gd name="T15" fmla="*/ 32 h 44"/>
                <a:gd name="T16" fmla="*/ 20 w 143"/>
                <a:gd name="T17" fmla="*/ 34 h 44"/>
                <a:gd name="T18" fmla="*/ 20 w 143"/>
                <a:gd name="T19" fmla="*/ 35 h 44"/>
                <a:gd name="T20" fmla="*/ 20 w 143"/>
                <a:gd name="T21" fmla="*/ 35 h 44"/>
                <a:gd name="T22" fmla="*/ 17 w 143"/>
                <a:gd name="T23" fmla="*/ 35 h 44"/>
                <a:gd name="T24" fmla="*/ 17 w 143"/>
                <a:gd name="T25" fmla="*/ 35 h 44"/>
                <a:gd name="T26" fmla="*/ 1 w 143"/>
                <a:gd name="T27" fmla="*/ 40 h 44"/>
                <a:gd name="T28" fmla="*/ 1 w 143"/>
                <a:gd name="T29" fmla="*/ 40 h 44"/>
                <a:gd name="T30" fmla="*/ 1 w 143"/>
                <a:gd name="T31" fmla="*/ 40 h 44"/>
                <a:gd name="T32" fmla="*/ 0 w 143"/>
                <a:gd name="T33" fmla="*/ 41 h 44"/>
                <a:gd name="T34" fmla="*/ 14 w 143"/>
                <a:gd name="T35" fmla="*/ 40 h 44"/>
                <a:gd name="T36" fmla="*/ 31 w 143"/>
                <a:gd name="T37" fmla="*/ 42 h 44"/>
                <a:gd name="T38" fmla="*/ 45 w 143"/>
                <a:gd name="T39" fmla="*/ 37 h 44"/>
                <a:gd name="T40" fmla="*/ 57 w 143"/>
                <a:gd name="T41" fmla="*/ 39 h 44"/>
                <a:gd name="T42" fmla="*/ 90 w 143"/>
                <a:gd name="T43" fmla="*/ 22 h 44"/>
                <a:gd name="T44" fmla="*/ 91 w 143"/>
                <a:gd name="T45" fmla="*/ 22 h 44"/>
                <a:gd name="T46" fmla="*/ 120 w 143"/>
                <a:gd name="T47" fmla="*/ 43 h 44"/>
                <a:gd name="T48" fmla="*/ 127 w 143"/>
                <a:gd name="T49" fmla="*/ 42 h 44"/>
                <a:gd name="T50" fmla="*/ 136 w 143"/>
                <a:gd name="T51" fmla="*/ 44 h 44"/>
                <a:gd name="T52" fmla="*/ 143 w 143"/>
                <a:gd name="T53" fmla="*/ 41 h 44"/>
                <a:gd name="T54" fmla="*/ 128 w 143"/>
                <a:gd name="T55" fmla="*/ 35 h 44"/>
                <a:gd name="T56" fmla="*/ 128 w 143"/>
                <a:gd name="T57" fmla="*/ 35 h 44"/>
                <a:gd name="T58" fmla="*/ 128 w 143"/>
                <a:gd name="T59" fmla="*/ 35 h 44"/>
                <a:gd name="T60" fmla="*/ 128 w 143"/>
                <a:gd name="T61" fmla="*/ 35 h 44"/>
                <a:gd name="T62" fmla="*/ 128 w 143"/>
                <a:gd name="T63" fmla="*/ 35 h 44"/>
                <a:gd name="T64" fmla="*/ 128 w 143"/>
                <a:gd name="T65" fmla="*/ 35 h 44"/>
                <a:gd name="T66" fmla="*/ 127 w 143"/>
                <a:gd name="T67" fmla="*/ 35 h 44"/>
                <a:gd name="T68" fmla="*/ 127 w 143"/>
                <a:gd name="T69" fmla="*/ 35 h 44"/>
                <a:gd name="T70" fmla="*/ 127 w 143"/>
                <a:gd name="T71" fmla="*/ 35 h 44"/>
                <a:gd name="T72" fmla="*/ 122 w 143"/>
                <a:gd name="T73" fmla="*/ 36 h 44"/>
                <a:gd name="T74" fmla="*/ 120 w 143"/>
                <a:gd name="T75" fmla="*/ 36 h 44"/>
                <a:gd name="T76" fmla="*/ 120 w 143"/>
                <a:gd name="T77" fmla="*/ 36 h 44"/>
                <a:gd name="T78" fmla="*/ 120 w 143"/>
                <a:gd name="T79" fmla="*/ 36 h 44"/>
                <a:gd name="T80" fmla="*/ 115 w 143"/>
                <a:gd name="T81" fmla="*/ 18 h 44"/>
                <a:gd name="T82" fmla="*/ 84 w 143"/>
                <a:gd name="T83" fmla="*/ 0 h 44"/>
                <a:gd name="T84" fmla="*/ 83 w 143"/>
                <a:gd name="T85" fmla="*/ 0 h 44"/>
                <a:gd name="T86" fmla="*/ 83 w 143"/>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44">
                  <a:moveTo>
                    <a:pt x="83" y="0"/>
                  </a:moveTo>
                  <a:cubicBezTo>
                    <a:pt x="81" y="0"/>
                    <a:pt x="80" y="0"/>
                    <a:pt x="79" y="0"/>
                  </a:cubicBezTo>
                  <a:cubicBezTo>
                    <a:pt x="63" y="2"/>
                    <a:pt x="50" y="13"/>
                    <a:pt x="46" y="28"/>
                  </a:cubicBezTo>
                  <a:cubicBezTo>
                    <a:pt x="46" y="28"/>
                    <a:pt x="46" y="28"/>
                    <a:pt x="46" y="28"/>
                  </a:cubicBezTo>
                  <a:cubicBezTo>
                    <a:pt x="46" y="28"/>
                    <a:pt x="46" y="28"/>
                    <a:pt x="46" y="28"/>
                  </a:cubicBezTo>
                  <a:cubicBezTo>
                    <a:pt x="43" y="26"/>
                    <a:pt x="40" y="25"/>
                    <a:pt x="37" y="25"/>
                  </a:cubicBezTo>
                  <a:cubicBezTo>
                    <a:pt x="37" y="25"/>
                    <a:pt x="37" y="25"/>
                    <a:pt x="37" y="25"/>
                  </a:cubicBezTo>
                  <a:cubicBezTo>
                    <a:pt x="31" y="25"/>
                    <a:pt x="26" y="28"/>
                    <a:pt x="22" y="32"/>
                  </a:cubicBezTo>
                  <a:cubicBezTo>
                    <a:pt x="21" y="33"/>
                    <a:pt x="21" y="34"/>
                    <a:pt x="20" y="34"/>
                  </a:cubicBezTo>
                  <a:cubicBezTo>
                    <a:pt x="20" y="35"/>
                    <a:pt x="20" y="35"/>
                    <a:pt x="20" y="35"/>
                  </a:cubicBezTo>
                  <a:cubicBezTo>
                    <a:pt x="20" y="35"/>
                    <a:pt x="20" y="35"/>
                    <a:pt x="20" y="35"/>
                  </a:cubicBezTo>
                  <a:cubicBezTo>
                    <a:pt x="19" y="35"/>
                    <a:pt x="18" y="35"/>
                    <a:pt x="17" y="35"/>
                  </a:cubicBezTo>
                  <a:cubicBezTo>
                    <a:pt x="17" y="35"/>
                    <a:pt x="17" y="35"/>
                    <a:pt x="17" y="35"/>
                  </a:cubicBezTo>
                  <a:cubicBezTo>
                    <a:pt x="11" y="35"/>
                    <a:pt x="5" y="37"/>
                    <a:pt x="1" y="40"/>
                  </a:cubicBezTo>
                  <a:cubicBezTo>
                    <a:pt x="1" y="40"/>
                    <a:pt x="1" y="40"/>
                    <a:pt x="1" y="40"/>
                  </a:cubicBezTo>
                  <a:cubicBezTo>
                    <a:pt x="1" y="40"/>
                    <a:pt x="1" y="40"/>
                    <a:pt x="1" y="40"/>
                  </a:cubicBezTo>
                  <a:cubicBezTo>
                    <a:pt x="1" y="40"/>
                    <a:pt x="0" y="41"/>
                    <a:pt x="0" y="41"/>
                  </a:cubicBezTo>
                  <a:cubicBezTo>
                    <a:pt x="5" y="40"/>
                    <a:pt x="10" y="40"/>
                    <a:pt x="14" y="40"/>
                  </a:cubicBezTo>
                  <a:cubicBezTo>
                    <a:pt x="20" y="40"/>
                    <a:pt x="26" y="41"/>
                    <a:pt x="31" y="42"/>
                  </a:cubicBezTo>
                  <a:cubicBezTo>
                    <a:pt x="34" y="39"/>
                    <a:pt x="39" y="37"/>
                    <a:pt x="45" y="37"/>
                  </a:cubicBezTo>
                  <a:cubicBezTo>
                    <a:pt x="49" y="37"/>
                    <a:pt x="52" y="38"/>
                    <a:pt x="57" y="39"/>
                  </a:cubicBezTo>
                  <a:cubicBezTo>
                    <a:pt x="57" y="39"/>
                    <a:pt x="63" y="22"/>
                    <a:pt x="90" y="22"/>
                  </a:cubicBezTo>
                  <a:cubicBezTo>
                    <a:pt x="91" y="22"/>
                    <a:pt x="91" y="22"/>
                    <a:pt x="91" y="22"/>
                  </a:cubicBezTo>
                  <a:cubicBezTo>
                    <a:pt x="118" y="22"/>
                    <a:pt x="120" y="43"/>
                    <a:pt x="120" y="43"/>
                  </a:cubicBezTo>
                  <a:cubicBezTo>
                    <a:pt x="120" y="43"/>
                    <a:pt x="122" y="42"/>
                    <a:pt x="127" y="42"/>
                  </a:cubicBezTo>
                  <a:cubicBezTo>
                    <a:pt x="129" y="42"/>
                    <a:pt x="133" y="43"/>
                    <a:pt x="136" y="44"/>
                  </a:cubicBezTo>
                  <a:cubicBezTo>
                    <a:pt x="139" y="43"/>
                    <a:pt x="141" y="42"/>
                    <a:pt x="143" y="41"/>
                  </a:cubicBezTo>
                  <a:cubicBezTo>
                    <a:pt x="139" y="37"/>
                    <a:pt x="134"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7" y="35"/>
                    <a:pt x="127" y="35"/>
                    <a:pt x="127" y="35"/>
                  </a:cubicBezTo>
                  <a:cubicBezTo>
                    <a:pt x="127" y="35"/>
                    <a:pt x="127" y="35"/>
                    <a:pt x="127" y="35"/>
                  </a:cubicBezTo>
                  <a:cubicBezTo>
                    <a:pt x="127" y="35"/>
                    <a:pt x="127" y="35"/>
                    <a:pt x="127" y="35"/>
                  </a:cubicBezTo>
                  <a:cubicBezTo>
                    <a:pt x="126" y="35"/>
                    <a:pt x="124" y="35"/>
                    <a:pt x="122" y="36"/>
                  </a:cubicBezTo>
                  <a:cubicBezTo>
                    <a:pt x="122" y="36"/>
                    <a:pt x="121" y="36"/>
                    <a:pt x="120" y="36"/>
                  </a:cubicBezTo>
                  <a:cubicBezTo>
                    <a:pt x="120" y="36"/>
                    <a:pt x="120" y="36"/>
                    <a:pt x="120" y="36"/>
                  </a:cubicBezTo>
                  <a:cubicBezTo>
                    <a:pt x="120" y="36"/>
                    <a:pt x="120" y="36"/>
                    <a:pt x="120" y="36"/>
                  </a:cubicBezTo>
                  <a:cubicBezTo>
                    <a:pt x="120" y="29"/>
                    <a:pt x="118" y="23"/>
                    <a:pt x="115" y="18"/>
                  </a:cubicBezTo>
                  <a:cubicBezTo>
                    <a:pt x="108" y="8"/>
                    <a:pt x="97" y="1"/>
                    <a:pt x="84" y="0"/>
                  </a:cubicBezTo>
                  <a:cubicBezTo>
                    <a:pt x="84" y="0"/>
                    <a:pt x="83" y="0"/>
                    <a:pt x="83" y="0"/>
                  </a:cubicBezTo>
                  <a:cubicBezTo>
                    <a:pt x="83" y="0"/>
                    <a:pt x="83" y="0"/>
                    <a:pt x="83"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5" name="9Slide.vn 26">
              <a:extLst>
                <a:ext uri="{FF2B5EF4-FFF2-40B4-BE49-F238E27FC236}">
                  <a16:creationId xmlns:a16="http://schemas.microsoft.com/office/drawing/2014/main" xmlns="" id="{76421A76-D96C-A348-9797-42E62633E43F}"/>
                </a:ext>
              </a:extLst>
            </p:cNvPr>
            <p:cNvSpPr>
              <a:spLocks/>
            </p:cNvSpPr>
            <p:nvPr/>
          </p:nvSpPr>
          <p:spPr bwMode="auto">
            <a:xfrm>
              <a:off x="3785" y="2610"/>
              <a:ext cx="668" cy="365"/>
            </a:xfrm>
            <a:custGeom>
              <a:avLst/>
              <a:gdLst>
                <a:gd name="T0" fmla="*/ 214 w 214"/>
                <a:gd name="T1" fmla="*/ 87 h 117"/>
                <a:gd name="T2" fmla="*/ 184 w 214"/>
                <a:gd name="T3" fmla="*/ 57 h 117"/>
                <a:gd name="T4" fmla="*/ 171 w 214"/>
                <a:gd name="T5" fmla="*/ 60 h 117"/>
                <a:gd name="T6" fmla="*/ 148 w 214"/>
                <a:gd name="T7" fmla="*/ 44 h 117"/>
                <a:gd name="T8" fmla="*/ 104 w 214"/>
                <a:gd name="T9" fmla="*/ 0 h 117"/>
                <a:gd name="T10" fmla="*/ 64 w 214"/>
                <a:gd name="T11" fmla="*/ 26 h 117"/>
                <a:gd name="T12" fmla="*/ 57 w 214"/>
                <a:gd name="T13" fmla="*/ 25 h 117"/>
                <a:gd name="T14" fmla="*/ 30 w 214"/>
                <a:gd name="T15" fmla="*/ 47 h 117"/>
                <a:gd name="T16" fmla="*/ 0 w 214"/>
                <a:gd name="T17" fmla="*/ 82 h 117"/>
                <a:gd name="T18" fmla="*/ 35 w 214"/>
                <a:gd name="T19" fmla="*/ 117 h 117"/>
                <a:gd name="T20" fmla="*/ 187 w 214"/>
                <a:gd name="T21" fmla="*/ 117 h 117"/>
                <a:gd name="T22" fmla="*/ 187 w 214"/>
                <a:gd name="T23" fmla="*/ 117 h 117"/>
                <a:gd name="T24" fmla="*/ 214 w 214"/>
                <a:gd name="T25"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4" h="117">
                  <a:moveTo>
                    <a:pt x="214" y="87"/>
                  </a:moveTo>
                  <a:cubicBezTo>
                    <a:pt x="214" y="70"/>
                    <a:pt x="201" y="57"/>
                    <a:pt x="184" y="57"/>
                  </a:cubicBezTo>
                  <a:cubicBezTo>
                    <a:pt x="180" y="57"/>
                    <a:pt x="175" y="58"/>
                    <a:pt x="171" y="60"/>
                  </a:cubicBezTo>
                  <a:cubicBezTo>
                    <a:pt x="168" y="51"/>
                    <a:pt x="159" y="44"/>
                    <a:pt x="148" y="44"/>
                  </a:cubicBezTo>
                  <a:cubicBezTo>
                    <a:pt x="148" y="20"/>
                    <a:pt x="129" y="0"/>
                    <a:pt x="104" y="0"/>
                  </a:cubicBezTo>
                  <a:cubicBezTo>
                    <a:pt x="87" y="0"/>
                    <a:pt x="71" y="11"/>
                    <a:pt x="64" y="26"/>
                  </a:cubicBezTo>
                  <a:cubicBezTo>
                    <a:pt x="62" y="26"/>
                    <a:pt x="60" y="25"/>
                    <a:pt x="57" y="25"/>
                  </a:cubicBezTo>
                  <a:cubicBezTo>
                    <a:pt x="44" y="25"/>
                    <a:pt x="33" y="34"/>
                    <a:pt x="30" y="47"/>
                  </a:cubicBezTo>
                  <a:cubicBezTo>
                    <a:pt x="13" y="49"/>
                    <a:pt x="0" y="64"/>
                    <a:pt x="0" y="82"/>
                  </a:cubicBezTo>
                  <a:cubicBezTo>
                    <a:pt x="0" y="101"/>
                    <a:pt x="15" y="117"/>
                    <a:pt x="35" y="117"/>
                  </a:cubicBezTo>
                  <a:cubicBezTo>
                    <a:pt x="187" y="117"/>
                    <a:pt x="187" y="117"/>
                    <a:pt x="187" y="117"/>
                  </a:cubicBezTo>
                  <a:cubicBezTo>
                    <a:pt x="187" y="117"/>
                    <a:pt x="187" y="117"/>
                    <a:pt x="187" y="117"/>
                  </a:cubicBezTo>
                  <a:cubicBezTo>
                    <a:pt x="202" y="116"/>
                    <a:pt x="214" y="103"/>
                    <a:pt x="214" y="87"/>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6" name="9Slide.vn 27">
              <a:extLst>
                <a:ext uri="{FF2B5EF4-FFF2-40B4-BE49-F238E27FC236}">
                  <a16:creationId xmlns:a16="http://schemas.microsoft.com/office/drawing/2014/main" xmlns="" id="{9C1B8EF6-50EF-184C-9C7A-7A6447E2ED71}"/>
                </a:ext>
              </a:extLst>
            </p:cNvPr>
            <p:cNvSpPr>
              <a:spLocks/>
            </p:cNvSpPr>
            <p:nvPr/>
          </p:nvSpPr>
          <p:spPr bwMode="auto">
            <a:xfrm>
              <a:off x="3963" y="2610"/>
              <a:ext cx="147" cy="81"/>
            </a:xfrm>
            <a:custGeom>
              <a:avLst/>
              <a:gdLst>
                <a:gd name="T0" fmla="*/ 47 w 47"/>
                <a:gd name="T1" fmla="*/ 0 h 26"/>
                <a:gd name="T2" fmla="*/ 7 w 47"/>
                <a:gd name="T3" fmla="*/ 26 h 26"/>
                <a:gd name="T4" fmla="*/ 0 w 47"/>
                <a:gd name="T5" fmla="*/ 25 h 26"/>
                <a:gd name="T6" fmla="*/ 0 w 47"/>
                <a:gd name="T7" fmla="*/ 25 h 26"/>
                <a:gd name="T8" fmla="*/ 7 w 47"/>
                <a:gd name="T9" fmla="*/ 26 h 26"/>
                <a:gd name="T10" fmla="*/ 47 w 47"/>
                <a:gd name="T11" fmla="*/ 0 h 26"/>
                <a:gd name="T12" fmla="*/ 47 w 4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47" y="0"/>
                  </a:moveTo>
                  <a:cubicBezTo>
                    <a:pt x="30" y="0"/>
                    <a:pt x="14" y="11"/>
                    <a:pt x="7" y="26"/>
                  </a:cubicBezTo>
                  <a:cubicBezTo>
                    <a:pt x="5" y="26"/>
                    <a:pt x="3" y="25"/>
                    <a:pt x="0" y="25"/>
                  </a:cubicBezTo>
                  <a:cubicBezTo>
                    <a:pt x="0" y="25"/>
                    <a:pt x="0" y="25"/>
                    <a:pt x="0" y="25"/>
                  </a:cubicBezTo>
                  <a:cubicBezTo>
                    <a:pt x="3" y="25"/>
                    <a:pt x="5" y="26"/>
                    <a:pt x="7" y="26"/>
                  </a:cubicBezTo>
                  <a:cubicBezTo>
                    <a:pt x="14" y="11"/>
                    <a:pt x="30" y="0"/>
                    <a:pt x="47" y="0"/>
                  </a:cubicBezTo>
                  <a:cubicBezTo>
                    <a:pt x="47" y="0"/>
                    <a:pt x="47" y="0"/>
                    <a:pt x="4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7" name="9Slide.vn 28">
              <a:extLst>
                <a:ext uri="{FF2B5EF4-FFF2-40B4-BE49-F238E27FC236}">
                  <a16:creationId xmlns:a16="http://schemas.microsoft.com/office/drawing/2014/main" xmlns="" id="{A036FDBB-A1D8-9749-9D65-5701A4F73AEB}"/>
                </a:ext>
              </a:extLst>
            </p:cNvPr>
            <p:cNvSpPr>
              <a:spLocks/>
            </p:cNvSpPr>
            <p:nvPr/>
          </p:nvSpPr>
          <p:spPr bwMode="auto">
            <a:xfrm>
              <a:off x="4247" y="2738"/>
              <a:ext cx="206" cy="121"/>
            </a:xfrm>
            <a:custGeom>
              <a:avLst/>
              <a:gdLst>
                <a:gd name="T0" fmla="*/ 0 w 66"/>
                <a:gd name="T1" fmla="*/ 0 h 39"/>
                <a:gd name="T2" fmla="*/ 0 w 66"/>
                <a:gd name="T3" fmla="*/ 3 h 39"/>
                <a:gd name="T4" fmla="*/ 23 w 66"/>
                <a:gd name="T5" fmla="*/ 19 h 39"/>
                <a:gd name="T6" fmla="*/ 36 w 66"/>
                <a:gd name="T7" fmla="*/ 16 h 39"/>
                <a:gd name="T8" fmla="*/ 66 w 66"/>
                <a:gd name="T9" fmla="*/ 39 h 39"/>
                <a:gd name="T10" fmla="*/ 66 w 66"/>
                <a:gd name="T11" fmla="*/ 39 h 39"/>
                <a:gd name="T12" fmla="*/ 36 w 66"/>
                <a:gd name="T13" fmla="*/ 16 h 39"/>
                <a:gd name="T14" fmla="*/ 23 w 66"/>
                <a:gd name="T15" fmla="*/ 19 h 39"/>
                <a:gd name="T16" fmla="*/ 0 w 66"/>
                <a:gd name="T17" fmla="*/ 3 h 39"/>
                <a:gd name="T18" fmla="*/ 0 w 6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9">
                  <a:moveTo>
                    <a:pt x="0" y="0"/>
                  </a:moveTo>
                  <a:cubicBezTo>
                    <a:pt x="0" y="1"/>
                    <a:pt x="0" y="2"/>
                    <a:pt x="0" y="3"/>
                  </a:cubicBezTo>
                  <a:cubicBezTo>
                    <a:pt x="11" y="3"/>
                    <a:pt x="20" y="10"/>
                    <a:pt x="23" y="19"/>
                  </a:cubicBezTo>
                  <a:cubicBezTo>
                    <a:pt x="27" y="17"/>
                    <a:pt x="32" y="16"/>
                    <a:pt x="36" y="16"/>
                  </a:cubicBezTo>
                  <a:cubicBezTo>
                    <a:pt x="51" y="16"/>
                    <a:pt x="63" y="26"/>
                    <a:pt x="66" y="39"/>
                  </a:cubicBezTo>
                  <a:cubicBezTo>
                    <a:pt x="66" y="39"/>
                    <a:pt x="66" y="39"/>
                    <a:pt x="66" y="39"/>
                  </a:cubicBezTo>
                  <a:cubicBezTo>
                    <a:pt x="63" y="26"/>
                    <a:pt x="51" y="16"/>
                    <a:pt x="36" y="16"/>
                  </a:cubicBezTo>
                  <a:cubicBezTo>
                    <a:pt x="32" y="16"/>
                    <a:pt x="27" y="17"/>
                    <a:pt x="23" y="19"/>
                  </a:cubicBezTo>
                  <a:cubicBezTo>
                    <a:pt x="20" y="10"/>
                    <a:pt x="11" y="3"/>
                    <a:pt x="0" y="3"/>
                  </a:cubicBezTo>
                  <a:cubicBezTo>
                    <a:pt x="0" y="2"/>
                    <a:pt x="0" y="1"/>
                    <a:pt x="0"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8" name="9Slide.vn 29">
              <a:extLst>
                <a:ext uri="{FF2B5EF4-FFF2-40B4-BE49-F238E27FC236}">
                  <a16:creationId xmlns:a16="http://schemas.microsoft.com/office/drawing/2014/main" xmlns="" id="{6C997B1B-8917-784E-9ADA-9D4783899748}"/>
                </a:ext>
              </a:extLst>
            </p:cNvPr>
            <p:cNvSpPr>
              <a:spLocks/>
            </p:cNvSpPr>
            <p:nvPr/>
          </p:nvSpPr>
          <p:spPr bwMode="auto">
            <a:xfrm>
              <a:off x="3879" y="2610"/>
              <a:ext cx="574" cy="268"/>
            </a:xfrm>
            <a:custGeom>
              <a:avLst/>
              <a:gdLst>
                <a:gd name="T0" fmla="*/ 74 w 184"/>
                <a:gd name="T1" fmla="*/ 0 h 86"/>
                <a:gd name="T2" fmla="*/ 34 w 184"/>
                <a:gd name="T3" fmla="*/ 26 h 86"/>
                <a:gd name="T4" fmla="*/ 27 w 184"/>
                <a:gd name="T5" fmla="*/ 25 h 86"/>
                <a:gd name="T6" fmla="*/ 0 w 184"/>
                <a:gd name="T7" fmla="*/ 45 h 86"/>
                <a:gd name="T8" fmla="*/ 2 w 184"/>
                <a:gd name="T9" fmla="*/ 46 h 86"/>
                <a:gd name="T10" fmla="*/ 24 w 184"/>
                <a:gd name="T11" fmla="*/ 40 h 86"/>
                <a:gd name="T12" fmla="*/ 41 w 184"/>
                <a:gd name="T13" fmla="*/ 47 h 86"/>
                <a:gd name="T14" fmla="*/ 69 w 184"/>
                <a:gd name="T15" fmla="*/ 35 h 86"/>
                <a:gd name="T16" fmla="*/ 83 w 184"/>
                <a:gd name="T17" fmla="*/ 38 h 86"/>
                <a:gd name="T18" fmla="*/ 106 w 184"/>
                <a:gd name="T19" fmla="*/ 66 h 86"/>
                <a:gd name="T20" fmla="*/ 148 w 184"/>
                <a:gd name="T21" fmla="*/ 86 h 86"/>
                <a:gd name="T22" fmla="*/ 160 w 184"/>
                <a:gd name="T23" fmla="*/ 84 h 86"/>
                <a:gd name="T24" fmla="*/ 184 w 184"/>
                <a:gd name="T25" fmla="*/ 80 h 86"/>
                <a:gd name="T26" fmla="*/ 154 w 184"/>
                <a:gd name="T27" fmla="*/ 57 h 86"/>
                <a:gd name="T28" fmla="*/ 141 w 184"/>
                <a:gd name="T29" fmla="*/ 60 h 86"/>
                <a:gd name="T30" fmla="*/ 118 w 184"/>
                <a:gd name="T31" fmla="*/ 44 h 86"/>
                <a:gd name="T32" fmla="*/ 118 w 184"/>
                <a:gd name="T33" fmla="*/ 41 h 86"/>
                <a:gd name="T34" fmla="*/ 74 w 184"/>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86">
                  <a:moveTo>
                    <a:pt x="74" y="0"/>
                  </a:moveTo>
                  <a:cubicBezTo>
                    <a:pt x="57" y="0"/>
                    <a:pt x="41" y="11"/>
                    <a:pt x="34" y="26"/>
                  </a:cubicBezTo>
                  <a:cubicBezTo>
                    <a:pt x="32" y="26"/>
                    <a:pt x="30" y="25"/>
                    <a:pt x="27" y="25"/>
                  </a:cubicBezTo>
                  <a:cubicBezTo>
                    <a:pt x="15" y="25"/>
                    <a:pt x="4" y="34"/>
                    <a:pt x="0" y="45"/>
                  </a:cubicBezTo>
                  <a:cubicBezTo>
                    <a:pt x="1" y="45"/>
                    <a:pt x="1" y="46"/>
                    <a:pt x="2" y="46"/>
                  </a:cubicBezTo>
                  <a:cubicBezTo>
                    <a:pt x="6" y="44"/>
                    <a:pt x="15" y="40"/>
                    <a:pt x="24" y="40"/>
                  </a:cubicBezTo>
                  <a:cubicBezTo>
                    <a:pt x="30" y="40"/>
                    <a:pt x="36" y="42"/>
                    <a:pt x="41" y="47"/>
                  </a:cubicBezTo>
                  <a:cubicBezTo>
                    <a:pt x="41" y="47"/>
                    <a:pt x="53" y="35"/>
                    <a:pt x="69" y="35"/>
                  </a:cubicBezTo>
                  <a:cubicBezTo>
                    <a:pt x="74" y="35"/>
                    <a:pt x="78" y="35"/>
                    <a:pt x="83" y="38"/>
                  </a:cubicBezTo>
                  <a:cubicBezTo>
                    <a:pt x="106" y="49"/>
                    <a:pt x="106" y="66"/>
                    <a:pt x="106" y="66"/>
                  </a:cubicBezTo>
                  <a:cubicBezTo>
                    <a:pt x="106" y="66"/>
                    <a:pt x="134" y="66"/>
                    <a:pt x="148" y="86"/>
                  </a:cubicBezTo>
                  <a:cubicBezTo>
                    <a:pt x="152" y="85"/>
                    <a:pt x="156" y="85"/>
                    <a:pt x="160" y="84"/>
                  </a:cubicBezTo>
                  <a:cubicBezTo>
                    <a:pt x="168" y="83"/>
                    <a:pt x="176" y="82"/>
                    <a:pt x="184" y="80"/>
                  </a:cubicBezTo>
                  <a:cubicBezTo>
                    <a:pt x="181" y="67"/>
                    <a:pt x="169" y="57"/>
                    <a:pt x="154" y="57"/>
                  </a:cubicBezTo>
                  <a:cubicBezTo>
                    <a:pt x="150" y="57"/>
                    <a:pt x="145" y="58"/>
                    <a:pt x="141" y="60"/>
                  </a:cubicBezTo>
                  <a:cubicBezTo>
                    <a:pt x="138" y="51"/>
                    <a:pt x="129" y="44"/>
                    <a:pt x="118" y="44"/>
                  </a:cubicBezTo>
                  <a:cubicBezTo>
                    <a:pt x="118" y="43"/>
                    <a:pt x="118" y="42"/>
                    <a:pt x="118" y="41"/>
                  </a:cubicBezTo>
                  <a:cubicBezTo>
                    <a:pt x="117" y="18"/>
                    <a:pt x="98" y="0"/>
                    <a:pt x="74"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9" name="9Slide.vn 30">
              <a:extLst>
                <a:ext uri="{FF2B5EF4-FFF2-40B4-BE49-F238E27FC236}">
                  <a16:creationId xmlns:a16="http://schemas.microsoft.com/office/drawing/2014/main" xmlns="" id="{35AA2B7E-069D-E042-BC80-3545AD9FD6E3}"/>
                </a:ext>
              </a:extLst>
            </p:cNvPr>
            <p:cNvSpPr>
              <a:spLocks/>
            </p:cNvSpPr>
            <p:nvPr/>
          </p:nvSpPr>
          <p:spPr bwMode="auto">
            <a:xfrm>
              <a:off x="3033" y="100"/>
              <a:ext cx="2741" cy="1554"/>
            </a:xfrm>
            <a:custGeom>
              <a:avLst/>
              <a:gdLst>
                <a:gd name="T0" fmla="*/ 878 w 878"/>
                <a:gd name="T1" fmla="*/ 328 h 498"/>
                <a:gd name="T2" fmla="*/ 794 w 878"/>
                <a:gd name="T3" fmla="*/ 243 h 498"/>
                <a:gd name="T4" fmla="*/ 792 w 878"/>
                <a:gd name="T5" fmla="*/ 243 h 498"/>
                <a:gd name="T6" fmla="*/ 794 w 878"/>
                <a:gd name="T7" fmla="*/ 230 h 498"/>
                <a:gd name="T8" fmla="*/ 709 w 878"/>
                <a:gd name="T9" fmla="*/ 146 h 498"/>
                <a:gd name="T10" fmla="*/ 698 w 878"/>
                <a:gd name="T11" fmla="*/ 146 h 498"/>
                <a:gd name="T12" fmla="*/ 612 w 878"/>
                <a:gd name="T13" fmla="*/ 86 h 498"/>
                <a:gd name="T14" fmla="*/ 568 w 878"/>
                <a:gd name="T15" fmla="*/ 88 h 498"/>
                <a:gd name="T16" fmla="*/ 469 w 878"/>
                <a:gd name="T17" fmla="*/ 8 h 498"/>
                <a:gd name="T18" fmla="*/ 342 w 878"/>
                <a:gd name="T19" fmla="*/ 68 h 498"/>
                <a:gd name="T20" fmla="*/ 279 w 878"/>
                <a:gd name="T21" fmla="*/ 50 h 498"/>
                <a:gd name="T22" fmla="*/ 161 w 878"/>
                <a:gd name="T23" fmla="*/ 166 h 498"/>
                <a:gd name="T24" fmla="*/ 80 w 878"/>
                <a:gd name="T25" fmla="*/ 247 h 498"/>
                <a:gd name="T26" fmla="*/ 0 w 878"/>
                <a:gd name="T27" fmla="*/ 340 h 498"/>
                <a:gd name="T28" fmla="*/ 95 w 878"/>
                <a:gd name="T29" fmla="*/ 435 h 498"/>
                <a:gd name="T30" fmla="*/ 145 w 878"/>
                <a:gd name="T31" fmla="*/ 420 h 498"/>
                <a:gd name="T32" fmla="*/ 197 w 878"/>
                <a:gd name="T33" fmla="*/ 455 h 498"/>
                <a:gd name="T34" fmla="*/ 229 w 878"/>
                <a:gd name="T35" fmla="*/ 445 h 498"/>
                <a:gd name="T36" fmla="*/ 296 w 878"/>
                <a:gd name="T37" fmla="*/ 484 h 498"/>
                <a:gd name="T38" fmla="*/ 357 w 878"/>
                <a:gd name="T39" fmla="*/ 454 h 498"/>
                <a:gd name="T40" fmla="*/ 433 w 878"/>
                <a:gd name="T41" fmla="*/ 493 h 498"/>
                <a:gd name="T42" fmla="*/ 530 w 878"/>
                <a:gd name="T43" fmla="*/ 469 h 498"/>
                <a:gd name="T44" fmla="*/ 558 w 878"/>
                <a:gd name="T45" fmla="*/ 479 h 498"/>
                <a:gd name="T46" fmla="*/ 613 w 878"/>
                <a:gd name="T47" fmla="*/ 466 h 498"/>
                <a:gd name="T48" fmla="*/ 639 w 878"/>
                <a:gd name="T49" fmla="*/ 472 h 498"/>
                <a:gd name="T50" fmla="*/ 713 w 878"/>
                <a:gd name="T51" fmla="*/ 461 h 498"/>
                <a:gd name="T52" fmla="*/ 757 w 878"/>
                <a:gd name="T53" fmla="*/ 473 h 498"/>
                <a:gd name="T54" fmla="*/ 841 w 878"/>
                <a:gd name="T55" fmla="*/ 398 h 498"/>
                <a:gd name="T56" fmla="*/ 878 w 878"/>
                <a:gd name="T57" fmla="*/ 3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8" h="498">
                  <a:moveTo>
                    <a:pt x="878" y="328"/>
                  </a:moveTo>
                  <a:cubicBezTo>
                    <a:pt x="878" y="281"/>
                    <a:pt x="840" y="243"/>
                    <a:pt x="794" y="243"/>
                  </a:cubicBezTo>
                  <a:cubicBezTo>
                    <a:pt x="793" y="243"/>
                    <a:pt x="793" y="243"/>
                    <a:pt x="792" y="243"/>
                  </a:cubicBezTo>
                  <a:cubicBezTo>
                    <a:pt x="793" y="239"/>
                    <a:pt x="794" y="235"/>
                    <a:pt x="794" y="230"/>
                  </a:cubicBezTo>
                  <a:cubicBezTo>
                    <a:pt x="794" y="183"/>
                    <a:pt x="756" y="146"/>
                    <a:pt x="709" y="146"/>
                  </a:cubicBezTo>
                  <a:cubicBezTo>
                    <a:pt x="705" y="146"/>
                    <a:pt x="702" y="146"/>
                    <a:pt x="698" y="146"/>
                  </a:cubicBezTo>
                  <a:cubicBezTo>
                    <a:pt x="681" y="115"/>
                    <a:pt x="650" y="92"/>
                    <a:pt x="612" y="86"/>
                  </a:cubicBezTo>
                  <a:cubicBezTo>
                    <a:pt x="597" y="84"/>
                    <a:pt x="582" y="85"/>
                    <a:pt x="568" y="88"/>
                  </a:cubicBezTo>
                  <a:cubicBezTo>
                    <a:pt x="553" y="46"/>
                    <a:pt x="516" y="15"/>
                    <a:pt x="469" y="8"/>
                  </a:cubicBezTo>
                  <a:cubicBezTo>
                    <a:pt x="417" y="0"/>
                    <a:pt x="367" y="25"/>
                    <a:pt x="342" y="68"/>
                  </a:cubicBezTo>
                  <a:cubicBezTo>
                    <a:pt x="324" y="57"/>
                    <a:pt x="302" y="50"/>
                    <a:pt x="279" y="50"/>
                  </a:cubicBezTo>
                  <a:cubicBezTo>
                    <a:pt x="215" y="50"/>
                    <a:pt x="163" y="102"/>
                    <a:pt x="161" y="166"/>
                  </a:cubicBezTo>
                  <a:cubicBezTo>
                    <a:pt x="117" y="167"/>
                    <a:pt x="82" y="203"/>
                    <a:pt x="80" y="247"/>
                  </a:cubicBezTo>
                  <a:cubicBezTo>
                    <a:pt x="35" y="254"/>
                    <a:pt x="0" y="293"/>
                    <a:pt x="0" y="340"/>
                  </a:cubicBezTo>
                  <a:cubicBezTo>
                    <a:pt x="0" y="392"/>
                    <a:pt x="43" y="435"/>
                    <a:pt x="95" y="435"/>
                  </a:cubicBezTo>
                  <a:cubicBezTo>
                    <a:pt x="113" y="435"/>
                    <a:pt x="131" y="429"/>
                    <a:pt x="145" y="420"/>
                  </a:cubicBezTo>
                  <a:cubicBezTo>
                    <a:pt x="153" y="441"/>
                    <a:pt x="173" y="455"/>
                    <a:pt x="197" y="455"/>
                  </a:cubicBezTo>
                  <a:cubicBezTo>
                    <a:pt x="209" y="455"/>
                    <a:pt x="220" y="452"/>
                    <a:pt x="229" y="445"/>
                  </a:cubicBezTo>
                  <a:cubicBezTo>
                    <a:pt x="242" y="468"/>
                    <a:pt x="267" y="484"/>
                    <a:pt x="296" y="484"/>
                  </a:cubicBezTo>
                  <a:cubicBezTo>
                    <a:pt x="321" y="484"/>
                    <a:pt x="343" y="472"/>
                    <a:pt x="357" y="454"/>
                  </a:cubicBezTo>
                  <a:cubicBezTo>
                    <a:pt x="377" y="474"/>
                    <a:pt x="403" y="488"/>
                    <a:pt x="433" y="493"/>
                  </a:cubicBezTo>
                  <a:cubicBezTo>
                    <a:pt x="468" y="498"/>
                    <a:pt x="503" y="489"/>
                    <a:pt x="530" y="469"/>
                  </a:cubicBezTo>
                  <a:cubicBezTo>
                    <a:pt x="538" y="474"/>
                    <a:pt x="548" y="478"/>
                    <a:pt x="558" y="479"/>
                  </a:cubicBezTo>
                  <a:cubicBezTo>
                    <a:pt x="578" y="482"/>
                    <a:pt x="598" y="477"/>
                    <a:pt x="613" y="466"/>
                  </a:cubicBezTo>
                  <a:cubicBezTo>
                    <a:pt x="621" y="469"/>
                    <a:pt x="630" y="471"/>
                    <a:pt x="639" y="472"/>
                  </a:cubicBezTo>
                  <a:cubicBezTo>
                    <a:pt x="665" y="476"/>
                    <a:pt x="691" y="472"/>
                    <a:pt x="713" y="461"/>
                  </a:cubicBezTo>
                  <a:cubicBezTo>
                    <a:pt x="726" y="469"/>
                    <a:pt x="741" y="473"/>
                    <a:pt x="757" y="473"/>
                  </a:cubicBezTo>
                  <a:cubicBezTo>
                    <a:pt x="800" y="473"/>
                    <a:pt x="836" y="440"/>
                    <a:pt x="841" y="398"/>
                  </a:cubicBezTo>
                  <a:cubicBezTo>
                    <a:pt x="863" y="383"/>
                    <a:pt x="878" y="357"/>
                    <a:pt x="878" y="32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0" name="9Slide.vn 31">
              <a:extLst>
                <a:ext uri="{FF2B5EF4-FFF2-40B4-BE49-F238E27FC236}">
                  <a16:creationId xmlns:a16="http://schemas.microsoft.com/office/drawing/2014/main" xmlns="" id="{70DCDFC8-62A9-604F-9DE2-4851537B5C29}"/>
                </a:ext>
              </a:extLst>
            </p:cNvPr>
            <p:cNvSpPr>
              <a:spLocks/>
            </p:cNvSpPr>
            <p:nvPr/>
          </p:nvSpPr>
          <p:spPr bwMode="auto">
            <a:xfrm>
              <a:off x="4722" y="23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1" name="9Slide.vn 32">
              <a:extLst>
                <a:ext uri="{FF2B5EF4-FFF2-40B4-BE49-F238E27FC236}">
                  <a16:creationId xmlns:a16="http://schemas.microsoft.com/office/drawing/2014/main" xmlns="" id="{B00FC95C-5346-1041-A456-4F0CA6E394F9}"/>
                </a:ext>
              </a:extLst>
            </p:cNvPr>
            <p:cNvSpPr>
              <a:spLocks/>
            </p:cNvSpPr>
            <p:nvPr/>
          </p:nvSpPr>
          <p:spPr bwMode="auto">
            <a:xfrm>
              <a:off x="4719" y="237"/>
              <a:ext cx="3"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1"/>
                  </a:cubicBezTo>
                  <a:cubicBezTo>
                    <a:pt x="1" y="1"/>
                    <a:pt x="1" y="1"/>
                    <a:pt x="1" y="0"/>
                  </a:cubicBezTo>
                  <a:cubicBezTo>
                    <a:pt x="1" y="0"/>
                    <a:pt x="0"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2" name="9Slide.vn 33">
              <a:extLst>
                <a:ext uri="{FF2B5EF4-FFF2-40B4-BE49-F238E27FC236}">
                  <a16:creationId xmlns:a16="http://schemas.microsoft.com/office/drawing/2014/main" xmlns="" id="{0BC6371B-9C2B-304E-B5FE-6213637926F8}"/>
                </a:ext>
              </a:extLst>
            </p:cNvPr>
            <p:cNvSpPr>
              <a:spLocks noEditPoints="1"/>
            </p:cNvSpPr>
            <p:nvPr/>
          </p:nvSpPr>
          <p:spPr bwMode="auto">
            <a:xfrm>
              <a:off x="3033" y="381"/>
              <a:ext cx="2741" cy="780"/>
            </a:xfrm>
            <a:custGeom>
              <a:avLst/>
              <a:gdLst>
                <a:gd name="T0" fmla="*/ 0 w 878"/>
                <a:gd name="T1" fmla="*/ 250 h 250"/>
                <a:gd name="T2" fmla="*/ 0 w 878"/>
                <a:gd name="T3" fmla="*/ 250 h 250"/>
                <a:gd name="T4" fmla="*/ 0 w 878"/>
                <a:gd name="T5" fmla="*/ 250 h 250"/>
                <a:gd name="T6" fmla="*/ 0 w 878"/>
                <a:gd name="T7" fmla="*/ 250 h 250"/>
                <a:gd name="T8" fmla="*/ 794 w 878"/>
                <a:gd name="T9" fmla="*/ 153 h 250"/>
                <a:gd name="T10" fmla="*/ 792 w 878"/>
                <a:gd name="T11" fmla="*/ 153 h 250"/>
                <a:gd name="T12" fmla="*/ 792 w 878"/>
                <a:gd name="T13" fmla="*/ 153 h 250"/>
                <a:gd name="T14" fmla="*/ 794 w 878"/>
                <a:gd name="T15" fmla="*/ 153 h 250"/>
                <a:gd name="T16" fmla="*/ 878 w 878"/>
                <a:gd name="T17" fmla="*/ 238 h 250"/>
                <a:gd name="T18" fmla="*/ 878 w 878"/>
                <a:gd name="T19" fmla="*/ 238 h 250"/>
                <a:gd name="T20" fmla="*/ 794 w 878"/>
                <a:gd name="T21" fmla="*/ 153 h 250"/>
                <a:gd name="T22" fmla="*/ 627 w 878"/>
                <a:gd name="T23" fmla="*/ 0 h 250"/>
                <a:gd name="T24" fmla="*/ 627 w 878"/>
                <a:gd name="T25" fmla="*/ 0 h 250"/>
                <a:gd name="T26" fmla="*/ 698 w 878"/>
                <a:gd name="T27" fmla="*/ 56 h 250"/>
                <a:gd name="T28" fmla="*/ 709 w 878"/>
                <a:gd name="T29" fmla="*/ 56 h 250"/>
                <a:gd name="T30" fmla="*/ 794 w 878"/>
                <a:gd name="T31" fmla="*/ 140 h 250"/>
                <a:gd name="T32" fmla="*/ 794 w 878"/>
                <a:gd name="T33" fmla="*/ 140 h 250"/>
                <a:gd name="T34" fmla="*/ 709 w 878"/>
                <a:gd name="T35" fmla="*/ 55 h 250"/>
                <a:gd name="T36" fmla="*/ 698 w 878"/>
                <a:gd name="T37" fmla="*/ 56 h 250"/>
                <a:gd name="T38" fmla="*/ 627 w 878"/>
                <a:gd name="T3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8" h="250">
                  <a:moveTo>
                    <a:pt x="0" y="250"/>
                  </a:moveTo>
                  <a:cubicBezTo>
                    <a:pt x="0" y="250"/>
                    <a:pt x="0" y="250"/>
                    <a:pt x="0" y="250"/>
                  </a:cubicBezTo>
                  <a:cubicBezTo>
                    <a:pt x="0" y="250"/>
                    <a:pt x="0" y="250"/>
                    <a:pt x="0" y="250"/>
                  </a:cubicBezTo>
                  <a:cubicBezTo>
                    <a:pt x="0" y="250"/>
                    <a:pt x="0" y="250"/>
                    <a:pt x="0" y="250"/>
                  </a:cubicBezTo>
                  <a:moveTo>
                    <a:pt x="794" y="153"/>
                  </a:moveTo>
                  <a:cubicBezTo>
                    <a:pt x="793" y="153"/>
                    <a:pt x="793" y="153"/>
                    <a:pt x="792" y="153"/>
                  </a:cubicBezTo>
                  <a:cubicBezTo>
                    <a:pt x="792" y="153"/>
                    <a:pt x="792" y="153"/>
                    <a:pt x="792" y="153"/>
                  </a:cubicBezTo>
                  <a:cubicBezTo>
                    <a:pt x="793" y="153"/>
                    <a:pt x="793" y="153"/>
                    <a:pt x="794" y="153"/>
                  </a:cubicBezTo>
                  <a:cubicBezTo>
                    <a:pt x="840" y="153"/>
                    <a:pt x="878" y="191"/>
                    <a:pt x="878" y="238"/>
                  </a:cubicBezTo>
                  <a:cubicBezTo>
                    <a:pt x="878" y="238"/>
                    <a:pt x="878" y="238"/>
                    <a:pt x="878" y="238"/>
                  </a:cubicBezTo>
                  <a:cubicBezTo>
                    <a:pt x="878" y="191"/>
                    <a:pt x="840" y="153"/>
                    <a:pt x="794" y="153"/>
                  </a:cubicBezTo>
                  <a:moveTo>
                    <a:pt x="627" y="0"/>
                  </a:moveTo>
                  <a:cubicBezTo>
                    <a:pt x="627" y="0"/>
                    <a:pt x="627" y="0"/>
                    <a:pt x="627" y="0"/>
                  </a:cubicBezTo>
                  <a:cubicBezTo>
                    <a:pt x="658" y="8"/>
                    <a:pt x="683" y="29"/>
                    <a:pt x="698" y="56"/>
                  </a:cubicBezTo>
                  <a:cubicBezTo>
                    <a:pt x="702" y="56"/>
                    <a:pt x="705" y="56"/>
                    <a:pt x="709" y="56"/>
                  </a:cubicBezTo>
                  <a:cubicBezTo>
                    <a:pt x="756" y="56"/>
                    <a:pt x="794" y="93"/>
                    <a:pt x="794" y="140"/>
                  </a:cubicBezTo>
                  <a:cubicBezTo>
                    <a:pt x="794" y="140"/>
                    <a:pt x="794" y="140"/>
                    <a:pt x="794" y="140"/>
                  </a:cubicBezTo>
                  <a:cubicBezTo>
                    <a:pt x="794" y="93"/>
                    <a:pt x="756" y="55"/>
                    <a:pt x="709" y="55"/>
                  </a:cubicBezTo>
                  <a:cubicBezTo>
                    <a:pt x="705" y="55"/>
                    <a:pt x="702" y="56"/>
                    <a:pt x="698" y="56"/>
                  </a:cubicBezTo>
                  <a:cubicBezTo>
                    <a:pt x="683" y="29"/>
                    <a:pt x="658" y="8"/>
                    <a:pt x="62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3" name="9Slide.vn 34">
              <a:extLst>
                <a:ext uri="{FF2B5EF4-FFF2-40B4-BE49-F238E27FC236}">
                  <a16:creationId xmlns:a16="http://schemas.microsoft.com/office/drawing/2014/main" xmlns="" id="{FB6DC2A9-BA68-5F47-81A6-930A79B7852D}"/>
                </a:ext>
              </a:extLst>
            </p:cNvPr>
            <p:cNvSpPr>
              <a:spLocks noEditPoints="1"/>
            </p:cNvSpPr>
            <p:nvPr/>
          </p:nvSpPr>
          <p:spPr bwMode="auto">
            <a:xfrm>
              <a:off x="3033" y="381"/>
              <a:ext cx="2741" cy="1239"/>
            </a:xfrm>
            <a:custGeom>
              <a:avLst/>
              <a:gdLst>
                <a:gd name="T0" fmla="*/ 0 w 878"/>
                <a:gd name="T1" fmla="*/ 248 h 397"/>
                <a:gd name="T2" fmla="*/ 0 w 878"/>
                <a:gd name="T3" fmla="*/ 250 h 397"/>
                <a:gd name="T4" fmla="*/ 0 w 878"/>
                <a:gd name="T5" fmla="*/ 250 h 397"/>
                <a:gd name="T6" fmla="*/ 95 w 878"/>
                <a:gd name="T7" fmla="*/ 345 h 397"/>
                <a:gd name="T8" fmla="*/ 114 w 878"/>
                <a:gd name="T9" fmla="*/ 342 h 397"/>
                <a:gd name="T10" fmla="*/ 161 w 878"/>
                <a:gd name="T11" fmla="*/ 307 h 397"/>
                <a:gd name="T12" fmla="*/ 169 w 878"/>
                <a:gd name="T13" fmla="*/ 307 h 397"/>
                <a:gd name="T14" fmla="*/ 197 w 878"/>
                <a:gd name="T15" fmla="*/ 323 h 397"/>
                <a:gd name="T16" fmla="*/ 241 w 878"/>
                <a:gd name="T17" fmla="*/ 310 h 397"/>
                <a:gd name="T18" fmla="*/ 253 w 878"/>
                <a:gd name="T19" fmla="*/ 311 h 397"/>
                <a:gd name="T20" fmla="*/ 275 w 878"/>
                <a:gd name="T21" fmla="*/ 318 h 397"/>
                <a:gd name="T22" fmla="*/ 294 w 878"/>
                <a:gd name="T23" fmla="*/ 303 h 397"/>
                <a:gd name="T24" fmla="*/ 276 w 878"/>
                <a:gd name="T25" fmla="*/ 302 h 397"/>
                <a:gd name="T26" fmla="*/ 200 w 878"/>
                <a:gd name="T27" fmla="*/ 263 h 397"/>
                <a:gd name="T28" fmla="*/ 139 w 878"/>
                <a:gd name="T29" fmla="*/ 293 h 397"/>
                <a:gd name="T30" fmla="*/ 72 w 878"/>
                <a:gd name="T31" fmla="*/ 254 h 397"/>
                <a:gd name="T32" fmla="*/ 40 w 878"/>
                <a:gd name="T33" fmla="*/ 264 h 397"/>
                <a:gd name="T34" fmla="*/ 0 w 878"/>
                <a:gd name="T35" fmla="*/ 248 h 397"/>
                <a:gd name="T36" fmla="*/ 627 w 878"/>
                <a:gd name="T37" fmla="*/ 0 h 397"/>
                <a:gd name="T38" fmla="*/ 636 w 878"/>
                <a:gd name="T39" fmla="*/ 39 h 397"/>
                <a:gd name="T40" fmla="*/ 635 w 878"/>
                <a:gd name="T41" fmla="*/ 52 h 397"/>
                <a:gd name="T42" fmla="*/ 636 w 878"/>
                <a:gd name="T43" fmla="*/ 52 h 397"/>
                <a:gd name="T44" fmla="*/ 721 w 878"/>
                <a:gd name="T45" fmla="*/ 137 h 397"/>
                <a:gd name="T46" fmla="*/ 600 w 878"/>
                <a:gd name="T47" fmla="*/ 282 h 397"/>
                <a:gd name="T48" fmla="*/ 556 w 878"/>
                <a:gd name="T49" fmla="*/ 270 h 397"/>
                <a:gd name="T50" fmla="*/ 501 w 878"/>
                <a:gd name="T51" fmla="*/ 283 h 397"/>
                <a:gd name="T52" fmla="*/ 482 w 878"/>
                <a:gd name="T53" fmla="*/ 281 h 397"/>
                <a:gd name="T54" fmla="*/ 456 w 878"/>
                <a:gd name="T55" fmla="*/ 274 h 397"/>
                <a:gd name="T56" fmla="*/ 412 w 878"/>
                <a:gd name="T57" fmla="*/ 289 h 397"/>
                <a:gd name="T58" fmla="*/ 401 w 878"/>
                <a:gd name="T59" fmla="*/ 288 h 397"/>
                <a:gd name="T60" fmla="*/ 373 w 878"/>
                <a:gd name="T61" fmla="*/ 278 h 397"/>
                <a:gd name="T62" fmla="*/ 323 w 878"/>
                <a:gd name="T63" fmla="*/ 301 h 397"/>
                <a:gd name="T64" fmla="*/ 362 w 878"/>
                <a:gd name="T65" fmla="*/ 348 h 397"/>
                <a:gd name="T66" fmla="*/ 361 w 878"/>
                <a:gd name="T67" fmla="*/ 356 h 397"/>
                <a:gd name="T68" fmla="*/ 359 w 878"/>
                <a:gd name="T69" fmla="*/ 365 h 397"/>
                <a:gd name="T70" fmla="*/ 398 w 878"/>
                <a:gd name="T71" fmla="*/ 393 h 397"/>
                <a:gd name="T72" fmla="*/ 410 w 878"/>
                <a:gd name="T73" fmla="*/ 397 h 397"/>
                <a:gd name="T74" fmla="*/ 456 w 878"/>
                <a:gd name="T75" fmla="*/ 375 h 397"/>
                <a:gd name="T76" fmla="*/ 462 w 878"/>
                <a:gd name="T77" fmla="*/ 375 h 397"/>
                <a:gd name="T78" fmla="*/ 513 w 878"/>
                <a:gd name="T79" fmla="*/ 329 h 397"/>
                <a:gd name="T80" fmla="*/ 519 w 878"/>
                <a:gd name="T81" fmla="*/ 330 h 397"/>
                <a:gd name="T82" fmla="*/ 547 w 878"/>
                <a:gd name="T83" fmla="*/ 342 h 397"/>
                <a:gd name="T84" fmla="*/ 599 w 878"/>
                <a:gd name="T85" fmla="*/ 321 h 397"/>
                <a:gd name="T86" fmla="*/ 607 w 878"/>
                <a:gd name="T87" fmla="*/ 321 h 397"/>
                <a:gd name="T88" fmla="*/ 648 w 878"/>
                <a:gd name="T89" fmla="*/ 339 h 397"/>
                <a:gd name="T90" fmla="*/ 677 w 878"/>
                <a:gd name="T91" fmla="*/ 327 h 397"/>
                <a:gd name="T92" fmla="*/ 682 w 878"/>
                <a:gd name="T93" fmla="*/ 327 h 397"/>
                <a:gd name="T94" fmla="*/ 682 w 878"/>
                <a:gd name="T95" fmla="*/ 327 h 397"/>
                <a:gd name="T96" fmla="*/ 719 w 878"/>
                <a:gd name="T97" fmla="*/ 367 h 397"/>
                <a:gd name="T98" fmla="*/ 736 w 878"/>
                <a:gd name="T99" fmla="*/ 364 h 397"/>
                <a:gd name="T100" fmla="*/ 740 w 878"/>
                <a:gd name="T101" fmla="*/ 364 h 397"/>
                <a:gd name="T102" fmla="*/ 770 w 878"/>
                <a:gd name="T103" fmla="*/ 382 h 397"/>
                <a:gd name="T104" fmla="*/ 841 w 878"/>
                <a:gd name="T105" fmla="*/ 308 h 397"/>
                <a:gd name="T106" fmla="*/ 878 w 878"/>
                <a:gd name="T107" fmla="*/ 238 h 397"/>
                <a:gd name="T108" fmla="*/ 794 w 878"/>
                <a:gd name="T109" fmla="*/ 153 h 397"/>
                <a:gd name="T110" fmla="*/ 792 w 878"/>
                <a:gd name="T111" fmla="*/ 153 h 397"/>
                <a:gd name="T112" fmla="*/ 792 w 878"/>
                <a:gd name="T113" fmla="*/ 153 h 397"/>
                <a:gd name="T114" fmla="*/ 792 w 878"/>
                <a:gd name="T115" fmla="*/ 153 h 397"/>
                <a:gd name="T116" fmla="*/ 794 w 878"/>
                <a:gd name="T117" fmla="*/ 140 h 397"/>
                <a:gd name="T118" fmla="*/ 709 w 878"/>
                <a:gd name="T119" fmla="*/ 56 h 397"/>
                <a:gd name="T120" fmla="*/ 698 w 878"/>
                <a:gd name="T121" fmla="*/ 56 h 397"/>
                <a:gd name="T122" fmla="*/ 627 w 878"/>
                <a:gd name="T12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397">
                  <a:moveTo>
                    <a:pt x="0" y="248"/>
                  </a:moveTo>
                  <a:cubicBezTo>
                    <a:pt x="0" y="248"/>
                    <a:pt x="0" y="249"/>
                    <a:pt x="0" y="250"/>
                  </a:cubicBezTo>
                  <a:cubicBezTo>
                    <a:pt x="0" y="250"/>
                    <a:pt x="0" y="250"/>
                    <a:pt x="0" y="250"/>
                  </a:cubicBezTo>
                  <a:cubicBezTo>
                    <a:pt x="0" y="302"/>
                    <a:pt x="43" y="345"/>
                    <a:pt x="95" y="345"/>
                  </a:cubicBezTo>
                  <a:cubicBezTo>
                    <a:pt x="101" y="345"/>
                    <a:pt x="108" y="344"/>
                    <a:pt x="114" y="342"/>
                  </a:cubicBezTo>
                  <a:cubicBezTo>
                    <a:pt x="120" y="321"/>
                    <a:pt x="139" y="307"/>
                    <a:pt x="161" y="307"/>
                  </a:cubicBezTo>
                  <a:cubicBezTo>
                    <a:pt x="164" y="307"/>
                    <a:pt x="166" y="307"/>
                    <a:pt x="169" y="307"/>
                  </a:cubicBezTo>
                  <a:cubicBezTo>
                    <a:pt x="180" y="309"/>
                    <a:pt x="190" y="315"/>
                    <a:pt x="197" y="323"/>
                  </a:cubicBezTo>
                  <a:cubicBezTo>
                    <a:pt x="210" y="315"/>
                    <a:pt x="225" y="310"/>
                    <a:pt x="241" y="310"/>
                  </a:cubicBezTo>
                  <a:cubicBezTo>
                    <a:pt x="245" y="310"/>
                    <a:pt x="249" y="310"/>
                    <a:pt x="253" y="311"/>
                  </a:cubicBezTo>
                  <a:cubicBezTo>
                    <a:pt x="261" y="312"/>
                    <a:pt x="268" y="314"/>
                    <a:pt x="275" y="318"/>
                  </a:cubicBezTo>
                  <a:cubicBezTo>
                    <a:pt x="280" y="311"/>
                    <a:pt x="287" y="306"/>
                    <a:pt x="294" y="303"/>
                  </a:cubicBezTo>
                  <a:cubicBezTo>
                    <a:pt x="288" y="303"/>
                    <a:pt x="282" y="303"/>
                    <a:pt x="276" y="302"/>
                  </a:cubicBezTo>
                  <a:cubicBezTo>
                    <a:pt x="246" y="297"/>
                    <a:pt x="220" y="283"/>
                    <a:pt x="200" y="263"/>
                  </a:cubicBezTo>
                  <a:cubicBezTo>
                    <a:pt x="186" y="281"/>
                    <a:pt x="164" y="293"/>
                    <a:pt x="139" y="293"/>
                  </a:cubicBezTo>
                  <a:cubicBezTo>
                    <a:pt x="110" y="293"/>
                    <a:pt x="85" y="277"/>
                    <a:pt x="72" y="254"/>
                  </a:cubicBezTo>
                  <a:cubicBezTo>
                    <a:pt x="63" y="261"/>
                    <a:pt x="52" y="264"/>
                    <a:pt x="40" y="264"/>
                  </a:cubicBezTo>
                  <a:cubicBezTo>
                    <a:pt x="24" y="264"/>
                    <a:pt x="10" y="258"/>
                    <a:pt x="0" y="248"/>
                  </a:cubicBezTo>
                  <a:moveTo>
                    <a:pt x="627" y="0"/>
                  </a:moveTo>
                  <a:cubicBezTo>
                    <a:pt x="633" y="11"/>
                    <a:pt x="636" y="25"/>
                    <a:pt x="636" y="39"/>
                  </a:cubicBezTo>
                  <a:cubicBezTo>
                    <a:pt x="636" y="44"/>
                    <a:pt x="636" y="48"/>
                    <a:pt x="635" y="52"/>
                  </a:cubicBezTo>
                  <a:cubicBezTo>
                    <a:pt x="636" y="52"/>
                    <a:pt x="636" y="52"/>
                    <a:pt x="636" y="52"/>
                  </a:cubicBezTo>
                  <a:cubicBezTo>
                    <a:pt x="683" y="52"/>
                    <a:pt x="721" y="90"/>
                    <a:pt x="721" y="137"/>
                  </a:cubicBezTo>
                  <a:cubicBezTo>
                    <a:pt x="721" y="166"/>
                    <a:pt x="722" y="260"/>
                    <a:pt x="600" y="282"/>
                  </a:cubicBezTo>
                  <a:cubicBezTo>
                    <a:pt x="584" y="282"/>
                    <a:pt x="569" y="278"/>
                    <a:pt x="556" y="270"/>
                  </a:cubicBezTo>
                  <a:cubicBezTo>
                    <a:pt x="539" y="278"/>
                    <a:pt x="520" y="283"/>
                    <a:pt x="501" y="283"/>
                  </a:cubicBezTo>
                  <a:cubicBezTo>
                    <a:pt x="494" y="283"/>
                    <a:pt x="488" y="282"/>
                    <a:pt x="482" y="281"/>
                  </a:cubicBezTo>
                  <a:cubicBezTo>
                    <a:pt x="473" y="280"/>
                    <a:pt x="464" y="278"/>
                    <a:pt x="456" y="274"/>
                  </a:cubicBezTo>
                  <a:cubicBezTo>
                    <a:pt x="443" y="284"/>
                    <a:pt x="428" y="289"/>
                    <a:pt x="412" y="289"/>
                  </a:cubicBezTo>
                  <a:cubicBezTo>
                    <a:pt x="408" y="289"/>
                    <a:pt x="404" y="289"/>
                    <a:pt x="401" y="288"/>
                  </a:cubicBezTo>
                  <a:cubicBezTo>
                    <a:pt x="390" y="287"/>
                    <a:pt x="381" y="283"/>
                    <a:pt x="373" y="278"/>
                  </a:cubicBezTo>
                  <a:cubicBezTo>
                    <a:pt x="358" y="289"/>
                    <a:pt x="341" y="297"/>
                    <a:pt x="323" y="301"/>
                  </a:cubicBezTo>
                  <a:cubicBezTo>
                    <a:pt x="346" y="305"/>
                    <a:pt x="362" y="325"/>
                    <a:pt x="362" y="348"/>
                  </a:cubicBezTo>
                  <a:cubicBezTo>
                    <a:pt x="362" y="351"/>
                    <a:pt x="362" y="354"/>
                    <a:pt x="361" y="356"/>
                  </a:cubicBezTo>
                  <a:cubicBezTo>
                    <a:pt x="361" y="359"/>
                    <a:pt x="360" y="362"/>
                    <a:pt x="359" y="365"/>
                  </a:cubicBezTo>
                  <a:cubicBezTo>
                    <a:pt x="375" y="370"/>
                    <a:pt x="389" y="380"/>
                    <a:pt x="398" y="393"/>
                  </a:cubicBezTo>
                  <a:cubicBezTo>
                    <a:pt x="402" y="394"/>
                    <a:pt x="406" y="396"/>
                    <a:pt x="410" y="397"/>
                  </a:cubicBezTo>
                  <a:cubicBezTo>
                    <a:pt x="421" y="384"/>
                    <a:pt x="438" y="375"/>
                    <a:pt x="456" y="375"/>
                  </a:cubicBezTo>
                  <a:cubicBezTo>
                    <a:pt x="458" y="375"/>
                    <a:pt x="460" y="375"/>
                    <a:pt x="462" y="375"/>
                  </a:cubicBezTo>
                  <a:cubicBezTo>
                    <a:pt x="465" y="349"/>
                    <a:pt x="487" y="329"/>
                    <a:pt x="513" y="329"/>
                  </a:cubicBezTo>
                  <a:cubicBezTo>
                    <a:pt x="515" y="329"/>
                    <a:pt x="517" y="329"/>
                    <a:pt x="519" y="330"/>
                  </a:cubicBezTo>
                  <a:cubicBezTo>
                    <a:pt x="530" y="331"/>
                    <a:pt x="540" y="335"/>
                    <a:pt x="547" y="342"/>
                  </a:cubicBezTo>
                  <a:cubicBezTo>
                    <a:pt x="561" y="329"/>
                    <a:pt x="579" y="321"/>
                    <a:pt x="599" y="321"/>
                  </a:cubicBezTo>
                  <a:cubicBezTo>
                    <a:pt x="602" y="321"/>
                    <a:pt x="604" y="321"/>
                    <a:pt x="607" y="321"/>
                  </a:cubicBezTo>
                  <a:cubicBezTo>
                    <a:pt x="623" y="323"/>
                    <a:pt x="637" y="329"/>
                    <a:pt x="648" y="339"/>
                  </a:cubicBezTo>
                  <a:cubicBezTo>
                    <a:pt x="656" y="332"/>
                    <a:pt x="666" y="327"/>
                    <a:pt x="677" y="327"/>
                  </a:cubicBezTo>
                  <a:cubicBezTo>
                    <a:pt x="679" y="327"/>
                    <a:pt x="680" y="327"/>
                    <a:pt x="682" y="327"/>
                  </a:cubicBezTo>
                  <a:cubicBezTo>
                    <a:pt x="682" y="327"/>
                    <a:pt x="682" y="327"/>
                    <a:pt x="682" y="327"/>
                  </a:cubicBezTo>
                  <a:cubicBezTo>
                    <a:pt x="703" y="330"/>
                    <a:pt x="718" y="347"/>
                    <a:pt x="719" y="367"/>
                  </a:cubicBezTo>
                  <a:cubicBezTo>
                    <a:pt x="724" y="365"/>
                    <a:pt x="730" y="364"/>
                    <a:pt x="736" y="364"/>
                  </a:cubicBezTo>
                  <a:cubicBezTo>
                    <a:pt x="737" y="364"/>
                    <a:pt x="739" y="364"/>
                    <a:pt x="740" y="364"/>
                  </a:cubicBezTo>
                  <a:cubicBezTo>
                    <a:pt x="753" y="365"/>
                    <a:pt x="764" y="372"/>
                    <a:pt x="770" y="382"/>
                  </a:cubicBezTo>
                  <a:cubicBezTo>
                    <a:pt x="808" y="376"/>
                    <a:pt x="837" y="346"/>
                    <a:pt x="841" y="308"/>
                  </a:cubicBezTo>
                  <a:cubicBezTo>
                    <a:pt x="863" y="293"/>
                    <a:pt x="878" y="267"/>
                    <a:pt x="878" y="238"/>
                  </a:cubicBezTo>
                  <a:cubicBezTo>
                    <a:pt x="878" y="191"/>
                    <a:pt x="840" y="153"/>
                    <a:pt x="794" y="153"/>
                  </a:cubicBezTo>
                  <a:cubicBezTo>
                    <a:pt x="793" y="153"/>
                    <a:pt x="793" y="153"/>
                    <a:pt x="792" y="153"/>
                  </a:cubicBezTo>
                  <a:cubicBezTo>
                    <a:pt x="792" y="153"/>
                    <a:pt x="792" y="153"/>
                    <a:pt x="792" y="153"/>
                  </a:cubicBezTo>
                  <a:cubicBezTo>
                    <a:pt x="792" y="153"/>
                    <a:pt x="792" y="153"/>
                    <a:pt x="792" y="153"/>
                  </a:cubicBezTo>
                  <a:cubicBezTo>
                    <a:pt x="793" y="149"/>
                    <a:pt x="794" y="145"/>
                    <a:pt x="794" y="140"/>
                  </a:cubicBezTo>
                  <a:cubicBezTo>
                    <a:pt x="794" y="93"/>
                    <a:pt x="756" y="56"/>
                    <a:pt x="709" y="56"/>
                  </a:cubicBezTo>
                  <a:cubicBezTo>
                    <a:pt x="705" y="56"/>
                    <a:pt x="702" y="56"/>
                    <a:pt x="698" y="56"/>
                  </a:cubicBezTo>
                  <a:cubicBezTo>
                    <a:pt x="683" y="29"/>
                    <a:pt x="658" y="8"/>
                    <a:pt x="62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4" name="9Slide.vn 35">
              <a:extLst>
                <a:ext uri="{FF2B5EF4-FFF2-40B4-BE49-F238E27FC236}">
                  <a16:creationId xmlns:a16="http://schemas.microsoft.com/office/drawing/2014/main" xmlns="" id="{111612B2-A5B9-104C-B295-48EC940429C5}"/>
                </a:ext>
              </a:extLst>
            </p:cNvPr>
            <p:cNvSpPr>
              <a:spLocks/>
            </p:cNvSpPr>
            <p:nvPr/>
          </p:nvSpPr>
          <p:spPr bwMode="auto">
            <a:xfrm>
              <a:off x="4266" y="1373"/>
              <a:ext cx="1339" cy="687"/>
            </a:xfrm>
            <a:custGeom>
              <a:avLst/>
              <a:gdLst>
                <a:gd name="T0" fmla="*/ 390 w 429"/>
                <a:gd name="T1" fmla="*/ 92 h 220"/>
                <a:gd name="T2" fmla="*/ 382 w 429"/>
                <a:gd name="T3" fmla="*/ 92 h 220"/>
                <a:gd name="T4" fmla="*/ 382 w 429"/>
                <a:gd name="T5" fmla="*/ 92 h 220"/>
                <a:gd name="T6" fmla="*/ 345 w 429"/>
                <a:gd name="T7" fmla="*/ 46 h 220"/>
                <a:gd name="T8" fmla="*/ 324 w 429"/>
                <a:gd name="T9" fmla="*/ 49 h 220"/>
                <a:gd name="T10" fmla="*/ 287 w 429"/>
                <a:gd name="T11" fmla="*/ 9 h 220"/>
                <a:gd name="T12" fmla="*/ 253 w 429"/>
                <a:gd name="T13" fmla="*/ 21 h 220"/>
                <a:gd name="T14" fmla="*/ 212 w 429"/>
                <a:gd name="T15" fmla="*/ 3 h 220"/>
                <a:gd name="T16" fmla="*/ 152 w 429"/>
                <a:gd name="T17" fmla="*/ 24 h 220"/>
                <a:gd name="T18" fmla="*/ 124 w 429"/>
                <a:gd name="T19" fmla="*/ 12 h 220"/>
                <a:gd name="T20" fmla="*/ 67 w 429"/>
                <a:gd name="T21" fmla="*/ 57 h 220"/>
                <a:gd name="T22" fmla="*/ 4 w 429"/>
                <a:gd name="T23" fmla="*/ 108 h 220"/>
                <a:gd name="T24" fmla="*/ 55 w 429"/>
                <a:gd name="T25" fmla="*/ 172 h 220"/>
                <a:gd name="T26" fmla="*/ 72 w 429"/>
                <a:gd name="T27" fmla="*/ 172 h 220"/>
                <a:gd name="T28" fmla="*/ 115 w 429"/>
                <a:gd name="T29" fmla="*/ 218 h 220"/>
                <a:gd name="T30" fmla="*/ 159 w 429"/>
                <a:gd name="T31" fmla="*/ 199 h 220"/>
                <a:gd name="T32" fmla="*/ 195 w 429"/>
                <a:gd name="T33" fmla="*/ 214 h 220"/>
                <a:gd name="T34" fmla="*/ 241 w 429"/>
                <a:gd name="T35" fmla="*/ 204 h 220"/>
                <a:gd name="T36" fmla="*/ 265 w 429"/>
                <a:gd name="T37" fmla="*/ 214 h 220"/>
                <a:gd name="T38" fmla="*/ 302 w 429"/>
                <a:gd name="T39" fmla="*/ 199 h 220"/>
                <a:gd name="T40" fmla="*/ 327 w 429"/>
                <a:gd name="T41" fmla="*/ 211 h 220"/>
                <a:gd name="T42" fmla="*/ 373 w 429"/>
                <a:gd name="T43" fmla="*/ 174 h 220"/>
                <a:gd name="T44" fmla="*/ 373 w 429"/>
                <a:gd name="T45" fmla="*/ 174 h 220"/>
                <a:gd name="T46" fmla="*/ 381 w 429"/>
                <a:gd name="T47" fmla="*/ 175 h 220"/>
                <a:gd name="T48" fmla="*/ 427 w 429"/>
                <a:gd name="T49" fmla="*/ 138 h 220"/>
                <a:gd name="T50" fmla="*/ 390 w 429"/>
                <a:gd name="T51" fmla="*/ 9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9" h="220">
                  <a:moveTo>
                    <a:pt x="390" y="92"/>
                  </a:moveTo>
                  <a:cubicBezTo>
                    <a:pt x="387" y="92"/>
                    <a:pt x="384" y="92"/>
                    <a:pt x="382" y="92"/>
                  </a:cubicBezTo>
                  <a:cubicBezTo>
                    <a:pt x="382" y="92"/>
                    <a:pt x="382" y="92"/>
                    <a:pt x="382" y="92"/>
                  </a:cubicBezTo>
                  <a:cubicBezTo>
                    <a:pt x="384" y="69"/>
                    <a:pt x="368" y="48"/>
                    <a:pt x="345" y="46"/>
                  </a:cubicBezTo>
                  <a:cubicBezTo>
                    <a:pt x="338" y="45"/>
                    <a:pt x="330" y="46"/>
                    <a:pt x="324" y="49"/>
                  </a:cubicBezTo>
                  <a:cubicBezTo>
                    <a:pt x="323" y="29"/>
                    <a:pt x="308" y="12"/>
                    <a:pt x="287" y="9"/>
                  </a:cubicBezTo>
                  <a:cubicBezTo>
                    <a:pt x="274" y="8"/>
                    <a:pt x="262" y="13"/>
                    <a:pt x="253" y="21"/>
                  </a:cubicBezTo>
                  <a:cubicBezTo>
                    <a:pt x="242" y="11"/>
                    <a:pt x="228" y="5"/>
                    <a:pt x="212" y="3"/>
                  </a:cubicBezTo>
                  <a:cubicBezTo>
                    <a:pt x="189" y="0"/>
                    <a:pt x="167" y="9"/>
                    <a:pt x="152" y="24"/>
                  </a:cubicBezTo>
                  <a:cubicBezTo>
                    <a:pt x="145" y="17"/>
                    <a:pt x="135" y="13"/>
                    <a:pt x="124" y="12"/>
                  </a:cubicBezTo>
                  <a:cubicBezTo>
                    <a:pt x="96" y="9"/>
                    <a:pt x="70" y="29"/>
                    <a:pt x="67" y="57"/>
                  </a:cubicBezTo>
                  <a:cubicBezTo>
                    <a:pt x="36" y="54"/>
                    <a:pt x="7" y="77"/>
                    <a:pt x="4" y="108"/>
                  </a:cubicBezTo>
                  <a:cubicBezTo>
                    <a:pt x="0" y="140"/>
                    <a:pt x="23" y="169"/>
                    <a:pt x="55" y="172"/>
                  </a:cubicBezTo>
                  <a:cubicBezTo>
                    <a:pt x="61" y="173"/>
                    <a:pt x="66" y="173"/>
                    <a:pt x="72" y="172"/>
                  </a:cubicBezTo>
                  <a:cubicBezTo>
                    <a:pt x="73" y="195"/>
                    <a:pt x="91" y="215"/>
                    <a:pt x="115" y="218"/>
                  </a:cubicBezTo>
                  <a:cubicBezTo>
                    <a:pt x="132" y="220"/>
                    <a:pt x="149" y="212"/>
                    <a:pt x="159" y="199"/>
                  </a:cubicBezTo>
                  <a:cubicBezTo>
                    <a:pt x="169" y="207"/>
                    <a:pt x="181" y="212"/>
                    <a:pt x="195" y="214"/>
                  </a:cubicBezTo>
                  <a:cubicBezTo>
                    <a:pt x="212" y="216"/>
                    <a:pt x="228" y="212"/>
                    <a:pt x="241" y="204"/>
                  </a:cubicBezTo>
                  <a:cubicBezTo>
                    <a:pt x="248" y="209"/>
                    <a:pt x="256" y="213"/>
                    <a:pt x="265" y="214"/>
                  </a:cubicBezTo>
                  <a:cubicBezTo>
                    <a:pt x="279" y="215"/>
                    <a:pt x="293" y="210"/>
                    <a:pt x="302" y="199"/>
                  </a:cubicBezTo>
                  <a:cubicBezTo>
                    <a:pt x="309" y="206"/>
                    <a:pt x="317" y="210"/>
                    <a:pt x="327" y="211"/>
                  </a:cubicBezTo>
                  <a:cubicBezTo>
                    <a:pt x="350" y="214"/>
                    <a:pt x="371" y="197"/>
                    <a:pt x="373" y="174"/>
                  </a:cubicBezTo>
                  <a:cubicBezTo>
                    <a:pt x="373" y="174"/>
                    <a:pt x="373" y="174"/>
                    <a:pt x="373" y="174"/>
                  </a:cubicBezTo>
                  <a:cubicBezTo>
                    <a:pt x="376" y="175"/>
                    <a:pt x="378" y="175"/>
                    <a:pt x="381" y="175"/>
                  </a:cubicBezTo>
                  <a:cubicBezTo>
                    <a:pt x="404" y="178"/>
                    <a:pt x="424" y="161"/>
                    <a:pt x="427" y="138"/>
                  </a:cubicBezTo>
                  <a:cubicBezTo>
                    <a:pt x="429" y="116"/>
                    <a:pt x="413" y="95"/>
                    <a:pt x="390" y="92"/>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5" name="9Slide.vn 36">
              <a:extLst>
                <a:ext uri="{FF2B5EF4-FFF2-40B4-BE49-F238E27FC236}">
                  <a16:creationId xmlns:a16="http://schemas.microsoft.com/office/drawing/2014/main" xmlns="" id="{5A9F6908-B54E-F84E-A2E3-3E5C8ED85094}"/>
                </a:ext>
              </a:extLst>
            </p:cNvPr>
            <p:cNvSpPr>
              <a:spLocks/>
            </p:cNvSpPr>
            <p:nvPr/>
          </p:nvSpPr>
          <p:spPr bwMode="auto">
            <a:xfrm>
              <a:off x="5162" y="1402"/>
              <a:ext cx="275" cy="171"/>
            </a:xfrm>
            <a:custGeom>
              <a:avLst/>
              <a:gdLst>
                <a:gd name="T0" fmla="*/ 0 w 88"/>
                <a:gd name="T1" fmla="*/ 0 h 55"/>
                <a:gd name="T2" fmla="*/ 0 w 88"/>
                <a:gd name="T3" fmla="*/ 0 h 55"/>
                <a:gd name="T4" fmla="*/ 37 w 88"/>
                <a:gd name="T5" fmla="*/ 40 h 55"/>
                <a:gd name="T6" fmla="*/ 54 w 88"/>
                <a:gd name="T7" fmla="*/ 37 h 55"/>
                <a:gd name="T8" fmla="*/ 58 w 88"/>
                <a:gd name="T9" fmla="*/ 37 h 55"/>
                <a:gd name="T10" fmla="*/ 88 w 88"/>
                <a:gd name="T11" fmla="*/ 55 h 55"/>
                <a:gd name="T12" fmla="*/ 88 w 88"/>
                <a:gd name="T13" fmla="*/ 55 h 55"/>
                <a:gd name="T14" fmla="*/ 58 w 88"/>
                <a:gd name="T15" fmla="*/ 37 h 55"/>
                <a:gd name="T16" fmla="*/ 54 w 88"/>
                <a:gd name="T17" fmla="*/ 37 h 55"/>
                <a:gd name="T18" fmla="*/ 37 w 88"/>
                <a:gd name="T19" fmla="*/ 40 h 55"/>
                <a:gd name="T20" fmla="*/ 0 w 88"/>
                <a:gd name="T21" fmla="*/ 0 h 55"/>
                <a:gd name="T22" fmla="*/ 0 w 88"/>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5">
                  <a:moveTo>
                    <a:pt x="0" y="0"/>
                  </a:moveTo>
                  <a:cubicBezTo>
                    <a:pt x="0" y="0"/>
                    <a:pt x="0" y="0"/>
                    <a:pt x="0" y="0"/>
                  </a:cubicBezTo>
                  <a:cubicBezTo>
                    <a:pt x="21" y="3"/>
                    <a:pt x="36" y="20"/>
                    <a:pt x="37" y="40"/>
                  </a:cubicBezTo>
                  <a:cubicBezTo>
                    <a:pt x="42" y="38"/>
                    <a:pt x="48" y="37"/>
                    <a:pt x="54" y="37"/>
                  </a:cubicBezTo>
                  <a:cubicBezTo>
                    <a:pt x="55" y="37"/>
                    <a:pt x="57" y="37"/>
                    <a:pt x="58" y="37"/>
                  </a:cubicBezTo>
                  <a:cubicBezTo>
                    <a:pt x="71" y="38"/>
                    <a:pt x="82" y="45"/>
                    <a:pt x="88" y="55"/>
                  </a:cubicBezTo>
                  <a:cubicBezTo>
                    <a:pt x="88" y="55"/>
                    <a:pt x="88" y="55"/>
                    <a:pt x="88" y="55"/>
                  </a:cubicBezTo>
                  <a:cubicBezTo>
                    <a:pt x="82" y="45"/>
                    <a:pt x="71" y="38"/>
                    <a:pt x="58" y="37"/>
                  </a:cubicBezTo>
                  <a:cubicBezTo>
                    <a:pt x="57" y="37"/>
                    <a:pt x="55" y="37"/>
                    <a:pt x="54" y="37"/>
                  </a:cubicBezTo>
                  <a:cubicBezTo>
                    <a:pt x="48" y="37"/>
                    <a:pt x="42" y="38"/>
                    <a:pt x="37" y="40"/>
                  </a:cubicBezTo>
                  <a:cubicBezTo>
                    <a:pt x="36" y="20"/>
                    <a:pt x="21" y="3"/>
                    <a:pt x="0" y="0"/>
                  </a:cubicBezTo>
                  <a:cubicBezTo>
                    <a:pt x="0" y="0"/>
                    <a:pt x="0" y="0"/>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6" name="9Slide.vn 37">
              <a:extLst>
                <a:ext uri="{FF2B5EF4-FFF2-40B4-BE49-F238E27FC236}">
                  <a16:creationId xmlns:a16="http://schemas.microsoft.com/office/drawing/2014/main" xmlns="" id="{019BA03E-F2CD-1443-952C-5D9741CA2389}"/>
                </a:ext>
              </a:extLst>
            </p:cNvPr>
            <p:cNvSpPr>
              <a:spLocks noEditPoints="1"/>
            </p:cNvSpPr>
            <p:nvPr/>
          </p:nvSpPr>
          <p:spPr bwMode="auto">
            <a:xfrm>
              <a:off x="4491" y="191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7" name="9Slide.vn 38">
              <a:extLst>
                <a:ext uri="{FF2B5EF4-FFF2-40B4-BE49-F238E27FC236}">
                  <a16:creationId xmlns:a16="http://schemas.microsoft.com/office/drawing/2014/main" xmlns="" id="{9379E1C6-994D-7F45-AFDD-30BFFBCE75D5}"/>
                </a:ext>
              </a:extLst>
            </p:cNvPr>
            <p:cNvSpPr>
              <a:spLocks/>
            </p:cNvSpPr>
            <p:nvPr/>
          </p:nvSpPr>
          <p:spPr bwMode="auto">
            <a:xfrm>
              <a:off x="4466" y="1402"/>
              <a:ext cx="1133" cy="652"/>
            </a:xfrm>
            <a:custGeom>
              <a:avLst/>
              <a:gdLst>
                <a:gd name="T0" fmla="*/ 218 w 363"/>
                <a:gd name="T1" fmla="*/ 0 h 209"/>
                <a:gd name="T2" fmla="*/ 207 w 363"/>
                <a:gd name="T3" fmla="*/ 2 h 209"/>
                <a:gd name="T4" fmla="*/ 234 w 363"/>
                <a:gd name="T5" fmla="*/ 45 h 209"/>
                <a:gd name="T6" fmla="*/ 234 w 363"/>
                <a:gd name="T7" fmla="*/ 46 h 209"/>
                <a:gd name="T8" fmla="*/ 238 w 363"/>
                <a:gd name="T9" fmla="*/ 46 h 209"/>
                <a:gd name="T10" fmla="*/ 242 w 363"/>
                <a:gd name="T11" fmla="*/ 46 h 209"/>
                <a:gd name="T12" fmla="*/ 279 w 363"/>
                <a:gd name="T13" fmla="*/ 92 h 209"/>
                <a:gd name="T14" fmla="*/ 238 w 363"/>
                <a:gd name="T15" fmla="*/ 129 h 209"/>
                <a:gd name="T16" fmla="*/ 233 w 363"/>
                <a:gd name="T17" fmla="*/ 129 h 209"/>
                <a:gd name="T18" fmla="*/ 226 w 363"/>
                <a:gd name="T19" fmla="*/ 127 h 209"/>
                <a:gd name="T20" fmla="*/ 226 w 363"/>
                <a:gd name="T21" fmla="*/ 128 h 209"/>
                <a:gd name="T22" fmla="*/ 184 w 363"/>
                <a:gd name="T23" fmla="*/ 165 h 209"/>
                <a:gd name="T24" fmla="*/ 180 w 363"/>
                <a:gd name="T25" fmla="*/ 165 h 209"/>
                <a:gd name="T26" fmla="*/ 155 w 363"/>
                <a:gd name="T27" fmla="*/ 153 h 209"/>
                <a:gd name="T28" fmla="*/ 122 w 363"/>
                <a:gd name="T29" fmla="*/ 168 h 209"/>
                <a:gd name="T30" fmla="*/ 117 w 363"/>
                <a:gd name="T31" fmla="*/ 167 h 209"/>
                <a:gd name="T32" fmla="*/ 94 w 363"/>
                <a:gd name="T33" fmla="*/ 157 h 209"/>
                <a:gd name="T34" fmla="*/ 56 w 363"/>
                <a:gd name="T35" fmla="*/ 168 h 209"/>
                <a:gd name="T36" fmla="*/ 48 w 363"/>
                <a:gd name="T37" fmla="*/ 168 h 209"/>
                <a:gd name="T38" fmla="*/ 11 w 363"/>
                <a:gd name="T39" fmla="*/ 153 h 209"/>
                <a:gd name="T40" fmla="*/ 0 w 363"/>
                <a:gd name="T41" fmla="*/ 164 h 209"/>
                <a:gd name="T42" fmla="*/ 8 w 363"/>
                <a:gd name="T43" fmla="*/ 163 h 209"/>
                <a:gd name="T44" fmla="*/ 8 w 363"/>
                <a:gd name="T45" fmla="*/ 163 h 209"/>
                <a:gd name="T46" fmla="*/ 8 w 363"/>
                <a:gd name="T47" fmla="*/ 163 h 209"/>
                <a:gd name="T48" fmla="*/ 8 w 363"/>
                <a:gd name="T49" fmla="*/ 163 h 209"/>
                <a:gd name="T50" fmla="*/ 8 w 363"/>
                <a:gd name="T51" fmla="*/ 163 h 209"/>
                <a:gd name="T52" fmla="*/ 51 w 363"/>
                <a:gd name="T53" fmla="*/ 209 h 209"/>
                <a:gd name="T54" fmla="*/ 56 w 363"/>
                <a:gd name="T55" fmla="*/ 209 h 209"/>
                <a:gd name="T56" fmla="*/ 95 w 363"/>
                <a:gd name="T57" fmla="*/ 190 h 209"/>
                <a:gd name="T58" fmla="*/ 131 w 363"/>
                <a:gd name="T59" fmla="*/ 205 h 209"/>
                <a:gd name="T60" fmla="*/ 139 w 363"/>
                <a:gd name="T61" fmla="*/ 205 h 209"/>
                <a:gd name="T62" fmla="*/ 177 w 363"/>
                <a:gd name="T63" fmla="*/ 195 h 209"/>
                <a:gd name="T64" fmla="*/ 201 w 363"/>
                <a:gd name="T65" fmla="*/ 205 h 209"/>
                <a:gd name="T66" fmla="*/ 205 w 363"/>
                <a:gd name="T67" fmla="*/ 205 h 209"/>
                <a:gd name="T68" fmla="*/ 238 w 363"/>
                <a:gd name="T69" fmla="*/ 190 h 209"/>
                <a:gd name="T70" fmla="*/ 263 w 363"/>
                <a:gd name="T71" fmla="*/ 202 h 209"/>
                <a:gd name="T72" fmla="*/ 268 w 363"/>
                <a:gd name="T73" fmla="*/ 203 h 209"/>
                <a:gd name="T74" fmla="*/ 309 w 363"/>
                <a:gd name="T75" fmla="*/ 165 h 209"/>
                <a:gd name="T76" fmla="*/ 309 w 363"/>
                <a:gd name="T77" fmla="*/ 165 h 209"/>
                <a:gd name="T78" fmla="*/ 317 w 363"/>
                <a:gd name="T79" fmla="*/ 166 h 209"/>
                <a:gd name="T80" fmla="*/ 321 w 363"/>
                <a:gd name="T81" fmla="*/ 167 h 209"/>
                <a:gd name="T82" fmla="*/ 363 w 363"/>
                <a:gd name="T83" fmla="*/ 129 h 209"/>
                <a:gd name="T84" fmla="*/ 363 w 363"/>
                <a:gd name="T85" fmla="*/ 125 h 209"/>
                <a:gd name="T86" fmla="*/ 326 w 363"/>
                <a:gd name="T87" fmla="*/ 83 h 209"/>
                <a:gd name="T88" fmla="*/ 321 w 363"/>
                <a:gd name="T89" fmla="*/ 83 h 209"/>
                <a:gd name="T90" fmla="*/ 318 w 363"/>
                <a:gd name="T91" fmla="*/ 83 h 209"/>
                <a:gd name="T92" fmla="*/ 318 w 363"/>
                <a:gd name="T93" fmla="*/ 83 h 209"/>
                <a:gd name="T94" fmla="*/ 318 w 363"/>
                <a:gd name="T95" fmla="*/ 83 h 209"/>
                <a:gd name="T96" fmla="*/ 318 w 363"/>
                <a:gd name="T97" fmla="*/ 83 h 209"/>
                <a:gd name="T98" fmla="*/ 318 w 363"/>
                <a:gd name="T99" fmla="*/ 78 h 209"/>
                <a:gd name="T100" fmla="*/ 311 w 363"/>
                <a:gd name="T101" fmla="*/ 55 h 209"/>
                <a:gd name="T102" fmla="*/ 281 w 363"/>
                <a:gd name="T103" fmla="*/ 37 h 209"/>
                <a:gd name="T104" fmla="*/ 277 w 363"/>
                <a:gd name="T105" fmla="*/ 37 h 209"/>
                <a:gd name="T106" fmla="*/ 260 w 363"/>
                <a:gd name="T107" fmla="*/ 40 h 209"/>
                <a:gd name="T108" fmla="*/ 223 w 363"/>
                <a:gd name="T109" fmla="*/ 0 h 209"/>
                <a:gd name="T110" fmla="*/ 223 w 363"/>
                <a:gd name="T111" fmla="*/ 0 h 209"/>
                <a:gd name="T112" fmla="*/ 218 w 363"/>
                <a:gd name="T11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209">
                  <a:moveTo>
                    <a:pt x="218" y="0"/>
                  </a:moveTo>
                  <a:cubicBezTo>
                    <a:pt x="215" y="0"/>
                    <a:pt x="211" y="1"/>
                    <a:pt x="207" y="2"/>
                  </a:cubicBezTo>
                  <a:cubicBezTo>
                    <a:pt x="225" y="8"/>
                    <a:pt x="236" y="26"/>
                    <a:pt x="234" y="45"/>
                  </a:cubicBezTo>
                  <a:cubicBezTo>
                    <a:pt x="234" y="45"/>
                    <a:pt x="234" y="46"/>
                    <a:pt x="234" y="46"/>
                  </a:cubicBezTo>
                  <a:cubicBezTo>
                    <a:pt x="235" y="46"/>
                    <a:pt x="237" y="46"/>
                    <a:pt x="238" y="46"/>
                  </a:cubicBezTo>
                  <a:cubicBezTo>
                    <a:pt x="239" y="46"/>
                    <a:pt x="241" y="46"/>
                    <a:pt x="242" y="46"/>
                  </a:cubicBezTo>
                  <a:cubicBezTo>
                    <a:pt x="265" y="49"/>
                    <a:pt x="282" y="69"/>
                    <a:pt x="279" y="92"/>
                  </a:cubicBezTo>
                  <a:cubicBezTo>
                    <a:pt x="277" y="113"/>
                    <a:pt x="259" y="129"/>
                    <a:pt x="238" y="129"/>
                  </a:cubicBezTo>
                  <a:cubicBezTo>
                    <a:pt x="236" y="129"/>
                    <a:pt x="235" y="129"/>
                    <a:pt x="233" y="129"/>
                  </a:cubicBezTo>
                  <a:cubicBezTo>
                    <a:pt x="231" y="129"/>
                    <a:pt x="228" y="128"/>
                    <a:pt x="226" y="127"/>
                  </a:cubicBezTo>
                  <a:cubicBezTo>
                    <a:pt x="226" y="128"/>
                    <a:pt x="226" y="128"/>
                    <a:pt x="226" y="128"/>
                  </a:cubicBezTo>
                  <a:cubicBezTo>
                    <a:pt x="223" y="149"/>
                    <a:pt x="205" y="165"/>
                    <a:pt x="184" y="165"/>
                  </a:cubicBezTo>
                  <a:cubicBezTo>
                    <a:pt x="183" y="165"/>
                    <a:pt x="181" y="165"/>
                    <a:pt x="180" y="165"/>
                  </a:cubicBezTo>
                  <a:cubicBezTo>
                    <a:pt x="170" y="164"/>
                    <a:pt x="161" y="160"/>
                    <a:pt x="155" y="153"/>
                  </a:cubicBezTo>
                  <a:cubicBezTo>
                    <a:pt x="146" y="162"/>
                    <a:pt x="135" y="168"/>
                    <a:pt x="122" y="168"/>
                  </a:cubicBezTo>
                  <a:cubicBezTo>
                    <a:pt x="120" y="168"/>
                    <a:pt x="119" y="168"/>
                    <a:pt x="117" y="167"/>
                  </a:cubicBezTo>
                  <a:cubicBezTo>
                    <a:pt x="108" y="166"/>
                    <a:pt x="100" y="163"/>
                    <a:pt x="94" y="157"/>
                  </a:cubicBezTo>
                  <a:cubicBezTo>
                    <a:pt x="82" y="164"/>
                    <a:pt x="69" y="168"/>
                    <a:pt x="56" y="168"/>
                  </a:cubicBezTo>
                  <a:cubicBezTo>
                    <a:pt x="53" y="168"/>
                    <a:pt x="50" y="168"/>
                    <a:pt x="48" y="168"/>
                  </a:cubicBezTo>
                  <a:cubicBezTo>
                    <a:pt x="34" y="166"/>
                    <a:pt x="21" y="161"/>
                    <a:pt x="11" y="153"/>
                  </a:cubicBezTo>
                  <a:cubicBezTo>
                    <a:pt x="8" y="157"/>
                    <a:pt x="4" y="161"/>
                    <a:pt x="0" y="164"/>
                  </a:cubicBezTo>
                  <a:cubicBezTo>
                    <a:pt x="2" y="163"/>
                    <a:pt x="5" y="163"/>
                    <a:pt x="8" y="163"/>
                  </a:cubicBezTo>
                  <a:cubicBezTo>
                    <a:pt x="8" y="163"/>
                    <a:pt x="8" y="163"/>
                    <a:pt x="8" y="163"/>
                  </a:cubicBezTo>
                  <a:cubicBezTo>
                    <a:pt x="8" y="163"/>
                    <a:pt x="8" y="163"/>
                    <a:pt x="8" y="163"/>
                  </a:cubicBezTo>
                  <a:cubicBezTo>
                    <a:pt x="8" y="163"/>
                    <a:pt x="8" y="163"/>
                    <a:pt x="8" y="163"/>
                  </a:cubicBezTo>
                  <a:cubicBezTo>
                    <a:pt x="8" y="163"/>
                    <a:pt x="8" y="163"/>
                    <a:pt x="8" y="163"/>
                  </a:cubicBezTo>
                  <a:cubicBezTo>
                    <a:pt x="9" y="186"/>
                    <a:pt x="27" y="206"/>
                    <a:pt x="51" y="209"/>
                  </a:cubicBezTo>
                  <a:cubicBezTo>
                    <a:pt x="53" y="209"/>
                    <a:pt x="55" y="209"/>
                    <a:pt x="56" y="209"/>
                  </a:cubicBezTo>
                  <a:cubicBezTo>
                    <a:pt x="72" y="209"/>
                    <a:pt x="86" y="202"/>
                    <a:pt x="95" y="190"/>
                  </a:cubicBezTo>
                  <a:cubicBezTo>
                    <a:pt x="105" y="198"/>
                    <a:pt x="117" y="203"/>
                    <a:pt x="131" y="205"/>
                  </a:cubicBezTo>
                  <a:cubicBezTo>
                    <a:pt x="134" y="205"/>
                    <a:pt x="137" y="205"/>
                    <a:pt x="139" y="205"/>
                  </a:cubicBezTo>
                  <a:cubicBezTo>
                    <a:pt x="153" y="205"/>
                    <a:pt x="166" y="202"/>
                    <a:pt x="177" y="195"/>
                  </a:cubicBezTo>
                  <a:cubicBezTo>
                    <a:pt x="184" y="200"/>
                    <a:pt x="192" y="204"/>
                    <a:pt x="201" y="205"/>
                  </a:cubicBezTo>
                  <a:cubicBezTo>
                    <a:pt x="202" y="205"/>
                    <a:pt x="204" y="205"/>
                    <a:pt x="205" y="205"/>
                  </a:cubicBezTo>
                  <a:cubicBezTo>
                    <a:pt x="218" y="205"/>
                    <a:pt x="230" y="199"/>
                    <a:pt x="238" y="190"/>
                  </a:cubicBezTo>
                  <a:cubicBezTo>
                    <a:pt x="245" y="197"/>
                    <a:pt x="253" y="201"/>
                    <a:pt x="263" y="202"/>
                  </a:cubicBezTo>
                  <a:cubicBezTo>
                    <a:pt x="265" y="203"/>
                    <a:pt x="266" y="203"/>
                    <a:pt x="268" y="203"/>
                  </a:cubicBezTo>
                  <a:cubicBezTo>
                    <a:pt x="289" y="203"/>
                    <a:pt x="307" y="187"/>
                    <a:pt x="309" y="165"/>
                  </a:cubicBezTo>
                  <a:cubicBezTo>
                    <a:pt x="309" y="165"/>
                    <a:pt x="309" y="165"/>
                    <a:pt x="309" y="165"/>
                  </a:cubicBezTo>
                  <a:cubicBezTo>
                    <a:pt x="312" y="166"/>
                    <a:pt x="314" y="166"/>
                    <a:pt x="317" y="166"/>
                  </a:cubicBezTo>
                  <a:cubicBezTo>
                    <a:pt x="318" y="167"/>
                    <a:pt x="320" y="167"/>
                    <a:pt x="321" y="167"/>
                  </a:cubicBezTo>
                  <a:cubicBezTo>
                    <a:pt x="342" y="167"/>
                    <a:pt x="360" y="151"/>
                    <a:pt x="363" y="129"/>
                  </a:cubicBezTo>
                  <a:cubicBezTo>
                    <a:pt x="363" y="128"/>
                    <a:pt x="363" y="126"/>
                    <a:pt x="363" y="125"/>
                  </a:cubicBezTo>
                  <a:cubicBezTo>
                    <a:pt x="363" y="104"/>
                    <a:pt x="347" y="86"/>
                    <a:pt x="326" y="83"/>
                  </a:cubicBezTo>
                  <a:cubicBezTo>
                    <a:pt x="324" y="83"/>
                    <a:pt x="323" y="83"/>
                    <a:pt x="321" y="83"/>
                  </a:cubicBezTo>
                  <a:cubicBezTo>
                    <a:pt x="320" y="83"/>
                    <a:pt x="319" y="83"/>
                    <a:pt x="318" y="83"/>
                  </a:cubicBezTo>
                  <a:cubicBezTo>
                    <a:pt x="318" y="83"/>
                    <a:pt x="318" y="83"/>
                    <a:pt x="318" y="83"/>
                  </a:cubicBezTo>
                  <a:cubicBezTo>
                    <a:pt x="318" y="83"/>
                    <a:pt x="318" y="83"/>
                    <a:pt x="318" y="83"/>
                  </a:cubicBezTo>
                  <a:cubicBezTo>
                    <a:pt x="318" y="83"/>
                    <a:pt x="318" y="83"/>
                    <a:pt x="318" y="83"/>
                  </a:cubicBezTo>
                  <a:cubicBezTo>
                    <a:pt x="318" y="81"/>
                    <a:pt x="318" y="79"/>
                    <a:pt x="318" y="78"/>
                  </a:cubicBezTo>
                  <a:cubicBezTo>
                    <a:pt x="318" y="70"/>
                    <a:pt x="316" y="62"/>
                    <a:pt x="311" y="55"/>
                  </a:cubicBezTo>
                  <a:cubicBezTo>
                    <a:pt x="305" y="45"/>
                    <a:pt x="294" y="38"/>
                    <a:pt x="281" y="37"/>
                  </a:cubicBezTo>
                  <a:cubicBezTo>
                    <a:pt x="280" y="37"/>
                    <a:pt x="278" y="37"/>
                    <a:pt x="277" y="37"/>
                  </a:cubicBezTo>
                  <a:cubicBezTo>
                    <a:pt x="271" y="37"/>
                    <a:pt x="265" y="38"/>
                    <a:pt x="260" y="40"/>
                  </a:cubicBezTo>
                  <a:cubicBezTo>
                    <a:pt x="259" y="20"/>
                    <a:pt x="244" y="3"/>
                    <a:pt x="223" y="0"/>
                  </a:cubicBezTo>
                  <a:cubicBezTo>
                    <a:pt x="223" y="0"/>
                    <a:pt x="223" y="0"/>
                    <a:pt x="223" y="0"/>
                  </a:cubicBezTo>
                  <a:cubicBezTo>
                    <a:pt x="221" y="0"/>
                    <a:pt x="220" y="0"/>
                    <a:pt x="218"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8" name="9Slide.vn 39">
              <a:extLst>
                <a:ext uri="{FF2B5EF4-FFF2-40B4-BE49-F238E27FC236}">
                  <a16:creationId xmlns:a16="http://schemas.microsoft.com/office/drawing/2014/main" xmlns="" id="{ADF0437B-2113-1045-AE34-1065CF433940}"/>
                </a:ext>
              </a:extLst>
            </p:cNvPr>
            <p:cNvSpPr>
              <a:spLocks/>
            </p:cNvSpPr>
            <p:nvPr/>
          </p:nvSpPr>
          <p:spPr bwMode="auto">
            <a:xfrm>
              <a:off x="3108" y="1308"/>
              <a:ext cx="1233" cy="799"/>
            </a:xfrm>
            <a:custGeom>
              <a:avLst/>
              <a:gdLst>
                <a:gd name="T0" fmla="*/ 335 w 395"/>
                <a:gd name="T1" fmla="*/ 68 h 256"/>
                <a:gd name="T2" fmla="*/ 337 w 395"/>
                <a:gd name="T3" fmla="*/ 59 h 256"/>
                <a:gd name="T4" fmla="*/ 297 w 395"/>
                <a:gd name="T5" fmla="*/ 3 h 256"/>
                <a:gd name="T6" fmla="*/ 251 w 395"/>
                <a:gd name="T7" fmla="*/ 21 h 256"/>
                <a:gd name="T8" fmla="*/ 229 w 395"/>
                <a:gd name="T9" fmla="*/ 14 h 256"/>
                <a:gd name="T10" fmla="*/ 173 w 395"/>
                <a:gd name="T11" fmla="*/ 26 h 256"/>
                <a:gd name="T12" fmla="*/ 145 w 395"/>
                <a:gd name="T13" fmla="*/ 10 h 256"/>
                <a:gd name="T14" fmla="*/ 89 w 395"/>
                <a:gd name="T15" fmla="*/ 51 h 256"/>
                <a:gd name="T16" fmla="*/ 88 w 395"/>
                <a:gd name="T17" fmla="*/ 58 h 256"/>
                <a:gd name="T18" fmla="*/ 7 w 395"/>
                <a:gd name="T19" fmla="*/ 124 h 256"/>
                <a:gd name="T20" fmla="*/ 73 w 395"/>
                <a:gd name="T21" fmla="*/ 217 h 256"/>
                <a:gd name="T22" fmla="*/ 104 w 395"/>
                <a:gd name="T23" fmla="*/ 215 h 256"/>
                <a:gd name="T24" fmla="*/ 139 w 395"/>
                <a:gd name="T25" fmla="*/ 240 h 256"/>
                <a:gd name="T26" fmla="*/ 166 w 395"/>
                <a:gd name="T27" fmla="*/ 237 h 256"/>
                <a:gd name="T28" fmla="*/ 201 w 395"/>
                <a:gd name="T29" fmla="*/ 251 h 256"/>
                <a:gd name="T30" fmla="*/ 282 w 395"/>
                <a:gd name="T31" fmla="*/ 216 h 256"/>
                <a:gd name="T32" fmla="*/ 300 w 395"/>
                <a:gd name="T33" fmla="*/ 221 h 256"/>
                <a:gd name="T34" fmla="*/ 389 w 395"/>
                <a:gd name="T35" fmla="*/ 154 h 256"/>
                <a:gd name="T36" fmla="*/ 335 w 395"/>
                <a:gd name="T37" fmla="*/ 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256">
                  <a:moveTo>
                    <a:pt x="335" y="68"/>
                  </a:moveTo>
                  <a:cubicBezTo>
                    <a:pt x="336" y="65"/>
                    <a:pt x="337" y="62"/>
                    <a:pt x="337" y="59"/>
                  </a:cubicBezTo>
                  <a:cubicBezTo>
                    <a:pt x="342" y="33"/>
                    <a:pt x="324" y="8"/>
                    <a:pt x="297" y="3"/>
                  </a:cubicBezTo>
                  <a:cubicBezTo>
                    <a:pt x="279" y="0"/>
                    <a:pt x="262" y="7"/>
                    <a:pt x="251" y="21"/>
                  </a:cubicBezTo>
                  <a:cubicBezTo>
                    <a:pt x="244" y="17"/>
                    <a:pt x="237" y="15"/>
                    <a:pt x="229" y="14"/>
                  </a:cubicBezTo>
                  <a:cubicBezTo>
                    <a:pt x="209" y="11"/>
                    <a:pt x="189" y="16"/>
                    <a:pt x="173" y="26"/>
                  </a:cubicBezTo>
                  <a:cubicBezTo>
                    <a:pt x="166" y="18"/>
                    <a:pt x="156" y="12"/>
                    <a:pt x="145" y="10"/>
                  </a:cubicBezTo>
                  <a:cubicBezTo>
                    <a:pt x="119" y="6"/>
                    <a:pt x="93" y="24"/>
                    <a:pt x="89" y="51"/>
                  </a:cubicBezTo>
                  <a:cubicBezTo>
                    <a:pt x="89" y="53"/>
                    <a:pt x="88" y="55"/>
                    <a:pt x="88" y="58"/>
                  </a:cubicBezTo>
                  <a:cubicBezTo>
                    <a:pt x="49" y="56"/>
                    <a:pt x="13" y="84"/>
                    <a:pt x="7" y="124"/>
                  </a:cubicBezTo>
                  <a:cubicBezTo>
                    <a:pt x="0" y="168"/>
                    <a:pt x="29" y="209"/>
                    <a:pt x="73" y="217"/>
                  </a:cubicBezTo>
                  <a:cubicBezTo>
                    <a:pt x="83" y="218"/>
                    <a:pt x="94" y="218"/>
                    <a:pt x="104" y="215"/>
                  </a:cubicBezTo>
                  <a:cubicBezTo>
                    <a:pt x="111" y="228"/>
                    <a:pt x="123" y="237"/>
                    <a:pt x="139" y="240"/>
                  </a:cubicBezTo>
                  <a:cubicBezTo>
                    <a:pt x="148" y="242"/>
                    <a:pt x="158" y="240"/>
                    <a:pt x="166" y="237"/>
                  </a:cubicBezTo>
                  <a:cubicBezTo>
                    <a:pt x="176" y="244"/>
                    <a:pt x="188" y="249"/>
                    <a:pt x="201" y="251"/>
                  </a:cubicBezTo>
                  <a:cubicBezTo>
                    <a:pt x="234" y="256"/>
                    <a:pt x="264" y="241"/>
                    <a:pt x="282" y="216"/>
                  </a:cubicBezTo>
                  <a:cubicBezTo>
                    <a:pt x="288" y="218"/>
                    <a:pt x="294" y="220"/>
                    <a:pt x="300" y="221"/>
                  </a:cubicBezTo>
                  <a:cubicBezTo>
                    <a:pt x="343" y="227"/>
                    <a:pt x="383" y="197"/>
                    <a:pt x="389" y="154"/>
                  </a:cubicBezTo>
                  <a:cubicBezTo>
                    <a:pt x="395" y="116"/>
                    <a:pt x="371" y="79"/>
                    <a:pt x="335" y="6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9" name="9Slide.vn 40">
              <a:extLst>
                <a:ext uri="{FF2B5EF4-FFF2-40B4-BE49-F238E27FC236}">
                  <a16:creationId xmlns:a16="http://schemas.microsoft.com/office/drawing/2014/main" xmlns="" id="{BFC168C4-162B-4D4D-9B8B-8C73101A31EF}"/>
                </a:ext>
              </a:extLst>
            </p:cNvPr>
            <p:cNvSpPr>
              <a:spLocks/>
            </p:cNvSpPr>
            <p:nvPr/>
          </p:nvSpPr>
          <p:spPr bwMode="auto">
            <a:xfrm>
              <a:off x="4020" y="1317"/>
              <a:ext cx="21" cy="3"/>
            </a:xfrm>
            <a:custGeom>
              <a:avLst/>
              <a:gdLst>
                <a:gd name="T0" fmla="*/ 0 w 7"/>
                <a:gd name="T1" fmla="*/ 0 h 1"/>
                <a:gd name="T2" fmla="*/ 5 w 7"/>
                <a:gd name="T3" fmla="*/ 0 h 1"/>
                <a:gd name="T4" fmla="*/ 7 w 7"/>
                <a:gd name="T5" fmla="*/ 1 h 1"/>
                <a:gd name="T6" fmla="*/ 7 w 7"/>
                <a:gd name="T7" fmla="*/ 1 h 1"/>
                <a:gd name="T8" fmla="*/ 5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3" y="0"/>
                    <a:pt x="5" y="0"/>
                  </a:cubicBezTo>
                  <a:cubicBezTo>
                    <a:pt x="6" y="0"/>
                    <a:pt x="6" y="0"/>
                    <a:pt x="7" y="1"/>
                  </a:cubicBezTo>
                  <a:cubicBezTo>
                    <a:pt x="7" y="1"/>
                    <a:pt x="7" y="1"/>
                    <a:pt x="7" y="1"/>
                  </a:cubicBezTo>
                  <a:cubicBezTo>
                    <a:pt x="6" y="0"/>
                    <a:pt x="6" y="0"/>
                    <a:pt x="5" y="0"/>
                  </a:cubicBezTo>
                  <a:cubicBezTo>
                    <a:pt x="3" y="0"/>
                    <a:pt x="1"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0" name="9Slide.vn 41">
              <a:extLst>
                <a:ext uri="{FF2B5EF4-FFF2-40B4-BE49-F238E27FC236}">
                  <a16:creationId xmlns:a16="http://schemas.microsoft.com/office/drawing/2014/main" xmlns="" id="{9324CA37-F480-2841-8675-319F2F468D7E}"/>
                </a:ext>
              </a:extLst>
            </p:cNvPr>
            <p:cNvSpPr>
              <a:spLocks/>
            </p:cNvSpPr>
            <p:nvPr/>
          </p:nvSpPr>
          <p:spPr bwMode="auto">
            <a:xfrm>
              <a:off x="4041" y="1320"/>
              <a:ext cx="122" cy="147"/>
            </a:xfrm>
            <a:custGeom>
              <a:avLst/>
              <a:gdLst>
                <a:gd name="T0" fmla="*/ 0 w 39"/>
                <a:gd name="T1" fmla="*/ 0 h 47"/>
                <a:gd name="T2" fmla="*/ 0 w 39"/>
                <a:gd name="T3" fmla="*/ 0 h 47"/>
                <a:gd name="T4" fmla="*/ 39 w 39"/>
                <a:gd name="T5" fmla="*/ 47 h 47"/>
                <a:gd name="T6" fmla="*/ 0 w 39"/>
                <a:gd name="T7" fmla="*/ 0 h 47"/>
              </a:gdLst>
              <a:ahLst/>
              <a:cxnLst>
                <a:cxn ang="0">
                  <a:pos x="T0" y="T1"/>
                </a:cxn>
                <a:cxn ang="0">
                  <a:pos x="T2" y="T3"/>
                </a:cxn>
                <a:cxn ang="0">
                  <a:pos x="T4" y="T5"/>
                </a:cxn>
                <a:cxn ang="0">
                  <a:pos x="T6" y="T7"/>
                </a:cxn>
              </a:cxnLst>
              <a:rect l="0" t="0" r="r" b="b"/>
              <a:pathLst>
                <a:path w="39" h="47">
                  <a:moveTo>
                    <a:pt x="0" y="0"/>
                  </a:moveTo>
                  <a:cubicBezTo>
                    <a:pt x="0" y="0"/>
                    <a:pt x="0" y="0"/>
                    <a:pt x="0" y="0"/>
                  </a:cubicBezTo>
                  <a:cubicBezTo>
                    <a:pt x="23" y="4"/>
                    <a:pt x="39" y="24"/>
                    <a:pt x="39" y="47"/>
                  </a:cubicBezTo>
                  <a:cubicBezTo>
                    <a:pt x="39" y="24"/>
                    <a:pt x="23" y="4"/>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1" name="9Slide.vn 42">
              <a:extLst>
                <a:ext uri="{FF2B5EF4-FFF2-40B4-BE49-F238E27FC236}">
                  <a16:creationId xmlns:a16="http://schemas.microsoft.com/office/drawing/2014/main" xmlns="" id="{E1944E92-9FE5-DF4A-922F-B2E135CE91AC}"/>
                </a:ext>
              </a:extLst>
            </p:cNvPr>
            <p:cNvSpPr>
              <a:spLocks/>
            </p:cNvSpPr>
            <p:nvPr/>
          </p:nvSpPr>
          <p:spPr bwMode="auto">
            <a:xfrm>
              <a:off x="4275" y="1608"/>
              <a:ext cx="25" cy="34"/>
            </a:xfrm>
            <a:custGeom>
              <a:avLst/>
              <a:gdLst>
                <a:gd name="T0" fmla="*/ 0 w 8"/>
                <a:gd name="T1" fmla="*/ 0 h 11"/>
                <a:gd name="T2" fmla="*/ 8 w 8"/>
                <a:gd name="T3" fmla="*/ 11 h 11"/>
                <a:gd name="T4" fmla="*/ 8 w 8"/>
                <a:gd name="T5" fmla="*/ 11 h 11"/>
                <a:gd name="T6" fmla="*/ 0 w 8"/>
                <a:gd name="T7" fmla="*/ 0 h 11"/>
                <a:gd name="T8" fmla="*/ 0 w 8"/>
                <a:gd name="T9" fmla="*/ 0 h 11"/>
              </a:gdLst>
              <a:ahLst/>
              <a:cxnLst>
                <a:cxn ang="0">
                  <a:pos x="T0" y="T1"/>
                </a:cxn>
                <a:cxn ang="0">
                  <a:pos x="T2" y="T3"/>
                </a:cxn>
                <a:cxn ang="0">
                  <a:pos x="T4" y="T5"/>
                </a:cxn>
                <a:cxn ang="0">
                  <a:pos x="T6" y="T7"/>
                </a:cxn>
                <a:cxn ang="0">
                  <a:pos x="T8" y="T9"/>
                </a:cxn>
              </a:cxnLst>
              <a:rect l="0" t="0" r="r" b="b"/>
              <a:pathLst>
                <a:path w="8" h="11">
                  <a:moveTo>
                    <a:pt x="0" y="0"/>
                  </a:moveTo>
                  <a:cubicBezTo>
                    <a:pt x="3" y="3"/>
                    <a:pt x="5" y="7"/>
                    <a:pt x="8" y="11"/>
                  </a:cubicBezTo>
                  <a:cubicBezTo>
                    <a:pt x="8" y="11"/>
                    <a:pt x="8" y="11"/>
                    <a:pt x="8" y="11"/>
                  </a:cubicBezTo>
                  <a:cubicBezTo>
                    <a:pt x="5" y="7"/>
                    <a:pt x="3" y="3"/>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2" name="9Slide.vn 43">
              <a:extLst>
                <a:ext uri="{FF2B5EF4-FFF2-40B4-BE49-F238E27FC236}">
                  <a16:creationId xmlns:a16="http://schemas.microsoft.com/office/drawing/2014/main" xmlns="" id="{C2F1EA70-4B55-3049-99BF-BFEE16AD07EC}"/>
                </a:ext>
              </a:extLst>
            </p:cNvPr>
            <p:cNvSpPr>
              <a:spLocks noChangeArrowheads="1"/>
            </p:cNvSpPr>
            <p:nvPr/>
          </p:nvSpPr>
          <p:spPr bwMode="auto">
            <a:xfrm>
              <a:off x="4275" y="1608"/>
              <a:ext cx="1" cy="1"/>
            </a:xfrm>
            <a:prstGeom prst="ellipse">
              <a:avLst/>
            </a:pr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3" name="9Slide.vn 44">
              <a:extLst>
                <a:ext uri="{FF2B5EF4-FFF2-40B4-BE49-F238E27FC236}">
                  <a16:creationId xmlns:a16="http://schemas.microsoft.com/office/drawing/2014/main" xmlns="" id="{71C440E4-B9AB-3A40-9432-846BD584D956}"/>
                </a:ext>
              </a:extLst>
            </p:cNvPr>
            <p:cNvSpPr>
              <a:spLocks/>
            </p:cNvSpPr>
            <p:nvPr/>
          </p:nvSpPr>
          <p:spPr bwMode="auto">
            <a:xfrm>
              <a:off x="4154" y="1520"/>
              <a:ext cx="121" cy="88"/>
            </a:xfrm>
            <a:custGeom>
              <a:avLst/>
              <a:gdLst>
                <a:gd name="T0" fmla="*/ 0 w 39"/>
                <a:gd name="T1" fmla="*/ 0 h 28"/>
                <a:gd name="T2" fmla="*/ 0 w 39"/>
                <a:gd name="T3" fmla="*/ 0 h 28"/>
                <a:gd name="T4" fmla="*/ 39 w 39"/>
                <a:gd name="T5" fmla="*/ 28 h 28"/>
                <a:gd name="T6" fmla="*/ 39 w 39"/>
                <a:gd name="T7" fmla="*/ 28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cubicBezTo>
                    <a:pt x="0" y="0"/>
                    <a:pt x="0" y="0"/>
                    <a:pt x="0" y="0"/>
                  </a:cubicBezTo>
                  <a:cubicBezTo>
                    <a:pt x="16" y="5"/>
                    <a:pt x="30" y="15"/>
                    <a:pt x="39" y="28"/>
                  </a:cubicBezTo>
                  <a:cubicBezTo>
                    <a:pt x="39" y="28"/>
                    <a:pt x="39" y="28"/>
                    <a:pt x="39" y="28"/>
                  </a:cubicBezTo>
                  <a:cubicBezTo>
                    <a:pt x="30" y="15"/>
                    <a:pt x="16" y="5"/>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4" name="9Slide.vn 45">
              <a:extLst>
                <a:ext uri="{FF2B5EF4-FFF2-40B4-BE49-F238E27FC236}">
                  <a16:creationId xmlns:a16="http://schemas.microsoft.com/office/drawing/2014/main" xmlns="" id="{3B734682-805E-C14A-A416-84E46791A509}"/>
                </a:ext>
              </a:extLst>
            </p:cNvPr>
            <p:cNvSpPr>
              <a:spLocks/>
            </p:cNvSpPr>
            <p:nvPr/>
          </p:nvSpPr>
          <p:spPr bwMode="auto">
            <a:xfrm>
              <a:off x="4300" y="1642"/>
              <a:ext cx="25" cy="112"/>
            </a:xfrm>
            <a:custGeom>
              <a:avLst/>
              <a:gdLst>
                <a:gd name="T0" fmla="*/ 0 w 8"/>
                <a:gd name="T1" fmla="*/ 0 h 36"/>
                <a:gd name="T2" fmla="*/ 0 w 8"/>
                <a:gd name="T3" fmla="*/ 0 h 36"/>
                <a:gd name="T4" fmla="*/ 8 w 8"/>
                <a:gd name="T5" fmla="*/ 36 h 36"/>
                <a:gd name="T6" fmla="*/ 0 w 8"/>
                <a:gd name="T7" fmla="*/ 0 h 36"/>
              </a:gdLst>
              <a:ahLst/>
              <a:cxnLst>
                <a:cxn ang="0">
                  <a:pos x="T0" y="T1"/>
                </a:cxn>
                <a:cxn ang="0">
                  <a:pos x="T2" y="T3"/>
                </a:cxn>
                <a:cxn ang="0">
                  <a:pos x="T4" y="T5"/>
                </a:cxn>
                <a:cxn ang="0">
                  <a:pos x="T6" y="T7"/>
                </a:cxn>
              </a:cxnLst>
              <a:rect l="0" t="0" r="r" b="b"/>
              <a:pathLst>
                <a:path w="8" h="36">
                  <a:moveTo>
                    <a:pt x="0" y="0"/>
                  </a:moveTo>
                  <a:cubicBezTo>
                    <a:pt x="0" y="0"/>
                    <a:pt x="0" y="0"/>
                    <a:pt x="0" y="0"/>
                  </a:cubicBezTo>
                  <a:cubicBezTo>
                    <a:pt x="5" y="11"/>
                    <a:pt x="8" y="23"/>
                    <a:pt x="8" y="36"/>
                  </a:cubicBezTo>
                  <a:cubicBezTo>
                    <a:pt x="8" y="23"/>
                    <a:pt x="5" y="11"/>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5" name="9Slide.vn 46">
              <a:extLst>
                <a:ext uri="{FF2B5EF4-FFF2-40B4-BE49-F238E27FC236}">
                  <a16:creationId xmlns:a16="http://schemas.microsoft.com/office/drawing/2014/main" xmlns="" id="{80EB2185-F48B-374F-AB19-7BFFE0866373}"/>
                </a:ext>
              </a:extLst>
            </p:cNvPr>
            <p:cNvSpPr>
              <a:spLocks/>
            </p:cNvSpPr>
            <p:nvPr/>
          </p:nvSpPr>
          <p:spPr bwMode="auto">
            <a:xfrm>
              <a:off x="3146" y="1317"/>
              <a:ext cx="1179" cy="778"/>
            </a:xfrm>
            <a:custGeom>
              <a:avLst/>
              <a:gdLst>
                <a:gd name="T0" fmla="*/ 277 w 378"/>
                <a:gd name="T1" fmla="*/ 0 h 249"/>
                <a:gd name="T2" fmla="*/ 261 w 378"/>
                <a:gd name="T3" fmla="*/ 2 h 249"/>
                <a:gd name="T4" fmla="*/ 313 w 378"/>
                <a:gd name="T5" fmla="*/ 102 h 249"/>
                <a:gd name="T6" fmla="*/ 235 w 378"/>
                <a:gd name="T7" fmla="*/ 170 h 249"/>
                <a:gd name="T8" fmla="*/ 224 w 378"/>
                <a:gd name="T9" fmla="*/ 169 h 249"/>
                <a:gd name="T10" fmla="*/ 205 w 378"/>
                <a:gd name="T11" fmla="*/ 164 h 249"/>
                <a:gd name="T12" fmla="*/ 137 w 378"/>
                <a:gd name="T13" fmla="*/ 200 h 249"/>
                <a:gd name="T14" fmla="*/ 125 w 378"/>
                <a:gd name="T15" fmla="*/ 199 h 249"/>
                <a:gd name="T16" fmla="*/ 89 w 378"/>
                <a:gd name="T17" fmla="*/ 185 h 249"/>
                <a:gd name="T18" fmla="*/ 70 w 378"/>
                <a:gd name="T19" fmla="*/ 189 h 249"/>
                <a:gd name="T20" fmla="*/ 62 w 378"/>
                <a:gd name="T21" fmla="*/ 188 h 249"/>
                <a:gd name="T22" fmla="*/ 28 w 378"/>
                <a:gd name="T23" fmla="*/ 164 h 249"/>
                <a:gd name="T24" fmla="*/ 10 w 378"/>
                <a:gd name="T25" fmla="*/ 166 h 249"/>
                <a:gd name="T26" fmla="*/ 0 w 378"/>
                <a:gd name="T27" fmla="*/ 165 h 249"/>
                <a:gd name="T28" fmla="*/ 61 w 378"/>
                <a:gd name="T29" fmla="*/ 214 h 249"/>
                <a:gd name="T30" fmla="*/ 74 w 378"/>
                <a:gd name="T31" fmla="*/ 215 h 249"/>
                <a:gd name="T32" fmla="*/ 92 w 378"/>
                <a:gd name="T33" fmla="*/ 212 h 249"/>
                <a:gd name="T34" fmla="*/ 127 w 378"/>
                <a:gd name="T35" fmla="*/ 237 h 249"/>
                <a:gd name="T36" fmla="*/ 135 w 378"/>
                <a:gd name="T37" fmla="*/ 238 h 249"/>
                <a:gd name="T38" fmla="*/ 154 w 378"/>
                <a:gd name="T39" fmla="*/ 234 h 249"/>
                <a:gd name="T40" fmla="*/ 189 w 378"/>
                <a:gd name="T41" fmla="*/ 248 h 249"/>
                <a:gd name="T42" fmla="*/ 201 w 378"/>
                <a:gd name="T43" fmla="*/ 249 h 249"/>
                <a:gd name="T44" fmla="*/ 270 w 378"/>
                <a:gd name="T45" fmla="*/ 213 h 249"/>
                <a:gd name="T46" fmla="*/ 288 w 378"/>
                <a:gd name="T47" fmla="*/ 218 h 249"/>
                <a:gd name="T48" fmla="*/ 300 w 378"/>
                <a:gd name="T49" fmla="*/ 219 h 249"/>
                <a:gd name="T50" fmla="*/ 377 w 378"/>
                <a:gd name="T51" fmla="*/ 151 h 249"/>
                <a:gd name="T52" fmla="*/ 378 w 378"/>
                <a:gd name="T53" fmla="*/ 140 h 249"/>
                <a:gd name="T54" fmla="*/ 370 w 378"/>
                <a:gd name="T55" fmla="*/ 104 h 249"/>
                <a:gd name="T56" fmla="*/ 362 w 378"/>
                <a:gd name="T57" fmla="*/ 93 h 249"/>
                <a:gd name="T58" fmla="*/ 362 w 378"/>
                <a:gd name="T59" fmla="*/ 93 h 249"/>
                <a:gd name="T60" fmla="*/ 323 w 378"/>
                <a:gd name="T61" fmla="*/ 65 h 249"/>
                <a:gd name="T62" fmla="*/ 323 w 378"/>
                <a:gd name="T63" fmla="*/ 65 h 249"/>
                <a:gd name="T64" fmla="*/ 323 w 378"/>
                <a:gd name="T65" fmla="*/ 65 h 249"/>
                <a:gd name="T66" fmla="*/ 325 w 378"/>
                <a:gd name="T67" fmla="*/ 56 h 249"/>
                <a:gd name="T68" fmla="*/ 326 w 378"/>
                <a:gd name="T69" fmla="*/ 48 h 249"/>
                <a:gd name="T70" fmla="*/ 287 w 378"/>
                <a:gd name="T71" fmla="*/ 1 h 249"/>
                <a:gd name="T72" fmla="*/ 285 w 378"/>
                <a:gd name="T73" fmla="*/ 0 h 249"/>
                <a:gd name="T74" fmla="*/ 280 w 378"/>
                <a:gd name="T75" fmla="*/ 0 h 249"/>
                <a:gd name="T76" fmla="*/ 277 w 378"/>
                <a:gd name="T7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8" h="249">
                  <a:moveTo>
                    <a:pt x="277" y="0"/>
                  </a:moveTo>
                  <a:cubicBezTo>
                    <a:pt x="272" y="0"/>
                    <a:pt x="266" y="1"/>
                    <a:pt x="261" y="2"/>
                  </a:cubicBezTo>
                  <a:cubicBezTo>
                    <a:pt x="261" y="4"/>
                    <a:pt x="323" y="20"/>
                    <a:pt x="313" y="102"/>
                  </a:cubicBezTo>
                  <a:cubicBezTo>
                    <a:pt x="307" y="142"/>
                    <a:pt x="273" y="170"/>
                    <a:pt x="235" y="170"/>
                  </a:cubicBezTo>
                  <a:cubicBezTo>
                    <a:pt x="231" y="170"/>
                    <a:pt x="227" y="169"/>
                    <a:pt x="224" y="169"/>
                  </a:cubicBezTo>
                  <a:cubicBezTo>
                    <a:pt x="217" y="168"/>
                    <a:pt x="211" y="166"/>
                    <a:pt x="205" y="164"/>
                  </a:cubicBezTo>
                  <a:cubicBezTo>
                    <a:pt x="190" y="186"/>
                    <a:pt x="165" y="200"/>
                    <a:pt x="137" y="200"/>
                  </a:cubicBezTo>
                  <a:cubicBezTo>
                    <a:pt x="133" y="200"/>
                    <a:pt x="129" y="200"/>
                    <a:pt x="125" y="199"/>
                  </a:cubicBezTo>
                  <a:cubicBezTo>
                    <a:pt x="112" y="197"/>
                    <a:pt x="100" y="192"/>
                    <a:pt x="89" y="185"/>
                  </a:cubicBezTo>
                  <a:cubicBezTo>
                    <a:pt x="83" y="187"/>
                    <a:pt x="77" y="189"/>
                    <a:pt x="70" y="189"/>
                  </a:cubicBezTo>
                  <a:cubicBezTo>
                    <a:pt x="68" y="189"/>
                    <a:pt x="65" y="188"/>
                    <a:pt x="62" y="188"/>
                  </a:cubicBezTo>
                  <a:cubicBezTo>
                    <a:pt x="47" y="185"/>
                    <a:pt x="34" y="176"/>
                    <a:pt x="28" y="164"/>
                  </a:cubicBezTo>
                  <a:cubicBezTo>
                    <a:pt x="22" y="165"/>
                    <a:pt x="16" y="166"/>
                    <a:pt x="10" y="166"/>
                  </a:cubicBezTo>
                  <a:cubicBezTo>
                    <a:pt x="6" y="166"/>
                    <a:pt x="3" y="165"/>
                    <a:pt x="0" y="165"/>
                  </a:cubicBezTo>
                  <a:cubicBezTo>
                    <a:pt x="10" y="190"/>
                    <a:pt x="32" y="209"/>
                    <a:pt x="61" y="214"/>
                  </a:cubicBezTo>
                  <a:cubicBezTo>
                    <a:pt x="65" y="214"/>
                    <a:pt x="69" y="215"/>
                    <a:pt x="74" y="215"/>
                  </a:cubicBezTo>
                  <a:cubicBezTo>
                    <a:pt x="80" y="215"/>
                    <a:pt x="86" y="214"/>
                    <a:pt x="92" y="212"/>
                  </a:cubicBezTo>
                  <a:cubicBezTo>
                    <a:pt x="99" y="225"/>
                    <a:pt x="111" y="234"/>
                    <a:pt x="127" y="237"/>
                  </a:cubicBezTo>
                  <a:cubicBezTo>
                    <a:pt x="129" y="237"/>
                    <a:pt x="132" y="238"/>
                    <a:pt x="135" y="238"/>
                  </a:cubicBezTo>
                  <a:cubicBezTo>
                    <a:pt x="141" y="238"/>
                    <a:pt x="148" y="236"/>
                    <a:pt x="154" y="234"/>
                  </a:cubicBezTo>
                  <a:cubicBezTo>
                    <a:pt x="164" y="241"/>
                    <a:pt x="176" y="246"/>
                    <a:pt x="189" y="248"/>
                  </a:cubicBezTo>
                  <a:cubicBezTo>
                    <a:pt x="193" y="248"/>
                    <a:pt x="197" y="249"/>
                    <a:pt x="201" y="249"/>
                  </a:cubicBezTo>
                  <a:cubicBezTo>
                    <a:pt x="229" y="249"/>
                    <a:pt x="255" y="235"/>
                    <a:pt x="270" y="213"/>
                  </a:cubicBezTo>
                  <a:cubicBezTo>
                    <a:pt x="276" y="215"/>
                    <a:pt x="282" y="217"/>
                    <a:pt x="288" y="218"/>
                  </a:cubicBezTo>
                  <a:cubicBezTo>
                    <a:pt x="292" y="218"/>
                    <a:pt x="296" y="219"/>
                    <a:pt x="300" y="219"/>
                  </a:cubicBezTo>
                  <a:cubicBezTo>
                    <a:pt x="338" y="219"/>
                    <a:pt x="372" y="190"/>
                    <a:pt x="377" y="151"/>
                  </a:cubicBezTo>
                  <a:cubicBezTo>
                    <a:pt x="378" y="148"/>
                    <a:pt x="378" y="144"/>
                    <a:pt x="378" y="140"/>
                  </a:cubicBezTo>
                  <a:cubicBezTo>
                    <a:pt x="378" y="127"/>
                    <a:pt x="375" y="115"/>
                    <a:pt x="370" y="104"/>
                  </a:cubicBezTo>
                  <a:cubicBezTo>
                    <a:pt x="367" y="100"/>
                    <a:pt x="365" y="96"/>
                    <a:pt x="362" y="93"/>
                  </a:cubicBezTo>
                  <a:cubicBezTo>
                    <a:pt x="362" y="93"/>
                    <a:pt x="362" y="93"/>
                    <a:pt x="362" y="93"/>
                  </a:cubicBezTo>
                  <a:cubicBezTo>
                    <a:pt x="353" y="80"/>
                    <a:pt x="339" y="70"/>
                    <a:pt x="323" y="65"/>
                  </a:cubicBezTo>
                  <a:cubicBezTo>
                    <a:pt x="323" y="65"/>
                    <a:pt x="323" y="65"/>
                    <a:pt x="323" y="65"/>
                  </a:cubicBezTo>
                  <a:cubicBezTo>
                    <a:pt x="323" y="65"/>
                    <a:pt x="323" y="65"/>
                    <a:pt x="323" y="65"/>
                  </a:cubicBezTo>
                  <a:cubicBezTo>
                    <a:pt x="324" y="62"/>
                    <a:pt x="325" y="59"/>
                    <a:pt x="325" y="56"/>
                  </a:cubicBezTo>
                  <a:cubicBezTo>
                    <a:pt x="326" y="54"/>
                    <a:pt x="326" y="51"/>
                    <a:pt x="326" y="48"/>
                  </a:cubicBezTo>
                  <a:cubicBezTo>
                    <a:pt x="326" y="25"/>
                    <a:pt x="310" y="5"/>
                    <a:pt x="287" y="1"/>
                  </a:cubicBezTo>
                  <a:cubicBezTo>
                    <a:pt x="286" y="0"/>
                    <a:pt x="286" y="0"/>
                    <a:pt x="285" y="0"/>
                  </a:cubicBezTo>
                  <a:cubicBezTo>
                    <a:pt x="283" y="0"/>
                    <a:pt x="281" y="0"/>
                    <a:pt x="280" y="0"/>
                  </a:cubicBezTo>
                  <a:cubicBezTo>
                    <a:pt x="279" y="0"/>
                    <a:pt x="278" y="0"/>
                    <a:pt x="27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6" name="9Slide.vn 47">
              <a:extLst>
                <a:ext uri="{FF2B5EF4-FFF2-40B4-BE49-F238E27FC236}">
                  <a16:creationId xmlns:a16="http://schemas.microsoft.com/office/drawing/2014/main" xmlns="" id="{5CE57BE4-E480-DE40-AC32-7CF3925CB724}"/>
                </a:ext>
              </a:extLst>
            </p:cNvPr>
            <p:cNvSpPr>
              <a:spLocks/>
            </p:cNvSpPr>
            <p:nvPr/>
          </p:nvSpPr>
          <p:spPr bwMode="auto">
            <a:xfrm>
              <a:off x="5636" y="450"/>
              <a:ext cx="150" cy="103"/>
            </a:xfrm>
            <a:custGeom>
              <a:avLst/>
              <a:gdLst>
                <a:gd name="T0" fmla="*/ 46 w 48"/>
                <a:gd name="T1" fmla="*/ 11 h 33"/>
                <a:gd name="T2" fmla="*/ 43 w 48"/>
                <a:gd name="T3" fmla="*/ 4 h 33"/>
                <a:gd name="T4" fmla="*/ 15 w 48"/>
                <a:gd name="T5" fmla="*/ 3 h 33"/>
                <a:gd name="T6" fmla="*/ 1 w 48"/>
                <a:gd name="T7" fmla="*/ 22 h 33"/>
                <a:gd name="T8" fmla="*/ 24 w 48"/>
                <a:gd name="T9" fmla="*/ 29 h 33"/>
                <a:gd name="T10" fmla="*/ 46 w 48"/>
                <a:gd name="T11" fmla="*/ 11 h 33"/>
              </a:gdLst>
              <a:ahLst/>
              <a:cxnLst>
                <a:cxn ang="0">
                  <a:pos x="T0" y="T1"/>
                </a:cxn>
                <a:cxn ang="0">
                  <a:pos x="T2" y="T3"/>
                </a:cxn>
                <a:cxn ang="0">
                  <a:pos x="T4" y="T5"/>
                </a:cxn>
                <a:cxn ang="0">
                  <a:pos x="T6" y="T7"/>
                </a:cxn>
                <a:cxn ang="0">
                  <a:pos x="T8" y="T9"/>
                </a:cxn>
                <a:cxn ang="0">
                  <a:pos x="T10" y="T11"/>
                </a:cxn>
              </a:cxnLst>
              <a:rect l="0" t="0" r="r" b="b"/>
              <a:pathLst>
                <a:path w="48" h="33">
                  <a:moveTo>
                    <a:pt x="46" y="11"/>
                  </a:moveTo>
                  <a:cubicBezTo>
                    <a:pt x="48" y="8"/>
                    <a:pt x="46" y="5"/>
                    <a:pt x="43" y="4"/>
                  </a:cubicBezTo>
                  <a:cubicBezTo>
                    <a:pt x="35" y="2"/>
                    <a:pt x="22" y="0"/>
                    <a:pt x="15" y="3"/>
                  </a:cubicBezTo>
                  <a:cubicBezTo>
                    <a:pt x="5" y="6"/>
                    <a:pt x="0" y="19"/>
                    <a:pt x="1" y="22"/>
                  </a:cubicBezTo>
                  <a:cubicBezTo>
                    <a:pt x="3" y="26"/>
                    <a:pt x="14" y="33"/>
                    <a:pt x="24" y="29"/>
                  </a:cubicBezTo>
                  <a:cubicBezTo>
                    <a:pt x="31" y="27"/>
                    <a:pt x="40" y="17"/>
                    <a:pt x="46" y="11"/>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7" name="9Slide.vn 48">
              <a:extLst>
                <a:ext uri="{FF2B5EF4-FFF2-40B4-BE49-F238E27FC236}">
                  <a16:creationId xmlns:a16="http://schemas.microsoft.com/office/drawing/2014/main" xmlns="" id="{CF71B70B-A380-D045-A1CA-72F1995A315F}"/>
                </a:ext>
              </a:extLst>
            </p:cNvPr>
            <p:cNvSpPr>
              <a:spLocks/>
            </p:cNvSpPr>
            <p:nvPr/>
          </p:nvSpPr>
          <p:spPr bwMode="auto">
            <a:xfrm>
              <a:off x="3598" y="2269"/>
              <a:ext cx="150" cy="100"/>
            </a:xfrm>
            <a:custGeom>
              <a:avLst/>
              <a:gdLst>
                <a:gd name="T0" fmla="*/ 4 w 48"/>
                <a:gd name="T1" fmla="*/ 26 h 32"/>
                <a:gd name="T2" fmla="*/ 2 w 48"/>
                <a:gd name="T3" fmla="*/ 19 h 32"/>
                <a:gd name="T4" fmla="*/ 25 w 48"/>
                <a:gd name="T5" fmla="*/ 3 h 32"/>
                <a:gd name="T6" fmla="*/ 47 w 48"/>
                <a:gd name="T7" fmla="*/ 12 h 32"/>
                <a:gd name="T8" fmla="*/ 32 w 48"/>
                <a:gd name="T9" fmla="*/ 30 h 32"/>
                <a:gd name="T10" fmla="*/ 4 w 48"/>
                <a:gd name="T11" fmla="*/ 26 h 32"/>
              </a:gdLst>
              <a:ahLst/>
              <a:cxnLst>
                <a:cxn ang="0">
                  <a:pos x="T0" y="T1"/>
                </a:cxn>
                <a:cxn ang="0">
                  <a:pos x="T2" y="T3"/>
                </a:cxn>
                <a:cxn ang="0">
                  <a:pos x="T4" y="T5"/>
                </a:cxn>
                <a:cxn ang="0">
                  <a:pos x="T6" y="T7"/>
                </a:cxn>
                <a:cxn ang="0">
                  <a:pos x="T8" y="T9"/>
                </a:cxn>
                <a:cxn ang="0">
                  <a:pos x="T10" y="T11"/>
                </a:cxn>
              </a:cxnLst>
              <a:rect l="0" t="0" r="r" b="b"/>
              <a:pathLst>
                <a:path w="48" h="32">
                  <a:moveTo>
                    <a:pt x="4" y="26"/>
                  </a:moveTo>
                  <a:cubicBezTo>
                    <a:pt x="1" y="25"/>
                    <a:pt x="0" y="22"/>
                    <a:pt x="2" y="19"/>
                  </a:cubicBezTo>
                  <a:cubicBezTo>
                    <a:pt x="8" y="14"/>
                    <a:pt x="18" y="5"/>
                    <a:pt x="25" y="3"/>
                  </a:cubicBezTo>
                  <a:cubicBezTo>
                    <a:pt x="36" y="0"/>
                    <a:pt x="47" y="8"/>
                    <a:pt x="47" y="12"/>
                  </a:cubicBezTo>
                  <a:cubicBezTo>
                    <a:pt x="48" y="15"/>
                    <a:pt x="42" y="28"/>
                    <a:pt x="32" y="30"/>
                  </a:cubicBezTo>
                  <a:cubicBezTo>
                    <a:pt x="25" y="32"/>
                    <a:pt x="12" y="29"/>
                    <a:pt x="4"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8" name="9Slide.vn 49">
              <a:extLst>
                <a:ext uri="{FF2B5EF4-FFF2-40B4-BE49-F238E27FC236}">
                  <a16:creationId xmlns:a16="http://schemas.microsoft.com/office/drawing/2014/main" xmlns="" id="{5C81CD6D-BE80-1544-89DE-0ED74DF75923}"/>
                </a:ext>
              </a:extLst>
            </p:cNvPr>
            <p:cNvSpPr>
              <a:spLocks/>
            </p:cNvSpPr>
            <p:nvPr/>
          </p:nvSpPr>
          <p:spPr bwMode="auto">
            <a:xfrm>
              <a:off x="4528" y="2213"/>
              <a:ext cx="147" cy="100"/>
            </a:xfrm>
            <a:custGeom>
              <a:avLst/>
              <a:gdLst>
                <a:gd name="T0" fmla="*/ 45 w 47"/>
                <a:gd name="T1" fmla="*/ 10 h 32"/>
                <a:gd name="T2" fmla="*/ 43 w 47"/>
                <a:gd name="T3" fmla="*/ 4 h 32"/>
                <a:gd name="T4" fmla="*/ 15 w 47"/>
                <a:gd name="T5" fmla="*/ 2 h 32"/>
                <a:gd name="T6" fmla="*/ 1 w 47"/>
                <a:gd name="T7" fmla="*/ 22 h 32"/>
                <a:gd name="T8" fmla="*/ 24 w 47"/>
                <a:gd name="T9" fmla="*/ 29 h 32"/>
                <a:gd name="T10" fmla="*/ 45 w 47"/>
                <a:gd name="T11" fmla="*/ 10 h 32"/>
              </a:gdLst>
              <a:ahLst/>
              <a:cxnLst>
                <a:cxn ang="0">
                  <a:pos x="T0" y="T1"/>
                </a:cxn>
                <a:cxn ang="0">
                  <a:pos x="T2" y="T3"/>
                </a:cxn>
                <a:cxn ang="0">
                  <a:pos x="T4" y="T5"/>
                </a:cxn>
                <a:cxn ang="0">
                  <a:pos x="T6" y="T7"/>
                </a:cxn>
                <a:cxn ang="0">
                  <a:pos x="T8" y="T9"/>
                </a:cxn>
                <a:cxn ang="0">
                  <a:pos x="T10" y="T11"/>
                </a:cxn>
              </a:cxnLst>
              <a:rect l="0" t="0" r="r" b="b"/>
              <a:pathLst>
                <a:path w="47" h="32">
                  <a:moveTo>
                    <a:pt x="45" y="10"/>
                  </a:moveTo>
                  <a:cubicBezTo>
                    <a:pt x="47" y="8"/>
                    <a:pt x="46" y="4"/>
                    <a:pt x="43" y="4"/>
                  </a:cubicBezTo>
                  <a:cubicBezTo>
                    <a:pt x="35" y="2"/>
                    <a:pt x="22" y="0"/>
                    <a:pt x="15" y="2"/>
                  </a:cubicBezTo>
                  <a:cubicBezTo>
                    <a:pt x="5" y="6"/>
                    <a:pt x="0" y="18"/>
                    <a:pt x="1" y="22"/>
                  </a:cubicBezTo>
                  <a:cubicBezTo>
                    <a:pt x="2" y="25"/>
                    <a:pt x="14" y="32"/>
                    <a:pt x="24" y="29"/>
                  </a:cubicBezTo>
                  <a:cubicBezTo>
                    <a:pt x="31" y="27"/>
                    <a:pt x="40" y="17"/>
                    <a:pt x="45"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9" name="9Slide.vn 50">
              <a:extLst>
                <a:ext uri="{FF2B5EF4-FFF2-40B4-BE49-F238E27FC236}">
                  <a16:creationId xmlns:a16="http://schemas.microsoft.com/office/drawing/2014/main" xmlns="" id="{B0EFD589-F4B9-8B4D-8BCC-F8B36A50BC0E}"/>
                </a:ext>
              </a:extLst>
            </p:cNvPr>
            <p:cNvSpPr>
              <a:spLocks/>
            </p:cNvSpPr>
            <p:nvPr/>
          </p:nvSpPr>
          <p:spPr bwMode="auto">
            <a:xfrm>
              <a:off x="2896" y="1470"/>
              <a:ext cx="134" cy="113"/>
            </a:xfrm>
            <a:custGeom>
              <a:avLst/>
              <a:gdLst>
                <a:gd name="T0" fmla="*/ 2 w 43"/>
                <a:gd name="T1" fmla="*/ 30 h 36"/>
                <a:gd name="T2" fmla="*/ 6 w 43"/>
                <a:gd name="T3" fmla="*/ 36 h 36"/>
                <a:gd name="T4" fmla="*/ 33 w 43"/>
                <a:gd name="T5" fmla="*/ 29 h 36"/>
                <a:gd name="T6" fmla="*/ 41 w 43"/>
                <a:gd name="T7" fmla="*/ 7 h 36"/>
                <a:gd name="T8" fmla="*/ 17 w 43"/>
                <a:gd name="T9" fmla="*/ 6 h 36"/>
                <a:gd name="T10" fmla="*/ 2 w 43"/>
                <a:gd name="T11" fmla="*/ 30 h 36"/>
              </a:gdLst>
              <a:ahLst/>
              <a:cxnLst>
                <a:cxn ang="0">
                  <a:pos x="T0" y="T1"/>
                </a:cxn>
                <a:cxn ang="0">
                  <a:pos x="T2" y="T3"/>
                </a:cxn>
                <a:cxn ang="0">
                  <a:pos x="T4" y="T5"/>
                </a:cxn>
                <a:cxn ang="0">
                  <a:pos x="T6" y="T7"/>
                </a:cxn>
                <a:cxn ang="0">
                  <a:pos x="T8" y="T9"/>
                </a:cxn>
                <a:cxn ang="0">
                  <a:pos x="T10" y="T11"/>
                </a:cxn>
              </a:cxnLst>
              <a:rect l="0" t="0" r="r" b="b"/>
              <a:pathLst>
                <a:path w="43" h="36">
                  <a:moveTo>
                    <a:pt x="2" y="30"/>
                  </a:moveTo>
                  <a:cubicBezTo>
                    <a:pt x="0" y="33"/>
                    <a:pt x="3" y="36"/>
                    <a:pt x="6" y="36"/>
                  </a:cubicBezTo>
                  <a:cubicBezTo>
                    <a:pt x="14" y="35"/>
                    <a:pt x="28" y="33"/>
                    <a:pt x="33" y="29"/>
                  </a:cubicBezTo>
                  <a:cubicBezTo>
                    <a:pt x="42" y="23"/>
                    <a:pt x="43" y="10"/>
                    <a:pt x="41" y="7"/>
                  </a:cubicBezTo>
                  <a:cubicBezTo>
                    <a:pt x="39" y="4"/>
                    <a:pt x="26" y="0"/>
                    <a:pt x="17" y="6"/>
                  </a:cubicBezTo>
                  <a:cubicBezTo>
                    <a:pt x="11" y="10"/>
                    <a:pt x="5" y="23"/>
                    <a:pt x="2" y="3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0" name="9Slide.vn 51">
              <a:extLst>
                <a:ext uri="{FF2B5EF4-FFF2-40B4-BE49-F238E27FC236}">
                  <a16:creationId xmlns:a16="http://schemas.microsoft.com/office/drawing/2014/main" xmlns="" id="{E5F2BEEA-D497-C946-88E8-F15FE55E1FFA}"/>
                </a:ext>
              </a:extLst>
            </p:cNvPr>
            <p:cNvSpPr>
              <a:spLocks/>
            </p:cNvSpPr>
            <p:nvPr/>
          </p:nvSpPr>
          <p:spPr bwMode="auto">
            <a:xfrm>
              <a:off x="3049" y="537"/>
              <a:ext cx="140" cy="103"/>
            </a:xfrm>
            <a:custGeom>
              <a:avLst/>
              <a:gdLst>
                <a:gd name="T0" fmla="*/ 1 w 45"/>
                <a:gd name="T1" fmla="*/ 26 h 33"/>
                <a:gd name="T2" fmla="*/ 4 w 45"/>
                <a:gd name="T3" fmla="*/ 32 h 33"/>
                <a:gd name="T4" fmla="*/ 33 w 45"/>
                <a:gd name="T5" fmla="*/ 29 h 33"/>
                <a:gd name="T6" fmla="*/ 43 w 45"/>
                <a:gd name="T7" fmla="*/ 8 h 33"/>
                <a:gd name="T8" fmla="*/ 20 w 45"/>
                <a:gd name="T9" fmla="*/ 5 h 33"/>
                <a:gd name="T10" fmla="*/ 1 w 45"/>
                <a:gd name="T11" fmla="*/ 26 h 33"/>
              </a:gdLst>
              <a:ahLst/>
              <a:cxnLst>
                <a:cxn ang="0">
                  <a:pos x="T0" y="T1"/>
                </a:cxn>
                <a:cxn ang="0">
                  <a:pos x="T2" y="T3"/>
                </a:cxn>
                <a:cxn ang="0">
                  <a:pos x="T4" y="T5"/>
                </a:cxn>
                <a:cxn ang="0">
                  <a:pos x="T6" y="T7"/>
                </a:cxn>
                <a:cxn ang="0">
                  <a:pos x="T8" y="T9"/>
                </a:cxn>
                <a:cxn ang="0">
                  <a:pos x="T10" y="T11"/>
                </a:cxn>
              </a:cxnLst>
              <a:rect l="0" t="0" r="r" b="b"/>
              <a:pathLst>
                <a:path w="45" h="33">
                  <a:moveTo>
                    <a:pt x="1" y="26"/>
                  </a:moveTo>
                  <a:cubicBezTo>
                    <a:pt x="0" y="29"/>
                    <a:pt x="1" y="32"/>
                    <a:pt x="4" y="32"/>
                  </a:cubicBezTo>
                  <a:cubicBezTo>
                    <a:pt x="13" y="33"/>
                    <a:pt x="26" y="33"/>
                    <a:pt x="33" y="29"/>
                  </a:cubicBezTo>
                  <a:cubicBezTo>
                    <a:pt x="42" y="25"/>
                    <a:pt x="45" y="11"/>
                    <a:pt x="43" y="8"/>
                  </a:cubicBezTo>
                  <a:cubicBezTo>
                    <a:pt x="42" y="5"/>
                    <a:pt x="29" y="0"/>
                    <a:pt x="20" y="5"/>
                  </a:cubicBezTo>
                  <a:cubicBezTo>
                    <a:pt x="13" y="8"/>
                    <a:pt x="6" y="19"/>
                    <a:pt x="1"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1" name="9Slide.vn 52">
              <a:extLst>
                <a:ext uri="{FF2B5EF4-FFF2-40B4-BE49-F238E27FC236}">
                  <a16:creationId xmlns:a16="http://schemas.microsoft.com/office/drawing/2014/main" xmlns="" id="{F6FE44B1-E4DA-CE4B-9E7D-5084040278FF}"/>
                </a:ext>
              </a:extLst>
            </p:cNvPr>
            <p:cNvSpPr>
              <a:spLocks/>
            </p:cNvSpPr>
            <p:nvPr/>
          </p:nvSpPr>
          <p:spPr bwMode="auto">
            <a:xfrm>
              <a:off x="3920" y="-3"/>
              <a:ext cx="149" cy="100"/>
            </a:xfrm>
            <a:custGeom>
              <a:avLst/>
              <a:gdLst>
                <a:gd name="T0" fmla="*/ 2 w 48"/>
                <a:gd name="T1" fmla="*/ 10 h 32"/>
                <a:gd name="T2" fmla="*/ 5 w 48"/>
                <a:gd name="T3" fmla="*/ 4 h 32"/>
                <a:gd name="T4" fmla="*/ 33 w 48"/>
                <a:gd name="T5" fmla="*/ 2 h 32"/>
                <a:gd name="T6" fmla="*/ 47 w 48"/>
                <a:gd name="T7" fmla="*/ 22 h 32"/>
                <a:gd name="T8" fmla="*/ 24 w 48"/>
                <a:gd name="T9" fmla="*/ 29 h 32"/>
                <a:gd name="T10" fmla="*/ 2 w 48"/>
                <a:gd name="T11" fmla="*/ 10 h 32"/>
              </a:gdLst>
              <a:ahLst/>
              <a:cxnLst>
                <a:cxn ang="0">
                  <a:pos x="T0" y="T1"/>
                </a:cxn>
                <a:cxn ang="0">
                  <a:pos x="T2" y="T3"/>
                </a:cxn>
                <a:cxn ang="0">
                  <a:pos x="T4" y="T5"/>
                </a:cxn>
                <a:cxn ang="0">
                  <a:pos x="T6" y="T7"/>
                </a:cxn>
                <a:cxn ang="0">
                  <a:pos x="T8" y="T9"/>
                </a:cxn>
                <a:cxn ang="0">
                  <a:pos x="T10" y="T11"/>
                </a:cxn>
              </a:cxnLst>
              <a:rect l="0" t="0" r="r" b="b"/>
              <a:pathLst>
                <a:path w="48" h="32">
                  <a:moveTo>
                    <a:pt x="2" y="10"/>
                  </a:moveTo>
                  <a:cubicBezTo>
                    <a:pt x="0" y="8"/>
                    <a:pt x="2" y="4"/>
                    <a:pt x="5" y="4"/>
                  </a:cubicBezTo>
                  <a:cubicBezTo>
                    <a:pt x="13" y="2"/>
                    <a:pt x="26" y="0"/>
                    <a:pt x="33" y="2"/>
                  </a:cubicBezTo>
                  <a:cubicBezTo>
                    <a:pt x="43" y="6"/>
                    <a:pt x="48" y="19"/>
                    <a:pt x="47" y="22"/>
                  </a:cubicBezTo>
                  <a:cubicBezTo>
                    <a:pt x="45" y="26"/>
                    <a:pt x="34" y="32"/>
                    <a:pt x="24" y="29"/>
                  </a:cubicBezTo>
                  <a:cubicBezTo>
                    <a:pt x="17" y="27"/>
                    <a:pt x="8" y="17"/>
                    <a:pt x="2"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2" name="9Slide.vn 53">
              <a:extLst>
                <a:ext uri="{FF2B5EF4-FFF2-40B4-BE49-F238E27FC236}">
                  <a16:creationId xmlns:a16="http://schemas.microsoft.com/office/drawing/2014/main" xmlns="" id="{3BFD4402-2425-7349-974C-EA7FB1E93F56}"/>
                </a:ext>
              </a:extLst>
            </p:cNvPr>
            <p:cNvSpPr>
              <a:spLocks/>
            </p:cNvSpPr>
            <p:nvPr/>
          </p:nvSpPr>
          <p:spPr bwMode="auto">
            <a:xfrm>
              <a:off x="5028" y="2194"/>
              <a:ext cx="134" cy="110"/>
            </a:xfrm>
            <a:custGeom>
              <a:avLst/>
              <a:gdLst>
                <a:gd name="T0" fmla="*/ 38 w 43"/>
                <a:gd name="T1" fmla="*/ 35 h 35"/>
                <a:gd name="T2" fmla="*/ 42 w 43"/>
                <a:gd name="T3" fmla="*/ 29 h 35"/>
                <a:gd name="T4" fmla="*/ 26 w 43"/>
                <a:gd name="T5" fmla="*/ 6 h 35"/>
                <a:gd name="T6" fmla="*/ 2 w 43"/>
                <a:gd name="T7" fmla="*/ 7 h 35"/>
                <a:gd name="T8" fmla="*/ 10 w 43"/>
                <a:gd name="T9" fmla="*/ 29 h 35"/>
                <a:gd name="T10" fmla="*/ 38 w 43"/>
                <a:gd name="T11" fmla="*/ 35 h 35"/>
              </a:gdLst>
              <a:ahLst/>
              <a:cxnLst>
                <a:cxn ang="0">
                  <a:pos x="T0" y="T1"/>
                </a:cxn>
                <a:cxn ang="0">
                  <a:pos x="T2" y="T3"/>
                </a:cxn>
                <a:cxn ang="0">
                  <a:pos x="T4" y="T5"/>
                </a:cxn>
                <a:cxn ang="0">
                  <a:pos x="T6" y="T7"/>
                </a:cxn>
                <a:cxn ang="0">
                  <a:pos x="T8" y="T9"/>
                </a:cxn>
                <a:cxn ang="0">
                  <a:pos x="T10" y="T11"/>
                </a:cxn>
              </a:cxnLst>
              <a:rect l="0" t="0" r="r" b="b"/>
              <a:pathLst>
                <a:path w="43" h="35">
                  <a:moveTo>
                    <a:pt x="38" y="35"/>
                  </a:moveTo>
                  <a:cubicBezTo>
                    <a:pt x="41" y="35"/>
                    <a:pt x="43" y="32"/>
                    <a:pt x="42" y="29"/>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3" name="9Slide.vn 54">
              <a:extLst>
                <a:ext uri="{FF2B5EF4-FFF2-40B4-BE49-F238E27FC236}">
                  <a16:creationId xmlns:a16="http://schemas.microsoft.com/office/drawing/2014/main" xmlns="" id="{84FFA390-B950-E340-9E8A-4AEFB2EE8C94}"/>
                </a:ext>
              </a:extLst>
            </p:cNvPr>
            <p:cNvSpPr>
              <a:spLocks/>
            </p:cNvSpPr>
            <p:nvPr/>
          </p:nvSpPr>
          <p:spPr bwMode="auto">
            <a:xfrm>
              <a:off x="5028" y="162"/>
              <a:ext cx="134" cy="113"/>
            </a:xfrm>
            <a:custGeom>
              <a:avLst/>
              <a:gdLst>
                <a:gd name="T0" fmla="*/ 38 w 43"/>
                <a:gd name="T1" fmla="*/ 35 h 36"/>
                <a:gd name="T2" fmla="*/ 42 w 43"/>
                <a:gd name="T3" fmla="*/ 30 h 36"/>
                <a:gd name="T4" fmla="*/ 26 w 43"/>
                <a:gd name="T5" fmla="*/ 6 h 36"/>
                <a:gd name="T6" fmla="*/ 2 w 43"/>
                <a:gd name="T7" fmla="*/ 7 h 36"/>
                <a:gd name="T8" fmla="*/ 10 w 43"/>
                <a:gd name="T9" fmla="*/ 29 h 36"/>
                <a:gd name="T10" fmla="*/ 38 w 43"/>
                <a:gd name="T11" fmla="*/ 35 h 36"/>
              </a:gdLst>
              <a:ahLst/>
              <a:cxnLst>
                <a:cxn ang="0">
                  <a:pos x="T0" y="T1"/>
                </a:cxn>
                <a:cxn ang="0">
                  <a:pos x="T2" y="T3"/>
                </a:cxn>
                <a:cxn ang="0">
                  <a:pos x="T4" y="T5"/>
                </a:cxn>
                <a:cxn ang="0">
                  <a:pos x="T6" y="T7"/>
                </a:cxn>
                <a:cxn ang="0">
                  <a:pos x="T8" y="T9"/>
                </a:cxn>
                <a:cxn ang="0">
                  <a:pos x="T10" y="T11"/>
                </a:cxn>
              </a:cxnLst>
              <a:rect l="0" t="0" r="r" b="b"/>
              <a:pathLst>
                <a:path w="43" h="36">
                  <a:moveTo>
                    <a:pt x="38" y="35"/>
                  </a:moveTo>
                  <a:cubicBezTo>
                    <a:pt x="41" y="36"/>
                    <a:pt x="43" y="32"/>
                    <a:pt x="42" y="30"/>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4" name="9Slide.vn 55">
              <a:extLst>
                <a:ext uri="{FF2B5EF4-FFF2-40B4-BE49-F238E27FC236}">
                  <a16:creationId xmlns:a16="http://schemas.microsoft.com/office/drawing/2014/main" xmlns="" id="{99239627-498A-724D-85ED-69263BA56D78}"/>
                </a:ext>
              </a:extLst>
            </p:cNvPr>
            <p:cNvSpPr>
              <a:spLocks/>
            </p:cNvSpPr>
            <p:nvPr/>
          </p:nvSpPr>
          <p:spPr bwMode="auto">
            <a:xfrm>
              <a:off x="3277" y="2644"/>
              <a:ext cx="2035" cy="690"/>
            </a:xfrm>
            <a:custGeom>
              <a:avLst/>
              <a:gdLst>
                <a:gd name="T0" fmla="*/ 3 w 652"/>
                <a:gd name="T1" fmla="*/ 83 h 221"/>
                <a:gd name="T2" fmla="*/ 208 w 652"/>
                <a:gd name="T3" fmla="*/ 39 h 221"/>
                <a:gd name="T4" fmla="*/ 254 w 652"/>
                <a:gd name="T5" fmla="*/ 62 h 221"/>
                <a:gd name="T6" fmla="*/ 353 w 652"/>
                <a:gd name="T7" fmla="*/ 73 h 221"/>
                <a:gd name="T8" fmla="*/ 453 w 652"/>
                <a:gd name="T9" fmla="*/ 84 h 221"/>
                <a:gd name="T10" fmla="*/ 461 w 652"/>
                <a:gd name="T11" fmla="*/ 87 h 221"/>
                <a:gd name="T12" fmla="*/ 540 w 652"/>
                <a:gd name="T13" fmla="*/ 66 h 221"/>
                <a:gd name="T14" fmla="*/ 606 w 652"/>
                <a:gd name="T15" fmla="*/ 55 h 221"/>
                <a:gd name="T16" fmla="*/ 614 w 652"/>
                <a:gd name="T17" fmla="*/ 56 h 221"/>
                <a:gd name="T18" fmla="*/ 647 w 652"/>
                <a:gd name="T19" fmla="*/ 64 h 221"/>
                <a:gd name="T20" fmla="*/ 648 w 652"/>
                <a:gd name="T21" fmla="*/ 64 h 221"/>
                <a:gd name="T22" fmla="*/ 645 w 652"/>
                <a:gd name="T23" fmla="*/ 78 h 221"/>
                <a:gd name="T24" fmla="*/ 579 w 652"/>
                <a:gd name="T25" fmla="*/ 121 h 221"/>
                <a:gd name="T26" fmla="*/ 380 w 652"/>
                <a:gd name="T27" fmla="*/ 207 h 221"/>
                <a:gd name="T28" fmla="*/ 135 w 652"/>
                <a:gd name="T29" fmla="*/ 211 h 221"/>
                <a:gd name="T30" fmla="*/ 101 w 652"/>
                <a:gd name="T31" fmla="*/ 210 h 221"/>
                <a:gd name="T32" fmla="*/ 95 w 652"/>
                <a:gd name="T33" fmla="*/ 207 h 221"/>
                <a:gd name="T34" fmla="*/ 3 w 652"/>
                <a:gd name="T35" fmla="*/ 95 h 221"/>
                <a:gd name="T36" fmla="*/ 3 w 652"/>
                <a:gd name="T37"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2" h="221">
                  <a:moveTo>
                    <a:pt x="3" y="83"/>
                  </a:moveTo>
                  <a:cubicBezTo>
                    <a:pt x="20" y="63"/>
                    <a:pt x="87" y="0"/>
                    <a:pt x="208" y="39"/>
                  </a:cubicBezTo>
                  <a:cubicBezTo>
                    <a:pt x="224" y="44"/>
                    <a:pt x="239" y="52"/>
                    <a:pt x="254" y="62"/>
                  </a:cubicBezTo>
                  <a:cubicBezTo>
                    <a:pt x="270" y="72"/>
                    <a:pt x="296" y="83"/>
                    <a:pt x="353" y="73"/>
                  </a:cubicBezTo>
                  <a:cubicBezTo>
                    <a:pt x="391" y="69"/>
                    <a:pt x="423" y="55"/>
                    <a:pt x="453" y="84"/>
                  </a:cubicBezTo>
                  <a:cubicBezTo>
                    <a:pt x="455" y="86"/>
                    <a:pt x="458" y="87"/>
                    <a:pt x="461" y="87"/>
                  </a:cubicBezTo>
                  <a:cubicBezTo>
                    <a:pt x="474" y="85"/>
                    <a:pt x="517" y="78"/>
                    <a:pt x="540" y="66"/>
                  </a:cubicBezTo>
                  <a:cubicBezTo>
                    <a:pt x="566" y="52"/>
                    <a:pt x="586" y="41"/>
                    <a:pt x="606" y="55"/>
                  </a:cubicBezTo>
                  <a:cubicBezTo>
                    <a:pt x="608" y="56"/>
                    <a:pt x="611" y="57"/>
                    <a:pt x="614" y="56"/>
                  </a:cubicBezTo>
                  <a:cubicBezTo>
                    <a:pt x="620" y="53"/>
                    <a:pt x="634" y="50"/>
                    <a:pt x="647" y="64"/>
                  </a:cubicBezTo>
                  <a:cubicBezTo>
                    <a:pt x="648" y="64"/>
                    <a:pt x="648" y="64"/>
                    <a:pt x="648" y="64"/>
                  </a:cubicBezTo>
                  <a:cubicBezTo>
                    <a:pt x="652" y="68"/>
                    <a:pt x="650" y="75"/>
                    <a:pt x="645" y="78"/>
                  </a:cubicBezTo>
                  <a:cubicBezTo>
                    <a:pt x="626" y="89"/>
                    <a:pt x="605" y="105"/>
                    <a:pt x="579" y="121"/>
                  </a:cubicBezTo>
                  <a:cubicBezTo>
                    <a:pt x="558" y="133"/>
                    <a:pt x="413" y="192"/>
                    <a:pt x="380" y="207"/>
                  </a:cubicBezTo>
                  <a:cubicBezTo>
                    <a:pt x="350" y="221"/>
                    <a:pt x="165" y="213"/>
                    <a:pt x="135" y="211"/>
                  </a:cubicBezTo>
                  <a:cubicBezTo>
                    <a:pt x="116" y="210"/>
                    <a:pt x="106" y="210"/>
                    <a:pt x="101" y="210"/>
                  </a:cubicBezTo>
                  <a:cubicBezTo>
                    <a:pt x="99" y="210"/>
                    <a:pt x="96" y="209"/>
                    <a:pt x="95" y="207"/>
                  </a:cubicBezTo>
                  <a:cubicBezTo>
                    <a:pt x="3" y="95"/>
                    <a:pt x="3" y="95"/>
                    <a:pt x="3" y="95"/>
                  </a:cubicBezTo>
                  <a:cubicBezTo>
                    <a:pt x="0" y="91"/>
                    <a:pt x="0" y="87"/>
                    <a:pt x="3" y="83"/>
                  </a:cubicBezTo>
                </a:path>
              </a:pathLst>
            </a:custGeom>
            <a:solidFill>
              <a:srgbClr val="EDB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5" name="9Slide.vn 56">
              <a:extLst>
                <a:ext uri="{FF2B5EF4-FFF2-40B4-BE49-F238E27FC236}">
                  <a16:creationId xmlns:a16="http://schemas.microsoft.com/office/drawing/2014/main" xmlns="" id="{E247B95B-20EF-5B4D-BD76-E6D694BFED9D}"/>
                </a:ext>
              </a:extLst>
            </p:cNvPr>
            <p:cNvSpPr>
              <a:spLocks/>
            </p:cNvSpPr>
            <p:nvPr/>
          </p:nvSpPr>
          <p:spPr bwMode="auto">
            <a:xfrm>
              <a:off x="3280" y="2822"/>
              <a:ext cx="100" cy="90"/>
            </a:xfrm>
            <a:custGeom>
              <a:avLst/>
              <a:gdLst>
                <a:gd name="T0" fmla="*/ 32 w 32"/>
                <a:gd name="T1" fmla="*/ 0 h 29"/>
                <a:gd name="T2" fmla="*/ 2 w 32"/>
                <a:gd name="T3" fmla="*/ 26 h 29"/>
                <a:gd name="T4" fmla="*/ 0 w 32"/>
                <a:gd name="T5" fmla="*/ 29 h 29"/>
                <a:gd name="T6" fmla="*/ 0 w 32"/>
                <a:gd name="T7" fmla="*/ 29 h 29"/>
                <a:gd name="T8" fmla="*/ 2 w 32"/>
                <a:gd name="T9" fmla="*/ 26 h 29"/>
                <a:gd name="T10" fmla="*/ 32 w 32"/>
                <a:gd name="T11" fmla="*/ 0 h 29"/>
              </a:gdLst>
              <a:ahLst/>
              <a:cxnLst>
                <a:cxn ang="0">
                  <a:pos x="T0" y="T1"/>
                </a:cxn>
                <a:cxn ang="0">
                  <a:pos x="T2" y="T3"/>
                </a:cxn>
                <a:cxn ang="0">
                  <a:pos x="T4" y="T5"/>
                </a:cxn>
                <a:cxn ang="0">
                  <a:pos x="T6" y="T7"/>
                </a:cxn>
                <a:cxn ang="0">
                  <a:pos x="T8" y="T9"/>
                </a:cxn>
                <a:cxn ang="0">
                  <a:pos x="T10" y="T11"/>
                </a:cxn>
              </a:cxnLst>
              <a:rect l="0" t="0" r="r" b="b"/>
              <a:pathLst>
                <a:path w="32" h="29">
                  <a:moveTo>
                    <a:pt x="32" y="0"/>
                  </a:moveTo>
                  <a:cubicBezTo>
                    <a:pt x="17" y="10"/>
                    <a:pt x="7" y="20"/>
                    <a:pt x="2" y="26"/>
                  </a:cubicBezTo>
                  <a:cubicBezTo>
                    <a:pt x="1" y="27"/>
                    <a:pt x="1" y="28"/>
                    <a:pt x="0" y="29"/>
                  </a:cubicBezTo>
                  <a:cubicBezTo>
                    <a:pt x="0" y="29"/>
                    <a:pt x="0" y="29"/>
                    <a:pt x="0" y="29"/>
                  </a:cubicBezTo>
                  <a:cubicBezTo>
                    <a:pt x="1" y="28"/>
                    <a:pt x="1" y="27"/>
                    <a:pt x="2" y="26"/>
                  </a:cubicBezTo>
                  <a:cubicBezTo>
                    <a:pt x="7" y="20"/>
                    <a:pt x="17" y="10"/>
                    <a:pt x="32" y="0"/>
                  </a:cubicBezTo>
                </a:path>
              </a:pathLst>
            </a:custGeom>
            <a:solidFill>
              <a:srgbClr val="F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6" name="9Slide.vn 57">
              <a:extLst>
                <a:ext uri="{FF2B5EF4-FFF2-40B4-BE49-F238E27FC236}">
                  <a16:creationId xmlns:a16="http://schemas.microsoft.com/office/drawing/2014/main" xmlns="" id="{08EB0DAC-0FDC-D142-818C-5D36683D2560}"/>
                </a:ext>
              </a:extLst>
            </p:cNvPr>
            <p:cNvSpPr>
              <a:spLocks/>
            </p:cNvSpPr>
            <p:nvPr/>
          </p:nvSpPr>
          <p:spPr bwMode="auto">
            <a:xfrm>
              <a:off x="3280" y="2725"/>
              <a:ext cx="643" cy="577"/>
            </a:xfrm>
            <a:custGeom>
              <a:avLst/>
              <a:gdLst>
                <a:gd name="T0" fmla="*/ 133 w 206"/>
                <a:gd name="T1" fmla="*/ 0 h 185"/>
                <a:gd name="T2" fmla="*/ 32 w 206"/>
                <a:gd name="T3" fmla="*/ 31 h 185"/>
                <a:gd name="T4" fmla="*/ 2 w 206"/>
                <a:gd name="T5" fmla="*/ 57 h 185"/>
                <a:gd name="T6" fmla="*/ 0 w 206"/>
                <a:gd name="T7" fmla="*/ 60 h 185"/>
                <a:gd name="T8" fmla="*/ 1 w 206"/>
                <a:gd name="T9" fmla="*/ 61 h 185"/>
                <a:gd name="T10" fmla="*/ 102 w 206"/>
                <a:gd name="T11" fmla="*/ 182 h 185"/>
                <a:gd name="T12" fmla="*/ 103 w 206"/>
                <a:gd name="T13" fmla="*/ 184 h 185"/>
                <a:gd name="T14" fmla="*/ 134 w 206"/>
                <a:gd name="T15" fmla="*/ 185 h 185"/>
                <a:gd name="T16" fmla="*/ 136 w 206"/>
                <a:gd name="T17" fmla="*/ 185 h 185"/>
                <a:gd name="T18" fmla="*/ 49 w 206"/>
                <a:gd name="T19" fmla="*/ 79 h 185"/>
                <a:gd name="T20" fmla="*/ 49 w 206"/>
                <a:gd name="T21" fmla="*/ 68 h 185"/>
                <a:gd name="T22" fmla="*/ 180 w 206"/>
                <a:gd name="T23" fmla="*/ 11 h 185"/>
                <a:gd name="T24" fmla="*/ 206 w 206"/>
                <a:gd name="T25" fmla="*/ 12 h 185"/>
                <a:gd name="T26" fmla="*/ 133 w 206"/>
                <a:gd name="T2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5">
                  <a:moveTo>
                    <a:pt x="133" y="0"/>
                  </a:moveTo>
                  <a:cubicBezTo>
                    <a:pt x="88" y="0"/>
                    <a:pt x="55" y="15"/>
                    <a:pt x="32" y="31"/>
                  </a:cubicBezTo>
                  <a:cubicBezTo>
                    <a:pt x="17" y="41"/>
                    <a:pt x="7" y="51"/>
                    <a:pt x="2" y="57"/>
                  </a:cubicBezTo>
                  <a:cubicBezTo>
                    <a:pt x="1" y="58"/>
                    <a:pt x="1" y="59"/>
                    <a:pt x="0" y="60"/>
                  </a:cubicBezTo>
                  <a:cubicBezTo>
                    <a:pt x="1" y="61"/>
                    <a:pt x="1" y="61"/>
                    <a:pt x="1" y="61"/>
                  </a:cubicBezTo>
                  <a:cubicBezTo>
                    <a:pt x="102" y="182"/>
                    <a:pt x="102" y="182"/>
                    <a:pt x="102" y="182"/>
                  </a:cubicBezTo>
                  <a:cubicBezTo>
                    <a:pt x="103" y="184"/>
                    <a:pt x="103" y="184"/>
                    <a:pt x="103" y="184"/>
                  </a:cubicBezTo>
                  <a:cubicBezTo>
                    <a:pt x="109" y="184"/>
                    <a:pt x="118" y="184"/>
                    <a:pt x="134" y="185"/>
                  </a:cubicBezTo>
                  <a:cubicBezTo>
                    <a:pt x="135" y="185"/>
                    <a:pt x="135" y="185"/>
                    <a:pt x="136" y="185"/>
                  </a:cubicBezTo>
                  <a:cubicBezTo>
                    <a:pt x="49" y="79"/>
                    <a:pt x="49" y="79"/>
                    <a:pt x="49" y="79"/>
                  </a:cubicBezTo>
                  <a:cubicBezTo>
                    <a:pt x="46" y="76"/>
                    <a:pt x="46" y="71"/>
                    <a:pt x="49" y="68"/>
                  </a:cubicBezTo>
                  <a:cubicBezTo>
                    <a:pt x="62" y="52"/>
                    <a:pt x="105" y="11"/>
                    <a:pt x="180" y="11"/>
                  </a:cubicBezTo>
                  <a:cubicBezTo>
                    <a:pt x="189" y="11"/>
                    <a:pt x="197" y="11"/>
                    <a:pt x="206" y="12"/>
                  </a:cubicBezTo>
                  <a:cubicBezTo>
                    <a:pt x="179" y="4"/>
                    <a:pt x="155" y="0"/>
                    <a:pt x="133" y="0"/>
                  </a:cubicBezTo>
                </a:path>
              </a:pathLst>
            </a:custGeom>
            <a:solidFill>
              <a:srgbClr val="ED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7" name="9Slide.vn 58">
              <a:extLst>
                <a:ext uri="{FF2B5EF4-FFF2-40B4-BE49-F238E27FC236}">
                  <a16:creationId xmlns:a16="http://schemas.microsoft.com/office/drawing/2014/main" xmlns="" id="{81277D7D-53CF-4642-A65C-34999CB90F5E}"/>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8" name="9Slide.vn 59">
              <a:extLst>
                <a:ext uri="{FF2B5EF4-FFF2-40B4-BE49-F238E27FC236}">
                  <a16:creationId xmlns:a16="http://schemas.microsoft.com/office/drawing/2014/main" xmlns="" id="{8821A2C8-22E1-C348-9344-7A43483B9B4B}"/>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9" name="9Slide.vn 60">
              <a:extLst>
                <a:ext uri="{FF2B5EF4-FFF2-40B4-BE49-F238E27FC236}">
                  <a16:creationId xmlns:a16="http://schemas.microsoft.com/office/drawing/2014/main" xmlns="" id="{7DE7402F-ED7D-7B4A-BDFD-53B715987DCC}"/>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close/>
                  <a:moveTo>
                    <a:pt x="584" y="0"/>
                  </a:moveTo>
                  <a:lnTo>
                    <a:pt x="0" y="406"/>
                  </a:lnTo>
                  <a:lnTo>
                    <a:pt x="34" y="440"/>
                  </a:lnTo>
                  <a:lnTo>
                    <a:pt x="0" y="406"/>
                  </a:lnTo>
                  <a:lnTo>
                    <a:pt x="584"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0" name="9Slide.vn 61">
              <a:extLst>
                <a:ext uri="{FF2B5EF4-FFF2-40B4-BE49-F238E27FC236}">
                  <a16:creationId xmlns:a16="http://schemas.microsoft.com/office/drawing/2014/main" xmlns="" id="{AC80D494-DF5B-0341-A0CB-0294EBBEDD06}"/>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moveTo>
                    <a:pt x="584" y="0"/>
                  </a:moveTo>
                  <a:lnTo>
                    <a:pt x="0" y="406"/>
                  </a:lnTo>
                  <a:lnTo>
                    <a:pt x="34" y="440"/>
                  </a:lnTo>
                  <a:lnTo>
                    <a:pt x="0" y="406"/>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1" name="9Slide.vn 62">
              <a:extLst>
                <a:ext uri="{FF2B5EF4-FFF2-40B4-BE49-F238E27FC236}">
                  <a16:creationId xmlns:a16="http://schemas.microsoft.com/office/drawing/2014/main" xmlns="" id="{6B8945CB-464D-2C41-A5EF-D2C502CE7039}"/>
                </a:ext>
              </a:extLst>
            </p:cNvPr>
            <p:cNvSpPr>
              <a:spLocks/>
            </p:cNvSpPr>
            <p:nvPr/>
          </p:nvSpPr>
          <p:spPr bwMode="auto">
            <a:xfrm>
              <a:off x="1897" y="3018"/>
              <a:ext cx="1542" cy="871"/>
            </a:xfrm>
            <a:custGeom>
              <a:avLst/>
              <a:gdLst>
                <a:gd name="T0" fmla="*/ 369 w 494"/>
                <a:gd name="T1" fmla="*/ 0 h 279"/>
                <a:gd name="T2" fmla="*/ 187 w 494"/>
                <a:gd name="T3" fmla="*/ 126 h 279"/>
                <a:gd name="T4" fmla="*/ 0 w 494"/>
                <a:gd name="T5" fmla="*/ 256 h 279"/>
                <a:gd name="T6" fmla="*/ 11 w 494"/>
                <a:gd name="T7" fmla="*/ 267 h 279"/>
                <a:gd name="T8" fmla="*/ 23 w 494"/>
                <a:gd name="T9" fmla="*/ 279 h 279"/>
                <a:gd name="T10" fmla="*/ 287 w 494"/>
                <a:gd name="T11" fmla="*/ 94 h 279"/>
                <a:gd name="T12" fmla="*/ 346 w 494"/>
                <a:gd name="T13" fmla="*/ 76 h 279"/>
                <a:gd name="T14" fmla="*/ 426 w 494"/>
                <a:gd name="T15" fmla="*/ 113 h 279"/>
                <a:gd name="T16" fmla="*/ 471 w 494"/>
                <a:gd name="T17" fmla="*/ 166 h 279"/>
                <a:gd name="T18" fmla="*/ 494 w 494"/>
                <a:gd name="T19" fmla="*/ 147 h 279"/>
                <a:gd name="T20" fmla="*/ 373 w 494"/>
                <a:gd name="T21" fmla="*/ 5 h 279"/>
                <a:gd name="T22" fmla="*/ 373 w 494"/>
                <a:gd name="T23" fmla="*/ 5 h 279"/>
                <a:gd name="T24" fmla="*/ 369 w 494"/>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279">
                  <a:moveTo>
                    <a:pt x="369" y="0"/>
                  </a:moveTo>
                  <a:cubicBezTo>
                    <a:pt x="187" y="126"/>
                    <a:pt x="187" y="126"/>
                    <a:pt x="187" y="126"/>
                  </a:cubicBezTo>
                  <a:cubicBezTo>
                    <a:pt x="0" y="256"/>
                    <a:pt x="0" y="256"/>
                    <a:pt x="0" y="256"/>
                  </a:cubicBezTo>
                  <a:cubicBezTo>
                    <a:pt x="11" y="267"/>
                    <a:pt x="11" y="267"/>
                    <a:pt x="11" y="267"/>
                  </a:cubicBezTo>
                  <a:cubicBezTo>
                    <a:pt x="23" y="279"/>
                    <a:pt x="23" y="279"/>
                    <a:pt x="23" y="279"/>
                  </a:cubicBezTo>
                  <a:cubicBezTo>
                    <a:pt x="287" y="94"/>
                    <a:pt x="287" y="94"/>
                    <a:pt x="287" y="94"/>
                  </a:cubicBezTo>
                  <a:cubicBezTo>
                    <a:pt x="305" y="82"/>
                    <a:pt x="326" y="76"/>
                    <a:pt x="346" y="76"/>
                  </a:cubicBezTo>
                  <a:cubicBezTo>
                    <a:pt x="376" y="76"/>
                    <a:pt x="406" y="89"/>
                    <a:pt x="426" y="113"/>
                  </a:cubicBezTo>
                  <a:cubicBezTo>
                    <a:pt x="471" y="166"/>
                    <a:pt x="471" y="166"/>
                    <a:pt x="471" y="166"/>
                  </a:cubicBezTo>
                  <a:cubicBezTo>
                    <a:pt x="494" y="147"/>
                    <a:pt x="494" y="147"/>
                    <a:pt x="494" y="147"/>
                  </a:cubicBezTo>
                  <a:cubicBezTo>
                    <a:pt x="373" y="5"/>
                    <a:pt x="373" y="5"/>
                    <a:pt x="373" y="5"/>
                  </a:cubicBezTo>
                  <a:cubicBezTo>
                    <a:pt x="373" y="5"/>
                    <a:pt x="373" y="5"/>
                    <a:pt x="373" y="5"/>
                  </a:cubicBezTo>
                  <a:cubicBezTo>
                    <a:pt x="369" y="0"/>
                    <a:pt x="369" y="0"/>
                    <a:pt x="369" y="0"/>
                  </a:cubicBezTo>
                </a:path>
              </a:pathLst>
            </a:custGeom>
            <a:solidFill>
              <a:srgbClr val="9CCC65">
                <a:lumMod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2" name="9Slide.vn 63">
              <a:extLst>
                <a:ext uri="{FF2B5EF4-FFF2-40B4-BE49-F238E27FC236}">
                  <a16:creationId xmlns:a16="http://schemas.microsoft.com/office/drawing/2014/main" xmlns="" id="{C3CE4668-FCD8-B544-9EE1-69148ECB38C5}"/>
                </a:ext>
              </a:extLst>
            </p:cNvPr>
            <p:cNvSpPr>
              <a:spLocks/>
            </p:cNvSpPr>
            <p:nvPr/>
          </p:nvSpPr>
          <p:spPr bwMode="auto">
            <a:xfrm>
              <a:off x="4691" y="2906"/>
              <a:ext cx="6" cy="3"/>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2" y="1"/>
                  </a:cubicBezTo>
                  <a:cubicBezTo>
                    <a:pt x="1" y="1"/>
                    <a:pt x="1" y="1"/>
                    <a:pt x="0" y="0"/>
                  </a:cubicBezTo>
                </a:path>
              </a:pathLst>
            </a:custGeom>
            <a:solidFill>
              <a:srgbClr val="8D9A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3" name="9Slide.vn 64">
              <a:extLst>
                <a:ext uri="{FF2B5EF4-FFF2-40B4-BE49-F238E27FC236}">
                  <a16:creationId xmlns:a16="http://schemas.microsoft.com/office/drawing/2014/main" xmlns="" id="{B51B72F6-C441-EA4C-9C50-95B632EE7CD6}"/>
                </a:ext>
              </a:extLst>
            </p:cNvPr>
            <p:cNvSpPr>
              <a:spLocks noEditPoints="1"/>
            </p:cNvSpPr>
            <p:nvPr/>
          </p:nvSpPr>
          <p:spPr bwMode="auto">
            <a:xfrm>
              <a:off x="3832" y="2906"/>
              <a:ext cx="890" cy="250"/>
            </a:xfrm>
            <a:custGeom>
              <a:avLst/>
              <a:gdLst>
                <a:gd name="T0" fmla="*/ 236 w 285"/>
                <a:gd name="T1" fmla="*/ 49 h 80"/>
                <a:gd name="T2" fmla="*/ 236 w 285"/>
                <a:gd name="T3" fmla="*/ 49 h 80"/>
                <a:gd name="T4" fmla="*/ 236 w 285"/>
                <a:gd name="T5" fmla="*/ 49 h 80"/>
                <a:gd name="T6" fmla="*/ 275 w 285"/>
                <a:gd name="T7" fmla="*/ 0 h 80"/>
                <a:gd name="T8" fmla="*/ 281 w 285"/>
                <a:gd name="T9" fmla="*/ 8 h 80"/>
                <a:gd name="T10" fmla="*/ 283 w 285"/>
                <a:gd name="T11" fmla="*/ 13 h 80"/>
                <a:gd name="T12" fmla="*/ 283 w 285"/>
                <a:gd name="T13" fmla="*/ 18 h 80"/>
                <a:gd name="T14" fmla="*/ 282 w 285"/>
                <a:gd name="T15" fmla="*/ 22 h 80"/>
                <a:gd name="T16" fmla="*/ 279 w 285"/>
                <a:gd name="T17" fmla="*/ 27 h 80"/>
                <a:gd name="T18" fmla="*/ 276 w 285"/>
                <a:gd name="T19" fmla="*/ 30 h 80"/>
                <a:gd name="T20" fmla="*/ 272 w 285"/>
                <a:gd name="T21" fmla="*/ 33 h 80"/>
                <a:gd name="T22" fmla="*/ 268 w 285"/>
                <a:gd name="T23" fmla="*/ 36 h 80"/>
                <a:gd name="T24" fmla="*/ 264 w 285"/>
                <a:gd name="T25" fmla="*/ 38 h 80"/>
                <a:gd name="T26" fmla="*/ 255 w 285"/>
                <a:gd name="T27" fmla="*/ 43 h 80"/>
                <a:gd name="T28" fmla="*/ 246 w 285"/>
                <a:gd name="T29" fmla="*/ 46 h 80"/>
                <a:gd name="T30" fmla="*/ 236 w 285"/>
                <a:gd name="T31" fmla="*/ 49 h 80"/>
                <a:gd name="T32" fmla="*/ 206 w 285"/>
                <a:gd name="T33" fmla="*/ 55 h 80"/>
                <a:gd name="T34" fmla="*/ 177 w 285"/>
                <a:gd name="T35" fmla="*/ 61 h 80"/>
                <a:gd name="T36" fmla="*/ 147 w 285"/>
                <a:gd name="T37" fmla="*/ 67 h 80"/>
                <a:gd name="T38" fmla="*/ 117 w 285"/>
                <a:gd name="T39" fmla="*/ 72 h 80"/>
                <a:gd name="T40" fmla="*/ 103 w 285"/>
                <a:gd name="T41" fmla="*/ 74 h 80"/>
                <a:gd name="T42" fmla="*/ 101 w 285"/>
                <a:gd name="T43" fmla="*/ 74 h 80"/>
                <a:gd name="T44" fmla="*/ 88 w 285"/>
                <a:gd name="T45" fmla="*/ 73 h 80"/>
                <a:gd name="T46" fmla="*/ 74 w 285"/>
                <a:gd name="T47" fmla="*/ 69 h 80"/>
                <a:gd name="T48" fmla="*/ 59 w 285"/>
                <a:gd name="T49" fmla="*/ 65 h 80"/>
                <a:gd name="T50" fmla="*/ 30 w 285"/>
                <a:gd name="T51" fmla="*/ 57 h 80"/>
                <a:gd name="T52" fmla="*/ 0 w 285"/>
                <a:gd name="T53" fmla="*/ 49 h 80"/>
                <a:gd name="T54" fmla="*/ 29 w 285"/>
                <a:gd name="T55" fmla="*/ 60 h 80"/>
                <a:gd name="T56" fmla="*/ 58 w 285"/>
                <a:gd name="T57" fmla="*/ 69 h 80"/>
                <a:gd name="T58" fmla="*/ 72 w 285"/>
                <a:gd name="T59" fmla="*/ 74 h 80"/>
                <a:gd name="T60" fmla="*/ 87 w 285"/>
                <a:gd name="T61" fmla="*/ 78 h 80"/>
                <a:gd name="T62" fmla="*/ 102 w 285"/>
                <a:gd name="T63" fmla="*/ 80 h 80"/>
                <a:gd name="T64" fmla="*/ 103 w 285"/>
                <a:gd name="T65" fmla="*/ 80 h 80"/>
                <a:gd name="T66" fmla="*/ 118 w 285"/>
                <a:gd name="T67" fmla="*/ 79 h 80"/>
                <a:gd name="T68" fmla="*/ 148 w 285"/>
                <a:gd name="T69" fmla="*/ 74 h 80"/>
                <a:gd name="T70" fmla="*/ 178 w 285"/>
                <a:gd name="T71" fmla="*/ 68 h 80"/>
                <a:gd name="T72" fmla="*/ 237 w 285"/>
                <a:gd name="T73" fmla="*/ 54 h 80"/>
                <a:gd name="T74" fmla="*/ 238 w 285"/>
                <a:gd name="T75" fmla="*/ 54 h 80"/>
                <a:gd name="T76" fmla="*/ 238 w 285"/>
                <a:gd name="T77" fmla="*/ 54 h 80"/>
                <a:gd name="T78" fmla="*/ 247 w 285"/>
                <a:gd name="T79" fmla="*/ 51 h 80"/>
                <a:gd name="T80" fmla="*/ 257 w 285"/>
                <a:gd name="T81" fmla="*/ 47 h 80"/>
                <a:gd name="T82" fmla="*/ 266 w 285"/>
                <a:gd name="T83" fmla="*/ 42 h 80"/>
                <a:gd name="T84" fmla="*/ 270 w 285"/>
                <a:gd name="T85" fmla="*/ 39 h 80"/>
                <a:gd name="T86" fmla="*/ 275 w 285"/>
                <a:gd name="T87" fmla="*/ 36 h 80"/>
                <a:gd name="T88" fmla="*/ 278 w 285"/>
                <a:gd name="T89" fmla="*/ 32 h 80"/>
                <a:gd name="T90" fmla="*/ 282 w 285"/>
                <a:gd name="T91" fmla="*/ 28 h 80"/>
                <a:gd name="T92" fmla="*/ 284 w 285"/>
                <a:gd name="T93" fmla="*/ 23 h 80"/>
                <a:gd name="T94" fmla="*/ 285 w 285"/>
                <a:gd name="T95" fmla="*/ 18 h 80"/>
                <a:gd name="T96" fmla="*/ 284 w 285"/>
                <a:gd name="T97" fmla="*/ 13 h 80"/>
                <a:gd name="T98" fmla="*/ 282 w 285"/>
                <a:gd name="T99" fmla="*/ 8 h 80"/>
                <a:gd name="T100" fmla="*/ 277 w 285"/>
                <a:gd name="T101" fmla="*/ 1 h 80"/>
                <a:gd name="T102" fmla="*/ 275 w 28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80">
                  <a:moveTo>
                    <a:pt x="236" y="49"/>
                  </a:moveTo>
                  <a:cubicBezTo>
                    <a:pt x="236" y="49"/>
                    <a:pt x="236" y="49"/>
                    <a:pt x="236" y="49"/>
                  </a:cubicBezTo>
                  <a:cubicBezTo>
                    <a:pt x="236" y="49"/>
                    <a:pt x="236" y="49"/>
                    <a:pt x="236" y="49"/>
                  </a:cubicBezTo>
                  <a:moveTo>
                    <a:pt x="275" y="0"/>
                  </a:moveTo>
                  <a:cubicBezTo>
                    <a:pt x="278" y="3"/>
                    <a:pt x="280" y="6"/>
                    <a:pt x="281" y="8"/>
                  </a:cubicBezTo>
                  <a:cubicBezTo>
                    <a:pt x="282" y="10"/>
                    <a:pt x="282" y="11"/>
                    <a:pt x="283" y="13"/>
                  </a:cubicBezTo>
                  <a:cubicBezTo>
                    <a:pt x="283" y="15"/>
                    <a:pt x="283" y="16"/>
                    <a:pt x="283" y="18"/>
                  </a:cubicBezTo>
                  <a:cubicBezTo>
                    <a:pt x="283" y="19"/>
                    <a:pt x="283" y="21"/>
                    <a:pt x="282" y="22"/>
                  </a:cubicBezTo>
                  <a:cubicBezTo>
                    <a:pt x="281" y="24"/>
                    <a:pt x="281" y="25"/>
                    <a:pt x="279" y="27"/>
                  </a:cubicBezTo>
                  <a:cubicBezTo>
                    <a:pt x="278" y="28"/>
                    <a:pt x="278" y="29"/>
                    <a:pt x="276" y="30"/>
                  </a:cubicBezTo>
                  <a:cubicBezTo>
                    <a:pt x="275" y="31"/>
                    <a:pt x="274" y="32"/>
                    <a:pt x="272" y="33"/>
                  </a:cubicBezTo>
                  <a:cubicBezTo>
                    <a:pt x="268" y="36"/>
                    <a:pt x="268" y="36"/>
                    <a:pt x="268" y="36"/>
                  </a:cubicBezTo>
                  <a:cubicBezTo>
                    <a:pt x="267" y="37"/>
                    <a:pt x="266" y="38"/>
                    <a:pt x="264" y="38"/>
                  </a:cubicBezTo>
                  <a:cubicBezTo>
                    <a:pt x="261" y="40"/>
                    <a:pt x="258" y="41"/>
                    <a:pt x="255" y="43"/>
                  </a:cubicBezTo>
                  <a:cubicBezTo>
                    <a:pt x="252" y="44"/>
                    <a:pt x="249" y="45"/>
                    <a:pt x="246" y="46"/>
                  </a:cubicBezTo>
                  <a:cubicBezTo>
                    <a:pt x="236" y="49"/>
                    <a:pt x="236" y="49"/>
                    <a:pt x="236" y="49"/>
                  </a:cubicBezTo>
                  <a:cubicBezTo>
                    <a:pt x="226" y="51"/>
                    <a:pt x="216" y="53"/>
                    <a:pt x="206" y="55"/>
                  </a:cubicBezTo>
                  <a:cubicBezTo>
                    <a:pt x="177" y="61"/>
                    <a:pt x="177" y="61"/>
                    <a:pt x="177" y="61"/>
                  </a:cubicBezTo>
                  <a:cubicBezTo>
                    <a:pt x="147" y="67"/>
                    <a:pt x="147" y="67"/>
                    <a:pt x="147" y="67"/>
                  </a:cubicBezTo>
                  <a:cubicBezTo>
                    <a:pt x="137" y="69"/>
                    <a:pt x="127" y="71"/>
                    <a:pt x="117" y="72"/>
                  </a:cubicBezTo>
                  <a:cubicBezTo>
                    <a:pt x="113" y="73"/>
                    <a:pt x="107" y="74"/>
                    <a:pt x="103" y="74"/>
                  </a:cubicBezTo>
                  <a:cubicBezTo>
                    <a:pt x="102" y="74"/>
                    <a:pt x="101" y="74"/>
                    <a:pt x="101" y="74"/>
                  </a:cubicBezTo>
                  <a:cubicBezTo>
                    <a:pt x="96" y="74"/>
                    <a:pt x="92" y="73"/>
                    <a:pt x="88" y="73"/>
                  </a:cubicBezTo>
                  <a:cubicBezTo>
                    <a:pt x="83" y="72"/>
                    <a:pt x="79" y="71"/>
                    <a:pt x="74" y="69"/>
                  </a:cubicBezTo>
                  <a:cubicBezTo>
                    <a:pt x="59" y="65"/>
                    <a:pt x="59" y="65"/>
                    <a:pt x="59" y="65"/>
                  </a:cubicBezTo>
                  <a:cubicBezTo>
                    <a:pt x="49" y="62"/>
                    <a:pt x="39" y="60"/>
                    <a:pt x="30" y="57"/>
                  </a:cubicBezTo>
                  <a:cubicBezTo>
                    <a:pt x="20" y="54"/>
                    <a:pt x="10" y="52"/>
                    <a:pt x="0" y="49"/>
                  </a:cubicBezTo>
                  <a:cubicBezTo>
                    <a:pt x="10" y="53"/>
                    <a:pt x="19" y="56"/>
                    <a:pt x="29" y="60"/>
                  </a:cubicBezTo>
                  <a:cubicBezTo>
                    <a:pt x="38" y="63"/>
                    <a:pt x="48" y="66"/>
                    <a:pt x="58" y="69"/>
                  </a:cubicBezTo>
                  <a:cubicBezTo>
                    <a:pt x="72" y="74"/>
                    <a:pt x="72" y="74"/>
                    <a:pt x="72" y="74"/>
                  </a:cubicBezTo>
                  <a:cubicBezTo>
                    <a:pt x="77" y="76"/>
                    <a:pt x="82" y="77"/>
                    <a:pt x="87" y="78"/>
                  </a:cubicBezTo>
                  <a:cubicBezTo>
                    <a:pt x="92" y="79"/>
                    <a:pt x="97" y="80"/>
                    <a:pt x="102" y="80"/>
                  </a:cubicBezTo>
                  <a:cubicBezTo>
                    <a:pt x="102" y="80"/>
                    <a:pt x="102" y="80"/>
                    <a:pt x="103" y="80"/>
                  </a:cubicBezTo>
                  <a:cubicBezTo>
                    <a:pt x="108" y="80"/>
                    <a:pt x="113" y="79"/>
                    <a:pt x="118" y="79"/>
                  </a:cubicBezTo>
                  <a:cubicBezTo>
                    <a:pt x="128" y="77"/>
                    <a:pt x="138" y="76"/>
                    <a:pt x="148" y="74"/>
                  </a:cubicBezTo>
                  <a:cubicBezTo>
                    <a:pt x="158" y="72"/>
                    <a:pt x="168" y="70"/>
                    <a:pt x="178" y="68"/>
                  </a:cubicBezTo>
                  <a:cubicBezTo>
                    <a:pt x="198" y="63"/>
                    <a:pt x="218" y="59"/>
                    <a:pt x="237" y="54"/>
                  </a:cubicBezTo>
                  <a:cubicBezTo>
                    <a:pt x="238" y="54"/>
                    <a:pt x="238" y="54"/>
                    <a:pt x="238" y="54"/>
                  </a:cubicBezTo>
                  <a:cubicBezTo>
                    <a:pt x="238" y="54"/>
                    <a:pt x="238" y="54"/>
                    <a:pt x="238" y="54"/>
                  </a:cubicBezTo>
                  <a:cubicBezTo>
                    <a:pt x="247" y="51"/>
                    <a:pt x="247" y="51"/>
                    <a:pt x="247" y="51"/>
                  </a:cubicBezTo>
                  <a:cubicBezTo>
                    <a:pt x="250" y="50"/>
                    <a:pt x="254" y="48"/>
                    <a:pt x="257" y="47"/>
                  </a:cubicBezTo>
                  <a:cubicBezTo>
                    <a:pt x="260" y="45"/>
                    <a:pt x="263" y="44"/>
                    <a:pt x="266" y="42"/>
                  </a:cubicBezTo>
                  <a:cubicBezTo>
                    <a:pt x="267" y="41"/>
                    <a:pt x="269" y="40"/>
                    <a:pt x="270" y="39"/>
                  </a:cubicBezTo>
                  <a:cubicBezTo>
                    <a:pt x="275" y="36"/>
                    <a:pt x="275" y="36"/>
                    <a:pt x="275" y="36"/>
                  </a:cubicBezTo>
                  <a:cubicBezTo>
                    <a:pt x="276" y="35"/>
                    <a:pt x="277" y="33"/>
                    <a:pt x="278" y="32"/>
                  </a:cubicBezTo>
                  <a:cubicBezTo>
                    <a:pt x="280" y="31"/>
                    <a:pt x="281" y="30"/>
                    <a:pt x="282" y="28"/>
                  </a:cubicBezTo>
                  <a:cubicBezTo>
                    <a:pt x="283" y="27"/>
                    <a:pt x="283" y="25"/>
                    <a:pt x="284" y="23"/>
                  </a:cubicBezTo>
                  <a:cubicBezTo>
                    <a:pt x="285" y="22"/>
                    <a:pt x="285" y="20"/>
                    <a:pt x="285" y="18"/>
                  </a:cubicBezTo>
                  <a:cubicBezTo>
                    <a:pt x="285" y="16"/>
                    <a:pt x="285" y="14"/>
                    <a:pt x="284" y="13"/>
                  </a:cubicBezTo>
                  <a:cubicBezTo>
                    <a:pt x="284" y="11"/>
                    <a:pt x="283" y="9"/>
                    <a:pt x="282" y="8"/>
                  </a:cubicBezTo>
                  <a:cubicBezTo>
                    <a:pt x="281" y="5"/>
                    <a:pt x="279" y="3"/>
                    <a:pt x="277" y="1"/>
                  </a:cubicBezTo>
                  <a:cubicBezTo>
                    <a:pt x="276" y="1"/>
                    <a:pt x="276" y="1"/>
                    <a:pt x="275"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4" name="9Slide.vn 65">
              <a:extLst>
                <a:ext uri="{FF2B5EF4-FFF2-40B4-BE49-F238E27FC236}">
                  <a16:creationId xmlns:a16="http://schemas.microsoft.com/office/drawing/2014/main" xmlns="" id="{98EEE92C-C49A-2E41-8B60-862382089EE7}"/>
                </a:ext>
              </a:extLst>
            </p:cNvPr>
            <p:cNvSpPr>
              <a:spLocks/>
            </p:cNvSpPr>
            <p:nvPr/>
          </p:nvSpPr>
          <p:spPr bwMode="auto">
            <a:xfrm>
              <a:off x="5168" y="2816"/>
              <a:ext cx="13" cy="3"/>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3" y="1"/>
                    <a:pt x="1" y="0"/>
                    <a:pt x="0" y="0"/>
                  </a:cubicBezTo>
                </a:path>
              </a:pathLst>
            </a:custGeom>
            <a:solidFill>
              <a:srgbClr val="FFC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5" name="9Slide.vn 66">
              <a:extLst>
                <a:ext uri="{FF2B5EF4-FFF2-40B4-BE49-F238E27FC236}">
                  <a16:creationId xmlns:a16="http://schemas.microsoft.com/office/drawing/2014/main" xmlns="" id="{6C2699C7-AF83-1B4B-85CA-C356F0BFE8D4}"/>
                </a:ext>
              </a:extLst>
            </p:cNvPr>
            <p:cNvSpPr>
              <a:spLocks noEditPoints="1"/>
            </p:cNvSpPr>
            <p:nvPr/>
          </p:nvSpPr>
          <p:spPr bwMode="auto">
            <a:xfrm>
              <a:off x="4535" y="2819"/>
              <a:ext cx="699" cy="384"/>
            </a:xfrm>
            <a:custGeom>
              <a:avLst/>
              <a:gdLst>
                <a:gd name="T0" fmla="*/ 175 w 224"/>
                <a:gd name="T1" fmla="*/ 51 h 123"/>
                <a:gd name="T2" fmla="*/ 175 w 224"/>
                <a:gd name="T3" fmla="*/ 51 h 123"/>
                <a:gd name="T4" fmla="*/ 175 w 224"/>
                <a:gd name="T5" fmla="*/ 51 h 123"/>
                <a:gd name="T6" fmla="*/ 206 w 224"/>
                <a:gd name="T7" fmla="*/ 0 h 123"/>
                <a:gd name="T8" fmla="*/ 213 w 224"/>
                <a:gd name="T9" fmla="*/ 3 h 123"/>
                <a:gd name="T10" fmla="*/ 220 w 224"/>
                <a:gd name="T11" fmla="*/ 11 h 123"/>
                <a:gd name="T12" fmla="*/ 220 w 224"/>
                <a:gd name="T13" fmla="*/ 20 h 123"/>
                <a:gd name="T14" fmla="*/ 212 w 224"/>
                <a:gd name="T15" fmla="*/ 28 h 123"/>
                <a:gd name="T16" fmla="*/ 175 w 224"/>
                <a:gd name="T17" fmla="*/ 51 h 123"/>
                <a:gd name="T18" fmla="*/ 87 w 224"/>
                <a:gd name="T19" fmla="*/ 85 h 123"/>
                <a:gd name="T20" fmla="*/ 44 w 224"/>
                <a:gd name="T21" fmla="*/ 103 h 123"/>
                <a:gd name="T22" fmla="*/ 22 w 224"/>
                <a:gd name="T23" fmla="*/ 113 h 123"/>
                <a:gd name="T24" fmla="*/ 0 w 224"/>
                <a:gd name="T25" fmla="*/ 123 h 123"/>
                <a:gd name="T26" fmla="*/ 23 w 224"/>
                <a:gd name="T27" fmla="*/ 115 h 123"/>
                <a:gd name="T28" fmla="*/ 45 w 224"/>
                <a:gd name="T29" fmla="*/ 107 h 123"/>
                <a:gd name="T30" fmla="*/ 89 w 224"/>
                <a:gd name="T31" fmla="*/ 91 h 123"/>
                <a:gd name="T32" fmla="*/ 177 w 224"/>
                <a:gd name="T33" fmla="*/ 56 h 123"/>
                <a:gd name="T34" fmla="*/ 178 w 224"/>
                <a:gd name="T35" fmla="*/ 56 h 123"/>
                <a:gd name="T36" fmla="*/ 178 w 224"/>
                <a:gd name="T37" fmla="*/ 56 h 123"/>
                <a:gd name="T38" fmla="*/ 196 w 224"/>
                <a:gd name="T39" fmla="*/ 44 h 123"/>
                <a:gd name="T40" fmla="*/ 214 w 224"/>
                <a:gd name="T41" fmla="*/ 30 h 123"/>
                <a:gd name="T42" fmla="*/ 222 w 224"/>
                <a:gd name="T43" fmla="*/ 21 h 123"/>
                <a:gd name="T44" fmla="*/ 222 w 224"/>
                <a:gd name="T45" fmla="*/ 10 h 123"/>
                <a:gd name="T46" fmla="*/ 213 w 224"/>
                <a:gd name="T47" fmla="*/ 3 h 123"/>
                <a:gd name="T48" fmla="*/ 207 w 224"/>
                <a:gd name="T49" fmla="*/ 0 h 123"/>
                <a:gd name="T50" fmla="*/ 206 w 224"/>
                <a:gd name="T5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123">
                  <a:moveTo>
                    <a:pt x="175" y="51"/>
                  </a:moveTo>
                  <a:cubicBezTo>
                    <a:pt x="175" y="51"/>
                    <a:pt x="175" y="51"/>
                    <a:pt x="175" y="51"/>
                  </a:cubicBezTo>
                  <a:cubicBezTo>
                    <a:pt x="175" y="51"/>
                    <a:pt x="175" y="51"/>
                    <a:pt x="175" y="51"/>
                  </a:cubicBezTo>
                  <a:moveTo>
                    <a:pt x="206" y="0"/>
                  </a:moveTo>
                  <a:cubicBezTo>
                    <a:pt x="208" y="1"/>
                    <a:pt x="211" y="2"/>
                    <a:pt x="213" y="3"/>
                  </a:cubicBezTo>
                  <a:cubicBezTo>
                    <a:pt x="216" y="5"/>
                    <a:pt x="219" y="8"/>
                    <a:pt x="220" y="11"/>
                  </a:cubicBezTo>
                  <a:cubicBezTo>
                    <a:pt x="222" y="14"/>
                    <a:pt x="222" y="18"/>
                    <a:pt x="220" y="20"/>
                  </a:cubicBezTo>
                  <a:cubicBezTo>
                    <a:pt x="218" y="23"/>
                    <a:pt x="215" y="26"/>
                    <a:pt x="212" y="28"/>
                  </a:cubicBezTo>
                  <a:cubicBezTo>
                    <a:pt x="201" y="36"/>
                    <a:pt x="188" y="44"/>
                    <a:pt x="175" y="51"/>
                  </a:cubicBezTo>
                  <a:cubicBezTo>
                    <a:pt x="146" y="62"/>
                    <a:pt x="116" y="73"/>
                    <a:pt x="87" y="85"/>
                  </a:cubicBezTo>
                  <a:cubicBezTo>
                    <a:pt x="73" y="91"/>
                    <a:pt x="58" y="97"/>
                    <a:pt x="44" y="103"/>
                  </a:cubicBezTo>
                  <a:cubicBezTo>
                    <a:pt x="36" y="106"/>
                    <a:pt x="29" y="110"/>
                    <a:pt x="22" y="113"/>
                  </a:cubicBezTo>
                  <a:cubicBezTo>
                    <a:pt x="15" y="116"/>
                    <a:pt x="7" y="119"/>
                    <a:pt x="0" y="123"/>
                  </a:cubicBezTo>
                  <a:cubicBezTo>
                    <a:pt x="8" y="120"/>
                    <a:pt x="15" y="118"/>
                    <a:pt x="23" y="115"/>
                  </a:cubicBezTo>
                  <a:cubicBezTo>
                    <a:pt x="30" y="113"/>
                    <a:pt x="38" y="110"/>
                    <a:pt x="45" y="107"/>
                  </a:cubicBezTo>
                  <a:cubicBezTo>
                    <a:pt x="60" y="102"/>
                    <a:pt x="75" y="97"/>
                    <a:pt x="89" y="91"/>
                  </a:cubicBezTo>
                  <a:cubicBezTo>
                    <a:pt x="119" y="80"/>
                    <a:pt x="148" y="68"/>
                    <a:pt x="177" y="56"/>
                  </a:cubicBezTo>
                  <a:cubicBezTo>
                    <a:pt x="178" y="56"/>
                    <a:pt x="178" y="56"/>
                    <a:pt x="178" y="56"/>
                  </a:cubicBezTo>
                  <a:cubicBezTo>
                    <a:pt x="178" y="56"/>
                    <a:pt x="178" y="56"/>
                    <a:pt x="178" y="56"/>
                  </a:cubicBezTo>
                  <a:cubicBezTo>
                    <a:pt x="184" y="52"/>
                    <a:pt x="190" y="48"/>
                    <a:pt x="196" y="44"/>
                  </a:cubicBezTo>
                  <a:cubicBezTo>
                    <a:pt x="202" y="39"/>
                    <a:pt x="209" y="35"/>
                    <a:pt x="214" y="30"/>
                  </a:cubicBezTo>
                  <a:cubicBezTo>
                    <a:pt x="217" y="28"/>
                    <a:pt x="220" y="25"/>
                    <a:pt x="222" y="21"/>
                  </a:cubicBezTo>
                  <a:cubicBezTo>
                    <a:pt x="224" y="18"/>
                    <a:pt x="224" y="13"/>
                    <a:pt x="222" y="10"/>
                  </a:cubicBezTo>
                  <a:cubicBezTo>
                    <a:pt x="219" y="7"/>
                    <a:pt x="216" y="4"/>
                    <a:pt x="213" y="3"/>
                  </a:cubicBezTo>
                  <a:cubicBezTo>
                    <a:pt x="211" y="2"/>
                    <a:pt x="209" y="1"/>
                    <a:pt x="207" y="0"/>
                  </a:cubicBezTo>
                  <a:cubicBezTo>
                    <a:pt x="207" y="0"/>
                    <a:pt x="206" y="0"/>
                    <a:pt x="206"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6" name="9Slide.vn 67">
              <a:extLst>
                <a:ext uri="{FF2B5EF4-FFF2-40B4-BE49-F238E27FC236}">
                  <a16:creationId xmlns:a16="http://schemas.microsoft.com/office/drawing/2014/main" xmlns="" id="{5175726B-AA1E-774B-851E-B43C8D691F7C}"/>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7" name="9Slide.vn 68">
              <a:extLst>
                <a:ext uri="{FF2B5EF4-FFF2-40B4-BE49-F238E27FC236}">
                  <a16:creationId xmlns:a16="http://schemas.microsoft.com/office/drawing/2014/main" xmlns="" id="{EFC25FC2-7D15-AE41-BC14-7EEE41069FF0}"/>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8" name="9Slide.vn 69">
              <a:extLst>
                <a:ext uri="{FF2B5EF4-FFF2-40B4-BE49-F238E27FC236}">
                  <a16:creationId xmlns:a16="http://schemas.microsoft.com/office/drawing/2014/main" xmlns="" id="{B0A732E9-2B48-3C40-BCD9-687797927648}"/>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9" name="9Slide.vn 70">
              <a:extLst>
                <a:ext uri="{FF2B5EF4-FFF2-40B4-BE49-F238E27FC236}">
                  <a16:creationId xmlns:a16="http://schemas.microsoft.com/office/drawing/2014/main" xmlns="" id="{333496D4-2C66-8145-A953-DC2E94727741}"/>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0" name="9Slide.vn 71">
              <a:extLst>
                <a:ext uri="{FF2B5EF4-FFF2-40B4-BE49-F238E27FC236}">
                  <a16:creationId xmlns:a16="http://schemas.microsoft.com/office/drawing/2014/main" xmlns="" id="{42EF9E4F-BD83-1C4E-A431-8EB8004D4BE9}"/>
                </a:ext>
              </a:extLst>
            </p:cNvPr>
            <p:cNvSpPr>
              <a:spLocks noChangeArrowheads="1"/>
            </p:cNvSpPr>
            <p:nvPr/>
          </p:nvSpPr>
          <p:spPr bwMode="auto">
            <a:xfrm>
              <a:off x="3049" y="3018"/>
              <a:ext cx="1" cy="1"/>
            </a:xfrm>
            <a:prstGeom prst="rect">
              <a:avLst/>
            </a:prstGeom>
            <a:solidFill>
              <a:srgbClr val="277E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1" name="9Slide.vn 72">
              <a:extLst>
                <a:ext uri="{FF2B5EF4-FFF2-40B4-BE49-F238E27FC236}">
                  <a16:creationId xmlns:a16="http://schemas.microsoft.com/office/drawing/2014/main" xmlns="" id="{AB3D38AF-82AC-4242-91E5-2322540498AD}"/>
                </a:ext>
              </a:extLst>
            </p:cNvPr>
            <p:cNvSpPr>
              <a:spLocks noChangeArrowheads="1"/>
            </p:cNvSpPr>
            <p:nvPr/>
          </p:nvSpPr>
          <p:spPr bwMode="auto">
            <a:xfrm>
              <a:off x="3049" y="301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2" name="9Slide.vn 73">
              <a:extLst>
                <a:ext uri="{FF2B5EF4-FFF2-40B4-BE49-F238E27FC236}">
                  <a16:creationId xmlns:a16="http://schemas.microsoft.com/office/drawing/2014/main" xmlns="" id="{CA5D11FC-2CDA-0C4F-8337-CDBE138AC6BF}"/>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close/>
                </a:path>
              </a:pathLst>
            </a:custGeom>
            <a:solidFill>
              <a:srgbClr val="275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3" name="9Slide.vn 74">
              <a:extLst>
                <a:ext uri="{FF2B5EF4-FFF2-40B4-BE49-F238E27FC236}">
                  <a16:creationId xmlns:a16="http://schemas.microsoft.com/office/drawing/2014/main" xmlns="" id="{9680FF24-D9AC-E148-A728-F71E6B96D770}"/>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4" name="9Slide.vn 75">
              <a:extLst>
                <a:ext uri="{FF2B5EF4-FFF2-40B4-BE49-F238E27FC236}">
                  <a16:creationId xmlns:a16="http://schemas.microsoft.com/office/drawing/2014/main" xmlns="" id="{55991916-C799-7941-9D96-A8B121C7EC9B}"/>
                </a:ext>
              </a:extLst>
            </p:cNvPr>
            <p:cNvSpPr>
              <a:spLocks/>
            </p:cNvSpPr>
            <p:nvPr/>
          </p:nvSpPr>
          <p:spPr bwMode="auto">
            <a:xfrm>
              <a:off x="2999" y="2806"/>
              <a:ext cx="674" cy="631"/>
            </a:xfrm>
            <a:custGeom>
              <a:avLst/>
              <a:gdLst>
                <a:gd name="T0" fmla="*/ 63 w 216"/>
                <a:gd name="T1" fmla="*/ 0 h 202"/>
                <a:gd name="T2" fmla="*/ 0 w 216"/>
                <a:gd name="T3" fmla="*/ 49 h 202"/>
                <a:gd name="T4" fmla="*/ 16 w 216"/>
                <a:gd name="T5" fmla="*/ 68 h 202"/>
                <a:gd name="T6" fmla="*/ 16 w 216"/>
                <a:gd name="T7" fmla="*/ 68 h 202"/>
                <a:gd name="T8" fmla="*/ 20 w 216"/>
                <a:gd name="T9" fmla="*/ 73 h 202"/>
                <a:gd name="T10" fmla="*/ 35 w 216"/>
                <a:gd name="T11" fmla="*/ 61 h 202"/>
                <a:gd name="T12" fmla="*/ 58 w 216"/>
                <a:gd name="T13" fmla="*/ 53 h 202"/>
                <a:gd name="T14" fmla="*/ 87 w 216"/>
                <a:gd name="T15" fmla="*/ 67 h 202"/>
                <a:gd name="T16" fmla="*/ 93 w 216"/>
                <a:gd name="T17" fmla="*/ 74 h 202"/>
                <a:gd name="T18" fmla="*/ 193 w 216"/>
                <a:gd name="T19" fmla="*/ 195 h 202"/>
                <a:gd name="T20" fmla="*/ 199 w 216"/>
                <a:gd name="T21" fmla="*/ 202 h 202"/>
                <a:gd name="T22" fmla="*/ 216 w 216"/>
                <a:gd name="T23" fmla="*/ 188 h 202"/>
                <a:gd name="T24" fmla="*/ 193 w 216"/>
                <a:gd name="T25" fmla="*/ 158 h 202"/>
                <a:gd name="T26" fmla="*/ 192 w 216"/>
                <a:gd name="T27" fmla="*/ 156 h 202"/>
                <a:gd name="T28" fmla="*/ 91 w 216"/>
                <a:gd name="T29" fmla="*/ 35 h 202"/>
                <a:gd name="T30" fmla="*/ 90 w 216"/>
                <a:gd name="T31" fmla="*/ 34 h 202"/>
                <a:gd name="T32" fmla="*/ 90 w 216"/>
                <a:gd name="T33" fmla="*/ 34 h 202"/>
                <a:gd name="T34" fmla="*/ 63 w 216"/>
                <a:gd name="T3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2">
                  <a:moveTo>
                    <a:pt x="63" y="0"/>
                  </a:moveTo>
                  <a:cubicBezTo>
                    <a:pt x="0" y="49"/>
                    <a:pt x="0" y="49"/>
                    <a:pt x="0" y="49"/>
                  </a:cubicBezTo>
                  <a:cubicBezTo>
                    <a:pt x="16" y="68"/>
                    <a:pt x="16" y="68"/>
                    <a:pt x="16" y="68"/>
                  </a:cubicBezTo>
                  <a:cubicBezTo>
                    <a:pt x="16" y="68"/>
                    <a:pt x="16" y="68"/>
                    <a:pt x="16" y="68"/>
                  </a:cubicBezTo>
                  <a:cubicBezTo>
                    <a:pt x="20" y="73"/>
                    <a:pt x="20" y="73"/>
                    <a:pt x="20" y="73"/>
                  </a:cubicBezTo>
                  <a:cubicBezTo>
                    <a:pt x="35" y="61"/>
                    <a:pt x="35" y="61"/>
                    <a:pt x="35" y="61"/>
                  </a:cubicBezTo>
                  <a:cubicBezTo>
                    <a:pt x="42" y="56"/>
                    <a:pt x="50" y="53"/>
                    <a:pt x="58" y="53"/>
                  </a:cubicBezTo>
                  <a:cubicBezTo>
                    <a:pt x="69" y="53"/>
                    <a:pt x="80" y="58"/>
                    <a:pt x="87" y="67"/>
                  </a:cubicBezTo>
                  <a:cubicBezTo>
                    <a:pt x="93" y="74"/>
                    <a:pt x="93" y="74"/>
                    <a:pt x="93" y="74"/>
                  </a:cubicBezTo>
                  <a:cubicBezTo>
                    <a:pt x="193" y="195"/>
                    <a:pt x="193" y="195"/>
                    <a:pt x="193" y="195"/>
                  </a:cubicBezTo>
                  <a:cubicBezTo>
                    <a:pt x="199" y="202"/>
                    <a:pt x="199" y="202"/>
                    <a:pt x="199" y="202"/>
                  </a:cubicBezTo>
                  <a:cubicBezTo>
                    <a:pt x="216" y="188"/>
                    <a:pt x="216" y="188"/>
                    <a:pt x="216" y="188"/>
                  </a:cubicBezTo>
                  <a:cubicBezTo>
                    <a:pt x="193" y="158"/>
                    <a:pt x="193" y="158"/>
                    <a:pt x="193" y="158"/>
                  </a:cubicBezTo>
                  <a:cubicBezTo>
                    <a:pt x="192" y="156"/>
                    <a:pt x="192" y="156"/>
                    <a:pt x="192" y="156"/>
                  </a:cubicBezTo>
                  <a:cubicBezTo>
                    <a:pt x="91" y="35"/>
                    <a:pt x="91" y="35"/>
                    <a:pt x="91" y="35"/>
                  </a:cubicBezTo>
                  <a:cubicBezTo>
                    <a:pt x="90" y="34"/>
                    <a:pt x="90" y="34"/>
                    <a:pt x="90" y="34"/>
                  </a:cubicBezTo>
                  <a:cubicBezTo>
                    <a:pt x="90" y="34"/>
                    <a:pt x="90" y="34"/>
                    <a:pt x="90" y="34"/>
                  </a:cubicBezTo>
                  <a:cubicBezTo>
                    <a:pt x="63" y="0"/>
                    <a:pt x="63" y="0"/>
                    <a:pt x="63" y="0"/>
                  </a:cubicBezTo>
                </a:path>
              </a:pathLst>
            </a:custGeom>
            <a:solidFill>
              <a:srgbClr val="9CCC6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5" name="9Slide.vn 76">
              <a:extLst>
                <a:ext uri="{FF2B5EF4-FFF2-40B4-BE49-F238E27FC236}">
                  <a16:creationId xmlns:a16="http://schemas.microsoft.com/office/drawing/2014/main" xmlns="" id="{B6BF1211-D9FD-6644-AB5C-E424FA0907CC}"/>
                </a:ext>
              </a:extLst>
            </p:cNvPr>
            <p:cNvSpPr>
              <a:spLocks/>
            </p:cNvSpPr>
            <p:nvPr/>
          </p:nvSpPr>
          <p:spPr bwMode="auto">
            <a:xfrm>
              <a:off x="3117" y="2906"/>
              <a:ext cx="100" cy="100"/>
            </a:xfrm>
            <a:custGeom>
              <a:avLst/>
              <a:gdLst>
                <a:gd name="T0" fmla="*/ 26 w 32"/>
                <a:gd name="T1" fmla="*/ 26 h 32"/>
                <a:gd name="T2" fmla="*/ 6 w 32"/>
                <a:gd name="T3" fmla="*/ 26 h 32"/>
                <a:gd name="T4" fmla="*/ 6 w 32"/>
                <a:gd name="T5" fmla="*/ 6 h 32"/>
                <a:gd name="T6" fmla="*/ 26 w 32"/>
                <a:gd name="T7" fmla="*/ 6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2" y="32"/>
                    <a:pt x="6" y="26"/>
                  </a:cubicBezTo>
                  <a:cubicBezTo>
                    <a:pt x="0" y="21"/>
                    <a:pt x="0" y="11"/>
                    <a:pt x="6" y="6"/>
                  </a:cubicBezTo>
                  <a:cubicBezTo>
                    <a:pt x="12" y="0"/>
                    <a:pt x="21" y="0"/>
                    <a:pt x="26" y="6"/>
                  </a:cubicBezTo>
                  <a:cubicBezTo>
                    <a:pt x="32" y="11"/>
                    <a:pt x="32" y="21"/>
                    <a:pt x="2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grpSp>
      <p:sp>
        <p:nvSpPr>
          <p:cNvPr id="2" name="TextBox 1"/>
          <p:cNvSpPr txBox="1"/>
          <p:nvPr/>
        </p:nvSpPr>
        <p:spPr>
          <a:xfrm>
            <a:off x="453668" y="620749"/>
            <a:ext cx="8734135" cy="584775"/>
          </a:xfrm>
          <a:prstGeom prst="rect">
            <a:avLst/>
          </a:prstGeom>
        </p:spPr>
        <p:style>
          <a:lnRef idx="1">
            <a:schemeClr val="accent4"/>
          </a:lnRef>
          <a:fillRef idx="3">
            <a:schemeClr val="accent4"/>
          </a:fillRef>
          <a:effectRef idx="2">
            <a:schemeClr val="accent4"/>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smtClean="0">
                <a:solidFill>
                  <a:srgbClr val="0000CC"/>
                </a:solidFill>
                <a:latin typeface="Times New Roman" panose="02020603050405020304" pitchFamily="18" charset="0"/>
                <a:cs typeface="Times New Roman" panose="02020603050405020304" pitchFamily="18" charset="0"/>
              </a:rPr>
              <a:t>2</a:t>
            </a:r>
            <a:r>
              <a:rPr kumimoji="0" lang="en-US" sz="3200" b="1" i="0" u="none" strike="noStrike" kern="1200" cap="none" spc="0" normalizeH="0" baseline="0" noProof="0" dirty="0" smtClean="0">
                <a:ln>
                  <a:noFill/>
                </a:ln>
                <a:solidFill>
                  <a:srgbClr val="0000CC"/>
                </a:solidFill>
                <a:effectLst/>
                <a:uLnTx/>
                <a:uFillTx/>
                <a:latin typeface="Times New Roman" panose="02020603050405020304" pitchFamily="18" charset="0"/>
                <a:cs typeface="Times New Roman" panose="02020603050405020304" pitchFamily="18" charset="0"/>
              </a:rPr>
              <a:t>.</a:t>
            </a:r>
            <a:r>
              <a:rPr kumimoji="0" lang="en-US" sz="3200" b="1" i="0" u="none" strike="noStrike" kern="1200" cap="none" spc="0" normalizeH="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Mục</a:t>
            </a:r>
            <a:r>
              <a:rPr kumimoji="0" lang="en-US" sz="3200" b="1" i="0" u="none" strike="noStrike" kern="1200" cap="none" spc="0" normalizeH="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đích</a:t>
            </a:r>
            <a:r>
              <a:rPr kumimoji="0" lang="en-US" sz="3200" b="1" i="0" u="none" strike="noStrike" kern="1200" cap="none" spc="0" normalizeH="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của</a:t>
            </a:r>
            <a:r>
              <a:rPr kumimoji="0" lang="en-US" sz="3200" b="1" i="0" u="none" strike="noStrike" kern="1200" cap="none" spc="0" normalizeH="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nhân</a:t>
            </a:r>
            <a:r>
              <a:rPr kumimoji="0" lang="en-US" sz="3200" b="1" i="0" u="none" strike="noStrike" kern="1200" cap="none" spc="0" normalizeH="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giống</a:t>
            </a:r>
            <a:r>
              <a:rPr kumimoji="0" lang="en-US" sz="3200" b="1" i="0" u="none" strike="noStrike" kern="1200" cap="none" spc="0" normalizeH="0" baseline="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thuần</a:t>
            </a:r>
            <a:r>
              <a:rPr kumimoji="0" lang="en-US" sz="3200" b="1" i="0" u="none" strike="noStrike" kern="1200" cap="none" spc="0" normalizeH="0" baseline="0" noProof="0" dirty="0" smtClean="0">
                <a:ln>
                  <a:noFill/>
                </a:ln>
                <a:solidFill>
                  <a:srgbClr val="0000CC"/>
                </a:solidFill>
                <a:effectLst/>
                <a:uLnTx/>
                <a:uFillTx/>
                <a:latin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smtClean="0">
                <a:ln>
                  <a:noFill/>
                </a:ln>
                <a:solidFill>
                  <a:srgbClr val="0000CC"/>
                </a:solidFill>
                <a:effectLst/>
                <a:uLnTx/>
                <a:uFillTx/>
                <a:latin typeface="Times New Roman" panose="02020603050405020304" pitchFamily="18" charset="0"/>
                <a:cs typeface="Times New Roman" panose="02020603050405020304" pitchFamily="18" charset="0"/>
              </a:rPr>
              <a:t>chủng</a:t>
            </a:r>
            <a:endParaRPr kumimoji="0" lang="en-US" sz="3200" b="1" i="0" u="none" strike="noStrike" kern="1200" cap="none" spc="0" normalizeH="0" baseline="0" noProof="0" dirty="0">
              <a:ln>
                <a:noFill/>
              </a:ln>
              <a:solidFill>
                <a:srgbClr val="0000CC"/>
              </a:solidFill>
              <a:effectLst/>
              <a:uLnTx/>
              <a:uFillTx/>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3"/>
          <a:stretch>
            <a:fillRect/>
          </a:stretch>
        </p:blipFill>
        <p:spPr>
          <a:xfrm>
            <a:off x="9144130" y="1562243"/>
            <a:ext cx="2399676" cy="2648320"/>
          </a:xfrm>
          <a:prstGeom prst="rect">
            <a:avLst/>
          </a:prstGeom>
        </p:spPr>
      </p:pic>
      <p:sp>
        <p:nvSpPr>
          <p:cNvPr id="6" name="Rectangle 5"/>
          <p:cNvSpPr/>
          <p:nvPr/>
        </p:nvSpPr>
        <p:spPr>
          <a:xfrm>
            <a:off x="-97599" y="1373378"/>
            <a:ext cx="9285402" cy="2585323"/>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nSpc>
                <a:spcPct val="150000"/>
              </a:lnSpc>
            </a:pPr>
            <a:r>
              <a:rPr lang="de-DE" sz="2400" dirty="0" smtClean="0">
                <a:solidFill>
                  <a:srgbClr val="FF9900"/>
                </a:solidFill>
                <a:effectLst/>
                <a:latin typeface="Times New Roman" panose="02020603050405020304" pitchFamily="18" charset="0"/>
                <a:ea typeface="Times New Roman" panose="02020603050405020304" pitchFamily="18" charset="0"/>
                <a:cs typeface="Arial" panose="020B0604020202020204" pitchFamily="34" charset="0"/>
              </a:rPr>
              <a:t>- HS ghép cặp đôi, đọc thông tin mục 1.2 SGK/29 và trả lời câu hỏi</a:t>
            </a:r>
            <a:endParaRPr lang="en-US" dirty="0" smtClean="0">
              <a:solidFill>
                <a:srgbClr val="FF9900"/>
              </a:solidFill>
              <a:effectLst/>
              <a:latin typeface="Calibri" panose="020F0502020204030204" pitchFamily="34" charset="0"/>
              <a:ea typeface="Calibri" panose="020F0502020204030204" pitchFamily="34" charset="0"/>
              <a:cs typeface="Arial" panose="020B0604020202020204" pitchFamily="34" charset="0"/>
            </a:endParaRPr>
          </a:p>
          <a:p>
            <a:pPr>
              <a:lnSpc>
                <a:spcPct val="150000"/>
              </a:lnSpc>
            </a:pPr>
            <a:r>
              <a:rPr lang="de-DE" sz="2800" dirty="0" smtClean="0">
                <a:solidFill>
                  <a:srgbClr val="FF9900"/>
                </a:solidFill>
                <a:effectLst/>
                <a:latin typeface="Times New Roman" panose="02020603050405020304" pitchFamily="18" charset="0"/>
                <a:ea typeface="Times New Roman" panose="02020603050405020304" pitchFamily="18" charset="0"/>
                <a:cs typeface="Arial" panose="020B0604020202020204" pitchFamily="34" charset="0"/>
              </a:rPr>
              <a:t>+ </a:t>
            </a:r>
            <a:r>
              <a:rPr lang="de-DE" sz="2800" dirty="0" smtClean="0">
                <a:solidFill>
                  <a:srgbClr val="0000CC"/>
                </a:solidFill>
                <a:effectLst/>
                <a:latin typeface="Times New Roman" panose="02020603050405020304" pitchFamily="18" charset="0"/>
                <a:ea typeface="Times New Roman" panose="02020603050405020304" pitchFamily="18" charset="0"/>
                <a:cs typeface="Arial" panose="020B0604020202020204" pitchFamily="34" charset="0"/>
              </a:rPr>
              <a:t>Mục đích nhân giống thuần chủng</a:t>
            </a:r>
            <a:endParaRPr lang="en-US" sz="2000" dirty="0" smtClean="0">
              <a:solidFill>
                <a:srgbClr val="0000CC"/>
              </a:solidFill>
              <a:effectLst/>
              <a:latin typeface="Calibri" panose="020F0502020204030204" pitchFamily="34" charset="0"/>
              <a:ea typeface="Calibri" panose="020F0502020204030204" pitchFamily="34" charset="0"/>
              <a:cs typeface="Arial" panose="020B0604020202020204" pitchFamily="34" charset="0"/>
            </a:endParaRPr>
          </a:p>
          <a:p>
            <a:pPr>
              <a:lnSpc>
                <a:spcPct val="150000"/>
              </a:lnSpc>
            </a:pPr>
            <a:r>
              <a:rPr lang="de-DE" sz="2800" dirty="0" smtClean="0">
                <a:solidFill>
                  <a:srgbClr val="0000CC"/>
                </a:solidFill>
                <a:effectLst/>
                <a:latin typeface="Times New Roman" panose="02020603050405020304" pitchFamily="18" charset="0"/>
                <a:ea typeface="Times New Roman" panose="02020603050405020304" pitchFamily="18" charset="0"/>
                <a:cs typeface="Arial" panose="020B0604020202020204" pitchFamily="34" charset="0"/>
              </a:rPr>
              <a:t>+ Phương pháp nhân giống thuần chủng </a:t>
            </a:r>
          </a:p>
          <a:p>
            <a:pPr>
              <a:lnSpc>
                <a:spcPct val="150000"/>
              </a:lnSpc>
            </a:pPr>
            <a:r>
              <a:rPr lang="de-DE" sz="2800" dirty="0" smtClean="0">
                <a:solidFill>
                  <a:srgbClr val="0000CC"/>
                </a:solidFill>
                <a:effectLst/>
                <a:latin typeface="Times New Roman" panose="02020603050405020304" pitchFamily="18" charset="0"/>
                <a:ea typeface="Times New Roman" panose="02020603050405020304" pitchFamily="18" charset="0"/>
                <a:cs typeface="Arial" panose="020B0604020202020204" pitchFamily="34" charset="0"/>
              </a:rPr>
              <a:t>thường áp dụng với đối tượng vật nuôi nào? Cho ví dụ?</a:t>
            </a:r>
            <a:endParaRPr lang="en-US" sz="2000" dirty="0">
              <a:solidFill>
                <a:srgbClr val="0000CC"/>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106" name="Picture 2" descr="Sắp có thương hiệu lợn Móng Cái- Monca'spi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57802" y="4118945"/>
            <a:ext cx="3126119" cy="2138726"/>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7" name="AutoShape 2" descr="Cách nhận biết gà ri chuẩn cho các mẹ khi đi chợ"/>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 name="Picture 7"/>
          <p:cNvPicPr>
            <a:picLocks noChangeAspect="1"/>
          </p:cNvPicPr>
          <p:nvPr/>
        </p:nvPicPr>
        <p:blipFill>
          <a:blip r:embed="rId5"/>
          <a:stretch>
            <a:fillRect/>
          </a:stretch>
        </p:blipFill>
        <p:spPr>
          <a:xfrm>
            <a:off x="5014077" y="4406812"/>
            <a:ext cx="3476654" cy="238292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9" name="Picture 8"/>
          <p:cNvPicPr>
            <a:picLocks noChangeAspect="1"/>
          </p:cNvPicPr>
          <p:nvPr/>
        </p:nvPicPr>
        <p:blipFill>
          <a:blip r:embed="rId6"/>
          <a:stretch>
            <a:fillRect/>
          </a:stretch>
        </p:blipFill>
        <p:spPr>
          <a:xfrm>
            <a:off x="1027436" y="4696126"/>
            <a:ext cx="3257609" cy="220826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07" name="Picture 106"/>
          <p:cNvPicPr>
            <a:picLocks noChangeAspect="1"/>
          </p:cNvPicPr>
          <p:nvPr/>
        </p:nvPicPr>
        <p:blipFill>
          <a:blip r:embed="rId7"/>
          <a:stretch>
            <a:fillRect/>
          </a:stretch>
        </p:blipFill>
        <p:spPr>
          <a:xfrm>
            <a:off x="-210343" y="3980179"/>
            <a:ext cx="1591194" cy="1597290"/>
          </a:xfrm>
          <a:prstGeom prst="rect">
            <a:avLst/>
          </a:prstGeom>
        </p:spPr>
      </p:pic>
    </p:spTree>
    <p:extLst>
      <p:ext uri="{BB962C8B-B14F-4D97-AF65-F5344CB8AC3E}">
        <p14:creationId xmlns:p14="http://schemas.microsoft.com/office/powerpoint/2010/main" val="3784876219"/>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107"/>
                                        </p:tgtEl>
                                        <p:attrNameLst>
                                          <p:attrName>style.visibility</p:attrName>
                                        </p:attrNameLst>
                                      </p:cBhvr>
                                      <p:to>
                                        <p:strVal val="visible"/>
                                      </p:to>
                                    </p:set>
                                    <p:animEffect transition="in" filter="fade">
                                      <p:cBhvr>
                                        <p:cTn id="27" dur="1000"/>
                                        <p:tgtEl>
                                          <p:spTgt spid="107"/>
                                        </p:tgtEl>
                                      </p:cBhvr>
                                    </p:animEffect>
                                    <p:anim calcmode="lin" valueType="num">
                                      <p:cBhvr>
                                        <p:cTn id="28" dur="1000" fill="hold"/>
                                        <p:tgtEl>
                                          <p:spTgt spid="107"/>
                                        </p:tgtEl>
                                        <p:attrNameLst>
                                          <p:attrName>ppt_x</p:attrName>
                                        </p:attrNameLst>
                                      </p:cBhvr>
                                      <p:tavLst>
                                        <p:tav tm="0">
                                          <p:val>
                                            <p:strVal val="#ppt_x"/>
                                          </p:val>
                                        </p:tav>
                                        <p:tav tm="100000">
                                          <p:val>
                                            <p:strVal val="#ppt_x"/>
                                          </p:val>
                                        </p:tav>
                                      </p:tavLst>
                                    </p:anim>
                                    <p:anim calcmode="lin" valueType="num">
                                      <p:cBhvr>
                                        <p:cTn id="29" dur="1000" fill="hold"/>
                                        <p:tgtEl>
                                          <p:spTgt spid="107"/>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xit" presetSubtype="32" fill="hold" nodeType="clickEffect">
                                  <p:stCondLst>
                                    <p:cond delay="0"/>
                                  </p:stCondLst>
                                  <p:childTnLst>
                                    <p:anim calcmode="lin" valueType="num">
                                      <p:cBhvr>
                                        <p:cTn id="33" dur="500"/>
                                        <p:tgtEl>
                                          <p:spTgt spid="107"/>
                                        </p:tgtEl>
                                        <p:attrNameLst>
                                          <p:attrName>ppt_w</p:attrName>
                                        </p:attrNameLst>
                                      </p:cBhvr>
                                      <p:tavLst>
                                        <p:tav tm="0">
                                          <p:val>
                                            <p:strVal val="ppt_w"/>
                                          </p:val>
                                        </p:tav>
                                        <p:tav tm="100000">
                                          <p:val>
                                            <p:fltVal val="0"/>
                                          </p:val>
                                        </p:tav>
                                      </p:tavLst>
                                    </p:anim>
                                    <p:anim calcmode="lin" valueType="num">
                                      <p:cBhvr>
                                        <p:cTn id="34" dur="500"/>
                                        <p:tgtEl>
                                          <p:spTgt spid="107"/>
                                        </p:tgtEl>
                                        <p:attrNameLst>
                                          <p:attrName>ppt_h</p:attrName>
                                        </p:attrNameLst>
                                      </p:cBhvr>
                                      <p:tavLst>
                                        <p:tav tm="0">
                                          <p:val>
                                            <p:strVal val="ppt_h"/>
                                          </p:val>
                                        </p:tav>
                                        <p:tav tm="100000">
                                          <p:val>
                                            <p:fltVal val="0"/>
                                          </p:val>
                                        </p:tav>
                                      </p:tavLst>
                                    </p:anim>
                                    <p:animEffect transition="out" filter="fade">
                                      <p:cBhvr>
                                        <p:cTn id="35" dur="500"/>
                                        <p:tgtEl>
                                          <p:spTgt spid="107"/>
                                        </p:tgtEl>
                                      </p:cBhvr>
                                    </p:animEffect>
                                    <p:set>
                                      <p:cBhvr>
                                        <p:cTn id="36" dur="1" fill="hold">
                                          <p:stCondLst>
                                            <p:cond delay="499"/>
                                          </p:stCondLst>
                                        </p:cTn>
                                        <p:tgtEl>
                                          <p:spTgt spid="1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animBg="1"/>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247970" y="1400947"/>
            <a:ext cx="1591194" cy="1597290"/>
          </a:xfrm>
          <a:prstGeom prst="rect">
            <a:avLst/>
          </a:prstGeom>
        </p:spPr>
      </p:pic>
      <p:sp>
        <p:nvSpPr>
          <p:cNvPr id="9" name="TextBox 8"/>
          <p:cNvSpPr txBox="1"/>
          <p:nvPr/>
        </p:nvSpPr>
        <p:spPr>
          <a:xfrm>
            <a:off x="2103359" y="83421"/>
            <a:ext cx="6842678" cy="584775"/>
          </a:xfrm>
          <a:prstGeom prst="rect">
            <a:avLst/>
          </a:prstGeom>
          <a:gradFill rotWithShape="1">
            <a:gsLst>
              <a:gs pos="0">
                <a:srgbClr val="FAA99C">
                  <a:tint val="100000"/>
                  <a:shade val="100000"/>
                  <a:satMod val="130000"/>
                </a:srgbClr>
              </a:gs>
              <a:gs pos="100000">
                <a:srgbClr val="FAA99C">
                  <a:tint val="50000"/>
                  <a:shade val="100000"/>
                  <a:satMod val="350000"/>
                </a:srgbClr>
              </a:gs>
            </a:gsLst>
            <a:lin ang="16200000" scaled="0"/>
          </a:gradFill>
          <a:ln w="9525" cap="flat" cmpd="sng" algn="ctr">
            <a:solidFill>
              <a:srgbClr val="FAA99C">
                <a:shade val="95000"/>
                <a:satMod val="105000"/>
              </a:srgbClr>
            </a:solidFill>
            <a:prstDash val="solid"/>
          </a:ln>
          <a:effectLst>
            <a:outerShdw blurRad="40000" dist="23000" dir="5400000" rotWithShape="0">
              <a:srgbClr val="000000">
                <a:alpha val="35000"/>
              </a:srgbClr>
            </a:outerShdw>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Mục</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đích</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của</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nhân</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giống</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thuần</a:t>
            </a:r>
            <a:r>
              <a:rPr kumimoji="0" lang="en-US" sz="3200" b="1" i="0" u="none" strike="noStrike" kern="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chủng</a:t>
            </a:r>
            <a:endParaRPr kumimoji="0" lang="en-US" sz="3200" b="1" i="0" u="none" strike="noStrike" kern="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10" name="TextBox 9"/>
          <p:cNvSpPr txBox="1"/>
          <p:nvPr/>
        </p:nvSpPr>
        <p:spPr>
          <a:xfrm>
            <a:off x="1424256" y="1176451"/>
            <a:ext cx="1658309" cy="267765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nSpc>
                <a:spcPct val="150000"/>
              </a:lnSpc>
            </a:pPr>
            <a:r>
              <a:rPr lang="de-DE" sz="2800" dirty="0" smtClean="0">
                <a:solidFill>
                  <a:srgbClr val="000000"/>
                </a:solidFill>
                <a:latin typeface="Times New Roman" panose="02020603050405020304" pitchFamily="18" charset="0"/>
                <a:ea typeface="Calibri" panose="020F0502020204030204" pitchFamily="34" charset="0"/>
                <a:cs typeface="Arial" panose="020B0604020202020204" pitchFamily="34" charset="0"/>
              </a:rPr>
              <a:t>Bảo </a:t>
            </a:r>
            <a:r>
              <a:rPr lang="de-DE" sz="2800" dirty="0">
                <a:solidFill>
                  <a:srgbClr val="000000"/>
                </a:solidFill>
                <a:latin typeface="Times New Roman" panose="02020603050405020304" pitchFamily="18" charset="0"/>
                <a:ea typeface="Calibri" panose="020F0502020204030204" pitchFamily="34" charset="0"/>
                <a:cs typeface="Arial" panose="020B0604020202020204" pitchFamily="34" charset="0"/>
              </a:rPr>
              <a:t>tồn các giống vật nuôi quý hiếm</a:t>
            </a:r>
            <a:endParaRPr lang="en-US" sz="2000" dirty="0">
              <a:solidFill>
                <a:srgbClr val="544139"/>
              </a:solidFill>
              <a:latin typeface="Calibri" panose="020F0502020204030204" pitchFamily="34" charset="0"/>
              <a:ea typeface="Calibri" panose="020F0502020204030204" pitchFamily="34" charset="0"/>
              <a:cs typeface="Arial" panose="020B0604020202020204" pitchFamily="34" charset="0"/>
            </a:endParaRPr>
          </a:p>
        </p:txBody>
      </p:sp>
      <p:sp>
        <p:nvSpPr>
          <p:cNvPr id="11" name="TextBox 10"/>
          <p:cNvSpPr txBox="1"/>
          <p:nvPr/>
        </p:nvSpPr>
        <p:spPr>
          <a:xfrm>
            <a:off x="3713375" y="1136844"/>
            <a:ext cx="2961587" cy="267765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lnSpc>
                <a:spcPct val="150000"/>
              </a:lnSpc>
            </a:pPr>
            <a:r>
              <a:rPr lang="vi-VN" sz="2800" dirty="0">
                <a:solidFill>
                  <a:srgbClr val="544139"/>
                </a:solidFill>
                <a:latin typeface="Calibri" panose="020F0502020204030204" pitchFamily="34" charset="0"/>
                <a:ea typeface="Calibri" panose="020F0502020204030204" pitchFamily="34" charset="0"/>
                <a:cs typeface="Arial" panose="020B0604020202020204" pitchFamily="34" charset="0"/>
              </a:rPr>
              <a:t>Phát triển, khai thác ưu thế của các giống vật nuôi nội</a:t>
            </a:r>
            <a:endParaRPr lang="en-US" sz="2800" dirty="0">
              <a:solidFill>
                <a:srgbClr val="544139"/>
              </a:solidFill>
              <a:latin typeface="Calibri" panose="020F0502020204030204" pitchFamily="34" charset="0"/>
              <a:ea typeface="Calibri" panose="020F0502020204030204" pitchFamily="34" charset="0"/>
              <a:cs typeface="Arial" panose="020B0604020202020204" pitchFamily="34" charset="0"/>
            </a:endParaRPr>
          </a:p>
        </p:txBody>
      </p:sp>
      <p:sp>
        <p:nvSpPr>
          <p:cNvPr id="12" name="TextBox 11"/>
          <p:cNvSpPr txBox="1"/>
          <p:nvPr/>
        </p:nvSpPr>
        <p:spPr>
          <a:xfrm>
            <a:off x="7305773" y="1176451"/>
            <a:ext cx="4553147" cy="267765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nSpc>
                <a:spcPct val="150000"/>
              </a:lnSpc>
            </a:pPr>
            <a:r>
              <a:rPr lang="de-DE" sz="2800" dirty="0">
                <a:solidFill>
                  <a:srgbClr val="000000"/>
                </a:solidFill>
                <a:latin typeface="Times New Roman" panose="02020603050405020304" pitchFamily="18" charset="0"/>
                <a:ea typeface="Calibri" panose="020F0502020204030204" pitchFamily="34" charset="0"/>
                <a:cs typeface="Arial" panose="020B0604020202020204" pitchFamily="34" charset="0"/>
              </a:rPr>
              <a:t>Phát triển về số lượng đối với giống nhập nội và củng cố các đặc tính mong muốn đối với giống mới gây thành.</a:t>
            </a:r>
            <a:endParaRPr lang="en-US" sz="2800"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5" name="Straight Arrow Connector 4"/>
          <p:cNvCxnSpPr>
            <a:stCxn id="9" idx="2"/>
          </p:cNvCxnSpPr>
          <p:nvPr/>
        </p:nvCxnSpPr>
        <p:spPr>
          <a:xfrm flipH="1">
            <a:off x="3082565" y="668196"/>
            <a:ext cx="2442133" cy="39703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4" name="Straight Arrow Connector 13"/>
          <p:cNvCxnSpPr>
            <a:stCxn id="9" idx="2"/>
          </p:cNvCxnSpPr>
          <p:nvPr/>
        </p:nvCxnSpPr>
        <p:spPr>
          <a:xfrm>
            <a:off x="5524698" y="668196"/>
            <a:ext cx="0" cy="4686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15" name="Picture 14"/>
          <p:cNvPicPr>
            <a:picLocks noChangeAspect="1"/>
          </p:cNvPicPr>
          <p:nvPr/>
        </p:nvPicPr>
        <p:blipFill>
          <a:blip r:embed="rId3"/>
          <a:stretch>
            <a:fillRect/>
          </a:stretch>
        </p:blipFill>
        <p:spPr>
          <a:xfrm>
            <a:off x="1029343" y="4219853"/>
            <a:ext cx="2148032" cy="2449470"/>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pic>
        <p:nvPicPr>
          <p:cNvPr id="16" name="Picture 15"/>
          <p:cNvPicPr>
            <a:picLocks noChangeAspect="1"/>
          </p:cNvPicPr>
          <p:nvPr/>
        </p:nvPicPr>
        <p:blipFill>
          <a:blip r:embed="rId4"/>
          <a:stretch>
            <a:fillRect/>
          </a:stretch>
        </p:blipFill>
        <p:spPr>
          <a:xfrm>
            <a:off x="4119760" y="4283148"/>
            <a:ext cx="2809875" cy="2202493"/>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pic>
        <p:nvPicPr>
          <p:cNvPr id="17" name="Picture 16"/>
          <p:cNvPicPr>
            <a:picLocks noChangeAspect="1"/>
          </p:cNvPicPr>
          <p:nvPr/>
        </p:nvPicPr>
        <p:blipFill>
          <a:blip r:embed="rId5"/>
          <a:stretch>
            <a:fillRect/>
          </a:stretch>
        </p:blipFill>
        <p:spPr>
          <a:xfrm>
            <a:off x="7569724" y="4188880"/>
            <a:ext cx="3667026" cy="2296761"/>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cxnSp>
        <p:nvCxnSpPr>
          <p:cNvPr id="19" name="Straight Arrow Connector 18"/>
          <p:cNvCxnSpPr>
            <a:stCxn id="9" idx="2"/>
          </p:cNvCxnSpPr>
          <p:nvPr/>
        </p:nvCxnSpPr>
        <p:spPr>
          <a:xfrm>
            <a:off x="5524698" y="668196"/>
            <a:ext cx="2620061" cy="39703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711594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nodeType="clickEffect">
                                  <p:stCondLst>
                                    <p:cond delay="0"/>
                                  </p:stCondLst>
                                  <p:childTnLst>
                                    <p:anim calcmode="lin" valueType="num">
                                      <p:cBhvr>
                                        <p:cTn id="13" dur="500"/>
                                        <p:tgtEl>
                                          <p:spTgt spid="6"/>
                                        </p:tgtEl>
                                        <p:attrNameLst>
                                          <p:attrName>ppt_w</p:attrName>
                                        </p:attrNameLst>
                                      </p:cBhvr>
                                      <p:tavLst>
                                        <p:tav tm="0">
                                          <p:val>
                                            <p:strVal val="ppt_w"/>
                                          </p:val>
                                        </p:tav>
                                        <p:tav tm="100000">
                                          <p:val>
                                            <p:fltVal val="0"/>
                                          </p:val>
                                        </p:tav>
                                      </p:tavLst>
                                    </p:anim>
                                    <p:anim calcmode="lin" valueType="num">
                                      <p:cBhvr>
                                        <p:cTn id="14" dur="500"/>
                                        <p:tgtEl>
                                          <p:spTgt spid="6"/>
                                        </p:tgtEl>
                                        <p:attrNameLst>
                                          <p:attrName>ppt_h</p:attrName>
                                        </p:attrNameLst>
                                      </p:cBhvr>
                                      <p:tavLst>
                                        <p:tav tm="0">
                                          <p:val>
                                            <p:strVal val="ppt_h"/>
                                          </p:val>
                                        </p:tav>
                                        <p:tav tm="100000">
                                          <p:val>
                                            <p:fltVal val="0"/>
                                          </p:val>
                                        </p:tav>
                                      </p:tavLst>
                                    </p:anim>
                                    <p:animEffect transition="out" filter="fade">
                                      <p:cBhvr>
                                        <p:cTn id="15" dur="500"/>
                                        <p:tgtEl>
                                          <p:spTgt spid="6"/>
                                        </p:tgtEl>
                                      </p:cBhvr>
                                    </p:animEffect>
                                    <p:set>
                                      <p:cBhvr>
                                        <p:cTn id="16" dur="1" fill="hold">
                                          <p:stCondLst>
                                            <p:cond delay="499"/>
                                          </p:stCondLst>
                                        </p:cTn>
                                        <p:tgtEl>
                                          <p:spTgt spid="6"/>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additive="base">
                                        <p:cTn id="40" dur="500" fill="hold"/>
                                        <p:tgtEl>
                                          <p:spTgt spid="12"/>
                                        </p:tgtEl>
                                        <p:attrNameLst>
                                          <p:attrName>ppt_x</p:attrName>
                                        </p:attrNameLst>
                                      </p:cBhvr>
                                      <p:tavLst>
                                        <p:tav tm="0">
                                          <p:val>
                                            <p:strVal val="#ppt_x"/>
                                          </p:val>
                                        </p:tav>
                                        <p:tav tm="100000">
                                          <p:val>
                                            <p:strVal val="#ppt_x"/>
                                          </p:val>
                                        </p:tav>
                                      </p:tavLst>
                                    </p:anim>
                                    <p:anim calcmode="lin" valueType="num">
                                      <p:cBhvr additive="base">
                                        <p:cTn id="41" dur="500" fill="hold"/>
                                        <p:tgtEl>
                                          <p:spTgt spid="12"/>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500" fill="hold"/>
                                        <p:tgtEl>
                                          <p:spTgt spid="5"/>
                                        </p:tgtEl>
                                        <p:attrNameLst>
                                          <p:attrName>ppt_x</p:attrName>
                                        </p:attrNameLst>
                                      </p:cBhvr>
                                      <p:tavLst>
                                        <p:tav tm="0">
                                          <p:val>
                                            <p:strVal val="#ppt_x"/>
                                          </p:val>
                                        </p:tav>
                                        <p:tav tm="100000">
                                          <p:val>
                                            <p:strVal val="#ppt_x"/>
                                          </p:val>
                                        </p:tav>
                                      </p:tavLst>
                                    </p:anim>
                                    <p:anim calcmode="lin" valueType="num">
                                      <p:cBhvr additive="base">
                                        <p:cTn id="45" dur="500" fill="hold"/>
                                        <p:tgtEl>
                                          <p:spTgt spid="5"/>
                                        </p:tgtEl>
                                        <p:attrNameLst>
                                          <p:attrName>ppt_y</p:attrName>
                                        </p:attrNameLst>
                                      </p:cBhvr>
                                      <p:tavLst>
                                        <p:tav tm="0">
                                          <p:val>
                                            <p:strVal val="1+#ppt_h/2"/>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1000"/>
                                        <p:tgtEl>
                                          <p:spTgt spid="14"/>
                                        </p:tgtEl>
                                      </p:cBhvr>
                                    </p:animEffect>
                                    <p:anim calcmode="lin" valueType="num">
                                      <p:cBhvr>
                                        <p:cTn id="49" dur="1000" fill="hold"/>
                                        <p:tgtEl>
                                          <p:spTgt spid="14"/>
                                        </p:tgtEl>
                                        <p:attrNameLst>
                                          <p:attrName>ppt_x</p:attrName>
                                        </p:attrNameLst>
                                      </p:cBhvr>
                                      <p:tavLst>
                                        <p:tav tm="0">
                                          <p:val>
                                            <p:strVal val="#ppt_x"/>
                                          </p:val>
                                        </p:tav>
                                        <p:tav tm="100000">
                                          <p:val>
                                            <p:strVal val="#ppt_x"/>
                                          </p:val>
                                        </p:tav>
                                      </p:tavLst>
                                    </p:anim>
                                    <p:anim calcmode="lin" valueType="num">
                                      <p:cBhvr>
                                        <p:cTn id="50" dur="1000" fill="hold"/>
                                        <p:tgtEl>
                                          <p:spTgt spid="14"/>
                                        </p:tgtEl>
                                        <p:attrNameLst>
                                          <p:attrName>ppt_y</p:attrName>
                                        </p:attrNameLst>
                                      </p:cBhvr>
                                      <p:tavLst>
                                        <p:tav tm="0">
                                          <p:val>
                                            <p:strVal val="#ppt_y+.1"/>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500" fill="hold"/>
                                        <p:tgtEl>
                                          <p:spTgt spid="19"/>
                                        </p:tgtEl>
                                        <p:attrNameLst>
                                          <p:attrName>ppt_x</p:attrName>
                                        </p:attrNameLst>
                                      </p:cBhvr>
                                      <p:tavLst>
                                        <p:tav tm="0">
                                          <p:val>
                                            <p:strVal val="#ppt_x"/>
                                          </p:val>
                                        </p:tav>
                                        <p:tav tm="100000">
                                          <p:val>
                                            <p:strVal val="#ppt_x"/>
                                          </p:val>
                                        </p:tav>
                                      </p:tavLst>
                                    </p:anim>
                                    <p:anim calcmode="lin" valueType="num">
                                      <p:cBhvr additive="base">
                                        <p:cTn id="5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3007150" y="197963"/>
            <a:ext cx="6938127" cy="95410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en-US" sz="2800" b="1" dirty="0" err="1" smtClean="0">
                <a:solidFill>
                  <a:srgbClr val="0000CC"/>
                </a:solidFill>
                <a:latin typeface="Times New Roman" panose="02020603050405020304" pitchFamily="18" charset="0"/>
                <a:cs typeface="Times New Roman" panose="02020603050405020304" pitchFamily="18" charset="0"/>
              </a:rPr>
              <a:t>Một</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số</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vật</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nuôi</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thường</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áp</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dụng</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theo</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phương</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pháp</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nhân</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giống</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thuần</a:t>
            </a:r>
            <a:r>
              <a:rPr lang="en-US" sz="2800" b="1" dirty="0" smtClean="0">
                <a:solidFill>
                  <a:srgbClr val="0000CC"/>
                </a:solidFill>
                <a:latin typeface="Times New Roman" panose="02020603050405020304" pitchFamily="18" charset="0"/>
                <a:cs typeface="Times New Roman" panose="02020603050405020304" pitchFamily="18" charset="0"/>
              </a:rPr>
              <a:t> </a:t>
            </a:r>
            <a:r>
              <a:rPr lang="en-US" sz="2800" b="1" dirty="0" err="1" smtClean="0">
                <a:solidFill>
                  <a:srgbClr val="0000CC"/>
                </a:solidFill>
                <a:latin typeface="Times New Roman" panose="02020603050405020304" pitchFamily="18" charset="0"/>
                <a:cs typeface="Times New Roman" panose="02020603050405020304" pitchFamily="18" charset="0"/>
              </a:rPr>
              <a:t>chủng</a:t>
            </a:r>
            <a:endParaRPr lang="en-US" sz="2800" b="1" dirty="0">
              <a:solidFill>
                <a:srgbClr val="0000CC"/>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37279" y="2000839"/>
            <a:ext cx="3715340" cy="247689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5" name="TextBox 4"/>
          <p:cNvSpPr txBox="1"/>
          <p:nvPr/>
        </p:nvSpPr>
        <p:spPr>
          <a:xfrm>
            <a:off x="890832" y="4926391"/>
            <a:ext cx="829559" cy="40011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r>
              <a:rPr lang="en-US" sz="2000" b="1" dirty="0" err="1" smtClean="0"/>
              <a:t>Lợn</a:t>
            </a:r>
            <a:r>
              <a:rPr lang="en-US" sz="2000" b="1" dirty="0" smtClean="0"/>
              <a:t> Ỉ</a:t>
            </a:r>
            <a:endParaRPr lang="en-US" sz="2000" b="1" dirty="0"/>
          </a:p>
        </p:txBody>
      </p:sp>
      <p:pic>
        <p:nvPicPr>
          <p:cNvPr id="7" name="Picture 6"/>
          <p:cNvPicPr>
            <a:picLocks noChangeAspect="1"/>
          </p:cNvPicPr>
          <p:nvPr/>
        </p:nvPicPr>
        <p:blipFill>
          <a:blip r:embed="rId4"/>
          <a:stretch>
            <a:fillRect/>
          </a:stretch>
        </p:blipFill>
        <p:spPr>
          <a:xfrm>
            <a:off x="3381717" y="2094370"/>
            <a:ext cx="3229767" cy="214926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21" name="TextBox 20"/>
          <p:cNvSpPr txBox="1"/>
          <p:nvPr/>
        </p:nvSpPr>
        <p:spPr>
          <a:xfrm>
            <a:off x="4113230" y="4789486"/>
            <a:ext cx="1233340" cy="40011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r>
              <a:rPr lang="en-US" sz="2000" b="1" dirty="0" err="1" smtClean="0"/>
              <a:t>Lợn</a:t>
            </a:r>
            <a:r>
              <a:rPr lang="en-US" sz="2000" b="1" dirty="0" smtClean="0"/>
              <a:t> </a:t>
            </a:r>
            <a:r>
              <a:rPr lang="en-US" sz="2000" b="1" dirty="0" err="1" smtClean="0"/>
              <a:t>Cỏ</a:t>
            </a:r>
            <a:endParaRPr lang="en-US" sz="2000" b="1" dirty="0"/>
          </a:p>
        </p:txBody>
      </p:sp>
      <p:sp>
        <p:nvSpPr>
          <p:cNvPr id="22" name="TextBox 21"/>
          <p:cNvSpPr txBox="1"/>
          <p:nvPr/>
        </p:nvSpPr>
        <p:spPr>
          <a:xfrm>
            <a:off x="7928924" y="4726336"/>
            <a:ext cx="829559" cy="40011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r>
              <a:rPr lang="en-US" sz="2000" b="1" dirty="0" err="1" smtClean="0"/>
              <a:t>Gà</a:t>
            </a:r>
            <a:r>
              <a:rPr lang="en-US" sz="2000" b="1" dirty="0" smtClean="0"/>
              <a:t> </a:t>
            </a:r>
            <a:r>
              <a:rPr lang="en-US" sz="2000" b="1" dirty="0" err="1" smtClean="0"/>
              <a:t>Hồ</a:t>
            </a:r>
            <a:r>
              <a:rPr lang="en-US" sz="2000" b="1" dirty="0" smtClean="0"/>
              <a:t> </a:t>
            </a:r>
            <a:endParaRPr lang="en-US" sz="2000" b="1" dirty="0"/>
          </a:p>
        </p:txBody>
      </p:sp>
      <p:sp>
        <p:nvSpPr>
          <p:cNvPr id="23" name="TextBox 22"/>
          <p:cNvSpPr txBox="1"/>
          <p:nvPr/>
        </p:nvSpPr>
        <p:spPr>
          <a:xfrm>
            <a:off x="10201374" y="4326903"/>
            <a:ext cx="1308754" cy="40011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r>
              <a:rPr lang="en-US" sz="2000" b="1" dirty="0" err="1" smtClean="0"/>
              <a:t>Gà</a:t>
            </a:r>
            <a:r>
              <a:rPr lang="en-US" sz="2000" b="1" dirty="0" smtClean="0"/>
              <a:t> </a:t>
            </a:r>
            <a:r>
              <a:rPr lang="en-US" sz="2000" b="1" dirty="0" err="1" smtClean="0"/>
              <a:t>tre</a:t>
            </a:r>
            <a:endParaRPr lang="en-US" sz="2000" b="1" dirty="0"/>
          </a:p>
        </p:txBody>
      </p:sp>
      <p:sp>
        <p:nvSpPr>
          <p:cNvPr id="8" name="AutoShape 2" descr="Gà hồ có những đặc điểm nổi bật nào giá bán bao nhiêu"/>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5"/>
          <a:stretch>
            <a:fillRect/>
          </a:stretch>
        </p:blipFill>
        <p:spPr>
          <a:xfrm>
            <a:off x="6476213" y="1593138"/>
            <a:ext cx="3148554" cy="269213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24" name="Picture 23"/>
          <p:cNvPicPr>
            <a:picLocks noChangeAspect="1"/>
          </p:cNvPicPr>
          <p:nvPr/>
        </p:nvPicPr>
        <p:blipFill>
          <a:blip r:embed="rId6"/>
          <a:stretch>
            <a:fillRect/>
          </a:stretch>
        </p:blipFill>
        <p:spPr>
          <a:xfrm>
            <a:off x="9192165" y="1634773"/>
            <a:ext cx="2847975" cy="239989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2358528722"/>
      </p:ext>
    </p:extLst>
  </p:cSld>
  <p:clrMapOvr>
    <a:masterClrMapping/>
  </p:clrMapOvr>
  <p:transition spd="slow">
    <p:fade thruBlk="1"/>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Google Shape;1123;p36"/>
          <p:cNvSpPr/>
          <p:nvPr/>
        </p:nvSpPr>
        <p:spPr>
          <a:xfrm>
            <a:off x="10950800" y="6542728"/>
            <a:ext cx="1241200" cy="256800"/>
          </a:xfrm>
          <a:prstGeom prst="ellipse">
            <a:avLst/>
          </a:prstGeom>
          <a:solidFill>
            <a:srgbClr val="13304E">
              <a:alpha val="5324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36"/>
          <p:cNvSpPr/>
          <p:nvPr/>
        </p:nvSpPr>
        <p:spPr>
          <a:xfrm>
            <a:off x="138451" y="6437500"/>
            <a:ext cx="942000" cy="256800"/>
          </a:xfrm>
          <a:prstGeom prst="ellipse">
            <a:avLst/>
          </a:prstGeom>
          <a:solidFill>
            <a:srgbClr val="13304E">
              <a:alpha val="5324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30" name="Google Shape;1130;p36"/>
          <p:cNvGrpSpPr/>
          <p:nvPr/>
        </p:nvGrpSpPr>
        <p:grpSpPr>
          <a:xfrm>
            <a:off x="303575" y="4763293"/>
            <a:ext cx="611653" cy="1857323"/>
            <a:chOff x="1126407" y="2156057"/>
            <a:chExt cx="288607" cy="876426"/>
          </a:xfrm>
        </p:grpSpPr>
        <p:sp>
          <p:nvSpPr>
            <p:cNvPr id="1131" name="Google Shape;1131;p36"/>
            <p:cNvSpPr/>
            <p:nvPr/>
          </p:nvSpPr>
          <p:spPr>
            <a:xfrm>
              <a:off x="1126407" y="2473761"/>
              <a:ext cx="288607" cy="558719"/>
            </a:xfrm>
            <a:custGeom>
              <a:avLst/>
              <a:gdLst/>
              <a:ahLst/>
              <a:cxnLst/>
              <a:rect l="l" t="t" r="r" b="b"/>
              <a:pathLst>
                <a:path w="10237" h="19818" extrusionOk="0">
                  <a:moveTo>
                    <a:pt x="772" y="0"/>
                  </a:moveTo>
                  <a:cubicBezTo>
                    <a:pt x="355" y="0"/>
                    <a:pt x="0" y="340"/>
                    <a:pt x="0" y="756"/>
                  </a:cubicBezTo>
                  <a:lnTo>
                    <a:pt x="16" y="2076"/>
                  </a:lnTo>
                  <a:cubicBezTo>
                    <a:pt x="16" y="2203"/>
                    <a:pt x="112" y="2299"/>
                    <a:pt x="243" y="2299"/>
                  </a:cubicBezTo>
                  <a:lnTo>
                    <a:pt x="259" y="2299"/>
                  </a:lnTo>
                  <a:cubicBezTo>
                    <a:pt x="579" y="2299"/>
                    <a:pt x="837" y="2558"/>
                    <a:pt x="837" y="2878"/>
                  </a:cubicBezTo>
                  <a:cubicBezTo>
                    <a:pt x="837" y="3040"/>
                    <a:pt x="772" y="3183"/>
                    <a:pt x="660" y="3294"/>
                  </a:cubicBezTo>
                  <a:cubicBezTo>
                    <a:pt x="563" y="3391"/>
                    <a:pt x="417" y="3456"/>
                    <a:pt x="259" y="3456"/>
                  </a:cubicBezTo>
                  <a:lnTo>
                    <a:pt x="243" y="3456"/>
                  </a:lnTo>
                  <a:cubicBezTo>
                    <a:pt x="112" y="3456"/>
                    <a:pt x="16" y="3553"/>
                    <a:pt x="16" y="3680"/>
                  </a:cubicBezTo>
                  <a:lnTo>
                    <a:pt x="16" y="3908"/>
                  </a:lnTo>
                  <a:cubicBezTo>
                    <a:pt x="16" y="4035"/>
                    <a:pt x="112" y="4131"/>
                    <a:pt x="243" y="4131"/>
                  </a:cubicBezTo>
                  <a:lnTo>
                    <a:pt x="259" y="4131"/>
                  </a:lnTo>
                  <a:cubicBezTo>
                    <a:pt x="579" y="4131"/>
                    <a:pt x="837" y="4390"/>
                    <a:pt x="837" y="4710"/>
                  </a:cubicBezTo>
                  <a:cubicBezTo>
                    <a:pt x="837" y="4872"/>
                    <a:pt x="772" y="5015"/>
                    <a:pt x="660" y="5126"/>
                  </a:cubicBezTo>
                  <a:cubicBezTo>
                    <a:pt x="563" y="5223"/>
                    <a:pt x="417" y="5288"/>
                    <a:pt x="259" y="5288"/>
                  </a:cubicBezTo>
                  <a:lnTo>
                    <a:pt x="243" y="5288"/>
                  </a:lnTo>
                  <a:cubicBezTo>
                    <a:pt x="127" y="5288"/>
                    <a:pt x="16" y="5385"/>
                    <a:pt x="31" y="5512"/>
                  </a:cubicBezTo>
                  <a:lnTo>
                    <a:pt x="31" y="5755"/>
                  </a:lnTo>
                  <a:cubicBezTo>
                    <a:pt x="31" y="5867"/>
                    <a:pt x="127" y="5963"/>
                    <a:pt x="243" y="5963"/>
                  </a:cubicBezTo>
                  <a:lnTo>
                    <a:pt x="259" y="5963"/>
                  </a:lnTo>
                  <a:cubicBezTo>
                    <a:pt x="579" y="5963"/>
                    <a:pt x="837" y="6222"/>
                    <a:pt x="837" y="6542"/>
                  </a:cubicBezTo>
                  <a:cubicBezTo>
                    <a:pt x="837" y="6704"/>
                    <a:pt x="772" y="6847"/>
                    <a:pt x="660" y="6959"/>
                  </a:cubicBezTo>
                  <a:cubicBezTo>
                    <a:pt x="563" y="7055"/>
                    <a:pt x="417" y="7121"/>
                    <a:pt x="259" y="7121"/>
                  </a:cubicBezTo>
                  <a:cubicBezTo>
                    <a:pt x="127" y="7121"/>
                    <a:pt x="31" y="7217"/>
                    <a:pt x="31" y="7344"/>
                  </a:cubicBezTo>
                  <a:lnTo>
                    <a:pt x="66" y="13921"/>
                  </a:lnTo>
                  <a:lnTo>
                    <a:pt x="81" y="19047"/>
                  </a:lnTo>
                  <a:cubicBezTo>
                    <a:pt x="81" y="19463"/>
                    <a:pt x="417" y="19818"/>
                    <a:pt x="853" y="19818"/>
                  </a:cubicBezTo>
                  <a:lnTo>
                    <a:pt x="9481" y="19818"/>
                  </a:lnTo>
                  <a:cubicBezTo>
                    <a:pt x="9901" y="19818"/>
                    <a:pt x="10237" y="19463"/>
                    <a:pt x="10237" y="19047"/>
                  </a:cubicBezTo>
                  <a:lnTo>
                    <a:pt x="10221" y="13921"/>
                  </a:lnTo>
                  <a:lnTo>
                    <a:pt x="10190" y="7298"/>
                  </a:lnTo>
                  <a:cubicBezTo>
                    <a:pt x="10190" y="7202"/>
                    <a:pt x="10109" y="7121"/>
                    <a:pt x="10013" y="7121"/>
                  </a:cubicBezTo>
                  <a:lnTo>
                    <a:pt x="9998" y="7121"/>
                  </a:lnTo>
                  <a:cubicBezTo>
                    <a:pt x="9674" y="7121"/>
                    <a:pt x="9419" y="6862"/>
                    <a:pt x="9419" y="6542"/>
                  </a:cubicBezTo>
                  <a:cubicBezTo>
                    <a:pt x="9419" y="6380"/>
                    <a:pt x="9481" y="6237"/>
                    <a:pt x="9577" y="6141"/>
                  </a:cubicBezTo>
                  <a:cubicBezTo>
                    <a:pt x="9693" y="6029"/>
                    <a:pt x="9836" y="5963"/>
                    <a:pt x="9998" y="5963"/>
                  </a:cubicBezTo>
                  <a:lnTo>
                    <a:pt x="10013" y="5963"/>
                  </a:lnTo>
                  <a:cubicBezTo>
                    <a:pt x="10109" y="5963"/>
                    <a:pt x="10190" y="5882"/>
                    <a:pt x="10190" y="5786"/>
                  </a:cubicBezTo>
                  <a:lnTo>
                    <a:pt x="10190" y="5466"/>
                  </a:lnTo>
                  <a:cubicBezTo>
                    <a:pt x="10190" y="5369"/>
                    <a:pt x="10109" y="5288"/>
                    <a:pt x="9998" y="5288"/>
                  </a:cubicBezTo>
                  <a:cubicBezTo>
                    <a:pt x="9674" y="5288"/>
                    <a:pt x="9419" y="5030"/>
                    <a:pt x="9419" y="4710"/>
                  </a:cubicBezTo>
                  <a:cubicBezTo>
                    <a:pt x="9419" y="4548"/>
                    <a:pt x="9481" y="4405"/>
                    <a:pt x="9577" y="4309"/>
                  </a:cubicBezTo>
                  <a:cubicBezTo>
                    <a:pt x="9693" y="4197"/>
                    <a:pt x="9836" y="4131"/>
                    <a:pt x="9998" y="4131"/>
                  </a:cubicBezTo>
                  <a:cubicBezTo>
                    <a:pt x="10094" y="4131"/>
                    <a:pt x="10175" y="4050"/>
                    <a:pt x="10175" y="3954"/>
                  </a:cubicBezTo>
                  <a:lnTo>
                    <a:pt x="10175" y="3634"/>
                  </a:lnTo>
                  <a:cubicBezTo>
                    <a:pt x="10175" y="3537"/>
                    <a:pt x="10094" y="3456"/>
                    <a:pt x="9998" y="3456"/>
                  </a:cubicBezTo>
                  <a:cubicBezTo>
                    <a:pt x="9674" y="3456"/>
                    <a:pt x="9419" y="3198"/>
                    <a:pt x="9419" y="2878"/>
                  </a:cubicBezTo>
                  <a:cubicBezTo>
                    <a:pt x="9419" y="2716"/>
                    <a:pt x="9481" y="2573"/>
                    <a:pt x="9577" y="2477"/>
                  </a:cubicBezTo>
                  <a:cubicBezTo>
                    <a:pt x="9693" y="2365"/>
                    <a:pt x="9836" y="2299"/>
                    <a:pt x="9998" y="2299"/>
                  </a:cubicBezTo>
                  <a:cubicBezTo>
                    <a:pt x="10044" y="2299"/>
                    <a:pt x="10094" y="2284"/>
                    <a:pt x="10125" y="2253"/>
                  </a:cubicBezTo>
                  <a:cubicBezTo>
                    <a:pt x="10156" y="2218"/>
                    <a:pt x="10175" y="2172"/>
                    <a:pt x="10175" y="2122"/>
                  </a:cubicBezTo>
                  <a:lnTo>
                    <a:pt x="10175" y="756"/>
                  </a:lnTo>
                  <a:cubicBezTo>
                    <a:pt x="10156" y="340"/>
                    <a:pt x="9820" y="0"/>
                    <a:pt x="9404" y="0"/>
                  </a:cubicBezTo>
                  <a:close/>
                </a:path>
              </a:pathLst>
            </a:custGeom>
            <a:solidFill>
              <a:srgbClr val="DBEBB7"/>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36"/>
            <p:cNvSpPr/>
            <p:nvPr/>
          </p:nvSpPr>
          <p:spPr>
            <a:xfrm>
              <a:off x="1277323" y="2333361"/>
              <a:ext cx="121397" cy="201633"/>
            </a:xfrm>
            <a:custGeom>
              <a:avLst/>
              <a:gdLst/>
              <a:ahLst/>
              <a:cxnLst/>
              <a:rect l="l" t="t" r="r" b="b"/>
              <a:pathLst>
                <a:path w="4306" h="7152" extrusionOk="0">
                  <a:moveTo>
                    <a:pt x="4243" y="1"/>
                  </a:moveTo>
                  <a:cubicBezTo>
                    <a:pt x="402" y="2747"/>
                    <a:pt x="1" y="7152"/>
                    <a:pt x="1" y="7152"/>
                  </a:cubicBezTo>
                  <a:cubicBezTo>
                    <a:pt x="1" y="7152"/>
                    <a:pt x="4305" y="4629"/>
                    <a:pt x="4243"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36"/>
            <p:cNvSpPr/>
            <p:nvPr/>
          </p:nvSpPr>
          <p:spPr>
            <a:xfrm>
              <a:off x="1158152" y="2329668"/>
              <a:ext cx="124639" cy="200336"/>
            </a:xfrm>
            <a:custGeom>
              <a:avLst/>
              <a:gdLst/>
              <a:ahLst/>
              <a:cxnLst/>
              <a:rect l="l" t="t" r="r" b="b"/>
              <a:pathLst>
                <a:path w="4421" h="7106" extrusionOk="0">
                  <a:moveTo>
                    <a:pt x="675" y="1"/>
                  </a:moveTo>
                  <a:cubicBezTo>
                    <a:pt x="0" y="4583"/>
                    <a:pt x="4421" y="7106"/>
                    <a:pt x="4421" y="7106"/>
                  </a:cubicBezTo>
                  <a:cubicBezTo>
                    <a:pt x="4421" y="7106"/>
                    <a:pt x="3584" y="2477"/>
                    <a:pt x="675"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36"/>
            <p:cNvSpPr/>
            <p:nvPr/>
          </p:nvSpPr>
          <p:spPr>
            <a:xfrm>
              <a:off x="1222967" y="2250333"/>
              <a:ext cx="78319" cy="348065"/>
            </a:xfrm>
            <a:custGeom>
              <a:avLst/>
              <a:gdLst/>
              <a:ahLst/>
              <a:cxnLst/>
              <a:rect l="l" t="t" r="r" b="b"/>
              <a:pathLst>
                <a:path w="2778" h="12346" extrusionOk="0">
                  <a:moveTo>
                    <a:pt x="208" y="0"/>
                  </a:moveTo>
                  <a:cubicBezTo>
                    <a:pt x="181" y="0"/>
                    <a:pt x="154" y="6"/>
                    <a:pt x="128" y="18"/>
                  </a:cubicBezTo>
                  <a:cubicBezTo>
                    <a:pt x="47" y="53"/>
                    <a:pt x="0" y="165"/>
                    <a:pt x="47" y="261"/>
                  </a:cubicBezTo>
                  <a:cubicBezTo>
                    <a:pt x="2392" y="5469"/>
                    <a:pt x="1798" y="12072"/>
                    <a:pt x="1782" y="12137"/>
                  </a:cubicBezTo>
                  <a:cubicBezTo>
                    <a:pt x="1782" y="12234"/>
                    <a:pt x="1848" y="12330"/>
                    <a:pt x="1960" y="12346"/>
                  </a:cubicBezTo>
                  <a:lnTo>
                    <a:pt x="1975" y="12346"/>
                  </a:lnTo>
                  <a:cubicBezTo>
                    <a:pt x="2071" y="12346"/>
                    <a:pt x="2152" y="12265"/>
                    <a:pt x="2152" y="12168"/>
                  </a:cubicBezTo>
                  <a:cubicBezTo>
                    <a:pt x="2168" y="12106"/>
                    <a:pt x="2777" y="5403"/>
                    <a:pt x="386" y="99"/>
                  </a:cubicBezTo>
                  <a:cubicBezTo>
                    <a:pt x="349" y="41"/>
                    <a:pt x="280" y="0"/>
                    <a:pt x="208"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36"/>
            <p:cNvSpPr/>
            <p:nvPr/>
          </p:nvSpPr>
          <p:spPr>
            <a:xfrm>
              <a:off x="1202951" y="2260849"/>
              <a:ext cx="45362" cy="44826"/>
            </a:xfrm>
            <a:custGeom>
              <a:avLst/>
              <a:gdLst/>
              <a:ahLst/>
              <a:cxnLst/>
              <a:rect l="l" t="t" r="r" b="b"/>
              <a:pathLst>
                <a:path w="1609" h="1590" extrusionOk="0">
                  <a:moveTo>
                    <a:pt x="1030" y="0"/>
                  </a:moveTo>
                  <a:cubicBezTo>
                    <a:pt x="1030" y="0"/>
                    <a:pt x="1" y="837"/>
                    <a:pt x="645" y="1589"/>
                  </a:cubicBezTo>
                  <a:cubicBezTo>
                    <a:pt x="1609" y="1188"/>
                    <a:pt x="1030" y="0"/>
                    <a:pt x="103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36"/>
            <p:cNvSpPr/>
            <p:nvPr/>
          </p:nvSpPr>
          <p:spPr>
            <a:xfrm>
              <a:off x="1230579" y="2264514"/>
              <a:ext cx="44065" cy="22441"/>
            </a:xfrm>
            <a:custGeom>
              <a:avLst/>
              <a:gdLst/>
              <a:ahLst/>
              <a:cxnLst/>
              <a:rect l="l" t="t" r="r" b="b"/>
              <a:pathLst>
                <a:path w="1563" h="796" extrusionOk="0">
                  <a:moveTo>
                    <a:pt x="664" y="1"/>
                  </a:moveTo>
                  <a:cubicBezTo>
                    <a:pt x="312" y="1"/>
                    <a:pt x="0" y="129"/>
                    <a:pt x="0" y="129"/>
                  </a:cubicBezTo>
                  <a:cubicBezTo>
                    <a:pt x="0" y="129"/>
                    <a:pt x="472" y="796"/>
                    <a:pt x="1055" y="796"/>
                  </a:cubicBezTo>
                  <a:cubicBezTo>
                    <a:pt x="1218" y="796"/>
                    <a:pt x="1390" y="744"/>
                    <a:pt x="1562" y="611"/>
                  </a:cubicBezTo>
                  <a:cubicBezTo>
                    <a:pt x="1394" y="124"/>
                    <a:pt x="1010" y="1"/>
                    <a:pt x="664"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36"/>
            <p:cNvSpPr/>
            <p:nvPr/>
          </p:nvSpPr>
          <p:spPr>
            <a:xfrm>
              <a:off x="1183920" y="2190959"/>
              <a:ext cx="82012" cy="56921"/>
            </a:xfrm>
            <a:custGeom>
              <a:avLst/>
              <a:gdLst/>
              <a:ahLst/>
              <a:cxnLst/>
              <a:rect l="l" t="t" r="r" b="b"/>
              <a:pathLst>
                <a:path w="2909" h="2019" extrusionOk="0">
                  <a:moveTo>
                    <a:pt x="1650" y="1"/>
                  </a:moveTo>
                  <a:cubicBezTo>
                    <a:pt x="1511" y="1"/>
                    <a:pt x="1367" y="18"/>
                    <a:pt x="1223" y="53"/>
                  </a:cubicBezTo>
                  <a:cubicBezTo>
                    <a:pt x="483" y="231"/>
                    <a:pt x="1" y="809"/>
                    <a:pt x="132" y="1338"/>
                  </a:cubicBezTo>
                  <a:cubicBezTo>
                    <a:pt x="233" y="1761"/>
                    <a:pt x="701" y="2019"/>
                    <a:pt x="1253" y="2019"/>
                  </a:cubicBezTo>
                  <a:cubicBezTo>
                    <a:pt x="1395" y="2019"/>
                    <a:pt x="1542" y="2002"/>
                    <a:pt x="1690" y="1966"/>
                  </a:cubicBezTo>
                  <a:cubicBezTo>
                    <a:pt x="2427" y="1789"/>
                    <a:pt x="2909" y="1210"/>
                    <a:pt x="2781" y="694"/>
                  </a:cubicBezTo>
                  <a:cubicBezTo>
                    <a:pt x="2680" y="271"/>
                    <a:pt x="2205" y="1"/>
                    <a:pt x="1650"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36"/>
            <p:cNvSpPr/>
            <p:nvPr/>
          </p:nvSpPr>
          <p:spPr>
            <a:xfrm>
              <a:off x="1171290" y="2200179"/>
              <a:ext cx="115082" cy="75471"/>
            </a:xfrm>
            <a:custGeom>
              <a:avLst/>
              <a:gdLst/>
              <a:ahLst/>
              <a:cxnLst/>
              <a:rect l="l" t="t" r="r" b="b"/>
              <a:pathLst>
                <a:path w="4082" h="2677" extrusionOk="0">
                  <a:moveTo>
                    <a:pt x="3534" y="0"/>
                  </a:moveTo>
                  <a:cubicBezTo>
                    <a:pt x="2956" y="208"/>
                    <a:pt x="2813" y="675"/>
                    <a:pt x="2813" y="675"/>
                  </a:cubicBezTo>
                  <a:cubicBezTo>
                    <a:pt x="2813" y="675"/>
                    <a:pt x="2443" y="115"/>
                    <a:pt x="1931" y="115"/>
                  </a:cubicBezTo>
                  <a:cubicBezTo>
                    <a:pt x="1888" y="115"/>
                    <a:pt x="1844" y="119"/>
                    <a:pt x="1799" y="127"/>
                  </a:cubicBezTo>
                  <a:cubicBezTo>
                    <a:pt x="1205" y="255"/>
                    <a:pt x="1139" y="1061"/>
                    <a:pt x="1139" y="1061"/>
                  </a:cubicBezTo>
                  <a:cubicBezTo>
                    <a:pt x="1139" y="1061"/>
                    <a:pt x="631" y="797"/>
                    <a:pt x="237" y="797"/>
                  </a:cubicBezTo>
                  <a:cubicBezTo>
                    <a:pt x="205" y="797"/>
                    <a:pt x="174" y="799"/>
                    <a:pt x="144" y="802"/>
                  </a:cubicBezTo>
                  <a:cubicBezTo>
                    <a:pt x="0" y="1545"/>
                    <a:pt x="795" y="2677"/>
                    <a:pt x="1954" y="2677"/>
                  </a:cubicBezTo>
                  <a:cubicBezTo>
                    <a:pt x="2101" y="2677"/>
                    <a:pt x="2254" y="2659"/>
                    <a:pt x="2412" y="2619"/>
                  </a:cubicBezTo>
                  <a:cubicBezTo>
                    <a:pt x="3600" y="2330"/>
                    <a:pt x="4082" y="833"/>
                    <a:pt x="3534"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36"/>
            <p:cNvSpPr/>
            <p:nvPr/>
          </p:nvSpPr>
          <p:spPr>
            <a:xfrm>
              <a:off x="1184174" y="2177371"/>
              <a:ext cx="23456" cy="17930"/>
            </a:xfrm>
            <a:custGeom>
              <a:avLst/>
              <a:gdLst/>
              <a:ahLst/>
              <a:cxnLst/>
              <a:rect l="l" t="t" r="r" b="b"/>
              <a:pathLst>
                <a:path w="832" h="636" extrusionOk="0">
                  <a:moveTo>
                    <a:pt x="433" y="1"/>
                  </a:moveTo>
                  <a:cubicBezTo>
                    <a:pt x="154" y="1"/>
                    <a:pt x="0" y="303"/>
                    <a:pt x="184" y="535"/>
                  </a:cubicBezTo>
                  <a:cubicBezTo>
                    <a:pt x="235" y="582"/>
                    <a:pt x="296" y="616"/>
                    <a:pt x="362" y="632"/>
                  </a:cubicBezTo>
                  <a:cubicBezTo>
                    <a:pt x="381" y="635"/>
                    <a:pt x="400" y="636"/>
                    <a:pt x="418" y="636"/>
                  </a:cubicBezTo>
                  <a:cubicBezTo>
                    <a:pt x="687" y="636"/>
                    <a:pt x="832" y="327"/>
                    <a:pt x="651" y="99"/>
                  </a:cubicBezTo>
                  <a:cubicBezTo>
                    <a:pt x="605" y="53"/>
                    <a:pt x="539" y="18"/>
                    <a:pt x="474" y="3"/>
                  </a:cubicBezTo>
                  <a:cubicBezTo>
                    <a:pt x="460" y="2"/>
                    <a:pt x="446" y="1"/>
                    <a:pt x="433" y="1"/>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36"/>
            <p:cNvSpPr/>
            <p:nvPr/>
          </p:nvSpPr>
          <p:spPr>
            <a:xfrm>
              <a:off x="1202753" y="2156057"/>
              <a:ext cx="23484" cy="17930"/>
            </a:xfrm>
            <a:custGeom>
              <a:avLst/>
              <a:gdLst/>
              <a:ahLst/>
              <a:cxnLst/>
              <a:rect l="l" t="t" r="r" b="b"/>
              <a:pathLst>
                <a:path w="833" h="636" extrusionOk="0">
                  <a:moveTo>
                    <a:pt x="434" y="1"/>
                  </a:moveTo>
                  <a:cubicBezTo>
                    <a:pt x="154" y="1"/>
                    <a:pt x="1" y="303"/>
                    <a:pt x="185" y="535"/>
                  </a:cubicBezTo>
                  <a:cubicBezTo>
                    <a:pt x="235" y="582"/>
                    <a:pt x="297" y="632"/>
                    <a:pt x="362" y="632"/>
                  </a:cubicBezTo>
                  <a:cubicBezTo>
                    <a:pt x="382" y="635"/>
                    <a:pt x="400" y="636"/>
                    <a:pt x="418" y="636"/>
                  </a:cubicBezTo>
                  <a:cubicBezTo>
                    <a:pt x="688" y="636"/>
                    <a:pt x="832" y="327"/>
                    <a:pt x="652" y="99"/>
                  </a:cubicBezTo>
                  <a:cubicBezTo>
                    <a:pt x="602" y="53"/>
                    <a:pt x="540" y="22"/>
                    <a:pt x="474" y="3"/>
                  </a:cubicBezTo>
                  <a:cubicBezTo>
                    <a:pt x="460" y="2"/>
                    <a:pt x="447" y="1"/>
                    <a:pt x="434" y="1"/>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36"/>
            <p:cNvSpPr/>
            <p:nvPr/>
          </p:nvSpPr>
          <p:spPr>
            <a:xfrm>
              <a:off x="1227788" y="2167390"/>
              <a:ext cx="23456" cy="17846"/>
            </a:xfrm>
            <a:custGeom>
              <a:avLst/>
              <a:gdLst/>
              <a:ahLst/>
              <a:cxnLst/>
              <a:rect l="l" t="t" r="r" b="b"/>
              <a:pathLst>
                <a:path w="832" h="633" extrusionOk="0">
                  <a:moveTo>
                    <a:pt x="410" y="1"/>
                  </a:moveTo>
                  <a:cubicBezTo>
                    <a:pt x="143" y="1"/>
                    <a:pt x="0" y="310"/>
                    <a:pt x="180" y="519"/>
                  </a:cubicBezTo>
                  <a:cubicBezTo>
                    <a:pt x="230" y="585"/>
                    <a:pt x="277" y="615"/>
                    <a:pt x="358" y="631"/>
                  </a:cubicBezTo>
                  <a:cubicBezTo>
                    <a:pt x="371" y="632"/>
                    <a:pt x="384" y="633"/>
                    <a:pt x="397" y="633"/>
                  </a:cubicBezTo>
                  <a:cubicBezTo>
                    <a:pt x="677" y="633"/>
                    <a:pt x="831" y="316"/>
                    <a:pt x="647" y="102"/>
                  </a:cubicBezTo>
                  <a:cubicBezTo>
                    <a:pt x="601" y="52"/>
                    <a:pt x="535" y="6"/>
                    <a:pt x="469" y="6"/>
                  </a:cubicBezTo>
                  <a:cubicBezTo>
                    <a:pt x="449" y="3"/>
                    <a:pt x="429" y="1"/>
                    <a:pt x="410" y="1"/>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36"/>
            <p:cNvSpPr/>
            <p:nvPr/>
          </p:nvSpPr>
          <p:spPr>
            <a:xfrm>
              <a:off x="1268640" y="2293045"/>
              <a:ext cx="72990" cy="93317"/>
            </a:xfrm>
            <a:custGeom>
              <a:avLst/>
              <a:gdLst/>
              <a:ahLst/>
              <a:cxnLst/>
              <a:rect l="l" t="t" r="r" b="b"/>
              <a:pathLst>
                <a:path w="2589" h="3310" extrusionOk="0">
                  <a:moveTo>
                    <a:pt x="2588" y="0"/>
                  </a:moveTo>
                  <a:cubicBezTo>
                    <a:pt x="2588" y="0"/>
                    <a:pt x="0" y="899"/>
                    <a:pt x="97" y="3309"/>
                  </a:cubicBezTo>
                  <a:cubicBezTo>
                    <a:pt x="2411" y="2908"/>
                    <a:pt x="2588" y="0"/>
                    <a:pt x="2588" y="0"/>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36"/>
            <p:cNvSpPr/>
            <p:nvPr/>
          </p:nvSpPr>
          <p:spPr>
            <a:xfrm>
              <a:off x="1267315" y="2336124"/>
              <a:ext cx="43106" cy="55680"/>
            </a:xfrm>
            <a:custGeom>
              <a:avLst/>
              <a:gdLst/>
              <a:ahLst/>
              <a:cxnLst/>
              <a:rect l="l" t="t" r="r" b="b"/>
              <a:pathLst>
                <a:path w="1529" h="1975" extrusionOk="0">
                  <a:moveTo>
                    <a:pt x="1393" y="1"/>
                  </a:moveTo>
                  <a:cubicBezTo>
                    <a:pt x="1357" y="1"/>
                    <a:pt x="1321" y="19"/>
                    <a:pt x="1301" y="46"/>
                  </a:cubicBezTo>
                  <a:lnTo>
                    <a:pt x="32" y="1797"/>
                  </a:lnTo>
                  <a:cubicBezTo>
                    <a:pt x="1" y="1847"/>
                    <a:pt x="1" y="1909"/>
                    <a:pt x="66" y="1943"/>
                  </a:cubicBezTo>
                  <a:cubicBezTo>
                    <a:pt x="82" y="1959"/>
                    <a:pt x="97" y="1974"/>
                    <a:pt x="128" y="1974"/>
                  </a:cubicBezTo>
                  <a:cubicBezTo>
                    <a:pt x="163" y="1974"/>
                    <a:pt x="194" y="1959"/>
                    <a:pt x="209" y="1928"/>
                  </a:cubicBezTo>
                  <a:lnTo>
                    <a:pt x="1478" y="173"/>
                  </a:lnTo>
                  <a:cubicBezTo>
                    <a:pt x="1528" y="127"/>
                    <a:pt x="1513" y="61"/>
                    <a:pt x="1463" y="30"/>
                  </a:cubicBezTo>
                  <a:cubicBezTo>
                    <a:pt x="1444" y="10"/>
                    <a:pt x="1419" y="1"/>
                    <a:pt x="1393"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36"/>
            <p:cNvSpPr/>
            <p:nvPr/>
          </p:nvSpPr>
          <p:spPr>
            <a:xfrm>
              <a:off x="1172164" y="2578469"/>
              <a:ext cx="198052" cy="429992"/>
            </a:xfrm>
            <a:custGeom>
              <a:avLst/>
              <a:gdLst/>
              <a:ahLst/>
              <a:cxnLst/>
              <a:rect l="l" t="t" r="r" b="b"/>
              <a:pathLst>
                <a:path w="7025" h="15252" extrusionOk="0">
                  <a:moveTo>
                    <a:pt x="1" y="1"/>
                  </a:moveTo>
                  <a:lnTo>
                    <a:pt x="1" y="15252"/>
                  </a:lnTo>
                  <a:lnTo>
                    <a:pt x="7025" y="15252"/>
                  </a:lnTo>
                  <a:lnTo>
                    <a:pt x="7025" y="1"/>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36"/>
            <p:cNvSpPr/>
            <p:nvPr/>
          </p:nvSpPr>
          <p:spPr>
            <a:xfrm>
              <a:off x="1172164" y="2599247"/>
              <a:ext cx="198052" cy="47645"/>
            </a:xfrm>
            <a:custGeom>
              <a:avLst/>
              <a:gdLst/>
              <a:ahLst/>
              <a:cxnLst/>
              <a:rect l="l" t="t" r="r" b="b"/>
              <a:pathLst>
                <a:path w="7025" h="1690" extrusionOk="0">
                  <a:moveTo>
                    <a:pt x="1" y="0"/>
                  </a:moveTo>
                  <a:lnTo>
                    <a:pt x="1" y="1690"/>
                  </a:lnTo>
                  <a:lnTo>
                    <a:pt x="7025" y="1350"/>
                  </a:lnTo>
                  <a:lnTo>
                    <a:pt x="7025" y="243"/>
                  </a:lnTo>
                  <a:lnTo>
                    <a:pt x="1"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36"/>
            <p:cNvSpPr/>
            <p:nvPr/>
          </p:nvSpPr>
          <p:spPr>
            <a:xfrm>
              <a:off x="1171318" y="2687208"/>
              <a:ext cx="874" cy="179022"/>
            </a:xfrm>
            <a:custGeom>
              <a:avLst/>
              <a:gdLst/>
              <a:ahLst/>
              <a:cxnLst/>
              <a:rect l="l" t="t" r="r" b="b"/>
              <a:pathLst>
                <a:path w="31" h="6350" extrusionOk="0">
                  <a:moveTo>
                    <a:pt x="0" y="1"/>
                  </a:moveTo>
                  <a:lnTo>
                    <a:pt x="16" y="6350"/>
                  </a:lnTo>
                  <a:lnTo>
                    <a:pt x="31" y="6350"/>
                  </a:lnTo>
                  <a:lnTo>
                    <a:pt x="31" y="1"/>
                  </a:lnTo>
                  <a:close/>
                </a:path>
              </a:pathLst>
            </a:custGeom>
            <a:solidFill>
              <a:srgbClr val="B2C5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36"/>
            <p:cNvSpPr/>
            <p:nvPr/>
          </p:nvSpPr>
          <p:spPr>
            <a:xfrm>
              <a:off x="1172164" y="2682641"/>
              <a:ext cx="198052" cy="183590"/>
            </a:xfrm>
            <a:custGeom>
              <a:avLst/>
              <a:gdLst/>
              <a:ahLst/>
              <a:cxnLst/>
              <a:rect l="l" t="t" r="r" b="b"/>
              <a:pathLst>
                <a:path w="7025" h="6512" extrusionOk="0">
                  <a:moveTo>
                    <a:pt x="7009" y="1"/>
                  </a:moveTo>
                  <a:lnTo>
                    <a:pt x="1" y="163"/>
                  </a:lnTo>
                  <a:lnTo>
                    <a:pt x="1" y="6512"/>
                  </a:lnTo>
                  <a:lnTo>
                    <a:pt x="7025" y="6512"/>
                  </a:lnTo>
                  <a:lnTo>
                    <a:pt x="7009" y="1"/>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36"/>
            <p:cNvSpPr/>
            <p:nvPr/>
          </p:nvSpPr>
          <p:spPr>
            <a:xfrm>
              <a:off x="1128240" y="2866204"/>
              <a:ext cx="286774" cy="166279"/>
            </a:xfrm>
            <a:custGeom>
              <a:avLst/>
              <a:gdLst/>
              <a:ahLst/>
              <a:cxnLst/>
              <a:rect l="l" t="t" r="r" b="b"/>
              <a:pathLst>
                <a:path w="10172" h="5898" extrusionOk="0">
                  <a:moveTo>
                    <a:pt x="1" y="1"/>
                  </a:moveTo>
                  <a:lnTo>
                    <a:pt x="16" y="5127"/>
                  </a:lnTo>
                  <a:cubicBezTo>
                    <a:pt x="16" y="5543"/>
                    <a:pt x="352" y="5898"/>
                    <a:pt x="788" y="5898"/>
                  </a:cubicBezTo>
                  <a:lnTo>
                    <a:pt x="9416" y="5898"/>
                  </a:lnTo>
                  <a:cubicBezTo>
                    <a:pt x="9836" y="5898"/>
                    <a:pt x="10172" y="5543"/>
                    <a:pt x="10172" y="5127"/>
                  </a:cubicBezTo>
                  <a:lnTo>
                    <a:pt x="10156" y="1"/>
                  </a:lnTo>
                  <a:lnTo>
                    <a:pt x="8583" y="1"/>
                  </a:lnTo>
                  <a:lnTo>
                    <a:pt x="8583" y="5046"/>
                  </a:lnTo>
                  <a:lnTo>
                    <a:pt x="1559" y="5046"/>
                  </a:lnTo>
                  <a:lnTo>
                    <a:pt x="1544" y="1"/>
                  </a:lnTo>
                  <a:close/>
                </a:path>
              </a:pathLst>
            </a:custGeom>
            <a:solidFill>
              <a:srgbClr val="5F8343">
                <a:alpha val="3163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36"/>
            <p:cNvSpPr/>
            <p:nvPr/>
          </p:nvSpPr>
          <p:spPr>
            <a:xfrm>
              <a:off x="1370190" y="2866204"/>
              <a:ext cx="28" cy="142259"/>
            </a:xfrm>
            <a:custGeom>
              <a:avLst/>
              <a:gdLst/>
              <a:ahLst/>
              <a:cxnLst/>
              <a:rect l="l" t="t" r="r" b="b"/>
              <a:pathLst>
                <a:path w="1" h="5046" extrusionOk="0">
                  <a:moveTo>
                    <a:pt x="1" y="1"/>
                  </a:moveTo>
                  <a:lnTo>
                    <a:pt x="1" y="1"/>
                  </a:lnTo>
                  <a:lnTo>
                    <a:pt x="1" y="5046"/>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36"/>
            <p:cNvSpPr/>
            <p:nvPr/>
          </p:nvSpPr>
          <p:spPr>
            <a:xfrm>
              <a:off x="1171741" y="2866204"/>
              <a:ext cx="451" cy="142259"/>
            </a:xfrm>
            <a:custGeom>
              <a:avLst/>
              <a:gdLst/>
              <a:ahLst/>
              <a:cxnLst/>
              <a:rect l="l" t="t" r="r" b="b"/>
              <a:pathLst>
                <a:path w="16" h="5046" extrusionOk="0">
                  <a:moveTo>
                    <a:pt x="1" y="1"/>
                  </a:moveTo>
                  <a:lnTo>
                    <a:pt x="16" y="5046"/>
                  </a:lnTo>
                  <a:lnTo>
                    <a:pt x="16" y="1"/>
                  </a:lnTo>
                  <a:close/>
                </a:path>
              </a:pathLst>
            </a:custGeom>
            <a:solidFill>
              <a:srgbClr val="91A58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36"/>
            <p:cNvSpPr/>
            <p:nvPr/>
          </p:nvSpPr>
          <p:spPr>
            <a:xfrm>
              <a:off x="1172164" y="2866204"/>
              <a:ext cx="198052" cy="142259"/>
            </a:xfrm>
            <a:custGeom>
              <a:avLst/>
              <a:gdLst/>
              <a:ahLst/>
              <a:cxnLst/>
              <a:rect l="l" t="t" r="r" b="b"/>
              <a:pathLst>
                <a:path w="7025" h="5046" extrusionOk="0">
                  <a:moveTo>
                    <a:pt x="1" y="1"/>
                  </a:moveTo>
                  <a:lnTo>
                    <a:pt x="1" y="5046"/>
                  </a:lnTo>
                  <a:lnTo>
                    <a:pt x="7025" y="5046"/>
                  </a:lnTo>
                  <a:lnTo>
                    <a:pt x="7025" y="1"/>
                  </a:ln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36"/>
            <p:cNvSpPr/>
            <p:nvPr/>
          </p:nvSpPr>
          <p:spPr>
            <a:xfrm>
              <a:off x="1216991" y="2391776"/>
              <a:ext cx="151817" cy="138228"/>
            </a:xfrm>
            <a:custGeom>
              <a:avLst/>
              <a:gdLst/>
              <a:ahLst/>
              <a:cxnLst/>
              <a:rect l="l" t="t" r="r" b="b"/>
              <a:pathLst>
                <a:path w="5385" h="4903" extrusionOk="0">
                  <a:moveTo>
                    <a:pt x="5254" y="0"/>
                  </a:moveTo>
                  <a:cubicBezTo>
                    <a:pt x="5218" y="0"/>
                    <a:pt x="5182" y="22"/>
                    <a:pt x="5161" y="66"/>
                  </a:cubicBezTo>
                  <a:lnTo>
                    <a:pt x="2334" y="4501"/>
                  </a:lnTo>
                  <a:lnTo>
                    <a:pt x="228" y="1431"/>
                  </a:lnTo>
                  <a:cubicBezTo>
                    <a:pt x="199" y="1402"/>
                    <a:pt x="166" y="1385"/>
                    <a:pt x="134" y="1385"/>
                  </a:cubicBezTo>
                  <a:cubicBezTo>
                    <a:pt x="110" y="1385"/>
                    <a:pt x="87" y="1394"/>
                    <a:pt x="66" y="1416"/>
                  </a:cubicBezTo>
                  <a:cubicBezTo>
                    <a:pt x="19" y="1447"/>
                    <a:pt x="0" y="1512"/>
                    <a:pt x="35" y="1558"/>
                  </a:cubicBezTo>
                  <a:lnTo>
                    <a:pt x="2334" y="4903"/>
                  </a:lnTo>
                  <a:lnTo>
                    <a:pt x="5338" y="178"/>
                  </a:lnTo>
                  <a:cubicBezTo>
                    <a:pt x="5385" y="128"/>
                    <a:pt x="5369" y="66"/>
                    <a:pt x="5304" y="16"/>
                  </a:cubicBezTo>
                  <a:cubicBezTo>
                    <a:pt x="5288" y="6"/>
                    <a:pt x="5271" y="0"/>
                    <a:pt x="5254"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6"/>
            <p:cNvSpPr/>
            <p:nvPr/>
          </p:nvSpPr>
          <p:spPr>
            <a:xfrm>
              <a:off x="1185781" y="2506803"/>
              <a:ext cx="10008" cy="161402"/>
            </a:xfrm>
            <a:custGeom>
              <a:avLst/>
              <a:gdLst/>
              <a:ahLst/>
              <a:cxnLst/>
              <a:rect l="l" t="t" r="r" b="b"/>
              <a:pathLst>
                <a:path w="355" h="5725" extrusionOk="0">
                  <a:moveTo>
                    <a:pt x="178" y="1"/>
                  </a:moveTo>
                  <a:cubicBezTo>
                    <a:pt x="81" y="1"/>
                    <a:pt x="0" y="82"/>
                    <a:pt x="0" y="178"/>
                  </a:cubicBezTo>
                  <a:lnTo>
                    <a:pt x="0" y="5532"/>
                  </a:lnTo>
                  <a:cubicBezTo>
                    <a:pt x="0" y="5644"/>
                    <a:pt x="81" y="5725"/>
                    <a:pt x="178" y="5725"/>
                  </a:cubicBezTo>
                  <a:cubicBezTo>
                    <a:pt x="274" y="5725"/>
                    <a:pt x="355" y="5644"/>
                    <a:pt x="355" y="5532"/>
                  </a:cubicBezTo>
                  <a:lnTo>
                    <a:pt x="355" y="178"/>
                  </a:lnTo>
                  <a:cubicBezTo>
                    <a:pt x="355" y="82"/>
                    <a:pt x="274" y="1"/>
                    <a:pt x="178" y="1"/>
                  </a:cubicBezTo>
                  <a:close/>
                </a:path>
              </a:pathLst>
            </a:custGeom>
            <a:solidFill>
              <a:srgbClr val="F4FCD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54" name="Google Shape;1154;p36"/>
          <p:cNvGrpSpPr/>
          <p:nvPr/>
        </p:nvGrpSpPr>
        <p:grpSpPr>
          <a:xfrm>
            <a:off x="11049025" y="4872677"/>
            <a:ext cx="941896" cy="1849020"/>
            <a:chOff x="415133" y="2174439"/>
            <a:chExt cx="444430" cy="872509"/>
          </a:xfrm>
        </p:grpSpPr>
        <p:sp>
          <p:nvSpPr>
            <p:cNvPr id="1155" name="Google Shape;1155;p36"/>
            <p:cNvSpPr/>
            <p:nvPr/>
          </p:nvSpPr>
          <p:spPr>
            <a:xfrm>
              <a:off x="623026" y="2441508"/>
              <a:ext cx="104651" cy="181362"/>
            </a:xfrm>
            <a:custGeom>
              <a:avLst/>
              <a:gdLst/>
              <a:ahLst/>
              <a:cxnLst/>
              <a:rect l="l" t="t" r="r" b="b"/>
              <a:pathLst>
                <a:path w="3712" h="6433" extrusionOk="0">
                  <a:moveTo>
                    <a:pt x="3530" y="1"/>
                  </a:moveTo>
                  <a:cubicBezTo>
                    <a:pt x="3521" y="1"/>
                    <a:pt x="3512" y="1"/>
                    <a:pt x="3503" y="3"/>
                  </a:cubicBezTo>
                  <a:cubicBezTo>
                    <a:pt x="1945" y="99"/>
                    <a:pt x="869" y="1210"/>
                    <a:pt x="371" y="3250"/>
                  </a:cubicBezTo>
                  <a:cubicBezTo>
                    <a:pt x="1" y="4747"/>
                    <a:pt x="82" y="6193"/>
                    <a:pt x="97" y="6255"/>
                  </a:cubicBezTo>
                  <a:cubicBezTo>
                    <a:pt x="97" y="6351"/>
                    <a:pt x="178" y="6432"/>
                    <a:pt x="275" y="6432"/>
                  </a:cubicBezTo>
                  <a:lnTo>
                    <a:pt x="290" y="6432"/>
                  </a:lnTo>
                  <a:cubicBezTo>
                    <a:pt x="387" y="6417"/>
                    <a:pt x="468" y="6336"/>
                    <a:pt x="468" y="6240"/>
                  </a:cubicBezTo>
                  <a:cubicBezTo>
                    <a:pt x="468" y="6174"/>
                    <a:pt x="178" y="566"/>
                    <a:pt x="3538" y="373"/>
                  </a:cubicBezTo>
                  <a:cubicBezTo>
                    <a:pt x="3634" y="373"/>
                    <a:pt x="3711" y="277"/>
                    <a:pt x="3711" y="180"/>
                  </a:cubicBezTo>
                  <a:cubicBezTo>
                    <a:pt x="3697" y="78"/>
                    <a:pt x="3628" y="1"/>
                    <a:pt x="353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6"/>
            <p:cNvSpPr/>
            <p:nvPr/>
          </p:nvSpPr>
          <p:spPr>
            <a:xfrm>
              <a:off x="484825" y="2501841"/>
              <a:ext cx="92020" cy="110599"/>
            </a:xfrm>
            <a:custGeom>
              <a:avLst/>
              <a:gdLst/>
              <a:ahLst/>
              <a:cxnLst/>
              <a:rect l="l" t="t" r="r" b="b"/>
              <a:pathLst>
                <a:path w="3264" h="3923" extrusionOk="0">
                  <a:moveTo>
                    <a:pt x="192" y="1"/>
                  </a:moveTo>
                  <a:cubicBezTo>
                    <a:pt x="97" y="1"/>
                    <a:pt x="30" y="75"/>
                    <a:pt x="16" y="162"/>
                  </a:cubicBezTo>
                  <a:cubicBezTo>
                    <a:pt x="1" y="258"/>
                    <a:pt x="82" y="354"/>
                    <a:pt x="193" y="370"/>
                  </a:cubicBezTo>
                  <a:cubicBezTo>
                    <a:pt x="1304" y="466"/>
                    <a:pt x="2091" y="1045"/>
                    <a:pt x="2492" y="2106"/>
                  </a:cubicBezTo>
                  <a:cubicBezTo>
                    <a:pt x="2797" y="2912"/>
                    <a:pt x="2766" y="3714"/>
                    <a:pt x="2766" y="3714"/>
                  </a:cubicBezTo>
                  <a:cubicBezTo>
                    <a:pt x="2766" y="3826"/>
                    <a:pt x="2847" y="3907"/>
                    <a:pt x="2944" y="3922"/>
                  </a:cubicBezTo>
                  <a:lnTo>
                    <a:pt x="2959" y="3922"/>
                  </a:lnTo>
                  <a:cubicBezTo>
                    <a:pt x="3055" y="3922"/>
                    <a:pt x="3136" y="3841"/>
                    <a:pt x="3136" y="3745"/>
                  </a:cubicBezTo>
                  <a:cubicBezTo>
                    <a:pt x="3136" y="3698"/>
                    <a:pt x="3264" y="258"/>
                    <a:pt x="224" y="3"/>
                  </a:cubicBezTo>
                  <a:cubicBezTo>
                    <a:pt x="213" y="1"/>
                    <a:pt x="202" y="1"/>
                    <a:pt x="192"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6"/>
            <p:cNvSpPr/>
            <p:nvPr/>
          </p:nvSpPr>
          <p:spPr>
            <a:xfrm>
              <a:off x="504306" y="2354618"/>
              <a:ext cx="106032" cy="283250"/>
            </a:xfrm>
            <a:custGeom>
              <a:avLst/>
              <a:gdLst/>
              <a:ahLst/>
              <a:cxnLst/>
              <a:rect l="l" t="t" r="r" b="b"/>
              <a:pathLst>
                <a:path w="3761" h="10047" extrusionOk="0">
                  <a:moveTo>
                    <a:pt x="210" y="0"/>
                  </a:moveTo>
                  <a:cubicBezTo>
                    <a:pt x="162" y="0"/>
                    <a:pt x="114" y="16"/>
                    <a:pt x="81" y="49"/>
                  </a:cubicBezTo>
                  <a:cubicBezTo>
                    <a:pt x="0" y="130"/>
                    <a:pt x="0" y="242"/>
                    <a:pt x="81" y="323"/>
                  </a:cubicBezTo>
                  <a:cubicBezTo>
                    <a:pt x="2137" y="2313"/>
                    <a:pt x="2862" y="4790"/>
                    <a:pt x="3101" y="6525"/>
                  </a:cubicBezTo>
                  <a:cubicBezTo>
                    <a:pt x="3375" y="8388"/>
                    <a:pt x="3167" y="9819"/>
                    <a:pt x="3167" y="9819"/>
                  </a:cubicBezTo>
                  <a:cubicBezTo>
                    <a:pt x="3136" y="9931"/>
                    <a:pt x="3217" y="10027"/>
                    <a:pt x="3313" y="10047"/>
                  </a:cubicBezTo>
                  <a:lnTo>
                    <a:pt x="3344" y="10047"/>
                  </a:lnTo>
                  <a:cubicBezTo>
                    <a:pt x="3441" y="10047"/>
                    <a:pt x="3522" y="9981"/>
                    <a:pt x="3522" y="9885"/>
                  </a:cubicBezTo>
                  <a:cubicBezTo>
                    <a:pt x="3537" y="9819"/>
                    <a:pt x="3761" y="8407"/>
                    <a:pt x="3487" y="6479"/>
                  </a:cubicBezTo>
                  <a:cubicBezTo>
                    <a:pt x="3232" y="4693"/>
                    <a:pt x="2476" y="2140"/>
                    <a:pt x="339" y="49"/>
                  </a:cubicBezTo>
                  <a:cubicBezTo>
                    <a:pt x="307" y="16"/>
                    <a:pt x="258" y="0"/>
                    <a:pt x="21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6"/>
            <p:cNvSpPr/>
            <p:nvPr/>
          </p:nvSpPr>
          <p:spPr>
            <a:xfrm>
              <a:off x="485276" y="2592931"/>
              <a:ext cx="231517" cy="56695"/>
            </a:xfrm>
            <a:custGeom>
              <a:avLst/>
              <a:gdLst/>
              <a:ahLst/>
              <a:cxnLst/>
              <a:rect l="l" t="t" r="r" b="b"/>
              <a:pathLst>
                <a:path w="8212" h="2011" extrusionOk="0">
                  <a:moveTo>
                    <a:pt x="3954" y="1"/>
                  </a:moveTo>
                  <a:cubicBezTo>
                    <a:pt x="2669" y="1"/>
                    <a:pt x="1593" y="595"/>
                    <a:pt x="883" y="1112"/>
                  </a:cubicBezTo>
                  <a:cubicBezTo>
                    <a:pt x="324" y="1528"/>
                    <a:pt x="0" y="1914"/>
                    <a:pt x="0" y="1914"/>
                  </a:cubicBezTo>
                  <a:lnTo>
                    <a:pt x="8212" y="2010"/>
                  </a:lnTo>
                  <a:cubicBezTo>
                    <a:pt x="8212" y="2010"/>
                    <a:pt x="7633" y="1416"/>
                    <a:pt x="6734" y="869"/>
                  </a:cubicBezTo>
                  <a:cubicBezTo>
                    <a:pt x="5978" y="417"/>
                    <a:pt x="4999" y="1"/>
                    <a:pt x="3954" y="1"/>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6"/>
            <p:cNvSpPr/>
            <p:nvPr/>
          </p:nvSpPr>
          <p:spPr>
            <a:xfrm>
              <a:off x="491140" y="2617403"/>
              <a:ext cx="215757" cy="23202"/>
            </a:xfrm>
            <a:custGeom>
              <a:avLst/>
              <a:gdLst/>
              <a:ahLst/>
              <a:cxnLst/>
              <a:rect l="l" t="t" r="r" b="b"/>
              <a:pathLst>
                <a:path w="7653" h="823" extrusionOk="0">
                  <a:moveTo>
                    <a:pt x="6526" y="1"/>
                  </a:moveTo>
                  <a:cubicBezTo>
                    <a:pt x="5547" y="417"/>
                    <a:pt x="4455" y="548"/>
                    <a:pt x="3456" y="548"/>
                  </a:cubicBezTo>
                  <a:cubicBezTo>
                    <a:pt x="2268" y="548"/>
                    <a:pt x="1238" y="355"/>
                    <a:pt x="675" y="244"/>
                  </a:cubicBezTo>
                  <a:cubicBezTo>
                    <a:pt x="386" y="467"/>
                    <a:pt x="162" y="660"/>
                    <a:pt x="0" y="822"/>
                  </a:cubicBezTo>
                  <a:lnTo>
                    <a:pt x="7653" y="822"/>
                  </a:lnTo>
                  <a:cubicBezTo>
                    <a:pt x="7394" y="595"/>
                    <a:pt x="7009" y="290"/>
                    <a:pt x="6526" y="1"/>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6"/>
            <p:cNvSpPr/>
            <p:nvPr/>
          </p:nvSpPr>
          <p:spPr>
            <a:xfrm>
              <a:off x="475381" y="2640577"/>
              <a:ext cx="384179" cy="387337"/>
            </a:xfrm>
            <a:custGeom>
              <a:avLst/>
              <a:gdLst/>
              <a:ahLst/>
              <a:cxnLst/>
              <a:rect l="l" t="t" r="r" b="b"/>
              <a:pathLst>
                <a:path w="13627" h="13739" extrusionOk="0">
                  <a:moveTo>
                    <a:pt x="0" y="0"/>
                  </a:moveTo>
                  <a:lnTo>
                    <a:pt x="513" y="7938"/>
                  </a:lnTo>
                  <a:lnTo>
                    <a:pt x="594" y="9095"/>
                  </a:lnTo>
                  <a:lnTo>
                    <a:pt x="706" y="10734"/>
                  </a:lnTo>
                  <a:lnTo>
                    <a:pt x="752" y="11521"/>
                  </a:lnTo>
                  <a:lnTo>
                    <a:pt x="752" y="13739"/>
                  </a:lnTo>
                  <a:lnTo>
                    <a:pt x="13627" y="13739"/>
                  </a:lnTo>
                  <a:cubicBezTo>
                    <a:pt x="13627" y="13739"/>
                    <a:pt x="13627" y="13481"/>
                    <a:pt x="13577" y="13095"/>
                  </a:cubicBezTo>
                  <a:cubicBezTo>
                    <a:pt x="13500" y="12470"/>
                    <a:pt x="13288" y="11537"/>
                    <a:pt x="12775" y="11054"/>
                  </a:cubicBezTo>
                  <a:cubicBezTo>
                    <a:pt x="12277" y="10572"/>
                    <a:pt x="10268" y="9720"/>
                    <a:pt x="8983" y="9111"/>
                  </a:cubicBezTo>
                  <a:cubicBezTo>
                    <a:pt x="8613" y="8949"/>
                    <a:pt x="8389" y="8582"/>
                    <a:pt x="8420" y="8177"/>
                  </a:cubicBezTo>
                  <a:lnTo>
                    <a:pt x="8532" y="6345"/>
                  </a:lnTo>
                  <a:lnTo>
                    <a:pt x="8597" y="5446"/>
                  </a:lnTo>
                  <a:lnTo>
                    <a:pt x="8678" y="4320"/>
                  </a:lnTo>
                  <a:lnTo>
                    <a:pt x="8725" y="3406"/>
                  </a:lnTo>
                  <a:lnTo>
                    <a:pt x="8948" y="0"/>
                  </a:ln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6"/>
            <p:cNvSpPr/>
            <p:nvPr/>
          </p:nvSpPr>
          <p:spPr>
            <a:xfrm>
              <a:off x="604870" y="2736573"/>
              <a:ext cx="116491" cy="25824"/>
            </a:xfrm>
            <a:custGeom>
              <a:avLst/>
              <a:gdLst/>
              <a:ahLst/>
              <a:cxnLst/>
              <a:rect l="l" t="t" r="r" b="b"/>
              <a:pathLst>
                <a:path w="4132" h="916" extrusionOk="0">
                  <a:moveTo>
                    <a:pt x="452" y="1"/>
                  </a:moveTo>
                  <a:cubicBezTo>
                    <a:pt x="325" y="1"/>
                    <a:pt x="209" y="67"/>
                    <a:pt x="132" y="144"/>
                  </a:cubicBezTo>
                  <a:cubicBezTo>
                    <a:pt x="51" y="225"/>
                    <a:pt x="1" y="337"/>
                    <a:pt x="1" y="468"/>
                  </a:cubicBezTo>
                  <a:cubicBezTo>
                    <a:pt x="1" y="707"/>
                    <a:pt x="209" y="915"/>
                    <a:pt x="452" y="915"/>
                  </a:cubicBezTo>
                  <a:lnTo>
                    <a:pt x="4085" y="915"/>
                  </a:lnTo>
                  <a:lnTo>
                    <a:pt x="4132" y="1"/>
                  </a:lnTo>
                  <a:close/>
                </a:path>
              </a:pathLst>
            </a:custGeom>
            <a:solidFill>
              <a:srgbClr val="5A8D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6"/>
            <p:cNvSpPr/>
            <p:nvPr/>
          </p:nvSpPr>
          <p:spPr>
            <a:xfrm>
              <a:off x="604870" y="2794115"/>
              <a:ext cx="112911" cy="25373"/>
            </a:xfrm>
            <a:custGeom>
              <a:avLst/>
              <a:gdLst/>
              <a:ahLst/>
              <a:cxnLst/>
              <a:rect l="l" t="t" r="r" b="b"/>
              <a:pathLst>
                <a:path w="4005" h="900" extrusionOk="0">
                  <a:moveTo>
                    <a:pt x="452" y="0"/>
                  </a:moveTo>
                  <a:cubicBezTo>
                    <a:pt x="325" y="0"/>
                    <a:pt x="209" y="50"/>
                    <a:pt x="132" y="128"/>
                  </a:cubicBezTo>
                  <a:cubicBezTo>
                    <a:pt x="51" y="209"/>
                    <a:pt x="1" y="320"/>
                    <a:pt x="1" y="452"/>
                  </a:cubicBezTo>
                  <a:cubicBezTo>
                    <a:pt x="1" y="706"/>
                    <a:pt x="209" y="899"/>
                    <a:pt x="452" y="899"/>
                  </a:cubicBezTo>
                  <a:lnTo>
                    <a:pt x="3939" y="899"/>
                  </a:lnTo>
                  <a:lnTo>
                    <a:pt x="4004" y="0"/>
                  </a:lnTo>
                  <a:close/>
                </a:path>
              </a:pathLst>
            </a:custGeom>
            <a:solidFill>
              <a:srgbClr val="5A8D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6"/>
            <p:cNvSpPr/>
            <p:nvPr/>
          </p:nvSpPr>
          <p:spPr>
            <a:xfrm>
              <a:off x="496582" y="3027917"/>
              <a:ext cx="112009" cy="19030"/>
            </a:xfrm>
            <a:custGeom>
              <a:avLst/>
              <a:gdLst/>
              <a:ahLst/>
              <a:cxnLst/>
              <a:rect l="l" t="t" r="r" b="b"/>
              <a:pathLst>
                <a:path w="3973" h="675" extrusionOk="0">
                  <a:moveTo>
                    <a:pt x="0" y="0"/>
                  </a:moveTo>
                  <a:cubicBezTo>
                    <a:pt x="0" y="370"/>
                    <a:pt x="309" y="675"/>
                    <a:pt x="675" y="675"/>
                  </a:cubicBezTo>
                  <a:lnTo>
                    <a:pt x="3298" y="675"/>
                  </a:lnTo>
                  <a:cubicBezTo>
                    <a:pt x="3664" y="675"/>
                    <a:pt x="3973" y="370"/>
                    <a:pt x="3973"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6"/>
            <p:cNvSpPr/>
            <p:nvPr/>
          </p:nvSpPr>
          <p:spPr>
            <a:xfrm>
              <a:off x="629792" y="3027917"/>
              <a:ext cx="229769" cy="19030"/>
            </a:xfrm>
            <a:custGeom>
              <a:avLst/>
              <a:gdLst/>
              <a:ahLst/>
              <a:cxnLst/>
              <a:rect l="l" t="t" r="r" b="b"/>
              <a:pathLst>
                <a:path w="8150" h="675" extrusionOk="0">
                  <a:moveTo>
                    <a:pt x="0" y="0"/>
                  </a:moveTo>
                  <a:cubicBezTo>
                    <a:pt x="0" y="370"/>
                    <a:pt x="309" y="675"/>
                    <a:pt x="675" y="675"/>
                  </a:cubicBezTo>
                  <a:lnTo>
                    <a:pt x="7475" y="675"/>
                  </a:lnTo>
                  <a:cubicBezTo>
                    <a:pt x="7845" y="675"/>
                    <a:pt x="8150" y="370"/>
                    <a:pt x="8150"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6"/>
            <p:cNvSpPr/>
            <p:nvPr/>
          </p:nvSpPr>
          <p:spPr>
            <a:xfrm>
              <a:off x="438617" y="2640577"/>
              <a:ext cx="315812" cy="75415"/>
            </a:xfrm>
            <a:custGeom>
              <a:avLst/>
              <a:gdLst/>
              <a:ahLst/>
              <a:cxnLst/>
              <a:rect l="l" t="t" r="r" b="b"/>
              <a:pathLst>
                <a:path w="11202" h="2675" extrusionOk="0">
                  <a:moveTo>
                    <a:pt x="1304" y="0"/>
                  </a:moveTo>
                  <a:cubicBezTo>
                    <a:pt x="1304" y="0"/>
                    <a:pt x="0" y="2264"/>
                    <a:pt x="355" y="2507"/>
                  </a:cubicBezTo>
                  <a:cubicBezTo>
                    <a:pt x="519" y="2606"/>
                    <a:pt x="948" y="2675"/>
                    <a:pt x="1456" y="2675"/>
                  </a:cubicBezTo>
                  <a:cubicBezTo>
                    <a:pt x="2094" y="2675"/>
                    <a:pt x="2856" y="2567"/>
                    <a:pt x="3375" y="2280"/>
                  </a:cubicBezTo>
                  <a:cubicBezTo>
                    <a:pt x="4309" y="1767"/>
                    <a:pt x="4629" y="594"/>
                    <a:pt x="4629" y="594"/>
                  </a:cubicBezTo>
                  <a:cubicBezTo>
                    <a:pt x="4629" y="594"/>
                    <a:pt x="5030" y="1412"/>
                    <a:pt x="5624" y="1605"/>
                  </a:cubicBezTo>
                  <a:cubicBezTo>
                    <a:pt x="5950" y="1710"/>
                    <a:pt x="7351" y="1768"/>
                    <a:pt x="8619" y="1768"/>
                  </a:cubicBezTo>
                  <a:cubicBezTo>
                    <a:pt x="9679" y="1768"/>
                    <a:pt x="10647" y="1727"/>
                    <a:pt x="10816" y="1639"/>
                  </a:cubicBezTo>
                  <a:cubicBezTo>
                    <a:pt x="11201" y="1447"/>
                    <a:pt x="10252" y="0"/>
                    <a:pt x="10252"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6"/>
            <p:cNvSpPr/>
            <p:nvPr/>
          </p:nvSpPr>
          <p:spPr>
            <a:xfrm>
              <a:off x="858125" y="3009733"/>
              <a:ext cx="1438" cy="18184"/>
            </a:xfrm>
            <a:custGeom>
              <a:avLst/>
              <a:gdLst/>
              <a:ahLst/>
              <a:cxnLst/>
              <a:rect l="l" t="t" r="r" b="b"/>
              <a:pathLst>
                <a:path w="51" h="645" extrusionOk="0">
                  <a:moveTo>
                    <a:pt x="1" y="1"/>
                  </a:moveTo>
                  <a:cubicBezTo>
                    <a:pt x="51" y="387"/>
                    <a:pt x="51" y="645"/>
                    <a:pt x="51" y="645"/>
                  </a:cubicBezTo>
                  <a:cubicBezTo>
                    <a:pt x="51" y="645"/>
                    <a:pt x="51" y="371"/>
                    <a:pt x="1" y="1"/>
                  </a:cubicBezTo>
                  <a:close/>
                </a:path>
              </a:pathLst>
            </a:custGeom>
            <a:solidFill>
              <a:srgbClr val="D0D6DC"/>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6"/>
            <p:cNvSpPr/>
            <p:nvPr/>
          </p:nvSpPr>
          <p:spPr>
            <a:xfrm>
              <a:off x="495257" y="2943198"/>
              <a:ext cx="364303" cy="84718"/>
            </a:xfrm>
            <a:custGeom>
              <a:avLst/>
              <a:gdLst/>
              <a:ahLst/>
              <a:cxnLst/>
              <a:rect l="l" t="t" r="r" b="b"/>
              <a:pathLst>
                <a:path w="12922" h="3005" extrusionOk="0">
                  <a:moveTo>
                    <a:pt x="1" y="0"/>
                  </a:moveTo>
                  <a:lnTo>
                    <a:pt x="47" y="787"/>
                  </a:lnTo>
                  <a:lnTo>
                    <a:pt x="47" y="3005"/>
                  </a:lnTo>
                  <a:lnTo>
                    <a:pt x="12922" y="3005"/>
                  </a:lnTo>
                  <a:cubicBezTo>
                    <a:pt x="12922" y="3005"/>
                    <a:pt x="12922" y="2731"/>
                    <a:pt x="12872" y="2361"/>
                  </a:cubicBezTo>
                  <a:cubicBezTo>
                    <a:pt x="11830" y="2457"/>
                    <a:pt x="10847" y="2507"/>
                    <a:pt x="9933" y="2507"/>
                  </a:cubicBezTo>
                  <a:cubicBezTo>
                    <a:pt x="4599" y="2507"/>
                    <a:pt x="1285" y="965"/>
                    <a:pt x="1" y="0"/>
                  </a:cubicBezTo>
                  <a:close/>
                </a:path>
              </a:pathLst>
            </a:custGeom>
            <a:solidFill>
              <a:srgbClr val="5A8D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6"/>
            <p:cNvSpPr/>
            <p:nvPr/>
          </p:nvSpPr>
          <p:spPr>
            <a:xfrm>
              <a:off x="496582" y="3027917"/>
              <a:ext cx="112009" cy="0"/>
            </a:xfrm>
            <a:custGeom>
              <a:avLst/>
              <a:gdLst/>
              <a:ahLst/>
              <a:cxnLst/>
              <a:rect l="l" t="t" r="r" b="b"/>
              <a:pathLst>
                <a:path w="3973" extrusionOk="0">
                  <a:moveTo>
                    <a:pt x="1096" y="0"/>
                  </a:moveTo>
                  <a:lnTo>
                    <a:pt x="0" y="0"/>
                  </a:lnTo>
                  <a:lnTo>
                    <a:pt x="0" y="0"/>
                  </a:lnTo>
                  <a:lnTo>
                    <a:pt x="1096" y="0"/>
                  </a:lnTo>
                  <a:lnTo>
                    <a:pt x="1096" y="0"/>
                  </a:lnTo>
                  <a:close/>
                  <a:moveTo>
                    <a:pt x="3973" y="0"/>
                  </a:moveTo>
                  <a:lnTo>
                    <a:pt x="2928" y="0"/>
                  </a:lnTo>
                  <a:lnTo>
                    <a:pt x="2928" y="0"/>
                  </a:lnTo>
                  <a:lnTo>
                    <a:pt x="3973"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6"/>
            <p:cNvSpPr/>
            <p:nvPr/>
          </p:nvSpPr>
          <p:spPr>
            <a:xfrm>
              <a:off x="629792" y="3027917"/>
              <a:ext cx="229769" cy="0"/>
            </a:xfrm>
            <a:custGeom>
              <a:avLst/>
              <a:gdLst/>
              <a:ahLst/>
              <a:cxnLst/>
              <a:rect l="l" t="t" r="r" b="b"/>
              <a:pathLst>
                <a:path w="8150" extrusionOk="0">
                  <a:moveTo>
                    <a:pt x="1335" y="0"/>
                  </a:moveTo>
                  <a:lnTo>
                    <a:pt x="0" y="0"/>
                  </a:lnTo>
                  <a:lnTo>
                    <a:pt x="0" y="0"/>
                  </a:lnTo>
                  <a:lnTo>
                    <a:pt x="1335" y="0"/>
                  </a:lnTo>
                  <a:lnTo>
                    <a:pt x="1335" y="0"/>
                  </a:lnTo>
                  <a:close/>
                  <a:moveTo>
                    <a:pt x="5034" y="0"/>
                  </a:moveTo>
                  <a:lnTo>
                    <a:pt x="3182" y="0"/>
                  </a:lnTo>
                  <a:lnTo>
                    <a:pt x="3182" y="0"/>
                  </a:lnTo>
                  <a:lnTo>
                    <a:pt x="5034" y="0"/>
                  </a:lnTo>
                  <a:lnTo>
                    <a:pt x="5034" y="0"/>
                  </a:lnTo>
                  <a:close/>
                  <a:moveTo>
                    <a:pt x="8150" y="0"/>
                  </a:moveTo>
                  <a:lnTo>
                    <a:pt x="6881" y="0"/>
                  </a:lnTo>
                  <a:lnTo>
                    <a:pt x="6881" y="0"/>
                  </a:lnTo>
                  <a:lnTo>
                    <a:pt x="8150"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6"/>
            <p:cNvSpPr/>
            <p:nvPr/>
          </p:nvSpPr>
          <p:spPr>
            <a:xfrm>
              <a:off x="592691" y="2724845"/>
              <a:ext cx="145868" cy="25796"/>
            </a:xfrm>
            <a:custGeom>
              <a:avLst/>
              <a:gdLst/>
              <a:ahLst/>
              <a:cxnLst/>
              <a:rect l="l" t="t" r="r" b="b"/>
              <a:pathLst>
                <a:path w="5174" h="915" extrusionOk="0">
                  <a:moveTo>
                    <a:pt x="468" y="0"/>
                  </a:moveTo>
                  <a:cubicBezTo>
                    <a:pt x="209" y="0"/>
                    <a:pt x="1" y="209"/>
                    <a:pt x="1" y="463"/>
                  </a:cubicBezTo>
                  <a:cubicBezTo>
                    <a:pt x="1" y="706"/>
                    <a:pt x="209" y="915"/>
                    <a:pt x="468" y="915"/>
                  </a:cubicBezTo>
                  <a:lnTo>
                    <a:pt x="4726" y="915"/>
                  </a:lnTo>
                  <a:cubicBezTo>
                    <a:pt x="4980" y="915"/>
                    <a:pt x="5173" y="706"/>
                    <a:pt x="5173" y="463"/>
                  </a:cubicBezTo>
                  <a:cubicBezTo>
                    <a:pt x="5173" y="209"/>
                    <a:pt x="4980" y="0"/>
                    <a:pt x="472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6"/>
            <p:cNvSpPr/>
            <p:nvPr/>
          </p:nvSpPr>
          <p:spPr>
            <a:xfrm>
              <a:off x="592691" y="2782358"/>
              <a:ext cx="145868" cy="25796"/>
            </a:xfrm>
            <a:custGeom>
              <a:avLst/>
              <a:gdLst/>
              <a:ahLst/>
              <a:cxnLst/>
              <a:rect l="l" t="t" r="r" b="b"/>
              <a:pathLst>
                <a:path w="5174" h="915" extrusionOk="0">
                  <a:moveTo>
                    <a:pt x="468" y="1"/>
                  </a:moveTo>
                  <a:cubicBezTo>
                    <a:pt x="209" y="1"/>
                    <a:pt x="1" y="209"/>
                    <a:pt x="1" y="448"/>
                  </a:cubicBezTo>
                  <a:cubicBezTo>
                    <a:pt x="1" y="707"/>
                    <a:pt x="209" y="915"/>
                    <a:pt x="468" y="915"/>
                  </a:cubicBezTo>
                  <a:lnTo>
                    <a:pt x="4726" y="915"/>
                  </a:lnTo>
                  <a:cubicBezTo>
                    <a:pt x="4980" y="915"/>
                    <a:pt x="5173" y="707"/>
                    <a:pt x="5173" y="448"/>
                  </a:cubicBezTo>
                  <a:cubicBezTo>
                    <a:pt x="5173" y="209"/>
                    <a:pt x="4980" y="1"/>
                    <a:pt x="4726"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6"/>
            <p:cNvSpPr/>
            <p:nvPr/>
          </p:nvSpPr>
          <p:spPr>
            <a:xfrm>
              <a:off x="489844" y="2864343"/>
              <a:ext cx="48068" cy="32675"/>
            </a:xfrm>
            <a:custGeom>
              <a:avLst/>
              <a:gdLst/>
              <a:ahLst/>
              <a:cxnLst/>
              <a:rect l="l" t="t" r="r" b="b"/>
              <a:pathLst>
                <a:path w="1705" h="1159" extrusionOk="0">
                  <a:moveTo>
                    <a:pt x="0" y="1"/>
                  </a:moveTo>
                  <a:lnTo>
                    <a:pt x="81" y="1158"/>
                  </a:lnTo>
                  <a:lnTo>
                    <a:pt x="1126" y="1158"/>
                  </a:lnTo>
                  <a:cubicBezTo>
                    <a:pt x="1284" y="1158"/>
                    <a:pt x="1431" y="1093"/>
                    <a:pt x="1543" y="996"/>
                  </a:cubicBezTo>
                  <a:cubicBezTo>
                    <a:pt x="1639" y="884"/>
                    <a:pt x="1705" y="742"/>
                    <a:pt x="1705" y="580"/>
                  </a:cubicBezTo>
                  <a:cubicBezTo>
                    <a:pt x="1705" y="259"/>
                    <a:pt x="1446" y="1"/>
                    <a:pt x="1126" y="1"/>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6"/>
            <p:cNvSpPr/>
            <p:nvPr/>
          </p:nvSpPr>
          <p:spPr>
            <a:xfrm>
              <a:off x="498132" y="2737814"/>
              <a:ext cx="64420" cy="51846"/>
            </a:xfrm>
            <a:custGeom>
              <a:avLst/>
              <a:gdLst/>
              <a:ahLst/>
              <a:cxnLst/>
              <a:rect l="l" t="t" r="r" b="b"/>
              <a:pathLst>
                <a:path w="2285" h="1839" extrusionOk="0">
                  <a:moveTo>
                    <a:pt x="1138" y="0"/>
                  </a:moveTo>
                  <a:cubicBezTo>
                    <a:pt x="997" y="0"/>
                    <a:pt x="849" y="31"/>
                    <a:pt x="701" y="100"/>
                  </a:cubicBezTo>
                  <a:cubicBezTo>
                    <a:pt x="543" y="181"/>
                    <a:pt x="412" y="312"/>
                    <a:pt x="331" y="470"/>
                  </a:cubicBezTo>
                  <a:cubicBezTo>
                    <a:pt x="1" y="1171"/>
                    <a:pt x="498" y="1838"/>
                    <a:pt x="1149" y="1838"/>
                  </a:cubicBezTo>
                  <a:cubicBezTo>
                    <a:pt x="1289" y="1838"/>
                    <a:pt x="1437" y="1807"/>
                    <a:pt x="1584" y="1739"/>
                  </a:cubicBezTo>
                  <a:cubicBezTo>
                    <a:pt x="1746" y="1662"/>
                    <a:pt x="1874" y="1531"/>
                    <a:pt x="1955" y="1353"/>
                  </a:cubicBezTo>
                  <a:cubicBezTo>
                    <a:pt x="2285" y="668"/>
                    <a:pt x="1790" y="0"/>
                    <a:pt x="1138"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6"/>
            <p:cNvSpPr/>
            <p:nvPr/>
          </p:nvSpPr>
          <p:spPr>
            <a:xfrm>
              <a:off x="512454" y="2749317"/>
              <a:ext cx="35804" cy="28954"/>
            </a:xfrm>
            <a:custGeom>
              <a:avLst/>
              <a:gdLst/>
              <a:ahLst/>
              <a:cxnLst/>
              <a:rect l="l" t="t" r="r" b="b"/>
              <a:pathLst>
                <a:path w="1270" h="1027" extrusionOk="0">
                  <a:moveTo>
                    <a:pt x="644" y="0"/>
                  </a:moveTo>
                  <a:cubicBezTo>
                    <a:pt x="563" y="0"/>
                    <a:pt x="467" y="16"/>
                    <a:pt x="386" y="62"/>
                  </a:cubicBezTo>
                  <a:cubicBezTo>
                    <a:pt x="305" y="97"/>
                    <a:pt x="228" y="174"/>
                    <a:pt x="178" y="255"/>
                  </a:cubicBezTo>
                  <a:cubicBezTo>
                    <a:pt x="0" y="640"/>
                    <a:pt x="274" y="1026"/>
                    <a:pt x="644" y="1026"/>
                  </a:cubicBezTo>
                  <a:cubicBezTo>
                    <a:pt x="725" y="1026"/>
                    <a:pt x="806" y="1011"/>
                    <a:pt x="884" y="964"/>
                  </a:cubicBezTo>
                  <a:cubicBezTo>
                    <a:pt x="980" y="930"/>
                    <a:pt x="1046" y="849"/>
                    <a:pt x="1096" y="752"/>
                  </a:cubicBezTo>
                  <a:cubicBezTo>
                    <a:pt x="1269" y="386"/>
                    <a:pt x="999" y="0"/>
                    <a:pt x="644" y="0"/>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6"/>
            <p:cNvSpPr/>
            <p:nvPr/>
          </p:nvSpPr>
          <p:spPr>
            <a:xfrm>
              <a:off x="527453" y="3027917"/>
              <a:ext cx="51677" cy="19030"/>
            </a:xfrm>
            <a:custGeom>
              <a:avLst/>
              <a:gdLst/>
              <a:ahLst/>
              <a:cxnLst/>
              <a:rect l="l" t="t" r="r" b="b"/>
              <a:pathLst>
                <a:path w="1833" h="675" extrusionOk="0">
                  <a:moveTo>
                    <a:pt x="1" y="0"/>
                  </a:moveTo>
                  <a:lnTo>
                    <a:pt x="1" y="675"/>
                  </a:lnTo>
                  <a:lnTo>
                    <a:pt x="1833" y="675"/>
                  </a:lnTo>
                  <a:lnTo>
                    <a:pt x="1833"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49763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6"/>
            <p:cNvSpPr/>
            <p:nvPr/>
          </p:nvSpPr>
          <p:spPr>
            <a:xfrm>
              <a:off x="527453" y="3027917"/>
              <a:ext cx="51677" cy="0"/>
            </a:xfrm>
            <a:custGeom>
              <a:avLst/>
              <a:gdLst/>
              <a:ahLst/>
              <a:cxnLst/>
              <a:rect l="l" t="t" r="r" b="b"/>
              <a:pathLst>
                <a:path w="1833" extrusionOk="0">
                  <a:moveTo>
                    <a:pt x="1833" y="0"/>
                  </a:moveTo>
                  <a:lnTo>
                    <a:pt x="1" y="0"/>
                  </a:lnTo>
                  <a:lnTo>
                    <a:pt x="1" y="0"/>
                  </a:ln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6"/>
            <p:cNvSpPr/>
            <p:nvPr/>
          </p:nvSpPr>
          <p:spPr>
            <a:xfrm>
              <a:off x="667401"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6"/>
            <p:cNvSpPr/>
            <p:nvPr/>
          </p:nvSpPr>
          <p:spPr>
            <a:xfrm>
              <a:off x="667401"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6"/>
            <p:cNvSpPr/>
            <p:nvPr/>
          </p:nvSpPr>
          <p:spPr>
            <a:xfrm>
              <a:off x="771686" y="3027917"/>
              <a:ext cx="52128" cy="19030"/>
            </a:xfrm>
            <a:custGeom>
              <a:avLst/>
              <a:gdLst/>
              <a:ahLst/>
              <a:cxnLst/>
              <a:rect l="l" t="t" r="r" b="b"/>
              <a:pathLst>
                <a:path w="1849" h="675" extrusionOk="0">
                  <a:moveTo>
                    <a:pt x="1" y="0"/>
                  </a:moveTo>
                  <a:lnTo>
                    <a:pt x="1" y="675"/>
                  </a:lnTo>
                  <a:lnTo>
                    <a:pt x="1848" y="675"/>
                  </a:lnTo>
                  <a:lnTo>
                    <a:pt x="1848"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49763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36"/>
            <p:cNvSpPr/>
            <p:nvPr/>
          </p:nvSpPr>
          <p:spPr>
            <a:xfrm>
              <a:off x="771686" y="3027917"/>
              <a:ext cx="52128" cy="0"/>
            </a:xfrm>
            <a:custGeom>
              <a:avLst/>
              <a:gdLst/>
              <a:ahLst/>
              <a:cxnLst/>
              <a:rect l="l" t="t" r="r" b="b"/>
              <a:pathLst>
                <a:path w="1849" extrusionOk="0">
                  <a:moveTo>
                    <a:pt x="1848" y="0"/>
                  </a:moveTo>
                  <a:lnTo>
                    <a:pt x="1" y="0"/>
                  </a:lnTo>
                  <a:lnTo>
                    <a:pt x="1" y="0"/>
                  </a:ln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36"/>
            <p:cNvSpPr/>
            <p:nvPr/>
          </p:nvSpPr>
          <p:spPr>
            <a:xfrm>
              <a:off x="574986" y="2256451"/>
              <a:ext cx="100168" cy="239072"/>
            </a:xfrm>
            <a:custGeom>
              <a:avLst/>
              <a:gdLst/>
              <a:ahLst/>
              <a:cxnLst/>
              <a:rect l="l" t="t" r="r" b="b"/>
              <a:pathLst>
                <a:path w="3553" h="8480" extrusionOk="0">
                  <a:moveTo>
                    <a:pt x="3350" y="0"/>
                  </a:moveTo>
                  <a:cubicBezTo>
                    <a:pt x="3314" y="0"/>
                    <a:pt x="3279" y="10"/>
                    <a:pt x="3248" y="29"/>
                  </a:cubicBezTo>
                  <a:cubicBezTo>
                    <a:pt x="1736" y="1040"/>
                    <a:pt x="741" y="2791"/>
                    <a:pt x="355" y="5105"/>
                  </a:cubicBezTo>
                  <a:cubicBezTo>
                    <a:pt x="81" y="6841"/>
                    <a:pt x="243" y="8256"/>
                    <a:pt x="243" y="8322"/>
                  </a:cubicBezTo>
                  <a:cubicBezTo>
                    <a:pt x="259" y="8418"/>
                    <a:pt x="340" y="8480"/>
                    <a:pt x="436" y="8480"/>
                  </a:cubicBezTo>
                  <a:lnTo>
                    <a:pt x="451" y="8480"/>
                  </a:lnTo>
                  <a:cubicBezTo>
                    <a:pt x="548" y="8480"/>
                    <a:pt x="629" y="8383"/>
                    <a:pt x="613" y="8272"/>
                  </a:cubicBezTo>
                  <a:cubicBezTo>
                    <a:pt x="613" y="8225"/>
                    <a:pt x="0" y="2648"/>
                    <a:pt x="3456" y="334"/>
                  </a:cubicBezTo>
                  <a:cubicBezTo>
                    <a:pt x="3537" y="284"/>
                    <a:pt x="3552" y="172"/>
                    <a:pt x="3506" y="75"/>
                  </a:cubicBezTo>
                  <a:cubicBezTo>
                    <a:pt x="3466" y="25"/>
                    <a:pt x="3408" y="0"/>
                    <a:pt x="335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36"/>
            <p:cNvSpPr/>
            <p:nvPr/>
          </p:nvSpPr>
          <p:spPr>
            <a:xfrm>
              <a:off x="584120" y="2264345"/>
              <a:ext cx="67014" cy="28390"/>
            </a:xfrm>
            <a:custGeom>
              <a:avLst/>
              <a:gdLst/>
              <a:ahLst/>
              <a:cxnLst/>
              <a:rect l="l" t="t" r="r" b="b"/>
              <a:pathLst>
                <a:path w="2377" h="1007" extrusionOk="0">
                  <a:moveTo>
                    <a:pt x="1189" y="1"/>
                  </a:moveTo>
                  <a:cubicBezTo>
                    <a:pt x="485" y="1"/>
                    <a:pt x="0" y="486"/>
                    <a:pt x="0" y="486"/>
                  </a:cubicBezTo>
                  <a:cubicBezTo>
                    <a:pt x="0" y="486"/>
                    <a:pt x="478" y="1007"/>
                    <a:pt x="1182" y="1007"/>
                  </a:cubicBezTo>
                  <a:cubicBezTo>
                    <a:pt x="1534" y="1007"/>
                    <a:pt x="1943" y="877"/>
                    <a:pt x="2376" y="486"/>
                  </a:cubicBezTo>
                  <a:cubicBezTo>
                    <a:pt x="1948" y="122"/>
                    <a:pt x="1541" y="1"/>
                    <a:pt x="118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36"/>
            <p:cNvSpPr/>
            <p:nvPr/>
          </p:nvSpPr>
          <p:spPr>
            <a:xfrm>
              <a:off x="623900" y="2273029"/>
              <a:ext cx="63546" cy="66252"/>
            </a:xfrm>
            <a:custGeom>
              <a:avLst/>
              <a:gdLst/>
              <a:ahLst/>
              <a:cxnLst/>
              <a:rect l="l" t="t" r="r" b="b"/>
              <a:pathLst>
                <a:path w="2254" h="2350" extrusionOk="0">
                  <a:moveTo>
                    <a:pt x="869" y="0"/>
                  </a:moveTo>
                  <a:lnTo>
                    <a:pt x="869" y="0"/>
                  </a:lnTo>
                  <a:cubicBezTo>
                    <a:pt x="1" y="1447"/>
                    <a:pt x="1289" y="2349"/>
                    <a:pt x="1289" y="2349"/>
                  </a:cubicBezTo>
                  <a:cubicBezTo>
                    <a:pt x="1289" y="2349"/>
                    <a:pt x="2253" y="1080"/>
                    <a:pt x="869"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36"/>
            <p:cNvSpPr/>
            <p:nvPr/>
          </p:nvSpPr>
          <p:spPr>
            <a:xfrm>
              <a:off x="483951" y="2426228"/>
              <a:ext cx="88778" cy="92894"/>
            </a:xfrm>
            <a:custGeom>
              <a:avLst/>
              <a:gdLst/>
              <a:ahLst/>
              <a:cxnLst/>
              <a:rect l="l" t="t" r="r" b="b"/>
              <a:pathLst>
                <a:path w="3149" h="3295" extrusionOk="0">
                  <a:moveTo>
                    <a:pt x="1544" y="1"/>
                  </a:moveTo>
                  <a:cubicBezTo>
                    <a:pt x="1544" y="1"/>
                    <a:pt x="1" y="1590"/>
                    <a:pt x="1736" y="3295"/>
                  </a:cubicBezTo>
                  <a:cubicBezTo>
                    <a:pt x="3148" y="1432"/>
                    <a:pt x="1544" y="1"/>
                    <a:pt x="1544"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36"/>
            <p:cNvSpPr/>
            <p:nvPr/>
          </p:nvSpPr>
          <p:spPr>
            <a:xfrm>
              <a:off x="525169" y="2457804"/>
              <a:ext cx="11784" cy="66337"/>
            </a:xfrm>
            <a:custGeom>
              <a:avLst/>
              <a:gdLst/>
              <a:ahLst/>
              <a:cxnLst/>
              <a:rect l="l" t="t" r="r" b="b"/>
              <a:pathLst>
                <a:path w="418" h="2353" extrusionOk="0">
                  <a:moveTo>
                    <a:pt x="136" y="0"/>
                  </a:moveTo>
                  <a:cubicBezTo>
                    <a:pt x="128" y="0"/>
                    <a:pt x="121" y="1"/>
                    <a:pt x="112" y="3"/>
                  </a:cubicBezTo>
                  <a:cubicBezTo>
                    <a:pt x="47" y="3"/>
                    <a:pt x="1" y="53"/>
                    <a:pt x="16" y="119"/>
                  </a:cubicBezTo>
                  <a:lnTo>
                    <a:pt x="193" y="2256"/>
                  </a:lnTo>
                  <a:cubicBezTo>
                    <a:pt x="193" y="2302"/>
                    <a:pt x="240" y="2352"/>
                    <a:pt x="305" y="2352"/>
                  </a:cubicBezTo>
                  <a:cubicBezTo>
                    <a:pt x="371" y="2352"/>
                    <a:pt x="417" y="2287"/>
                    <a:pt x="417" y="2240"/>
                  </a:cubicBezTo>
                  <a:lnTo>
                    <a:pt x="240" y="100"/>
                  </a:lnTo>
                  <a:cubicBezTo>
                    <a:pt x="226" y="46"/>
                    <a:pt x="189" y="0"/>
                    <a:pt x="136"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36"/>
            <p:cNvSpPr/>
            <p:nvPr/>
          </p:nvSpPr>
          <p:spPr>
            <a:xfrm>
              <a:off x="644791" y="2492283"/>
              <a:ext cx="91569" cy="40372"/>
            </a:xfrm>
            <a:custGeom>
              <a:avLst/>
              <a:gdLst/>
              <a:ahLst/>
              <a:cxnLst/>
              <a:rect l="l" t="t" r="r" b="b"/>
              <a:pathLst>
                <a:path w="3248" h="1432" extrusionOk="0">
                  <a:moveTo>
                    <a:pt x="1839" y="0"/>
                  </a:moveTo>
                  <a:cubicBezTo>
                    <a:pt x="1279" y="0"/>
                    <a:pt x="621" y="227"/>
                    <a:pt x="0" y="998"/>
                  </a:cubicBezTo>
                  <a:cubicBezTo>
                    <a:pt x="520" y="1315"/>
                    <a:pt x="989" y="1432"/>
                    <a:pt x="1397" y="1432"/>
                  </a:cubicBezTo>
                  <a:cubicBezTo>
                    <a:pt x="2568" y="1432"/>
                    <a:pt x="3248" y="470"/>
                    <a:pt x="3248" y="470"/>
                  </a:cubicBezTo>
                  <a:cubicBezTo>
                    <a:pt x="3248" y="470"/>
                    <a:pt x="2644" y="0"/>
                    <a:pt x="1839" y="0"/>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36"/>
            <p:cNvSpPr/>
            <p:nvPr/>
          </p:nvSpPr>
          <p:spPr>
            <a:xfrm>
              <a:off x="639350" y="2507367"/>
              <a:ext cx="66140" cy="17649"/>
            </a:xfrm>
            <a:custGeom>
              <a:avLst/>
              <a:gdLst/>
              <a:ahLst/>
              <a:cxnLst/>
              <a:rect l="l" t="t" r="r" b="b"/>
              <a:pathLst>
                <a:path w="2346" h="626" extrusionOk="0">
                  <a:moveTo>
                    <a:pt x="2203" y="0"/>
                  </a:moveTo>
                  <a:lnTo>
                    <a:pt x="112" y="401"/>
                  </a:lnTo>
                  <a:cubicBezTo>
                    <a:pt x="47" y="417"/>
                    <a:pt x="0" y="482"/>
                    <a:pt x="16" y="529"/>
                  </a:cubicBezTo>
                  <a:cubicBezTo>
                    <a:pt x="31" y="594"/>
                    <a:pt x="81" y="625"/>
                    <a:pt x="128" y="625"/>
                  </a:cubicBezTo>
                  <a:lnTo>
                    <a:pt x="143" y="625"/>
                  </a:lnTo>
                  <a:lnTo>
                    <a:pt x="2249" y="224"/>
                  </a:lnTo>
                  <a:cubicBezTo>
                    <a:pt x="2315" y="209"/>
                    <a:pt x="2346" y="158"/>
                    <a:pt x="2330" y="97"/>
                  </a:cubicBezTo>
                  <a:cubicBezTo>
                    <a:pt x="2330" y="31"/>
                    <a:pt x="2265" y="0"/>
                    <a:pt x="220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36"/>
            <p:cNvSpPr/>
            <p:nvPr/>
          </p:nvSpPr>
          <p:spPr>
            <a:xfrm>
              <a:off x="434586" y="2464034"/>
              <a:ext cx="51677" cy="55060"/>
            </a:xfrm>
            <a:custGeom>
              <a:avLst/>
              <a:gdLst/>
              <a:ahLst/>
              <a:cxnLst/>
              <a:rect l="l" t="t" r="r" b="b"/>
              <a:pathLst>
                <a:path w="1833" h="1953" extrusionOk="0">
                  <a:moveTo>
                    <a:pt x="1130" y="0"/>
                  </a:moveTo>
                  <a:cubicBezTo>
                    <a:pt x="809" y="0"/>
                    <a:pt x="458" y="244"/>
                    <a:pt x="255" y="635"/>
                  </a:cubicBezTo>
                  <a:cubicBezTo>
                    <a:pt x="1" y="1152"/>
                    <a:pt x="78" y="1711"/>
                    <a:pt x="448" y="1888"/>
                  </a:cubicBezTo>
                  <a:cubicBezTo>
                    <a:pt x="532" y="1932"/>
                    <a:pt x="622" y="1953"/>
                    <a:pt x="715" y="1953"/>
                  </a:cubicBezTo>
                  <a:cubicBezTo>
                    <a:pt x="1031" y="1953"/>
                    <a:pt x="1374" y="1710"/>
                    <a:pt x="1574" y="1310"/>
                  </a:cubicBezTo>
                  <a:cubicBezTo>
                    <a:pt x="1833" y="812"/>
                    <a:pt x="1752" y="249"/>
                    <a:pt x="1382" y="56"/>
                  </a:cubicBezTo>
                  <a:cubicBezTo>
                    <a:pt x="1302" y="18"/>
                    <a:pt x="1217" y="0"/>
                    <a:pt x="1130"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36"/>
            <p:cNvSpPr/>
            <p:nvPr/>
          </p:nvSpPr>
          <p:spPr>
            <a:xfrm>
              <a:off x="437743" y="2455717"/>
              <a:ext cx="72455" cy="75753"/>
            </a:xfrm>
            <a:custGeom>
              <a:avLst/>
              <a:gdLst/>
              <a:ahLst/>
              <a:cxnLst/>
              <a:rect l="l" t="t" r="r" b="b"/>
              <a:pathLst>
                <a:path w="2570" h="2687" extrusionOk="0">
                  <a:moveTo>
                    <a:pt x="1204" y="0"/>
                  </a:moveTo>
                  <a:lnTo>
                    <a:pt x="1204" y="0"/>
                  </a:lnTo>
                  <a:cubicBezTo>
                    <a:pt x="1046" y="432"/>
                    <a:pt x="1239" y="737"/>
                    <a:pt x="1239" y="737"/>
                  </a:cubicBezTo>
                  <a:cubicBezTo>
                    <a:pt x="1239" y="737"/>
                    <a:pt x="1204" y="733"/>
                    <a:pt x="1147" y="733"/>
                  </a:cubicBezTo>
                  <a:cubicBezTo>
                    <a:pt x="972" y="733"/>
                    <a:pt x="590" y="769"/>
                    <a:pt x="433" y="1061"/>
                  </a:cubicBezTo>
                  <a:cubicBezTo>
                    <a:pt x="209" y="1447"/>
                    <a:pt x="641" y="1894"/>
                    <a:pt x="641" y="1894"/>
                  </a:cubicBezTo>
                  <a:cubicBezTo>
                    <a:pt x="641" y="1894"/>
                    <a:pt x="178" y="2087"/>
                    <a:pt x="1" y="2330"/>
                  </a:cubicBezTo>
                  <a:cubicBezTo>
                    <a:pt x="178" y="2550"/>
                    <a:pt x="527" y="2686"/>
                    <a:pt x="902" y="2686"/>
                  </a:cubicBezTo>
                  <a:cubicBezTo>
                    <a:pt x="1372" y="2686"/>
                    <a:pt x="1884" y="2472"/>
                    <a:pt x="2153" y="1944"/>
                  </a:cubicBezTo>
                  <a:cubicBezTo>
                    <a:pt x="2569" y="1107"/>
                    <a:pt x="1960" y="97"/>
                    <a:pt x="1204" y="0"/>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36"/>
            <p:cNvSpPr/>
            <p:nvPr/>
          </p:nvSpPr>
          <p:spPr>
            <a:xfrm>
              <a:off x="417727" y="2485038"/>
              <a:ext cx="18494" cy="13645"/>
            </a:xfrm>
            <a:custGeom>
              <a:avLst/>
              <a:gdLst/>
              <a:ahLst/>
              <a:cxnLst/>
              <a:rect l="l" t="t" r="r" b="b"/>
              <a:pathLst>
                <a:path w="656" h="484" extrusionOk="0">
                  <a:moveTo>
                    <a:pt x="328" y="1"/>
                  </a:moveTo>
                  <a:cubicBezTo>
                    <a:pt x="322" y="1"/>
                    <a:pt x="316" y="1"/>
                    <a:pt x="309" y="2"/>
                  </a:cubicBezTo>
                  <a:cubicBezTo>
                    <a:pt x="275" y="2"/>
                    <a:pt x="228" y="21"/>
                    <a:pt x="194" y="52"/>
                  </a:cubicBezTo>
                  <a:cubicBezTo>
                    <a:pt x="1" y="214"/>
                    <a:pt x="117" y="484"/>
                    <a:pt x="356" y="484"/>
                  </a:cubicBezTo>
                  <a:cubicBezTo>
                    <a:pt x="406" y="484"/>
                    <a:pt x="452" y="453"/>
                    <a:pt x="483" y="437"/>
                  </a:cubicBezTo>
                  <a:cubicBezTo>
                    <a:pt x="656" y="280"/>
                    <a:pt x="554" y="1"/>
                    <a:pt x="328"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36"/>
            <p:cNvSpPr/>
            <p:nvPr/>
          </p:nvSpPr>
          <p:spPr>
            <a:xfrm>
              <a:off x="415133" y="2464288"/>
              <a:ext cx="18353" cy="13222"/>
            </a:xfrm>
            <a:custGeom>
              <a:avLst/>
              <a:gdLst/>
              <a:ahLst/>
              <a:cxnLst/>
              <a:rect l="l" t="t" r="r" b="b"/>
              <a:pathLst>
                <a:path w="651" h="469" extrusionOk="0">
                  <a:moveTo>
                    <a:pt x="323" y="0"/>
                  </a:moveTo>
                  <a:cubicBezTo>
                    <a:pt x="317" y="0"/>
                    <a:pt x="311" y="0"/>
                    <a:pt x="305" y="1"/>
                  </a:cubicBezTo>
                  <a:cubicBezTo>
                    <a:pt x="255" y="1"/>
                    <a:pt x="209" y="16"/>
                    <a:pt x="174" y="32"/>
                  </a:cubicBezTo>
                  <a:cubicBezTo>
                    <a:pt x="1" y="190"/>
                    <a:pt x="88" y="468"/>
                    <a:pt x="332" y="468"/>
                  </a:cubicBezTo>
                  <a:cubicBezTo>
                    <a:pt x="338" y="468"/>
                    <a:pt x="345" y="468"/>
                    <a:pt x="351" y="468"/>
                  </a:cubicBezTo>
                  <a:cubicBezTo>
                    <a:pt x="382" y="468"/>
                    <a:pt x="432" y="448"/>
                    <a:pt x="463" y="417"/>
                  </a:cubicBezTo>
                  <a:cubicBezTo>
                    <a:pt x="651" y="278"/>
                    <a:pt x="550" y="0"/>
                    <a:pt x="32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36"/>
            <p:cNvSpPr/>
            <p:nvPr/>
          </p:nvSpPr>
          <p:spPr>
            <a:xfrm>
              <a:off x="433768" y="2455154"/>
              <a:ext cx="18325" cy="13645"/>
            </a:xfrm>
            <a:custGeom>
              <a:avLst/>
              <a:gdLst/>
              <a:ahLst/>
              <a:cxnLst/>
              <a:rect l="l" t="t" r="r" b="b"/>
              <a:pathLst>
                <a:path w="650" h="484" extrusionOk="0">
                  <a:moveTo>
                    <a:pt x="318" y="0"/>
                  </a:moveTo>
                  <a:cubicBezTo>
                    <a:pt x="312" y="0"/>
                    <a:pt x="306" y="0"/>
                    <a:pt x="300" y="1"/>
                  </a:cubicBezTo>
                  <a:cubicBezTo>
                    <a:pt x="253" y="1"/>
                    <a:pt x="203" y="20"/>
                    <a:pt x="172" y="51"/>
                  </a:cubicBezTo>
                  <a:cubicBezTo>
                    <a:pt x="1" y="208"/>
                    <a:pt x="86" y="484"/>
                    <a:pt x="326" y="484"/>
                  </a:cubicBezTo>
                  <a:cubicBezTo>
                    <a:pt x="333" y="484"/>
                    <a:pt x="342" y="484"/>
                    <a:pt x="350" y="483"/>
                  </a:cubicBezTo>
                  <a:cubicBezTo>
                    <a:pt x="381" y="483"/>
                    <a:pt x="431" y="468"/>
                    <a:pt x="462" y="437"/>
                  </a:cubicBezTo>
                  <a:cubicBezTo>
                    <a:pt x="650" y="279"/>
                    <a:pt x="548" y="0"/>
                    <a:pt x="318"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36"/>
            <p:cNvSpPr/>
            <p:nvPr/>
          </p:nvSpPr>
          <p:spPr>
            <a:xfrm>
              <a:off x="449049" y="2299783"/>
              <a:ext cx="68874" cy="58528"/>
            </a:xfrm>
            <a:custGeom>
              <a:avLst/>
              <a:gdLst/>
              <a:ahLst/>
              <a:cxnLst/>
              <a:rect l="l" t="t" r="r" b="b"/>
              <a:pathLst>
                <a:path w="2443" h="2076" extrusionOk="0">
                  <a:moveTo>
                    <a:pt x="1560" y="0"/>
                  </a:moveTo>
                  <a:cubicBezTo>
                    <a:pt x="1264" y="0"/>
                    <a:pt x="928" y="131"/>
                    <a:pt x="645" y="386"/>
                  </a:cubicBezTo>
                  <a:cubicBezTo>
                    <a:pt x="143" y="837"/>
                    <a:pt x="1" y="1497"/>
                    <a:pt x="321" y="1848"/>
                  </a:cubicBezTo>
                  <a:cubicBezTo>
                    <a:pt x="460" y="2000"/>
                    <a:pt x="665" y="2075"/>
                    <a:pt x="892" y="2075"/>
                  </a:cubicBezTo>
                  <a:cubicBezTo>
                    <a:pt x="1193" y="2075"/>
                    <a:pt x="1534" y="1944"/>
                    <a:pt x="1817" y="1690"/>
                  </a:cubicBezTo>
                  <a:cubicBezTo>
                    <a:pt x="2315" y="1238"/>
                    <a:pt x="2442" y="579"/>
                    <a:pt x="2122" y="228"/>
                  </a:cubicBezTo>
                  <a:cubicBezTo>
                    <a:pt x="1984" y="75"/>
                    <a:pt x="1783" y="0"/>
                    <a:pt x="1560"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36"/>
            <p:cNvSpPr/>
            <p:nvPr/>
          </p:nvSpPr>
          <p:spPr>
            <a:xfrm>
              <a:off x="446342" y="2294342"/>
              <a:ext cx="94304" cy="83337"/>
            </a:xfrm>
            <a:custGeom>
              <a:avLst/>
              <a:gdLst/>
              <a:ahLst/>
              <a:cxnLst/>
              <a:rect l="l" t="t" r="r" b="b"/>
              <a:pathLst>
                <a:path w="3345" h="2956" extrusionOk="0">
                  <a:moveTo>
                    <a:pt x="2314" y="0"/>
                  </a:moveTo>
                  <a:cubicBezTo>
                    <a:pt x="1944" y="421"/>
                    <a:pt x="2025" y="837"/>
                    <a:pt x="2025" y="837"/>
                  </a:cubicBezTo>
                  <a:cubicBezTo>
                    <a:pt x="2025" y="837"/>
                    <a:pt x="1754" y="686"/>
                    <a:pt x="1449" y="686"/>
                  </a:cubicBezTo>
                  <a:cubicBezTo>
                    <a:pt x="1297" y="686"/>
                    <a:pt x="1136" y="724"/>
                    <a:pt x="995" y="837"/>
                  </a:cubicBezTo>
                  <a:cubicBezTo>
                    <a:pt x="594" y="1173"/>
                    <a:pt x="884" y="1848"/>
                    <a:pt x="884" y="1848"/>
                  </a:cubicBezTo>
                  <a:cubicBezTo>
                    <a:pt x="884" y="1848"/>
                    <a:pt x="290" y="1848"/>
                    <a:pt x="0" y="2060"/>
                  </a:cubicBezTo>
                  <a:cubicBezTo>
                    <a:pt x="146" y="2531"/>
                    <a:pt x="780" y="2955"/>
                    <a:pt x="1463" y="2955"/>
                  </a:cubicBezTo>
                  <a:cubicBezTo>
                    <a:pt x="1824" y="2955"/>
                    <a:pt x="2199" y="2836"/>
                    <a:pt x="2523" y="2542"/>
                  </a:cubicBezTo>
                  <a:cubicBezTo>
                    <a:pt x="3344" y="1802"/>
                    <a:pt x="3086" y="436"/>
                    <a:pt x="2314" y="0"/>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36"/>
            <p:cNvSpPr/>
            <p:nvPr/>
          </p:nvSpPr>
          <p:spPr>
            <a:xfrm>
              <a:off x="437320" y="2307170"/>
              <a:ext cx="19481" cy="16126"/>
            </a:xfrm>
            <a:custGeom>
              <a:avLst/>
              <a:gdLst/>
              <a:ahLst/>
              <a:cxnLst/>
              <a:rect l="l" t="t" r="r" b="b"/>
              <a:pathLst>
                <a:path w="691" h="572" extrusionOk="0">
                  <a:moveTo>
                    <a:pt x="343" y="0"/>
                  </a:moveTo>
                  <a:cubicBezTo>
                    <a:pt x="319" y="0"/>
                    <a:pt x="295" y="4"/>
                    <a:pt x="270" y="12"/>
                  </a:cubicBezTo>
                  <a:cubicBezTo>
                    <a:pt x="0" y="108"/>
                    <a:pt x="0" y="463"/>
                    <a:pt x="270" y="560"/>
                  </a:cubicBezTo>
                  <a:cubicBezTo>
                    <a:pt x="295" y="567"/>
                    <a:pt x="319" y="571"/>
                    <a:pt x="343" y="571"/>
                  </a:cubicBezTo>
                  <a:cubicBezTo>
                    <a:pt x="367" y="571"/>
                    <a:pt x="392" y="567"/>
                    <a:pt x="417" y="560"/>
                  </a:cubicBezTo>
                  <a:cubicBezTo>
                    <a:pt x="691" y="479"/>
                    <a:pt x="691" y="108"/>
                    <a:pt x="417" y="12"/>
                  </a:cubicBezTo>
                  <a:cubicBezTo>
                    <a:pt x="392" y="4"/>
                    <a:pt x="367" y="0"/>
                    <a:pt x="343"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36"/>
            <p:cNvSpPr/>
            <p:nvPr/>
          </p:nvSpPr>
          <p:spPr>
            <a:xfrm>
              <a:off x="442733" y="2282699"/>
              <a:ext cx="19509" cy="16126"/>
            </a:xfrm>
            <a:custGeom>
              <a:avLst/>
              <a:gdLst/>
              <a:ahLst/>
              <a:cxnLst/>
              <a:rect l="l" t="t" r="r" b="b"/>
              <a:pathLst>
                <a:path w="692" h="572" extrusionOk="0">
                  <a:moveTo>
                    <a:pt x="344" y="1"/>
                  </a:moveTo>
                  <a:cubicBezTo>
                    <a:pt x="320" y="1"/>
                    <a:pt x="296" y="4"/>
                    <a:pt x="271" y="12"/>
                  </a:cubicBezTo>
                  <a:cubicBezTo>
                    <a:pt x="1" y="109"/>
                    <a:pt x="1" y="463"/>
                    <a:pt x="271" y="560"/>
                  </a:cubicBezTo>
                  <a:cubicBezTo>
                    <a:pt x="296" y="568"/>
                    <a:pt x="320" y="571"/>
                    <a:pt x="344" y="571"/>
                  </a:cubicBezTo>
                  <a:cubicBezTo>
                    <a:pt x="368" y="571"/>
                    <a:pt x="392" y="568"/>
                    <a:pt x="418" y="560"/>
                  </a:cubicBezTo>
                  <a:cubicBezTo>
                    <a:pt x="691" y="479"/>
                    <a:pt x="691" y="109"/>
                    <a:pt x="418" y="12"/>
                  </a:cubicBezTo>
                  <a:cubicBezTo>
                    <a:pt x="392" y="4"/>
                    <a:pt x="368" y="1"/>
                    <a:pt x="344" y="1"/>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36"/>
            <p:cNvSpPr/>
            <p:nvPr/>
          </p:nvSpPr>
          <p:spPr>
            <a:xfrm>
              <a:off x="466669" y="2280866"/>
              <a:ext cx="20045" cy="16098"/>
            </a:xfrm>
            <a:custGeom>
              <a:avLst/>
              <a:gdLst/>
              <a:ahLst/>
              <a:cxnLst/>
              <a:rect l="l" t="t" r="r" b="b"/>
              <a:pathLst>
                <a:path w="711" h="571" extrusionOk="0">
                  <a:moveTo>
                    <a:pt x="355" y="0"/>
                  </a:moveTo>
                  <a:cubicBezTo>
                    <a:pt x="331" y="0"/>
                    <a:pt x="307" y="4"/>
                    <a:pt x="290" y="12"/>
                  </a:cubicBezTo>
                  <a:cubicBezTo>
                    <a:pt x="1" y="108"/>
                    <a:pt x="1" y="463"/>
                    <a:pt x="290" y="559"/>
                  </a:cubicBezTo>
                  <a:cubicBezTo>
                    <a:pt x="307" y="567"/>
                    <a:pt x="331" y="571"/>
                    <a:pt x="355" y="571"/>
                  </a:cubicBezTo>
                  <a:cubicBezTo>
                    <a:pt x="379" y="571"/>
                    <a:pt x="404" y="567"/>
                    <a:pt x="421" y="559"/>
                  </a:cubicBezTo>
                  <a:cubicBezTo>
                    <a:pt x="710" y="478"/>
                    <a:pt x="710" y="108"/>
                    <a:pt x="421" y="12"/>
                  </a:cubicBezTo>
                  <a:cubicBezTo>
                    <a:pt x="404" y="4"/>
                    <a:pt x="379" y="0"/>
                    <a:pt x="355"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36"/>
            <p:cNvSpPr/>
            <p:nvPr/>
          </p:nvSpPr>
          <p:spPr>
            <a:xfrm>
              <a:off x="714596" y="2403335"/>
              <a:ext cx="52128" cy="55060"/>
            </a:xfrm>
            <a:custGeom>
              <a:avLst/>
              <a:gdLst/>
              <a:ahLst/>
              <a:cxnLst/>
              <a:rect l="l" t="t" r="r" b="b"/>
              <a:pathLst>
                <a:path w="1849" h="1953" extrusionOk="0">
                  <a:moveTo>
                    <a:pt x="709" y="1"/>
                  </a:moveTo>
                  <a:cubicBezTo>
                    <a:pt x="622" y="1"/>
                    <a:pt x="539" y="19"/>
                    <a:pt x="463" y="57"/>
                  </a:cubicBezTo>
                  <a:cubicBezTo>
                    <a:pt x="97" y="250"/>
                    <a:pt x="1" y="813"/>
                    <a:pt x="255" y="1310"/>
                  </a:cubicBezTo>
                  <a:cubicBezTo>
                    <a:pt x="455" y="1708"/>
                    <a:pt x="809" y="1953"/>
                    <a:pt x="1130" y="1953"/>
                  </a:cubicBezTo>
                  <a:cubicBezTo>
                    <a:pt x="1223" y="1953"/>
                    <a:pt x="1314" y="1932"/>
                    <a:pt x="1397" y="1889"/>
                  </a:cubicBezTo>
                  <a:cubicBezTo>
                    <a:pt x="1752" y="1712"/>
                    <a:pt x="1848" y="1148"/>
                    <a:pt x="1590" y="635"/>
                  </a:cubicBezTo>
                  <a:cubicBezTo>
                    <a:pt x="1387" y="244"/>
                    <a:pt x="1026" y="1"/>
                    <a:pt x="709" y="1"/>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36"/>
            <p:cNvSpPr/>
            <p:nvPr/>
          </p:nvSpPr>
          <p:spPr>
            <a:xfrm>
              <a:off x="689166" y="2394934"/>
              <a:ext cx="73836" cy="75838"/>
            </a:xfrm>
            <a:custGeom>
              <a:avLst/>
              <a:gdLst/>
              <a:ahLst/>
              <a:cxnLst/>
              <a:rect l="l" t="t" r="r" b="b"/>
              <a:pathLst>
                <a:path w="2619" h="2690" extrusionOk="0">
                  <a:moveTo>
                    <a:pt x="1446" y="0"/>
                  </a:moveTo>
                  <a:lnTo>
                    <a:pt x="1446" y="0"/>
                  </a:lnTo>
                  <a:cubicBezTo>
                    <a:pt x="806" y="35"/>
                    <a:pt x="0" y="1014"/>
                    <a:pt x="482" y="1979"/>
                  </a:cubicBezTo>
                  <a:cubicBezTo>
                    <a:pt x="738" y="2458"/>
                    <a:pt x="1246" y="2690"/>
                    <a:pt x="1730" y="2690"/>
                  </a:cubicBezTo>
                  <a:cubicBezTo>
                    <a:pt x="2071" y="2690"/>
                    <a:pt x="2400" y="2574"/>
                    <a:pt x="2619" y="2349"/>
                  </a:cubicBezTo>
                  <a:cubicBezTo>
                    <a:pt x="2349" y="1963"/>
                    <a:pt x="1994" y="1944"/>
                    <a:pt x="1994" y="1944"/>
                  </a:cubicBezTo>
                  <a:cubicBezTo>
                    <a:pt x="1994" y="1944"/>
                    <a:pt x="2411" y="1512"/>
                    <a:pt x="2218" y="1095"/>
                  </a:cubicBezTo>
                  <a:cubicBezTo>
                    <a:pt x="2080" y="806"/>
                    <a:pt x="1730" y="765"/>
                    <a:pt x="1541" y="765"/>
                  </a:cubicBezTo>
                  <a:cubicBezTo>
                    <a:pt x="1465" y="765"/>
                    <a:pt x="1416" y="771"/>
                    <a:pt x="1416" y="771"/>
                  </a:cubicBezTo>
                  <a:cubicBezTo>
                    <a:pt x="1416" y="771"/>
                    <a:pt x="1543" y="289"/>
                    <a:pt x="1446"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36"/>
            <p:cNvSpPr/>
            <p:nvPr/>
          </p:nvSpPr>
          <p:spPr>
            <a:xfrm>
              <a:off x="753079" y="2397133"/>
              <a:ext cx="13645" cy="13476"/>
            </a:xfrm>
            <a:custGeom>
              <a:avLst/>
              <a:gdLst/>
              <a:ahLst/>
              <a:cxnLst/>
              <a:rect l="l" t="t" r="r" b="b"/>
              <a:pathLst>
                <a:path w="484" h="478" extrusionOk="0">
                  <a:moveTo>
                    <a:pt x="241" y="1"/>
                  </a:moveTo>
                  <a:cubicBezTo>
                    <a:pt x="169" y="1"/>
                    <a:pt x="97" y="36"/>
                    <a:pt x="47" y="115"/>
                  </a:cubicBezTo>
                  <a:cubicBezTo>
                    <a:pt x="16" y="150"/>
                    <a:pt x="1" y="196"/>
                    <a:pt x="1" y="246"/>
                  </a:cubicBezTo>
                  <a:cubicBezTo>
                    <a:pt x="10" y="391"/>
                    <a:pt x="125" y="477"/>
                    <a:pt x="243" y="477"/>
                  </a:cubicBezTo>
                  <a:cubicBezTo>
                    <a:pt x="320" y="477"/>
                    <a:pt x="398" y="440"/>
                    <a:pt x="448" y="358"/>
                  </a:cubicBezTo>
                  <a:cubicBezTo>
                    <a:pt x="483" y="323"/>
                    <a:pt x="483" y="292"/>
                    <a:pt x="483" y="246"/>
                  </a:cubicBezTo>
                  <a:cubicBezTo>
                    <a:pt x="474" y="95"/>
                    <a:pt x="358" y="1"/>
                    <a:pt x="241"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36"/>
            <p:cNvSpPr/>
            <p:nvPr/>
          </p:nvSpPr>
          <p:spPr>
            <a:xfrm>
              <a:off x="772109" y="2407141"/>
              <a:ext cx="13645" cy="13448"/>
            </a:xfrm>
            <a:custGeom>
              <a:avLst/>
              <a:gdLst/>
              <a:ahLst/>
              <a:cxnLst/>
              <a:rect l="l" t="t" r="r" b="b"/>
              <a:pathLst>
                <a:path w="484" h="477" extrusionOk="0">
                  <a:moveTo>
                    <a:pt x="230" y="0"/>
                  </a:moveTo>
                  <a:cubicBezTo>
                    <a:pt x="155" y="0"/>
                    <a:pt x="80" y="36"/>
                    <a:pt x="32" y="115"/>
                  </a:cubicBezTo>
                  <a:cubicBezTo>
                    <a:pt x="1" y="146"/>
                    <a:pt x="1" y="196"/>
                    <a:pt x="1" y="242"/>
                  </a:cubicBezTo>
                  <a:cubicBezTo>
                    <a:pt x="10" y="389"/>
                    <a:pt x="119" y="476"/>
                    <a:pt x="235" y="476"/>
                  </a:cubicBezTo>
                  <a:cubicBezTo>
                    <a:pt x="312" y="476"/>
                    <a:pt x="392" y="438"/>
                    <a:pt x="448" y="354"/>
                  </a:cubicBezTo>
                  <a:cubicBezTo>
                    <a:pt x="468" y="323"/>
                    <a:pt x="483" y="292"/>
                    <a:pt x="483" y="242"/>
                  </a:cubicBezTo>
                  <a:cubicBezTo>
                    <a:pt x="474" y="94"/>
                    <a:pt x="351" y="0"/>
                    <a:pt x="23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36"/>
            <p:cNvSpPr/>
            <p:nvPr/>
          </p:nvSpPr>
          <p:spPr>
            <a:xfrm>
              <a:off x="767993" y="2427327"/>
              <a:ext cx="13617" cy="13279"/>
            </a:xfrm>
            <a:custGeom>
              <a:avLst/>
              <a:gdLst/>
              <a:ahLst/>
              <a:cxnLst/>
              <a:rect l="l" t="t" r="r" b="b"/>
              <a:pathLst>
                <a:path w="483" h="471" extrusionOk="0">
                  <a:moveTo>
                    <a:pt x="246" y="1"/>
                  </a:moveTo>
                  <a:cubicBezTo>
                    <a:pt x="170" y="1"/>
                    <a:pt x="91" y="38"/>
                    <a:pt x="35" y="120"/>
                  </a:cubicBezTo>
                  <a:cubicBezTo>
                    <a:pt x="16" y="155"/>
                    <a:pt x="0" y="186"/>
                    <a:pt x="0" y="236"/>
                  </a:cubicBezTo>
                  <a:cubicBezTo>
                    <a:pt x="10" y="383"/>
                    <a:pt x="124" y="471"/>
                    <a:pt x="244" y="471"/>
                  </a:cubicBezTo>
                  <a:cubicBezTo>
                    <a:pt x="318" y="471"/>
                    <a:pt x="395" y="437"/>
                    <a:pt x="452" y="363"/>
                  </a:cubicBezTo>
                  <a:cubicBezTo>
                    <a:pt x="467" y="332"/>
                    <a:pt x="483" y="282"/>
                    <a:pt x="483" y="236"/>
                  </a:cubicBezTo>
                  <a:cubicBezTo>
                    <a:pt x="473" y="89"/>
                    <a:pt x="363" y="1"/>
                    <a:pt x="246"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36"/>
            <p:cNvSpPr/>
            <p:nvPr/>
          </p:nvSpPr>
          <p:spPr>
            <a:xfrm>
              <a:off x="644340" y="2195978"/>
              <a:ext cx="90611" cy="80377"/>
            </a:xfrm>
            <a:custGeom>
              <a:avLst/>
              <a:gdLst/>
              <a:ahLst/>
              <a:cxnLst/>
              <a:rect l="l" t="t" r="r" b="b"/>
              <a:pathLst>
                <a:path w="3214" h="2851" extrusionOk="0">
                  <a:moveTo>
                    <a:pt x="1409" y="0"/>
                  </a:moveTo>
                  <a:cubicBezTo>
                    <a:pt x="1025" y="0"/>
                    <a:pt x="666" y="124"/>
                    <a:pt x="448" y="342"/>
                  </a:cubicBezTo>
                  <a:cubicBezTo>
                    <a:pt x="1" y="789"/>
                    <a:pt x="144" y="1657"/>
                    <a:pt x="772" y="2286"/>
                  </a:cubicBezTo>
                  <a:cubicBezTo>
                    <a:pt x="1147" y="2651"/>
                    <a:pt x="1609" y="2850"/>
                    <a:pt x="2017" y="2850"/>
                  </a:cubicBezTo>
                  <a:cubicBezTo>
                    <a:pt x="2288" y="2850"/>
                    <a:pt x="2536" y="2762"/>
                    <a:pt x="2716" y="2575"/>
                  </a:cubicBezTo>
                  <a:cubicBezTo>
                    <a:pt x="3148" y="2124"/>
                    <a:pt x="3214" y="1079"/>
                    <a:pt x="2589" y="469"/>
                  </a:cubicBezTo>
                  <a:cubicBezTo>
                    <a:pt x="2263" y="144"/>
                    <a:pt x="1822" y="0"/>
                    <a:pt x="1409"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36"/>
            <p:cNvSpPr/>
            <p:nvPr/>
          </p:nvSpPr>
          <p:spPr>
            <a:xfrm>
              <a:off x="609437" y="2189719"/>
              <a:ext cx="126923" cy="111304"/>
            </a:xfrm>
            <a:custGeom>
              <a:avLst/>
              <a:gdLst/>
              <a:ahLst/>
              <a:cxnLst/>
              <a:rect l="l" t="t" r="r" b="b"/>
              <a:pathLst>
                <a:path w="4502" h="3948" extrusionOk="0">
                  <a:moveTo>
                    <a:pt x="1625" y="1"/>
                  </a:moveTo>
                  <a:cubicBezTo>
                    <a:pt x="707" y="352"/>
                    <a:pt x="1" y="2184"/>
                    <a:pt x="1189" y="3376"/>
                  </a:cubicBezTo>
                  <a:cubicBezTo>
                    <a:pt x="1594" y="3773"/>
                    <a:pt x="2114" y="3947"/>
                    <a:pt x="2628" y="3947"/>
                  </a:cubicBezTo>
                  <a:cubicBezTo>
                    <a:pt x="3421" y="3947"/>
                    <a:pt x="4198" y="3531"/>
                    <a:pt x="4502" y="2878"/>
                  </a:cubicBezTo>
                  <a:cubicBezTo>
                    <a:pt x="4165" y="2618"/>
                    <a:pt x="3834" y="2565"/>
                    <a:pt x="3622" y="2565"/>
                  </a:cubicBezTo>
                  <a:cubicBezTo>
                    <a:pt x="3480" y="2565"/>
                    <a:pt x="3391" y="2589"/>
                    <a:pt x="3391" y="2589"/>
                  </a:cubicBezTo>
                  <a:cubicBezTo>
                    <a:pt x="3391" y="2589"/>
                    <a:pt x="3777" y="1736"/>
                    <a:pt x="3310" y="1239"/>
                  </a:cubicBezTo>
                  <a:cubicBezTo>
                    <a:pt x="3127" y="1042"/>
                    <a:pt x="2889" y="981"/>
                    <a:pt x="2666" y="981"/>
                  </a:cubicBezTo>
                  <a:cubicBezTo>
                    <a:pt x="2303" y="981"/>
                    <a:pt x="1976" y="1143"/>
                    <a:pt x="1976" y="1143"/>
                  </a:cubicBezTo>
                  <a:cubicBezTo>
                    <a:pt x="1976" y="1143"/>
                    <a:pt x="1914" y="371"/>
                    <a:pt x="1625"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36"/>
            <p:cNvSpPr/>
            <p:nvPr/>
          </p:nvSpPr>
          <p:spPr>
            <a:xfrm>
              <a:off x="604447" y="2383178"/>
              <a:ext cx="78854" cy="82012"/>
            </a:xfrm>
            <a:custGeom>
              <a:avLst/>
              <a:gdLst/>
              <a:ahLst/>
              <a:cxnLst/>
              <a:rect l="l" t="t" r="r" b="b"/>
              <a:pathLst>
                <a:path w="2797" h="2909" extrusionOk="0">
                  <a:moveTo>
                    <a:pt x="741" y="1"/>
                  </a:moveTo>
                  <a:lnTo>
                    <a:pt x="741" y="1"/>
                  </a:lnTo>
                  <a:cubicBezTo>
                    <a:pt x="741" y="1"/>
                    <a:pt x="0" y="2072"/>
                    <a:pt x="2284" y="2909"/>
                  </a:cubicBezTo>
                  <a:cubicBezTo>
                    <a:pt x="2797" y="610"/>
                    <a:pt x="741" y="1"/>
                    <a:pt x="741"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36"/>
            <p:cNvSpPr/>
            <p:nvPr/>
          </p:nvSpPr>
          <p:spPr>
            <a:xfrm>
              <a:off x="585840" y="2474748"/>
              <a:ext cx="45390" cy="47110"/>
            </a:xfrm>
            <a:custGeom>
              <a:avLst/>
              <a:gdLst/>
              <a:ahLst/>
              <a:cxnLst/>
              <a:rect l="l" t="t" r="r" b="b"/>
              <a:pathLst>
                <a:path w="1610" h="1671" extrusionOk="0">
                  <a:moveTo>
                    <a:pt x="1193" y="0"/>
                  </a:moveTo>
                  <a:cubicBezTo>
                    <a:pt x="1193" y="0"/>
                    <a:pt x="1" y="367"/>
                    <a:pt x="402" y="1670"/>
                  </a:cubicBezTo>
                  <a:cubicBezTo>
                    <a:pt x="1609" y="1123"/>
                    <a:pt x="1193" y="0"/>
                    <a:pt x="1193"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36"/>
            <p:cNvSpPr/>
            <p:nvPr/>
          </p:nvSpPr>
          <p:spPr>
            <a:xfrm>
              <a:off x="527904" y="2353265"/>
              <a:ext cx="49393" cy="52128"/>
            </a:xfrm>
            <a:custGeom>
              <a:avLst/>
              <a:gdLst/>
              <a:ahLst/>
              <a:cxnLst/>
              <a:rect l="l" t="t" r="r" b="b"/>
              <a:pathLst>
                <a:path w="1752" h="1849" extrusionOk="0">
                  <a:moveTo>
                    <a:pt x="949" y="1"/>
                  </a:moveTo>
                  <a:lnTo>
                    <a:pt x="949" y="1"/>
                  </a:lnTo>
                  <a:cubicBezTo>
                    <a:pt x="949" y="1"/>
                    <a:pt x="0" y="788"/>
                    <a:pt x="852" y="1848"/>
                  </a:cubicBezTo>
                  <a:cubicBezTo>
                    <a:pt x="1751" y="884"/>
                    <a:pt x="949" y="1"/>
                    <a:pt x="949"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36"/>
            <p:cNvSpPr/>
            <p:nvPr/>
          </p:nvSpPr>
          <p:spPr>
            <a:xfrm>
              <a:off x="497117" y="2393778"/>
              <a:ext cx="52128" cy="22103"/>
            </a:xfrm>
            <a:custGeom>
              <a:avLst/>
              <a:gdLst/>
              <a:ahLst/>
              <a:cxnLst/>
              <a:rect l="l" t="t" r="r" b="b"/>
              <a:pathLst>
                <a:path w="1849" h="784" extrusionOk="0">
                  <a:moveTo>
                    <a:pt x="864" y="0"/>
                  </a:moveTo>
                  <a:cubicBezTo>
                    <a:pt x="360" y="0"/>
                    <a:pt x="0" y="315"/>
                    <a:pt x="0" y="315"/>
                  </a:cubicBezTo>
                  <a:cubicBezTo>
                    <a:pt x="0" y="315"/>
                    <a:pt x="383" y="784"/>
                    <a:pt x="974" y="784"/>
                  </a:cubicBezTo>
                  <a:cubicBezTo>
                    <a:pt x="1231" y="784"/>
                    <a:pt x="1527" y="696"/>
                    <a:pt x="1848" y="442"/>
                  </a:cubicBezTo>
                  <a:cubicBezTo>
                    <a:pt x="1499" y="106"/>
                    <a:pt x="1157" y="0"/>
                    <a:pt x="864"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36"/>
            <p:cNvSpPr/>
            <p:nvPr/>
          </p:nvSpPr>
          <p:spPr>
            <a:xfrm>
              <a:off x="515612" y="2558480"/>
              <a:ext cx="52213" cy="22357"/>
            </a:xfrm>
            <a:custGeom>
              <a:avLst/>
              <a:gdLst/>
              <a:ahLst/>
              <a:cxnLst/>
              <a:rect l="l" t="t" r="r" b="b"/>
              <a:pathLst>
                <a:path w="1852" h="793" extrusionOk="0">
                  <a:moveTo>
                    <a:pt x="876" y="1"/>
                  </a:moveTo>
                  <a:cubicBezTo>
                    <a:pt x="368" y="1"/>
                    <a:pt x="0" y="324"/>
                    <a:pt x="0" y="324"/>
                  </a:cubicBezTo>
                  <a:cubicBezTo>
                    <a:pt x="0" y="324"/>
                    <a:pt x="385" y="793"/>
                    <a:pt x="977" y="793"/>
                  </a:cubicBezTo>
                  <a:cubicBezTo>
                    <a:pt x="1234" y="793"/>
                    <a:pt x="1531" y="705"/>
                    <a:pt x="1852" y="451"/>
                  </a:cubicBezTo>
                  <a:cubicBezTo>
                    <a:pt x="1509" y="109"/>
                    <a:pt x="1169" y="1"/>
                    <a:pt x="876"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36"/>
            <p:cNvSpPr/>
            <p:nvPr/>
          </p:nvSpPr>
          <p:spPr>
            <a:xfrm>
              <a:off x="637489" y="2410778"/>
              <a:ext cx="36368" cy="58979"/>
            </a:xfrm>
            <a:custGeom>
              <a:avLst/>
              <a:gdLst/>
              <a:ahLst/>
              <a:cxnLst/>
              <a:rect l="l" t="t" r="r" b="b"/>
              <a:pathLst>
                <a:path w="1290" h="2092" extrusionOk="0">
                  <a:moveTo>
                    <a:pt x="124" y="1"/>
                  </a:moveTo>
                  <a:cubicBezTo>
                    <a:pt x="103" y="1"/>
                    <a:pt x="83" y="6"/>
                    <a:pt x="66" y="17"/>
                  </a:cubicBezTo>
                  <a:cubicBezTo>
                    <a:pt x="16" y="51"/>
                    <a:pt x="1" y="113"/>
                    <a:pt x="16" y="163"/>
                  </a:cubicBezTo>
                  <a:lnTo>
                    <a:pt x="1062" y="2026"/>
                  </a:lnTo>
                  <a:cubicBezTo>
                    <a:pt x="1096" y="2076"/>
                    <a:pt x="1127" y="2092"/>
                    <a:pt x="1173" y="2092"/>
                  </a:cubicBezTo>
                  <a:cubicBezTo>
                    <a:pt x="1193" y="2092"/>
                    <a:pt x="1208" y="2092"/>
                    <a:pt x="1224" y="2076"/>
                  </a:cubicBezTo>
                  <a:cubicBezTo>
                    <a:pt x="1270" y="2042"/>
                    <a:pt x="1289" y="1980"/>
                    <a:pt x="1270" y="1930"/>
                  </a:cubicBezTo>
                  <a:lnTo>
                    <a:pt x="228" y="51"/>
                  </a:lnTo>
                  <a:cubicBezTo>
                    <a:pt x="206" y="19"/>
                    <a:pt x="164" y="1"/>
                    <a:pt x="124"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36"/>
            <p:cNvSpPr/>
            <p:nvPr/>
          </p:nvSpPr>
          <p:spPr>
            <a:xfrm>
              <a:off x="538758" y="2274410"/>
              <a:ext cx="68423" cy="62587"/>
            </a:xfrm>
            <a:custGeom>
              <a:avLst/>
              <a:gdLst/>
              <a:ahLst/>
              <a:cxnLst/>
              <a:rect l="l" t="t" r="r" b="b"/>
              <a:pathLst>
                <a:path w="2427" h="2220" extrusionOk="0">
                  <a:moveTo>
                    <a:pt x="47" y="1"/>
                  </a:moveTo>
                  <a:cubicBezTo>
                    <a:pt x="17" y="1"/>
                    <a:pt x="1" y="1"/>
                    <a:pt x="1" y="1"/>
                  </a:cubicBezTo>
                  <a:cubicBezTo>
                    <a:pt x="1" y="1"/>
                    <a:pt x="1" y="2204"/>
                    <a:pt x="2427" y="2219"/>
                  </a:cubicBezTo>
                  <a:cubicBezTo>
                    <a:pt x="2163" y="94"/>
                    <a:pt x="361" y="1"/>
                    <a:pt x="47"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36"/>
            <p:cNvSpPr/>
            <p:nvPr/>
          </p:nvSpPr>
          <p:spPr>
            <a:xfrm>
              <a:off x="560072" y="2295075"/>
              <a:ext cx="52551" cy="45926"/>
            </a:xfrm>
            <a:custGeom>
              <a:avLst/>
              <a:gdLst/>
              <a:ahLst/>
              <a:cxnLst/>
              <a:rect l="l" t="t" r="r" b="b"/>
              <a:pathLst>
                <a:path w="1864" h="1629" extrusionOk="0">
                  <a:moveTo>
                    <a:pt x="130" y="0"/>
                  </a:moveTo>
                  <a:cubicBezTo>
                    <a:pt x="98" y="0"/>
                    <a:pt x="66" y="13"/>
                    <a:pt x="47" y="40"/>
                  </a:cubicBezTo>
                  <a:cubicBezTo>
                    <a:pt x="1" y="86"/>
                    <a:pt x="16" y="152"/>
                    <a:pt x="62" y="202"/>
                  </a:cubicBezTo>
                  <a:lnTo>
                    <a:pt x="1671" y="1598"/>
                  </a:lnTo>
                  <a:cubicBezTo>
                    <a:pt x="1686" y="1614"/>
                    <a:pt x="1721" y="1629"/>
                    <a:pt x="1736" y="1629"/>
                  </a:cubicBezTo>
                  <a:cubicBezTo>
                    <a:pt x="1767" y="1629"/>
                    <a:pt x="1798" y="1614"/>
                    <a:pt x="1833" y="1583"/>
                  </a:cubicBezTo>
                  <a:cubicBezTo>
                    <a:pt x="1864" y="1533"/>
                    <a:pt x="1864" y="1471"/>
                    <a:pt x="1817" y="1436"/>
                  </a:cubicBezTo>
                  <a:lnTo>
                    <a:pt x="209" y="24"/>
                  </a:lnTo>
                  <a:cubicBezTo>
                    <a:pt x="186" y="9"/>
                    <a:pt x="158" y="0"/>
                    <a:pt x="130"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36"/>
            <p:cNvSpPr/>
            <p:nvPr/>
          </p:nvSpPr>
          <p:spPr>
            <a:xfrm>
              <a:off x="705208" y="2176130"/>
              <a:ext cx="16042" cy="12884"/>
            </a:xfrm>
            <a:custGeom>
              <a:avLst/>
              <a:gdLst/>
              <a:ahLst/>
              <a:cxnLst/>
              <a:rect l="l" t="t" r="r" b="b"/>
              <a:pathLst>
                <a:path w="569" h="457" extrusionOk="0">
                  <a:moveTo>
                    <a:pt x="277" y="0"/>
                  </a:moveTo>
                  <a:cubicBezTo>
                    <a:pt x="118" y="0"/>
                    <a:pt x="0" y="168"/>
                    <a:pt x="91" y="336"/>
                  </a:cubicBezTo>
                  <a:cubicBezTo>
                    <a:pt x="106" y="371"/>
                    <a:pt x="141" y="402"/>
                    <a:pt x="172" y="433"/>
                  </a:cubicBezTo>
                  <a:cubicBezTo>
                    <a:pt x="208" y="449"/>
                    <a:pt x="244" y="457"/>
                    <a:pt x="278" y="457"/>
                  </a:cubicBezTo>
                  <a:cubicBezTo>
                    <a:pt x="442" y="457"/>
                    <a:pt x="569" y="285"/>
                    <a:pt x="476" y="113"/>
                  </a:cubicBezTo>
                  <a:cubicBezTo>
                    <a:pt x="461" y="82"/>
                    <a:pt x="430" y="47"/>
                    <a:pt x="395" y="32"/>
                  </a:cubicBezTo>
                  <a:cubicBezTo>
                    <a:pt x="355" y="10"/>
                    <a:pt x="315" y="0"/>
                    <a:pt x="277" y="0"/>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36"/>
            <p:cNvSpPr/>
            <p:nvPr/>
          </p:nvSpPr>
          <p:spPr>
            <a:xfrm>
              <a:off x="726803" y="2195780"/>
              <a:ext cx="15788" cy="12940"/>
            </a:xfrm>
            <a:custGeom>
              <a:avLst/>
              <a:gdLst/>
              <a:ahLst/>
              <a:cxnLst/>
              <a:rect l="l" t="t" r="r" b="b"/>
              <a:pathLst>
                <a:path w="560" h="459" extrusionOk="0">
                  <a:moveTo>
                    <a:pt x="294" y="1"/>
                  </a:moveTo>
                  <a:cubicBezTo>
                    <a:pt x="129" y="1"/>
                    <a:pt x="1" y="174"/>
                    <a:pt x="81" y="349"/>
                  </a:cubicBezTo>
                  <a:cubicBezTo>
                    <a:pt x="96" y="380"/>
                    <a:pt x="127" y="411"/>
                    <a:pt x="177" y="426"/>
                  </a:cubicBezTo>
                  <a:cubicBezTo>
                    <a:pt x="218" y="449"/>
                    <a:pt x="258" y="459"/>
                    <a:pt x="296" y="459"/>
                  </a:cubicBezTo>
                  <a:cubicBezTo>
                    <a:pt x="450" y="459"/>
                    <a:pt x="559" y="289"/>
                    <a:pt x="482" y="121"/>
                  </a:cubicBezTo>
                  <a:cubicBezTo>
                    <a:pt x="466" y="91"/>
                    <a:pt x="435" y="60"/>
                    <a:pt x="401" y="25"/>
                  </a:cubicBezTo>
                  <a:cubicBezTo>
                    <a:pt x="365" y="8"/>
                    <a:pt x="329" y="1"/>
                    <a:pt x="294" y="1"/>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36"/>
            <p:cNvSpPr/>
            <p:nvPr/>
          </p:nvSpPr>
          <p:spPr>
            <a:xfrm>
              <a:off x="726832" y="2174439"/>
              <a:ext cx="15816" cy="12828"/>
            </a:xfrm>
            <a:custGeom>
              <a:avLst/>
              <a:gdLst/>
              <a:ahLst/>
              <a:cxnLst/>
              <a:rect l="l" t="t" r="r" b="b"/>
              <a:pathLst>
                <a:path w="561" h="455" extrusionOk="0">
                  <a:moveTo>
                    <a:pt x="288" y="0"/>
                  </a:moveTo>
                  <a:cubicBezTo>
                    <a:pt x="126" y="0"/>
                    <a:pt x="1" y="161"/>
                    <a:pt x="80" y="335"/>
                  </a:cubicBezTo>
                  <a:cubicBezTo>
                    <a:pt x="95" y="381"/>
                    <a:pt x="126" y="412"/>
                    <a:pt x="176" y="431"/>
                  </a:cubicBezTo>
                  <a:cubicBezTo>
                    <a:pt x="212" y="447"/>
                    <a:pt x="247" y="455"/>
                    <a:pt x="280" y="455"/>
                  </a:cubicBezTo>
                  <a:cubicBezTo>
                    <a:pt x="442" y="455"/>
                    <a:pt x="561" y="280"/>
                    <a:pt x="481" y="107"/>
                  </a:cubicBezTo>
                  <a:cubicBezTo>
                    <a:pt x="465" y="76"/>
                    <a:pt x="434" y="45"/>
                    <a:pt x="400" y="26"/>
                  </a:cubicBezTo>
                  <a:cubicBezTo>
                    <a:pt x="362" y="8"/>
                    <a:pt x="324" y="0"/>
                    <a:pt x="288" y="0"/>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2" name="Google Shape;1255;p37"/>
          <p:cNvGrpSpPr/>
          <p:nvPr/>
        </p:nvGrpSpPr>
        <p:grpSpPr>
          <a:xfrm>
            <a:off x="4038604" y="4932162"/>
            <a:ext cx="2972081" cy="2047472"/>
            <a:chOff x="7468977" y="2043744"/>
            <a:chExt cx="1475711" cy="1016620"/>
          </a:xfrm>
        </p:grpSpPr>
        <p:grpSp>
          <p:nvGrpSpPr>
            <p:cNvPr id="133" name="Google Shape;1256;p37"/>
            <p:cNvGrpSpPr/>
            <p:nvPr/>
          </p:nvGrpSpPr>
          <p:grpSpPr>
            <a:xfrm>
              <a:off x="8068824" y="2219923"/>
              <a:ext cx="855596" cy="582007"/>
              <a:chOff x="6358218" y="3496678"/>
              <a:chExt cx="513840" cy="349532"/>
            </a:xfrm>
          </p:grpSpPr>
          <p:sp>
            <p:nvSpPr>
              <p:cNvPr id="189" name="Google Shape;1257;p37"/>
              <p:cNvSpPr/>
              <p:nvPr/>
            </p:nvSpPr>
            <p:spPr>
              <a:xfrm>
                <a:off x="6527064" y="3505784"/>
                <a:ext cx="171016" cy="265179"/>
              </a:xfrm>
              <a:custGeom>
                <a:avLst/>
                <a:gdLst/>
                <a:ahLst/>
                <a:cxnLst/>
                <a:rect l="l" t="t" r="r" b="b"/>
                <a:pathLst>
                  <a:path w="6066" h="9406" extrusionOk="0">
                    <a:moveTo>
                      <a:pt x="2730" y="1"/>
                    </a:moveTo>
                    <a:cubicBezTo>
                      <a:pt x="1" y="1"/>
                      <a:pt x="1001" y="8364"/>
                      <a:pt x="1001" y="8364"/>
                    </a:cubicBezTo>
                    <a:lnTo>
                      <a:pt x="2320" y="8634"/>
                    </a:lnTo>
                    <a:lnTo>
                      <a:pt x="6015" y="9405"/>
                    </a:lnTo>
                    <a:cubicBezTo>
                      <a:pt x="6015" y="9405"/>
                      <a:pt x="6031" y="9182"/>
                      <a:pt x="6031" y="8811"/>
                    </a:cubicBezTo>
                    <a:cubicBezTo>
                      <a:pt x="6065" y="7060"/>
                      <a:pt x="5969" y="1919"/>
                      <a:pt x="3863" y="407"/>
                    </a:cubicBezTo>
                    <a:cubicBezTo>
                      <a:pt x="3655" y="264"/>
                      <a:pt x="3427" y="148"/>
                      <a:pt x="3188" y="71"/>
                    </a:cubicBezTo>
                    <a:cubicBezTo>
                      <a:pt x="3025" y="23"/>
                      <a:pt x="2873" y="1"/>
                      <a:pt x="2730"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258;p37"/>
              <p:cNvSpPr/>
              <p:nvPr/>
            </p:nvSpPr>
            <p:spPr>
              <a:xfrm>
                <a:off x="6527064" y="3505784"/>
                <a:ext cx="89878" cy="243414"/>
              </a:xfrm>
              <a:custGeom>
                <a:avLst/>
                <a:gdLst/>
                <a:ahLst/>
                <a:cxnLst/>
                <a:rect l="l" t="t" r="r" b="b"/>
                <a:pathLst>
                  <a:path w="3188" h="8634" extrusionOk="0">
                    <a:moveTo>
                      <a:pt x="2730" y="1"/>
                    </a:moveTo>
                    <a:cubicBezTo>
                      <a:pt x="1" y="1"/>
                      <a:pt x="1001" y="8364"/>
                      <a:pt x="1001" y="8364"/>
                    </a:cubicBezTo>
                    <a:lnTo>
                      <a:pt x="2320" y="8634"/>
                    </a:lnTo>
                    <a:cubicBezTo>
                      <a:pt x="1691" y="569"/>
                      <a:pt x="3188" y="71"/>
                      <a:pt x="3188" y="71"/>
                    </a:cubicBezTo>
                    <a:cubicBezTo>
                      <a:pt x="3025" y="23"/>
                      <a:pt x="2873" y="1"/>
                      <a:pt x="2730"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259;p37"/>
              <p:cNvSpPr/>
              <p:nvPr/>
            </p:nvSpPr>
            <p:spPr>
              <a:xfrm>
                <a:off x="6578854" y="3507786"/>
                <a:ext cx="82040" cy="212064"/>
              </a:xfrm>
              <a:custGeom>
                <a:avLst/>
                <a:gdLst/>
                <a:ahLst/>
                <a:cxnLst/>
                <a:rect l="l" t="t" r="r" b="b"/>
                <a:pathLst>
                  <a:path w="2910" h="7522" extrusionOk="0">
                    <a:moveTo>
                      <a:pt x="1351" y="0"/>
                    </a:moveTo>
                    <a:cubicBezTo>
                      <a:pt x="1335" y="16"/>
                      <a:pt x="1" y="498"/>
                      <a:pt x="417" y="7521"/>
                    </a:cubicBezTo>
                    <a:lnTo>
                      <a:pt x="2057" y="7521"/>
                    </a:lnTo>
                    <a:cubicBezTo>
                      <a:pt x="2203" y="7020"/>
                      <a:pt x="2508" y="6171"/>
                      <a:pt x="2909" y="5269"/>
                    </a:cubicBezTo>
                    <a:cubicBezTo>
                      <a:pt x="2377" y="3340"/>
                      <a:pt x="1864" y="1157"/>
                      <a:pt x="2026" y="336"/>
                    </a:cubicBezTo>
                    <a:cubicBezTo>
                      <a:pt x="1818" y="193"/>
                      <a:pt x="1590" y="77"/>
                      <a:pt x="1351" y="0"/>
                    </a:cubicBezTo>
                    <a:close/>
                  </a:path>
                </a:pathLst>
              </a:custGeom>
              <a:solidFill>
                <a:srgbClr val="5A8D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260;p37"/>
              <p:cNvSpPr/>
              <p:nvPr/>
            </p:nvSpPr>
            <p:spPr>
              <a:xfrm>
                <a:off x="6548519" y="3505925"/>
                <a:ext cx="68423" cy="213925"/>
              </a:xfrm>
              <a:custGeom>
                <a:avLst/>
                <a:gdLst/>
                <a:ahLst/>
                <a:cxnLst/>
                <a:rect l="l" t="t" r="r" b="b"/>
                <a:pathLst>
                  <a:path w="2427" h="7588" extrusionOk="0">
                    <a:moveTo>
                      <a:pt x="1976" y="1"/>
                    </a:moveTo>
                    <a:cubicBezTo>
                      <a:pt x="174" y="1"/>
                      <a:pt x="1" y="3615"/>
                      <a:pt x="78" y="6091"/>
                    </a:cubicBezTo>
                    <a:cubicBezTo>
                      <a:pt x="97" y="6669"/>
                      <a:pt x="143" y="7202"/>
                      <a:pt x="174" y="7587"/>
                    </a:cubicBezTo>
                    <a:lnTo>
                      <a:pt x="1493" y="7587"/>
                    </a:lnTo>
                    <a:cubicBezTo>
                      <a:pt x="1077" y="564"/>
                      <a:pt x="2411" y="82"/>
                      <a:pt x="2427" y="66"/>
                    </a:cubicBezTo>
                    <a:cubicBezTo>
                      <a:pt x="2265" y="16"/>
                      <a:pt x="2103" y="1"/>
                      <a:pt x="1976" y="1"/>
                    </a:cubicBezTo>
                    <a:close/>
                  </a:path>
                </a:pathLst>
              </a:custGeom>
              <a:solidFill>
                <a:srgbClr val="86AC3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261;p37"/>
              <p:cNvSpPr/>
              <p:nvPr/>
            </p:nvSpPr>
            <p:spPr>
              <a:xfrm>
                <a:off x="6631377" y="3517230"/>
                <a:ext cx="53960" cy="139102"/>
              </a:xfrm>
              <a:custGeom>
                <a:avLst/>
                <a:gdLst/>
                <a:ahLst/>
                <a:cxnLst/>
                <a:rect l="l" t="t" r="r" b="b"/>
                <a:pathLst>
                  <a:path w="1914" h="4934" extrusionOk="0">
                    <a:moveTo>
                      <a:pt x="163" y="1"/>
                    </a:moveTo>
                    <a:lnTo>
                      <a:pt x="163" y="1"/>
                    </a:lnTo>
                    <a:cubicBezTo>
                      <a:pt x="1" y="822"/>
                      <a:pt x="514" y="3005"/>
                      <a:pt x="1046" y="4934"/>
                    </a:cubicBezTo>
                    <a:cubicBezTo>
                      <a:pt x="1305" y="4406"/>
                      <a:pt x="1575" y="3858"/>
                      <a:pt x="1914" y="3360"/>
                    </a:cubicBezTo>
                    <a:cubicBezTo>
                      <a:pt x="1594" y="1945"/>
                      <a:pt x="1062" y="645"/>
                      <a:pt x="163" y="1"/>
                    </a:cubicBezTo>
                    <a:close/>
                  </a:path>
                </a:pathLst>
              </a:custGeom>
              <a:solidFill>
                <a:srgbClr val="49763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262;p37"/>
              <p:cNvSpPr/>
              <p:nvPr/>
            </p:nvSpPr>
            <p:spPr>
              <a:xfrm>
                <a:off x="6652691" y="3537134"/>
                <a:ext cx="11784" cy="8176"/>
              </a:xfrm>
              <a:custGeom>
                <a:avLst/>
                <a:gdLst/>
                <a:ahLst/>
                <a:cxnLst/>
                <a:rect l="l" t="t" r="r" b="b"/>
                <a:pathLst>
                  <a:path w="418" h="290" extrusionOk="0">
                    <a:moveTo>
                      <a:pt x="356" y="1"/>
                    </a:moveTo>
                    <a:lnTo>
                      <a:pt x="16" y="213"/>
                    </a:lnTo>
                    <a:cubicBezTo>
                      <a:pt x="1" y="228"/>
                      <a:pt x="1" y="244"/>
                      <a:pt x="16" y="259"/>
                    </a:cubicBezTo>
                    <a:cubicBezTo>
                      <a:pt x="16" y="274"/>
                      <a:pt x="32" y="290"/>
                      <a:pt x="47" y="290"/>
                    </a:cubicBezTo>
                    <a:lnTo>
                      <a:pt x="66" y="274"/>
                    </a:lnTo>
                    <a:lnTo>
                      <a:pt x="387" y="66"/>
                    </a:lnTo>
                    <a:cubicBezTo>
                      <a:pt x="417" y="66"/>
                      <a:pt x="417" y="35"/>
                      <a:pt x="402" y="20"/>
                    </a:cubicBezTo>
                    <a:cubicBezTo>
                      <a:pt x="387" y="1"/>
                      <a:pt x="371" y="1"/>
                      <a:pt x="35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263;p37"/>
              <p:cNvSpPr/>
              <p:nvPr/>
            </p:nvSpPr>
            <p:spPr>
              <a:xfrm>
                <a:off x="6663150" y="3561944"/>
                <a:ext cx="19904" cy="3383"/>
              </a:xfrm>
              <a:custGeom>
                <a:avLst/>
                <a:gdLst/>
                <a:ahLst/>
                <a:cxnLst/>
                <a:rect l="l" t="t" r="r" b="b"/>
                <a:pathLst>
                  <a:path w="706" h="120" extrusionOk="0">
                    <a:moveTo>
                      <a:pt x="18" y="0"/>
                    </a:moveTo>
                    <a:cubicBezTo>
                      <a:pt x="8" y="0"/>
                      <a:pt x="0" y="16"/>
                      <a:pt x="0" y="39"/>
                    </a:cubicBezTo>
                    <a:cubicBezTo>
                      <a:pt x="0" y="54"/>
                      <a:pt x="16" y="69"/>
                      <a:pt x="31" y="69"/>
                    </a:cubicBezTo>
                    <a:lnTo>
                      <a:pt x="660" y="120"/>
                    </a:lnTo>
                    <a:lnTo>
                      <a:pt x="675" y="120"/>
                    </a:lnTo>
                    <a:cubicBezTo>
                      <a:pt x="691" y="120"/>
                      <a:pt x="706" y="104"/>
                      <a:pt x="706" y="69"/>
                    </a:cubicBezTo>
                    <a:cubicBezTo>
                      <a:pt x="706" y="54"/>
                      <a:pt x="691" y="39"/>
                      <a:pt x="675" y="39"/>
                    </a:cubicBezTo>
                    <a:lnTo>
                      <a:pt x="31" y="8"/>
                    </a:lnTo>
                    <a:cubicBezTo>
                      <a:pt x="27" y="2"/>
                      <a:pt x="22" y="0"/>
                      <a:pt x="18"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264;p37"/>
              <p:cNvSpPr/>
              <p:nvPr/>
            </p:nvSpPr>
            <p:spPr>
              <a:xfrm>
                <a:off x="6672595" y="3600202"/>
                <a:ext cx="18184" cy="4060"/>
              </a:xfrm>
              <a:custGeom>
                <a:avLst/>
                <a:gdLst/>
                <a:ahLst/>
                <a:cxnLst/>
                <a:rect l="l" t="t" r="r" b="b"/>
                <a:pathLst>
                  <a:path w="645" h="144" extrusionOk="0">
                    <a:moveTo>
                      <a:pt x="595" y="1"/>
                    </a:moveTo>
                    <a:lnTo>
                      <a:pt x="35" y="62"/>
                    </a:lnTo>
                    <a:cubicBezTo>
                      <a:pt x="16" y="78"/>
                      <a:pt x="1" y="97"/>
                      <a:pt x="1" y="113"/>
                    </a:cubicBezTo>
                    <a:cubicBezTo>
                      <a:pt x="1" y="128"/>
                      <a:pt x="16" y="143"/>
                      <a:pt x="35" y="143"/>
                    </a:cubicBezTo>
                    <a:lnTo>
                      <a:pt x="51" y="143"/>
                    </a:lnTo>
                    <a:lnTo>
                      <a:pt x="614" y="78"/>
                    </a:lnTo>
                    <a:cubicBezTo>
                      <a:pt x="629" y="78"/>
                      <a:pt x="645" y="62"/>
                      <a:pt x="645" y="32"/>
                    </a:cubicBezTo>
                    <a:cubicBezTo>
                      <a:pt x="645" y="16"/>
                      <a:pt x="629" y="1"/>
                      <a:pt x="595"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265;p37"/>
              <p:cNvSpPr/>
              <p:nvPr/>
            </p:nvSpPr>
            <p:spPr>
              <a:xfrm>
                <a:off x="6681194" y="3654360"/>
                <a:ext cx="20468" cy="8401"/>
              </a:xfrm>
              <a:custGeom>
                <a:avLst/>
                <a:gdLst/>
                <a:ahLst/>
                <a:cxnLst/>
                <a:rect l="l" t="t" r="r" b="b"/>
                <a:pathLst>
                  <a:path w="726" h="298" extrusionOk="0">
                    <a:moveTo>
                      <a:pt x="692" y="0"/>
                    </a:moveTo>
                    <a:cubicBezTo>
                      <a:pt x="687" y="0"/>
                      <a:pt x="681" y="2"/>
                      <a:pt x="675" y="8"/>
                    </a:cubicBezTo>
                    <a:lnTo>
                      <a:pt x="35" y="217"/>
                    </a:lnTo>
                    <a:cubicBezTo>
                      <a:pt x="20" y="232"/>
                      <a:pt x="0" y="247"/>
                      <a:pt x="20" y="263"/>
                    </a:cubicBezTo>
                    <a:cubicBezTo>
                      <a:pt x="20" y="278"/>
                      <a:pt x="35" y="298"/>
                      <a:pt x="51" y="298"/>
                    </a:cubicBezTo>
                    <a:lnTo>
                      <a:pt x="66" y="298"/>
                    </a:lnTo>
                    <a:lnTo>
                      <a:pt x="695" y="70"/>
                    </a:lnTo>
                    <a:cubicBezTo>
                      <a:pt x="710" y="70"/>
                      <a:pt x="726" y="55"/>
                      <a:pt x="726" y="24"/>
                    </a:cubicBezTo>
                    <a:cubicBezTo>
                      <a:pt x="715" y="13"/>
                      <a:pt x="704" y="0"/>
                      <a:pt x="692"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266;p37"/>
              <p:cNvSpPr/>
              <p:nvPr/>
            </p:nvSpPr>
            <p:spPr>
              <a:xfrm>
                <a:off x="6688918" y="3694647"/>
                <a:ext cx="16775" cy="7048"/>
              </a:xfrm>
              <a:custGeom>
                <a:avLst/>
                <a:gdLst/>
                <a:ahLst/>
                <a:cxnLst/>
                <a:rect l="l" t="t" r="r" b="b"/>
                <a:pathLst>
                  <a:path w="595" h="250" extrusionOk="0">
                    <a:moveTo>
                      <a:pt x="36" y="0"/>
                    </a:moveTo>
                    <a:cubicBezTo>
                      <a:pt x="24" y="0"/>
                      <a:pt x="11" y="12"/>
                      <a:pt x="0" y="26"/>
                    </a:cubicBezTo>
                    <a:cubicBezTo>
                      <a:pt x="0" y="56"/>
                      <a:pt x="16" y="72"/>
                      <a:pt x="35" y="72"/>
                    </a:cubicBezTo>
                    <a:lnTo>
                      <a:pt x="548" y="249"/>
                    </a:lnTo>
                    <a:lnTo>
                      <a:pt x="563" y="249"/>
                    </a:lnTo>
                    <a:cubicBezTo>
                      <a:pt x="579" y="249"/>
                      <a:pt x="594" y="234"/>
                      <a:pt x="594" y="218"/>
                    </a:cubicBezTo>
                    <a:cubicBezTo>
                      <a:pt x="594" y="199"/>
                      <a:pt x="594" y="184"/>
                      <a:pt x="563" y="168"/>
                    </a:cubicBezTo>
                    <a:lnTo>
                      <a:pt x="50" y="6"/>
                    </a:lnTo>
                    <a:cubicBezTo>
                      <a:pt x="46" y="2"/>
                      <a:pt x="41" y="0"/>
                      <a:pt x="3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267;p37"/>
              <p:cNvSpPr/>
              <p:nvPr/>
            </p:nvSpPr>
            <p:spPr>
              <a:xfrm>
                <a:off x="6616491" y="3656756"/>
                <a:ext cx="10347" cy="14604"/>
              </a:xfrm>
              <a:custGeom>
                <a:avLst/>
                <a:gdLst/>
                <a:ahLst/>
                <a:cxnLst/>
                <a:rect l="l" t="t" r="r" b="b"/>
                <a:pathLst>
                  <a:path w="367" h="518" extrusionOk="0">
                    <a:moveTo>
                      <a:pt x="31" y="0"/>
                    </a:moveTo>
                    <a:cubicBezTo>
                      <a:pt x="16" y="20"/>
                      <a:pt x="0" y="35"/>
                      <a:pt x="16" y="66"/>
                    </a:cubicBezTo>
                    <a:lnTo>
                      <a:pt x="305" y="502"/>
                    </a:lnTo>
                    <a:cubicBezTo>
                      <a:pt x="305" y="517"/>
                      <a:pt x="321" y="517"/>
                      <a:pt x="336" y="517"/>
                    </a:cubicBezTo>
                    <a:lnTo>
                      <a:pt x="351" y="517"/>
                    </a:lnTo>
                    <a:cubicBezTo>
                      <a:pt x="367" y="502"/>
                      <a:pt x="367" y="482"/>
                      <a:pt x="351" y="467"/>
                    </a:cubicBezTo>
                    <a:lnTo>
                      <a:pt x="78" y="20"/>
                    </a:lnTo>
                    <a:cubicBezTo>
                      <a:pt x="62" y="0"/>
                      <a:pt x="47" y="0"/>
                      <a:pt x="31"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1268;p37"/>
              <p:cNvSpPr/>
              <p:nvPr/>
            </p:nvSpPr>
            <p:spPr>
              <a:xfrm>
                <a:off x="6580179" y="3596339"/>
                <a:ext cx="15027" cy="6061"/>
              </a:xfrm>
              <a:custGeom>
                <a:avLst/>
                <a:gdLst/>
                <a:ahLst/>
                <a:cxnLst/>
                <a:rect l="l" t="t" r="r" b="b"/>
                <a:pathLst>
                  <a:path w="533" h="215" extrusionOk="0">
                    <a:moveTo>
                      <a:pt x="36" y="0"/>
                    </a:moveTo>
                    <a:cubicBezTo>
                      <a:pt x="24" y="0"/>
                      <a:pt x="11" y="11"/>
                      <a:pt x="0" y="22"/>
                    </a:cubicBezTo>
                    <a:cubicBezTo>
                      <a:pt x="0" y="57"/>
                      <a:pt x="16" y="72"/>
                      <a:pt x="35" y="72"/>
                    </a:cubicBezTo>
                    <a:lnTo>
                      <a:pt x="467" y="215"/>
                    </a:lnTo>
                    <a:lnTo>
                      <a:pt x="482" y="215"/>
                    </a:lnTo>
                    <a:cubicBezTo>
                      <a:pt x="498" y="215"/>
                      <a:pt x="517" y="215"/>
                      <a:pt x="517" y="199"/>
                    </a:cubicBezTo>
                    <a:cubicBezTo>
                      <a:pt x="532" y="169"/>
                      <a:pt x="517" y="153"/>
                      <a:pt x="498" y="153"/>
                    </a:cubicBezTo>
                    <a:lnTo>
                      <a:pt x="50" y="7"/>
                    </a:lnTo>
                    <a:cubicBezTo>
                      <a:pt x="46" y="2"/>
                      <a:pt x="41" y="0"/>
                      <a:pt x="3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1269;p37"/>
              <p:cNvSpPr/>
              <p:nvPr/>
            </p:nvSpPr>
            <p:spPr>
              <a:xfrm>
                <a:off x="6546686" y="3694816"/>
                <a:ext cx="14491" cy="6428"/>
              </a:xfrm>
              <a:custGeom>
                <a:avLst/>
                <a:gdLst/>
                <a:ahLst/>
                <a:cxnLst/>
                <a:rect l="l" t="t" r="r" b="b"/>
                <a:pathLst>
                  <a:path w="514" h="228" extrusionOk="0">
                    <a:moveTo>
                      <a:pt x="46" y="0"/>
                    </a:moveTo>
                    <a:cubicBezTo>
                      <a:pt x="31" y="0"/>
                      <a:pt x="16" y="20"/>
                      <a:pt x="0" y="35"/>
                    </a:cubicBezTo>
                    <a:cubicBezTo>
                      <a:pt x="0" y="50"/>
                      <a:pt x="16" y="66"/>
                      <a:pt x="31" y="81"/>
                    </a:cubicBezTo>
                    <a:lnTo>
                      <a:pt x="467" y="228"/>
                    </a:lnTo>
                    <a:lnTo>
                      <a:pt x="482" y="228"/>
                    </a:lnTo>
                    <a:cubicBezTo>
                      <a:pt x="498" y="228"/>
                      <a:pt x="513" y="212"/>
                      <a:pt x="513" y="193"/>
                    </a:cubicBezTo>
                    <a:cubicBezTo>
                      <a:pt x="513" y="178"/>
                      <a:pt x="513" y="162"/>
                      <a:pt x="498" y="147"/>
                    </a:cubicBezTo>
                    <a:lnTo>
                      <a:pt x="46"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1270;p37"/>
              <p:cNvSpPr/>
              <p:nvPr/>
            </p:nvSpPr>
            <p:spPr>
              <a:xfrm>
                <a:off x="6578431" y="3614664"/>
                <a:ext cx="18522" cy="2312"/>
              </a:xfrm>
              <a:custGeom>
                <a:avLst/>
                <a:gdLst/>
                <a:ahLst/>
                <a:cxnLst/>
                <a:rect l="l" t="t" r="r" b="b"/>
                <a:pathLst>
                  <a:path w="657" h="82" extrusionOk="0">
                    <a:moveTo>
                      <a:pt x="31" y="1"/>
                    </a:moveTo>
                    <a:cubicBezTo>
                      <a:pt x="16" y="1"/>
                      <a:pt x="0" y="16"/>
                      <a:pt x="0" y="47"/>
                    </a:cubicBezTo>
                    <a:cubicBezTo>
                      <a:pt x="0" y="66"/>
                      <a:pt x="16" y="82"/>
                      <a:pt x="31" y="82"/>
                    </a:cubicBezTo>
                    <a:lnTo>
                      <a:pt x="625" y="66"/>
                    </a:lnTo>
                    <a:cubicBezTo>
                      <a:pt x="641" y="66"/>
                      <a:pt x="656" y="47"/>
                      <a:pt x="656" y="32"/>
                    </a:cubicBezTo>
                    <a:cubicBezTo>
                      <a:pt x="656" y="16"/>
                      <a:pt x="641" y="1"/>
                      <a:pt x="625"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1271;p37"/>
              <p:cNvSpPr/>
              <p:nvPr/>
            </p:nvSpPr>
            <p:spPr>
              <a:xfrm>
                <a:off x="6557991" y="3670345"/>
                <a:ext cx="19058" cy="2735"/>
              </a:xfrm>
              <a:custGeom>
                <a:avLst/>
                <a:gdLst/>
                <a:ahLst/>
                <a:cxnLst/>
                <a:rect l="l" t="t" r="r" b="b"/>
                <a:pathLst>
                  <a:path w="676" h="97" extrusionOk="0">
                    <a:moveTo>
                      <a:pt x="629" y="0"/>
                    </a:moveTo>
                    <a:lnTo>
                      <a:pt x="50" y="20"/>
                    </a:lnTo>
                    <a:cubicBezTo>
                      <a:pt x="16" y="20"/>
                      <a:pt x="0" y="35"/>
                      <a:pt x="0" y="51"/>
                    </a:cubicBezTo>
                    <a:cubicBezTo>
                      <a:pt x="0" y="81"/>
                      <a:pt x="16" y="97"/>
                      <a:pt x="50" y="97"/>
                    </a:cubicBezTo>
                    <a:lnTo>
                      <a:pt x="644" y="81"/>
                    </a:lnTo>
                    <a:cubicBezTo>
                      <a:pt x="660" y="81"/>
                      <a:pt x="675" y="66"/>
                      <a:pt x="675" y="51"/>
                    </a:cubicBezTo>
                    <a:cubicBezTo>
                      <a:pt x="675" y="20"/>
                      <a:pt x="660" y="0"/>
                      <a:pt x="629"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1272;p37"/>
              <p:cNvSpPr/>
              <p:nvPr/>
            </p:nvSpPr>
            <p:spPr>
              <a:xfrm>
                <a:off x="6582463" y="3568034"/>
                <a:ext cx="19058" cy="2735"/>
              </a:xfrm>
              <a:custGeom>
                <a:avLst/>
                <a:gdLst/>
                <a:ahLst/>
                <a:cxnLst/>
                <a:rect l="l" t="t" r="r" b="b"/>
                <a:pathLst>
                  <a:path w="676" h="97" extrusionOk="0">
                    <a:moveTo>
                      <a:pt x="629" y="0"/>
                    </a:moveTo>
                    <a:lnTo>
                      <a:pt x="31" y="15"/>
                    </a:lnTo>
                    <a:cubicBezTo>
                      <a:pt x="16" y="15"/>
                      <a:pt x="0" y="31"/>
                      <a:pt x="0" y="46"/>
                    </a:cubicBezTo>
                    <a:cubicBezTo>
                      <a:pt x="0" y="81"/>
                      <a:pt x="16" y="96"/>
                      <a:pt x="50" y="96"/>
                    </a:cubicBezTo>
                    <a:lnTo>
                      <a:pt x="629" y="81"/>
                    </a:lnTo>
                    <a:cubicBezTo>
                      <a:pt x="660" y="81"/>
                      <a:pt x="675" y="62"/>
                      <a:pt x="675" y="31"/>
                    </a:cubicBezTo>
                    <a:cubicBezTo>
                      <a:pt x="675" y="15"/>
                      <a:pt x="660" y="0"/>
                      <a:pt x="629"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1273;p37"/>
              <p:cNvSpPr/>
              <p:nvPr/>
            </p:nvSpPr>
            <p:spPr>
              <a:xfrm>
                <a:off x="6608344" y="3634568"/>
                <a:ext cx="17197" cy="2312"/>
              </a:xfrm>
              <a:custGeom>
                <a:avLst/>
                <a:gdLst/>
                <a:ahLst/>
                <a:cxnLst/>
                <a:rect l="l" t="t" r="r" b="b"/>
                <a:pathLst>
                  <a:path w="610" h="82" extrusionOk="0">
                    <a:moveTo>
                      <a:pt x="579" y="1"/>
                    </a:moveTo>
                    <a:lnTo>
                      <a:pt x="46" y="16"/>
                    </a:lnTo>
                    <a:cubicBezTo>
                      <a:pt x="16" y="16"/>
                      <a:pt x="0" y="35"/>
                      <a:pt x="0" y="51"/>
                    </a:cubicBezTo>
                    <a:cubicBezTo>
                      <a:pt x="0" y="66"/>
                      <a:pt x="16" y="82"/>
                      <a:pt x="46" y="82"/>
                    </a:cubicBezTo>
                    <a:lnTo>
                      <a:pt x="579" y="66"/>
                    </a:lnTo>
                    <a:cubicBezTo>
                      <a:pt x="594" y="66"/>
                      <a:pt x="610" y="51"/>
                      <a:pt x="610" y="35"/>
                    </a:cubicBezTo>
                    <a:cubicBezTo>
                      <a:pt x="610" y="16"/>
                      <a:pt x="594" y="1"/>
                      <a:pt x="579"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1274;p37"/>
              <p:cNvSpPr/>
              <p:nvPr/>
            </p:nvSpPr>
            <p:spPr>
              <a:xfrm>
                <a:off x="6545812" y="3633694"/>
                <a:ext cx="16775" cy="4060"/>
              </a:xfrm>
              <a:custGeom>
                <a:avLst/>
                <a:gdLst/>
                <a:ahLst/>
                <a:cxnLst/>
                <a:rect l="l" t="t" r="r" b="b"/>
                <a:pathLst>
                  <a:path w="595" h="144" extrusionOk="0">
                    <a:moveTo>
                      <a:pt x="31" y="1"/>
                    </a:moveTo>
                    <a:cubicBezTo>
                      <a:pt x="16" y="1"/>
                      <a:pt x="0" y="1"/>
                      <a:pt x="0" y="32"/>
                    </a:cubicBezTo>
                    <a:cubicBezTo>
                      <a:pt x="0" y="47"/>
                      <a:pt x="16" y="66"/>
                      <a:pt x="31" y="66"/>
                    </a:cubicBezTo>
                    <a:lnTo>
                      <a:pt x="544" y="143"/>
                    </a:lnTo>
                    <a:cubicBezTo>
                      <a:pt x="579" y="143"/>
                      <a:pt x="594" y="128"/>
                      <a:pt x="594" y="113"/>
                    </a:cubicBezTo>
                    <a:cubicBezTo>
                      <a:pt x="594" y="97"/>
                      <a:pt x="579" y="82"/>
                      <a:pt x="560" y="82"/>
                    </a:cubicBezTo>
                    <a:lnTo>
                      <a:pt x="31" y="1"/>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1275;p37"/>
              <p:cNvSpPr/>
              <p:nvPr/>
            </p:nvSpPr>
            <p:spPr>
              <a:xfrm>
                <a:off x="6549393" y="3550300"/>
                <a:ext cx="15478" cy="2735"/>
              </a:xfrm>
              <a:custGeom>
                <a:avLst/>
                <a:gdLst/>
                <a:ahLst/>
                <a:cxnLst/>
                <a:rect l="l" t="t" r="r" b="b"/>
                <a:pathLst>
                  <a:path w="549" h="97" extrusionOk="0">
                    <a:moveTo>
                      <a:pt x="47" y="0"/>
                    </a:moveTo>
                    <a:cubicBezTo>
                      <a:pt x="16" y="0"/>
                      <a:pt x="1" y="16"/>
                      <a:pt x="1" y="35"/>
                    </a:cubicBezTo>
                    <a:cubicBezTo>
                      <a:pt x="1" y="50"/>
                      <a:pt x="16" y="66"/>
                      <a:pt x="47" y="66"/>
                    </a:cubicBezTo>
                    <a:lnTo>
                      <a:pt x="514" y="97"/>
                    </a:lnTo>
                    <a:cubicBezTo>
                      <a:pt x="529" y="97"/>
                      <a:pt x="548" y="81"/>
                      <a:pt x="548" y="66"/>
                    </a:cubicBezTo>
                    <a:cubicBezTo>
                      <a:pt x="548" y="35"/>
                      <a:pt x="529" y="16"/>
                      <a:pt x="514" y="16"/>
                    </a:cubicBezTo>
                    <a:lnTo>
                      <a:pt x="47"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1276;p37"/>
              <p:cNvSpPr/>
              <p:nvPr/>
            </p:nvSpPr>
            <p:spPr>
              <a:xfrm>
                <a:off x="6558865" y="3523123"/>
                <a:ext cx="17310" cy="9585"/>
              </a:xfrm>
              <a:custGeom>
                <a:avLst/>
                <a:gdLst/>
                <a:ahLst/>
                <a:cxnLst/>
                <a:rect l="l" t="t" r="r" b="b"/>
                <a:pathLst>
                  <a:path w="614" h="340" extrusionOk="0">
                    <a:moveTo>
                      <a:pt x="66" y="0"/>
                    </a:moveTo>
                    <a:cubicBezTo>
                      <a:pt x="50" y="0"/>
                      <a:pt x="19" y="0"/>
                      <a:pt x="19" y="35"/>
                    </a:cubicBezTo>
                    <a:cubicBezTo>
                      <a:pt x="0" y="50"/>
                      <a:pt x="19" y="66"/>
                      <a:pt x="35" y="81"/>
                    </a:cubicBezTo>
                    <a:lnTo>
                      <a:pt x="548" y="324"/>
                    </a:lnTo>
                    <a:lnTo>
                      <a:pt x="563" y="339"/>
                    </a:lnTo>
                    <a:cubicBezTo>
                      <a:pt x="579" y="339"/>
                      <a:pt x="598" y="324"/>
                      <a:pt x="598" y="305"/>
                    </a:cubicBezTo>
                    <a:cubicBezTo>
                      <a:pt x="613" y="289"/>
                      <a:pt x="598" y="274"/>
                      <a:pt x="579" y="258"/>
                    </a:cubicBezTo>
                    <a:lnTo>
                      <a:pt x="66"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1277;p37"/>
              <p:cNvSpPr/>
              <p:nvPr/>
            </p:nvSpPr>
            <p:spPr>
              <a:xfrm>
                <a:off x="6542119" y="3588783"/>
                <a:ext cx="17310" cy="9614"/>
              </a:xfrm>
              <a:custGeom>
                <a:avLst/>
                <a:gdLst/>
                <a:ahLst/>
                <a:cxnLst/>
                <a:rect l="l" t="t" r="r" b="b"/>
                <a:pathLst>
                  <a:path w="614" h="341" extrusionOk="0">
                    <a:moveTo>
                      <a:pt x="50" y="1"/>
                    </a:moveTo>
                    <a:cubicBezTo>
                      <a:pt x="35" y="1"/>
                      <a:pt x="16" y="1"/>
                      <a:pt x="0" y="35"/>
                    </a:cubicBezTo>
                    <a:cubicBezTo>
                      <a:pt x="0" y="51"/>
                      <a:pt x="0" y="66"/>
                      <a:pt x="16" y="82"/>
                    </a:cubicBezTo>
                    <a:lnTo>
                      <a:pt x="548" y="325"/>
                    </a:lnTo>
                    <a:lnTo>
                      <a:pt x="563" y="340"/>
                    </a:lnTo>
                    <a:cubicBezTo>
                      <a:pt x="579" y="340"/>
                      <a:pt x="594" y="325"/>
                      <a:pt x="594" y="309"/>
                    </a:cubicBezTo>
                    <a:cubicBezTo>
                      <a:pt x="613" y="290"/>
                      <a:pt x="594" y="275"/>
                      <a:pt x="579" y="259"/>
                    </a:cubicBezTo>
                    <a:lnTo>
                      <a:pt x="50" y="1"/>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1278;p37"/>
              <p:cNvSpPr/>
              <p:nvPr/>
            </p:nvSpPr>
            <p:spPr>
              <a:xfrm>
                <a:off x="6614631" y="3540179"/>
                <a:ext cx="6343" cy="14716"/>
              </a:xfrm>
              <a:custGeom>
                <a:avLst/>
                <a:gdLst/>
                <a:ahLst/>
                <a:cxnLst/>
                <a:rect l="l" t="t" r="r" b="b"/>
                <a:pathLst>
                  <a:path w="225" h="522" extrusionOk="0">
                    <a:moveTo>
                      <a:pt x="180" y="0"/>
                    </a:moveTo>
                    <a:cubicBezTo>
                      <a:pt x="169" y="0"/>
                      <a:pt x="157" y="13"/>
                      <a:pt x="144" y="24"/>
                    </a:cubicBezTo>
                    <a:lnTo>
                      <a:pt x="1" y="471"/>
                    </a:lnTo>
                    <a:cubicBezTo>
                      <a:pt x="1" y="506"/>
                      <a:pt x="1" y="521"/>
                      <a:pt x="32" y="521"/>
                    </a:cubicBezTo>
                    <a:cubicBezTo>
                      <a:pt x="47" y="521"/>
                      <a:pt x="66" y="521"/>
                      <a:pt x="82" y="506"/>
                    </a:cubicBezTo>
                    <a:lnTo>
                      <a:pt x="225" y="55"/>
                    </a:lnTo>
                    <a:cubicBezTo>
                      <a:pt x="225" y="24"/>
                      <a:pt x="225" y="8"/>
                      <a:pt x="194" y="8"/>
                    </a:cubicBezTo>
                    <a:cubicBezTo>
                      <a:pt x="189" y="3"/>
                      <a:pt x="184" y="0"/>
                      <a:pt x="18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1279;p37"/>
              <p:cNvSpPr/>
              <p:nvPr/>
            </p:nvSpPr>
            <p:spPr>
              <a:xfrm>
                <a:off x="6622806" y="3503754"/>
                <a:ext cx="10882" cy="14914"/>
              </a:xfrm>
              <a:custGeom>
                <a:avLst/>
                <a:gdLst/>
                <a:ahLst/>
                <a:cxnLst/>
                <a:rect l="l" t="t" r="r" b="b"/>
                <a:pathLst>
                  <a:path w="386" h="529" extrusionOk="0">
                    <a:moveTo>
                      <a:pt x="345" y="0"/>
                    </a:moveTo>
                    <a:cubicBezTo>
                      <a:pt x="337" y="0"/>
                      <a:pt x="328" y="4"/>
                      <a:pt x="320" y="12"/>
                    </a:cubicBezTo>
                    <a:lnTo>
                      <a:pt x="0" y="463"/>
                    </a:lnTo>
                    <a:cubicBezTo>
                      <a:pt x="0" y="479"/>
                      <a:pt x="0" y="494"/>
                      <a:pt x="16" y="510"/>
                    </a:cubicBezTo>
                    <a:lnTo>
                      <a:pt x="31" y="529"/>
                    </a:lnTo>
                    <a:cubicBezTo>
                      <a:pt x="46" y="529"/>
                      <a:pt x="66" y="510"/>
                      <a:pt x="66" y="510"/>
                    </a:cubicBezTo>
                    <a:lnTo>
                      <a:pt x="386" y="62"/>
                    </a:lnTo>
                    <a:cubicBezTo>
                      <a:pt x="386" y="47"/>
                      <a:pt x="386" y="27"/>
                      <a:pt x="370" y="12"/>
                    </a:cubicBezTo>
                    <a:cubicBezTo>
                      <a:pt x="363" y="4"/>
                      <a:pt x="354" y="0"/>
                      <a:pt x="34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1280;p37"/>
              <p:cNvSpPr/>
              <p:nvPr/>
            </p:nvSpPr>
            <p:spPr>
              <a:xfrm>
                <a:off x="6592471" y="3496678"/>
                <a:ext cx="7189" cy="16577"/>
              </a:xfrm>
              <a:custGeom>
                <a:avLst/>
                <a:gdLst/>
                <a:ahLst/>
                <a:cxnLst/>
                <a:rect l="l" t="t" r="r" b="b"/>
                <a:pathLst>
                  <a:path w="255" h="588" extrusionOk="0">
                    <a:moveTo>
                      <a:pt x="39" y="0"/>
                    </a:moveTo>
                    <a:cubicBezTo>
                      <a:pt x="33" y="0"/>
                      <a:pt x="25" y="3"/>
                      <a:pt x="15" y="8"/>
                    </a:cubicBezTo>
                    <a:cubicBezTo>
                      <a:pt x="0" y="8"/>
                      <a:pt x="0" y="24"/>
                      <a:pt x="0" y="55"/>
                    </a:cubicBezTo>
                    <a:lnTo>
                      <a:pt x="177" y="552"/>
                    </a:lnTo>
                    <a:cubicBezTo>
                      <a:pt x="177" y="568"/>
                      <a:pt x="193" y="587"/>
                      <a:pt x="208" y="587"/>
                    </a:cubicBezTo>
                    <a:lnTo>
                      <a:pt x="224" y="587"/>
                    </a:lnTo>
                    <a:cubicBezTo>
                      <a:pt x="239" y="568"/>
                      <a:pt x="255" y="552"/>
                      <a:pt x="239" y="537"/>
                    </a:cubicBezTo>
                    <a:lnTo>
                      <a:pt x="62" y="24"/>
                    </a:lnTo>
                    <a:cubicBezTo>
                      <a:pt x="62" y="13"/>
                      <a:pt x="54" y="0"/>
                      <a:pt x="39"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1281;p37"/>
              <p:cNvSpPr/>
              <p:nvPr/>
            </p:nvSpPr>
            <p:spPr>
              <a:xfrm>
                <a:off x="6632787" y="3557546"/>
                <a:ext cx="204790" cy="187198"/>
              </a:xfrm>
              <a:custGeom>
                <a:avLst/>
                <a:gdLst/>
                <a:ahLst/>
                <a:cxnLst/>
                <a:rect l="l" t="t" r="r" b="b"/>
                <a:pathLst>
                  <a:path w="7264" h="6640" extrusionOk="0">
                    <a:moveTo>
                      <a:pt x="4430" y="1"/>
                    </a:moveTo>
                    <a:cubicBezTo>
                      <a:pt x="1696" y="1"/>
                      <a:pt x="1" y="6219"/>
                      <a:pt x="1" y="6219"/>
                    </a:cubicBezTo>
                    <a:lnTo>
                      <a:pt x="3006" y="6528"/>
                    </a:lnTo>
                    <a:lnTo>
                      <a:pt x="4097" y="6640"/>
                    </a:lnTo>
                    <a:cubicBezTo>
                      <a:pt x="4097" y="6640"/>
                      <a:pt x="7264" y="83"/>
                      <a:pt x="4483" y="2"/>
                    </a:cubicBezTo>
                    <a:cubicBezTo>
                      <a:pt x="4465" y="1"/>
                      <a:pt x="4448" y="1"/>
                      <a:pt x="4430" y="1"/>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1282;p37"/>
              <p:cNvSpPr/>
              <p:nvPr/>
            </p:nvSpPr>
            <p:spPr>
              <a:xfrm>
                <a:off x="6717506" y="3557574"/>
                <a:ext cx="120072" cy="187170"/>
              </a:xfrm>
              <a:custGeom>
                <a:avLst/>
                <a:gdLst/>
                <a:ahLst/>
                <a:cxnLst/>
                <a:rect l="l" t="t" r="r" b="b"/>
                <a:pathLst>
                  <a:path w="4259" h="6639" extrusionOk="0">
                    <a:moveTo>
                      <a:pt x="1478" y="1"/>
                    </a:moveTo>
                    <a:cubicBezTo>
                      <a:pt x="1478" y="1"/>
                      <a:pt x="2508" y="722"/>
                      <a:pt x="1" y="6527"/>
                    </a:cubicBezTo>
                    <a:lnTo>
                      <a:pt x="1092" y="6639"/>
                    </a:lnTo>
                    <a:cubicBezTo>
                      <a:pt x="1092" y="6639"/>
                      <a:pt x="4259" y="82"/>
                      <a:pt x="1478"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1283;p37"/>
              <p:cNvSpPr/>
              <p:nvPr/>
            </p:nvSpPr>
            <p:spPr>
              <a:xfrm>
                <a:off x="6710655" y="3571727"/>
                <a:ext cx="8176" cy="8937"/>
              </a:xfrm>
              <a:custGeom>
                <a:avLst/>
                <a:gdLst/>
                <a:ahLst/>
                <a:cxnLst/>
                <a:rect l="l" t="t" r="r" b="b"/>
                <a:pathLst>
                  <a:path w="290" h="317" extrusionOk="0">
                    <a:moveTo>
                      <a:pt x="50" y="0"/>
                    </a:moveTo>
                    <a:cubicBezTo>
                      <a:pt x="38" y="0"/>
                      <a:pt x="26" y="4"/>
                      <a:pt x="16" y="12"/>
                    </a:cubicBezTo>
                    <a:cubicBezTo>
                      <a:pt x="1" y="27"/>
                      <a:pt x="1" y="62"/>
                      <a:pt x="16" y="62"/>
                    </a:cubicBezTo>
                    <a:lnTo>
                      <a:pt x="228" y="301"/>
                    </a:lnTo>
                    <a:lnTo>
                      <a:pt x="244" y="316"/>
                    </a:lnTo>
                    <a:cubicBezTo>
                      <a:pt x="259" y="316"/>
                      <a:pt x="259" y="316"/>
                      <a:pt x="274" y="301"/>
                    </a:cubicBezTo>
                    <a:cubicBezTo>
                      <a:pt x="290" y="286"/>
                      <a:pt x="290" y="270"/>
                      <a:pt x="274" y="255"/>
                    </a:cubicBezTo>
                    <a:lnTo>
                      <a:pt x="82" y="12"/>
                    </a:lnTo>
                    <a:cubicBezTo>
                      <a:pt x="74" y="4"/>
                      <a:pt x="62" y="0"/>
                      <a:pt x="5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1284;p37"/>
              <p:cNvSpPr/>
              <p:nvPr/>
            </p:nvSpPr>
            <p:spPr>
              <a:xfrm>
                <a:off x="6694360" y="3582299"/>
                <a:ext cx="16323" cy="5639"/>
              </a:xfrm>
              <a:custGeom>
                <a:avLst/>
                <a:gdLst/>
                <a:ahLst/>
                <a:cxnLst/>
                <a:rect l="l" t="t" r="r" b="b"/>
                <a:pathLst>
                  <a:path w="579" h="200" extrusionOk="0">
                    <a:moveTo>
                      <a:pt x="36" y="1"/>
                    </a:moveTo>
                    <a:cubicBezTo>
                      <a:pt x="24" y="1"/>
                      <a:pt x="11" y="12"/>
                      <a:pt x="0" y="22"/>
                    </a:cubicBezTo>
                    <a:cubicBezTo>
                      <a:pt x="0" y="57"/>
                      <a:pt x="16" y="73"/>
                      <a:pt x="35" y="73"/>
                    </a:cubicBezTo>
                    <a:lnTo>
                      <a:pt x="532" y="200"/>
                    </a:lnTo>
                    <a:cubicBezTo>
                      <a:pt x="548" y="200"/>
                      <a:pt x="563" y="184"/>
                      <a:pt x="579" y="169"/>
                    </a:cubicBezTo>
                    <a:cubicBezTo>
                      <a:pt x="579" y="154"/>
                      <a:pt x="563" y="134"/>
                      <a:pt x="548" y="119"/>
                    </a:cubicBezTo>
                    <a:lnTo>
                      <a:pt x="50" y="7"/>
                    </a:lnTo>
                    <a:cubicBezTo>
                      <a:pt x="46" y="2"/>
                      <a:pt x="41" y="1"/>
                      <a:pt x="3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1285;p37"/>
              <p:cNvSpPr/>
              <p:nvPr/>
            </p:nvSpPr>
            <p:spPr>
              <a:xfrm>
                <a:off x="6670311" y="3619232"/>
                <a:ext cx="14181" cy="7217"/>
              </a:xfrm>
              <a:custGeom>
                <a:avLst/>
                <a:gdLst/>
                <a:ahLst/>
                <a:cxnLst/>
                <a:rect l="l" t="t" r="r" b="b"/>
                <a:pathLst>
                  <a:path w="503" h="256" extrusionOk="0">
                    <a:moveTo>
                      <a:pt x="66" y="1"/>
                    </a:moveTo>
                    <a:cubicBezTo>
                      <a:pt x="35" y="1"/>
                      <a:pt x="20" y="1"/>
                      <a:pt x="20" y="32"/>
                    </a:cubicBezTo>
                    <a:cubicBezTo>
                      <a:pt x="1" y="47"/>
                      <a:pt x="20" y="62"/>
                      <a:pt x="35" y="78"/>
                    </a:cubicBezTo>
                    <a:lnTo>
                      <a:pt x="452" y="255"/>
                    </a:lnTo>
                    <a:lnTo>
                      <a:pt x="467" y="255"/>
                    </a:lnTo>
                    <a:cubicBezTo>
                      <a:pt x="483" y="255"/>
                      <a:pt x="483" y="255"/>
                      <a:pt x="502" y="240"/>
                    </a:cubicBezTo>
                    <a:cubicBezTo>
                      <a:pt x="502" y="224"/>
                      <a:pt x="502" y="194"/>
                      <a:pt x="483" y="194"/>
                    </a:cubicBezTo>
                    <a:lnTo>
                      <a:pt x="66" y="1"/>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1286;p37"/>
              <p:cNvSpPr/>
              <p:nvPr/>
            </p:nvSpPr>
            <p:spPr>
              <a:xfrm>
                <a:off x="6657258" y="3645451"/>
                <a:ext cx="14491" cy="10882"/>
              </a:xfrm>
              <a:custGeom>
                <a:avLst/>
                <a:gdLst/>
                <a:ahLst/>
                <a:cxnLst/>
                <a:rect l="l" t="t" r="r" b="b"/>
                <a:pathLst>
                  <a:path w="514" h="386" extrusionOk="0">
                    <a:moveTo>
                      <a:pt x="63" y="0"/>
                    </a:moveTo>
                    <a:cubicBezTo>
                      <a:pt x="47" y="0"/>
                      <a:pt x="32" y="0"/>
                      <a:pt x="16" y="16"/>
                    </a:cubicBezTo>
                    <a:cubicBezTo>
                      <a:pt x="1" y="35"/>
                      <a:pt x="16" y="50"/>
                      <a:pt x="32" y="66"/>
                    </a:cubicBezTo>
                    <a:lnTo>
                      <a:pt x="448" y="371"/>
                    </a:lnTo>
                    <a:cubicBezTo>
                      <a:pt x="464" y="386"/>
                      <a:pt x="464" y="386"/>
                      <a:pt x="483" y="386"/>
                    </a:cubicBezTo>
                    <a:cubicBezTo>
                      <a:pt x="498" y="386"/>
                      <a:pt x="498" y="371"/>
                      <a:pt x="514" y="371"/>
                    </a:cubicBezTo>
                    <a:cubicBezTo>
                      <a:pt x="514" y="355"/>
                      <a:pt x="514" y="324"/>
                      <a:pt x="498" y="324"/>
                    </a:cubicBezTo>
                    <a:lnTo>
                      <a:pt x="63"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1287;p37"/>
              <p:cNvSpPr/>
              <p:nvPr/>
            </p:nvSpPr>
            <p:spPr>
              <a:xfrm>
                <a:off x="6643133" y="3677619"/>
                <a:ext cx="14153" cy="2312"/>
              </a:xfrm>
              <a:custGeom>
                <a:avLst/>
                <a:gdLst/>
                <a:ahLst/>
                <a:cxnLst/>
                <a:rect l="l" t="t" r="r" b="b"/>
                <a:pathLst>
                  <a:path w="502" h="82" extrusionOk="0">
                    <a:moveTo>
                      <a:pt x="35" y="1"/>
                    </a:moveTo>
                    <a:cubicBezTo>
                      <a:pt x="20" y="1"/>
                      <a:pt x="0" y="16"/>
                      <a:pt x="0" y="32"/>
                    </a:cubicBezTo>
                    <a:cubicBezTo>
                      <a:pt x="0" y="66"/>
                      <a:pt x="20" y="82"/>
                      <a:pt x="35" y="82"/>
                    </a:cubicBezTo>
                    <a:lnTo>
                      <a:pt x="467" y="82"/>
                    </a:lnTo>
                    <a:cubicBezTo>
                      <a:pt x="483" y="82"/>
                      <a:pt x="502" y="66"/>
                      <a:pt x="502" y="32"/>
                    </a:cubicBezTo>
                    <a:cubicBezTo>
                      <a:pt x="502" y="16"/>
                      <a:pt x="483" y="1"/>
                      <a:pt x="467"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1288;p37"/>
              <p:cNvSpPr/>
              <p:nvPr/>
            </p:nvSpPr>
            <p:spPr>
              <a:xfrm>
                <a:off x="6710655" y="3667018"/>
                <a:ext cx="11897" cy="9332"/>
              </a:xfrm>
              <a:custGeom>
                <a:avLst/>
                <a:gdLst/>
                <a:ahLst/>
                <a:cxnLst/>
                <a:rect l="l" t="t" r="r" b="b"/>
                <a:pathLst>
                  <a:path w="422" h="331" extrusionOk="0">
                    <a:moveTo>
                      <a:pt x="369" y="0"/>
                    </a:moveTo>
                    <a:cubicBezTo>
                      <a:pt x="365" y="0"/>
                      <a:pt x="360" y="2"/>
                      <a:pt x="355" y="7"/>
                    </a:cubicBezTo>
                    <a:lnTo>
                      <a:pt x="16" y="265"/>
                    </a:lnTo>
                    <a:cubicBezTo>
                      <a:pt x="1" y="280"/>
                      <a:pt x="1" y="311"/>
                      <a:pt x="16" y="331"/>
                    </a:cubicBezTo>
                    <a:lnTo>
                      <a:pt x="66" y="331"/>
                    </a:lnTo>
                    <a:lnTo>
                      <a:pt x="402" y="72"/>
                    </a:lnTo>
                    <a:cubicBezTo>
                      <a:pt x="421" y="57"/>
                      <a:pt x="421" y="41"/>
                      <a:pt x="402" y="22"/>
                    </a:cubicBezTo>
                    <a:cubicBezTo>
                      <a:pt x="391" y="11"/>
                      <a:pt x="380" y="0"/>
                      <a:pt x="369"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1289;p37"/>
              <p:cNvSpPr/>
              <p:nvPr/>
            </p:nvSpPr>
            <p:spPr>
              <a:xfrm>
                <a:off x="6756440" y="3607814"/>
                <a:ext cx="12320" cy="2312"/>
              </a:xfrm>
              <a:custGeom>
                <a:avLst/>
                <a:gdLst/>
                <a:ahLst/>
                <a:cxnLst/>
                <a:rect l="l" t="t" r="r" b="b"/>
                <a:pathLst>
                  <a:path w="437" h="82" extrusionOk="0">
                    <a:moveTo>
                      <a:pt x="31" y="1"/>
                    </a:moveTo>
                    <a:cubicBezTo>
                      <a:pt x="16" y="1"/>
                      <a:pt x="0" y="20"/>
                      <a:pt x="0" y="51"/>
                    </a:cubicBezTo>
                    <a:cubicBezTo>
                      <a:pt x="0" y="66"/>
                      <a:pt x="16" y="82"/>
                      <a:pt x="31" y="82"/>
                    </a:cubicBezTo>
                    <a:lnTo>
                      <a:pt x="402" y="82"/>
                    </a:lnTo>
                    <a:cubicBezTo>
                      <a:pt x="417" y="82"/>
                      <a:pt x="436" y="66"/>
                      <a:pt x="436" y="51"/>
                    </a:cubicBezTo>
                    <a:cubicBezTo>
                      <a:pt x="436" y="20"/>
                      <a:pt x="417" y="1"/>
                      <a:pt x="402"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1290;p37"/>
              <p:cNvSpPr/>
              <p:nvPr/>
            </p:nvSpPr>
            <p:spPr>
              <a:xfrm>
                <a:off x="6747418" y="3640996"/>
                <a:ext cx="14914" cy="6315"/>
              </a:xfrm>
              <a:custGeom>
                <a:avLst/>
                <a:gdLst/>
                <a:ahLst/>
                <a:cxnLst/>
                <a:rect l="l" t="t" r="r" b="b"/>
                <a:pathLst>
                  <a:path w="529" h="224" extrusionOk="0">
                    <a:moveTo>
                      <a:pt x="47" y="0"/>
                    </a:moveTo>
                    <a:cubicBezTo>
                      <a:pt x="31" y="0"/>
                      <a:pt x="16" y="16"/>
                      <a:pt x="0" y="31"/>
                    </a:cubicBezTo>
                    <a:cubicBezTo>
                      <a:pt x="0" y="46"/>
                      <a:pt x="16" y="62"/>
                      <a:pt x="31" y="77"/>
                    </a:cubicBezTo>
                    <a:lnTo>
                      <a:pt x="482" y="224"/>
                    </a:lnTo>
                    <a:cubicBezTo>
                      <a:pt x="498" y="224"/>
                      <a:pt x="513" y="224"/>
                      <a:pt x="529" y="208"/>
                    </a:cubicBezTo>
                    <a:cubicBezTo>
                      <a:pt x="529" y="193"/>
                      <a:pt x="513" y="158"/>
                      <a:pt x="498" y="158"/>
                    </a:cubicBezTo>
                    <a:lnTo>
                      <a:pt x="47"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1291;p37"/>
              <p:cNvSpPr/>
              <p:nvPr/>
            </p:nvSpPr>
            <p:spPr>
              <a:xfrm>
                <a:off x="6732420" y="3687458"/>
                <a:ext cx="14040" cy="6090"/>
              </a:xfrm>
              <a:custGeom>
                <a:avLst/>
                <a:gdLst/>
                <a:ahLst/>
                <a:cxnLst/>
                <a:rect l="l" t="t" r="r" b="b"/>
                <a:pathLst>
                  <a:path w="498" h="216" extrusionOk="0">
                    <a:moveTo>
                      <a:pt x="48" y="0"/>
                    </a:moveTo>
                    <a:cubicBezTo>
                      <a:pt x="33" y="0"/>
                      <a:pt x="15" y="11"/>
                      <a:pt x="15" y="22"/>
                    </a:cubicBezTo>
                    <a:cubicBezTo>
                      <a:pt x="0" y="38"/>
                      <a:pt x="15" y="68"/>
                      <a:pt x="35" y="68"/>
                    </a:cubicBezTo>
                    <a:lnTo>
                      <a:pt x="436" y="215"/>
                    </a:lnTo>
                    <a:lnTo>
                      <a:pt x="451" y="215"/>
                    </a:lnTo>
                    <a:cubicBezTo>
                      <a:pt x="467" y="215"/>
                      <a:pt x="482" y="200"/>
                      <a:pt x="482" y="184"/>
                    </a:cubicBezTo>
                    <a:cubicBezTo>
                      <a:pt x="498" y="165"/>
                      <a:pt x="482" y="149"/>
                      <a:pt x="467" y="134"/>
                    </a:cubicBezTo>
                    <a:lnTo>
                      <a:pt x="66" y="7"/>
                    </a:lnTo>
                    <a:cubicBezTo>
                      <a:pt x="61" y="2"/>
                      <a:pt x="55" y="0"/>
                      <a:pt x="48"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1292;p37"/>
              <p:cNvSpPr/>
              <p:nvPr/>
            </p:nvSpPr>
            <p:spPr>
              <a:xfrm>
                <a:off x="6772764" y="3663156"/>
                <a:ext cx="14040" cy="4060"/>
              </a:xfrm>
              <a:custGeom>
                <a:avLst/>
                <a:gdLst/>
                <a:ahLst/>
                <a:cxnLst/>
                <a:rect l="l" t="t" r="r" b="b"/>
                <a:pathLst>
                  <a:path w="498" h="144" extrusionOk="0">
                    <a:moveTo>
                      <a:pt x="50" y="1"/>
                    </a:moveTo>
                    <a:cubicBezTo>
                      <a:pt x="31" y="1"/>
                      <a:pt x="0" y="16"/>
                      <a:pt x="0" y="32"/>
                    </a:cubicBezTo>
                    <a:cubicBezTo>
                      <a:pt x="0" y="47"/>
                      <a:pt x="15" y="63"/>
                      <a:pt x="31" y="82"/>
                    </a:cubicBezTo>
                    <a:lnTo>
                      <a:pt x="451" y="144"/>
                    </a:lnTo>
                    <a:cubicBezTo>
                      <a:pt x="482" y="144"/>
                      <a:pt x="498" y="128"/>
                      <a:pt x="498" y="113"/>
                    </a:cubicBezTo>
                    <a:cubicBezTo>
                      <a:pt x="498" y="97"/>
                      <a:pt x="482" y="63"/>
                      <a:pt x="467" y="63"/>
                    </a:cubicBezTo>
                    <a:lnTo>
                      <a:pt x="50" y="1"/>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1293;p37"/>
              <p:cNvSpPr/>
              <p:nvPr/>
            </p:nvSpPr>
            <p:spPr>
              <a:xfrm>
                <a:off x="6784492" y="3627182"/>
                <a:ext cx="12743" cy="3834"/>
              </a:xfrm>
              <a:custGeom>
                <a:avLst/>
                <a:gdLst/>
                <a:ahLst/>
                <a:cxnLst/>
                <a:rect l="l" t="t" r="r" b="b"/>
                <a:pathLst>
                  <a:path w="452" h="136" extrusionOk="0">
                    <a:moveTo>
                      <a:pt x="421" y="0"/>
                    </a:moveTo>
                    <a:cubicBezTo>
                      <a:pt x="415" y="0"/>
                      <a:pt x="410" y="3"/>
                      <a:pt x="406" y="8"/>
                    </a:cubicBezTo>
                    <a:lnTo>
                      <a:pt x="35" y="54"/>
                    </a:lnTo>
                    <a:cubicBezTo>
                      <a:pt x="20" y="70"/>
                      <a:pt x="1" y="85"/>
                      <a:pt x="1" y="104"/>
                    </a:cubicBezTo>
                    <a:cubicBezTo>
                      <a:pt x="1" y="120"/>
                      <a:pt x="20" y="135"/>
                      <a:pt x="35" y="135"/>
                    </a:cubicBezTo>
                    <a:lnTo>
                      <a:pt x="51" y="135"/>
                    </a:lnTo>
                    <a:lnTo>
                      <a:pt x="421" y="70"/>
                    </a:lnTo>
                    <a:cubicBezTo>
                      <a:pt x="436" y="70"/>
                      <a:pt x="452" y="54"/>
                      <a:pt x="452" y="39"/>
                    </a:cubicBezTo>
                    <a:cubicBezTo>
                      <a:pt x="452" y="17"/>
                      <a:pt x="436" y="0"/>
                      <a:pt x="421"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1294;p37"/>
              <p:cNvSpPr/>
              <p:nvPr/>
            </p:nvSpPr>
            <p:spPr>
              <a:xfrm>
                <a:off x="6784492" y="3582468"/>
                <a:ext cx="15478" cy="3637"/>
              </a:xfrm>
              <a:custGeom>
                <a:avLst/>
                <a:gdLst/>
                <a:ahLst/>
                <a:cxnLst/>
                <a:rect l="l" t="t" r="r" b="b"/>
                <a:pathLst>
                  <a:path w="549" h="129" extrusionOk="0">
                    <a:moveTo>
                      <a:pt x="502" y="1"/>
                    </a:moveTo>
                    <a:lnTo>
                      <a:pt x="35" y="67"/>
                    </a:lnTo>
                    <a:cubicBezTo>
                      <a:pt x="20" y="67"/>
                      <a:pt x="1" y="82"/>
                      <a:pt x="1" y="97"/>
                    </a:cubicBezTo>
                    <a:cubicBezTo>
                      <a:pt x="1" y="113"/>
                      <a:pt x="20" y="128"/>
                      <a:pt x="35" y="128"/>
                    </a:cubicBezTo>
                    <a:lnTo>
                      <a:pt x="51" y="128"/>
                    </a:lnTo>
                    <a:lnTo>
                      <a:pt x="517" y="67"/>
                    </a:lnTo>
                    <a:cubicBezTo>
                      <a:pt x="533" y="67"/>
                      <a:pt x="548" y="51"/>
                      <a:pt x="548" y="32"/>
                    </a:cubicBezTo>
                    <a:cubicBezTo>
                      <a:pt x="533" y="1"/>
                      <a:pt x="517" y="1"/>
                      <a:pt x="502"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1295;p37"/>
              <p:cNvSpPr/>
              <p:nvPr/>
            </p:nvSpPr>
            <p:spPr>
              <a:xfrm>
                <a:off x="6732843" y="3600202"/>
                <a:ext cx="1889" cy="12658"/>
              </a:xfrm>
              <a:custGeom>
                <a:avLst/>
                <a:gdLst/>
                <a:ahLst/>
                <a:cxnLst/>
                <a:rect l="l" t="t" r="r" b="b"/>
                <a:pathLst>
                  <a:path w="67" h="449" extrusionOk="0">
                    <a:moveTo>
                      <a:pt x="35" y="1"/>
                    </a:moveTo>
                    <a:cubicBezTo>
                      <a:pt x="20" y="1"/>
                      <a:pt x="0" y="16"/>
                      <a:pt x="0" y="32"/>
                    </a:cubicBezTo>
                    <a:lnTo>
                      <a:pt x="0" y="402"/>
                    </a:lnTo>
                    <a:cubicBezTo>
                      <a:pt x="0" y="433"/>
                      <a:pt x="20" y="448"/>
                      <a:pt x="35" y="448"/>
                    </a:cubicBezTo>
                    <a:cubicBezTo>
                      <a:pt x="51" y="448"/>
                      <a:pt x="66" y="433"/>
                      <a:pt x="66" y="402"/>
                    </a:cubicBezTo>
                    <a:lnTo>
                      <a:pt x="66" y="32"/>
                    </a:lnTo>
                    <a:cubicBezTo>
                      <a:pt x="66" y="16"/>
                      <a:pt x="51" y="1"/>
                      <a:pt x="35"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1296;p37"/>
              <p:cNvSpPr/>
              <p:nvPr/>
            </p:nvSpPr>
            <p:spPr>
              <a:xfrm>
                <a:off x="6746967" y="3550554"/>
                <a:ext cx="5920" cy="13363"/>
              </a:xfrm>
              <a:custGeom>
                <a:avLst/>
                <a:gdLst/>
                <a:ahLst/>
                <a:cxnLst/>
                <a:rect l="l" t="t" r="r" b="b"/>
                <a:pathLst>
                  <a:path w="210" h="474" extrusionOk="0">
                    <a:moveTo>
                      <a:pt x="45" y="0"/>
                    </a:moveTo>
                    <a:cubicBezTo>
                      <a:pt x="41" y="0"/>
                      <a:pt x="36" y="2"/>
                      <a:pt x="32" y="7"/>
                    </a:cubicBezTo>
                    <a:cubicBezTo>
                      <a:pt x="16" y="7"/>
                      <a:pt x="1" y="26"/>
                      <a:pt x="1" y="57"/>
                    </a:cubicBezTo>
                    <a:lnTo>
                      <a:pt x="128" y="458"/>
                    </a:lnTo>
                    <a:cubicBezTo>
                      <a:pt x="144" y="473"/>
                      <a:pt x="159" y="473"/>
                      <a:pt x="159" y="473"/>
                    </a:cubicBezTo>
                    <a:lnTo>
                      <a:pt x="174" y="473"/>
                    </a:lnTo>
                    <a:cubicBezTo>
                      <a:pt x="194" y="473"/>
                      <a:pt x="209" y="443"/>
                      <a:pt x="209" y="427"/>
                    </a:cubicBezTo>
                    <a:lnTo>
                      <a:pt x="78" y="26"/>
                    </a:lnTo>
                    <a:cubicBezTo>
                      <a:pt x="67" y="12"/>
                      <a:pt x="56" y="0"/>
                      <a:pt x="4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1297;p37"/>
              <p:cNvSpPr/>
              <p:nvPr/>
            </p:nvSpPr>
            <p:spPr>
              <a:xfrm>
                <a:off x="6658132" y="3608349"/>
                <a:ext cx="69297" cy="111501"/>
              </a:xfrm>
              <a:custGeom>
                <a:avLst/>
                <a:gdLst/>
                <a:ahLst/>
                <a:cxnLst/>
                <a:rect l="l" t="t" r="r" b="b"/>
                <a:pathLst>
                  <a:path w="2458" h="3955" extrusionOk="0">
                    <a:moveTo>
                      <a:pt x="1995" y="1"/>
                    </a:moveTo>
                    <a:cubicBezTo>
                      <a:pt x="1528" y="1"/>
                      <a:pt x="275" y="3214"/>
                      <a:pt x="1" y="3954"/>
                    </a:cubicBezTo>
                    <a:lnTo>
                      <a:pt x="1046" y="3954"/>
                    </a:lnTo>
                    <a:cubicBezTo>
                      <a:pt x="1320" y="3229"/>
                      <a:pt x="2458" y="97"/>
                      <a:pt x="2010" y="1"/>
                    </a:cubicBezTo>
                    <a:close/>
                  </a:path>
                </a:pathLst>
              </a:custGeom>
              <a:solidFill>
                <a:srgbClr val="5A8D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1298;p37"/>
              <p:cNvSpPr/>
              <p:nvPr/>
            </p:nvSpPr>
            <p:spPr>
              <a:xfrm>
                <a:off x="6396278" y="3631947"/>
                <a:ext cx="127797" cy="100957"/>
              </a:xfrm>
              <a:custGeom>
                <a:avLst/>
                <a:gdLst/>
                <a:ahLst/>
                <a:cxnLst/>
                <a:rect l="l" t="t" r="r" b="b"/>
                <a:pathLst>
                  <a:path w="4533" h="3581" extrusionOk="0">
                    <a:moveTo>
                      <a:pt x="2242" y="0"/>
                    </a:moveTo>
                    <a:cubicBezTo>
                      <a:pt x="1117" y="0"/>
                      <a:pt x="1" y="422"/>
                      <a:pt x="1" y="1266"/>
                    </a:cubicBezTo>
                    <a:cubicBezTo>
                      <a:pt x="1" y="2986"/>
                      <a:pt x="1366" y="3580"/>
                      <a:pt x="1366" y="3580"/>
                    </a:cubicBezTo>
                    <a:lnTo>
                      <a:pt x="3279" y="3580"/>
                    </a:lnTo>
                    <a:cubicBezTo>
                      <a:pt x="3279" y="3580"/>
                      <a:pt x="4533" y="3021"/>
                      <a:pt x="4533" y="1301"/>
                    </a:cubicBezTo>
                    <a:cubicBezTo>
                      <a:pt x="4533" y="434"/>
                      <a:pt x="3383" y="0"/>
                      <a:pt x="2242"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1299;p37"/>
              <p:cNvSpPr/>
              <p:nvPr/>
            </p:nvSpPr>
            <p:spPr>
              <a:xfrm>
                <a:off x="6403890" y="3631862"/>
                <a:ext cx="108344" cy="105609"/>
              </a:xfrm>
              <a:custGeom>
                <a:avLst/>
                <a:gdLst/>
                <a:ahLst/>
                <a:cxnLst/>
                <a:rect l="l" t="t" r="r" b="b"/>
                <a:pathLst>
                  <a:path w="3843" h="3746" extrusionOk="0">
                    <a:moveTo>
                      <a:pt x="1995" y="0"/>
                    </a:moveTo>
                    <a:cubicBezTo>
                      <a:pt x="1995" y="0"/>
                      <a:pt x="1" y="756"/>
                      <a:pt x="1675" y="3745"/>
                    </a:cubicBezTo>
                    <a:lnTo>
                      <a:pt x="2446" y="3745"/>
                    </a:lnTo>
                    <a:cubicBezTo>
                      <a:pt x="2446" y="3745"/>
                      <a:pt x="3843" y="883"/>
                      <a:pt x="1995" y="0"/>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1300;p37"/>
              <p:cNvSpPr/>
              <p:nvPr/>
            </p:nvSpPr>
            <p:spPr>
              <a:xfrm>
                <a:off x="6420213" y="3594873"/>
                <a:ext cx="52664" cy="44149"/>
              </a:xfrm>
              <a:custGeom>
                <a:avLst/>
                <a:gdLst/>
                <a:ahLst/>
                <a:cxnLst/>
                <a:rect l="l" t="t" r="r" b="b"/>
                <a:pathLst>
                  <a:path w="1868" h="1566" extrusionOk="0">
                    <a:moveTo>
                      <a:pt x="984" y="0"/>
                    </a:moveTo>
                    <a:cubicBezTo>
                      <a:pt x="894" y="0"/>
                      <a:pt x="802" y="14"/>
                      <a:pt x="710" y="43"/>
                    </a:cubicBezTo>
                    <a:cubicBezTo>
                      <a:pt x="259" y="170"/>
                      <a:pt x="0" y="606"/>
                      <a:pt x="116" y="1023"/>
                    </a:cubicBezTo>
                    <a:cubicBezTo>
                      <a:pt x="217" y="1356"/>
                      <a:pt x="531" y="1565"/>
                      <a:pt x="879" y="1565"/>
                    </a:cubicBezTo>
                    <a:cubicBezTo>
                      <a:pt x="971" y="1565"/>
                      <a:pt x="1064" y="1551"/>
                      <a:pt x="1158" y="1520"/>
                    </a:cubicBezTo>
                    <a:cubicBezTo>
                      <a:pt x="1609" y="1393"/>
                      <a:pt x="1867" y="961"/>
                      <a:pt x="1755" y="541"/>
                    </a:cubicBezTo>
                    <a:cubicBezTo>
                      <a:pt x="1651" y="209"/>
                      <a:pt x="1335" y="0"/>
                      <a:pt x="984"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1301;p37"/>
              <p:cNvSpPr/>
              <p:nvPr/>
            </p:nvSpPr>
            <p:spPr>
              <a:xfrm>
                <a:off x="6413786" y="3599666"/>
                <a:ext cx="68113" cy="46771"/>
              </a:xfrm>
              <a:custGeom>
                <a:avLst/>
                <a:gdLst/>
                <a:ahLst/>
                <a:cxnLst/>
                <a:rect l="l" t="t" r="r" b="b"/>
                <a:pathLst>
                  <a:path w="2416" h="1659" extrusionOk="0">
                    <a:moveTo>
                      <a:pt x="1081" y="0"/>
                    </a:moveTo>
                    <a:cubicBezTo>
                      <a:pt x="730" y="193"/>
                      <a:pt x="664" y="695"/>
                      <a:pt x="664" y="695"/>
                    </a:cubicBezTo>
                    <a:cubicBezTo>
                      <a:pt x="664" y="695"/>
                      <a:pt x="364" y="545"/>
                      <a:pt x="142" y="545"/>
                    </a:cubicBezTo>
                    <a:cubicBezTo>
                      <a:pt x="122" y="545"/>
                      <a:pt x="104" y="546"/>
                      <a:pt x="86" y="548"/>
                    </a:cubicBezTo>
                    <a:cubicBezTo>
                      <a:pt x="0" y="990"/>
                      <a:pt x="470" y="1659"/>
                      <a:pt x="1151" y="1659"/>
                    </a:cubicBezTo>
                    <a:cubicBezTo>
                      <a:pt x="1238" y="1659"/>
                      <a:pt x="1328" y="1648"/>
                      <a:pt x="1420" y="1624"/>
                    </a:cubicBezTo>
                    <a:cubicBezTo>
                      <a:pt x="2126" y="1447"/>
                      <a:pt x="2415" y="564"/>
                      <a:pt x="2095" y="66"/>
                    </a:cubicBezTo>
                    <a:lnTo>
                      <a:pt x="2095" y="66"/>
                    </a:lnTo>
                    <a:cubicBezTo>
                      <a:pt x="1740" y="193"/>
                      <a:pt x="1659" y="467"/>
                      <a:pt x="1659" y="467"/>
                    </a:cubicBezTo>
                    <a:cubicBezTo>
                      <a:pt x="1659" y="467"/>
                      <a:pt x="1563" y="132"/>
                      <a:pt x="1081" y="0"/>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1302;p37"/>
              <p:cNvSpPr/>
              <p:nvPr/>
            </p:nvSpPr>
            <p:spPr>
              <a:xfrm>
                <a:off x="6394868" y="3647537"/>
                <a:ext cx="14068" cy="6090"/>
              </a:xfrm>
              <a:custGeom>
                <a:avLst/>
                <a:gdLst/>
                <a:ahLst/>
                <a:cxnLst/>
                <a:rect l="l" t="t" r="r" b="b"/>
                <a:pathLst>
                  <a:path w="499" h="216" extrusionOk="0">
                    <a:moveTo>
                      <a:pt x="41" y="1"/>
                    </a:moveTo>
                    <a:cubicBezTo>
                      <a:pt x="24" y="1"/>
                      <a:pt x="16" y="12"/>
                      <a:pt x="16" y="23"/>
                    </a:cubicBezTo>
                    <a:cubicBezTo>
                      <a:pt x="1" y="57"/>
                      <a:pt x="16" y="73"/>
                      <a:pt x="32" y="73"/>
                    </a:cubicBezTo>
                    <a:lnTo>
                      <a:pt x="437" y="200"/>
                    </a:lnTo>
                    <a:lnTo>
                      <a:pt x="452" y="216"/>
                    </a:lnTo>
                    <a:cubicBezTo>
                      <a:pt x="467" y="216"/>
                      <a:pt x="483" y="200"/>
                      <a:pt x="483" y="185"/>
                    </a:cubicBezTo>
                    <a:cubicBezTo>
                      <a:pt x="498" y="169"/>
                      <a:pt x="483" y="135"/>
                      <a:pt x="467" y="135"/>
                    </a:cubicBezTo>
                    <a:lnTo>
                      <a:pt x="66" y="7"/>
                    </a:lnTo>
                    <a:cubicBezTo>
                      <a:pt x="56" y="3"/>
                      <a:pt x="48" y="1"/>
                      <a:pt x="41"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1303;p37"/>
              <p:cNvSpPr/>
              <p:nvPr/>
            </p:nvSpPr>
            <p:spPr>
              <a:xfrm>
                <a:off x="6389427" y="3667187"/>
                <a:ext cx="13645" cy="1889"/>
              </a:xfrm>
              <a:custGeom>
                <a:avLst/>
                <a:gdLst/>
                <a:ahLst/>
                <a:cxnLst/>
                <a:rect l="l" t="t" r="r" b="b"/>
                <a:pathLst>
                  <a:path w="484" h="67" extrusionOk="0">
                    <a:moveTo>
                      <a:pt x="32" y="1"/>
                    </a:moveTo>
                    <a:cubicBezTo>
                      <a:pt x="16" y="1"/>
                      <a:pt x="1" y="16"/>
                      <a:pt x="1" y="35"/>
                    </a:cubicBezTo>
                    <a:cubicBezTo>
                      <a:pt x="1" y="51"/>
                      <a:pt x="16" y="66"/>
                      <a:pt x="32" y="66"/>
                    </a:cubicBezTo>
                    <a:lnTo>
                      <a:pt x="452" y="66"/>
                    </a:lnTo>
                    <a:cubicBezTo>
                      <a:pt x="468" y="66"/>
                      <a:pt x="483" y="51"/>
                      <a:pt x="483" y="35"/>
                    </a:cubicBezTo>
                    <a:cubicBezTo>
                      <a:pt x="483" y="16"/>
                      <a:pt x="468" y="1"/>
                      <a:pt x="452"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1304;p37"/>
              <p:cNvSpPr/>
              <p:nvPr/>
            </p:nvSpPr>
            <p:spPr>
              <a:xfrm>
                <a:off x="6393036" y="3683511"/>
                <a:ext cx="15901" cy="5892"/>
              </a:xfrm>
              <a:custGeom>
                <a:avLst/>
                <a:gdLst/>
                <a:ahLst/>
                <a:cxnLst/>
                <a:rect l="l" t="t" r="r" b="b"/>
                <a:pathLst>
                  <a:path w="564" h="209" extrusionOk="0">
                    <a:moveTo>
                      <a:pt x="502" y="0"/>
                    </a:moveTo>
                    <a:lnTo>
                      <a:pt x="35" y="147"/>
                    </a:lnTo>
                    <a:cubicBezTo>
                      <a:pt x="19" y="147"/>
                      <a:pt x="0" y="162"/>
                      <a:pt x="19" y="193"/>
                    </a:cubicBezTo>
                    <a:cubicBezTo>
                      <a:pt x="19" y="208"/>
                      <a:pt x="35" y="208"/>
                      <a:pt x="50" y="208"/>
                    </a:cubicBezTo>
                    <a:lnTo>
                      <a:pt x="66" y="208"/>
                    </a:lnTo>
                    <a:lnTo>
                      <a:pt x="532" y="81"/>
                    </a:lnTo>
                    <a:cubicBezTo>
                      <a:pt x="548" y="66"/>
                      <a:pt x="563" y="50"/>
                      <a:pt x="548" y="35"/>
                    </a:cubicBezTo>
                    <a:cubicBezTo>
                      <a:pt x="548" y="16"/>
                      <a:pt x="532" y="0"/>
                      <a:pt x="502"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1305;p37"/>
              <p:cNvSpPr/>
              <p:nvPr/>
            </p:nvSpPr>
            <p:spPr>
              <a:xfrm>
                <a:off x="6417056" y="3694196"/>
                <a:ext cx="10037" cy="7499"/>
              </a:xfrm>
              <a:custGeom>
                <a:avLst/>
                <a:gdLst/>
                <a:ahLst/>
                <a:cxnLst/>
                <a:rect l="l" t="t" r="r" b="b"/>
                <a:pathLst>
                  <a:path w="356" h="266" extrusionOk="0">
                    <a:moveTo>
                      <a:pt x="307" y="1"/>
                    </a:moveTo>
                    <a:cubicBezTo>
                      <a:pt x="301" y="1"/>
                      <a:pt x="294" y="2"/>
                      <a:pt x="290" y="7"/>
                    </a:cubicBezTo>
                    <a:lnTo>
                      <a:pt x="16" y="200"/>
                    </a:lnTo>
                    <a:cubicBezTo>
                      <a:pt x="1" y="215"/>
                      <a:pt x="1" y="234"/>
                      <a:pt x="1" y="250"/>
                    </a:cubicBezTo>
                    <a:cubicBezTo>
                      <a:pt x="16" y="265"/>
                      <a:pt x="16" y="265"/>
                      <a:pt x="35" y="265"/>
                    </a:cubicBezTo>
                    <a:lnTo>
                      <a:pt x="66" y="265"/>
                    </a:lnTo>
                    <a:lnTo>
                      <a:pt x="340" y="72"/>
                    </a:lnTo>
                    <a:cubicBezTo>
                      <a:pt x="355" y="57"/>
                      <a:pt x="355" y="42"/>
                      <a:pt x="355" y="22"/>
                    </a:cubicBezTo>
                    <a:cubicBezTo>
                      <a:pt x="345" y="11"/>
                      <a:pt x="324" y="1"/>
                      <a:pt x="307"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1306;p37"/>
              <p:cNvSpPr/>
              <p:nvPr/>
            </p:nvSpPr>
            <p:spPr>
              <a:xfrm>
                <a:off x="6427938" y="3659773"/>
                <a:ext cx="11333" cy="5695"/>
              </a:xfrm>
              <a:custGeom>
                <a:avLst/>
                <a:gdLst/>
                <a:ahLst/>
                <a:cxnLst/>
                <a:rect l="l" t="t" r="r" b="b"/>
                <a:pathLst>
                  <a:path w="402" h="202" extrusionOk="0">
                    <a:moveTo>
                      <a:pt x="42" y="1"/>
                    </a:moveTo>
                    <a:cubicBezTo>
                      <a:pt x="25" y="1"/>
                      <a:pt x="16" y="14"/>
                      <a:pt x="16" y="25"/>
                    </a:cubicBezTo>
                    <a:cubicBezTo>
                      <a:pt x="0" y="40"/>
                      <a:pt x="16" y="71"/>
                      <a:pt x="35" y="71"/>
                    </a:cubicBezTo>
                    <a:lnTo>
                      <a:pt x="355" y="183"/>
                    </a:lnTo>
                    <a:lnTo>
                      <a:pt x="355" y="202"/>
                    </a:lnTo>
                    <a:cubicBezTo>
                      <a:pt x="371" y="202"/>
                      <a:pt x="386" y="183"/>
                      <a:pt x="401" y="167"/>
                    </a:cubicBezTo>
                    <a:cubicBezTo>
                      <a:pt x="401" y="152"/>
                      <a:pt x="386" y="136"/>
                      <a:pt x="371" y="121"/>
                    </a:cubicBezTo>
                    <a:lnTo>
                      <a:pt x="66" y="9"/>
                    </a:lnTo>
                    <a:cubicBezTo>
                      <a:pt x="57" y="3"/>
                      <a:pt x="48" y="1"/>
                      <a:pt x="42"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1307;p37"/>
              <p:cNvSpPr/>
              <p:nvPr/>
            </p:nvSpPr>
            <p:spPr>
              <a:xfrm>
                <a:off x="6480997" y="3657574"/>
                <a:ext cx="13194" cy="4201"/>
              </a:xfrm>
              <a:custGeom>
                <a:avLst/>
                <a:gdLst/>
                <a:ahLst/>
                <a:cxnLst/>
                <a:rect l="l" t="t" r="r" b="b"/>
                <a:pathLst>
                  <a:path w="468" h="149" extrusionOk="0">
                    <a:moveTo>
                      <a:pt x="430" y="0"/>
                    </a:moveTo>
                    <a:cubicBezTo>
                      <a:pt x="425" y="0"/>
                      <a:pt x="421" y="2"/>
                      <a:pt x="417" y="6"/>
                    </a:cubicBezTo>
                    <a:lnTo>
                      <a:pt x="31" y="87"/>
                    </a:lnTo>
                    <a:cubicBezTo>
                      <a:pt x="16" y="87"/>
                      <a:pt x="1" y="103"/>
                      <a:pt x="1" y="133"/>
                    </a:cubicBezTo>
                    <a:cubicBezTo>
                      <a:pt x="1" y="149"/>
                      <a:pt x="16" y="149"/>
                      <a:pt x="31" y="149"/>
                    </a:cubicBezTo>
                    <a:lnTo>
                      <a:pt x="47" y="149"/>
                    </a:lnTo>
                    <a:lnTo>
                      <a:pt x="433" y="68"/>
                    </a:lnTo>
                    <a:cubicBezTo>
                      <a:pt x="448" y="68"/>
                      <a:pt x="467" y="52"/>
                      <a:pt x="467" y="37"/>
                    </a:cubicBezTo>
                    <a:cubicBezTo>
                      <a:pt x="453" y="14"/>
                      <a:pt x="441" y="0"/>
                      <a:pt x="43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1308;p37"/>
              <p:cNvSpPr/>
              <p:nvPr/>
            </p:nvSpPr>
            <p:spPr>
              <a:xfrm>
                <a:off x="6480997" y="3691236"/>
                <a:ext cx="11333" cy="5018"/>
              </a:xfrm>
              <a:custGeom>
                <a:avLst/>
                <a:gdLst/>
                <a:ahLst/>
                <a:cxnLst/>
                <a:rect l="l" t="t" r="r" b="b"/>
                <a:pathLst>
                  <a:path w="402" h="178" extrusionOk="0">
                    <a:moveTo>
                      <a:pt x="47" y="0"/>
                    </a:moveTo>
                    <a:cubicBezTo>
                      <a:pt x="31" y="0"/>
                      <a:pt x="16" y="15"/>
                      <a:pt x="1" y="31"/>
                    </a:cubicBezTo>
                    <a:cubicBezTo>
                      <a:pt x="1" y="50"/>
                      <a:pt x="16" y="66"/>
                      <a:pt x="31" y="81"/>
                    </a:cubicBezTo>
                    <a:lnTo>
                      <a:pt x="352" y="177"/>
                    </a:lnTo>
                    <a:lnTo>
                      <a:pt x="371" y="177"/>
                    </a:lnTo>
                    <a:cubicBezTo>
                      <a:pt x="386" y="177"/>
                      <a:pt x="402" y="177"/>
                      <a:pt x="402" y="162"/>
                    </a:cubicBezTo>
                    <a:cubicBezTo>
                      <a:pt x="402" y="147"/>
                      <a:pt x="402" y="112"/>
                      <a:pt x="371" y="112"/>
                    </a:cubicBezTo>
                    <a:lnTo>
                      <a:pt x="47"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1309;p37"/>
              <p:cNvSpPr/>
              <p:nvPr/>
            </p:nvSpPr>
            <p:spPr>
              <a:xfrm>
                <a:off x="6482294" y="3674489"/>
                <a:ext cx="10037" cy="1861"/>
              </a:xfrm>
              <a:custGeom>
                <a:avLst/>
                <a:gdLst/>
                <a:ahLst/>
                <a:cxnLst/>
                <a:rect l="l" t="t" r="r" b="b"/>
                <a:pathLst>
                  <a:path w="356" h="66" extrusionOk="0">
                    <a:moveTo>
                      <a:pt x="36" y="0"/>
                    </a:moveTo>
                    <a:cubicBezTo>
                      <a:pt x="16" y="0"/>
                      <a:pt x="1" y="15"/>
                      <a:pt x="1" y="31"/>
                    </a:cubicBezTo>
                    <a:cubicBezTo>
                      <a:pt x="1" y="46"/>
                      <a:pt x="16" y="66"/>
                      <a:pt x="36" y="66"/>
                    </a:cubicBezTo>
                    <a:lnTo>
                      <a:pt x="325" y="66"/>
                    </a:lnTo>
                    <a:cubicBezTo>
                      <a:pt x="340" y="66"/>
                      <a:pt x="356" y="46"/>
                      <a:pt x="356" y="31"/>
                    </a:cubicBezTo>
                    <a:cubicBezTo>
                      <a:pt x="356" y="15"/>
                      <a:pt x="340" y="0"/>
                      <a:pt x="32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1310;p37"/>
              <p:cNvSpPr/>
              <p:nvPr/>
            </p:nvSpPr>
            <p:spPr>
              <a:xfrm>
                <a:off x="6516774" y="3659040"/>
                <a:ext cx="13194" cy="4595"/>
              </a:xfrm>
              <a:custGeom>
                <a:avLst/>
                <a:gdLst/>
                <a:ahLst/>
                <a:cxnLst/>
                <a:rect l="l" t="t" r="r" b="b"/>
                <a:pathLst>
                  <a:path w="468" h="163" extrusionOk="0">
                    <a:moveTo>
                      <a:pt x="417" y="0"/>
                    </a:moveTo>
                    <a:lnTo>
                      <a:pt x="31" y="81"/>
                    </a:lnTo>
                    <a:cubicBezTo>
                      <a:pt x="16" y="97"/>
                      <a:pt x="1" y="112"/>
                      <a:pt x="1" y="132"/>
                    </a:cubicBezTo>
                    <a:cubicBezTo>
                      <a:pt x="1" y="147"/>
                      <a:pt x="16" y="162"/>
                      <a:pt x="31" y="162"/>
                    </a:cubicBezTo>
                    <a:lnTo>
                      <a:pt x="47" y="162"/>
                    </a:lnTo>
                    <a:lnTo>
                      <a:pt x="433" y="81"/>
                    </a:lnTo>
                    <a:cubicBezTo>
                      <a:pt x="467" y="81"/>
                      <a:pt x="467" y="66"/>
                      <a:pt x="467" y="35"/>
                    </a:cubicBezTo>
                    <a:cubicBezTo>
                      <a:pt x="467" y="16"/>
                      <a:pt x="452" y="0"/>
                      <a:pt x="417"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1311;p37"/>
              <p:cNvSpPr/>
              <p:nvPr/>
            </p:nvSpPr>
            <p:spPr>
              <a:xfrm>
                <a:off x="6518070" y="3685344"/>
                <a:ext cx="10910" cy="2312"/>
              </a:xfrm>
              <a:custGeom>
                <a:avLst/>
                <a:gdLst/>
                <a:ahLst/>
                <a:cxnLst/>
                <a:rect l="l" t="t" r="r" b="b"/>
                <a:pathLst>
                  <a:path w="387" h="82" extrusionOk="0">
                    <a:moveTo>
                      <a:pt x="36" y="1"/>
                    </a:moveTo>
                    <a:cubicBezTo>
                      <a:pt x="20" y="1"/>
                      <a:pt x="1" y="16"/>
                      <a:pt x="1" y="32"/>
                    </a:cubicBezTo>
                    <a:cubicBezTo>
                      <a:pt x="1" y="47"/>
                      <a:pt x="20" y="66"/>
                      <a:pt x="36" y="66"/>
                    </a:cubicBezTo>
                    <a:lnTo>
                      <a:pt x="340" y="82"/>
                    </a:lnTo>
                    <a:cubicBezTo>
                      <a:pt x="356" y="82"/>
                      <a:pt x="371" y="66"/>
                      <a:pt x="387" y="47"/>
                    </a:cubicBezTo>
                    <a:cubicBezTo>
                      <a:pt x="387" y="16"/>
                      <a:pt x="371" y="1"/>
                      <a:pt x="340"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1312;p37"/>
              <p:cNvSpPr/>
              <p:nvPr/>
            </p:nvSpPr>
            <p:spPr>
              <a:xfrm>
                <a:off x="6358218" y="3719823"/>
                <a:ext cx="487533" cy="126387"/>
              </a:xfrm>
              <a:custGeom>
                <a:avLst/>
                <a:gdLst/>
                <a:ahLst/>
                <a:cxnLst/>
                <a:rect l="l" t="t" r="r" b="b"/>
                <a:pathLst>
                  <a:path w="17293" h="4483" extrusionOk="0">
                    <a:moveTo>
                      <a:pt x="321" y="0"/>
                    </a:moveTo>
                    <a:cubicBezTo>
                      <a:pt x="144" y="0"/>
                      <a:pt x="16" y="128"/>
                      <a:pt x="16" y="305"/>
                    </a:cubicBezTo>
                    <a:lnTo>
                      <a:pt x="1" y="3919"/>
                    </a:lnTo>
                    <a:cubicBezTo>
                      <a:pt x="1" y="4224"/>
                      <a:pt x="240" y="4482"/>
                      <a:pt x="545" y="4482"/>
                    </a:cubicBezTo>
                    <a:lnTo>
                      <a:pt x="5979" y="4467"/>
                    </a:lnTo>
                    <a:cubicBezTo>
                      <a:pt x="6076" y="4467"/>
                      <a:pt x="6138" y="4401"/>
                      <a:pt x="6138" y="4305"/>
                    </a:cubicBezTo>
                    <a:cubicBezTo>
                      <a:pt x="6138" y="4112"/>
                      <a:pt x="6284" y="3919"/>
                      <a:pt x="6492" y="3888"/>
                    </a:cubicBezTo>
                    <a:cubicBezTo>
                      <a:pt x="6522" y="3882"/>
                      <a:pt x="6551" y="3879"/>
                      <a:pt x="6580" y="3879"/>
                    </a:cubicBezTo>
                    <a:cubicBezTo>
                      <a:pt x="6688" y="3879"/>
                      <a:pt x="6786" y="3924"/>
                      <a:pt x="6863" y="4000"/>
                    </a:cubicBezTo>
                    <a:cubicBezTo>
                      <a:pt x="6924" y="4081"/>
                      <a:pt x="6974" y="4178"/>
                      <a:pt x="6974" y="4305"/>
                    </a:cubicBezTo>
                    <a:cubicBezTo>
                      <a:pt x="6974" y="4401"/>
                      <a:pt x="7055" y="4467"/>
                      <a:pt x="7136" y="4467"/>
                    </a:cubicBezTo>
                    <a:lnTo>
                      <a:pt x="7310" y="4467"/>
                    </a:lnTo>
                    <a:cubicBezTo>
                      <a:pt x="7391" y="4467"/>
                      <a:pt x="7472" y="4401"/>
                      <a:pt x="7472" y="4320"/>
                    </a:cubicBezTo>
                    <a:cubicBezTo>
                      <a:pt x="7472" y="4097"/>
                      <a:pt x="7634" y="3904"/>
                      <a:pt x="7858" y="3888"/>
                    </a:cubicBezTo>
                    <a:cubicBezTo>
                      <a:pt x="7874" y="3886"/>
                      <a:pt x="7890" y="3885"/>
                      <a:pt x="7906" y="3885"/>
                    </a:cubicBezTo>
                    <a:cubicBezTo>
                      <a:pt x="8014" y="3885"/>
                      <a:pt x="8111" y="3930"/>
                      <a:pt x="8178" y="4000"/>
                    </a:cubicBezTo>
                    <a:cubicBezTo>
                      <a:pt x="8259" y="4081"/>
                      <a:pt x="8309" y="4178"/>
                      <a:pt x="8309" y="4305"/>
                    </a:cubicBezTo>
                    <a:cubicBezTo>
                      <a:pt x="8309" y="4401"/>
                      <a:pt x="8371" y="4467"/>
                      <a:pt x="8467" y="4467"/>
                    </a:cubicBezTo>
                    <a:lnTo>
                      <a:pt x="8645" y="4467"/>
                    </a:lnTo>
                    <a:cubicBezTo>
                      <a:pt x="8726" y="4467"/>
                      <a:pt x="8791" y="4401"/>
                      <a:pt x="8791" y="4320"/>
                    </a:cubicBezTo>
                    <a:cubicBezTo>
                      <a:pt x="8791" y="4112"/>
                      <a:pt x="8934" y="3919"/>
                      <a:pt x="9142" y="3888"/>
                    </a:cubicBezTo>
                    <a:cubicBezTo>
                      <a:pt x="9161" y="3886"/>
                      <a:pt x="9180" y="3885"/>
                      <a:pt x="9198" y="3885"/>
                    </a:cubicBezTo>
                    <a:cubicBezTo>
                      <a:pt x="9321" y="3885"/>
                      <a:pt x="9426" y="3930"/>
                      <a:pt x="9497" y="4000"/>
                    </a:cubicBezTo>
                    <a:cubicBezTo>
                      <a:pt x="9578" y="4081"/>
                      <a:pt x="9624" y="4178"/>
                      <a:pt x="9624" y="4305"/>
                    </a:cubicBezTo>
                    <a:cubicBezTo>
                      <a:pt x="9624" y="4386"/>
                      <a:pt x="9690" y="4467"/>
                      <a:pt x="9786" y="4467"/>
                    </a:cubicBezTo>
                    <a:lnTo>
                      <a:pt x="10045" y="4451"/>
                    </a:lnTo>
                    <a:lnTo>
                      <a:pt x="15283" y="4436"/>
                    </a:lnTo>
                    <a:cubicBezTo>
                      <a:pt x="15587" y="4436"/>
                      <a:pt x="15830" y="4178"/>
                      <a:pt x="15830" y="3873"/>
                    </a:cubicBezTo>
                    <a:lnTo>
                      <a:pt x="15830" y="3294"/>
                    </a:lnTo>
                    <a:cubicBezTo>
                      <a:pt x="16023" y="3036"/>
                      <a:pt x="16602" y="2604"/>
                      <a:pt x="17292" y="2604"/>
                    </a:cubicBezTo>
                    <a:lnTo>
                      <a:pt x="17292" y="899"/>
                    </a:lnTo>
                    <a:cubicBezTo>
                      <a:pt x="17292" y="899"/>
                      <a:pt x="17121" y="930"/>
                      <a:pt x="16894" y="930"/>
                    </a:cubicBezTo>
                    <a:cubicBezTo>
                      <a:pt x="16534" y="930"/>
                      <a:pt x="16032" y="852"/>
                      <a:pt x="15846" y="448"/>
                    </a:cubicBezTo>
                    <a:lnTo>
                      <a:pt x="15846" y="290"/>
                    </a:lnTo>
                    <a:cubicBezTo>
                      <a:pt x="15846" y="128"/>
                      <a:pt x="15718" y="0"/>
                      <a:pt x="15556" y="0"/>
                    </a:cubicBezTo>
                    <a:close/>
                  </a:path>
                </a:pathLst>
              </a:custGeom>
              <a:solidFill>
                <a:srgbClr val="DBEBB7"/>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1313;p37"/>
              <p:cNvSpPr/>
              <p:nvPr/>
            </p:nvSpPr>
            <p:spPr>
              <a:xfrm>
                <a:off x="6837128" y="3737444"/>
                <a:ext cx="34931" cy="64392"/>
              </a:xfrm>
              <a:custGeom>
                <a:avLst/>
                <a:gdLst/>
                <a:ahLst/>
                <a:cxnLst/>
                <a:rect l="l" t="t" r="r" b="b"/>
                <a:pathLst>
                  <a:path w="1239" h="2284" extrusionOk="0">
                    <a:moveTo>
                      <a:pt x="128" y="0"/>
                    </a:moveTo>
                    <a:cubicBezTo>
                      <a:pt x="62" y="0"/>
                      <a:pt x="0" y="50"/>
                      <a:pt x="0" y="112"/>
                    </a:cubicBezTo>
                    <a:lnTo>
                      <a:pt x="0" y="2153"/>
                    </a:lnTo>
                    <a:cubicBezTo>
                      <a:pt x="0" y="2218"/>
                      <a:pt x="62" y="2284"/>
                      <a:pt x="128" y="2284"/>
                    </a:cubicBezTo>
                    <a:lnTo>
                      <a:pt x="1107" y="2284"/>
                    </a:lnTo>
                    <a:cubicBezTo>
                      <a:pt x="1188" y="2284"/>
                      <a:pt x="1238" y="2218"/>
                      <a:pt x="1238" y="2153"/>
                    </a:cubicBezTo>
                    <a:lnTo>
                      <a:pt x="1238" y="112"/>
                    </a:lnTo>
                    <a:cubicBezTo>
                      <a:pt x="1238" y="50"/>
                      <a:pt x="1188" y="0"/>
                      <a:pt x="1107"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1314;p37"/>
              <p:cNvSpPr/>
              <p:nvPr/>
            </p:nvSpPr>
            <p:spPr>
              <a:xfrm>
                <a:off x="6837128" y="3747875"/>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1315;p37"/>
              <p:cNvSpPr/>
              <p:nvPr/>
            </p:nvSpPr>
            <p:spPr>
              <a:xfrm>
                <a:off x="6837128" y="3764622"/>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1316;p37"/>
              <p:cNvSpPr/>
              <p:nvPr/>
            </p:nvSpPr>
            <p:spPr>
              <a:xfrm>
                <a:off x="6837128" y="3781368"/>
                <a:ext cx="34931" cy="10037"/>
              </a:xfrm>
              <a:custGeom>
                <a:avLst/>
                <a:gdLst/>
                <a:ahLst/>
                <a:cxnLst/>
                <a:rect l="l" t="t" r="r" b="b"/>
                <a:pathLst>
                  <a:path w="1239" h="356" extrusionOk="0">
                    <a:moveTo>
                      <a:pt x="0" y="1"/>
                    </a:moveTo>
                    <a:lnTo>
                      <a:pt x="0" y="355"/>
                    </a:lnTo>
                    <a:lnTo>
                      <a:pt x="1238" y="355"/>
                    </a:lnTo>
                    <a:lnTo>
                      <a:pt x="1238" y="1"/>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1317;p37"/>
              <p:cNvSpPr/>
              <p:nvPr/>
            </p:nvSpPr>
            <p:spPr>
              <a:xfrm>
                <a:off x="6384014" y="3719823"/>
                <a:ext cx="392891" cy="95178"/>
              </a:xfrm>
              <a:custGeom>
                <a:avLst/>
                <a:gdLst/>
                <a:ahLst/>
                <a:cxnLst/>
                <a:rect l="l" t="t" r="r" b="b"/>
                <a:pathLst>
                  <a:path w="13936" h="3376" extrusionOk="0">
                    <a:moveTo>
                      <a:pt x="0" y="0"/>
                    </a:moveTo>
                    <a:lnTo>
                      <a:pt x="0" y="2330"/>
                    </a:lnTo>
                    <a:cubicBezTo>
                      <a:pt x="0" y="2909"/>
                      <a:pt x="482" y="3375"/>
                      <a:pt x="1061" y="3375"/>
                    </a:cubicBezTo>
                    <a:lnTo>
                      <a:pt x="12875" y="3375"/>
                    </a:lnTo>
                    <a:cubicBezTo>
                      <a:pt x="13453" y="3375"/>
                      <a:pt x="13936" y="2909"/>
                      <a:pt x="13936" y="2330"/>
                    </a:cubicBezTo>
                    <a:lnTo>
                      <a:pt x="13936" y="0"/>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1318;p37"/>
              <p:cNvSpPr/>
              <p:nvPr/>
            </p:nvSpPr>
            <p:spPr>
              <a:xfrm>
                <a:off x="6374964" y="3735583"/>
                <a:ext cx="156722" cy="15027"/>
              </a:xfrm>
              <a:custGeom>
                <a:avLst/>
                <a:gdLst/>
                <a:ahLst/>
                <a:cxnLst/>
                <a:rect l="l" t="t" r="r" b="b"/>
                <a:pathLst>
                  <a:path w="5559" h="533" extrusionOk="0">
                    <a:moveTo>
                      <a:pt x="256" y="1"/>
                    </a:moveTo>
                    <a:cubicBezTo>
                      <a:pt x="113" y="1"/>
                      <a:pt x="1" y="132"/>
                      <a:pt x="1" y="275"/>
                    </a:cubicBezTo>
                    <a:cubicBezTo>
                      <a:pt x="1" y="421"/>
                      <a:pt x="113" y="533"/>
                      <a:pt x="256" y="533"/>
                    </a:cubicBezTo>
                    <a:lnTo>
                      <a:pt x="5304" y="533"/>
                    </a:lnTo>
                    <a:cubicBezTo>
                      <a:pt x="5447" y="533"/>
                      <a:pt x="5559" y="421"/>
                      <a:pt x="5559" y="275"/>
                    </a:cubicBezTo>
                    <a:cubicBezTo>
                      <a:pt x="5559" y="132"/>
                      <a:pt x="5447" y="1"/>
                      <a:pt x="5304" y="1"/>
                    </a:cubicBezTo>
                    <a:close/>
                  </a:path>
                </a:pathLst>
              </a:custGeom>
              <a:solidFill>
                <a:srgbClr val="F4FCD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1319;p37"/>
              <p:cNvSpPr/>
              <p:nvPr/>
            </p:nvSpPr>
            <p:spPr>
              <a:xfrm>
                <a:off x="6384014" y="3771472"/>
                <a:ext cx="392891" cy="43529"/>
              </a:xfrm>
              <a:custGeom>
                <a:avLst/>
                <a:gdLst/>
                <a:ahLst/>
                <a:cxnLst/>
                <a:rect l="l" t="t" r="r" b="b"/>
                <a:pathLst>
                  <a:path w="13936" h="1544" extrusionOk="0">
                    <a:moveTo>
                      <a:pt x="0" y="1"/>
                    </a:moveTo>
                    <a:lnTo>
                      <a:pt x="0" y="498"/>
                    </a:lnTo>
                    <a:cubicBezTo>
                      <a:pt x="0" y="1077"/>
                      <a:pt x="482" y="1543"/>
                      <a:pt x="1061" y="1543"/>
                    </a:cubicBezTo>
                    <a:lnTo>
                      <a:pt x="12875" y="1543"/>
                    </a:lnTo>
                    <a:cubicBezTo>
                      <a:pt x="13453" y="1543"/>
                      <a:pt x="13936" y="1077"/>
                      <a:pt x="13936" y="498"/>
                    </a:cubicBezTo>
                    <a:lnTo>
                      <a:pt x="13936" y="305"/>
                    </a:lnTo>
                    <a:cubicBezTo>
                      <a:pt x="13018" y="463"/>
                      <a:pt x="12084" y="579"/>
                      <a:pt x="11155" y="656"/>
                    </a:cubicBezTo>
                    <a:cubicBezTo>
                      <a:pt x="11139" y="849"/>
                      <a:pt x="10977" y="1011"/>
                      <a:pt x="10784" y="1011"/>
                    </a:cubicBezTo>
                    <a:cubicBezTo>
                      <a:pt x="10719" y="1011"/>
                      <a:pt x="10657" y="996"/>
                      <a:pt x="10576" y="965"/>
                    </a:cubicBezTo>
                    <a:cubicBezTo>
                      <a:pt x="10526" y="930"/>
                      <a:pt x="10495" y="899"/>
                      <a:pt x="10464" y="834"/>
                    </a:cubicBezTo>
                    <a:cubicBezTo>
                      <a:pt x="10430" y="787"/>
                      <a:pt x="10414" y="737"/>
                      <a:pt x="10414" y="706"/>
                    </a:cubicBezTo>
                    <a:cubicBezTo>
                      <a:pt x="9755" y="737"/>
                      <a:pt x="9114" y="753"/>
                      <a:pt x="8470" y="753"/>
                    </a:cubicBezTo>
                    <a:cubicBezTo>
                      <a:pt x="7537" y="753"/>
                      <a:pt x="6623" y="722"/>
                      <a:pt x="5770" y="656"/>
                    </a:cubicBezTo>
                    <a:cubicBezTo>
                      <a:pt x="5739" y="868"/>
                      <a:pt x="5577" y="1011"/>
                      <a:pt x="5369" y="1011"/>
                    </a:cubicBezTo>
                    <a:cubicBezTo>
                      <a:pt x="5304" y="1011"/>
                      <a:pt x="5238" y="996"/>
                      <a:pt x="5161" y="965"/>
                    </a:cubicBezTo>
                    <a:cubicBezTo>
                      <a:pt x="5111" y="930"/>
                      <a:pt x="5064" y="884"/>
                      <a:pt x="5030" y="834"/>
                    </a:cubicBezTo>
                    <a:cubicBezTo>
                      <a:pt x="4983" y="753"/>
                      <a:pt x="4968" y="676"/>
                      <a:pt x="4968" y="610"/>
                    </a:cubicBezTo>
                    <a:cubicBezTo>
                      <a:pt x="4258" y="560"/>
                      <a:pt x="3599" y="498"/>
                      <a:pt x="2989" y="417"/>
                    </a:cubicBezTo>
                    <a:cubicBezTo>
                      <a:pt x="2974" y="691"/>
                      <a:pt x="2750" y="899"/>
                      <a:pt x="2476" y="899"/>
                    </a:cubicBezTo>
                    <a:cubicBezTo>
                      <a:pt x="2395" y="899"/>
                      <a:pt x="2314" y="884"/>
                      <a:pt x="2218" y="834"/>
                    </a:cubicBezTo>
                    <a:cubicBezTo>
                      <a:pt x="2137" y="787"/>
                      <a:pt x="2056" y="722"/>
                      <a:pt x="2025" y="625"/>
                    </a:cubicBezTo>
                    <a:cubicBezTo>
                      <a:pt x="1959" y="514"/>
                      <a:pt x="1944" y="402"/>
                      <a:pt x="1959" y="290"/>
                    </a:cubicBezTo>
                    <a:cubicBezTo>
                      <a:pt x="1061" y="174"/>
                      <a:pt x="386" y="62"/>
                      <a:pt x="0" y="1"/>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1320;p37"/>
              <p:cNvSpPr/>
              <p:nvPr/>
            </p:nvSpPr>
            <p:spPr>
              <a:xfrm>
                <a:off x="6439244" y="3767328"/>
                <a:ext cx="29489" cy="15929"/>
              </a:xfrm>
              <a:custGeom>
                <a:avLst/>
                <a:gdLst/>
                <a:ahLst/>
                <a:cxnLst/>
                <a:rect l="l" t="t" r="r" b="b"/>
                <a:pathLst>
                  <a:path w="1046" h="565" extrusionOk="0">
                    <a:moveTo>
                      <a:pt x="517" y="1"/>
                    </a:moveTo>
                    <a:cubicBezTo>
                      <a:pt x="259" y="1"/>
                      <a:pt x="51" y="194"/>
                      <a:pt x="0" y="437"/>
                    </a:cubicBezTo>
                    <a:cubicBezTo>
                      <a:pt x="324" y="483"/>
                      <a:pt x="660" y="533"/>
                      <a:pt x="1030" y="564"/>
                    </a:cubicBezTo>
                    <a:cubicBezTo>
                      <a:pt x="1046" y="468"/>
                      <a:pt x="1030" y="371"/>
                      <a:pt x="984" y="275"/>
                    </a:cubicBezTo>
                    <a:cubicBezTo>
                      <a:pt x="934" y="178"/>
                      <a:pt x="853" y="113"/>
                      <a:pt x="772" y="67"/>
                    </a:cubicBezTo>
                    <a:cubicBezTo>
                      <a:pt x="675" y="16"/>
                      <a:pt x="598" y="1"/>
                      <a:pt x="517" y="1"/>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1321;p37"/>
              <p:cNvSpPr/>
              <p:nvPr/>
            </p:nvSpPr>
            <p:spPr>
              <a:xfrm>
                <a:off x="6438821" y="3779620"/>
                <a:ext cx="29489" cy="17226"/>
              </a:xfrm>
              <a:custGeom>
                <a:avLst/>
                <a:gdLst/>
                <a:ahLst/>
                <a:cxnLst/>
                <a:rect l="l" t="t" r="r" b="b"/>
                <a:pathLst>
                  <a:path w="1046" h="611" extrusionOk="0">
                    <a:moveTo>
                      <a:pt x="15" y="1"/>
                    </a:moveTo>
                    <a:lnTo>
                      <a:pt x="15" y="1"/>
                    </a:lnTo>
                    <a:cubicBezTo>
                      <a:pt x="0" y="113"/>
                      <a:pt x="15" y="225"/>
                      <a:pt x="81" y="336"/>
                    </a:cubicBezTo>
                    <a:cubicBezTo>
                      <a:pt x="112" y="433"/>
                      <a:pt x="193" y="498"/>
                      <a:pt x="274" y="545"/>
                    </a:cubicBezTo>
                    <a:cubicBezTo>
                      <a:pt x="370" y="595"/>
                      <a:pt x="451" y="610"/>
                      <a:pt x="532" y="610"/>
                    </a:cubicBezTo>
                    <a:cubicBezTo>
                      <a:pt x="806" y="610"/>
                      <a:pt x="1030" y="402"/>
                      <a:pt x="1045" y="128"/>
                    </a:cubicBezTo>
                    <a:cubicBezTo>
                      <a:pt x="675" y="97"/>
                      <a:pt x="339" y="47"/>
                      <a:pt x="15" y="1"/>
                    </a:cubicBez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1322;p37"/>
              <p:cNvSpPr/>
              <p:nvPr/>
            </p:nvSpPr>
            <p:spPr>
              <a:xfrm>
                <a:off x="6494586" y="3766031"/>
                <a:ext cx="14491" cy="11784"/>
              </a:xfrm>
              <a:custGeom>
                <a:avLst/>
                <a:gdLst/>
                <a:ahLst/>
                <a:cxnLst/>
                <a:rect l="l" t="t" r="r" b="b"/>
                <a:pathLst>
                  <a:path w="514" h="418" extrusionOk="0">
                    <a:moveTo>
                      <a:pt x="255" y="1"/>
                    </a:moveTo>
                    <a:cubicBezTo>
                      <a:pt x="113" y="1"/>
                      <a:pt x="1" y="159"/>
                      <a:pt x="82" y="305"/>
                    </a:cubicBezTo>
                    <a:cubicBezTo>
                      <a:pt x="97" y="336"/>
                      <a:pt x="128" y="367"/>
                      <a:pt x="159" y="386"/>
                    </a:cubicBezTo>
                    <a:cubicBezTo>
                      <a:pt x="194" y="402"/>
                      <a:pt x="224" y="417"/>
                      <a:pt x="255" y="417"/>
                    </a:cubicBezTo>
                    <a:cubicBezTo>
                      <a:pt x="402" y="417"/>
                      <a:pt x="514" y="255"/>
                      <a:pt x="433" y="113"/>
                    </a:cubicBezTo>
                    <a:cubicBezTo>
                      <a:pt x="417" y="78"/>
                      <a:pt x="402" y="47"/>
                      <a:pt x="371" y="32"/>
                    </a:cubicBezTo>
                    <a:cubicBezTo>
                      <a:pt x="321" y="16"/>
                      <a:pt x="290" y="1"/>
                      <a:pt x="255" y="1"/>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1323;p37"/>
              <p:cNvSpPr/>
              <p:nvPr/>
            </p:nvSpPr>
            <p:spPr>
              <a:xfrm>
                <a:off x="6524047" y="3777788"/>
                <a:ext cx="23090" cy="12207"/>
              </a:xfrm>
              <a:custGeom>
                <a:avLst/>
                <a:gdLst/>
                <a:ahLst/>
                <a:cxnLst/>
                <a:rect l="l" t="t" r="r" b="b"/>
                <a:pathLst>
                  <a:path w="819" h="433" extrusionOk="0">
                    <a:moveTo>
                      <a:pt x="402" y="0"/>
                    </a:moveTo>
                    <a:cubicBezTo>
                      <a:pt x="194" y="0"/>
                      <a:pt x="16" y="162"/>
                      <a:pt x="1" y="386"/>
                    </a:cubicBezTo>
                    <a:cubicBezTo>
                      <a:pt x="271" y="401"/>
                      <a:pt x="529" y="417"/>
                      <a:pt x="803" y="432"/>
                    </a:cubicBezTo>
                    <a:cubicBezTo>
                      <a:pt x="819" y="355"/>
                      <a:pt x="803" y="274"/>
                      <a:pt x="753" y="178"/>
                    </a:cubicBezTo>
                    <a:cubicBezTo>
                      <a:pt x="722" y="128"/>
                      <a:pt x="676" y="81"/>
                      <a:pt x="626" y="47"/>
                    </a:cubicBezTo>
                    <a:cubicBezTo>
                      <a:pt x="545" y="16"/>
                      <a:pt x="483" y="0"/>
                      <a:pt x="402" y="0"/>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1324;p37"/>
              <p:cNvSpPr/>
              <p:nvPr/>
            </p:nvSpPr>
            <p:spPr>
              <a:xfrm>
                <a:off x="6524047" y="3788642"/>
                <a:ext cx="22667" cy="11362"/>
              </a:xfrm>
              <a:custGeom>
                <a:avLst/>
                <a:gdLst/>
                <a:ahLst/>
                <a:cxnLst/>
                <a:rect l="l" t="t" r="r" b="b"/>
                <a:pathLst>
                  <a:path w="804" h="403" extrusionOk="0">
                    <a:moveTo>
                      <a:pt x="1" y="1"/>
                    </a:moveTo>
                    <a:cubicBezTo>
                      <a:pt x="1" y="67"/>
                      <a:pt x="16" y="144"/>
                      <a:pt x="63" y="225"/>
                    </a:cubicBezTo>
                    <a:cubicBezTo>
                      <a:pt x="97" y="275"/>
                      <a:pt x="144" y="321"/>
                      <a:pt x="194" y="356"/>
                    </a:cubicBezTo>
                    <a:cubicBezTo>
                      <a:pt x="271" y="387"/>
                      <a:pt x="337" y="402"/>
                      <a:pt x="402" y="402"/>
                    </a:cubicBezTo>
                    <a:cubicBezTo>
                      <a:pt x="610" y="402"/>
                      <a:pt x="772" y="259"/>
                      <a:pt x="803" y="47"/>
                    </a:cubicBezTo>
                    <a:cubicBezTo>
                      <a:pt x="529" y="32"/>
                      <a:pt x="271" y="16"/>
                      <a:pt x="1" y="1"/>
                    </a:cubicBez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1325;p37"/>
              <p:cNvSpPr/>
              <p:nvPr/>
            </p:nvSpPr>
            <p:spPr>
              <a:xfrm>
                <a:off x="6703494" y="3747452"/>
                <a:ext cx="31237" cy="25345"/>
              </a:xfrm>
              <a:custGeom>
                <a:avLst/>
                <a:gdLst/>
                <a:ahLst/>
                <a:cxnLst/>
                <a:rect l="l" t="t" r="r" b="b"/>
                <a:pathLst>
                  <a:path w="1108" h="899" extrusionOk="0">
                    <a:moveTo>
                      <a:pt x="544" y="0"/>
                    </a:moveTo>
                    <a:cubicBezTo>
                      <a:pt x="239" y="0"/>
                      <a:pt x="0" y="336"/>
                      <a:pt x="158" y="675"/>
                    </a:cubicBezTo>
                    <a:cubicBezTo>
                      <a:pt x="193" y="756"/>
                      <a:pt x="255" y="818"/>
                      <a:pt x="336" y="853"/>
                    </a:cubicBezTo>
                    <a:cubicBezTo>
                      <a:pt x="417" y="883"/>
                      <a:pt x="482" y="899"/>
                      <a:pt x="544" y="899"/>
                    </a:cubicBezTo>
                    <a:cubicBezTo>
                      <a:pt x="868" y="899"/>
                      <a:pt x="1107" y="579"/>
                      <a:pt x="945" y="239"/>
                    </a:cubicBezTo>
                    <a:cubicBezTo>
                      <a:pt x="914" y="158"/>
                      <a:pt x="849" y="97"/>
                      <a:pt x="771" y="62"/>
                    </a:cubicBezTo>
                    <a:cubicBezTo>
                      <a:pt x="690" y="16"/>
                      <a:pt x="625" y="0"/>
                      <a:pt x="544" y="0"/>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1326;p37"/>
              <p:cNvSpPr/>
              <p:nvPr/>
            </p:nvSpPr>
            <p:spPr>
              <a:xfrm>
                <a:off x="6676739" y="3779084"/>
                <a:ext cx="21765" cy="12320"/>
              </a:xfrm>
              <a:custGeom>
                <a:avLst/>
                <a:gdLst/>
                <a:ahLst/>
                <a:cxnLst/>
                <a:rect l="l" t="t" r="r" b="b"/>
                <a:pathLst>
                  <a:path w="772" h="437" extrusionOk="0">
                    <a:moveTo>
                      <a:pt x="401" y="1"/>
                    </a:moveTo>
                    <a:cubicBezTo>
                      <a:pt x="178" y="1"/>
                      <a:pt x="0" y="193"/>
                      <a:pt x="31" y="436"/>
                    </a:cubicBezTo>
                    <a:cubicBezTo>
                      <a:pt x="274" y="421"/>
                      <a:pt x="513" y="406"/>
                      <a:pt x="772" y="386"/>
                    </a:cubicBezTo>
                    <a:cubicBezTo>
                      <a:pt x="772" y="325"/>
                      <a:pt x="756" y="244"/>
                      <a:pt x="706" y="178"/>
                    </a:cubicBezTo>
                    <a:cubicBezTo>
                      <a:pt x="691" y="132"/>
                      <a:pt x="641" y="82"/>
                      <a:pt x="594" y="51"/>
                    </a:cubicBezTo>
                    <a:cubicBezTo>
                      <a:pt x="529" y="20"/>
                      <a:pt x="467" y="1"/>
                      <a:pt x="401" y="1"/>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1327;p37"/>
              <p:cNvSpPr/>
              <p:nvPr/>
            </p:nvSpPr>
            <p:spPr>
              <a:xfrm>
                <a:off x="6677613" y="3789967"/>
                <a:ext cx="20891" cy="10037"/>
              </a:xfrm>
              <a:custGeom>
                <a:avLst/>
                <a:gdLst/>
                <a:ahLst/>
                <a:cxnLst/>
                <a:rect l="l" t="t" r="r" b="b"/>
                <a:pathLst>
                  <a:path w="741" h="356" extrusionOk="0">
                    <a:moveTo>
                      <a:pt x="741" y="0"/>
                    </a:moveTo>
                    <a:lnTo>
                      <a:pt x="741" y="0"/>
                    </a:lnTo>
                    <a:cubicBezTo>
                      <a:pt x="482" y="20"/>
                      <a:pt x="243" y="35"/>
                      <a:pt x="0" y="50"/>
                    </a:cubicBezTo>
                    <a:cubicBezTo>
                      <a:pt x="0" y="81"/>
                      <a:pt x="16" y="131"/>
                      <a:pt x="50" y="178"/>
                    </a:cubicBezTo>
                    <a:cubicBezTo>
                      <a:pt x="81" y="243"/>
                      <a:pt x="112" y="274"/>
                      <a:pt x="162" y="309"/>
                    </a:cubicBezTo>
                    <a:cubicBezTo>
                      <a:pt x="243" y="340"/>
                      <a:pt x="305" y="355"/>
                      <a:pt x="370" y="355"/>
                    </a:cubicBezTo>
                    <a:cubicBezTo>
                      <a:pt x="563" y="355"/>
                      <a:pt x="725" y="193"/>
                      <a:pt x="741" y="0"/>
                    </a:cubicBezTo>
                    <a:close/>
                  </a:path>
                </a:pathLst>
              </a:custGeom>
              <a:solidFill>
                <a:srgbClr val="0C223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1328;p37"/>
              <p:cNvSpPr/>
              <p:nvPr/>
            </p:nvSpPr>
            <p:spPr>
              <a:xfrm>
                <a:off x="6756863" y="3521967"/>
                <a:ext cx="53538" cy="44741"/>
              </a:xfrm>
              <a:custGeom>
                <a:avLst/>
                <a:gdLst/>
                <a:ahLst/>
                <a:cxnLst/>
                <a:rect l="l" t="t" r="r" b="b"/>
                <a:pathLst>
                  <a:path w="1899" h="1587" extrusionOk="0">
                    <a:moveTo>
                      <a:pt x="888" y="0"/>
                    </a:moveTo>
                    <a:cubicBezTo>
                      <a:pt x="608" y="0"/>
                      <a:pt x="348" y="138"/>
                      <a:pt x="209" y="380"/>
                    </a:cubicBezTo>
                    <a:cubicBezTo>
                      <a:pt x="1" y="751"/>
                      <a:pt x="163" y="1233"/>
                      <a:pt x="564" y="1472"/>
                    </a:cubicBezTo>
                    <a:cubicBezTo>
                      <a:pt x="709" y="1550"/>
                      <a:pt x="863" y="1587"/>
                      <a:pt x="1013" y="1587"/>
                    </a:cubicBezTo>
                    <a:cubicBezTo>
                      <a:pt x="1293" y="1587"/>
                      <a:pt x="1554" y="1455"/>
                      <a:pt x="1690" y="1214"/>
                    </a:cubicBezTo>
                    <a:cubicBezTo>
                      <a:pt x="1899" y="847"/>
                      <a:pt x="1737" y="346"/>
                      <a:pt x="1335" y="122"/>
                    </a:cubicBezTo>
                    <a:cubicBezTo>
                      <a:pt x="1191" y="39"/>
                      <a:pt x="1037" y="0"/>
                      <a:pt x="888" y="0"/>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1329;p37"/>
              <p:cNvSpPr/>
              <p:nvPr/>
            </p:nvSpPr>
            <p:spPr>
              <a:xfrm>
                <a:off x="6747841" y="3521375"/>
                <a:ext cx="65266" cy="52466"/>
              </a:xfrm>
              <a:custGeom>
                <a:avLst/>
                <a:gdLst/>
                <a:ahLst/>
                <a:cxnLst/>
                <a:rect l="l" t="t" r="r" b="b"/>
                <a:pathLst>
                  <a:path w="2315" h="1861" extrusionOk="0">
                    <a:moveTo>
                      <a:pt x="564" y="0"/>
                    </a:moveTo>
                    <a:cubicBezTo>
                      <a:pt x="143" y="270"/>
                      <a:pt x="1" y="1254"/>
                      <a:pt x="722" y="1701"/>
                    </a:cubicBezTo>
                    <a:cubicBezTo>
                      <a:pt x="895" y="1812"/>
                      <a:pt x="1085" y="1860"/>
                      <a:pt x="1270" y="1860"/>
                    </a:cubicBezTo>
                    <a:cubicBezTo>
                      <a:pt x="1758" y="1860"/>
                      <a:pt x="2223" y="1526"/>
                      <a:pt x="2315" y="1107"/>
                    </a:cubicBezTo>
                    <a:cubicBezTo>
                      <a:pt x="2185" y="1045"/>
                      <a:pt x="2068" y="1026"/>
                      <a:pt x="1973" y="1026"/>
                    </a:cubicBezTo>
                    <a:cubicBezTo>
                      <a:pt x="1818" y="1026"/>
                      <a:pt x="1721" y="1076"/>
                      <a:pt x="1721" y="1076"/>
                    </a:cubicBezTo>
                    <a:cubicBezTo>
                      <a:pt x="1721" y="1076"/>
                      <a:pt x="1898" y="772"/>
                      <a:pt x="1671" y="336"/>
                    </a:cubicBezTo>
                    <a:cubicBezTo>
                      <a:pt x="1609" y="319"/>
                      <a:pt x="1546" y="311"/>
                      <a:pt x="1486" y="311"/>
                    </a:cubicBezTo>
                    <a:cubicBezTo>
                      <a:pt x="1155" y="311"/>
                      <a:pt x="869" y="529"/>
                      <a:pt x="869" y="529"/>
                    </a:cubicBezTo>
                    <a:cubicBezTo>
                      <a:pt x="869" y="529"/>
                      <a:pt x="757" y="143"/>
                      <a:pt x="564" y="0"/>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4" name="Google Shape;1330;p37"/>
            <p:cNvGrpSpPr/>
            <p:nvPr/>
          </p:nvGrpSpPr>
          <p:grpSpPr>
            <a:xfrm>
              <a:off x="7514982" y="2043744"/>
              <a:ext cx="423383" cy="761990"/>
              <a:chOff x="6025600" y="3390870"/>
              <a:chExt cx="254269" cy="457624"/>
            </a:xfrm>
          </p:grpSpPr>
          <p:sp>
            <p:nvSpPr>
              <p:cNvPr id="143" name="Google Shape;1331;p37"/>
              <p:cNvSpPr/>
              <p:nvPr/>
            </p:nvSpPr>
            <p:spPr>
              <a:xfrm>
                <a:off x="6025600" y="3690362"/>
                <a:ext cx="102903" cy="104199"/>
              </a:xfrm>
              <a:custGeom>
                <a:avLst/>
                <a:gdLst/>
                <a:ahLst/>
                <a:cxnLst/>
                <a:rect l="l" t="t" r="r" b="b"/>
                <a:pathLst>
                  <a:path w="3650" h="3696" extrusionOk="0">
                    <a:moveTo>
                      <a:pt x="1867" y="0"/>
                    </a:moveTo>
                    <a:cubicBezTo>
                      <a:pt x="837" y="0"/>
                      <a:pt x="0" y="818"/>
                      <a:pt x="0" y="1848"/>
                    </a:cubicBezTo>
                    <a:cubicBezTo>
                      <a:pt x="0" y="2858"/>
                      <a:pt x="837" y="3695"/>
                      <a:pt x="1867" y="3695"/>
                    </a:cubicBezTo>
                    <a:cubicBezTo>
                      <a:pt x="2716" y="3695"/>
                      <a:pt x="3441" y="3101"/>
                      <a:pt x="3649" y="2314"/>
                    </a:cubicBezTo>
                    <a:lnTo>
                      <a:pt x="2862" y="2314"/>
                    </a:lnTo>
                    <a:cubicBezTo>
                      <a:pt x="2685" y="2685"/>
                      <a:pt x="2299" y="2955"/>
                      <a:pt x="1867" y="2955"/>
                    </a:cubicBezTo>
                    <a:cubicBezTo>
                      <a:pt x="1254" y="2955"/>
                      <a:pt x="756" y="2457"/>
                      <a:pt x="756" y="1848"/>
                    </a:cubicBezTo>
                    <a:cubicBezTo>
                      <a:pt x="756" y="1238"/>
                      <a:pt x="1254" y="737"/>
                      <a:pt x="1867" y="737"/>
                    </a:cubicBezTo>
                    <a:cubicBezTo>
                      <a:pt x="2218" y="737"/>
                      <a:pt x="2542" y="914"/>
                      <a:pt x="2750" y="1188"/>
                    </a:cubicBezTo>
                    <a:lnTo>
                      <a:pt x="3583" y="1188"/>
                    </a:lnTo>
                    <a:cubicBezTo>
                      <a:pt x="3329" y="498"/>
                      <a:pt x="2654" y="0"/>
                      <a:pt x="1867"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332;p37"/>
              <p:cNvSpPr/>
              <p:nvPr/>
            </p:nvSpPr>
            <p:spPr>
              <a:xfrm>
                <a:off x="6036905" y="3702541"/>
                <a:ext cx="48519" cy="79841"/>
              </a:xfrm>
              <a:custGeom>
                <a:avLst/>
                <a:gdLst/>
                <a:ahLst/>
                <a:cxnLst/>
                <a:rect l="l" t="t" r="r" b="b"/>
                <a:pathLst>
                  <a:path w="1721" h="2832" extrusionOk="0">
                    <a:moveTo>
                      <a:pt x="1431" y="0"/>
                    </a:moveTo>
                    <a:cubicBezTo>
                      <a:pt x="645" y="0"/>
                      <a:pt x="0" y="629"/>
                      <a:pt x="0" y="1416"/>
                    </a:cubicBezTo>
                    <a:cubicBezTo>
                      <a:pt x="0" y="2203"/>
                      <a:pt x="645" y="2831"/>
                      <a:pt x="1431" y="2831"/>
                    </a:cubicBezTo>
                    <a:cubicBezTo>
                      <a:pt x="1528" y="2831"/>
                      <a:pt x="1624" y="2831"/>
                      <a:pt x="1721" y="2797"/>
                    </a:cubicBezTo>
                    <a:cubicBezTo>
                      <a:pt x="1705" y="2700"/>
                      <a:pt x="1674" y="2604"/>
                      <a:pt x="1659" y="2507"/>
                    </a:cubicBezTo>
                    <a:cubicBezTo>
                      <a:pt x="1593" y="2507"/>
                      <a:pt x="1528" y="2523"/>
                      <a:pt x="1466" y="2523"/>
                    </a:cubicBezTo>
                    <a:cubicBezTo>
                      <a:pt x="853" y="2523"/>
                      <a:pt x="355" y="2025"/>
                      <a:pt x="355" y="1416"/>
                    </a:cubicBezTo>
                    <a:cubicBezTo>
                      <a:pt x="355" y="806"/>
                      <a:pt x="853" y="305"/>
                      <a:pt x="1466" y="305"/>
                    </a:cubicBezTo>
                    <a:cubicBezTo>
                      <a:pt x="1512" y="305"/>
                      <a:pt x="1563" y="305"/>
                      <a:pt x="1593" y="324"/>
                    </a:cubicBezTo>
                    <a:lnTo>
                      <a:pt x="1593" y="0"/>
                    </a:lnTo>
                    <a:close/>
                  </a:path>
                </a:pathLst>
              </a:custGeom>
              <a:solidFill>
                <a:srgbClr val="2E44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333;p37"/>
              <p:cNvSpPr/>
              <p:nvPr/>
            </p:nvSpPr>
            <p:spPr>
              <a:xfrm>
                <a:off x="6170116" y="3431665"/>
                <a:ext cx="101155" cy="122778"/>
              </a:xfrm>
              <a:custGeom>
                <a:avLst/>
                <a:gdLst/>
                <a:ahLst/>
                <a:cxnLst/>
                <a:rect l="l" t="t" r="r" b="b"/>
                <a:pathLst>
                  <a:path w="3588" h="4355" extrusionOk="0">
                    <a:moveTo>
                      <a:pt x="2831" y="0"/>
                    </a:moveTo>
                    <a:cubicBezTo>
                      <a:pt x="2430" y="0"/>
                      <a:pt x="2091" y="336"/>
                      <a:pt x="2091" y="752"/>
                    </a:cubicBezTo>
                    <a:lnTo>
                      <a:pt x="2091" y="2665"/>
                    </a:lnTo>
                    <a:cubicBezTo>
                      <a:pt x="2091" y="2777"/>
                      <a:pt x="1994" y="2858"/>
                      <a:pt x="1883" y="2858"/>
                    </a:cubicBezTo>
                    <a:lnTo>
                      <a:pt x="756" y="2858"/>
                    </a:lnTo>
                    <a:cubicBezTo>
                      <a:pt x="340" y="2858"/>
                      <a:pt x="0" y="3198"/>
                      <a:pt x="0" y="3614"/>
                    </a:cubicBezTo>
                    <a:cubicBezTo>
                      <a:pt x="0" y="4031"/>
                      <a:pt x="340" y="4355"/>
                      <a:pt x="756" y="4355"/>
                    </a:cubicBezTo>
                    <a:lnTo>
                      <a:pt x="1883" y="4355"/>
                    </a:lnTo>
                    <a:cubicBezTo>
                      <a:pt x="2816" y="4355"/>
                      <a:pt x="3587" y="3599"/>
                      <a:pt x="3587" y="2665"/>
                    </a:cubicBezTo>
                    <a:lnTo>
                      <a:pt x="3587" y="752"/>
                    </a:lnTo>
                    <a:cubicBezTo>
                      <a:pt x="3587" y="336"/>
                      <a:pt x="3248" y="0"/>
                      <a:pt x="2831"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334;p37"/>
              <p:cNvSpPr/>
              <p:nvPr/>
            </p:nvSpPr>
            <p:spPr>
              <a:xfrm>
                <a:off x="6087680" y="3488756"/>
                <a:ext cx="114631" cy="112347"/>
              </a:xfrm>
              <a:custGeom>
                <a:avLst/>
                <a:gdLst/>
                <a:ahLst/>
                <a:cxnLst/>
                <a:rect l="l" t="t" r="r" b="b"/>
                <a:pathLst>
                  <a:path w="4066" h="3985" extrusionOk="0">
                    <a:moveTo>
                      <a:pt x="757" y="0"/>
                    </a:moveTo>
                    <a:cubicBezTo>
                      <a:pt x="340" y="0"/>
                      <a:pt x="1" y="336"/>
                      <a:pt x="1" y="752"/>
                    </a:cubicBezTo>
                    <a:lnTo>
                      <a:pt x="1" y="2233"/>
                    </a:lnTo>
                    <a:cubicBezTo>
                      <a:pt x="1" y="3198"/>
                      <a:pt x="787" y="3985"/>
                      <a:pt x="1767" y="3985"/>
                    </a:cubicBezTo>
                    <a:lnTo>
                      <a:pt x="3329" y="3985"/>
                    </a:lnTo>
                    <a:cubicBezTo>
                      <a:pt x="3730" y="3985"/>
                      <a:pt x="4066" y="3664"/>
                      <a:pt x="4066" y="3244"/>
                    </a:cubicBezTo>
                    <a:cubicBezTo>
                      <a:pt x="4066" y="2827"/>
                      <a:pt x="3730" y="2488"/>
                      <a:pt x="3329" y="2488"/>
                    </a:cubicBezTo>
                    <a:lnTo>
                      <a:pt x="1767" y="2488"/>
                    </a:lnTo>
                    <a:cubicBezTo>
                      <a:pt x="1624" y="2488"/>
                      <a:pt x="1497" y="2376"/>
                      <a:pt x="1497" y="2233"/>
                    </a:cubicBezTo>
                    <a:lnTo>
                      <a:pt x="1497" y="752"/>
                    </a:lnTo>
                    <a:cubicBezTo>
                      <a:pt x="1497" y="336"/>
                      <a:pt x="1158" y="0"/>
                      <a:pt x="757" y="0"/>
                    </a:cubicBez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335;p37"/>
              <p:cNvSpPr/>
              <p:nvPr/>
            </p:nvSpPr>
            <p:spPr>
              <a:xfrm>
                <a:off x="6151621" y="3432088"/>
                <a:ext cx="59824" cy="209780"/>
              </a:xfrm>
              <a:custGeom>
                <a:avLst/>
                <a:gdLst/>
                <a:ahLst/>
                <a:cxnLst/>
                <a:rect l="l" t="t" r="r" b="b"/>
                <a:pathLst>
                  <a:path w="2122" h="7441" extrusionOk="0">
                    <a:moveTo>
                      <a:pt x="1061" y="1"/>
                    </a:moveTo>
                    <a:cubicBezTo>
                      <a:pt x="915" y="1"/>
                      <a:pt x="787" y="32"/>
                      <a:pt x="656" y="82"/>
                    </a:cubicBezTo>
                    <a:cubicBezTo>
                      <a:pt x="271" y="240"/>
                      <a:pt x="1" y="610"/>
                      <a:pt x="1" y="1061"/>
                    </a:cubicBezTo>
                    <a:lnTo>
                      <a:pt x="1" y="7294"/>
                    </a:lnTo>
                    <a:cubicBezTo>
                      <a:pt x="1" y="7375"/>
                      <a:pt x="62" y="7441"/>
                      <a:pt x="143" y="7441"/>
                    </a:cubicBezTo>
                    <a:lnTo>
                      <a:pt x="1975" y="7441"/>
                    </a:lnTo>
                    <a:cubicBezTo>
                      <a:pt x="2056" y="7441"/>
                      <a:pt x="2122" y="7375"/>
                      <a:pt x="2122" y="7294"/>
                    </a:cubicBezTo>
                    <a:lnTo>
                      <a:pt x="2122" y="1061"/>
                    </a:lnTo>
                    <a:cubicBezTo>
                      <a:pt x="2122" y="772"/>
                      <a:pt x="1991" y="498"/>
                      <a:pt x="1798" y="305"/>
                    </a:cubicBezTo>
                    <a:cubicBezTo>
                      <a:pt x="1605" y="113"/>
                      <a:pt x="1351" y="1"/>
                      <a:pt x="1061" y="1"/>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336;p37"/>
              <p:cNvSpPr/>
              <p:nvPr/>
            </p:nvSpPr>
            <p:spPr>
              <a:xfrm>
                <a:off x="6151621" y="3434372"/>
                <a:ext cx="18522" cy="207497"/>
              </a:xfrm>
              <a:custGeom>
                <a:avLst/>
                <a:gdLst/>
                <a:ahLst/>
                <a:cxnLst/>
                <a:rect l="l" t="t" r="r" b="b"/>
                <a:pathLst>
                  <a:path w="657" h="7360" extrusionOk="0">
                    <a:moveTo>
                      <a:pt x="656" y="1"/>
                    </a:moveTo>
                    <a:cubicBezTo>
                      <a:pt x="271" y="159"/>
                      <a:pt x="1" y="529"/>
                      <a:pt x="1" y="980"/>
                    </a:cubicBezTo>
                    <a:lnTo>
                      <a:pt x="1" y="7213"/>
                    </a:lnTo>
                    <a:cubicBezTo>
                      <a:pt x="1" y="7294"/>
                      <a:pt x="62" y="7360"/>
                      <a:pt x="143" y="7360"/>
                    </a:cubicBezTo>
                    <a:lnTo>
                      <a:pt x="656" y="7360"/>
                    </a:lnTo>
                    <a:lnTo>
                      <a:pt x="656" y="1"/>
                    </a:lnTo>
                    <a:close/>
                  </a:path>
                </a:pathLst>
              </a:custGeom>
              <a:solidFill>
                <a:srgbClr val="6EA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337;p37"/>
              <p:cNvSpPr/>
              <p:nvPr/>
            </p:nvSpPr>
            <p:spPr>
              <a:xfrm>
                <a:off x="6088131" y="3626844"/>
                <a:ext cx="184886" cy="97039"/>
              </a:xfrm>
              <a:custGeom>
                <a:avLst/>
                <a:gdLst/>
                <a:ahLst/>
                <a:cxnLst/>
                <a:rect l="l" t="t" r="r" b="b"/>
                <a:pathLst>
                  <a:path w="6558" h="3442" extrusionOk="0">
                    <a:moveTo>
                      <a:pt x="3375" y="1"/>
                    </a:moveTo>
                    <a:cubicBezTo>
                      <a:pt x="2299" y="1"/>
                      <a:pt x="1481" y="386"/>
                      <a:pt x="903" y="772"/>
                    </a:cubicBezTo>
                    <a:cubicBezTo>
                      <a:pt x="305" y="1193"/>
                      <a:pt x="0" y="1624"/>
                      <a:pt x="0" y="1624"/>
                    </a:cubicBezTo>
                    <a:lnTo>
                      <a:pt x="3954" y="3441"/>
                    </a:lnTo>
                    <a:lnTo>
                      <a:pt x="6557" y="1624"/>
                    </a:lnTo>
                    <a:cubicBezTo>
                      <a:pt x="6557" y="1624"/>
                      <a:pt x="6364" y="1289"/>
                      <a:pt x="5932" y="919"/>
                    </a:cubicBezTo>
                    <a:cubicBezTo>
                      <a:pt x="5415" y="483"/>
                      <a:pt x="4582" y="1"/>
                      <a:pt x="3375" y="1"/>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338;p37"/>
              <p:cNvSpPr/>
              <p:nvPr/>
            </p:nvSpPr>
            <p:spPr>
              <a:xfrm>
                <a:off x="6093995" y="3648608"/>
                <a:ext cx="174004" cy="39921"/>
              </a:xfrm>
              <a:custGeom>
                <a:avLst/>
                <a:gdLst/>
                <a:ahLst/>
                <a:cxnLst/>
                <a:rect l="l" t="t" r="r" b="b"/>
                <a:pathLst>
                  <a:path w="6172" h="1416" extrusionOk="0">
                    <a:moveTo>
                      <a:pt x="695" y="0"/>
                    </a:moveTo>
                    <a:cubicBezTo>
                      <a:pt x="386" y="228"/>
                      <a:pt x="147" y="451"/>
                      <a:pt x="0" y="613"/>
                    </a:cubicBezTo>
                    <a:lnTo>
                      <a:pt x="1304" y="613"/>
                    </a:lnTo>
                    <a:lnTo>
                      <a:pt x="2669" y="1126"/>
                    </a:lnTo>
                    <a:lnTo>
                      <a:pt x="3587" y="868"/>
                    </a:lnTo>
                    <a:lnTo>
                      <a:pt x="4694" y="1416"/>
                    </a:lnTo>
                    <a:lnTo>
                      <a:pt x="5902" y="613"/>
                    </a:lnTo>
                    <a:lnTo>
                      <a:pt x="6172" y="613"/>
                    </a:lnTo>
                    <a:cubicBezTo>
                      <a:pt x="6075" y="482"/>
                      <a:pt x="5917" y="309"/>
                      <a:pt x="5724" y="147"/>
                    </a:cubicBezTo>
                    <a:cubicBezTo>
                      <a:pt x="4918" y="355"/>
                      <a:pt x="4166" y="436"/>
                      <a:pt x="3491" y="436"/>
                    </a:cubicBezTo>
                    <a:cubicBezTo>
                      <a:pt x="2237" y="436"/>
                      <a:pt x="1223" y="178"/>
                      <a:pt x="695" y="0"/>
                    </a:cubicBez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339;p37"/>
              <p:cNvSpPr/>
              <p:nvPr/>
            </p:nvSpPr>
            <p:spPr>
              <a:xfrm>
                <a:off x="6081816" y="3665891"/>
                <a:ext cx="198052" cy="182603"/>
              </a:xfrm>
              <a:custGeom>
                <a:avLst/>
                <a:gdLst/>
                <a:ahLst/>
                <a:cxnLst/>
                <a:rect l="l" t="t" r="r" b="b"/>
                <a:pathLst>
                  <a:path w="7025" h="6477" extrusionOk="0">
                    <a:moveTo>
                      <a:pt x="0" y="0"/>
                    </a:moveTo>
                    <a:lnTo>
                      <a:pt x="0" y="3198"/>
                    </a:lnTo>
                    <a:cubicBezTo>
                      <a:pt x="0" y="3807"/>
                      <a:pt x="178" y="4386"/>
                      <a:pt x="467" y="4868"/>
                    </a:cubicBezTo>
                    <a:cubicBezTo>
                      <a:pt x="1046" y="5832"/>
                      <a:pt x="2091" y="6476"/>
                      <a:pt x="3294" y="6476"/>
                    </a:cubicBezTo>
                    <a:lnTo>
                      <a:pt x="3746" y="6476"/>
                    </a:lnTo>
                    <a:cubicBezTo>
                      <a:pt x="5080" y="6476"/>
                      <a:pt x="6218" y="5690"/>
                      <a:pt x="6735" y="4563"/>
                    </a:cubicBezTo>
                    <a:cubicBezTo>
                      <a:pt x="6928" y="4147"/>
                      <a:pt x="7024" y="3680"/>
                      <a:pt x="7024" y="3198"/>
                    </a:cubicBezTo>
                    <a:lnTo>
                      <a:pt x="7024" y="0"/>
                    </a:lnTo>
                    <a:lnTo>
                      <a:pt x="6334" y="0"/>
                    </a:lnTo>
                    <a:lnTo>
                      <a:pt x="5126" y="803"/>
                    </a:lnTo>
                    <a:lnTo>
                      <a:pt x="4019" y="255"/>
                    </a:lnTo>
                    <a:lnTo>
                      <a:pt x="3101" y="513"/>
                    </a:lnTo>
                    <a:lnTo>
                      <a:pt x="1736" y="0"/>
                    </a:lnTo>
                    <a:close/>
                  </a:path>
                </a:pathLst>
              </a:custGeom>
              <a:solidFill>
                <a:srgbClr val="DBEBB7"/>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340;p37"/>
              <p:cNvSpPr/>
              <p:nvPr/>
            </p:nvSpPr>
            <p:spPr>
              <a:xfrm>
                <a:off x="6094982" y="3794534"/>
                <a:ext cx="176711" cy="53960"/>
              </a:xfrm>
              <a:custGeom>
                <a:avLst/>
                <a:gdLst/>
                <a:ahLst/>
                <a:cxnLst/>
                <a:rect l="l" t="t" r="r" b="b"/>
                <a:pathLst>
                  <a:path w="6268" h="1914" extrusionOk="0">
                    <a:moveTo>
                      <a:pt x="6268" y="0"/>
                    </a:moveTo>
                    <a:lnTo>
                      <a:pt x="6268" y="0"/>
                    </a:lnTo>
                    <a:cubicBezTo>
                      <a:pt x="4146" y="112"/>
                      <a:pt x="1527" y="243"/>
                      <a:pt x="0" y="305"/>
                    </a:cubicBezTo>
                    <a:cubicBezTo>
                      <a:pt x="579" y="1269"/>
                      <a:pt x="1624" y="1913"/>
                      <a:pt x="2827" y="1913"/>
                    </a:cubicBezTo>
                    <a:lnTo>
                      <a:pt x="3279" y="1913"/>
                    </a:lnTo>
                    <a:cubicBezTo>
                      <a:pt x="4613" y="1913"/>
                      <a:pt x="5751" y="1127"/>
                      <a:pt x="6268" y="0"/>
                    </a:cubicBezTo>
                    <a:close/>
                  </a:path>
                </a:pathLst>
              </a:custGeom>
              <a:solidFill>
                <a:srgbClr val="B2C5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341;p37"/>
              <p:cNvSpPr/>
              <p:nvPr/>
            </p:nvSpPr>
            <p:spPr>
              <a:xfrm>
                <a:off x="6174683" y="3710266"/>
                <a:ext cx="55793" cy="68846"/>
              </a:xfrm>
              <a:custGeom>
                <a:avLst/>
                <a:gdLst/>
                <a:ahLst/>
                <a:cxnLst/>
                <a:rect l="l" t="t" r="r" b="b"/>
                <a:pathLst>
                  <a:path w="1979" h="2442" extrusionOk="0">
                    <a:moveTo>
                      <a:pt x="980" y="0"/>
                    </a:moveTo>
                    <a:cubicBezTo>
                      <a:pt x="436" y="0"/>
                      <a:pt x="0" y="548"/>
                      <a:pt x="0" y="1223"/>
                    </a:cubicBezTo>
                    <a:cubicBezTo>
                      <a:pt x="0" y="1898"/>
                      <a:pt x="436" y="2442"/>
                      <a:pt x="980" y="2442"/>
                    </a:cubicBezTo>
                    <a:cubicBezTo>
                      <a:pt x="1528" y="2442"/>
                      <a:pt x="1979" y="1898"/>
                      <a:pt x="1979" y="1223"/>
                    </a:cubicBezTo>
                    <a:cubicBezTo>
                      <a:pt x="1979" y="548"/>
                      <a:pt x="1528" y="0"/>
                      <a:pt x="980" y="0"/>
                    </a:cubicBez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342;p37"/>
              <p:cNvSpPr/>
              <p:nvPr/>
            </p:nvSpPr>
            <p:spPr>
              <a:xfrm>
                <a:off x="6182831" y="3720697"/>
                <a:ext cx="38962" cy="48096"/>
              </a:xfrm>
              <a:custGeom>
                <a:avLst/>
                <a:gdLst/>
                <a:ahLst/>
                <a:cxnLst/>
                <a:rect l="l" t="t" r="r" b="b"/>
                <a:pathLst>
                  <a:path w="1382" h="1706" extrusionOk="0">
                    <a:moveTo>
                      <a:pt x="691" y="0"/>
                    </a:moveTo>
                    <a:cubicBezTo>
                      <a:pt x="321" y="0"/>
                      <a:pt x="1" y="386"/>
                      <a:pt x="1" y="853"/>
                    </a:cubicBezTo>
                    <a:cubicBezTo>
                      <a:pt x="1" y="1335"/>
                      <a:pt x="321" y="1705"/>
                      <a:pt x="691" y="1705"/>
                    </a:cubicBezTo>
                    <a:cubicBezTo>
                      <a:pt x="1077" y="1705"/>
                      <a:pt x="1381" y="1335"/>
                      <a:pt x="1381" y="853"/>
                    </a:cubicBezTo>
                    <a:cubicBezTo>
                      <a:pt x="1381" y="386"/>
                      <a:pt x="1077" y="0"/>
                      <a:pt x="691" y="0"/>
                    </a:cubicBezTo>
                    <a:close/>
                  </a:path>
                </a:pathLst>
              </a:custGeom>
              <a:solidFill>
                <a:srgbClr val="A4CD4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343;p37"/>
              <p:cNvSpPr/>
              <p:nvPr/>
            </p:nvSpPr>
            <p:spPr>
              <a:xfrm>
                <a:off x="6163801" y="3390870"/>
                <a:ext cx="48096" cy="43980"/>
              </a:xfrm>
              <a:custGeom>
                <a:avLst/>
                <a:gdLst/>
                <a:ahLst/>
                <a:cxnLst/>
                <a:rect l="l" t="t" r="r" b="b"/>
                <a:pathLst>
                  <a:path w="1706" h="1560" extrusionOk="0">
                    <a:moveTo>
                      <a:pt x="853" y="1"/>
                    </a:moveTo>
                    <a:cubicBezTo>
                      <a:pt x="371" y="1"/>
                      <a:pt x="1" y="352"/>
                      <a:pt x="1" y="772"/>
                    </a:cubicBezTo>
                    <a:cubicBezTo>
                      <a:pt x="1" y="1204"/>
                      <a:pt x="371" y="1559"/>
                      <a:pt x="853" y="1559"/>
                    </a:cubicBezTo>
                    <a:cubicBezTo>
                      <a:pt x="1320" y="1559"/>
                      <a:pt x="1705" y="1204"/>
                      <a:pt x="1705" y="772"/>
                    </a:cubicBezTo>
                    <a:cubicBezTo>
                      <a:pt x="1705" y="352"/>
                      <a:pt x="1320" y="1"/>
                      <a:pt x="853" y="1"/>
                    </a:cubicBezTo>
                    <a:close/>
                  </a:path>
                </a:pathLst>
              </a:custGeom>
              <a:solidFill>
                <a:srgbClr val="FBB62D"/>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344;p37"/>
              <p:cNvSpPr/>
              <p:nvPr/>
            </p:nvSpPr>
            <p:spPr>
              <a:xfrm>
                <a:off x="6152495" y="3395325"/>
                <a:ext cx="69748" cy="47251"/>
              </a:xfrm>
              <a:custGeom>
                <a:avLst/>
                <a:gdLst/>
                <a:ahLst/>
                <a:cxnLst/>
                <a:rect l="l" t="t" r="r" b="b"/>
                <a:pathLst>
                  <a:path w="2474" h="1676" extrusionOk="0">
                    <a:moveTo>
                      <a:pt x="1350" y="1"/>
                    </a:moveTo>
                    <a:cubicBezTo>
                      <a:pt x="949" y="97"/>
                      <a:pt x="756" y="564"/>
                      <a:pt x="756" y="564"/>
                    </a:cubicBezTo>
                    <a:cubicBezTo>
                      <a:pt x="756" y="564"/>
                      <a:pt x="467" y="290"/>
                      <a:pt x="224" y="259"/>
                    </a:cubicBezTo>
                    <a:lnTo>
                      <a:pt x="224" y="259"/>
                    </a:lnTo>
                    <a:cubicBezTo>
                      <a:pt x="0" y="691"/>
                      <a:pt x="371" y="1625"/>
                      <a:pt x="1223" y="1675"/>
                    </a:cubicBezTo>
                    <a:cubicBezTo>
                      <a:pt x="1237" y="1676"/>
                      <a:pt x="1251" y="1676"/>
                      <a:pt x="1265" y="1676"/>
                    </a:cubicBezTo>
                    <a:cubicBezTo>
                      <a:pt x="1965" y="1676"/>
                      <a:pt x="2473" y="923"/>
                      <a:pt x="2299" y="356"/>
                    </a:cubicBezTo>
                    <a:lnTo>
                      <a:pt x="2299" y="356"/>
                    </a:lnTo>
                    <a:cubicBezTo>
                      <a:pt x="1929" y="387"/>
                      <a:pt x="1767" y="630"/>
                      <a:pt x="1767" y="630"/>
                    </a:cubicBezTo>
                    <a:cubicBezTo>
                      <a:pt x="1767" y="630"/>
                      <a:pt x="1767" y="275"/>
                      <a:pt x="1350" y="1"/>
                    </a:cubicBezTo>
                    <a:close/>
                  </a:path>
                </a:pathLst>
              </a:custGeom>
              <a:solidFill>
                <a:srgbClr val="FFDE2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345;p37"/>
              <p:cNvSpPr/>
              <p:nvPr/>
            </p:nvSpPr>
            <p:spPr>
              <a:xfrm>
                <a:off x="6082690" y="3514524"/>
                <a:ext cx="10882" cy="2312"/>
              </a:xfrm>
              <a:custGeom>
                <a:avLst/>
                <a:gdLst/>
                <a:ahLst/>
                <a:cxnLst/>
                <a:rect l="l" t="t" r="r" b="b"/>
                <a:pathLst>
                  <a:path w="386" h="82" extrusionOk="0">
                    <a:moveTo>
                      <a:pt x="35" y="0"/>
                    </a:moveTo>
                    <a:cubicBezTo>
                      <a:pt x="16" y="0"/>
                      <a:pt x="0" y="16"/>
                      <a:pt x="0" y="31"/>
                    </a:cubicBezTo>
                    <a:cubicBezTo>
                      <a:pt x="0" y="66"/>
                      <a:pt x="16" y="81"/>
                      <a:pt x="35" y="81"/>
                    </a:cubicBezTo>
                    <a:lnTo>
                      <a:pt x="355" y="81"/>
                    </a:lnTo>
                    <a:cubicBezTo>
                      <a:pt x="370" y="81"/>
                      <a:pt x="386" y="66"/>
                      <a:pt x="386" y="31"/>
                    </a:cubicBezTo>
                    <a:cubicBezTo>
                      <a:pt x="386" y="16"/>
                      <a:pt x="370" y="0"/>
                      <a:pt x="35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346;p37"/>
              <p:cNvSpPr/>
              <p:nvPr/>
            </p:nvSpPr>
            <p:spPr>
              <a:xfrm>
                <a:off x="6121709" y="3504092"/>
                <a:ext cx="10910" cy="1861"/>
              </a:xfrm>
              <a:custGeom>
                <a:avLst/>
                <a:gdLst/>
                <a:ahLst/>
                <a:cxnLst/>
                <a:rect l="l" t="t" r="r" b="b"/>
                <a:pathLst>
                  <a:path w="387" h="66" extrusionOk="0">
                    <a:moveTo>
                      <a:pt x="32" y="0"/>
                    </a:moveTo>
                    <a:cubicBezTo>
                      <a:pt x="16" y="0"/>
                      <a:pt x="1" y="15"/>
                      <a:pt x="1" y="35"/>
                    </a:cubicBezTo>
                    <a:cubicBezTo>
                      <a:pt x="1" y="50"/>
                      <a:pt x="16" y="66"/>
                      <a:pt x="32" y="66"/>
                    </a:cubicBezTo>
                    <a:lnTo>
                      <a:pt x="336" y="66"/>
                    </a:lnTo>
                    <a:cubicBezTo>
                      <a:pt x="367" y="66"/>
                      <a:pt x="387" y="50"/>
                      <a:pt x="387" y="35"/>
                    </a:cubicBezTo>
                    <a:cubicBezTo>
                      <a:pt x="387" y="15"/>
                      <a:pt x="367" y="0"/>
                      <a:pt x="33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347;p37"/>
              <p:cNvSpPr/>
              <p:nvPr/>
            </p:nvSpPr>
            <p:spPr>
              <a:xfrm>
                <a:off x="6082690" y="3538121"/>
                <a:ext cx="10882" cy="4060"/>
              </a:xfrm>
              <a:custGeom>
                <a:avLst/>
                <a:gdLst/>
                <a:ahLst/>
                <a:cxnLst/>
                <a:rect l="l" t="t" r="r" b="b"/>
                <a:pathLst>
                  <a:path w="386" h="144" extrusionOk="0">
                    <a:moveTo>
                      <a:pt x="50" y="0"/>
                    </a:moveTo>
                    <a:cubicBezTo>
                      <a:pt x="35" y="0"/>
                      <a:pt x="16" y="0"/>
                      <a:pt x="16" y="31"/>
                    </a:cubicBezTo>
                    <a:cubicBezTo>
                      <a:pt x="0" y="47"/>
                      <a:pt x="16" y="62"/>
                      <a:pt x="35" y="62"/>
                    </a:cubicBezTo>
                    <a:lnTo>
                      <a:pt x="340" y="143"/>
                    </a:lnTo>
                    <a:cubicBezTo>
                      <a:pt x="355" y="143"/>
                      <a:pt x="370" y="143"/>
                      <a:pt x="386" y="128"/>
                    </a:cubicBezTo>
                    <a:cubicBezTo>
                      <a:pt x="386" y="97"/>
                      <a:pt x="370" y="81"/>
                      <a:pt x="355" y="81"/>
                    </a:cubicBezTo>
                    <a:lnTo>
                      <a:pt x="50"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348;p37"/>
              <p:cNvSpPr/>
              <p:nvPr/>
            </p:nvSpPr>
            <p:spPr>
              <a:xfrm>
                <a:off x="6112151" y="3531270"/>
                <a:ext cx="10037" cy="6879"/>
              </a:xfrm>
              <a:custGeom>
                <a:avLst/>
                <a:gdLst/>
                <a:ahLst/>
                <a:cxnLst/>
                <a:rect l="l" t="t" r="r" b="b"/>
                <a:pathLst>
                  <a:path w="356" h="244" extrusionOk="0">
                    <a:moveTo>
                      <a:pt x="66" y="0"/>
                    </a:moveTo>
                    <a:cubicBezTo>
                      <a:pt x="51" y="0"/>
                      <a:pt x="31" y="0"/>
                      <a:pt x="16" y="16"/>
                    </a:cubicBezTo>
                    <a:cubicBezTo>
                      <a:pt x="0" y="35"/>
                      <a:pt x="0" y="66"/>
                      <a:pt x="31" y="66"/>
                    </a:cubicBezTo>
                    <a:lnTo>
                      <a:pt x="290" y="228"/>
                    </a:lnTo>
                    <a:cubicBezTo>
                      <a:pt x="290" y="243"/>
                      <a:pt x="305" y="243"/>
                      <a:pt x="305" y="243"/>
                    </a:cubicBezTo>
                    <a:cubicBezTo>
                      <a:pt x="321" y="243"/>
                      <a:pt x="340" y="228"/>
                      <a:pt x="340" y="228"/>
                    </a:cubicBezTo>
                    <a:cubicBezTo>
                      <a:pt x="355" y="209"/>
                      <a:pt x="355" y="178"/>
                      <a:pt x="321" y="178"/>
                    </a:cubicBezTo>
                    <a:lnTo>
                      <a:pt x="66" y="0"/>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349;p37"/>
              <p:cNvSpPr/>
              <p:nvPr/>
            </p:nvSpPr>
            <p:spPr>
              <a:xfrm>
                <a:off x="6109868" y="3568175"/>
                <a:ext cx="7302" cy="9332"/>
              </a:xfrm>
              <a:custGeom>
                <a:avLst/>
                <a:gdLst/>
                <a:ahLst/>
                <a:cxnLst/>
                <a:rect l="l" t="t" r="r" b="b"/>
                <a:pathLst>
                  <a:path w="259" h="331" extrusionOk="0">
                    <a:moveTo>
                      <a:pt x="206" y="0"/>
                    </a:moveTo>
                    <a:cubicBezTo>
                      <a:pt x="196" y="0"/>
                      <a:pt x="187" y="8"/>
                      <a:pt x="178" y="26"/>
                    </a:cubicBezTo>
                    <a:lnTo>
                      <a:pt x="16" y="284"/>
                    </a:lnTo>
                    <a:cubicBezTo>
                      <a:pt x="0" y="300"/>
                      <a:pt x="0" y="315"/>
                      <a:pt x="16" y="331"/>
                    </a:cubicBezTo>
                    <a:lnTo>
                      <a:pt x="35" y="331"/>
                    </a:lnTo>
                    <a:cubicBezTo>
                      <a:pt x="51" y="331"/>
                      <a:pt x="66" y="331"/>
                      <a:pt x="66" y="315"/>
                    </a:cubicBezTo>
                    <a:lnTo>
                      <a:pt x="243" y="57"/>
                    </a:lnTo>
                    <a:cubicBezTo>
                      <a:pt x="259" y="41"/>
                      <a:pt x="243" y="26"/>
                      <a:pt x="228" y="10"/>
                    </a:cubicBezTo>
                    <a:cubicBezTo>
                      <a:pt x="220" y="4"/>
                      <a:pt x="213" y="0"/>
                      <a:pt x="20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350;p37"/>
              <p:cNvSpPr/>
              <p:nvPr/>
            </p:nvSpPr>
            <p:spPr>
              <a:xfrm>
                <a:off x="6127601" y="3520388"/>
                <a:ext cx="10882" cy="1889"/>
              </a:xfrm>
              <a:custGeom>
                <a:avLst/>
                <a:gdLst/>
                <a:ahLst/>
                <a:cxnLst/>
                <a:rect l="l" t="t" r="r" b="b"/>
                <a:pathLst>
                  <a:path w="386" h="67" extrusionOk="0">
                    <a:moveTo>
                      <a:pt x="31" y="1"/>
                    </a:moveTo>
                    <a:cubicBezTo>
                      <a:pt x="16" y="1"/>
                      <a:pt x="0" y="16"/>
                      <a:pt x="0" y="35"/>
                    </a:cubicBezTo>
                    <a:cubicBezTo>
                      <a:pt x="0" y="51"/>
                      <a:pt x="16" y="66"/>
                      <a:pt x="31" y="66"/>
                    </a:cubicBezTo>
                    <a:lnTo>
                      <a:pt x="336" y="66"/>
                    </a:lnTo>
                    <a:cubicBezTo>
                      <a:pt x="370" y="66"/>
                      <a:pt x="386" y="51"/>
                      <a:pt x="386" y="35"/>
                    </a:cubicBezTo>
                    <a:cubicBezTo>
                      <a:pt x="386" y="16"/>
                      <a:pt x="370" y="1"/>
                      <a:pt x="33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351;p37"/>
              <p:cNvSpPr/>
              <p:nvPr/>
            </p:nvSpPr>
            <p:spPr>
              <a:xfrm>
                <a:off x="6082690" y="3562141"/>
                <a:ext cx="10882" cy="5469"/>
              </a:xfrm>
              <a:custGeom>
                <a:avLst/>
                <a:gdLst/>
                <a:ahLst/>
                <a:cxnLst/>
                <a:rect l="l" t="t" r="r" b="b"/>
                <a:pathLst>
                  <a:path w="386" h="194" extrusionOk="0">
                    <a:moveTo>
                      <a:pt x="324" y="1"/>
                    </a:moveTo>
                    <a:lnTo>
                      <a:pt x="35" y="113"/>
                    </a:lnTo>
                    <a:cubicBezTo>
                      <a:pt x="16" y="128"/>
                      <a:pt x="0" y="143"/>
                      <a:pt x="16" y="159"/>
                    </a:cubicBezTo>
                    <a:cubicBezTo>
                      <a:pt x="16" y="174"/>
                      <a:pt x="35" y="194"/>
                      <a:pt x="50" y="194"/>
                    </a:cubicBezTo>
                    <a:lnTo>
                      <a:pt x="66" y="174"/>
                    </a:lnTo>
                    <a:lnTo>
                      <a:pt x="355" y="62"/>
                    </a:lnTo>
                    <a:cubicBezTo>
                      <a:pt x="370" y="62"/>
                      <a:pt x="386" y="32"/>
                      <a:pt x="370" y="16"/>
                    </a:cubicBezTo>
                    <a:cubicBezTo>
                      <a:pt x="370" y="1"/>
                      <a:pt x="340" y="1"/>
                      <a:pt x="324"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352;p37"/>
              <p:cNvSpPr/>
              <p:nvPr/>
            </p:nvSpPr>
            <p:spPr>
              <a:xfrm>
                <a:off x="6105836" y="3592477"/>
                <a:ext cx="10488" cy="5469"/>
              </a:xfrm>
              <a:custGeom>
                <a:avLst/>
                <a:gdLst/>
                <a:ahLst/>
                <a:cxnLst/>
                <a:rect l="l" t="t" r="r" b="b"/>
                <a:pathLst>
                  <a:path w="372" h="194" extrusionOk="0">
                    <a:moveTo>
                      <a:pt x="321" y="1"/>
                    </a:moveTo>
                    <a:lnTo>
                      <a:pt x="32" y="113"/>
                    </a:lnTo>
                    <a:cubicBezTo>
                      <a:pt x="1" y="128"/>
                      <a:pt x="1" y="144"/>
                      <a:pt x="1" y="159"/>
                    </a:cubicBezTo>
                    <a:cubicBezTo>
                      <a:pt x="16" y="178"/>
                      <a:pt x="32" y="194"/>
                      <a:pt x="47" y="194"/>
                    </a:cubicBezTo>
                    <a:lnTo>
                      <a:pt x="336" y="82"/>
                    </a:lnTo>
                    <a:cubicBezTo>
                      <a:pt x="371" y="63"/>
                      <a:pt x="371" y="47"/>
                      <a:pt x="371" y="32"/>
                    </a:cubicBezTo>
                    <a:cubicBezTo>
                      <a:pt x="352" y="1"/>
                      <a:pt x="336" y="1"/>
                      <a:pt x="321"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353;p37"/>
              <p:cNvSpPr/>
              <p:nvPr/>
            </p:nvSpPr>
            <p:spPr>
              <a:xfrm>
                <a:off x="6112574" y="3481905"/>
                <a:ext cx="3750" cy="10882"/>
              </a:xfrm>
              <a:custGeom>
                <a:avLst/>
                <a:gdLst/>
                <a:ahLst/>
                <a:cxnLst/>
                <a:rect l="l" t="t" r="r" b="b"/>
                <a:pathLst>
                  <a:path w="133" h="386" extrusionOk="0">
                    <a:moveTo>
                      <a:pt x="97" y="0"/>
                    </a:moveTo>
                    <a:cubicBezTo>
                      <a:pt x="82" y="0"/>
                      <a:pt x="66" y="16"/>
                      <a:pt x="51" y="31"/>
                    </a:cubicBezTo>
                    <a:lnTo>
                      <a:pt x="1" y="340"/>
                    </a:lnTo>
                    <a:cubicBezTo>
                      <a:pt x="1" y="355"/>
                      <a:pt x="16" y="370"/>
                      <a:pt x="36" y="386"/>
                    </a:cubicBezTo>
                    <a:cubicBezTo>
                      <a:pt x="66" y="386"/>
                      <a:pt x="82" y="370"/>
                      <a:pt x="82" y="355"/>
                    </a:cubicBezTo>
                    <a:lnTo>
                      <a:pt x="132" y="50"/>
                    </a:lnTo>
                    <a:cubicBezTo>
                      <a:pt x="132" y="16"/>
                      <a:pt x="113" y="0"/>
                      <a:pt x="97"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354;p37"/>
              <p:cNvSpPr/>
              <p:nvPr/>
            </p:nvSpPr>
            <p:spPr>
              <a:xfrm>
                <a:off x="6135326" y="3554868"/>
                <a:ext cx="3609" cy="10882"/>
              </a:xfrm>
              <a:custGeom>
                <a:avLst/>
                <a:gdLst/>
                <a:ahLst/>
                <a:cxnLst/>
                <a:rect l="l" t="t" r="r" b="b"/>
                <a:pathLst>
                  <a:path w="128" h="386" extrusionOk="0">
                    <a:moveTo>
                      <a:pt x="96" y="0"/>
                    </a:moveTo>
                    <a:cubicBezTo>
                      <a:pt x="77" y="0"/>
                      <a:pt x="62" y="16"/>
                      <a:pt x="62" y="31"/>
                    </a:cubicBezTo>
                    <a:lnTo>
                      <a:pt x="0" y="336"/>
                    </a:lnTo>
                    <a:cubicBezTo>
                      <a:pt x="0" y="371"/>
                      <a:pt x="15" y="386"/>
                      <a:pt x="31" y="386"/>
                    </a:cubicBezTo>
                    <a:lnTo>
                      <a:pt x="46" y="386"/>
                    </a:lnTo>
                    <a:cubicBezTo>
                      <a:pt x="62" y="386"/>
                      <a:pt x="77" y="371"/>
                      <a:pt x="77" y="355"/>
                    </a:cubicBezTo>
                    <a:lnTo>
                      <a:pt x="127" y="47"/>
                    </a:lnTo>
                    <a:cubicBezTo>
                      <a:pt x="127" y="31"/>
                      <a:pt x="127" y="16"/>
                      <a:pt x="9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355;p37"/>
              <p:cNvSpPr/>
              <p:nvPr/>
            </p:nvSpPr>
            <p:spPr>
              <a:xfrm>
                <a:off x="6094531" y="3491998"/>
                <a:ext cx="8176" cy="8965"/>
              </a:xfrm>
              <a:custGeom>
                <a:avLst/>
                <a:gdLst/>
                <a:ahLst/>
                <a:cxnLst/>
                <a:rect l="l" t="t" r="r" b="b"/>
                <a:pathLst>
                  <a:path w="290" h="318" extrusionOk="0">
                    <a:moveTo>
                      <a:pt x="39" y="1"/>
                    </a:moveTo>
                    <a:cubicBezTo>
                      <a:pt x="31" y="1"/>
                      <a:pt x="24" y="5"/>
                      <a:pt x="16" y="12"/>
                    </a:cubicBezTo>
                    <a:cubicBezTo>
                      <a:pt x="1" y="28"/>
                      <a:pt x="1" y="43"/>
                      <a:pt x="16" y="59"/>
                    </a:cubicBezTo>
                    <a:lnTo>
                      <a:pt x="224" y="302"/>
                    </a:lnTo>
                    <a:cubicBezTo>
                      <a:pt x="224" y="302"/>
                      <a:pt x="240" y="317"/>
                      <a:pt x="255" y="317"/>
                    </a:cubicBezTo>
                    <a:lnTo>
                      <a:pt x="271" y="302"/>
                    </a:lnTo>
                    <a:cubicBezTo>
                      <a:pt x="290" y="286"/>
                      <a:pt x="290" y="271"/>
                      <a:pt x="271" y="252"/>
                    </a:cubicBezTo>
                    <a:lnTo>
                      <a:pt x="62" y="12"/>
                    </a:lnTo>
                    <a:cubicBezTo>
                      <a:pt x="55" y="5"/>
                      <a:pt x="47" y="1"/>
                      <a:pt x="39"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356;p37"/>
              <p:cNvSpPr/>
              <p:nvPr/>
            </p:nvSpPr>
            <p:spPr>
              <a:xfrm>
                <a:off x="6265802" y="3457856"/>
                <a:ext cx="10910" cy="1889"/>
              </a:xfrm>
              <a:custGeom>
                <a:avLst/>
                <a:gdLst/>
                <a:ahLst/>
                <a:cxnLst/>
                <a:rect l="l" t="t" r="r" b="b"/>
                <a:pathLst>
                  <a:path w="387" h="67" extrusionOk="0">
                    <a:moveTo>
                      <a:pt x="31" y="1"/>
                    </a:moveTo>
                    <a:cubicBezTo>
                      <a:pt x="16" y="1"/>
                      <a:pt x="0" y="16"/>
                      <a:pt x="0" y="36"/>
                    </a:cubicBezTo>
                    <a:cubicBezTo>
                      <a:pt x="0" y="51"/>
                      <a:pt x="16" y="66"/>
                      <a:pt x="31" y="66"/>
                    </a:cubicBezTo>
                    <a:lnTo>
                      <a:pt x="351" y="66"/>
                    </a:lnTo>
                    <a:cubicBezTo>
                      <a:pt x="367" y="66"/>
                      <a:pt x="386" y="51"/>
                      <a:pt x="386" y="36"/>
                    </a:cubicBezTo>
                    <a:cubicBezTo>
                      <a:pt x="386" y="16"/>
                      <a:pt x="367" y="1"/>
                      <a:pt x="351"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357;p37"/>
              <p:cNvSpPr/>
              <p:nvPr/>
            </p:nvSpPr>
            <p:spPr>
              <a:xfrm>
                <a:off x="6226755" y="3447002"/>
                <a:ext cx="10910" cy="2312"/>
              </a:xfrm>
              <a:custGeom>
                <a:avLst/>
                <a:gdLst/>
                <a:ahLst/>
                <a:cxnLst/>
                <a:rect l="l" t="t" r="r" b="b"/>
                <a:pathLst>
                  <a:path w="387" h="82" extrusionOk="0">
                    <a:moveTo>
                      <a:pt x="51" y="0"/>
                    </a:moveTo>
                    <a:cubicBezTo>
                      <a:pt x="16" y="0"/>
                      <a:pt x="1" y="16"/>
                      <a:pt x="1" y="50"/>
                    </a:cubicBezTo>
                    <a:cubicBezTo>
                      <a:pt x="1" y="66"/>
                      <a:pt x="16" y="81"/>
                      <a:pt x="51" y="81"/>
                    </a:cubicBezTo>
                    <a:lnTo>
                      <a:pt x="356" y="81"/>
                    </a:lnTo>
                    <a:cubicBezTo>
                      <a:pt x="371" y="81"/>
                      <a:pt x="387" y="66"/>
                      <a:pt x="387" y="50"/>
                    </a:cubicBezTo>
                    <a:cubicBezTo>
                      <a:pt x="387" y="16"/>
                      <a:pt x="371" y="0"/>
                      <a:pt x="35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358;p37"/>
              <p:cNvSpPr/>
              <p:nvPr/>
            </p:nvSpPr>
            <p:spPr>
              <a:xfrm>
                <a:off x="6265802" y="3481285"/>
                <a:ext cx="10910" cy="4229"/>
              </a:xfrm>
              <a:custGeom>
                <a:avLst/>
                <a:gdLst/>
                <a:ahLst/>
                <a:cxnLst/>
                <a:rect l="l" t="t" r="r" b="b"/>
                <a:pathLst>
                  <a:path w="387" h="150" extrusionOk="0">
                    <a:moveTo>
                      <a:pt x="350" y="0"/>
                    </a:moveTo>
                    <a:cubicBezTo>
                      <a:pt x="345" y="0"/>
                      <a:pt x="341" y="2"/>
                      <a:pt x="336" y="7"/>
                    </a:cubicBezTo>
                    <a:lnTo>
                      <a:pt x="31" y="88"/>
                    </a:lnTo>
                    <a:cubicBezTo>
                      <a:pt x="16" y="88"/>
                      <a:pt x="0" y="103"/>
                      <a:pt x="0" y="119"/>
                    </a:cubicBezTo>
                    <a:cubicBezTo>
                      <a:pt x="16" y="134"/>
                      <a:pt x="31" y="149"/>
                      <a:pt x="47" y="149"/>
                    </a:cubicBezTo>
                    <a:lnTo>
                      <a:pt x="351" y="72"/>
                    </a:lnTo>
                    <a:cubicBezTo>
                      <a:pt x="367" y="72"/>
                      <a:pt x="386" y="38"/>
                      <a:pt x="386" y="22"/>
                    </a:cubicBezTo>
                    <a:cubicBezTo>
                      <a:pt x="373" y="11"/>
                      <a:pt x="361" y="0"/>
                      <a:pt x="35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359;p37"/>
              <p:cNvSpPr/>
              <p:nvPr/>
            </p:nvSpPr>
            <p:spPr>
              <a:xfrm>
                <a:off x="6237214" y="3474434"/>
                <a:ext cx="10008" cy="7048"/>
              </a:xfrm>
              <a:custGeom>
                <a:avLst/>
                <a:gdLst/>
                <a:ahLst/>
                <a:cxnLst/>
                <a:rect l="l" t="t" r="r" b="b"/>
                <a:pathLst>
                  <a:path w="355" h="250" extrusionOk="0">
                    <a:moveTo>
                      <a:pt x="306" y="0"/>
                    </a:moveTo>
                    <a:cubicBezTo>
                      <a:pt x="300" y="0"/>
                      <a:pt x="294" y="2"/>
                      <a:pt x="289" y="7"/>
                    </a:cubicBezTo>
                    <a:lnTo>
                      <a:pt x="31" y="169"/>
                    </a:lnTo>
                    <a:cubicBezTo>
                      <a:pt x="16" y="184"/>
                      <a:pt x="0" y="200"/>
                      <a:pt x="16" y="219"/>
                    </a:cubicBezTo>
                    <a:cubicBezTo>
                      <a:pt x="16" y="234"/>
                      <a:pt x="31" y="250"/>
                      <a:pt x="50" y="250"/>
                    </a:cubicBezTo>
                    <a:lnTo>
                      <a:pt x="66" y="234"/>
                    </a:lnTo>
                    <a:lnTo>
                      <a:pt x="339" y="72"/>
                    </a:lnTo>
                    <a:cubicBezTo>
                      <a:pt x="355" y="57"/>
                      <a:pt x="355" y="42"/>
                      <a:pt x="339" y="26"/>
                    </a:cubicBezTo>
                    <a:cubicBezTo>
                      <a:pt x="339" y="12"/>
                      <a:pt x="322" y="0"/>
                      <a:pt x="30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360;p37"/>
              <p:cNvSpPr/>
              <p:nvPr/>
            </p:nvSpPr>
            <p:spPr>
              <a:xfrm>
                <a:off x="6242205" y="3511479"/>
                <a:ext cx="7302" cy="9388"/>
              </a:xfrm>
              <a:custGeom>
                <a:avLst/>
                <a:gdLst/>
                <a:ahLst/>
                <a:cxnLst/>
                <a:rect l="l" t="t" r="r" b="b"/>
                <a:pathLst>
                  <a:path w="259" h="333" extrusionOk="0">
                    <a:moveTo>
                      <a:pt x="56" y="0"/>
                    </a:moveTo>
                    <a:cubicBezTo>
                      <a:pt x="48" y="0"/>
                      <a:pt x="39" y="4"/>
                      <a:pt x="31" y="12"/>
                    </a:cubicBezTo>
                    <a:cubicBezTo>
                      <a:pt x="16" y="12"/>
                      <a:pt x="0" y="43"/>
                      <a:pt x="16" y="62"/>
                    </a:cubicBezTo>
                    <a:lnTo>
                      <a:pt x="193" y="317"/>
                    </a:lnTo>
                    <a:cubicBezTo>
                      <a:pt x="193" y="332"/>
                      <a:pt x="209" y="332"/>
                      <a:pt x="224" y="332"/>
                    </a:cubicBezTo>
                    <a:lnTo>
                      <a:pt x="240" y="332"/>
                    </a:lnTo>
                    <a:cubicBezTo>
                      <a:pt x="259" y="317"/>
                      <a:pt x="259" y="286"/>
                      <a:pt x="259" y="270"/>
                    </a:cubicBezTo>
                    <a:lnTo>
                      <a:pt x="81" y="12"/>
                    </a:lnTo>
                    <a:cubicBezTo>
                      <a:pt x="74" y="4"/>
                      <a:pt x="65" y="0"/>
                      <a:pt x="56"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361;p37"/>
              <p:cNvSpPr/>
              <p:nvPr/>
            </p:nvSpPr>
            <p:spPr>
              <a:xfrm>
                <a:off x="6220891" y="3463749"/>
                <a:ext cx="10910" cy="1861"/>
              </a:xfrm>
              <a:custGeom>
                <a:avLst/>
                <a:gdLst/>
                <a:ahLst/>
                <a:cxnLst/>
                <a:rect l="l" t="t" r="r" b="b"/>
                <a:pathLst>
                  <a:path w="387" h="66" extrusionOk="0">
                    <a:moveTo>
                      <a:pt x="51" y="0"/>
                    </a:moveTo>
                    <a:cubicBezTo>
                      <a:pt x="16" y="0"/>
                      <a:pt x="1" y="19"/>
                      <a:pt x="1" y="35"/>
                    </a:cubicBezTo>
                    <a:cubicBezTo>
                      <a:pt x="1" y="50"/>
                      <a:pt x="16" y="66"/>
                      <a:pt x="51" y="66"/>
                    </a:cubicBezTo>
                    <a:lnTo>
                      <a:pt x="355" y="66"/>
                    </a:lnTo>
                    <a:cubicBezTo>
                      <a:pt x="371" y="66"/>
                      <a:pt x="386" y="50"/>
                      <a:pt x="386" y="35"/>
                    </a:cubicBezTo>
                    <a:cubicBezTo>
                      <a:pt x="386" y="19"/>
                      <a:pt x="371" y="0"/>
                      <a:pt x="35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362;p37"/>
              <p:cNvSpPr/>
              <p:nvPr/>
            </p:nvSpPr>
            <p:spPr>
              <a:xfrm>
                <a:off x="6149789" y="3470148"/>
                <a:ext cx="10882" cy="2312"/>
              </a:xfrm>
              <a:custGeom>
                <a:avLst/>
                <a:gdLst/>
                <a:ahLst/>
                <a:cxnLst/>
                <a:rect l="l" t="t" r="r" b="b"/>
                <a:pathLst>
                  <a:path w="386" h="82" extrusionOk="0">
                    <a:moveTo>
                      <a:pt x="31" y="1"/>
                    </a:moveTo>
                    <a:cubicBezTo>
                      <a:pt x="15" y="1"/>
                      <a:pt x="0" y="16"/>
                      <a:pt x="0" y="32"/>
                    </a:cubicBezTo>
                    <a:cubicBezTo>
                      <a:pt x="0" y="62"/>
                      <a:pt x="15" y="82"/>
                      <a:pt x="31" y="82"/>
                    </a:cubicBezTo>
                    <a:lnTo>
                      <a:pt x="336" y="82"/>
                    </a:lnTo>
                    <a:cubicBezTo>
                      <a:pt x="370" y="82"/>
                      <a:pt x="386" y="62"/>
                      <a:pt x="386" y="32"/>
                    </a:cubicBezTo>
                    <a:cubicBezTo>
                      <a:pt x="386" y="16"/>
                      <a:pt x="370" y="1"/>
                      <a:pt x="33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363;p37"/>
              <p:cNvSpPr/>
              <p:nvPr/>
            </p:nvSpPr>
            <p:spPr>
              <a:xfrm>
                <a:off x="6165210" y="3493013"/>
                <a:ext cx="9924" cy="6625"/>
              </a:xfrm>
              <a:custGeom>
                <a:avLst/>
                <a:gdLst/>
                <a:ahLst/>
                <a:cxnLst/>
                <a:rect l="l" t="t" r="r" b="b"/>
                <a:pathLst>
                  <a:path w="352" h="235" extrusionOk="0">
                    <a:moveTo>
                      <a:pt x="306" y="1"/>
                    </a:moveTo>
                    <a:cubicBezTo>
                      <a:pt x="300" y="1"/>
                      <a:pt x="295" y="3"/>
                      <a:pt x="290" y="7"/>
                    </a:cubicBezTo>
                    <a:lnTo>
                      <a:pt x="32" y="169"/>
                    </a:lnTo>
                    <a:cubicBezTo>
                      <a:pt x="16" y="185"/>
                      <a:pt x="1" y="200"/>
                      <a:pt x="16" y="216"/>
                    </a:cubicBezTo>
                    <a:cubicBezTo>
                      <a:pt x="32" y="235"/>
                      <a:pt x="32" y="235"/>
                      <a:pt x="47" y="235"/>
                    </a:cubicBezTo>
                    <a:lnTo>
                      <a:pt x="62" y="235"/>
                    </a:lnTo>
                    <a:lnTo>
                      <a:pt x="336" y="73"/>
                    </a:lnTo>
                    <a:cubicBezTo>
                      <a:pt x="352" y="57"/>
                      <a:pt x="352" y="42"/>
                      <a:pt x="336" y="23"/>
                    </a:cubicBezTo>
                    <a:cubicBezTo>
                      <a:pt x="336" y="12"/>
                      <a:pt x="321" y="1"/>
                      <a:pt x="30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364;p37"/>
              <p:cNvSpPr/>
              <p:nvPr/>
            </p:nvSpPr>
            <p:spPr>
              <a:xfrm>
                <a:off x="6185537" y="3565835"/>
                <a:ext cx="10037" cy="6682"/>
              </a:xfrm>
              <a:custGeom>
                <a:avLst/>
                <a:gdLst/>
                <a:ahLst/>
                <a:cxnLst/>
                <a:rect l="l" t="t" r="r" b="b"/>
                <a:pathLst>
                  <a:path w="356" h="237" extrusionOk="0">
                    <a:moveTo>
                      <a:pt x="321" y="1"/>
                    </a:moveTo>
                    <a:cubicBezTo>
                      <a:pt x="311" y="1"/>
                      <a:pt x="298" y="5"/>
                      <a:pt x="290" y="12"/>
                    </a:cubicBezTo>
                    <a:lnTo>
                      <a:pt x="32" y="174"/>
                    </a:lnTo>
                    <a:cubicBezTo>
                      <a:pt x="16" y="190"/>
                      <a:pt x="1" y="205"/>
                      <a:pt x="16" y="221"/>
                    </a:cubicBezTo>
                    <a:cubicBezTo>
                      <a:pt x="16" y="236"/>
                      <a:pt x="32" y="236"/>
                      <a:pt x="51" y="236"/>
                    </a:cubicBezTo>
                    <a:lnTo>
                      <a:pt x="67" y="236"/>
                    </a:lnTo>
                    <a:lnTo>
                      <a:pt x="340" y="78"/>
                    </a:lnTo>
                    <a:cubicBezTo>
                      <a:pt x="356" y="63"/>
                      <a:pt x="356" y="43"/>
                      <a:pt x="340" y="12"/>
                    </a:cubicBezTo>
                    <a:cubicBezTo>
                      <a:pt x="340" y="5"/>
                      <a:pt x="332" y="1"/>
                      <a:pt x="321"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365;p37"/>
              <p:cNvSpPr/>
              <p:nvPr/>
            </p:nvSpPr>
            <p:spPr>
              <a:xfrm>
                <a:off x="6164675" y="3540405"/>
                <a:ext cx="10910" cy="1776"/>
              </a:xfrm>
              <a:custGeom>
                <a:avLst/>
                <a:gdLst/>
                <a:ahLst/>
                <a:cxnLst/>
                <a:rect l="l" t="t" r="r" b="b"/>
                <a:pathLst>
                  <a:path w="387" h="63" extrusionOk="0">
                    <a:moveTo>
                      <a:pt x="51" y="0"/>
                    </a:moveTo>
                    <a:cubicBezTo>
                      <a:pt x="20" y="0"/>
                      <a:pt x="0" y="16"/>
                      <a:pt x="0" y="31"/>
                    </a:cubicBezTo>
                    <a:cubicBezTo>
                      <a:pt x="0" y="47"/>
                      <a:pt x="20" y="62"/>
                      <a:pt x="51" y="62"/>
                    </a:cubicBezTo>
                    <a:lnTo>
                      <a:pt x="355" y="62"/>
                    </a:lnTo>
                    <a:cubicBezTo>
                      <a:pt x="371" y="62"/>
                      <a:pt x="386" y="47"/>
                      <a:pt x="386" y="31"/>
                    </a:cubicBezTo>
                    <a:cubicBezTo>
                      <a:pt x="386" y="16"/>
                      <a:pt x="371" y="0"/>
                      <a:pt x="355"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366;p37"/>
              <p:cNvSpPr/>
              <p:nvPr/>
            </p:nvSpPr>
            <p:spPr>
              <a:xfrm>
                <a:off x="6265802" y="3505305"/>
                <a:ext cx="10910" cy="5216"/>
              </a:xfrm>
              <a:custGeom>
                <a:avLst/>
                <a:gdLst/>
                <a:ahLst/>
                <a:cxnLst/>
                <a:rect l="l" t="t" r="r" b="b"/>
                <a:pathLst>
                  <a:path w="387" h="185" extrusionOk="0">
                    <a:moveTo>
                      <a:pt x="46" y="1"/>
                    </a:moveTo>
                    <a:cubicBezTo>
                      <a:pt x="31" y="1"/>
                      <a:pt x="16" y="12"/>
                      <a:pt x="16" y="23"/>
                    </a:cubicBezTo>
                    <a:cubicBezTo>
                      <a:pt x="0" y="38"/>
                      <a:pt x="16" y="69"/>
                      <a:pt x="31" y="69"/>
                    </a:cubicBezTo>
                    <a:lnTo>
                      <a:pt x="321" y="185"/>
                    </a:lnTo>
                    <a:lnTo>
                      <a:pt x="336" y="185"/>
                    </a:lnTo>
                    <a:cubicBezTo>
                      <a:pt x="351" y="185"/>
                      <a:pt x="367" y="185"/>
                      <a:pt x="367" y="165"/>
                    </a:cubicBezTo>
                    <a:cubicBezTo>
                      <a:pt x="386" y="150"/>
                      <a:pt x="367" y="119"/>
                      <a:pt x="351" y="119"/>
                    </a:cubicBezTo>
                    <a:lnTo>
                      <a:pt x="62" y="7"/>
                    </a:lnTo>
                    <a:cubicBezTo>
                      <a:pt x="58" y="3"/>
                      <a:pt x="52" y="1"/>
                      <a:pt x="4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367;p37"/>
              <p:cNvSpPr/>
              <p:nvPr/>
            </p:nvSpPr>
            <p:spPr>
              <a:xfrm>
                <a:off x="6255371" y="3533977"/>
                <a:ext cx="10882" cy="5469"/>
              </a:xfrm>
              <a:custGeom>
                <a:avLst/>
                <a:gdLst/>
                <a:ahLst/>
                <a:cxnLst/>
                <a:rect l="l" t="t" r="r" b="b"/>
                <a:pathLst>
                  <a:path w="386" h="194" extrusionOk="0">
                    <a:moveTo>
                      <a:pt x="62" y="1"/>
                    </a:moveTo>
                    <a:cubicBezTo>
                      <a:pt x="46" y="1"/>
                      <a:pt x="16" y="16"/>
                      <a:pt x="16" y="35"/>
                    </a:cubicBezTo>
                    <a:cubicBezTo>
                      <a:pt x="0" y="51"/>
                      <a:pt x="16" y="66"/>
                      <a:pt x="31" y="82"/>
                    </a:cubicBezTo>
                    <a:lnTo>
                      <a:pt x="320" y="194"/>
                    </a:lnTo>
                    <a:lnTo>
                      <a:pt x="336" y="194"/>
                    </a:lnTo>
                    <a:cubicBezTo>
                      <a:pt x="351" y="194"/>
                      <a:pt x="370" y="194"/>
                      <a:pt x="370" y="178"/>
                    </a:cubicBezTo>
                    <a:cubicBezTo>
                      <a:pt x="386" y="147"/>
                      <a:pt x="370" y="132"/>
                      <a:pt x="351" y="132"/>
                    </a:cubicBezTo>
                    <a:lnTo>
                      <a:pt x="62" y="1"/>
                    </a:ln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368;p37"/>
              <p:cNvSpPr/>
              <p:nvPr/>
            </p:nvSpPr>
            <p:spPr>
              <a:xfrm>
                <a:off x="6206005" y="3604064"/>
                <a:ext cx="10347" cy="5187"/>
              </a:xfrm>
              <a:custGeom>
                <a:avLst/>
                <a:gdLst/>
                <a:ahLst/>
                <a:cxnLst/>
                <a:rect l="l" t="t" r="r" b="b"/>
                <a:pathLst>
                  <a:path w="367" h="184" extrusionOk="0">
                    <a:moveTo>
                      <a:pt x="33" y="0"/>
                    </a:moveTo>
                    <a:cubicBezTo>
                      <a:pt x="22" y="0"/>
                      <a:pt x="11" y="11"/>
                      <a:pt x="0" y="22"/>
                    </a:cubicBezTo>
                    <a:cubicBezTo>
                      <a:pt x="0" y="37"/>
                      <a:pt x="16" y="57"/>
                      <a:pt x="31" y="72"/>
                    </a:cubicBezTo>
                    <a:lnTo>
                      <a:pt x="320" y="184"/>
                    </a:lnTo>
                    <a:lnTo>
                      <a:pt x="336" y="184"/>
                    </a:lnTo>
                    <a:cubicBezTo>
                      <a:pt x="336" y="184"/>
                      <a:pt x="351" y="184"/>
                      <a:pt x="367" y="168"/>
                    </a:cubicBezTo>
                    <a:cubicBezTo>
                      <a:pt x="367" y="153"/>
                      <a:pt x="367" y="118"/>
                      <a:pt x="336" y="118"/>
                    </a:cubicBezTo>
                    <a:lnTo>
                      <a:pt x="46" y="6"/>
                    </a:lnTo>
                    <a:cubicBezTo>
                      <a:pt x="42" y="2"/>
                      <a:pt x="37" y="0"/>
                      <a:pt x="33"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369;p37"/>
              <p:cNvSpPr/>
              <p:nvPr/>
            </p:nvSpPr>
            <p:spPr>
              <a:xfrm>
                <a:off x="6231322" y="3546523"/>
                <a:ext cx="4595" cy="10657"/>
              </a:xfrm>
              <a:custGeom>
                <a:avLst/>
                <a:gdLst/>
                <a:ahLst/>
                <a:cxnLst/>
                <a:rect l="l" t="t" r="r" b="b"/>
                <a:pathLst>
                  <a:path w="163" h="378" extrusionOk="0">
                    <a:moveTo>
                      <a:pt x="46" y="1"/>
                    </a:moveTo>
                    <a:cubicBezTo>
                      <a:pt x="41" y="1"/>
                      <a:pt x="36" y="3"/>
                      <a:pt x="32" y="7"/>
                    </a:cubicBezTo>
                    <a:cubicBezTo>
                      <a:pt x="16" y="7"/>
                      <a:pt x="1" y="22"/>
                      <a:pt x="1" y="38"/>
                    </a:cubicBezTo>
                    <a:lnTo>
                      <a:pt x="82" y="343"/>
                    </a:lnTo>
                    <a:cubicBezTo>
                      <a:pt x="82" y="362"/>
                      <a:pt x="97" y="377"/>
                      <a:pt x="113" y="377"/>
                    </a:cubicBezTo>
                    <a:lnTo>
                      <a:pt x="128" y="377"/>
                    </a:lnTo>
                    <a:cubicBezTo>
                      <a:pt x="144" y="377"/>
                      <a:pt x="163" y="343"/>
                      <a:pt x="144" y="327"/>
                    </a:cubicBezTo>
                    <a:lnTo>
                      <a:pt x="82" y="22"/>
                    </a:lnTo>
                    <a:cubicBezTo>
                      <a:pt x="71" y="12"/>
                      <a:pt x="58" y="1"/>
                      <a:pt x="4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370;p37"/>
              <p:cNvSpPr/>
              <p:nvPr/>
            </p:nvSpPr>
            <p:spPr>
              <a:xfrm>
                <a:off x="6243079" y="3425068"/>
                <a:ext cx="3721" cy="10629"/>
              </a:xfrm>
              <a:custGeom>
                <a:avLst/>
                <a:gdLst/>
                <a:ahLst/>
                <a:cxnLst/>
                <a:rect l="l" t="t" r="r" b="b"/>
                <a:pathLst>
                  <a:path w="132" h="377" extrusionOk="0">
                    <a:moveTo>
                      <a:pt x="50" y="1"/>
                    </a:moveTo>
                    <a:cubicBezTo>
                      <a:pt x="44" y="1"/>
                      <a:pt x="39" y="3"/>
                      <a:pt x="35" y="7"/>
                    </a:cubicBezTo>
                    <a:cubicBezTo>
                      <a:pt x="16" y="7"/>
                      <a:pt x="0" y="22"/>
                      <a:pt x="0" y="41"/>
                    </a:cubicBezTo>
                    <a:lnTo>
                      <a:pt x="50" y="346"/>
                    </a:lnTo>
                    <a:cubicBezTo>
                      <a:pt x="66" y="377"/>
                      <a:pt x="81" y="377"/>
                      <a:pt x="97" y="377"/>
                    </a:cubicBezTo>
                    <a:cubicBezTo>
                      <a:pt x="112" y="377"/>
                      <a:pt x="131" y="362"/>
                      <a:pt x="131" y="346"/>
                    </a:cubicBezTo>
                    <a:lnTo>
                      <a:pt x="81" y="41"/>
                    </a:lnTo>
                    <a:cubicBezTo>
                      <a:pt x="81" y="16"/>
                      <a:pt x="65" y="1"/>
                      <a:pt x="50"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371;p37"/>
              <p:cNvSpPr/>
              <p:nvPr/>
            </p:nvSpPr>
            <p:spPr>
              <a:xfrm>
                <a:off x="6219594" y="3507053"/>
                <a:ext cx="4032" cy="10657"/>
              </a:xfrm>
              <a:custGeom>
                <a:avLst/>
                <a:gdLst/>
                <a:ahLst/>
                <a:cxnLst/>
                <a:rect l="l" t="t" r="r" b="b"/>
                <a:pathLst>
                  <a:path w="143" h="378" extrusionOk="0">
                    <a:moveTo>
                      <a:pt x="58" y="1"/>
                    </a:moveTo>
                    <a:cubicBezTo>
                      <a:pt x="55" y="1"/>
                      <a:pt x="51" y="3"/>
                      <a:pt x="47" y="7"/>
                    </a:cubicBezTo>
                    <a:cubicBezTo>
                      <a:pt x="16" y="7"/>
                      <a:pt x="0" y="26"/>
                      <a:pt x="16" y="42"/>
                    </a:cubicBezTo>
                    <a:lnTo>
                      <a:pt x="62" y="346"/>
                    </a:lnTo>
                    <a:cubicBezTo>
                      <a:pt x="62" y="377"/>
                      <a:pt x="77" y="377"/>
                      <a:pt x="97" y="377"/>
                    </a:cubicBezTo>
                    <a:cubicBezTo>
                      <a:pt x="128" y="377"/>
                      <a:pt x="143" y="362"/>
                      <a:pt x="128" y="346"/>
                    </a:cubicBezTo>
                    <a:lnTo>
                      <a:pt x="77" y="42"/>
                    </a:lnTo>
                    <a:cubicBezTo>
                      <a:pt x="77" y="16"/>
                      <a:pt x="69" y="1"/>
                      <a:pt x="58"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372;p37"/>
              <p:cNvSpPr/>
              <p:nvPr/>
            </p:nvSpPr>
            <p:spPr>
              <a:xfrm>
                <a:off x="6256667" y="3435359"/>
                <a:ext cx="8176" cy="8514"/>
              </a:xfrm>
              <a:custGeom>
                <a:avLst/>
                <a:gdLst/>
                <a:ahLst/>
                <a:cxnLst/>
                <a:rect l="l" t="t" r="r" b="b"/>
                <a:pathLst>
                  <a:path w="290" h="302" extrusionOk="0">
                    <a:moveTo>
                      <a:pt x="251" y="0"/>
                    </a:moveTo>
                    <a:cubicBezTo>
                      <a:pt x="243" y="0"/>
                      <a:pt x="236" y="4"/>
                      <a:pt x="228" y="12"/>
                    </a:cubicBezTo>
                    <a:lnTo>
                      <a:pt x="16" y="236"/>
                    </a:lnTo>
                    <a:cubicBezTo>
                      <a:pt x="0" y="255"/>
                      <a:pt x="0" y="286"/>
                      <a:pt x="16" y="301"/>
                    </a:cubicBezTo>
                    <a:lnTo>
                      <a:pt x="35" y="301"/>
                    </a:lnTo>
                    <a:cubicBezTo>
                      <a:pt x="51" y="301"/>
                      <a:pt x="66" y="301"/>
                      <a:pt x="66" y="286"/>
                    </a:cubicBezTo>
                    <a:lnTo>
                      <a:pt x="274" y="62"/>
                    </a:lnTo>
                    <a:cubicBezTo>
                      <a:pt x="290" y="43"/>
                      <a:pt x="290" y="27"/>
                      <a:pt x="274" y="12"/>
                    </a:cubicBezTo>
                    <a:cubicBezTo>
                      <a:pt x="267" y="4"/>
                      <a:pt x="259" y="0"/>
                      <a:pt x="251"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373;p37"/>
              <p:cNvSpPr/>
              <p:nvPr/>
            </p:nvSpPr>
            <p:spPr>
              <a:xfrm>
                <a:off x="6192839" y="3480580"/>
                <a:ext cx="10910" cy="2227"/>
              </a:xfrm>
              <a:custGeom>
                <a:avLst/>
                <a:gdLst/>
                <a:ahLst/>
                <a:cxnLst/>
                <a:rect l="l" t="t" r="r" b="b"/>
                <a:pathLst>
                  <a:path w="387" h="79" extrusionOk="0">
                    <a:moveTo>
                      <a:pt x="31" y="1"/>
                    </a:moveTo>
                    <a:cubicBezTo>
                      <a:pt x="16" y="1"/>
                      <a:pt x="0" y="16"/>
                      <a:pt x="0" y="47"/>
                    </a:cubicBezTo>
                    <a:cubicBezTo>
                      <a:pt x="0" y="63"/>
                      <a:pt x="16" y="78"/>
                      <a:pt x="31" y="78"/>
                    </a:cubicBezTo>
                    <a:lnTo>
                      <a:pt x="336" y="78"/>
                    </a:lnTo>
                    <a:cubicBezTo>
                      <a:pt x="371" y="78"/>
                      <a:pt x="386" y="63"/>
                      <a:pt x="386" y="47"/>
                    </a:cubicBezTo>
                    <a:cubicBezTo>
                      <a:pt x="386" y="16"/>
                      <a:pt x="371" y="1"/>
                      <a:pt x="33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374;p37"/>
              <p:cNvSpPr/>
              <p:nvPr/>
            </p:nvSpPr>
            <p:spPr>
              <a:xfrm>
                <a:off x="6206005" y="3582468"/>
                <a:ext cx="10882" cy="2312"/>
              </a:xfrm>
              <a:custGeom>
                <a:avLst/>
                <a:gdLst/>
                <a:ahLst/>
                <a:cxnLst/>
                <a:rect l="l" t="t" r="r" b="b"/>
                <a:pathLst>
                  <a:path w="386" h="82" extrusionOk="0">
                    <a:moveTo>
                      <a:pt x="31" y="1"/>
                    </a:moveTo>
                    <a:cubicBezTo>
                      <a:pt x="16" y="1"/>
                      <a:pt x="0" y="16"/>
                      <a:pt x="0" y="32"/>
                    </a:cubicBezTo>
                    <a:cubicBezTo>
                      <a:pt x="0" y="67"/>
                      <a:pt x="16" y="82"/>
                      <a:pt x="31" y="82"/>
                    </a:cubicBezTo>
                    <a:lnTo>
                      <a:pt x="336" y="82"/>
                    </a:lnTo>
                    <a:cubicBezTo>
                      <a:pt x="367" y="82"/>
                      <a:pt x="386" y="67"/>
                      <a:pt x="386" y="32"/>
                    </a:cubicBezTo>
                    <a:cubicBezTo>
                      <a:pt x="386" y="16"/>
                      <a:pt x="367" y="1"/>
                      <a:pt x="336" y="1"/>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375;p37"/>
              <p:cNvSpPr/>
              <p:nvPr/>
            </p:nvSpPr>
            <p:spPr>
              <a:xfrm>
                <a:off x="6182408" y="3517681"/>
                <a:ext cx="10882" cy="4144"/>
              </a:xfrm>
              <a:custGeom>
                <a:avLst/>
                <a:gdLst/>
                <a:ahLst/>
                <a:cxnLst/>
                <a:rect l="l" t="t" r="r" b="b"/>
                <a:pathLst>
                  <a:path w="386" h="147" extrusionOk="0">
                    <a:moveTo>
                      <a:pt x="320" y="0"/>
                    </a:moveTo>
                    <a:lnTo>
                      <a:pt x="31" y="81"/>
                    </a:lnTo>
                    <a:cubicBezTo>
                      <a:pt x="0" y="81"/>
                      <a:pt x="0" y="112"/>
                      <a:pt x="0" y="131"/>
                    </a:cubicBezTo>
                    <a:cubicBezTo>
                      <a:pt x="0" y="147"/>
                      <a:pt x="16" y="147"/>
                      <a:pt x="31" y="147"/>
                    </a:cubicBezTo>
                    <a:lnTo>
                      <a:pt x="46" y="147"/>
                    </a:lnTo>
                    <a:lnTo>
                      <a:pt x="355" y="66"/>
                    </a:lnTo>
                    <a:cubicBezTo>
                      <a:pt x="370" y="66"/>
                      <a:pt x="386" y="50"/>
                      <a:pt x="370" y="35"/>
                    </a:cubicBezTo>
                    <a:cubicBezTo>
                      <a:pt x="370" y="0"/>
                      <a:pt x="355" y="0"/>
                      <a:pt x="32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376;p37"/>
              <p:cNvSpPr/>
              <p:nvPr/>
            </p:nvSpPr>
            <p:spPr>
              <a:xfrm>
                <a:off x="6183705" y="3458307"/>
                <a:ext cx="8176" cy="8711"/>
              </a:xfrm>
              <a:custGeom>
                <a:avLst/>
                <a:gdLst/>
                <a:ahLst/>
                <a:cxnLst/>
                <a:rect l="l" t="t" r="r" b="b"/>
                <a:pathLst>
                  <a:path w="290" h="309" extrusionOk="0">
                    <a:moveTo>
                      <a:pt x="274" y="0"/>
                    </a:moveTo>
                    <a:cubicBezTo>
                      <a:pt x="259" y="0"/>
                      <a:pt x="228" y="0"/>
                      <a:pt x="213" y="20"/>
                    </a:cubicBezTo>
                    <a:lnTo>
                      <a:pt x="0" y="243"/>
                    </a:lnTo>
                    <a:cubicBezTo>
                      <a:pt x="0" y="259"/>
                      <a:pt x="0" y="274"/>
                      <a:pt x="20" y="290"/>
                    </a:cubicBezTo>
                    <a:cubicBezTo>
                      <a:pt x="20" y="309"/>
                      <a:pt x="35" y="309"/>
                      <a:pt x="35" y="309"/>
                    </a:cubicBezTo>
                    <a:cubicBezTo>
                      <a:pt x="51" y="309"/>
                      <a:pt x="51" y="309"/>
                      <a:pt x="66" y="290"/>
                    </a:cubicBezTo>
                    <a:lnTo>
                      <a:pt x="274" y="66"/>
                    </a:lnTo>
                    <a:cubicBezTo>
                      <a:pt x="290" y="50"/>
                      <a:pt x="290" y="20"/>
                      <a:pt x="274"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5" name="Google Shape;1377;p37"/>
            <p:cNvGrpSpPr/>
            <p:nvPr/>
          </p:nvGrpSpPr>
          <p:grpSpPr>
            <a:xfrm>
              <a:off x="7468977" y="2794710"/>
              <a:ext cx="1475711" cy="265653"/>
              <a:chOff x="5997971" y="2910579"/>
              <a:chExt cx="886259" cy="159542"/>
            </a:xfrm>
          </p:grpSpPr>
          <p:sp>
            <p:nvSpPr>
              <p:cNvPr id="136" name="Google Shape;1378;p37"/>
              <p:cNvSpPr/>
              <p:nvPr/>
            </p:nvSpPr>
            <p:spPr>
              <a:xfrm>
                <a:off x="6024726" y="2966795"/>
                <a:ext cx="826886" cy="40259"/>
              </a:xfrm>
              <a:custGeom>
                <a:avLst/>
                <a:gdLst/>
                <a:ahLst/>
                <a:cxnLst/>
                <a:rect l="l" t="t" r="r" b="b"/>
                <a:pathLst>
                  <a:path w="29330" h="1428" extrusionOk="0">
                    <a:moveTo>
                      <a:pt x="0" y="0"/>
                    </a:moveTo>
                    <a:lnTo>
                      <a:pt x="0" y="579"/>
                    </a:lnTo>
                    <a:cubicBezTo>
                      <a:pt x="0" y="1042"/>
                      <a:pt x="386" y="1427"/>
                      <a:pt x="868" y="1427"/>
                    </a:cubicBezTo>
                    <a:lnTo>
                      <a:pt x="3198" y="1427"/>
                    </a:lnTo>
                    <a:lnTo>
                      <a:pt x="3198" y="0"/>
                    </a:lnTo>
                    <a:close/>
                    <a:moveTo>
                      <a:pt x="5674" y="0"/>
                    </a:moveTo>
                    <a:lnTo>
                      <a:pt x="5674" y="899"/>
                    </a:lnTo>
                    <a:lnTo>
                      <a:pt x="5674" y="1427"/>
                    </a:lnTo>
                    <a:lnTo>
                      <a:pt x="23864" y="1427"/>
                    </a:lnTo>
                    <a:lnTo>
                      <a:pt x="23864" y="0"/>
                    </a:lnTo>
                    <a:close/>
                    <a:moveTo>
                      <a:pt x="26325" y="0"/>
                    </a:moveTo>
                    <a:lnTo>
                      <a:pt x="26325" y="899"/>
                    </a:lnTo>
                    <a:lnTo>
                      <a:pt x="26325" y="1427"/>
                    </a:lnTo>
                    <a:lnTo>
                      <a:pt x="28477" y="1427"/>
                    </a:lnTo>
                    <a:cubicBezTo>
                      <a:pt x="28959" y="1427"/>
                      <a:pt x="29329" y="1042"/>
                      <a:pt x="29329" y="579"/>
                    </a:cubicBezTo>
                    <a:lnTo>
                      <a:pt x="29329" y="0"/>
                    </a:lnTo>
                    <a:close/>
                  </a:path>
                </a:pathLst>
              </a:custGeom>
              <a:solidFill>
                <a:srgbClr val="38516A">
                  <a:alpha val="34420"/>
                </a:srgb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9;p37"/>
              <p:cNvSpPr/>
              <p:nvPr/>
            </p:nvSpPr>
            <p:spPr>
              <a:xfrm>
                <a:off x="6114858" y="2965386"/>
                <a:ext cx="69861" cy="104735"/>
              </a:xfrm>
              <a:custGeom>
                <a:avLst/>
                <a:gdLst/>
                <a:ahLst/>
                <a:cxnLst/>
                <a:rect l="l" t="t" r="r" b="b"/>
                <a:pathLst>
                  <a:path w="2478" h="3715" extrusionOk="0">
                    <a:moveTo>
                      <a:pt x="1" y="0"/>
                    </a:moveTo>
                    <a:lnTo>
                      <a:pt x="1" y="3086"/>
                    </a:lnTo>
                    <a:cubicBezTo>
                      <a:pt x="1" y="3441"/>
                      <a:pt x="275" y="3715"/>
                      <a:pt x="630" y="3715"/>
                    </a:cubicBezTo>
                    <a:lnTo>
                      <a:pt x="1833" y="3715"/>
                    </a:lnTo>
                    <a:cubicBezTo>
                      <a:pt x="2188" y="3715"/>
                      <a:pt x="2477" y="3441"/>
                      <a:pt x="2477" y="3086"/>
                    </a:cubicBezTo>
                    <a:lnTo>
                      <a:pt x="2477" y="0"/>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0;p37"/>
              <p:cNvSpPr/>
              <p:nvPr/>
            </p:nvSpPr>
            <p:spPr>
              <a:xfrm>
                <a:off x="6114858" y="2966795"/>
                <a:ext cx="69861" cy="25373"/>
              </a:xfrm>
              <a:custGeom>
                <a:avLst/>
                <a:gdLst/>
                <a:ahLst/>
                <a:cxnLst/>
                <a:rect l="l" t="t" r="r" b="b"/>
                <a:pathLst>
                  <a:path w="2478" h="900" extrusionOk="0">
                    <a:moveTo>
                      <a:pt x="1" y="0"/>
                    </a:moveTo>
                    <a:lnTo>
                      <a:pt x="1" y="899"/>
                    </a:lnTo>
                    <a:lnTo>
                      <a:pt x="2477" y="899"/>
                    </a:lnTo>
                    <a:lnTo>
                      <a:pt x="2477"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81;p37"/>
              <p:cNvSpPr/>
              <p:nvPr/>
            </p:nvSpPr>
            <p:spPr>
              <a:xfrm>
                <a:off x="6697489" y="2965386"/>
                <a:ext cx="69410" cy="104735"/>
              </a:xfrm>
              <a:custGeom>
                <a:avLst/>
                <a:gdLst/>
                <a:ahLst/>
                <a:cxnLst/>
                <a:rect l="l" t="t" r="r" b="b"/>
                <a:pathLst>
                  <a:path w="2462" h="3715" extrusionOk="0">
                    <a:moveTo>
                      <a:pt x="1" y="0"/>
                    </a:moveTo>
                    <a:lnTo>
                      <a:pt x="1" y="3086"/>
                    </a:lnTo>
                    <a:cubicBezTo>
                      <a:pt x="1" y="3441"/>
                      <a:pt x="275" y="3715"/>
                      <a:pt x="630" y="3715"/>
                    </a:cubicBezTo>
                    <a:lnTo>
                      <a:pt x="1833" y="3715"/>
                    </a:lnTo>
                    <a:cubicBezTo>
                      <a:pt x="2188" y="3715"/>
                      <a:pt x="2462" y="3441"/>
                      <a:pt x="2462" y="3086"/>
                    </a:cubicBezTo>
                    <a:lnTo>
                      <a:pt x="2462" y="0"/>
                    </a:lnTo>
                    <a:close/>
                  </a:path>
                </a:pathLst>
              </a:custGeom>
              <a:solidFill>
                <a:srgbClr val="13304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382;p37"/>
              <p:cNvSpPr/>
              <p:nvPr/>
            </p:nvSpPr>
            <p:spPr>
              <a:xfrm>
                <a:off x="6697489" y="2966795"/>
                <a:ext cx="69410" cy="25373"/>
              </a:xfrm>
              <a:custGeom>
                <a:avLst/>
                <a:gdLst/>
                <a:ahLst/>
                <a:cxnLst/>
                <a:rect l="l" t="t" r="r" b="b"/>
                <a:pathLst>
                  <a:path w="2462" h="900" extrusionOk="0">
                    <a:moveTo>
                      <a:pt x="1" y="0"/>
                    </a:moveTo>
                    <a:lnTo>
                      <a:pt x="1" y="899"/>
                    </a:lnTo>
                    <a:lnTo>
                      <a:pt x="2462" y="899"/>
                    </a:lnTo>
                    <a:lnTo>
                      <a:pt x="2462" y="0"/>
                    </a:lnTo>
                    <a:close/>
                  </a:path>
                </a:pathLst>
              </a:custGeom>
              <a:solidFill>
                <a:srgbClr val="0F284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383;p37"/>
              <p:cNvSpPr/>
              <p:nvPr/>
            </p:nvSpPr>
            <p:spPr>
              <a:xfrm>
                <a:off x="5997971" y="2910579"/>
                <a:ext cx="886259" cy="56244"/>
              </a:xfrm>
              <a:custGeom>
                <a:avLst/>
                <a:gdLst/>
                <a:ahLst/>
                <a:cxnLst/>
                <a:rect l="l" t="t" r="r" b="b"/>
                <a:pathLst>
                  <a:path w="31436" h="1995" extrusionOk="0">
                    <a:moveTo>
                      <a:pt x="980" y="0"/>
                    </a:moveTo>
                    <a:cubicBezTo>
                      <a:pt x="706" y="0"/>
                      <a:pt x="467" y="112"/>
                      <a:pt x="290" y="290"/>
                    </a:cubicBezTo>
                    <a:cubicBezTo>
                      <a:pt x="112" y="467"/>
                      <a:pt x="1" y="722"/>
                      <a:pt x="1" y="995"/>
                    </a:cubicBezTo>
                    <a:lnTo>
                      <a:pt x="1" y="1142"/>
                    </a:lnTo>
                    <a:cubicBezTo>
                      <a:pt x="82" y="1624"/>
                      <a:pt x="483" y="1994"/>
                      <a:pt x="980" y="1994"/>
                    </a:cubicBezTo>
                    <a:lnTo>
                      <a:pt x="30440" y="1994"/>
                    </a:lnTo>
                    <a:cubicBezTo>
                      <a:pt x="30714" y="1994"/>
                      <a:pt x="30953" y="1879"/>
                      <a:pt x="31131" y="1705"/>
                    </a:cubicBezTo>
                    <a:cubicBezTo>
                      <a:pt x="31293" y="1558"/>
                      <a:pt x="31389" y="1366"/>
                      <a:pt x="31420" y="1142"/>
                    </a:cubicBezTo>
                    <a:cubicBezTo>
                      <a:pt x="31420" y="1092"/>
                      <a:pt x="31435" y="1046"/>
                      <a:pt x="31435" y="995"/>
                    </a:cubicBezTo>
                    <a:cubicBezTo>
                      <a:pt x="31435" y="452"/>
                      <a:pt x="30984" y="0"/>
                      <a:pt x="30440" y="0"/>
                    </a:cubicBezTo>
                    <a:close/>
                  </a:path>
                </a:pathLst>
              </a:custGeom>
              <a:solidFill>
                <a:srgbClr val="38516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384;p37"/>
              <p:cNvSpPr/>
              <p:nvPr/>
            </p:nvSpPr>
            <p:spPr>
              <a:xfrm>
                <a:off x="5997971" y="2942747"/>
                <a:ext cx="885837" cy="24076"/>
              </a:xfrm>
              <a:custGeom>
                <a:avLst/>
                <a:gdLst/>
                <a:ahLst/>
                <a:cxnLst/>
                <a:rect l="l" t="t" r="r" b="b"/>
                <a:pathLst>
                  <a:path w="31421" h="854" extrusionOk="0">
                    <a:moveTo>
                      <a:pt x="1" y="1"/>
                    </a:moveTo>
                    <a:cubicBezTo>
                      <a:pt x="82" y="483"/>
                      <a:pt x="483" y="853"/>
                      <a:pt x="980" y="853"/>
                    </a:cubicBezTo>
                    <a:lnTo>
                      <a:pt x="30440" y="853"/>
                    </a:lnTo>
                    <a:cubicBezTo>
                      <a:pt x="30714" y="853"/>
                      <a:pt x="30953" y="738"/>
                      <a:pt x="31131" y="564"/>
                    </a:cubicBezTo>
                    <a:cubicBezTo>
                      <a:pt x="31293" y="417"/>
                      <a:pt x="31389" y="225"/>
                      <a:pt x="31420" y="1"/>
                    </a:cubicBezTo>
                    <a:close/>
                  </a:path>
                </a:pathLst>
              </a:custGeom>
              <a:solidFill>
                <a:srgbClr val="2E445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 name="Flowchart: Punched Tape 3"/>
          <p:cNvSpPr/>
          <p:nvPr/>
        </p:nvSpPr>
        <p:spPr>
          <a:xfrm>
            <a:off x="1415423" y="1106572"/>
            <a:ext cx="5257904" cy="1753385"/>
          </a:xfrm>
          <a:prstGeom prst="flowChartPunchedTap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lvl="0"/>
            <a:r>
              <a:rPr lang="de-DE" sz="3200" kern="0" dirty="0">
                <a:solidFill>
                  <a:srgbClr val="13304E"/>
                </a:solidFill>
                <a:latin typeface="Times New Roman" panose="02020603050405020304" pitchFamily="18" charset="0"/>
                <a:ea typeface="Times New Roman" panose="02020603050405020304" pitchFamily="18" charset="0"/>
              </a:rPr>
              <a:t>vì sao phải nhân giống thuần chủng với các giống nhập nội.</a:t>
            </a:r>
            <a:endParaRPr lang="en-US" sz="4000" dirty="0">
              <a:solidFill>
                <a:srgbClr val="13304E"/>
              </a:solidFill>
            </a:endParaRPr>
          </a:p>
        </p:txBody>
      </p:sp>
      <p:pic>
        <p:nvPicPr>
          <p:cNvPr id="262" name="Picture 261"/>
          <p:cNvPicPr>
            <a:picLocks noChangeAspect="1"/>
          </p:cNvPicPr>
          <p:nvPr/>
        </p:nvPicPr>
        <p:blipFill>
          <a:blip r:embed="rId3"/>
          <a:stretch>
            <a:fillRect/>
          </a:stretch>
        </p:blipFill>
        <p:spPr>
          <a:xfrm>
            <a:off x="7791695" y="552172"/>
            <a:ext cx="4306037" cy="3861429"/>
          </a:xfrm>
          <a:prstGeom prst="rect">
            <a:avLst/>
          </a:prstGeom>
        </p:spPr>
      </p:pic>
    </p:spTree>
    <p:extLst>
      <p:ext uri="{BB962C8B-B14F-4D97-AF65-F5344CB8AC3E}">
        <p14:creationId xmlns:p14="http://schemas.microsoft.com/office/powerpoint/2010/main" val="210130669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131056" y="107171"/>
            <a:ext cx="10820400" cy="5506595"/>
          </a:xfrm>
          <a:prstGeom prst="rect">
            <a:avLst/>
          </a:prstGeom>
        </p:spPr>
        <p:style>
          <a:lnRef idx="2">
            <a:schemeClr val="accent1"/>
          </a:lnRef>
          <a:fillRef idx="1">
            <a:schemeClr val="lt1"/>
          </a:fillRef>
          <a:effectRef idx="0">
            <a:schemeClr val="accent1"/>
          </a:effectRef>
          <a:fontRef idx="minor">
            <a:schemeClr val="dk1"/>
          </a:fontRef>
        </p:style>
      </p:pic>
      <p:pic>
        <p:nvPicPr>
          <p:cNvPr id="4" name="Picture 4"/>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1001433" y="4730014"/>
            <a:ext cx="3024712" cy="1869822"/>
          </a:xfrm>
          <a:prstGeom prst="rect">
            <a:avLst/>
          </a:prstGeom>
        </p:spPr>
      </p:pic>
      <p:pic>
        <p:nvPicPr>
          <p:cNvPr id="11" name="Picture 11"/>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rot="64881" flipH="1">
            <a:off x="10859945" y="-1019538"/>
            <a:ext cx="1371297" cy="3250921"/>
          </a:xfrm>
          <a:prstGeom prst="rect">
            <a:avLst/>
          </a:prstGeom>
        </p:spPr>
      </p:pic>
      <p:pic>
        <p:nvPicPr>
          <p:cNvPr id="12" name="Picture 12"/>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612581" y="4187898"/>
            <a:ext cx="2597633" cy="3968605"/>
          </a:xfrm>
          <a:prstGeom prst="rect">
            <a:avLst/>
          </a:prstGeom>
        </p:spPr>
      </p:pic>
      <p:pic>
        <p:nvPicPr>
          <p:cNvPr id="14" name="Picture 14"/>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504632">
            <a:off x="2285557" y="5820091"/>
            <a:ext cx="689770" cy="629571"/>
          </a:xfrm>
          <a:prstGeom prst="rect">
            <a:avLst/>
          </a:prstGeom>
        </p:spPr>
      </p:pic>
      <p:pic>
        <p:nvPicPr>
          <p:cNvPr id="15" name="Picture 15"/>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xmlns="" r:embed="rId15"/>
              </a:ext>
            </a:extLst>
          </a:blip>
          <a:srcRect/>
          <a:stretch>
            <a:fillRect/>
          </a:stretch>
        </p:blipFill>
        <p:spPr>
          <a:xfrm>
            <a:off x="92390" y="107171"/>
            <a:ext cx="3861778" cy="731380"/>
          </a:xfrm>
          <a:prstGeom prst="rect">
            <a:avLst/>
          </a:prstGeom>
        </p:spPr>
      </p:pic>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1164109">
              <a:off x="66546" y="66546"/>
              <a:ext cx="483263" cy="483263"/>
            </a:xfrm>
            <a:prstGeom prst="rect">
              <a:avLst/>
            </a:prstGeom>
          </p:spPr>
        </p:pic>
      </p:grpSp>
      <p:sp>
        <p:nvSpPr>
          <p:cNvPr id="25" name="TextBox 24">
            <a:extLst>
              <a:ext uri="{FF2B5EF4-FFF2-40B4-BE49-F238E27FC236}">
                <a16:creationId xmlns:a16="http://schemas.microsoft.com/office/drawing/2014/main" xmlns="" id="{EBFD7498-B81A-FA54-38B1-796412CA0EB4}"/>
              </a:ext>
            </a:extLst>
          </p:cNvPr>
          <p:cNvSpPr txBox="1"/>
          <p:nvPr/>
        </p:nvSpPr>
        <p:spPr>
          <a:xfrm>
            <a:off x="528469" y="818622"/>
            <a:ext cx="5348963" cy="502766"/>
          </a:xfrm>
          <a:prstGeom prst="rect">
            <a:avLst/>
          </a:prstGeom>
          <a:noFill/>
        </p:spPr>
        <p:txBody>
          <a:bodyPr wrap="square" rtlCol="0">
            <a:spAutoFit/>
          </a:bodyPr>
          <a:lstStyle/>
          <a:p>
            <a:pPr defTabSz="609630"/>
            <a:r>
              <a:rPr lang="en-US" sz="2667" b="1" dirty="0" smtClean="0">
                <a:solidFill>
                  <a:srgbClr val="FF0000"/>
                </a:solidFill>
                <a:latin typeface="Arial" panose="020B0604020202020204" pitchFamily="34" charset="0"/>
                <a:cs typeface="Arial" panose="020B0604020202020204" pitchFamily="34" charset="0"/>
              </a:rPr>
              <a:t>1. </a:t>
            </a:r>
            <a:r>
              <a:rPr lang="vi-VN" sz="2667" b="1" dirty="0" smtClean="0">
                <a:solidFill>
                  <a:srgbClr val="FF0000"/>
                </a:solidFill>
                <a:latin typeface="Arial" panose="020B0604020202020204" pitchFamily="34" charset="0"/>
                <a:cs typeface="Arial" panose="020B0604020202020204" pitchFamily="34" charset="0"/>
              </a:rPr>
              <a:t>Khái niệm</a:t>
            </a:r>
            <a:endParaRPr lang="en-US" sz="2667" dirty="0">
              <a:solidFill>
                <a:srgbClr val="FF0000"/>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xmlns="" id="{92D971E1-043C-A100-7745-9A5F1A196EFE}"/>
              </a:ext>
            </a:extLst>
          </p:cNvPr>
          <p:cNvPicPr>
            <a:picLocks noChangeAspect="1"/>
          </p:cNvPicPr>
          <p:nvPr/>
        </p:nvPicPr>
        <p:blipFill>
          <a:blip r:embed="rId18"/>
          <a:stretch>
            <a:fillRect/>
          </a:stretch>
        </p:blipFill>
        <p:spPr>
          <a:xfrm>
            <a:off x="618242" y="1234196"/>
            <a:ext cx="720691" cy="1171481"/>
          </a:xfrm>
          <a:prstGeom prst="rect">
            <a:avLst/>
          </a:prstGeom>
        </p:spPr>
      </p:pic>
      <p:pic>
        <p:nvPicPr>
          <p:cNvPr id="13" name="Picture 12">
            <a:extLst>
              <a:ext uri="{FF2B5EF4-FFF2-40B4-BE49-F238E27FC236}">
                <a16:creationId xmlns:a16="http://schemas.microsoft.com/office/drawing/2014/main" xmlns="" id="{EB7DB2EC-EECC-A0FE-DE89-D7EF44360F5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9623140" y="1771667"/>
            <a:ext cx="2856183" cy="2856183"/>
          </a:xfrm>
          <a:prstGeom prst="rect">
            <a:avLst/>
          </a:prstGeom>
        </p:spPr>
      </p:pic>
      <p:sp>
        <p:nvSpPr>
          <p:cNvPr id="5" name="TextBox 4"/>
          <p:cNvSpPr txBox="1"/>
          <p:nvPr/>
        </p:nvSpPr>
        <p:spPr>
          <a:xfrm>
            <a:off x="376945" y="183857"/>
            <a:ext cx="2513695" cy="584775"/>
          </a:xfrm>
          <a:prstGeom prst="rect">
            <a:avLst/>
          </a:prstGeom>
          <a:noFill/>
        </p:spPr>
        <p:txBody>
          <a:bodyPr wrap="square" rtlCol="0">
            <a:spAutoFit/>
          </a:bodyPr>
          <a:lstStyle/>
          <a:p>
            <a:r>
              <a:rPr lang="en-US" sz="3200" b="1" dirty="0" smtClean="0">
                <a:solidFill>
                  <a:srgbClr val="FF0000"/>
                </a:solidFill>
              </a:rPr>
              <a:t>II.LAI GIỐNG</a:t>
            </a:r>
            <a:endParaRPr lang="en-US" sz="3200" b="1" dirty="0">
              <a:solidFill>
                <a:srgbClr val="FF0000"/>
              </a:solidFill>
            </a:endParaRPr>
          </a:p>
        </p:txBody>
      </p:sp>
      <p:sp>
        <p:nvSpPr>
          <p:cNvPr id="7" name="Rectangle 6"/>
          <p:cNvSpPr/>
          <p:nvPr/>
        </p:nvSpPr>
        <p:spPr>
          <a:xfrm>
            <a:off x="1494839" y="1371378"/>
            <a:ext cx="8506212" cy="2462213"/>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en-US" sz="2800" dirty="0" smtClean="0">
                <a:solidFill>
                  <a:srgbClr val="FFC000"/>
                </a:solidFill>
                <a:latin typeface="Times New Roman" panose="02020603050405020304" pitchFamily="18" charset="0"/>
                <a:ea typeface="Calibri" panose="020F0502020204030204" pitchFamily="34" charset="0"/>
                <a:cs typeface="Times New Roman" panose="02020603050405020304" pitchFamily="18" charset="0"/>
              </a:rPr>
              <a:t>HS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làm</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việc</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cá</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nhân</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đọc</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thông</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tin</a:t>
            </a:r>
            <a:r>
              <a:rPr lang="en-US" sz="2800" b="1" i="1"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mục</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II.1  SGK/ 29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trả</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câu</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C000"/>
                </a:solidFill>
                <a:latin typeface="Times New Roman" panose="02020603050405020304" pitchFamily="18" charset="0"/>
                <a:ea typeface="Calibri" panose="020F0502020204030204" pitchFamily="34" charset="0"/>
                <a:cs typeface="Times New Roman" panose="02020603050405020304" pitchFamily="18" charset="0"/>
              </a:rPr>
              <a:t>hỏi</a:t>
            </a:r>
            <a:r>
              <a:rPr lang="en-US" sz="2800" dirty="0">
                <a:solidFill>
                  <a:srgbClr val="FFC000"/>
                </a:solidFill>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50000"/>
              </a:lnSpc>
            </a:pP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Nêu</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khái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niệm</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lai</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giống</a:t>
            </a:r>
            <a:endParaRPr lang="en-US" sz="2800" dirty="0">
              <a:latin typeface="Times New Roman" panose="02020603050405020304" pitchFamily="18" charset="0"/>
              <a:ea typeface="Calibri" panose="020F0502020204030204" pitchFamily="34" charset="0"/>
              <a:cs typeface="Times New Roman" panose="02020603050405020304" pitchFamily="18" charset="0"/>
            </a:endParaRPr>
          </a:p>
          <a:p>
            <a:r>
              <a:rPr lang="en-US" sz="2800" kern="0" dirty="0">
                <a:latin typeface="Times New Roman" panose="02020603050405020304" pitchFamily="18" charset="0"/>
                <a:ea typeface="Calibri" panose="020F0502020204030204" pitchFamily="34" charset="0"/>
                <a:cs typeface="Times New Roman" panose="02020603050405020304" pitchFamily="18" charset="0"/>
              </a:rPr>
              <a:t>+ </a:t>
            </a:r>
            <a:r>
              <a:rPr lang="en-US" sz="2800" kern="0" dirty="0" err="1">
                <a:latin typeface="Times New Roman" panose="02020603050405020304" pitchFamily="18" charset="0"/>
                <a:ea typeface="Calibri" panose="020F0502020204030204" pitchFamily="34" charset="0"/>
                <a:cs typeface="Times New Roman" panose="02020603050405020304" pitchFamily="18" charset="0"/>
              </a:rPr>
              <a:t>Mục</a:t>
            </a:r>
            <a:r>
              <a:rPr lang="en-US" sz="2800" kern="0" dirty="0">
                <a:latin typeface="Times New Roman" panose="02020603050405020304" pitchFamily="18" charset="0"/>
                <a:ea typeface="Calibri" panose="020F0502020204030204" pitchFamily="34" charset="0"/>
                <a:cs typeface="Times New Roman" panose="02020603050405020304" pitchFamily="18" charset="0"/>
              </a:rPr>
              <a:t> </a:t>
            </a:r>
            <a:r>
              <a:rPr lang="en-US" sz="2800" kern="0" dirty="0" err="1">
                <a:latin typeface="Times New Roman" panose="02020603050405020304" pitchFamily="18" charset="0"/>
                <a:ea typeface="Calibri" panose="020F0502020204030204" pitchFamily="34" charset="0"/>
                <a:cs typeface="Times New Roman" panose="02020603050405020304" pitchFamily="18" charset="0"/>
              </a:rPr>
              <a:t>đích</a:t>
            </a:r>
            <a:r>
              <a:rPr lang="en-US" sz="2800" kern="0" dirty="0">
                <a:latin typeface="Times New Roman" panose="02020603050405020304" pitchFamily="18" charset="0"/>
                <a:ea typeface="Calibri" panose="020F0502020204030204" pitchFamily="34" charset="0"/>
                <a:cs typeface="Times New Roman" panose="02020603050405020304" pitchFamily="18" charset="0"/>
              </a:rPr>
              <a:t> </a:t>
            </a:r>
            <a:r>
              <a:rPr lang="en-US" sz="2800" kern="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2800" kern="0" dirty="0">
                <a:latin typeface="Times New Roman" panose="02020603050405020304" pitchFamily="18" charset="0"/>
                <a:ea typeface="Calibri" panose="020F0502020204030204" pitchFamily="34" charset="0"/>
                <a:cs typeface="Times New Roman" panose="02020603050405020304" pitchFamily="18" charset="0"/>
              </a:rPr>
              <a:t> </a:t>
            </a:r>
            <a:r>
              <a:rPr lang="en-US" sz="2800" kern="0" dirty="0" err="1">
                <a:latin typeface="Times New Roman" panose="02020603050405020304" pitchFamily="18" charset="0"/>
                <a:ea typeface="Calibri" panose="020F0502020204030204" pitchFamily="34" charset="0"/>
                <a:cs typeface="Times New Roman" panose="02020603050405020304" pitchFamily="18" charset="0"/>
              </a:rPr>
              <a:t>lai</a:t>
            </a:r>
            <a:r>
              <a:rPr lang="en-US" sz="2800" kern="0" dirty="0">
                <a:latin typeface="Times New Roman" panose="02020603050405020304" pitchFamily="18" charset="0"/>
                <a:ea typeface="Calibri" panose="020F0502020204030204" pitchFamily="34" charset="0"/>
                <a:cs typeface="Times New Roman" panose="02020603050405020304" pitchFamily="18" charset="0"/>
              </a:rPr>
              <a:t> </a:t>
            </a:r>
            <a:r>
              <a:rPr lang="en-US" sz="2800" kern="0" dirty="0" err="1">
                <a:latin typeface="Times New Roman" panose="02020603050405020304" pitchFamily="18" charset="0"/>
                <a:ea typeface="Calibri" panose="020F0502020204030204" pitchFamily="34" charset="0"/>
                <a:cs typeface="Times New Roman" panose="02020603050405020304" pitchFamily="18" charset="0"/>
              </a:rPr>
              <a:t>giống</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739132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par>
                                <p:cTn id="8" presetID="2" presetClass="entr" presetSubtype="4"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159337" y="107171"/>
            <a:ext cx="10820400" cy="5506595"/>
          </a:xfrm>
          <a:prstGeom prst="rect">
            <a:avLst/>
          </a:prstGeom>
        </p:spPr>
        <p:style>
          <a:lnRef idx="2">
            <a:schemeClr val="accent1"/>
          </a:lnRef>
          <a:fillRef idx="1">
            <a:schemeClr val="lt1"/>
          </a:fillRef>
          <a:effectRef idx="0">
            <a:schemeClr val="accent1"/>
          </a:effectRef>
          <a:fontRef idx="minor">
            <a:schemeClr val="dk1"/>
          </a:fontRef>
        </p:style>
      </p:pic>
      <p:pic>
        <p:nvPicPr>
          <p:cNvPr id="4" name="Picture 4"/>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1001433" y="4730014"/>
            <a:ext cx="3024712" cy="1869822"/>
          </a:xfrm>
          <a:prstGeom prst="rect">
            <a:avLst/>
          </a:prstGeom>
        </p:spPr>
      </p:pic>
      <p:pic>
        <p:nvPicPr>
          <p:cNvPr id="11" name="Picture 11"/>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rot="64881" flipH="1">
            <a:off x="10859945" y="-1019538"/>
            <a:ext cx="1371297" cy="3250921"/>
          </a:xfrm>
          <a:prstGeom prst="rect">
            <a:avLst/>
          </a:prstGeom>
        </p:spPr>
      </p:pic>
      <p:pic>
        <p:nvPicPr>
          <p:cNvPr id="12" name="Picture 12"/>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612581" y="4187898"/>
            <a:ext cx="2597633" cy="3968605"/>
          </a:xfrm>
          <a:prstGeom prst="rect">
            <a:avLst/>
          </a:prstGeom>
        </p:spPr>
      </p:pic>
      <p:pic>
        <p:nvPicPr>
          <p:cNvPr id="14" name="Picture 14"/>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504632">
            <a:off x="2285557" y="5820091"/>
            <a:ext cx="689770" cy="629571"/>
          </a:xfrm>
          <a:prstGeom prst="rect">
            <a:avLst/>
          </a:prstGeom>
        </p:spPr>
      </p:pic>
      <p:pic>
        <p:nvPicPr>
          <p:cNvPr id="15" name="Picture 15"/>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xmlns="" r:embed="rId15"/>
              </a:ext>
            </a:extLst>
          </a:blip>
          <a:srcRect/>
          <a:stretch>
            <a:fillRect/>
          </a:stretch>
        </p:blipFill>
        <p:spPr>
          <a:xfrm>
            <a:off x="92390" y="107171"/>
            <a:ext cx="3861778" cy="731380"/>
          </a:xfrm>
          <a:prstGeom prst="rect">
            <a:avLst/>
          </a:prstGeom>
        </p:spPr>
      </p:pic>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1164109">
              <a:off x="66546" y="66546"/>
              <a:ext cx="483263" cy="483263"/>
            </a:xfrm>
            <a:prstGeom prst="rect">
              <a:avLst/>
            </a:prstGeom>
          </p:spPr>
        </p:pic>
      </p:grpSp>
      <p:sp>
        <p:nvSpPr>
          <p:cNvPr id="25" name="TextBox 24">
            <a:extLst>
              <a:ext uri="{FF2B5EF4-FFF2-40B4-BE49-F238E27FC236}">
                <a16:creationId xmlns:a16="http://schemas.microsoft.com/office/drawing/2014/main" xmlns="" id="{EBFD7498-B81A-FA54-38B1-796412CA0EB4}"/>
              </a:ext>
            </a:extLst>
          </p:cNvPr>
          <p:cNvSpPr txBox="1"/>
          <p:nvPr/>
        </p:nvSpPr>
        <p:spPr>
          <a:xfrm>
            <a:off x="528469" y="818622"/>
            <a:ext cx="5348963" cy="502766"/>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2667"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1. </a:t>
            </a:r>
            <a:r>
              <a:rPr kumimoji="0" lang="vi-VN" sz="2667" b="1" i="0" u="none" strike="noStrike" kern="1200" cap="none" spc="0" normalizeH="0" baseline="0" noProof="0" dirty="0" smtClean="0">
                <a:ln>
                  <a:noFill/>
                </a:ln>
                <a:solidFill>
                  <a:srgbClr val="FF0000"/>
                </a:solidFill>
                <a:effectLst/>
                <a:uLnTx/>
                <a:uFillTx/>
                <a:latin typeface="Arial" panose="020B0604020202020204" pitchFamily="34" charset="0"/>
                <a:ea typeface="+mn-ea"/>
                <a:cs typeface="Arial" panose="020B0604020202020204" pitchFamily="34" charset="0"/>
              </a:rPr>
              <a:t>Khái niệm</a:t>
            </a:r>
            <a:endParaRPr kumimoji="0" lang="en-US" sz="2667"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xmlns="" id="{92D971E1-043C-A100-7745-9A5F1A196EFE}"/>
              </a:ext>
            </a:extLst>
          </p:cNvPr>
          <p:cNvPicPr>
            <a:picLocks noChangeAspect="1"/>
          </p:cNvPicPr>
          <p:nvPr/>
        </p:nvPicPr>
        <p:blipFill>
          <a:blip r:embed="rId18"/>
          <a:stretch>
            <a:fillRect/>
          </a:stretch>
        </p:blipFill>
        <p:spPr>
          <a:xfrm>
            <a:off x="618242" y="1234196"/>
            <a:ext cx="720691" cy="1171481"/>
          </a:xfrm>
          <a:prstGeom prst="rect">
            <a:avLst/>
          </a:prstGeom>
        </p:spPr>
      </p:pic>
      <p:pic>
        <p:nvPicPr>
          <p:cNvPr id="13" name="Picture 12">
            <a:extLst>
              <a:ext uri="{FF2B5EF4-FFF2-40B4-BE49-F238E27FC236}">
                <a16:creationId xmlns:a16="http://schemas.microsoft.com/office/drawing/2014/main" xmlns="" id="{EB7DB2EC-EECC-A0FE-DE89-D7EF44360F5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9623140" y="1771667"/>
            <a:ext cx="2856183" cy="2856183"/>
          </a:xfrm>
          <a:prstGeom prst="rect">
            <a:avLst/>
          </a:prstGeom>
        </p:spPr>
      </p:pic>
      <p:sp>
        <p:nvSpPr>
          <p:cNvPr id="5" name="TextBox 4"/>
          <p:cNvSpPr txBox="1"/>
          <p:nvPr/>
        </p:nvSpPr>
        <p:spPr>
          <a:xfrm>
            <a:off x="376945" y="183857"/>
            <a:ext cx="251369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FF0000"/>
                </a:solidFill>
                <a:effectLst/>
                <a:uLnTx/>
                <a:uFillTx/>
                <a:latin typeface="Calibri"/>
                <a:ea typeface="+mn-ea"/>
                <a:cs typeface="+mn-cs"/>
              </a:rPr>
              <a:t>II.LAI GIỐNG</a:t>
            </a:r>
            <a:endParaRPr kumimoji="0" lang="en-US" sz="3200" b="1" i="0" u="none" strike="noStrike" kern="1200" cap="none" spc="0" normalizeH="0" baseline="0" noProof="0" dirty="0">
              <a:ln>
                <a:noFill/>
              </a:ln>
              <a:solidFill>
                <a:srgbClr val="FF0000"/>
              </a:solidFill>
              <a:effectLst/>
              <a:uLnTx/>
              <a:uFillTx/>
              <a:latin typeface="Calibri"/>
              <a:ea typeface="+mn-ea"/>
              <a:cs typeface="+mn-cs"/>
            </a:endParaRPr>
          </a:p>
        </p:txBody>
      </p:sp>
      <p:sp>
        <p:nvSpPr>
          <p:cNvPr id="7" name="Rectangle 6"/>
          <p:cNvSpPr/>
          <p:nvPr/>
        </p:nvSpPr>
        <p:spPr>
          <a:xfrm>
            <a:off x="1494839" y="1371378"/>
            <a:ext cx="8506212" cy="2462213"/>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HS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làm</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việc</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cá</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nhân</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đọc</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thông</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tin</a:t>
            </a:r>
            <a:r>
              <a:rPr kumimoji="0" lang="en-US" sz="2800" b="1" i="1"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mục</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II.1  SGK/ 29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và</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trả</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lời</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câu</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hỏi</a:t>
            </a:r>
            <a:r>
              <a:rPr kumimoji="0" lang="en-US" sz="2800" b="0" i="0" u="none" strike="noStrike" kern="1200" cap="none" spc="0" normalizeH="0" baseline="0" noProof="0" dirty="0">
                <a:ln>
                  <a:noFill/>
                </a:ln>
                <a:solidFill>
                  <a:srgbClr val="FFC000"/>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khái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lai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giống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Mục</a:t>
            </a: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đích</a:t>
            </a: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của</a:t>
            </a: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lai</a:t>
            </a: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2800" b="0" i="0" u="none" strike="noStrike" kern="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giống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23" name="Picture 29" descr="bunny_thumping_foot_md_clr"/>
          <p:cNvPicPr>
            <a:picLocks noChangeAspect="1" noChangeArrowheads="1" noCrop="1"/>
          </p:cNvPicPr>
          <p:nvPr/>
        </p:nvPicPr>
        <p:blipFill>
          <a:blip r:embed="rId20">
            <a:lum contrast="12000"/>
            <a:extLst>
              <a:ext uri="{28A0092B-C50C-407E-A947-70E740481C1C}">
                <a14:useLocalDpi xmlns:a14="http://schemas.microsoft.com/office/drawing/2010/main" val="0"/>
              </a:ext>
            </a:extLst>
          </a:blip>
          <a:srcRect/>
          <a:stretch>
            <a:fillRect/>
          </a:stretch>
        </p:blipFill>
        <p:spPr bwMode="auto">
          <a:xfrm>
            <a:off x="368225" y="3437866"/>
            <a:ext cx="1355725"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21"/>
          <a:stretch>
            <a:fillRect/>
          </a:stretch>
        </p:blipFill>
        <p:spPr>
          <a:xfrm>
            <a:off x="1548934" y="3888082"/>
            <a:ext cx="9497750" cy="2133898"/>
          </a:xfrm>
          <a:prstGeom prst="rect">
            <a:avLst/>
          </a:prstGeom>
        </p:spPr>
      </p:pic>
    </p:spTree>
    <p:extLst>
      <p:ext uri="{BB962C8B-B14F-4D97-AF65-F5344CB8AC3E}">
        <p14:creationId xmlns:p14="http://schemas.microsoft.com/office/powerpoint/2010/main" val="255192108"/>
      </p:ext>
    </p:extLst>
  </p:cSld>
  <p:clrMapOvr>
    <a:masterClrMapping/>
  </p:clrMapOvr>
  <p:transition spd="slow">
    <p:cove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415480" y="168474"/>
            <a:ext cx="10820400" cy="5506595"/>
          </a:xfrm>
          <a:prstGeom prst="rect">
            <a:avLst/>
          </a:prstGeom>
        </p:spPr>
        <p:style>
          <a:lnRef idx="2">
            <a:schemeClr val="accent1"/>
          </a:lnRef>
          <a:fillRef idx="1">
            <a:schemeClr val="lt1"/>
          </a:fillRef>
          <a:effectRef idx="0">
            <a:schemeClr val="accent1"/>
          </a:effectRef>
          <a:fontRef idx="minor">
            <a:schemeClr val="dk1"/>
          </a:fontRef>
        </p:style>
      </p:pic>
      <p:pic>
        <p:nvPicPr>
          <p:cNvPr id="4" name="Picture 4"/>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1001433" y="4730014"/>
            <a:ext cx="3024712" cy="1869822"/>
          </a:xfrm>
          <a:prstGeom prst="rect">
            <a:avLst/>
          </a:prstGeom>
        </p:spPr>
      </p:pic>
      <p:pic>
        <p:nvPicPr>
          <p:cNvPr id="11" name="Picture 11"/>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rot="64881" flipH="1">
            <a:off x="10859945" y="-1019538"/>
            <a:ext cx="1371297" cy="3250921"/>
          </a:xfrm>
          <a:prstGeom prst="rect">
            <a:avLst/>
          </a:prstGeom>
        </p:spPr>
      </p:pic>
      <p:pic>
        <p:nvPicPr>
          <p:cNvPr id="12" name="Picture 12"/>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612581" y="4187898"/>
            <a:ext cx="2597633" cy="3968605"/>
          </a:xfrm>
          <a:prstGeom prst="rect">
            <a:avLst/>
          </a:prstGeom>
        </p:spPr>
      </p:pic>
      <p:pic>
        <p:nvPicPr>
          <p:cNvPr id="14" name="Picture 14"/>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504632">
            <a:off x="2285557" y="5820091"/>
            <a:ext cx="689770" cy="629571"/>
          </a:xfrm>
          <a:prstGeom prst="rect">
            <a:avLst/>
          </a:prstGeom>
        </p:spPr>
      </p:pic>
      <p:pic>
        <p:nvPicPr>
          <p:cNvPr id="15" name="Picture 15"/>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xmlns="" r:embed="rId15"/>
              </a:ext>
            </a:extLst>
          </a:blip>
          <a:srcRect/>
          <a:stretch>
            <a:fillRect/>
          </a:stretch>
        </p:blipFill>
        <p:spPr>
          <a:xfrm>
            <a:off x="92390" y="107171"/>
            <a:ext cx="3861778" cy="731380"/>
          </a:xfrm>
          <a:prstGeom prst="rect">
            <a:avLst/>
          </a:prstGeom>
        </p:spPr>
      </p:pic>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7"/>
                </a:ext>
              </a:extLst>
            </a:blip>
            <a:srcRect/>
            <a:stretch>
              <a:fillRect/>
            </a:stretch>
          </p:blipFill>
          <p:spPr>
            <a:xfrm rot="-1164109">
              <a:off x="66546" y="66546"/>
              <a:ext cx="483263" cy="483263"/>
            </a:xfrm>
            <a:prstGeom prst="rect">
              <a:avLst/>
            </a:prstGeom>
          </p:spPr>
        </p:pic>
      </p:grpSp>
      <p:sp>
        <p:nvSpPr>
          <p:cNvPr id="25" name="TextBox 24">
            <a:extLst>
              <a:ext uri="{FF2B5EF4-FFF2-40B4-BE49-F238E27FC236}">
                <a16:creationId xmlns:a16="http://schemas.microsoft.com/office/drawing/2014/main" xmlns="" id="{EBFD7498-B81A-FA54-38B1-796412CA0EB4}"/>
              </a:ext>
            </a:extLst>
          </p:cNvPr>
          <p:cNvSpPr txBox="1"/>
          <p:nvPr/>
        </p:nvSpPr>
        <p:spPr>
          <a:xfrm>
            <a:off x="1723950" y="3444292"/>
            <a:ext cx="2193502" cy="1323632"/>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2667" b="1" dirty="0" err="1" smtClean="0">
                <a:solidFill>
                  <a:srgbClr val="FF0000"/>
                </a:solidFill>
                <a:latin typeface="Arial" panose="020B0604020202020204" pitchFamily="34" charset="0"/>
                <a:cs typeface="Arial" panose="020B0604020202020204" pitchFamily="34" charset="0"/>
              </a:rPr>
              <a:t>Mục</a:t>
            </a:r>
            <a:r>
              <a:rPr lang="en-US" sz="2667" b="1" dirty="0" smtClean="0">
                <a:solidFill>
                  <a:srgbClr val="FF0000"/>
                </a:solidFill>
                <a:latin typeface="Arial" panose="020B0604020202020204" pitchFamily="34" charset="0"/>
                <a:cs typeface="Arial" panose="020B0604020202020204" pitchFamily="34" charset="0"/>
              </a:rPr>
              <a:t> </a:t>
            </a:r>
            <a:r>
              <a:rPr lang="en-US" sz="2667" b="1" dirty="0" err="1" smtClean="0">
                <a:solidFill>
                  <a:srgbClr val="FF0000"/>
                </a:solidFill>
                <a:latin typeface="Arial" panose="020B0604020202020204" pitchFamily="34" charset="0"/>
                <a:cs typeface="Arial" panose="020B0604020202020204" pitchFamily="34" charset="0"/>
              </a:rPr>
              <a:t>đích</a:t>
            </a:r>
            <a:r>
              <a:rPr lang="en-US" sz="2667" b="1" dirty="0" smtClean="0">
                <a:solidFill>
                  <a:srgbClr val="FF0000"/>
                </a:solidFill>
                <a:latin typeface="Arial" panose="020B0604020202020204" pitchFamily="34" charset="0"/>
                <a:cs typeface="Arial" panose="020B0604020202020204" pitchFamily="34" charset="0"/>
              </a:rPr>
              <a:t> </a:t>
            </a:r>
            <a:r>
              <a:rPr lang="en-US" sz="2667" b="1" dirty="0" err="1" smtClean="0">
                <a:solidFill>
                  <a:srgbClr val="FF0000"/>
                </a:solidFill>
                <a:latin typeface="Arial" panose="020B0604020202020204" pitchFamily="34" charset="0"/>
                <a:cs typeface="Arial" panose="020B0604020202020204" pitchFamily="34" charset="0"/>
              </a:rPr>
              <a:t>của</a:t>
            </a:r>
            <a:r>
              <a:rPr lang="en-US" sz="2667" b="1" dirty="0" smtClean="0">
                <a:solidFill>
                  <a:srgbClr val="FF0000"/>
                </a:solidFill>
                <a:latin typeface="Arial" panose="020B0604020202020204" pitchFamily="34" charset="0"/>
                <a:cs typeface="Arial" panose="020B0604020202020204" pitchFamily="34" charset="0"/>
              </a:rPr>
              <a:t> </a:t>
            </a:r>
            <a:r>
              <a:rPr lang="en-US" sz="2667" b="1" dirty="0" err="1" smtClean="0">
                <a:solidFill>
                  <a:srgbClr val="FF0000"/>
                </a:solidFill>
                <a:latin typeface="Arial" panose="020B0604020202020204" pitchFamily="34" charset="0"/>
                <a:cs typeface="Arial" panose="020B0604020202020204" pitchFamily="34" charset="0"/>
              </a:rPr>
              <a:t>lai</a:t>
            </a:r>
            <a:r>
              <a:rPr lang="en-US" sz="2667" b="1" dirty="0" smtClean="0">
                <a:solidFill>
                  <a:srgbClr val="FF0000"/>
                </a:solidFill>
                <a:latin typeface="Arial" panose="020B0604020202020204" pitchFamily="34" charset="0"/>
                <a:cs typeface="Arial" panose="020B0604020202020204" pitchFamily="34" charset="0"/>
              </a:rPr>
              <a:t> </a:t>
            </a:r>
            <a:r>
              <a:rPr lang="en-US" sz="2667" b="1" dirty="0" err="1" smtClean="0">
                <a:solidFill>
                  <a:srgbClr val="FF0000"/>
                </a:solidFill>
                <a:latin typeface="Arial" panose="020B0604020202020204" pitchFamily="34" charset="0"/>
                <a:cs typeface="Arial" panose="020B0604020202020204" pitchFamily="34" charset="0"/>
              </a:rPr>
              <a:t>giống</a:t>
            </a:r>
            <a:endParaRPr kumimoji="0" lang="en-US" sz="2667"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xmlns="" id="{92D971E1-043C-A100-7745-9A5F1A196EFE}"/>
              </a:ext>
            </a:extLst>
          </p:cNvPr>
          <p:cNvPicPr>
            <a:picLocks noChangeAspect="1"/>
          </p:cNvPicPr>
          <p:nvPr/>
        </p:nvPicPr>
        <p:blipFill>
          <a:blip r:embed="rId18"/>
          <a:stretch>
            <a:fillRect/>
          </a:stretch>
        </p:blipFill>
        <p:spPr>
          <a:xfrm>
            <a:off x="618242" y="1234196"/>
            <a:ext cx="720691" cy="1171481"/>
          </a:xfrm>
          <a:prstGeom prst="rect">
            <a:avLst/>
          </a:prstGeom>
        </p:spPr>
      </p:pic>
      <p:pic>
        <p:nvPicPr>
          <p:cNvPr id="13" name="Picture 12">
            <a:extLst>
              <a:ext uri="{FF2B5EF4-FFF2-40B4-BE49-F238E27FC236}">
                <a16:creationId xmlns:a16="http://schemas.microsoft.com/office/drawing/2014/main" xmlns="" id="{EB7DB2EC-EECC-A0FE-DE89-D7EF44360F5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9623140" y="1771667"/>
            <a:ext cx="2856183" cy="2856183"/>
          </a:xfrm>
          <a:prstGeom prst="rect">
            <a:avLst/>
          </a:prstGeom>
        </p:spPr>
      </p:pic>
      <p:pic>
        <p:nvPicPr>
          <p:cNvPr id="23" name="Picture 29" descr="bunny_thumping_foot_md_clr"/>
          <p:cNvPicPr>
            <a:picLocks noChangeAspect="1" noChangeArrowheads="1" noCrop="1"/>
          </p:cNvPicPr>
          <p:nvPr/>
        </p:nvPicPr>
        <p:blipFill>
          <a:blip r:embed="rId20">
            <a:lum contrast="12000"/>
            <a:extLst>
              <a:ext uri="{28A0092B-C50C-407E-A947-70E740481C1C}">
                <a14:useLocalDpi xmlns:a14="http://schemas.microsoft.com/office/drawing/2010/main" val="0"/>
              </a:ext>
            </a:extLst>
          </a:blip>
          <a:srcRect/>
          <a:stretch>
            <a:fillRect/>
          </a:stretch>
        </p:blipFill>
        <p:spPr bwMode="auto">
          <a:xfrm>
            <a:off x="368225" y="3437866"/>
            <a:ext cx="1355725"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p:nvPr/>
        </p:nvSpPr>
        <p:spPr>
          <a:xfrm>
            <a:off x="4135782" y="573602"/>
            <a:ext cx="6272084" cy="2677656"/>
          </a:xfrm>
          <a:prstGeom prst="rect">
            <a:avLst/>
          </a:prstGeom>
        </p:spPr>
        <p:txBody>
          <a:bodyPr wrap="square">
            <a:spAutoFit/>
          </a:bodyPr>
          <a:lstStyle/>
          <a:p>
            <a:pPr>
              <a:lnSpc>
                <a:spcPct val="150000"/>
              </a:lnSpc>
            </a:pPr>
            <a:r>
              <a:rPr lang="de-DE" sz="2800" dirty="0">
                <a:latin typeface="Times New Roman" panose="02020603050405020304" pitchFamily="18" charset="0"/>
                <a:ea typeface="Calibri" panose="020F0502020204030204" pitchFamily="34" charset="0"/>
                <a:cs typeface="Arial" panose="020B0604020202020204" pitchFamily="34" charset="0"/>
              </a:rPr>
              <a:t>là cho giao phối giữa con đực và con cái thuộc các giống khác nhau để sinh ra đời sau mang vật chất di truyền từ nhiều giống khác </a:t>
            </a:r>
            <a:r>
              <a:rPr lang="de-DE" sz="2800" dirty="0" smtClean="0">
                <a:latin typeface="Times New Roman" panose="02020603050405020304" pitchFamily="18" charset="0"/>
                <a:ea typeface="Calibri" panose="020F0502020204030204" pitchFamily="34" charset="0"/>
                <a:cs typeface="Arial" panose="020B0604020202020204" pitchFamily="34" charset="0"/>
              </a:rPr>
              <a:t>nhau cùng loài.</a:t>
            </a:r>
            <a:endParaRPr lang="en-US" sz="20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6" name="TextBox 25">
            <a:extLst>
              <a:ext uri="{FF2B5EF4-FFF2-40B4-BE49-F238E27FC236}">
                <a16:creationId xmlns:a16="http://schemas.microsoft.com/office/drawing/2014/main" xmlns="" id="{EBFD7498-B81A-FA54-38B1-796412CA0EB4}"/>
              </a:ext>
            </a:extLst>
          </p:cNvPr>
          <p:cNvSpPr txBox="1"/>
          <p:nvPr/>
        </p:nvSpPr>
        <p:spPr>
          <a:xfrm>
            <a:off x="1526800" y="1645051"/>
            <a:ext cx="2193502" cy="502766"/>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2667" b="1" noProof="0" dirty="0" smtClean="0">
                <a:solidFill>
                  <a:srgbClr val="FF0000"/>
                </a:solidFill>
                <a:latin typeface="Arial" panose="020B0604020202020204" pitchFamily="34" charset="0"/>
                <a:cs typeface="Arial" panose="020B0604020202020204" pitchFamily="34" charset="0"/>
              </a:rPr>
              <a:t>Lai </a:t>
            </a:r>
            <a:r>
              <a:rPr lang="en-US" sz="2667" b="1" noProof="0" dirty="0" err="1" smtClean="0">
                <a:solidFill>
                  <a:srgbClr val="FF0000"/>
                </a:solidFill>
                <a:latin typeface="Arial" panose="020B0604020202020204" pitchFamily="34" charset="0"/>
                <a:cs typeface="Arial" panose="020B0604020202020204" pitchFamily="34" charset="0"/>
              </a:rPr>
              <a:t>giống</a:t>
            </a:r>
            <a:endParaRPr kumimoji="0" lang="en-US" sz="2667"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27" name="Rectangle 26"/>
          <p:cNvSpPr/>
          <p:nvPr/>
        </p:nvSpPr>
        <p:spPr>
          <a:xfrm>
            <a:off x="4276839" y="2885277"/>
            <a:ext cx="6272084" cy="464871"/>
          </a:xfrm>
          <a:prstGeom prst="rect">
            <a:avLst/>
          </a:prstGeom>
        </p:spPr>
        <p:txBody>
          <a:bodyPr wrap="square">
            <a:spAutoFit/>
          </a:bodyPr>
          <a:lstStyle/>
          <a:p>
            <a:pPr>
              <a:lnSpc>
                <a:spcPct val="150000"/>
              </a:lnSpc>
            </a:pP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sp>
        <p:nvSpPr>
          <p:cNvPr id="10" name="Rectangle 9"/>
          <p:cNvSpPr/>
          <p:nvPr/>
        </p:nvSpPr>
        <p:spPr>
          <a:xfrm>
            <a:off x="4021861" y="3254599"/>
            <a:ext cx="6096000" cy="1962204"/>
          </a:xfrm>
          <a:prstGeom prst="rect">
            <a:avLst/>
          </a:prstGeom>
        </p:spPr>
        <p:txBody>
          <a:bodyPr>
            <a:spAutoFit/>
          </a:bodyPr>
          <a:lstStyle/>
          <a:p>
            <a:pPr>
              <a:lnSpc>
                <a:spcPct val="150000"/>
              </a:lnSpc>
            </a:pPr>
            <a:r>
              <a:rPr lang="de-DE" sz="2800" dirty="0">
                <a:latin typeface="Times New Roman" panose="02020603050405020304" pitchFamily="18" charset="0"/>
                <a:ea typeface="Calibri" panose="020F0502020204030204" pitchFamily="34" charset="0"/>
                <a:cs typeface="Arial" panose="020B0604020202020204" pitchFamily="34" charset="0"/>
              </a:rPr>
              <a:t>Là bổ sung các tính </a:t>
            </a:r>
            <a:r>
              <a:rPr lang="de-DE" sz="2400" dirty="0">
                <a:latin typeface="Times New Roman" panose="02020603050405020304" pitchFamily="18" charset="0"/>
                <a:ea typeface="Calibri" panose="020F0502020204030204" pitchFamily="34" charset="0"/>
                <a:cs typeface="Arial" panose="020B0604020202020204" pitchFamily="34" charset="0"/>
              </a:rPr>
              <a:t>trạng</a:t>
            </a:r>
            <a:r>
              <a:rPr lang="de-DE" sz="2800" dirty="0">
                <a:latin typeface="Times New Roman" panose="02020603050405020304" pitchFamily="18" charset="0"/>
                <a:ea typeface="Calibri" panose="020F0502020204030204" pitchFamily="34" charset="0"/>
                <a:cs typeface="Arial" panose="020B0604020202020204" pitchFamily="34" charset="0"/>
              </a:rPr>
              <a:t> tốt có ở các giống khác nhau và khai thác ưu thế lai ở đời con.</a:t>
            </a:r>
            <a:endParaRPr lang="en-US" sz="20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6004443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9" grpId="0"/>
      <p:bldP spid="26"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21" name="Line 5"/>
          <p:cNvSpPr>
            <a:spLocks noChangeShapeType="1"/>
          </p:cNvSpPr>
          <p:nvPr/>
        </p:nvSpPr>
        <p:spPr bwMode="auto">
          <a:xfrm>
            <a:off x="1952625" y="685800"/>
            <a:ext cx="0" cy="5334000"/>
          </a:xfrm>
          <a:prstGeom prst="line">
            <a:avLst/>
          </a:prstGeom>
          <a:noFill/>
          <a:ln w="28575">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pic>
        <p:nvPicPr>
          <p:cNvPr id="9234" name="Picture 18" descr="HeoLaiMc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1400" y="3962400"/>
            <a:ext cx="5791200" cy="2286000"/>
          </a:xfrm>
          <a:prstGeom prst="rect">
            <a:avLst/>
          </a:prstGeom>
          <a:noFill/>
          <a:extLst>
            <a:ext uri="{909E8E84-426E-40DD-AFC4-6F175D3DCCD1}">
              <a14:hiddenFill xmlns:a14="http://schemas.microsoft.com/office/drawing/2010/main">
                <a:solidFill>
                  <a:srgbClr val="FFFFFF"/>
                </a:solidFill>
              </a14:hiddenFill>
            </a:ext>
          </a:extLst>
        </p:spPr>
      </p:pic>
      <p:pic>
        <p:nvPicPr>
          <p:cNvPr id="9235" name="Picture 19" descr="HeoMcai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1371600"/>
            <a:ext cx="35814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7" name="Line 21"/>
          <p:cNvSpPr>
            <a:spLocks noChangeShapeType="1"/>
          </p:cNvSpPr>
          <p:nvPr/>
        </p:nvSpPr>
        <p:spPr bwMode="auto">
          <a:xfrm>
            <a:off x="5867400" y="22098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38" name="Line 22"/>
          <p:cNvSpPr>
            <a:spLocks noChangeShapeType="1"/>
          </p:cNvSpPr>
          <p:nvPr/>
        </p:nvSpPr>
        <p:spPr bwMode="auto">
          <a:xfrm flipH="1">
            <a:off x="5791200" y="22098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39" name="Line 23"/>
          <p:cNvSpPr>
            <a:spLocks noChangeShapeType="1"/>
          </p:cNvSpPr>
          <p:nvPr/>
        </p:nvSpPr>
        <p:spPr bwMode="auto">
          <a:xfrm>
            <a:off x="6210300" y="2395538"/>
            <a:ext cx="38100" cy="12954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40" name="Oval 24"/>
          <p:cNvSpPr>
            <a:spLocks noChangeArrowheads="1"/>
          </p:cNvSpPr>
          <p:nvPr/>
        </p:nvSpPr>
        <p:spPr bwMode="auto">
          <a:xfrm>
            <a:off x="2133600" y="3810000"/>
            <a:ext cx="304800" cy="2286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41" name="Line 25"/>
          <p:cNvSpPr>
            <a:spLocks noChangeShapeType="1"/>
          </p:cNvSpPr>
          <p:nvPr/>
        </p:nvSpPr>
        <p:spPr bwMode="auto">
          <a:xfrm>
            <a:off x="2286000" y="4038600"/>
            <a:ext cx="0" cy="3048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42" name="Line 26"/>
          <p:cNvSpPr>
            <a:spLocks noChangeShapeType="1"/>
          </p:cNvSpPr>
          <p:nvPr/>
        </p:nvSpPr>
        <p:spPr bwMode="auto">
          <a:xfrm>
            <a:off x="2090738" y="4114800"/>
            <a:ext cx="3810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43" name="Oval 27"/>
          <p:cNvSpPr>
            <a:spLocks noChangeArrowheads="1"/>
          </p:cNvSpPr>
          <p:nvPr/>
        </p:nvSpPr>
        <p:spPr bwMode="auto">
          <a:xfrm>
            <a:off x="9753600" y="4114800"/>
            <a:ext cx="304800" cy="228600"/>
          </a:xfrm>
          <a:prstGeom prst="ellipse">
            <a:avLst/>
          </a:prstGeom>
          <a:solidFill>
            <a:srgbClr val="00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9244" name="Line 28"/>
          <p:cNvSpPr>
            <a:spLocks noChangeShapeType="1"/>
          </p:cNvSpPr>
          <p:nvPr/>
        </p:nvSpPr>
        <p:spPr bwMode="auto">
          <a:xfrm flipV="1">
            <a:off x="9982200" y="3886200"/>
            <a:ext cx="228600" cy="2286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pic>
        <p:nvPicPr>
          <p:cNvPr id="9245" name="Picture 29" descr="bunny_thumping_foot_md_clr"/>
          <p:cNvPicPr>
            <a:picLocks noChangeAspect="1" noChangeArrowheads="1" noCrop="1"/>
          </p:cNvPicPr>
          <p:nvPr/>
        </p:nvPicPr>
        <p:blipFill>
          <a:blip r:embed="rId5">
            <a:lum contrast="12000"/>
            <a:extLst>
              <a:ext uri="{28A0092B-C50C-407E-A947-70E740481C1C}">
                <a14:useLocalDpi xmlns:a14="http://schemas.microsoft.com/office/drawing/2010/main" val="0"/>
              </a:ext>
            </a:extLst>
          </a:blip>
          <a:srcRect/>
          <a:stretch>
            <a:fillRect/>
          </a:stretch>
        </p:blipFill>
        <p:spPr bwMode="auto">
          <a:xfrm>
            <a:off x="1981201" y="4454526"/>
            <a:ext cx="1355725"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47" name="Text Box 31"/>
          <p:cNvSpPr txBox="1">
            <a:spLocks noChangeArrowheads="1"/>
          </p:cNvSpPr>
          <p:nvPr/>
        </p:nvSpPr>
        <p:spPr bwMode="auto">
          <a:xfrm>
            <a:off x="8305800" y="3505200"/>
            <a:ext cx="12192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base">
              <a:spcBef>
                <a:spcPct val="50000"/>
              </a:spcBef>
              <a:spcAft>
                <a:spcPct val="0"/>
              </a:spcAft>
            </a:pPr>
            <a:r>
              <a:rPr lang="en-US" altLang="en-US" dirty="0" err="1" smtClean="0">
                <a:solidFill>
                  <a:srgbClr val="000000"/>
                </a:solidFill>
                <a:latin typeface="Times New Roman" panose="02020603050405020304" pitchFamily="18" charset="0"/>
                <a:cs typeface="Arial" panose="020B0604020202020204" pitchFamily="34" charset="0"/>
              </a:rPr>
              <a:t>Yorksire</a:t>
            </a:r>
            <a:endParaRPr lang="en-US" altLang="en-US" dirty="0">
              <a:solidFill>
                <a:srgbClr val="000000"/>
              </a:solidFill>
              <a:latin typeface="Times New Roman" panose="02020603050405020304" pitchFamily="18" charset="0"/>
              <a:cs typeface="Arial" panose="020B0604020202020204" pitchFamily="34" charset="0"/>
            </a:endParaRPr>
          </a:p>
        </p:txBody>
      </p:sp>
      <p:sp>
        <p:nvSpPr>
          <p:cNvPr id="9249" name="Text Box 33"/>
          <p:cNvSpPr txBox="1">
            <a:spLocks noChangeArrowheads="1"/>
          </p:cNvSpPr>
          <p:nvPr/>
        </p:nvSpPr>
        <p:spPr bwMode="auto">
          <a:xfrm>
            <a:off x="2362200" y="3429000"/>
            <a:ext cx="1219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base">
              <a:spcBef>
                <a:spcPct val="50000"/>
              </a:spcBef>
              <a:spcAft>
                <a:spcPct val="0"/>
              </a:spcAft>
            </a:pPr>
            <a:r>
              <a:rPr lang="en-US" altLang="en-US" sz="1400">
                <a:solidFill>
                  <a:srgbClr val="000000"/>
                </a:solidFill>
                <a:latin typeface="Times New Roman" panose="02020603050405020304" pitchFamily="18" charset="0"/>
                <a:cs typeface="Arial" panose="020B0604020202020204" pitchFamily="34" charset="0"/>
              </a:rPr>
              <a:t>MÓNG CÁI</a:t>
            </a:r>
          </a:p>
        </p:txBody>
      </p:sp>
      <p:sp>
        <p:nvSpPr>
          <p:cNvPr id="9250" name="Text Box 34"/>
          <p:cNvSpPr txBox="1">
            <a:spLocks noChangeArrowheads="1"/>
          </p:cNvSpPr>
          <p:nvPr/>
        </p:nvSpPr>
        <p:spPr bwMode="auto">
          <a:xfrm>
            <a:off x="6324600" y="6324600"/>
            <a:ext cx="1219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base">
              <a:spcBef>
                <a:spcPct val="50000"/>
              </a:spcBef>
              <a:spcAft>
                <a:spcPct val="0"/>
              </a:spcAft>
            </a:pPr>
            <a:r>
              <a:rPr lang="en-US" altLang="en-US" sz="1400" b="1" dirty="0">
                <a:solidFill>
                  <a:srgbClr val="C00000"/>
                </a:solidFill>
                <a:latin typeface="Times New Roman" panose="02020603050405020304" pitchFamily="18" charset="0"/>
                <a:cs typeface="Arial" panose="020B0604020202020204" pitchFamily="34" charset="0"/>
              </a:rPr>
              <a:t> </a:t>
            </a:r>
            <a:r>
              <a:rPr lang="en-US" altLang="en-US" sz="1400" b="1" dirty="0" smtClean="0">
                <a:solidFill>
                  <a:srgbClr val="C00000"/>
                </a:solidFill>
                <a:latin typeface="Times New Roman" panose="02020603050405020304" pitchFamily="18" charset="0"/>
                <a:cs typeface="Arial" panose="020B0604020202020204" pitchFamily="34" charset="0"/>
              </a:rPr>
              <a:t>LỢN LAI F1</a:t>
            </a:r>
            <a:endParaRPr lang="en-US" altLang="en-US" sz="1400" b="1" dirty="0">
              <a:solidFill>
                <a:srgbClr val="C00000"/>
              </a:solidFill>
              <a:latin typeface="Times New Roman" panose="02020603050405020304" pitchFamily="18" charset="0"/>
              <a:cs typeface="Arial" panose="020B0604020202020204" pitchFamily="34" charset="0"/>
            </a:endParaRPr>
          </a:p>
        </p:txBody>
      </p:sp>
      <p:sp>
        <p:nvSpPr>
          <p:cNvPr id="2" name="AutoShape 2" descr="channuoithuy.com.vn/wp-content/uploads/2022/05/ngo..."/>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6"/>
          <a:stretch>
            <a:fillRect/>
          </a:stretch>
        </p:blipFill>
        <p:spPr>
          <a:xfrm>
            <a:off x="7048500" y="1055802"/>
            <a:ext cx="3914873" cy="2449398"/>
          </a:xfrm>
          <a:prstGeom prst="rect">
            <a:avLst/>
          </a:prstGeom>
        </p:spPr>
      </p:pic>
    </p:spTree>
    <p:extLst>
      <p:ext uri="{BB962C8B-B14F-4D97-AF65-F5344CB8AC3E}">
        <p14:creationId xmlns:p14="http://schemas.microsoft.com/office/powerpoint/2010/main" val="186703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9245"/>
                                        </p:tgtEl>
                                        <p:attrNameLst>
                                          <p:attrName>style.visibility</p:attrName>
                                        </p:attrNameLst>
                                      </p:cBhvr>
                                      <p:to>
                                        <p:strVal val="visible"/>
                                      </p:to>
                                    </p:set>
                                    <p:anim calcmode="lin" valueType="num">
                                      <p:cBhvr additive="base">
                                        <p:cTn id="7" dur="500" fill="hold"/>
                                        <p:tgtEl>
                                          <p:spTgt spid="9245"/>
                                        </p:tgtEl>
                                        <p:attrNameLst>
                                          <p:attrName>ppt_x</p:attrName>
                                        </p:attrNameLst>
                                      </p:cBhvr>
                                      <p:tavLst>
                                        <p:tav tm="0">
                                          <p:val>
                                            <p:strVal val="0-#ppt_w/2"/>
                                          </p:val>
                                        </p:tav>
                                        <p:tav tm="100000">
                                          <p:val>
                                            <p:strVal val="#ppt_x"/>
                                          </p:val>
                                        </p:tav>
                                      </p:tavLst>
                                    </p:anim>
                                    <p:anim calcmode="lin" valueType="num">
                                      <p:cBhvr additive="base">
                                        <p:cTn id="8" dur="500" fill="hold"/>
                                        <p:tgtEl>
                                          <p:spTgt spid="92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499"/>
                                          </p:stCondLst>
                                        </p:cTn>
                                        <p:tgtEl>
                                          <p:spTgt spid="9235"/>
                                        </p:tgtEl>
                                        <p:attrNameLst>
                                          <p:attrName>style.visibility</p:attrName>
                                        </p:attrNameLst>
                                      </p:cBhvr>
                                      <p:to>
                                        <p:strVal val="visible"/>
                                      </p:to>
                                    </p:set>
                                  </p:childTnLst>
                                </p:cTn>
                              </p:par>
                            </p:childTnLst>
                          </p:cTn>
                        </p:par>
                        <p:par>
                          <p:cTn id="13" fill="hold">
                            <p:stCondLst>
                              <p:cond delay="500"/>
                            </p:stCondLst>
                            <p:childTnLst>
                              <p:par>
                                <p:cTn id="14" presetID="24" presetClass="entr" presetSubtype="0" fill="hold" grpId="0" nodeType="afterEffect">
                                  <p:stCondLst>
                                    <p:cond delay="0"/>
                                  </p:stCondLst>
                                  <p:childTnLst>
                                    <p:set>
                                      <p:cBhvr>
                                        <p:cTn id="15" dur="1" fill="hold">
                                          <p:stCondLst>
                                            <p:cond delay="499"/>
                                          </p:stCondLst>
                                        </p:cTn>
                                        <p:tgtEl>
                                          <p:spTgt spid="9238"/>
                                        </p:tgtEl>
                                        <p:attrNameLst>
                                          <p:attrName>style.visibility</p:attrName>
                                        </p:attrNameLst>
                                      </p:cBhvr>
                                      <p:to>
                                        <p:strVal val="visible"/>
                                      </p:to>
                                    </p:set>
                                    <p:anim to="" calcmode="lin" valueType="num">
                                      <p:cBhvr>
                                        <p:cTn id="16" dur="1" fill="hold"/>
                                        <p:tgtEl>
                                          <p:spTgt spid="9238"/>
                                        </p:tgtEl>
                                        <p:attrNameLst>
                                          <p:attrName/>
                                        </p:attrNameLst>
                                      </p:cBhvr>
                                    </p:anim>
                                  </p:childTnLst>
                                </p:cTn>
                              </p:par>
                            </p:childTnLst>
                          </p:cTn>
                        </p:par>
                        <p:par>
                          <p:cTn id="17" fill="hold">
                            <p:stCondLst>
                              <p:cond delay="1000"/>
                            </p:stCondLst>
                            <p:childTnLst>
                              <p:par>
                                <p:cTn id="18" presetID="24" presetClass="entr" presetSubtype="0" fill="hold" grpId="0" nodeType="afterEffect">
                                  <p:stCondLst>
                                    <p:cond delay="0"/>
                                  </p:stCondLst>
                                  <p:childTnLst>
                                    <p:set>
                                      <p:cBhvr>
                                        <p:cTn id="19" dur="1" fill="hold">
                                          <p:stCondLst>
                                            <p:cond delay="499"/>
                                          </p:stCondLst>
                                        </p:cTn>
                                        <p:tgtEl>
                                          <p:spTgt spid="9237"/>
                                        </p:tgtEl>
                                        <p:attrNameLst>
                                          <p:attrName>style.visibility</p:attrName>
                                        </p:attrNameLst>
                                      </p:cBhvr>
                                      <p:to>
                                        <p:strVal val="visible"/>
                                      </p:to>
                                    </p:set>
                                    <p:anim to="" calcmode="lin" valueType="num">
                                      <p:cBhvr>
                                        <p:cTn id="20" dur="1" fill="hold"/>
                                        <p:tgtEl>
                                          <p:spTgt spid="9237"/>
                                        </p:tgtEl>
                                        <p:attrNameLst>
                                          <p:attrName/>
                                        </p:attrNameLst>
                                      </p:cBhvr>
                                    </p:anim>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grpId="0" nodeType="clickEffect">
                                  <p:stCondLst>
                                    <p:cond delay="0"/>
                                  </p:stCondLst>
                                  <p:childTnLst>
                                    <p:set>
                                      <p:cBhvr>
                                        <p:cTn id="24" dur="1" fill="hold">
                                          <p:stCondLst>
                                            <p:cond delay="0"/>
                                          </p:stCondLst>
                                        </p:cTn>
                                        <p:tgtEl>
                                          <p:spTgt spid="9249"/>
                                        </p:tgtEl>
                                        <p:attrNameLst>
                                          <p:attrName>style.visibility</p:attrName>
                                        </p:attrNameLst>
                                      </p:cBhvr>
                                      <p:to>
                                        <p:strVal val="visible"/>
                                      </p:to>
                                    </p:set>
                                    <p:anim calcmode="lin" valueType="num">
                                      <p:cBhvr additive="base">
                                        <p:cTn id="25" dur="500"/>
                                        <p:tgtEl>
                                          <p:spTgt spid="9249"/>
                                        </p:tgtEl>
                                        <p:attrNameLst>
                                          <p:attrName>ppt_y</p:attrName>
                                        </p:attrNameLst>
                                      </p:cBhvr>
                                      <p:tavLst>
                                        <p:tav tm="0">
                                          <p:val>
                                            <p:strVal val="#ppt_y+#ppt_h*1.125000"/>
                                          </p:val>
                                        </p:tav>
                                        <p:tav tm="100000">
                                          <p:val>
                                            <p:strVal val="#ppt_y"/>
                                          </p:val>
                                        </p:tav>
                                      </p:tavLst>
                                    </p:anim>
                                    <p:animEffect transition="in" filter="wipe(up)">
                                      <p:cBhvr>
                                        <p:cTn id="26" dur="500"/>
                                        <p:tgtEl>
                                          <p:spTgt spid="9249"/>
                                        </p:tgtEl>
                                      </p:cBhvr>
                                    </p:animEffect>
                                  </p:childTnLst>
                                </p:cTn>
                              </p:par>
                            </p:childTnLst>
                          </p:cTn>
                        </p:par>
                        <p:par>
                          <p:cTn id="27" fill="hold">
                            <p:stCondLst>
                              <p:cond delay="500"/>
                            </p:stCondLst>
                            <p:childTnLst>
                              <p:par>
                                <p:cTn id="28" presetID="12" presetClass="entr" presetSubtype="4" fill="hold" grpId="0" nodeType="afterEffect">
                                  <p:stCondLst>
                                    <p:cond delay="0"/>
                                  </p:stCondLst>
                                  <p:childTnLst>
                                    <p:set>
                                      <p:cBhvr>
                                        <p:cTn id="29" dur="1" fill="hold">
                                          <p:stCondLst>
                                            <p:cond delay="0"/>
                                          </p:stCondLst>
                                        </p:cTn>
                                        <p:tgtEl>
                                          <p:spTgt spid="9247"/>
                                        </p:tgtEl>
                                        <p:attrNameLst>
                                          <p:attrName>style.visibility</p:attrName>
                                        </p:attrNameLst>
                                      </p:cBhvr>
                                      <p:to>
                                        <p:strVal val="visible"/>
                                      </p:to>
                                    </p:set>
                                    <p:anim calcmode="lin" valueType="num">
                                      <p:cBhvr additive="base">
                                        <p:cTn id="30" dur="500"/>
                                        <p:tgtEl>
                                          <p:spTgt spid="9247"/>
                                        </p:tgtEl>
                                        <p:attrNameLst>
                                          <p:attrName>ppt_y</p:attrName>
                                        </p:attrNameLst>
                                      </p:cBhvr>
                                      <p:tavLst>
                                        <p:tav tm="0">
                                          <p:val>
                                            <p:strVal val="#ppt_y+#ppt_h*1.125000"/>
                                          </p:val>
                                        </p:tav>
                                        <p:tav tm="100000">
                                          <p:val>
                                            <p:strVal val="#ppt_y"/>
                                          </p:val>
                                        </p:tav>
                                      </p:tavLst>
                                    </p:anim>
                                    <p:animEffect transition="in" filter="wipe(up)">
                                      <p:cBhvr>
                                        <p:cTn id="31" dur="500"/>
                                        <p:tgtEl>
                                          <p:spTgt spid="924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9243"/>
                                        </p:tgtEl>
                                        <p:attrNameLst>
                                          <p:attrName>style.visibility</p:attrName>
                                        </p:attrNameLst>
                                      </p:cBhvr>
                                      <p:to>
                                        <p:strVal val="visible"/>
                                      </p:to>
                                    </p:set>
                                    <p:animEffect transition="in" filter="wipe(down)">
                                      <p:cBhvr>
                                        <p:cTn id="36" dur="500"/>
                                        <p:tgtEl>
                                          <p:spTgt spid="9243"/>
                                        </p:tgtEl>
                                      </p:cBhvr>
                                    </p:animEffect>
                                  </p:childTnLst>
                                </p:cTn>
                              </p:par>
                            </p:childTnLst>
                          </p:cTn>
                        </p:par>
                        <p:par>
                          <p:cTn id="37" fill="hold">
                            <p:stCondLst>
                              <p:cond delay="500"/>
                            </p:stCondLst>
                            <p:childTnLst>
                              <p:par>
                                <p:cTn id="38" presetID="22" presetClass="entr" presetSubtype="4" fill="hold" grpId="0" nodeType="afterEffect">
                                  <p:stCondLst>
                                    <p:cond delay="0"/>
                                  </p:stCondLst>
                                  <p:childTnLst>
                                    <p:set>
                                      <p:cBhvr>
                                        <p:cTn id="39" dur="1" fill="hold">
                                          <p:stCondLst>
                                            <p:cond delay="0"/>
                                          </p:stCondLst>
                                        </p:cTn>
                                        <p:tgtEl>
                                          <p:spTgt spid="9244"/>
                                        </p:tgtEl>
                                        <p:attrNameLst>
                                          <p:attrName>style.visibility</p:attrName>
                                        </p:attrNameLst>
                                      </p:cBhvr>
                                      <p:to>
                                        <p:strVal val="visible"/>
                                      </p:to>
                                    </p:set>
                                    <p:animEffect transition="in" filter="wipe(down)">
                                      <p:cBhvr>
                                        <p:cTn id="40" dur="500"/>
                                        <p:tgtEl>
                                          <p:spTgt spid="9244"/>
                                        </p:tgtEl>
                                      </p:cBhvr>
                                    </p:animEffect>
                                  </p:childTnLst>
                                </p:cTn>
                              </p:par>
                            </p:childTnLst>
                          </p:cTn>
                        </p:par>
                        <p:par>
                          <p:cTn id="41" fill="hold">
                            <p:stCondLst>
                              <p:cond delay="1000"/>
                            </p:stCondLst>
                            <p:childTnLst>
                              <p:par>
                                <p:cTn id="42" presetID="22" presetClass="entr" presetSubtype="4" fill="hold" grpId="0" nodeType="afterEffect">
                                  <p:stCondLst>
                                    <p:cond delay="0"/>
                                  </p:stCondLst>
                                  <p:childTnLst>
                                    <p:set>
                                      <p:cBhvr>
                                        <p:cTn id="43" dur="1" fill="hold">
                                          <p:stCondLst>
                                            <p:cond delay="0"/>
                                          </p:stCondLst>
                                        </p:cTn>
                                        <p:tgtEl>
                                          <p:spTgt spid="9241"/>
                                        </p:tgtEl>
                                        <p:attrNameLst>
                                          <p:attrName>style.visibility</p:attrName>
                                        </p:attrNameLst>
                                      </p:cBhvr>
                                      <p:to>
                                        <p:strVal val="visible"/>
                                      </p:to>
                                    </p:set>
                                    <p:animEffect transition="in" filter="wipe(down)">
                                      <p:cBhvr>
                                        <p:cTn id="44" dur="500"/>
                                        <p:tgtEl>
                                          <p:spTgt spid="9241"/>
                                        </p:tgtEl>
                                      </p:cBhvr>
                                    </p:animEffect>
                                  </p:childTnLst>
                                </p:cTn>
                              </p:par>
                            </p:childTnLst>
                          </p:cTn>
                        </p:par>
                        <p:par>
                          <p:cTn id="45" fill="hold">
                            <p:stCondLst>
                              <p:cond delay="1500"/>
                            </p:stCondLst>
                            <p:childTnLst>
                              <p:par>
                                <p:cTn id="46" presetID="22" presetClass="entr" presetSubtype="4" fill="hold" grpId="0" nodeType="afterEffect">
                                  <p:stCondLst>
                                    <p:cond delay="0"/>
                                  </p:stCondLst>
                                  <p:childTnLst>
                                    <p:set>
                                      <p:cBhvr>
                                        <p:cTn id="47" dur="1" fill="hold">
                                          <p:stCondLst>
                                            <p:cond delay="0"/>
                                          </p:stCondLst>
                                        </p:cTn>
                                        <p:tgtEl>
                                          <p:spTgt spid="9242"/>
                                        </p:tgtEl>
                                        <p:attrNameLst>
                                          <p:attrName>style.visibility</p:attrName>
                                        </p:attrNameLst>
                                      </p:cBhvr>
                                      <p:to>
                                        <p:strVal val="visible"/>
                                      </p:to>
                                    </p:set>
                                    <p:animEffect transition="in" filter="wipe(down)">
                                      <p:cBhvr>
                                        <p:cTn id="48" dur="500"/>
                                        <p:tgtEl>
                                          <p:spTgt spid="9242"/>
                                        </p:tgtEl>
                                      </p:cBhvr>
                                    </p:animEffect>
                                  </p:childTnLst>
                                </p:cTn>
                              </p:par>
                            </p:childTnLst>
                          </p:cTn>
                        </p:par>
                        <p:par>
                          <p:cTn id="49" fill="hold">
                            <p:stCondLst>
                              <p:cond delay="2000"/>
                            </p:stCondLst>
                            <p:childTnLst>
                              <p:par>
                                <p:cTn id="50" presetID="22" presetClass="entr" presetSubtype="4" fill="hold" grpId="0" nodeType="afterEffect">
                                  <p:stCondLst>
                                    <p:cond delay="0"/>
                                  </p:stCondLst>
                                  <p:childTnLst>
                                    <p:set>
                                      <p:cBhvr>
                                        <p:cTn id="51" dur="1" fill="hold">
                                          <p:stCondLst>
                                            <p:cond delay="0"/>
                                          </p:stCondLst>
                                        </p:cTn>
                                        <p:tgtEl>
                                          <p:spTgt spid="9240"/>
                                        </p:tgtEl>
                                        <p:attrNameLst>
                                          <p:attrName>style.visibility</p:attrName>
                                        </p:attrNameLst>
                                      </p:cBhvr>
                                      <p:to>
                                        <p:strVal val="visible"/>
                                      </p:to>
                                    </p:set>
                                    <p:animEffect transition="in" filter="wipe(down)">
                                      <p:cBhvr>
                                        <p:cTn id="52" dur="500"/>
                                        <p:tgtEl>
                                          <p:spTgt spid="9240"/>
                                        </p:tgtEl>
                                      </p:cBhvr>
                                    </p:animEffect>
                                  </p:childTnLst>
                                </p:cTn>
                              </p:par>
                            </p:childTnLst>
                          </p:cTn>
                        </p:par>
                      </p:childTnLst>
                    </p:cTn>
                  </p:par>
                  <p:par>
                    <p:cTn id="53" fill="hold">
                      <p:stCondLst>
                        <p:cond delay="indefinite"/>
                      </p:stCondLst>
                      <p:childTnLst>
                        <p:par>
                          <p:cTn id="54" fill="hold">
                            <p:stCondLst>
                              <p:cond delay="0"/>
                            </p:stCondLst>
                            <p:childTnLst>
                              <p:par>
                                <p:cTn id="55" presetID="18" presetClass="entr" presetSubtype="12" fill="hold" grpId="0" nodeType="clickEffect">
                                  <p:stCondLst>
                                    <p:cond delay="0"/>
                                  </p:stCondLst>
                                  <p:childTnLst>
                                    <p:set>
                                      <p:cBhvr>
                                        <p:cTn id="56" dur="1" fill="hold">
                                          <p:stCondLst>
                                            <p:cond delay="0"/>
                                          </p:stCondLst>
                                        </p:cTn>
                                        <p:tgtEl>
                                          <p:spTgt spid="9239"/>
                                        </p:tgtEl>
                                        <p:attrNameLst>
                                          <p:attrName>style.visibility</p:attrName>
                                        </p:attrNameLst>
                                      </p:cBhvr>
                                      <p:to>
                                        <p:strVal val="visible"/>
                                      </p:to>
                                    </p:set>
                                    <p:animEffect transition="in" filter="strips(downLeft)">
                                      <p:cBhvr>
                                        <p:cTn id="57" dur="500"/>
                                        <p:tgtEl>
                                          <p:spTgt spid="9239"/>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32" fill="hold" nodeType="clickEffect">
                                  <p:stCondLst>
                                    <p:cond delay="0"/>
                                  </p:stCondLst>
                                  <p:childTnLst>
                                    <p:set>
                                      <p:cBhvr>
                                        <p:cTn id="61" dur="1" fill="hold">
                                          <p:stCondLst>
                                            <p:cond delay="0"/>
                                          </p:stCondLst>
                                        </p:cTn>
                                        <p:tgtEl>
                                          <p:spTgt spid="9234"/>
                                        </p:tgtEl>
                                        <p:attrNameLst>
                                          <p:attrName>style.visibility</p:attrName>
                                        </p:attrNameLst>
                                      </p:cBhvr>
                                      <p:to>
                                        <p:strVal val="visible"/>
                                      </p:to>
                                    </p:set>
                                    <p:animEffect transition="in" filter="box(out)">
                                      <p:cBhvr>
                                        <p:cTn id="62" dur="500"/>
                                        <p:tgtEl>
                                          <p:spTgt spid="9234"/>
                                        </p:tgtEl>
                                      </p:cBhvr>
                                    </p:animEffect>
                                  </p:childTnLst>
                                </p:cTn>
                              </p:par>
                            </p:childTnLst>
                          </p:cTn>
                        </p:par>
                        <p:par>
                          <p:cTn id="63" fill="hold">
                            <p:stCondLst>
                              <p:cond delay="500"/>
                            </p:stCondLst>
                            <p:childTnLst>
                              <p:par>
                                <p:cTn id="64" presetID="4" presetClass="entr" presetSubtype="16" fill="hold" grpId="0" nodeType="afterEffect">
                                  <p:stCondLst>
                                    <p:cond delay="0"/>
                                  </p:stCondLst>
                                  <p:childTnLst>
                                    <p:set>
                                      <p:cBhvr>
                                        <p:cTn id="65" dur="1" fill="hold">
                                          <p:stCondLst>
                                            <p:cond delay="0"/>
                                          </p:stCondLst>
                                        </p:cTn>
                                        <p:tgtEl>
                                          <p:spTgt spid="9250"/>
                                        </p:tgtEl>
                                        <p:attrNameLst>
                                          <p:attrName>style.visibility</p:attrName>
                                        </p:attrNameLst>
                                      </p:cBhvr>
                                      <p:to>
                                        <p:strVal val="visible"/>
                                      </p:to>
                                    </p:set>
                                    <p:animEffect transition="in" filter="box(in)">
                                      <p:cBhvr>
                                        <p:cTn id="66" dur="500"/>
                                        <p:tgtEl>
                                          <p:spTgt spid="9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7" grpId="0" animBg="1" autoUpdateAnimBg="0"/>
      <p:bldP spid="9238" grpId="0" animBg="1" autoUpdateAnimBg="0"/>
      <p:bldP spid="9239" grpId="0" animBg="1" autoUpdateAnimBg="0"/>
      <p:bldP spid="9240" grpId="0" animBg="1" autoUpdateAnimBg="0"/>
      <p:bldP spid="9241" grpId="0" animBg="1" autoUpdateAnimBg="0"/>
      <p:bldP spid="9242" grpId="0" animBg="1" autoUpdateAnimBg="0"/>
      <p:bldP spid="9243" grpId="0" animBg="1" autoUpdateAnimBg="0"/>
      <p:bldP spid="9244" grpId="0" animBg="1" autoUpdateAnimBg="0"/>
      <p:bldP spid="9247" grpId="0" autoUpdateAnimBg="0"/>
      <p:bldP spid="9249" grpId="0" autoUpdateAnimBg="0"/>
      <p:bldP spid="925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p:nvPr/>
        </p:nvGrpSpPr>
        <p:grpSpPr>
          <a:xfrm rot="-5400000">
            <a:off x="-3254182" y="2844664"/>
            <a:ext cx="7857938" cy="1671831"/>
            <a:chOff x="0" y="0"/>
            <a:chExt cx="186375649" cy="39652719"/>
          </a:xfrm>
        </p:grpSpPr>
        <p:sp>
          <p:nvSpPr>
            <p:cNvPr id="5" name="Freeform 5"/>
            <p:cNvSpPr/>
            <p:nvPr/>
          </p:nvSpPr>
          <p:spPr>
            <a:xfrm>
              <a:off x="72390" y="72390"/>
              <a:ext cx="186230868" cy="39507938"/>
            </a:xfrm>
            <a:custGeom>
              <a:avLst/>
              <a:gdLst/>
              <a:ahLst/>
              <a:cxnLst/>
              <a:rect l="l" t="t" r="r" b="b"/>
              <a:pathLst>
                <a:path w="186230868" h="39507938">
                  <a:moveTo>
                    <a:pt x="0" y="0"/>
                  </a:moveTo>
                  <a:lnTo>
                    <a:pt x="186230868" y="0"/>
                  </a:lnTo>
                  <a:lnTo>
                    <a:pt x="186230868" y="39507938"/>
                  </a:lnTo>
                  <a:lnTo>
                    <a:pt x="0" y="39507938"/>
                  </a:lnTo>
                  <a:lnTo>
                    <a:pt x="0" y="0"/>
                  </a:lnTo>
                  <a:close/>
                </a:path>
              </a:pathLst>
            </a:custGeom>
            <a:solidFill>
              <a:srgbClr val="FCD5E5"/>
            </a:solidFill>
          </p:spPr>
        </p:sp>
        <p:sp>
          <p:nvSpPr>
            <p:cNvPr id="6" name="Freeform 6"/>
            <p:cNvSpPr/>
            <p:nvPr/>
          </p:nvSpPr>
          <p:spPr>
            <a:xfrm>
              <a:off x="0" y="0"/>
              <a:ext cx="186375650" cy="39652718"/>
            </a:xfrm>
            <a:custGeom>
              <a:avLst/>
              <a:gdLst/>
              <a:ahLst/>
              <a:cxnLst/>
              <a:rect l="l" t="t" r="r" b="b"/>
              <a:pathLst>
                <a:path w="186375650" h="39652718">
                  <a:moveTo>
                    <a:pt x="186230865" y="39507939"/>
                  </a:moveTo>
                  <a:lnTo>
                    <a:pt x="186375650" y="39507939"/>
                  </a:lnTo>
                  <a:lnTo>
                    <a:pt x="186375650" y="39652718"/>
                  </a:lnTo>
                  <a:lnTo>
                    <a:pt x="186230865" y="39652718"/>
                  </a:lnTo>
                  <a:lnTo>
                    <a:pt x="186230865" y="39507939"/>
                  </a:lnTo>
                  <a:close/>
                  <a:moveTo>
                    <a:pt x="0" y="144780"/>
                  </a:moveTo>
                  <a:lnTo>
                    <a:pt x="144780" y="144780"/>
                  </a:lnTo>
                  <a:lnTo>
                    <a:pt x="144780" y="39507939"/>
                  </a:lnTo>
                  <a:lnTo>
                    <a:pt x="0" y="39507939"/>
                  </a:lnTo>
                  <a:lnTo>
                    <a:pt x="0" y="144780"/>
                  </a:lnTo>
                  <a:close/>
                  <a:moveTo>
                    <a:pt x="0" y="39507939"/>
                  </a:moveTo>
                  <a:lnTo>
                    <a:pt x="144780" y="39507939"/>
                  </a:lnTo>
                  <a:lnTo>
                    <a:pt x="144780" y="39652718"/>
                  </a:lnTo>
                  <a:lnTo>
                    <a:pt x="0" y="39652718"/>
                  </a:lnTo>
                  <a:lnTo>
                    <a:pt x="0" y="39507939"/>
                  </a:lnTo>
                  <a:close/>
                  <a:moveTo>
                    <a:pt x="186230865" y="144780"/>
                  </a:moveTo>
                  <a:lnTo>
                    <a:pt x="186375650" y="144780"/>
                  </a:lnTo>
                  <a:lnTo>
                    <a:pt x="186375650" y="39507939"/>
                  </a:lnTo>
                  <a:lnTo>
                    <a:pt x="186230865" y="39507939"/>
                  </a:lnTo>
                  <a:lnTo>
                    <a:pt x="186230865" y="144780"/>
                  </a:lnTo>
                  <a:close/>
                  <a:moveTo>
                    <a:pt x="144780" y="39507939"/>
                  </a:moveTo>
                  <a:lnTo>
                    <a:pt x="186230865" y="39507939"/>
                  </a:lnTo>
                  <a:lnTo>
                    <a:pt x="186230865" y="39652718"/>
                  </a:lnTo>
                  <a:lnTo>
                    <a:pt x="144780" y="39652718"/>
                  </a:lnTo>
                  <a:lnTo>
                    <a:pt x="144780" y="39507939"/>
                  </a:lnTo>
                  <a:close/>
                  <a:moveTo>
                    <a:pt x="186230865" y="0"/>
                  </a:moveTo>
                  <a:lnTo>
                    <a:pt x="186375650" y="0"/>
                  </a:lnTo>
                  <a:lnTo>
                    <a:pt x="186375650" y="144780"/>
                  </a:lnTo>
                  <a:lnTo>
                    <a:pt x="186230865" y="144780"/>
                  </a:lnTo>
                  <a:lnTo>
                    <a:pt x="186230865" y="0"/>
                  </a:lnTo>
                  <a:close/>
                  <a:moveTo>
                    <a:pt x="0" y="0"/>
                  </a:moveTo>
                  <a:lnTo>
                    <a:pt x="144780" y="0"/>
                  </a:lnTo>
                  <a:lnTo>
                    <a:pt x="144780" y="144780"/>
                  </a:lnTo>
                  <a:lnTo>
                    <a:pt x="0" y="144780"/>
                  </a:lnTo>
                  <a:lnTo>
                    <a:pt x="0" y="0"/>
                  </a:lnTo>
                  <a:close/>
                  <a:moveTo>
                    <a:pt x="144780" y="0"/>
                  </a:moveTo>
                  <a:lnTo>
                    <a:pt x="186230865" y="0"/>
                  </a:lnTo>
                  <a:lnTo>
                    <a:pt x="186230865" y="144780"/>
                  </a:lnTo>
                  <a:lnTo>
                    <a:pt x="144780" y="144780"/>
                  </a:lnTo>
                  <a:lnTo>
                    <a:pt x="144780" y="0"/>
                  </a:lnTo>
                  <a:close/>
                </a:path>
              </a:pathLst>
            </a:custGeom>
            <a:solidFill>
              <a:srgbClr val="000000"/>
            </a:solidFill>
          </p:spPr>
        </p:sp>
      </p:grpSp>
      <p:pic>
        <p:nvPicPr>
          <p:cNvPr id="2" name="Picture 1">
            <a:extLst>
              <a:ext uri="{FF2B5EF4-FFF2-40B4-BE49-F238E27FC236}">
                <a16:creationId xmlns:a16="http://schemas.microsoft.com/office/drawing/2014/main" xmlns="" id="{3DDCB865-6E16-518D-8717-6E65F4D66CD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250" t="17560" r="6250" b="14941"/>
          <a:stretch/>
        </p:blipFill>
        <p:spPr>
          <a:xfrm>
            <a:off x="1542715" y="164542"/>
            <a:ext cx="2913520" cy="2118924"/>
          </a:xfrm>
          <a:prstGeom prst="rect">
            <a:avLst/>
          </a:prstGeom>
        </p:spPr>
      </p:pic>
      <p:sp>
        <p:nvSpPr>
          <p:cNvPr id="8" name="Right Arrow 2">
            <a:extLst>
              <a:ext uri="{FF2B5EF4-FFF2-40B4-BE49-F238E27FC236}">
                <a16:creationId xmlns:a16="http://schemas.microsoft.com/office/drawing/2014/main" xmlns="" id="{45435E49-C3AF-42D0-DA70-EF6E3B98AB4F}"/>
              </a:ext>
            </a:extLst>
          </p:cNvPr>
          <p:cNvSpPr/>
          <p:nvPr/>
        </p:nvSpPr>
        <p:spPr>
          <a:xfrm>
            <a:off x="2237475" y="5003800"/>
            <a:ext cx="762000" cy="508000"/>
          </a:xfrm>
          <a:prstGeom prst="rightArrow">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a:endParaRPr lang="en-US" sz="1200">
              <a:solidFill>
                <a:prstClr val="white"/>
              </a:solidFill>
              <a:latin typeface="Calibri"/>
            </a:endParaRPr>
          </a:p>
        </p:txBody>
      </p:sp>
      <p:sp>
        <p:nvSpPr>
          <p:cNvPr id="9" name="Rounded Rectangle 14">
            <a:extLst>
              <a:ext uri="{FF2B5EF4-FFF2-40B4-BE49-F238E27FC236}">
                <a16:creationId xmlns:a16="http://schemas.microsoft.com/office/drawing/2014/main" xmlns="" id="{490D1C38-127D-9931-0659-10C91B9C4B1D}"/>
              </a:ext>
            </a:extLst>
          </p:cNvPr>
          <p:cNvSpPr/>
          <p:nvPr/>
        </p:nvSpPr>
        <p:spPr>
          <a:xfrm>
            <a:off x="3149600" y="4851138"/>
            <a:ext cx="8178800" cy="1651000"/>
          </a:xfrm>
          <a:prstGeom prst="roundRect">
            <a:avLst/>
          </a:prstGeom>
          <a:solidFill>
            <a:schemeClr val="accent3">
              <a:lumMod val="20000"/>
              <a:lumOff val="80000"/>
            </a:schemeClr>
          </a:solidFill>
          <a:ln w="38100">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de-DE" sz="2400" dirty="0">
                <a:solidFill>
                  <a:srgbClr val="C00000"/>
                </a:solidFill>
                <a:latin typeface="Times New Roman" panose="02020603050405020304" pitchFamily="18" charset="0"/>
                <a:ea typeface="Calibri" panose="020F0502020204030204" pitchFamily="34" charset="0"/>
                <a:cs typeface="Arial" panose="020B0604020202020204" pitchFamily="34" charset="0"/>
              </a:rPr>
              <a:t>Bố mẹ khác nhau, đời con sinh ra không còn là giống thuần chủng, mà con lai mang đặc điểm di truyền kết hợp từ 2 giống bố mẹ</a:t>
            </a:r>
            <a:endParaRPr lang="en-US" dirty="0">
              <a:solidFill>
                <a:srgbClr val="C00000"/>
              </a:solidFill>
              <a:latin typeface="Calibri" panose="020F0502020204030204" pitchFamily="34" charset="0"/>
              <a:ea typeface="Calibri" panose="020F0502020204030204" pitchFamily="34" charset="0"/>
              <a:cs typeface="Arial" panose="020B0604020202020204" pitchFamily="34" charset="0"/>
            </a:endParaRPr>
          </a:p>
        </p:txBody>
      </p:sp>
      <p:sp>
        <p:nvSpPr>
          <p:cNvPr id="11" name="Rectangle 10"/>
          <p:cNvSpPr/>
          <p:nvPr/>
        </p:nvSpPr>
        <p:spPr>
          <a:xfrm>
            <a:off x="4318000" y="206536"/>
            <a:ext cx="7535864" cy="1384995"/>
          </a:xfrm>
          <a:prstGeom prst="rect">
            <a:avLst/>
          </a:prstGeom>
        </p:spPr>
        <p:txBody>
          <a:bodyPr wrap="square">
            <a:spAutoFit/>
          </a:bodyPr>
          <a:lstStyle/>
          <a:p>
            <a:pPr algn="just">
              <a:lnSpc>
                <a:spcPct val="150000"/>
              </a:lnSpc>
            </a:pPr>
            <a:r>
              <a:rPr lang="en-US" sz="2800" dirty="0">
                <a:latin typeface="Times New Roman" panose="02020603050405020304" pitchFamily="18" charset="0"/>
                <a:ea typeface="Calibri" panose="020F0502020204030204" pitchFamily="34" charset="0"/>
                <a:cs typeface="Times New Roman" panose="02020603050405020304" pitchFamily="18" charset="0"/>
              </a:rPr>
              <a:t>HS </a:t>
            </a:r>
            <a:r>
              <a:rPr lang="en-US" sz="2800" dirty="0" err="1">
                <a:latin typeface="Times New Roman" panose="02020603050405020304" pitchFamily="18" charset="0"/>
                <a:ea typeface="Calibri" panose="020F0502020204030204" pitchFamily="34" charset="0"/>
                <a:cs typeface="Times New Roman" panose="02020603050405020304" pitchFamily="18" charset="0"/>
              </a:rPr>
              <a:t>ghép</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cặp</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phân</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tích</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hình</a:t>
            </a:r>
            <a:r>
              <a:rPr lang="en-US" sz="2800" dirty="0">
                <a:latin typeface="Times New Roman" panose="02020603050405020304" pitchFamily="18" charset="0"/>
                <a:ea typeface="Calibri" panose="020F0502020204030204" pitchFamily="34" charset="0"/>
                <a:cs typeface="Times New Roman" panose="02020603050405020304" pitchFamily="18" charset="0"/>
              </a:rPr>
              <a:t> 5.3 SGK/ 29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và</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cho</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latin typeface="Times New Roman" panose="02020603050405020304" pitchFamily="18" charset="0"/>
                <a:ea typeface="Calibri" panose="020F0502020204030204" pitchFamily="34" charset="0"/>
                <a:cs typeface="Times New Roman" panose="02020603050405020304" pitchFamily="18" charset="0"/>
              </a:rPr>
              <a:t>biết</a:t>
            </a:r>
            <a:r>
              <a:rPr lang="en-US" sz="2800" dirty="0" smtClean="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Đặc</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điểm</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hệ</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bố</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mẹ</a:t>
            </a:r>
            <a:r>
              <a:rPr lang="en-US" sz="2800"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latin typeface="Times New Roman" panose="02020603050405020304" pitchFamily="18" charset="0"/>
                <a:ea typeface="Calibri" panose="020F0502020204030204" pitchFamily="34" charset="0"/>
                <a:cs typeface="Times New Roman" panose="02020603050405020304" pitchFamily="18" charset="0"/>
              </a:rPr>
              <a:t>và</a:t>
            </a:r>
            <a:r>
              <a:rPr lang="en-US" sz="2800" dirty="0">
                <a:latin typeface="Times New Roman" panose="02020603050405020304" pitchFamily="18" charset="0"/>
                <a:ea typeface="Calibri" panose="020F0502020204030204" pitchFamily="34" charset="0"/>
                <a:cs typeface="Times New Roman" panose="02020603050405020304" pitchFamily="18" charset="0"/>
              </a:rPr>
              <a:t> con </a:t>
            </a:r>
            <a:r>
              <a:rPr lang="en-US" sz="2800" dirty="0" err="1" smtClean="0">
                <a:latin typeface="Times New Roman" panose="02020603050405020304" pitchFamily="18" charset="0"/>
                <a:ea typeface="Calibri" panose="020F0502020204030204" pitchFamily="34" charset="0"/>
                <a:cs typeface="Times New Roman" panose="02020603050405020304" pitchFamily="18" charset="0"/>
              </a:rPr>
              <a:t>lai</a:t>
            </a:r>
            <a:r>
              <a:rPr lang="en-US" sz="2800" dirty="0" smtClean="0">
                <a:latin typeface="Times New Roman" panose="02020603050405020304" pitchFamily="18" charset="0"/>
                <a:ea typeface="Calibri" panose="020F0502020204030204" pitchFamily="34" charset="0"/>
                <a:cs typeface="Times New Roman" panose="02020603050405020304" pitchFamily="18" charset="0"/>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2" name="Picture 11"/>
          <p:cNvPicPr>
            <a:picLocks noChangeAspect="1"/>
          </p:cNvPicPr>
          <p:nvPr/>
        </p:nvPicPr>
        <p:blipFill>
          <a:blip r:embed="rId3"/>
          <a:stretch>
            <a:fillRect/>
          </a:stretch>
        </p:blipFill>
        <p:spPr>
          <a:xfrm>
            <a:off x="2489804" y="2283466"/>
            <a:ext cx="9498391" cy="2133785"/>
          </a:xfrm>
          <a:prstGeom prst="rect">
            <a:avLst/>
          </a:prstGeom>
        </p:spPr>
      </p:pic>
    </p:spTree>
    <p:extLst>
      <p:ext uri="{BB962C8B-B14F-4D97-AF65-F5344CB8AC3E}">
        <p14:creationId xmlns:p14="http://schemas.microsoft.com/office/powerpoint/2010/main" val="244583668"/>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900" decel="100000" fill="hold"/>
                                        <p:tgtEl>
                                          <p:spTgt spid="8"/>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par>
                                <p:cTn id="16" presetID="37"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900" decel="100000" fill="hold"/>
                                        <p:tgtEl>
                                          <p:spTgt spid="9"/>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 name="Google Shape;315;p20"/>
          <p:cNvSpPr/>
          <p:nvPr/>
        </p:nvSpPr>
        <p:spPr>
          <a:xfrm>
            <a:off x="4179889" y="2733676"/>
            <a:ext cx="295275" cy="28257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4499" name="Google Shape;316;p20"/>
          <p:cNvGrpSpPr>
            <a:grpSpLocks/>
          </p:cNvGrpSpPr>
          <p:nvPr/>
        </p:nvGrpSpPr>
        <p:grpSpPr bwMode="auto">
          <a:xfrm>
            <a:off x="5437189" y="192089"/>
            <a:ext cx="325437" cy="327025"/>
            <a:chOff x="5294400" y="974850"/>
            <a:chExt cx="416500" cy="417100"/>
          </a:xfrm>
        </p:grpSpPr>
        <p:sp>
          <p:nvSpPr>
            <p:cNvPr id="317" name="Google Shape;317;p20"/>
            <p:cNvSpPr/>
            <p:nvPr/>
          </p:nvSpPr>
          <p:spPr>
            <a:xfrm>
              <a:off x="5324875" y="997122"/>
              <a:ext cx="152379" cy="155907"/>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0"/>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500" name="Google Shape;319;p20"/>
          <p:cNvGrpSpPr>
            <a:grpSpLocks/>
          </p:cNvGrpSpPr>
          <p:nvPr/>
        </p:nvGrpSpPr>
        <p:grpSpPr bwMode="auto">
          <a:xfrm>
            <a:off x="9906001" y="6270626"/>
            <a:ext cx="587375" cy="587375"/>
            <a:chOff x="5941025" y="3634400"/>
            <a:chExt cx="467650" cy="467650"/>
          </a:xfrm>
        </p:grpSpPr>
        <p:sp>
          <p:nvSpPr>
            <p:cNvPr id="320" name="Google Shape;320;p20"/>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1" name="Google Shape;321;p20"/>
            <p:cNvSpPr/>
            <p:nvPr/>
          </p:nvSpPr>
          <p:spPr>
            <a:xfrm>
              <a:off x="6211504" y="3753208"/>
              <a:ext cx="20223" cy="18959"/>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2" name="Google Shape;322;p20"/>
            <p:cNvSpPr/>
            <p:nvPr/>
          </p:nvSpPr>
          <p:spPr>
            <a:xfrm>
              <a:off x="5943553" y="3696332"/>
              <a:ext cx="178213" cy="351369"/>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3" name="Google Shape;323;p20"/>
            <p:cNvSpPr/>
            <p:nvPr/>
          </p:nvSpPr>
          <p:spPr>
            <a:xfrm>
              <a:off x="6128085" y="3696332"/>
              <a:ext cx="87211" cy="4676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4" name="Google Shape;324;p20"/>
            <p:cNvSpPr/>
            <p:nvPr/>
          </p:nvSpPr>
          <p:spPr>
            <a:xfrm>
              <a:off x="6358118" y="3940268"/>
              <a:ext cx="17695" cy="34126"/>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5" name="Google Shape;325;p20"/>
            <p:cNvSpPr/>
            <p:nvPr/>
          </p:nvSpPr>
          <p:spPr>
            <a:xfrm>
              <a:off x="6202657" y="3720346"/>
              <a:ext cx="204755" cy="279326"/>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grpSp>
      <p:grpSp>
        <p:nvGrpSpPr>
          <p:cNvPr id="234501" name="Google Shape;326;p20"/>
          <p:cNvGrpSpPr>
            <a:grpSpLocks/>
          </p:cNvGrpSpPr>
          <p:nvPr/>
        </p:nvGrpSpPr>
        <p:grpSpPr bwMode="auto">
          <a:xfrm>
            <a:off x="187594" y="192089"/>
            <a:ext cx="1076325" cy="1076325"/>
            <a:chOff x="6643075" y="3664250"/>
            <a:chExt cx="407950" cy="407975"/>
          </a:xfrm>
        </p:grpSpPr>
        <p:sp>
          <p:nvSpPr>
            <p:cNvPr id="327" name="Google Shape;327;p20"/>
            <p:cNvSpPr/>
            <p:nvPr/>
          </p:nvSpPr>
          <p:spPr>
            <a:xfrm>
              <a:off x="6794101" y="3815285"/>
              <a:ext cx="211195" cy="211208"/>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accent1"/>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sp>
          <p:nvSpPr>
            <p:cNvPr id="328" name="Google Shape;328;p20"/>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grpSp>
      <p:grpSp>
        <p:nvGrpSpPr>
          <p:cNvPr id="234502" name="Google Shape;329;p20"/>
          <p:cNvGrpSpPr>
            <a:grpSpLocks/>
          </p:cNvGrpSpPr>
          <p:nvPr/>
        </p:nvGrpSpPr>
        <p:grpSpPr bwMode="auto">
          <a:xfrm rot="1385783">
            <a:off x="7845426" y="6303963"/>
            <a:ext cx="468313" cy="468312"/>
            <a:chOff x="576250" y="4319400"/>
            <a:chExt cx="442075" cy="442050"/>
          </a:xfrm>
        </p:grpSpPr>
        <p:sp>
          <p:nvSpPr>
            <p:cNvPr id="330" name="Google Shape;330;p20"/>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20"/>
            <p:cNvSpPr/>
            <p:nvPr/>
          </p:nvSpPr>
          <p:spPr>
            <a:xfrm>
              <a:off x="588104" y="4668486"/>
              <a:ext cx="73430" cy="73426"/>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0"/>
            <p:cNvSpPr/>
            <p:nvPr/>
          </p:nvSpPr>
          <p:spPr>
            <a:xfrm>
              <a:off x="649553" y="4710392"/>
              <a:ext cx="46455" cy="46452"/>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0"/>
            <p:cNvSpPr/>
            <p:nvPr/>
          </p:nvSpPr>
          <p:spPr>
            <a:xfrm>
              <a:off x="571367" y="4637844"/>
              <a:ext cx="46456" cy="46453"/>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0"/>
          <p:cNvSpPr/>
          <p:nvPr/>
        </p:nvSpPr>
        <p:spPr>
          <a:xfrm rot="6304741">
            <a:off x="4302126" y="1441451"/>
            <a:ext cx="192087" cy="1825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0"/>
          <p:cNvSpPr/>
          <p:nvPr/>
        </p:nvSpPr>
        <p:spPr>
          <a:xfrm rot="1735981">
            <a:off x="5213350" y="2366963"/>
            <a:ext cx="203200" cy="1952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05" name="Google Shape;336;p20"/>
          <p:cNvSpPr>
            <a:spLocks noGrp="1"/>
          </p:cNvSpPr>
          <p:nvPr>
            <p:ph type="sldNum" sz="quarter" idx="10"/>
          </p:nvPr>
        </p:nvSpPr>
        <p:spPr>
          <a:xfrm>
            <a:off x="1524000" y="5535614"/>
            <a:ext cx="465138" cy="465137"/>
          </a:xfrm>
          <a:noFill/>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7BDFA98-BF64-4B42-B82B-7576686859DA}" type="slidenum">
              <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endParaRPr>
          </a:p>
        </p:txBody>
      </p:sp>
      <p:grpSp>
        <p:nvGrpSpPr>
          <p:cNvPr id="32" name="9Slide.vn 3">
            <a:extLst>
              <a:ext uri="{FF2B5EF4-FFF2-40B4-BE49-F238E27FC236}">
                <a16:creationId xmlns:a16="http://schemas.microsoft.com/office/drawing/2014/main" xmlns="" id="{62DB7ADA-7400-874B-9DEE-67E9F7DEAB02}"/>
              </a:ext>
            </a:extLst>
          </p:cNvPr>
          <p:cNvGrpSpPr>
            <a:grpSpLocks noChangeAspect="1"/>
          </p:cNvGrpSpPr>
          <p:nvPr/>
        </p:nvGrpSpPr>
        <p:grpSpPr bwMode="auto">
          <a:xfrm>
            <a:off x="48313" y="830404"/>
            <a:ext cx="887895" cy="987058"/>
            <a:chOff x="1897" y="0"/>
            <a:chExt cx="3886" cy="4320"/>
          </a:xfrm>
        </p:grpSpPr>
        <p:sp>
          <p:nvSpPr>
            <p:cNvPr id="33" name="9Slide.vn 4">
              <a:extLst>
                <a:ext uri="{FF2B5EF4-FFF2-40B4-BE49-F238E27FC236}">
                  <a16:creationId xmlns:a16="http://schemas.microsoft.com/office/drawing/2014/main" xmlns="" id="{7849125C-9FF6-CF44-A64A-2BB8B35EE7E4}"/>
                </a:ext>
              </a:extLst>
            </p:cNvPr>
            <p:cNvSpPr>
              <a:spLocks noChangeAspect="1" noChangeArrowheads="1" noTextEdit="1"/>
            </p:cNvSpPr>
            <p:nvPr/>
          </p:nvSpPr>
          <p:spPr bwMode="auto">
            <a:xfrm>
              <a:off x="1897" y="0"/>
              <a:ext cx="388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4" name="9Slide.vn 5">
              <a:extLst>
                <a:ext uri="{FF2B5EF4-FFF2-40B4-BE49-F238E27FC236}">
                  <a16:creationId xmlns:a16="http://schemas.microsoft.com/office/drawing/2014/main" xmlns="" id="{7C1FB437-DA28-7C49-BC97-6CE01369B8BD}"/>
                </a:ext>
              </a:extLst>
            </p:cNvPr>
            <p:cNvSpPr>
              <a:spLocks/>
            </p:cNvSpPr>
            <p:nvPr/>
          </p:nvSpPr>
          <p:spPr bwMode="auto">
            <a:xfrm>
              <a:off x="4385" y="1686"/>
              <a:ext cx="711" cy="761"/>
            </a:xfrm>
            <a:custGeom>
              <a:avLst/>
              <a:gdLst>
                <a:gd name="T0" fmla="*/ 221 w 228"/>
                <a:gd name="T1" fmla="*/ 10 h 244"/>
                <a:gd name="T2" fmla="*/ 221 w 228"/>
                <a:gd name="T3" fmla="*/ 10 h 244"/>
                <a:gd name="T4" fmla="*/ 214 w 228"/>
                <a:gd name="T5" fmla="*/ 17 h 244"/>
                <a:gd name="T6" fmla="*/ 213 w 228"/>
                <a:gd name="T7" fmla="*/ 43 h 244"/>
                <a:gd name="T8" fmla="*/ 149 w 228"/>
                <a:gd name="T9" fmla="*/ 142 h 244"/>
                <a:gd name="T10" fmla="*/ 105 w 228"/>
                <a:gd name="T11" fmla="*/ 32 h 244"/>
                <a:gd name="T12" fmla="*/ 109 w 228"/>
                <a:gd name="T13" fmla="*/ 9 h 244"/>
                <a:gd name="T14" fmla="*/ 104 w 228"/>
                <a:gd name="T15" fmla="*/ 1 h 244"/>
                <a:gd name="T16" fmla="*/ 95 w 228"/>
                <a:gd name="T17" fmla="*/ 6 h 244"/>
                <a:gd name="T18" fmla="*/ 92 w 228"/>
                <a:gd name="T19" fmla="*/ 31 h 244"/>
                <a:gd name="T20" fmla="*/ 140 w 228"/>
                <a:gd name="T21" fmla="*/ 154 h 244"/>
                <a:gd name="T22" fmla="*/ 111 w 228"/>
                <a:gd name="T23" fmla="*/ 205 h 244"/>
                <a:gd name="T24" fmla="*/ 7 w 228"/>
                <a:gd name="T25" fmla="*/ 230 h 244"/>
                <a:gd name="T26" fmla="*/ 0 w 228"/>
                <a:gd name="T27" fmla="*/ 235 h 244"/>
                <a:gd name="T28" fmla="*/ 6 w 228"/>
                <a:gd name="T29" fmla="*/ 243 h 244"/>
                <a:gd name="T30" fmla="*/ 24 w 228"/>
                <a:gd name="T31" fmla="*/ 244 h 244"/>
                <a:gd name="T32" fmla="*/ 120 w 228"/>
                <a:gd name="T33" fmla="*/ 216 h 244"/>
                <a:gd name="T34" fmla="*/ 153 w 228"/>
                <a:gd name="T35" fmla="*/ 156 h 244"/>
                <a:gd name="T36" fmla="*/ 227 w 228"/>
                <a:gd name="T37" fmla="*/ 44 h 244"/>
                <a:gd name="T38" fmla="*/ 228 w 228"/>
                <a:gd name="T39" fmla="*/ 17 h 244"/>
                <a:gd name="T40" fmla="*/ 221 w 228"/>
                <a:gd name="T4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44">
                  <a:moveTo>
                    <a:pt x="221" y="10"/>
                  </a:moveTo>
                  <a:cubicBezTo>
                    <a:pt x="221" y="10"/>
                    <a:pt x="221" y="10"/>
                    <a:pt x="221" y="10"/>
                  </a:cubicBezTo>
                  <a:cubicBezTo>
                    <a:pt x="217" y="11"/>
                    <a:pt x="214" y="14"/>
                    <a:pt x="214" y="17"/>
                  </a:cubicBezTo>
                  <a:cubicBezTo>
                    <a:pt x="214" y="26"/>
                    <a:pt x="214" y="34"/>
                    <a:pt x="213" y="43"/>
                  </a:cubicBezTo>
                  <a:cubicBezTo>
                    <a:pt x="208" y="100"/>
                    <a:pt x="178" y="145"/>
                    <a:pt x="149" y="142"/>
                  </a:cubicBezTo>
                  <a:cubicBezTo>
                    <a:pt x="119" y="139"/>
                    <a:pt x="99" y="89"/>
                    <a:pt x="105" y="32"/>
                  </a:cubicBezTo>
                  <a:cubicBezTo>
                    <a:pt x="106" y="24"/>
                    <a:pt x="107" y="16"/>
                    <a:pt x="109" y="9"/>
                  </a:cubicBezTo>
                  <a:cubicBezTo>
                    <a:pt x="109" y="5"/>
                    <a:pt x="107" y="1"/>
                    <a:pt x="104" y="1"/>
                  </a:cubicBezTo>
                  <a:cubicBezTo>
                    <a:pt x="100" y="0"/>
                    <a:pt x="96" y="2"/>
                    <a:pt x="95" y="6"/>
                  </a:cubicBezTo>
                  <a:cubicBezTo>
                    <a:pt x="94" y="14"/>
                    <a:pt x="92" y="22"/>
                    <a:pt x="92" y="31"/>
                  </a:cubicBezTo>
                  <a:cubicBezTo>
                    <a:pt x="85" y="93"/>
                    <a:pt x="106" y="145"/>
                    <a:pt x="140" y="154"/>
                  </a:cubicBezTo>
                  <a:cubicBezTo>
                    <a:pt x="137" y="176"/>
                    <a:pt x="127" y="193"/>
                    <a:pt x="111" y="205"/>
                  </a:cubicBezTo>
                  <a:cubicBezTo>
                    <a:pt x="72" y="237"/>
                    <a:pt x="8" y="230"/>
                    <a:pt x="7" y="230"/>
                  </a:cubicBezTo>
                  <a:cubicBezTo>
                    <a:pt x="4" y="229"/>
                    <a:pt x="0" y="232"/>
                    <a:pt x="0" y="235"/>
                  </a:cubicBezTo>
                  <a:cubicBezTo>
                    <a:pt x="0" y="239"/>
                    <a:pt x="2" y="243"/>
                    <a:pt x="6" y="243"/>
                  </a:cubicBezTo>
                  <a:cubicBezTo>
                    <a:pt x="7" y="243"/>
                    <a:pt x="14" y="244"/>
                    <a:pt x="24" y="244"/>
                  </a:cubicBezTo>
                  <a:cubicBezTo>
                    <a:pt x="48" y="244"/>
                    <a:pt x="90" y="240"/>
                    <a:pt x="120" y="216"/>
                  </a:cubicBezTo>
                  <a:cubicBezTo>
                    <a:pt x="138" y="201"/>
                    <a:pt x="150" y="181"/>
                    <a:pt x="153" y="156"/>
                  </a:cubicBezTo>
                  <a:cubicBezTo>
                    <a:pt x="189" y="154"/>
                    <a:pt x="220" y="107"/>
                    <a:pt x="227" y="44"/>
                  </a:cubicBezTo>
                  <a:cubicBezTo>
                    <a:pt x="227" y="35"/>
                    <a:pt x="228" y="26"/>
                    <a:pt x="228" y="17"/>
                  </a:cubicBezTo>
                  <a:cubicBezTo>
                    <a:pt x="227" y="13"/>
                    <a:pt x="224" y="10"/>
                    <a:pt x="221" y="10"/>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5" name="9Slide.vn 6">
              <a:extLst>
                <a:ext uri="{FF2B5EF4-FFF2-40B4-BE49-F238E27FC236}">
                  <a16:creationId xmlns:a16="http://schemas.microsoft.com/office/drawing/2014/main" xmlns="" id="{036C9142-4023-FA4B-B83D-50D9132CF29F}"/>
                </a:ext>
              </a:extLst>
            </p:cNvPr>
            <p:cNvSpPr>
              <a:spLocks/>
            </p:cNvSpPr>
            <p:nvPr/>
          </p:nvSpPr>
          <p:spPr bwMode="auto">
            <a:xfrm>
              <a:off x="4460" y="2010"/>
              <a:ext cx="577" cy="437"/>
            </a:xfrm>
            <a:custGeom>
              <a:avLst/>
              <a:gdLst>
                <a:gd name="T0" fmla="*/ 179 w 185"/>
                <a:gd name="T1" fmla="*/ 0 h 140"/>
                <a:gd name="T2" fmla="*/ 123 w 185"/>
                <a:gd name="T3" fmla="*/ 49 h 140"/>
                <a:gd name="T4" fmla="*/ 89 w 185"/>
                <a:gd name="T5" fmla="*/ 109 h 140"/>
                <a:gd name="T6" fmla="*/ 0 w 185"/>
                <a:gd name="T7" fmla="*/ 137 h 140"/>
                <a:gd name="T8" fmla="*/ 1 w 185"/>
                <a:gd name="T9" fmla="*/ 140 h 140"/>
                <a:gd name="T10" fmla="*/ 96 w 185"/>
                <a:gd name="T11" fmla="*/ 112 h 140"/>
                <a:gd name="T12" fmla="*/ 129 w 185"/>
                <a:gd name="T13" fmla="*/ 52 h 140"/>
                <a:gd name="T14" fmla="*/ 185 w 185"/>
                <a:gd name="T15" fmla="*/ 4 h 140"/>
                <a:gd name="T16" fmla="*/ 179 w 185"/>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0">
                  <a:moveTo>
                    <a:pt x="179" y="0"/>
                  </a:moveTo>
                  <a:cubicBezTo>
                    <a:pt x="165" y="29"/>
                    <a:pt x="145" y="48"/>
                    <a:pt x="123" y="49"/>
                  </a:cubicBezTo>
                  <a:cubicBezTo>
                    <a:pt x="119" y="74"/>
                    <a:pt x="108" y="94"/>
                    <a:pt x="89" y="109"/>
                  </a:cubicBezTo>
                  <a:cubicBezTo>
                    <a:pt x="62" y="131"/>
                    <a:pt x="25" y="136"/>
                    <a:pt x="0" y="137"/>
                  </a:cubicBezTo>
                  <a:cubicBezTo>
                    <a:pt x="1" y="138"/>
                    <a:pt x="1" y="139"/>
                    <a:pt x="1" y="140"/>
                  </a:cubicBezTo>
                  <a:cubicBezTo>
                    <a:pt x="25" y="140"/>
                    <a:pt x="66" y="136"/>
                    <a:pt x="96" y="112"/>
                  </a:cubicBezTo>
                  <a:cubicBezTo>
                    <a:pt x="114" y="97"/>
                    <a:pt x="126" y="77"/>
                    <a:pt x="129" y="52"/>
                  </a:cubicBezTo>
                  <a:cubicBezTo>
                    <a:pt x="151" y="51"/>
                    <a:pt x="171" y="33"/>
                    <a:pt x="185" y="4"/>
                  </a:cubicBezTo>
                  <a:cubicBezTo>
                    <a:pt x="183" y="3"/>
                    <a:pt x="181" y="1"/>
                    <a:pt x="179"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6" name="9Slide.vn 7">
              <a:extLst>
                <a:ext uri="{FF2B5EF4-FFF2-40B4-BE49-F238E27FC236}">
                  <a16:creationId xmlns:a16="http://schemas.microsoft.com/office/drawing/2014/main" xmlns="" id="{02081BC3-B9E2-2943-8620-C1942D7D6F8E}"/>
                </a:ext>
              </a:extLst>
            </p:cNvPr>
            <p:cNvSpPr>
              <a:spLocks/>
            </p:cNvSpPr>
            <p:nvPr/>
          </p:nvSpPr>
          <p:spPr bwMode="auto">
            <a:xfrm>
              <a:off x="4737" y="2020"/>
              <a:ext cx="75" cy="99"/>
            </a:xfrm>
            <a:custGeom>
              <a:avLst/>
              <a:gdLst>
                <a:gd name="T0" fmla="*/ 0 w 24"/>
                <a:gd name="T1" fmla="*/ 0 h 32"/>
                <a:gd name="T2" fmla="*/ 0 w 24"/>
                <a:gd name="T3" fmla="*/ 0 h 32"/>
                <a:gd name="T4" fmla="*/ 24 w 24"/>
                <a:gd name="T5" fmla="*/ 32 h 32"/>
                <a:gd name="T6" fmla="*/ 24 w 24"/>
                <a:gd name="T7" fmla="*/ 32 h 32"/>
                <a:gd name="T8" fmla="*/ 0 w 24"/>
                <a:gd name="T9" fmla="*/ 0 h 32"/>
              </a:gdLst>
              <a:ahLst/>
              <a:cxnLst>
                <a:cxn ang="0">
                  <a:pos x="T0" y="T1"/>
                </a:cxn>
                <a:cxn ang="0">
                  <a:pos x="T2" y="T3"/>
                </a:cxn>
                <a:cxn ang="0">
                  <a:pos x="T4" y="T5"/>
                </a:cxn>
                <a:cxn ang="0">
                  <a:pos x="T6" y="T7"/>
                </a:cxn>
                <a:cxn ang="0">
                  <a:pos x="T8" y="T9"/>
                </a:cxn>
              </a:cxnLst>
              <a:rect l="0" t="0" r="r" b="b"/>
              <a:pathLst>
                <a:path w="24" h="32">
                  <a:moveTo>
                    <a:pt x="0" y="0"/>
                  </a:moveTo>
                  <a:cubicBezTo>
                    <a:pt x="0" y="0"/>
                    <a:pt x="0" y="0"/>
                    <a:pt x="0" y="0"/>
                  </a:cubicBezTo>
                  <a:cubicBezTo>
                    <a:pt x="6" y="15"/>
                    <a:pt x="15" y="26"/>
                    <a:pt x="24" y="32"/>
                  </a:cubicBezTo>
                  <a:cubicBezTo>
                    <a:pt x="24" y="32"/>
                    <a:pt x="24" y="32"/>
                    <a:pt x="24" y="32"/>
                  </a:cubicBezTo>
                  <a:cubicBezTo>
                    <a:pt x="15" y="26"/>
                    <a:pt x="6" y="15"/>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7" name="9Slide.vn 8">
              <a:extLst>
                <a:ext uri="{FF2B5EF4-FFF2-40B4-BE49-F238E27FC236}">
                  <a16:creationId xmlns:a16="http://schemas.microsoft.com/office/drawing/2014/main" xmlns="" id="{11EE72B9-1C1E-A34B-AD4E-30CE1B014E6D}"/>
                </a:ext>
              </a:extLst>
            </p:cNvPr>
            <p:cNvSpPr>
              <a:spLocks/>
            </p:cNvSpPr>
            <p:nvPr/>
          </p:nvSpPr>
          <p:spPr bwMode="auto">
            <a:xfrm>
              <a:off x="4725" y="2020"/>
              <a:ext cx="87" cy="99"/>
            </a:xfrm>
            <a:custGeom>
              <a:avLst/>
              <a:gdLst>
                <a:gd name="T0" fmla="*/ 4 w 28"/>
                <a:gd name="T1" fmla="*/ 0 h 32"/>
                <a:gd name="T2" fmla="*/ 0 w 28"/>
                <a:gd name="T3" fmla="*/ 3 h 32"/>
                <a:gd name="T4" fmla="*/ 28 w 28"/>
                <a:gd name="T5" fmla="*/ 32 h 32"/>
                <a:gd name="T6" fmla="*/ 4 w 28"/>
                <a:gd name="T7" fmla="*/ 0 h 32"/>
              </a:gdLst>
              <a:ahLst/>
              <a:cxnLst>
                <a:cxn ang="0">
                  <a:pos x="T0" y="T1"/>
                </a:cxn>
                <a:cxn ang="0">
                  <a:pos x="T2" y="T3"/>
                </a:cxn>
                <a:cxn ang="0">
                  <a:pos x="T4" y="T5"/>
                </a:cxn>
                <a:cxn ang="0">
                  <a:pos x="T6" y="T7"/>
                </a:cxn>
              </a:cxnLst>
              <a:rect l="0" t="0" r="r" b="b"/>
              <a:pathLst>
                <a:path w="28" h="32">
                  <a:moveTo>
                    <a:pt x="4" y="0"/>
                  </a:moveTo>
                  <a:cubicBezTo>
                    <a:pt x="3" y="1"/>
                    <a:pt x="2" y="2"/>
                    <a:pt x="0" y="3"/>
                  </a:cubicBezTo>
                  <a:cubicBezTo>
                    <a:pt x="7" y="18"/>
                    <a:pt x="17" y="28"/>
                    <a:pt x="28" y="32"/>
                  </a:cubicBezTo>
                  <a:cubicBezTo>
                    <a:pt x="19" y="26"/>
                    <a:pt x="10" y="15"/>
                    <a:pt x="4"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8" name="9Slide.vn 9">
              <a:extLst>
                <a:ext uri="{FF2B5EF4-FFF2-40B4-BE49-F238E27FC236}">
                  <a16:creationId xmlns:a16="http://schemas.microsoft.com/office/drawing/2014/main" xmlns="" id="{FD89E71F-FF6B-9145-A2B5-AEC609B5494C}"/>
                </a:ext>
              </a:extLst>
            </p:cNvPr>
            <p:cNvSpPr>
              <a:spLocks/>
            </p:cNvSpPr>
            <p:nvPr/>
          </p:nvSpPr>
          <p:spPr bwMode="auto">
            <a:xfrm>
              <a:off x="3854" y="1807"/>
              <a:ext cx="421" cy="456"/>
            </a:xfrm>
            <a:custGeom>
              <a:avLst/>
              <a:gdLst>
                <a:gd name="T0" fmla="*/ 127 w 135"/>
                <a:gd name="T1" fmla="*/ 146 h 146"/>
                <a:gd name="T2" fmla="*/ 27 w 135"/>
                <a:gd name="T3" fmla="*/ 106 h 146"/>
                <a:gd name="T4" fmla="*/ 9 w 135"/>
                <a:gd name="T5" fmla="*/ 6 h 146"/>
                <a:gd name="T6" fmla="*/ 16 w 135"/>
                <a:gd name="T7" fmla="*/ 1 h 146"/>
                <a:gd name="T8" fmla="*/ 22 w 135"/>
                <a:gd name="T9" fmla="*/ 9 h 146"/>
                <a:gd name="T10" fmla="*/ 37 w 135"/>
                <a:gd name="T11" fmla="*/ 97 h 146"/>
                <a:gd name="T12" fmla="*/ 128 w 135"/>
                <a:gd name="T13" fmla="*/ 132 h 146"/>
                <a:gd name="T14" fmla="*/ 135 w 135"/>
                <a:gd name="T15" fmla="*/ 139 h 146"/>
                <a:gd name="T16" fmla="*/ 129 w 135"/>
                <a:gd name="T17" fmla="*/ 146 h 146"/>
                <a:gd name="T18" fmla="*/ 127 w 135"/>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46">
                  <a:moveTo>
                    <a:pt x="127" y="146"/>
                  </a:moveTo>
                  <a:cubicBezTo>
                    <a:pt x="115" y="146"/>
                    <a:pt x="59" y="144"/>
                    <a:pt x="27" y="106"/>
                  </a:cubicBezTo>
                  <a:cubicBezTo>
                    <a:pt x="6" y="82"/>
                    <a:pt x="0" y="48"/>
                    <a:pt x="9" y="6"/>
                  </a:cubicBezTo>
                  <a:cubicBezTo>
                    <a:pt x="9" y="3"/>
                    <a:pt x="13" y="0"/>
                    <a:pt x="16" y="1"/>
                  </a:cubicBezTo>
                  <a:cubicBezTo>
                    <a:pt x="20" y="2"/>
                    <a:pt x="22" y="5"/>
                    <a:pt x="22" y="9"/>
                  </a:cubicBezTo>
                  <a:cubicBezTo>
                    <a:pt x="14" y="46"/>
                    <a:pt x="20" y="76"/>
                    <a:pt x="37" y="97"/>
                  </a:cubicBezTo>
                  <a:cubicBezTo>
                    <a:pt x="68" y="134"/>
                    <a:pt x="128" y="132"/>
                    <a:pt x="128" y="132"/>
                  </a:cubicBezTo>
                  <a:cubicBezTo>
                    <a:pt x="132" y="132"/>
                    <a:pt x="135" y="135"/>
                    <a:pt x="135" y="139"/>
                  </a:cubicBezTo>
                  <a:cubicBezTo>
                    <a:pt x="135" y="142"/>
                    <a:pt x="132" y="145"/>
                    <a:pt x="129" y="146"/>
                  </a:cubicBezTo>
                  <a:cubicBezTo>
                    <a:pt x="128" y="146"/>
                    <a:pt x="128" y="146"/>
                    <a:pt x="127" y="146"/>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9" name="9Slide.vn 10">
              <a:extLst>
                <a:ext uri="{FF2B5EF4-FFF2-40B4-BE49-F238E27FC236}">
                  <a16:creationId xmlns:a16="http://schemas.microsoft.com/office/drawing/2014/main" xmlns="" id="{49D9157F-6F5C-C44C-B720-4AB1EF6BD7BA}"/>
                </a:ext>
              </a:extLst>
            </p:cNvPr>
            <p:cNvSpPr>
              <a:spLocks/>
            </p:cNvSpPr>
            <p:nvPr/>
          </p:nvSpPr>
          <p:spPr bwMode="auto">
            <a:xfrm>
              <a:off x="3895" y="2054"/>
              <a:ext cx="299" cy="203"/>
            </a:xfrm>
            <a:custGeom>
              <a:avLst/>
              <a:gdLst>
                <a:gd name="T0" fmla="*/ 6 w 96"/>
                <a:gd name="T1" fmla="*/ 0 h 65"/>
                <a:gd name="T2" fmla="*/ 0 w 96"/>
                <a:gd name="T3" fmla="*/ 3 h 65"/>
                <a:gd name="T4" fmla="*/ 14 w 96"/>
                <a:gd name="T5" fmla="*/ 27 h 65"/>
                <a:gd name="T6" fmla="*/ 95 w 96"/>
                <a:gd name="T7" fmla="*/ 65 h 65"/>
                <a:gd name="T8" fmla="*/ 96 w 96"/>
                <a:gd name="T9" fmla="*/ 58 h 65"/>
                <a:gd name="T10" fmla="*/ 19 w 96"/>
                <a:gd name="T11" fmla="*/ 20 h 65"/>
                <a:gd name="T12" fmla="*/ 6 w 9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6" h="65">
                  <a:moveTo>
                    <a:pt x="6" y="0"/>
                  </a:moveTo>
                  <a:cubicBezTo>
                    <a:pt x="4" y="1"/>
                    <a:pt x="2" y="2"/>
                    <a:pt x="0" y="3"/>
                  </a:cubicBezTo>
                  <a:cubicBezTo>
                    <a:pt x="3" y="12"/>
                    <a:pt x="8" y="20"/>
                    <a:pt x="14" y="27"/>
                  </a:cubicBezTo>
                  <a:cubicBezTo>
                    <a:pt x="37" y="54"/>
                    <a:pt x="73" y="63"/>
                    <a:pt x="95" y="65"/>
                  </a:cubicBezTo>
                  <a:cubicBezTo>
                    <a:pt x="96" y="63"/>
                    <a:pt x="96" y="60"/>
                    <a:pt x="96" y="58"/>
                  </a:cubicBezTo>
                  <a:cubicBezTo>
                    <a:pt x="74" y="55"/>
                    <a:pt x="41" y="46"/>
                    <a:pt x="19" y="20"/>
                  </a:cubicBezTo>
                  <a:cubicBezTo>
                    <a:pt x="14" y="14"/>
                    <a:pt x="10" y="7"/>
                    <a:pt x="6"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0" name="9Slide.vn 11">
              <a:extLst>
                <a:ext uri="{FF2B5EF4-FFF2-40B4-BE49-F238E27FC236}">
                  <a16:creationId xmlns:a16="http://schemas.microsoft.com/office/drawing/2014/main" xmlns="" id="{5BD03A1D-0604-ED46-B9D4-7F583C531B68}"/>
                </a:ext>
              </a:extLst>
            </p:cNvPr>
            <p:cNvSpPr>
              <a:spLocks/>
            </p:cNvSpPr>
            <p:nvPr/>
          </p:nvSpPr>
          <p:spPr bwMode="auto">
            <a:xfrm>
              <a:off x="4123" y="1545"/>
              <a:ext cx="171" cy="319"/>
            </a:xfrm>
            <a:custGeom>
              <a:avLst/>
              <a:gdLst>
                <a:gd name="T0" fmla="*/ 48 w 55"/>
                <a:gd name="T1" fmla="*/ 102 h 102"/>
                <a:gd name="T2" fmla="*/ 47 w 55"/>
                <a:gd name="T3" fmla="*/ 102 h 102"/>
                <a:gd name="T4" fmla="*/ 4 w 55"/>
                <a:gd name="T5" fmla="*/ 49 h 102"/>
                <a:gd name="T6" fmla="*/ 3 w 55"/>
                <a:gd name="T7" fmla="*/ 6 h 102"/>
                <a:gd name="T8" fmla="*/ 11 w 55"/>
                <a:gd name="T9" fmla="*/ 0 h 102"/>
                <a:gd name="T10" fmla="*/ 17 w 55"/>
                <a:gd name="T11" fmla="*/ 8 h 102"/>
                <a:gd name="T12" fmla="*/ 49 w 55"/>
                <a:gd name="T13" fmla="*/ 89 h 102"/>
                <a:gd name="T14" fmla="*/ 55 w 55"/>
                <a:gd name="T15" fmla="*/ 97 h 102"/>
                <a:gd name="T16" fmla="*/ 48 w 55"/>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2">
                  <a:moveTo>
                    <a:pt x="48" y="102"/>
                  </a:moveTo>
                  <a:cubicBezTo>
                    <a:pt x="48" y="102"/>
                    <a:pt x="47" y="102"/>
                    <a:pt x="47" y="102"/>
                  </a:cubicBezTo>
                  <a:cubicBezTo>
                    <a:pt x="23" y="99"/>
                    <a:pt x="8" y="80"/>
                    <a:pt x="4" y="49"/>
                  </a:cubicBezTo>
                  <a:cubicBezTo>
                    <a:pt x="0" y="27"/>
                    <a:pt x="3" y="7"/>
                    <a:pt x="3" y="6"/>
                  </a:cubicBezTo>
                  <a:cubicBezTo>
                    <a:pt x="4" y="2"/>
                    <a:pt x="7" y="0"/>
                    <a:pt x="11" y="0"/>
                  </a:cubicBezTo>
                  <a:cubicBezTo>
                    <a:pt x="15" y="1"/>
                    <a:pt x="17" y="4"/>
                    <a:pt x="17" y="8"/>
                  </a:cubicBezTo>
                  <a:cubicBezTo>
                    <a:pt x="17" y="9"/>
                    <a:pt x="6" y="82"/>
                    <a:pt x="49" y="89"/>
                  </a:cubicBezTo>
                  <a:cubicBezTo>
                    <a:pt x="53" y="89"/>
                    <a:pt x="55" y="93"/>
                    <a:pt x="55" y="97"/>
                  </a:cubicBezTo>
                  <a:cubicBezTo>
                    <a:pt x="54" y="100"/>
                    <a:pt x="51" y="102"/>
                    <a:pt x="48" y="10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1" name="9Slide.vn 12">
              <a:extLst>
                <a:ext uri="{FF2B5EF4-FFF2-40B4-BE49-F238E27FC236}">
                  <a16:creationId xmlns:a16="http://schemas.microsoft.com/office/drawing/2014/main" xmlns="" id="{B75F75FF-CC3F-D847-B263-921EFE4B96DB}"/>
                </a:ext>
              </a:extLst>
            </p:cNvPr>
            <p:cNvSpPr>
              <a:spLocks/>
            </p:cNvSpPr>
            <p:nvPr/>
          </p:nvSpPr>
          <p:spPr bwMode="auto">
            <a:xfrm>
              <a:off x="4378" y="1352"/>
              <a:ext cx="269" cy="290"/>
            </a:xfrm>
            <a:custGeom>
              <a:avLst/>
              <a:gdLst>
                <a:gd name="T0" fmla="*/ 15 w 86"/>
                <a:gd name="T1" fmla="*/ 93 h 93"/>
                <a:gd name="T2" fmla="*/ 6 w 86"/>
                <a:gd name="T3" fmla="*/ 92 h 93"/>
                <a:gd name="T4" fmla="*/ 1 w 86"/>
                <a:gd name="T5" fmla="*/ 84 h 93"/>
                <a:gd name="T6" fmla="*/ 9 w 86"/>
                <a:gd name="T7" fmla="*/ 79 h 93"/>
                <a:gd name="T8" fmla="*/ 36 w 86"/>
                <a:gd name="T9" fmla="*/ 73 h 93"/>
                <a:gd name="T10" fmla="*/ 72 w 86"/>
                <a:gd name="T11" fmla="*/ 6 h 93"/>
                <a:gd name="T12" fmla="*/ 80 w 86"/>
                <a:gd name="T13" fmla="*/ 1 h 93"/>
                <a:gd name="T14" fmla="*/ 86 w 86"/>
                <a:gd name="T15" fmla="*/ 9 h 93"/>
                <a:gd name="T16" fmla="*/ 43 w 86"/>
                <a:gd name="T17" fmla="*/ 85 h 93"/>
                <a:gd name="T18" fmla="*/ 15 w 86"/>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93">
                  <a:moveTo>
                    <a:pt x="15" y="93"/>
                  </a:moveTo>
                  <a:cubicBezTo>
                    <a:pt x="9" y="93"/>
                    <a:pt x="6" y="92"/>
                    <a:pt x="6" y="92"/>
                  </a:cubicBezTo>
                  <a:cubicBezTo>
                    <a:pt x="2" y="91"/>
                    <a:pt x="0" y="88"/>
                    <a:pt x="1" y="84"/>
                  </a:cubicBezTo>
                  <a:cubicBezTo>
                    <a:pt x="2" y="80"/>
                    <a:pt x="5" y="78"/>
                    <a:pt x="9" y="79"/>
                  </a:cubicBezTo>
                  <a:cubicBezTo>
                    <a:pt x="10" y="79"/>
                    <a:pt x="22" y="82"/>
                    <a:pt x="36" y="73"/>
                  </a:cubicBezTo>
                  <a:cubicBezTo>
                    <a:pt x="53" y="63"/>
                    <a:pt x="66" y="39"/>
                    <a:pt x="72" y="6"/>
                  </a:cubicBezTo>
                  <a:cubicBezTo>
                    <a:pt x="73" y="2"/>
                    <a:pt x="77" y="0"/>
                    <a:pt x="80" y="1"/>
                  </a:cubicBezTo>
                  <a:cubicBezTo>
                    <a:pt x="84" y="1"/>
                    <a:pt x="86" y="5"/>
                    <a:pt x="86" y="9"/>
                  </a:cubicBezTo>
                  <a:cubicBezTo>
                    <a:pt x="78" y="47"/>
                    <a:pt x="64" y="72"/>
                    <a:pt x="43" y="85"/>
                  </a:cubicBezTo>
                  <a:cubicBezTo>
                    <a:pt x="32" y="92"/>
                    <a:pt x="22" y="93"/>
                    <a:pt x="15" y="93"/>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2" name="9Slide.vn 13">
              <a:extLst>
                <a:ext uri="{FF2B5EF4-FFF2-40B4-BE49-F238E27FC236}">
                  <a16:creationId xmlns:a16="http://schemas.microsoft.com/office/drawing/2014/main" xmlns="" id="{8A63D451-2DE2-6845-B08D-431D0D109C1D}"/>
                </a:ext>
              </a:extLst>
            </p:cNvPr>
            <p:cNvSpPr>
              <a:spLocks/>
            </p:cNvSpPr>
            <p:nvPr/>
          </p:nvSpPr>
          <p:spPr bwMode="auto">
            <a:xfrm>
              <a:off x="3929" y="1239"/>
              <a:ext cx="949" cy="1701"/>
            </a:xfrm>
            <a:custGeom>
              <a:avLst/>
              <a:gdLst>
                <a:gd name="T0" fmla="*/ 239 w 304"/>
                <a:gd name="T1" fmla="*/ 482 h 545"/>
                <a:gd name="T2" fmla="*/ 194 w 304"/>
                <a:gd name="T3" fmla="*/ 455 h 545"/>
                <a:gd name="T4" fmla="*/ 191 w 304"/>
                <a:gd name="T5" fmla="*/ 451 h 545"/>
                <a:gd name="T6" fmla="*/ 184 w 304"/>
                <a:gd name="T7" fmla="*/ 432 h 545"/>
                <a:gd name="T8" fmla="*/ 176 w 304"/>
                <a:gd name="T9" fmla="*/ 406 h 545"/>
                <a:gd name="T10" fmla="*/ 172 w 304"/>
                <a:gd name="T11" fmla="*/ 390 h 545"/>
                <a:gd name="T12" fmla="*/ 168 w 304"/>
                <a:gd name="T13" fmla="*/ 373 h 545"/>
                <a:gd name="T14" fmla="*/ 165 w 304"/>
                <a:gd name="T15" fmla="*/ 354 h 545"/>
                <a:gd name="T16" fmla="*/ 162 w 304"/>
                <a:gd name="T17" fmla="*/ 335 h 545"/>
                <a:gd name="T18" fmla="*/ 159 w 304"/>
                <a:gd name="T19" fmla="*/ 302 h 545"/>
                <a:gd name="T20" fmla="*/ 158 w 304"/>
                <a:gd name="T21" fmla="*/ 281 h 545"/>
                <a:gd name="T22" fmla="*/ 157 w 304"/>
                <a:gd name="T23" fmla="*/ 258 h 545"/>
                <a:gd name="T24" fmla="*/ 157 w 304"/>
                <a:gd name="T25" fmla="*/ 214 h 545"/>
                <a:gd name="T26" fmla="*/ 160 w 304"/>
                <a:gd name="T27" fmla="*/ 171 h 545"/>
                <a:gd name="T28" fmla="*/ 163 w 304"/>
                <a:gd name="T29" fmla="*/ 131 h 545"/>
                <a:gd name="T30" fmla="*/ 167 w 304"/>
                <a:gd name="T31" fmla="*/ 95 h 545"/>
                <a:gd name="T32" fmla="*/ 174 w 304"/>
                <a:gd name="T33" fmla="*/ 41 h 545"/>
                <a:gd name="T34" fmla="*/ 178 w 304"/>
                <a:gd name="T35" fmla="*/ 20 h 545"/>
                <a:gd name="T36" fmla="*/ 173 w 304"/>
                <a:gd name="T37" fmla="*/ 2 h 545"/>
                <a:gd name="T38" fmla="*/ 161 w 304"/>
                <a:gd name="T39" fmla="*/ 15 h 545"/>
                <a:gd name="T40" fmla="*/ 154 w 304"/>
                <a:gd name="T41" fmla="*/ 35 h 545"/>
                <a:gd name="T42" fmla="*/ 136 w 304"/>
                <a:gd name="T43" fmla="*/ 88 h 545"/>
                <a:gd name="T44" fmla="*/ 95 w 304"/>
                <a:gd name="T45" fmla="*/ 253 h 545"/>
                <a:gd name="T46" fmla="*/ 91 w 304"/>
                <a:gd name="T47" fmla="*/ 276 h 545"/>
                <a:gd name="T48" fmla="*/ 88 w 304"/>
                <a:gd name="T49" fmla="*/ 300 h 545"/>
                <a:gd name="T50" fmla="*/ 83 w 304"/>
                <a:gd name="T51" fmla="*/ 337 h 545"/>
                <a:gd name="T52" fmla="*/ 82 w 304"/>
                <a:gd name="T53" fmla="*/ 359 h 545"/>
                <a:gd name="T54" fmla="*/ 82 w 304"/>
                <a:gd name="T55" fmla="*/ 380 h 545"/>
                <a:gd name="T56" fmla="*/ 82 w 304"/>
                <a:gd name="T57" fmla="*/ 401 h 545"/>
                <a:gd name="T58" fmla="*/ 84 w 304"/>
                <a:gd name="T59" fmla="*/ 421 h 545"/>
                <a:gd name="T60" fmla="*/ 87 w 304"/>
                <a:gd name="T61" fmla="*/ 447 h 545"/>
                <a:gd name="T62" fmla="*/ 88 w 304"/>
                <a:gd name="T63" fmla="*/ 464 h 545"/>
                <a:gd name="T64" fmla="*/ 81 w 304"/>
                <a:gd name="T65" fmla="*/ 478 h 545"/>
                <a:gd name="T66" fmla="*/ 67 w 304"/>
                <a:gd name="T67" fmla="*/ 487 h 545"/>
                <a:gd name="T68" fmla="*/ 0 w 304"/>
                <a:gd name="T69" fmla="*/ 545 h 545"/>
                <a:gd name="T70" fmla="*/ 304 w 304"/>
                <a:gd name="T71" fmla="*/ 545 h 545"/>
                <a:gd name="T72" fmla="*/ 239 w 304"/>
                <a:gd name="T73" fmla="*/ 48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545">
                  <a:moveTo>
                    <a:pt x="239" y="482"/>
                  </a:moveTo>
                  <a:cubicBezTo>
                    <a:pt x="209" y="483"/>
                    <a:pt x="194" y="457"/>
                    <a:pt x="194" y="455"/>
                  </a:cubicBezTo>
                  <a:cubicBezTo>
                    <a:pt x="193" y="454"/>
                    <a:pt x="192" y="452"/>
                    <a:pt x="191" y="451"/>
                  </a:cubicBezTo>
                  <a:cubicBezTo>
                    <a:pt x="189" y="445"/>
                    <a:pt x="186" y="439"/>
                    <a:pt x="184" y="432"/>
                  </a:cubicBezTo>
                  <a:cubicBezTo>
                    <a:pt x="181" y="424"/>
                    <a:pt x="178" y="415"/>
                    <a:pt x="176" y="406"/>
                  </a:cubicBezTo>
                  <a:cubicBezTo>
                    <a:pt x="174" y="401"/>
                    <a:pt x="173" y="395"/>
                    <a:pt x="172" y="390"/>
                  </a:cubicBezTo>
                  <a:cubicBezTo>
                    <a:pt x="170" y="384"/>
                    <a:pt x="169" y="379"/>
                    <a:pt x="168" y="373"/>
                  </a:cubicBezTo>
                  <a:cubicBezTo>
                    <a:pt x="167" y="367"/>
                    <a:pt x="166" y="361"/>
                    <a:pt x="165" y="354"/>
                  </a:cubicBezTo>
                  <a:cubicBezTo>
                    <a:pt x="164" y="348"/>
                    <a:pt x="163" y="342"/>
                    <a:pt x="162" y="335"/>
                  </a:cubicBezTo>
                  <a:cubicBezTo>
                    <a:pt x="161" y="322"/>
                    <a:pt x="159" y="317"/>
                    <a:pt x="159" y="302"/>
                  </a:cubicBezTo>
                  <a:cubicBezTo>
                    <a:pt x="158" y="295"/>
                    <a:pt x="158" y="288"/>
                    <a:pt x="158" y="281"/>
                  </a:cubicBezTo>
                  <a:cubicBezTo>
                    <a:pt x="157" y="273"/>
                    <a:pt x="157" y="266"/>
                    <a:pt x="157" y="258"/>
                  </a:cubicBezTo>
                  <a:cubicBezTo>
                    <a:pt x="157" y="244"/>
                    <a:pt x="157" y="229"/>
                    <a:pt x="157" y="214"/>
                  </a:cubicBezTo>
                  <a:cubicBezTo>
                    <a:pt x="158" y="200"/>
                    <a:pt x="159" y="185"/>
                    <a:pt x="160" y="171"/>
                  </a:cubicBezTo>
                  <a:cubicBezTo>
                    <a:pt x="160" y="157"/>
                    <a:pt x="162" y="144"/>
                    <a:pt x="163" y="131"/>
                  </a:cubicBezTo>
                  <a:cubicBezTo>
                    <a:pt x="164" y="118"/>
                    <a:pt x="165" y="106"/>
                    <a:pt x="167" y="95"/>
                  </a:cubicBezTo>
                  <a:cubicBezTo>
                    <a:pt x="169" y="72"/>
                    <a:pt x="172" y="54"/>
                    <a:pt x="174" y="41"/>
                  </a:cubicBezTo>
                  <a:cubicBezTo>
                    <a:pt x="177" y="28"/>
                    <a:pt x="178" y="20"/>
                    <a:pt x="178" y="20"/>
                  </a:cubicBezTo>
                  <a:cubicBezTo>
                    <a:pt x="179" y="16"/>
                    <a:pt x="177" y="3"/>
                    <a:pt x="173" y="2"/>
                  </a:cubicBezTo>
                  <a:cubicBezTo>
                    <a:pt x="168" y="0"/>
                    <a:pt x="163" y="11"/>
                    <a:pt x="161" y="15"/>
                  </a:cubicBezTo>
                  <a:cubicBezTo>
                    <a:pt x="161" y="15"/>
                    <a:pt x="159" y="23"/>
                    <a:pt x="154" y="35"/>
                  </a:cubicBezTo>
                  <a:cubicBezTo>
                    <a:pt x="149" y="48"/>
                    <a:pt x="143" y="66"/>
                    <a:pt x="136" y="88"/>
                  </a:cubicBezTo>
                  <a:cubicBezTo>
                    <a:pt x="122" y="132"/>
                    <a:pt x="106" y="191"/>
                    <a:pt x="95" y="253"/>
                  </a:cubicBezTo>
                  <a:cubicBezTo>
                    <a:pt x="94" y="261"/>
                    <a:pt x="92" y="269"/>
                    <a:pt x="91" y="276"/>
                  </a:cubicBezTo>
                  <a:cubicBezTo>
                    <a:pt x="90" y="284"/>
                    <a:pt x="89" y="292"/>
                    <a:pt x="88" y="300"/>
                  </a:cubicBezTo>
                  <a:cubicBezTo>
                    <a:pt x="86" y="315"/>
                    <a:pt x="85" y="322"/>
                    <a:pt x="83" y="337"/>
                  </a:cubicBezTo>
                  <a:cubicBezTo>
                    <a:pt x="83" y="344"/>
                    <a:pt x="83" y="352"/>
                    <a:pt x="82" y="359"/>
                  </a:cubicBezTo>
                  <a:cubicBezTo>
                    <a:pt x="82" y="366"/>
                    <a:pt x="82" y="373"/>
                    <a:pt x="82" y="380"/>
                  </a:cubicBezTo>
                  <a:cubicBezTo>
                    <a:pt x="82" y="387"/>
                    <a:pt x="82" y="394"/>
                    <a:pt x="82" y="401"/>
                  </a:cubicBezTo>
                  <a:cubicBezTo>
                    <a:pt x="83" y="408"/>
                    <a:pt x="83" y="414"/>
                    <a:pt x="84" y="421"/>
                  </a:cubicBezTo>
                  <a:cubicBezTo>
                    <a:pt x="84" y="429"/>
                    <a:pt x="85" y="438"/>
                    <a:pt x="87" y="447"/>
                  </a:cubicBezTo>
                  <a:cubicBezTo>
                    <a:pt x="88" y="452"/>
                    <a:pt x="89" y="458"/>
                    <a:pt x="88" y="464"/>
                  </a:cubicBezTo>
                  <a:cubicBezTo>
                    <a:pt x="87" y="469"/>
                    <a:pt x="84" y="474"/>
                    <a:pt x="81" y="478"/>
                  </a:cubicBezTo>
                  <a:cubicBezTo>
                    <a:pt x="77" y="482"/>
                    <a:pt x="73" y="486"/>
                    <a:pt x="67" y="487"/>
                  </a:cubicBezTo>
                  <a:cubicBezTo>
                    <a:pt x="14" y="499"/>
                    <a:pt x="0" y="545"/>
                    <a:pt x="0" y="545"/>
                  </a:cubicBezTo>
                  <a:cubicBezTo>
                    <a:pt x="304" y="545"/>
                    <a:pt x="304" y="545"/>
                    <a:pt x="304" y="545"/>
                  </a:cubicBezTo>
                  <a:cubicBezTo>
                    <a:pt x="304" y="521"/>
                    <a:pt x="268" y="482"/>
                    <a:pt x="239" y="48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3" name="9Slide.vn 14">
              <a:extLst>
                <a:ext uri="{FF2B5EF4-FFF2-40B4-BE49-F238E27FC236}">
                  <a16:creationId xmlns:a16="http://schemas.microsoft.com/office/drawing/2014/main" xmlns="" id="{CE2F9D95-CAA6-C54E-8EEF-6B22CE926A22}"/>
                </a:ext>
              </a:extLst>
            </p:cNvPr>
            <p:cNvSpPr>
              <a:spLocks noEditPoints="1"/>
            </p:cNvSpPr>
            <p:nvPr/>
          </p:nvSpPr>
          <p:spPr bwMode="auto">
            <a:xfrm>
              <a:off x="4419" y="1907"/>
              <a:ext cx="250" cy="837"/>
            </a:xfrm>
            <a:custGeom>
              <a:avLst/>
              <a:gdLst>
                <a:gd name="T0" fmla="*/ 14 w 80"/>
                <a:gd name="T1" fmla="*/ 173 h 268"/>
                <a:gd name="T2" fmla="*/ 14 w 80"/>
                <a:gd name="T3" fmla="*/ 173 h 268"/>
                <a:gd name="T4" fmla="*/ 15 w 80"/>
                <a:gd name="T5" fmla="*/ 176 h 268"/>
                <a:gd name="T6" fmla="*/ 19 w 80"/>
                <a:gd name="T7" fmla="*/ 192 h 268"/>
                <a:gd name="T8" fmla="*/ 27 w 80"/>
                <a:gd name="T9" fmla="*/ 218 h 268"/>
                <a:gd name="T10" fmla="*/ 34 w 80"/>
                <a:gd name="T11" fmla="*/ 237 h 268"/>
                <a:gd name="T12" fmla="*/ 37 w 80"/>
                <a:gd name="T13" fmla="*/ 241 h 268"/>
                <a:gd name="T14" fmla="*/ 80 w 80"/>
                <a:gd name="T15" fmla="*/ 268 h 268"/>
                <a:gd name="T16" fmla="*/ 80 w 80"/>
                <a:gd name="T17" fmla="*/ 268 h 268"/>
                <a:gd name="T18" fmla="*/ 37 w 80"/>
                <a:gd name="T19" fmla="*/ 241 h 268"/>
                <a:gd name="T20" fmla="*/ 34 w 80"/>
                <a:gd name="T21" fmla="*/ 237 h 268"/>
                <a:gd name="T22" fmla="*/ 27 w 80"/>
                <a:gd name="T23" fmla="*/ 218 h 268"/>
                <a:gd name="T24" fmla="*/ 19 w 80"/>
                <a:gd name="T25" fmla="*/ 192 h 268"/>
                <a:gd name="T26" fmla="*/ 15 w 80"/>
                <a:gd name="T27" fmla="*/ 176 h 268"/>
                <a:gd name="T28" fmla="*/ 14 w 80"/>
                <a:gd name="T29" fmla="*/ 173 h 268"/>
                <a:gd name="T30" fmla="*/ 0 w 80"/>
                <a:gd name="T31" fmla="*/ 0 h 268"/>
                <a:gd name="T32" fmla="*/ 0 w 80"/>
                <a:gd name="T33" fmla="*/ 44 h 268"/>
                <a:gd name="T34" fmla="*/ 1 w 80"/>
                <a:gd name="T35" fmla="*/ 67 h 268"/>
                <a:gd name="T36" fmla="*/ 2 w 80"/>
                <a:gd name="T37" fmla="*/ 88 h 268"/>
                <a:gd name="T38" fmla="*/ 5 w 80"/>
                <a:gd name="T39" fmla="*/ 121 h 268"/>
                <a:gd name="T40" fmla="*/ 8 w 80"/>
                <a:gd name="T41" fmla="*/ 140 h 268"/>
                <a:gd name="T42" fmla="*/ 11 w 80"/>
                <a:gd name="T43" fmla="*/ 159 h 268"/>
                <a:gd name="T44" fmla="*/ 11 w 80"/>
                <a:gd name="T45" fmla="*/ 159 h 268"/>
                <a:gd name="T46" fmla="*/ 11 w 80"/>
                <a:gd name="T47" fmla="*/ 159 h 268"/>
                <a:gd name="T48" fmla="*/ 11 w 80"/>
                <a:gd name="T49" fmla="*/ 159 h 268"/>
                <a:gd name="T50" fmla="*/ 8 w 80"/>
                <a:gd name="T51" fmla="*/ 140 h 268"/>
                <a:gd name="T52" fmla="*/ 5 w 80"/>
                <a:gd name="T53" fmla="*/ 121 h 268"/>
                <a:gd name="T54" fmla="*/ 2 w 80"/>
                <a:gd name="T55" fmla="*/ 88 h 268"/>
                <a:gd name="T56" fmla="*/ 1 w 80"/>
                <a:gd name="T57" fmla="*/ 67 h 268"/>
                <a:gd name="T58" fmla="*/ 0 w 80"/>
                <a:gd name="T59" fmla="*/ 44 h 268"/>
                <a:gd name="T60" fmla="*/ 0 w 80"/>
                <a:gd name="T61" fmla="*/ 0 h 268"/>
                <a:gd name="T62" fmla="*/ 0 w 80"/>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268">
                  <a:moveTo>
                    <a:pt x="14" y="173"/>
                  </a:moveTo>
                  <a:cubicBezTo>
                    <a:pt x="14" y="173"/>
                    <a:pt x="14" y="173"/>
                    <a:pt x="14" y="173"/>
                  </a:cubicBezTo>
                  <a:cubicBezTo>
                    <a:pt x="14" y="174"/>
                    <a:pt x="14" y="175"/>
                    <a:pt x="15" y="176"/>
                  </a:cubicBezTo>
                  <a:cubicBezTo>
                    <a:pt x="16" y="181"/>
                    <a:pt x="17" y="187"/>
                    <a:pt x="19" y="192"/>
                  </a:cubicBezTo>
                  <a:cubicBezTo>
                    <a:pt x="21" y="201"/>
                    <a:pt x="24" y="210"/>
                    <a:pt x="27" y="218"/>
                  </a:cubicBezTo>
                  <a:cubicBezTo>
                    <a:pt x="29" y="225"/>
                    <a:pt x="32" y="231"/>
                    <a:pt x="34" y="237"/>
                  </a:cubicBezTo>
                  <a:cubicBezTo>
                    <a:pt x="35" y="238"/>
                    <a:pt x="36" y="240"/>
                    <a:pt x="37" y="241"/>
                  </a:cubicBezTo>
                  <a:cubicBezTo>
                    <a:pt x="37" y="243"/>
                    <a:pt x="52" y="268"/>
                    <a:pt x="80" y="268"/>
                  </a:cubicBezTo>
                  <a:cubicBezTo>
                    <a:pt x="80" y="268"/>
                    <a:pt x="80" y="268"/>
                    <a:pt x="80" y="268"/>
                  </a:cubicBezTo>
                  <a:cubicBezTo>
                    <a:pt x="52" y="268"/>
                    <a:pt x="37" y="243"/>
                    <a:pt x="37" y="241"/>
                  </a:cubicBezTo>
                  <a:cubicBezTo>
                    <a:pt x="36" y="240"/>
                    <a:pt x="35" y="238"/>
                    <a:pt x="34" y="237"/>
                  </a:cubicBezTo>
                  <a:cubicBezTo>
                    <a:pt x="32" y="231"/>
                    <a:pt x="29" y="225"/>
                    <a:pt x="27" y="218"/>
                  </a:cubicBezTo>
                  <a:cubicBezTo>
                    <a:pt x="24" y="210"/>
                    <a:pt x="21" y="201"/>
                    <a:pt x="19" y="192"/>
                  </a:cubicBezTo>
                  <a:cubicBezTo>
                    <a:pt x="17" y="187"/>
                    <a:pt x="16" y="181"/>
                    <a:pt x="15" y="176"/>
                  </a:cubicBezTo>
                  <a:cubicBezTo>
                    <a:pt x="14" y="175"/>
                    <a:pt x="14" y="174"/>
                    <a:pt x="14" y="173"/>
                  </a:cubicBezTo>
                  <a:moveTo>
                    <a:pt x="0" y="0"/>
                  </a:moveTo>
                  <a:cubicBezTo>
                    <a:pt x="0" y="15"/>
                    <a:pt x="0" y="30"/>
                    <a:pt x="0" y="44"/>
                  </a:cubicBezTo>
                  <a:cubicBezTo>
                    <a:pt x="0" y="52"/>
                    <a:pt x="0" y="59"/>
                    <a:pt x="1" y="67"/>
                  </a:cubicBezTo>
                  <a:cubicBezTo>
                    <a:pt x="1" y="74"/>
                    <a:pt x="1" y="81"/>
                    <a:pt x="2" y="88"/>
                  </a:cubicBezTo>
                  <a:cubicBezTo>
                    <a:pt x="2" y="103"/>
                    <a:pt x="4" y="108"/>
                    <a:pt x="5" y="121"/>
                  </a:cubicBezTo>
                  <a:cubicBezTo>
                    <a:pt x="6" y="128"/>
                    <a:pt x="7" y="134"/>
                    <a:pt x="8" y="140"/>
                  </a:cubicBezTo>
                  <a:cubicBezTo>
                    <a:pt x="9" y="147"/>
                    <a:pt x="10" y="153"/>
                    <a:pt x="11" y="159"/>
                  </a:cubicBezTo>
                  <a:cubicBezTo>
                    <a:pt x="11" y="159"/>
                    <a:pt x="11" y="159"/>
                    <a:pt x="11" y="159"/>
                  </a:cubicBezTo>
                  <a:cubicBezTo>
                    <a:pt x="11" y="159"/>
                    <a:pt x="11" y="159"/>
                    <a:pt x="11" y="159"/>
                  </a:cubicBezTo>
                  <a:cubicBezTo>
                    <a:pt x="11" y="159"/>
                    <a:pt x="11" y="159"/>
                    <a:pt x="11" y="159"/>
                  </a:cubicBezTo>
                  <a:cubicBezTo>
                    <a:pt x="10" y="153"/>
                    <a:pt x="9" y="147"/>
                    <a:pt x="8" y="140"/>
                  </a:cubicBezTo>
                  <a:cubicBezTo>
                    <a:pt x="7" y="134"/>
                    <a:pt x="6" y="128"/>
                    <a:pt x="5" y="121"/>
                  </a:cubicBezTo>
                  <a:cubicBezTo>
                    <a:pt x="4" y="108"/>
                    <a:pt x="2" y="103"/>
                    <a:pt x="2" y="88"/>
                  </a:cubicBezTo>
                  <a:cubicBezTo>
                    <a:pt x="1" y="81"/>
                    <a:pt x="1" y="74"/>
                    <a:pt x="1" y="67"/>
                  </a:cubicBezTo>
                  <a:cubicBezTo>
                    <a:pt x="0" y="59"/>
                    <a:pt x="0" y="52"/>
                    <a:pt x="0" y="44"/>
                  </a:cubicBezTo>
                  <a:cubicBezTo>
                    <a:pt x="0" y="30"/>
                    <a:pt x="0" y="15"/>
                    <a:pt x="0" y="0"/>
                  </a:cubicBezTo>
                  <a:cubicBezTo>
                    <a:pt x="0" y="0"/>
                    <a:pt x="0"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4" name="9Slide.vn 15">
              <a:extLst>
                <a:ext uri="{FF2B5EF4-FFF2-40B4-BE49-F238E27FC236}">
                  <a16:creationId xmlns:a16="http://schemas.microsoft.com/office/drawing/2014/main" xmlns="" id="{BC5D12EF-D336-C541-B019-18385269E8FB}"/>
                </a:ext>
              </a:extLst>
            </p:cNvPr>
            <p:cNvSpPr>
              <a:spLocks/>
            </p:cNvSpPr>
            <p:nvPr/>
          </p:nvSpPr>
          <p:spPr bwMode="auto">
            <a:xfrm>
              <a:off x="4453" y="2404"/>
              <a:ext cx="7" cy="34"/>
            </a:xfrm>
            <a:custGeom>
              <a:avLst/>
              <a:gdLst>
                <a:gd name="T0" fmla="*/ 0 w 2"/>
                <a:gd name="T1" fmla="*/ 0 h 11"/>
                <a:gd name="T2" fmla="*/ 2 w 2"/>
                <a:gd name="T3" fmla="*/ 11 h 11"/>
                <a:gd name="T4" fmla="*/ 2 w 2"/>
                <a:gd name="T5" fmla="*/ 11 h 11"/>
                <a:gd name="T6" fmla="*/ 0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1" y="4"/>
                    <a:pt x="2" y="7"/>
                    <a:pt x="2" y="11"/>
                  </a:cubicBezTo>
                  <a:cubicBezTo>
                    <a:pt x="2" y="11"/>
                    <a:pt x="2" y="11"/>
                    <a:pt x="2" y="11"/>
                  </a:cubicBezTo>
                  <a:cubicBezTo>
                    <a:pt x="2" y="7"/>
                    <a:pt x="1" y="4"/>
                    <a:pt x="0" y="0"/>
                  </a:cubicBezTo>
                  <a:cubicBezTo>
                    <a:pt x="0" y="0"/>
                    <a:pt x="0" y="0"/>
                    <a:pt x="0"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5" name="9Slide.vn 16">
              <a:extLst>
                <a:ext uri="{FF2B5EF4-FFF2-40B4-BE49-F238E27FC236}">
                  <a16:creationId xmlns:a16="http://schemas.microsoft.com/office/drawing/2014/main" xmlns="" id="{60CDFA13-F920-1A44-B022-68D92C655459}"/>
                </a:ext>
              </a:extLst>
            </p:cNvPr>
            <p:cNvSpPr>
              <a:spLocks/>
            </p:cNvSpPr>
            <p:nvPr/>
          </p:nvSpPr>
          <p:spPr bwMode="auto">
            <a:xfrm>
              <a:off x="4460" y="2438"/>
              <a:ext cx="3" cy="9"/>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512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6" name="9Slide.vn 17">
              <a:extLst>
                <a:ext uri="{FF2B5EF4-FFF2-40B4-BE49-F238E27FC236}">
                  <a16:creationId xmlns:a16="http://schemas.microsoft.com/office/drawing/2014/main" xmlns="" id="{37FAA6AB-4F23-6D4B-BAB6-3297634BA2BE}"/>
                </a:ext>
              </a:extLst>
            </p:cNvPr>
            <p:cNvSpPr>
              <a:spLocks/>
            </p:cNvSpPr>
            <p:nvPr/>
          </p:nvSpPr>
          <p:spPr bwMode="auto">
            <a:xfrm>
              <a:off x="4675" y="2744"/>
              <a:ext cx="22" cy="3"/>
            </a:xfrm>
            <a:custGeom>
              <a:avLst/>
              <a:gdLst>
                <a:gd name="T0" fmla="*/ 0 w 7"/>
                <a:gd name="T1" fmla="*/ 0 h 1"/>
                <a:gd name="T2" fmla="*/ 0 w 7"/>
                <a:gd name="T3" fmla="*/ 0 h 1"/>
                <a:gd name="T4" fmla="*/ 7 w 7"/>
                <a:gd name="T5" fmla="*/ 1 h 1"/>
                <a:gd name="T6" fmla="*/ 7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0" y="0"/>
                    <a:pt x="0" y="0"/>
                  </a:cubicBezTo>
                  <a:cubicBezTo>
                    <a:pt x="3" y="0"/>
                    <a:pt x="5" y="0"/>
                    <a:pt x="7" y="1"/>
                  </a:cubicBezTo>
                  <a:cubicBezTo>
                    <a:pt x="7" y="1"/>
                    <a:pt x="7" y="1"/>
                    <a:pt x="7" y="1"/>
                  </a:cubicBezTo>
                  <a:cubicBezTo>
                    <a:pt x="5" y="0"/>
                    <a:pt x="3"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7" name="9Slide.vn 18">
              <a:extLst>
                <a:ext uri="{FF2B5EF4-FFF2-40B4-BE49-F238E27FC236}">
                  <a16:creationId xmlns:a16="http://schemas.microsoft.com/office/drawing/2014/main" xmlns="" id="{E6311184-AC52-9F42-A1F8-6D575782CC02}"/>
                </a:ext>
              </a:extLst>
            </p:cNvPr>
            <p:cNvSpPr>
              <a:spLocks/>
            </p:cNvSpPr>
            <p:nvPr/>
          </p:nvSpPr>
          <p:spPr bwMode="auto">
            <a:xfrm>
              <a:off x="4307" y="1876"/>
              <a:ext cx="390" cy="949"/>
            </a:xfrm>
            <a:custGeom>
              <a:avLst/>
              <a:gdLst>
                <a:gd name="T0" fmla="*/ 13 w 125"/>
                <a:gd name="T1" fmla="*/ 0 h 304"/>
                <a:gd name="T2" fmla="*/ 40 w 125"/>
                <a:gd name="T3" fmla="*/ 274 h 304"/>
                <a:gd name="T4" fmla="*/ 86 w 125"/>
                <a:gd name="T5" fmla="*/ 304 h 304"/>
                <a:gd name="T6" fmla="*/ 101 w 125"/>
                <a:gd name="T7" fmla="*/ 297 h 304"/>
                <a:gd name="T8" fmla="*/ 101 w 125"/>
                <a:gd name="T9" fmla="*/ 297 h 304"/>
                <a:gd name="T10" fmla="*/ 110 w 125"/>
                <a:gd name="T11" fmla="*/ 300 h 304"/>
                <a:gd name="T12" fmla="*/ 125 w 125"/>
                <a:gd name="T13" fmla="*/ 279 h 304"/>
                <a:gd name="T14" fmla="*/ 118 w 125"/>
                <a:gd name="T15" fmla="*/ 278 h 304"/>
                <a:gd name="T16" fmla="*/ 118 w 125"/>
                <a:gd name="T17" fmla="*/ 278 h 304"/>
                <a:gd name="T18" fmla="*/ 116 w 125"/>
                <a:gd name="T19" fmla="*/ 278 h 304"/>
                <a:gd name="T20" fmla="*/ 116 w 125"/>
                <a:gd name="T21" fmla="*/ 278 h 304"/>
                <a:gd name="T22" fmla="*/ 116 w 125"/>
                <a:gd name="T23" fmla="*/ 278 h 304"/>
                <a:gd name="T24" fmla="*/ 73 w 125"/>
                <a:gd name="T25" fmla="*/ 251 h 304"/>
                <a:gd name="T26" fmla="*/ 70 w 125"/>
                <a:gd name="T27" fmla="*/ 247 h 304"/>
                <a:gd name="T28" fmla="*/ 63 w 125"/>
                <a:gd name="T29" fmla="*/ 228 h 304"/>
                <a:gd name="T30" fmla="*/ 55 w 125"/>
                <a:gd name="T31" fmla="*/ 202 h 304"/>
                <a:gd name="T32" fmla="*/ 51 w 125"/>
                <a:gd name="T33" fmla="*/ 186 h 304"/>
                <a:gd name="T34" fmla="*/ 50 w 125"/>
                <a:gd name="T35" fmla="*/ 183 h 304"/>
                <a:gd name="T36" fmla="*/ 50 w 125"/>
                <a:gd name="T37" fmla="*/ 183 h 304"/>
                <a:gd name="T38" fmla="*/ 49 w 125"/>
                <a:gd name="T39" fmla="*/ 180 h 304"/>
                <a:gd name="T40" fmla="*/ 47 w 125"/>
                <a:gd name="T41" fmla="*/ 169 h 304"/>
                <a:gd name="T42" fmla="*/ 47 w 125"/>
                <a:gd name="T43" fmla="*/ 169 h 304"/>
                <a:gd name="T44" fmla="*/ 44 w 125"/>
                <a:gd name="T45" fmla="*/ 150 h 304"/>
                <a:gd name="T46" fmla="*/ 41 w 125"/>
                <a:gd name="T47" fmla="*/ 131 h 304"/>
                <a:gd name="T48" fmla="*/ 38 w 125"/>
                <a:gd name="T49" fmla="*/ 98 h 304"/>
                <a:gd name="T50" fmla="*/ 37 w 125"/>
                <a:gd name="T51" fmla="*/ 77 h 304"/>
                <a:gd name="T52" fmla="*/ 36 w 125"/>
                <a:gd name="T53" fmla="*/ 54 h 304"/>
                <a:gd name="T54" fmla="*/ 36 w 125"/>
                <a:gd name="T55" fmla="*/ 10 h 304"/>
                <a:gd name="T56" fmla="*/ 13 w 125"/>
                <a:gd name="T5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304">
                  <a:moveTo>
                    <a:pt x="13" y="0"/>
                  </a:moveTo>
                  <a:cubicBezTo>
                    <a:pt x="1" y="96"/>
                    <a:pt x="0" y="206"/>
                    <a:pt x="40" y="274"/>
                  </a:cubicBezTo>
                  <a:cubicBezTo>
                    <a:pt x="50" y="288"/>
                    <a:pt x="69" y="296"/>
                    <a:pt x="86" y="304"/>
                  </a:cubicBezTo>
                  <a:cubicBezTo>
                    <a:pt x="90" y="300"/>
                    <a:pt x="95" y="297"/>
                    <a:pt x="101" y="297"/>
                  </a:cubicBezTo>
                  <a:cubicBezTo>
                    <a:pt x="101" y="297"/>
                    <a:pt x="101" y="297"/>
                    <a:pt x="101" y="297"/>
                  </a:cubicBezTo>
                  <a:cubicBezTo>
                    <a:pt x="104" y="297"/>
                    <a:pt x="107" y="298"/>
                    <a:pt x="110" y="300"/>
                  </a:cubicBezTo>
                  <a:cubicBezTo>
                    <a:pt x="113" y="291"/>
                    <a:pt x="118" y="284"/>
                    <a:pt x="125" y="279"/>
                  </a:cubicBezTo>
                  <a:cubicBezTo>
                    <a:pt x="123" y="278"/>
                    <a:pt x="121" y="278"/>
                    <a:pt x="118" y="278"/>
                  </a:cubicBezTo>
                  <a:cubicBezTo>
                    <a:pt x="118" y="278"/>
                    <a:pt x="118" y="278"/>
                    <a:pt x="118" y="278"/>
                  </a:cubicBezTo>
                  <a:cubicBezTo>
                    <a:pt x="117" y="278"/>
                    <a:pt x="117" y="278"/>
                    <a:pt x="116" y="278"/>
                  </a:cubicBezTo>
                  <a:cubicBezTo>
                    <a:pt x="116" y="278"/>
                    <a:pt x="116" y="278"/>
                    <a:pt x="116" y="278"/>
                  </a:cubicBezTo>
                  <a:cubicBezTo>
                    <a:pt x="116" y="278"/>
                    <a:pt x="116" y="278"/>
                    <a:pt x="116" y="278"/>
                  </a:cubicBezTo>
                  <a:cubicBezTo>
                    <a:pt x="88" y="278"/>
                    <a:pt x="73" y="253"/>
                    <a:pt x="73" y="251"/>
                  </a:cubicBezTo>
                  <a:cubicBezTo>
                    <a:pt x="72" y="250"/>
                    <a:pt x="71" y="248"/>
                    <a:pt x="70" y="247"/>
                  </a:cubicBezTo>
                  <a:cubicBezTo>
                    <a:pt x="68" y="241"/>
                    <a:pt x="65" y="235"/>
                    <a:pt x="63" y="228"/>
                  </a:cubicBezTo>
                  <a:cubicBezTo>
                    <a:pt x="60" y="220"/>
                    <a:pt x="57" y="211"/>
                    <a:pt x="55" y="202"/>
                  </a:cubicBezTo>
                  <a:cubicBezTo>
                    <a:pt x="53" y="197"/>
                    <a:pt x="52" y="191"/>
                    <a:pt x="51" y="186"/>
                  </a:cubicBezTo>
                  <a:cubicBezTo>
                    <a:pt x="50" y="185"/>
                    <a:pt x="50" y="184"/>
                    <a:pt x="50" y="183"/>
                  </a:cubicBezTo>
                  <a:cubicBezTo>
                    <a:pt x="50" y="183"/>
                    <a:pt x="50" y="183"/>
                    <a:pt x="50" y="183"/>
                  </a:cubicBezTo>
                  <a:cubicBezTo>
                    <a:pt x="50" y="182"/>
                    <a:pt x="50" y="181"/>
                    <a:pt x="49" y="180"/>
                  </a:cubicBezTo>
                  <a:cubicBezTo>
                    <a:pt x="49" y="176"/>
                    <a:pt x="48" y="173"/>
                    <a:pt x="47" y="169"/>
                  </a:cubicBezTo>
                  <a:cubicBezTo>
                    <a:pt x="47" y="169"/>
                    <a:pt x="47" y="169"/>
                    <a:pt x="47" y="169"/>
                  </a:cubicBezTo>
                  <a:cubicBezTo>
                    <a:pt x="46" y="163"/>
                    <a:pt x="45" y="157"/>
                    <a:pt x="44" y="150"/>
                  </a:cubicBezTo>
                  <a:cubicBezTo>
                    <a:pt x="43" y="144"/>
                    <a:pt x="42" y="138"/>
                    <a:pt x="41" y="131"/>
                  </a:cubicBezTo>
                  <a:cubicBezTo>
                    <a:pt x="40" y="118"/>
                    <a:pt x="38" y="113"/>
                    <a:pt x="38" y="98"/>
                  </a:cubicBezTo>
                  <a:cubicBezTo>
                    <a:pt x="37" y="91"/>
                    <a:pt x="37" y="84"/>
                    <a:pt x="37" y="77"/>
                  </a:cubicBezTo>
                  <a:cubicBezTo>
                    <a:pt x="36" y="69"/>
                    <a:pt x="36" y="62"/>
                    <a:pt x="36" y="54"/>
                  </a:cubicBezTo>
                  <a:cubicBezTo>
                    <a:pt x="36" y="40"/>
                    <a:pt x="36" y="25"/>
                    <a:pt x="36" y="10"/>
                  </a:cubicBezTo>
                  <a:cubicBezTo>
                    <a:pt x="28" y="9"/>
                    <a:pt x="20" y="5"/>
                    <a:pt x="13"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8" name="9Slide.vn 19">
              <a:extLst>
                <a:ext uri="{FF2B5EF4-FFF2-40B4-BE49-F238E27FC236}">
                  <a16:creationId xmlns:a16="http://schemas.microsoft.com/office/drawing/2014/main" xmlns="" id="{E2D387BD-190A-BB45-8AF1-8474292B02B7}"/>
                </a:ext>
              </a:extLst>
            </p:cNvPr>
            <p:cNvSpPr>
              <a:spLocks/>
            </p:cNvSpPr>
            <p:nvPr/>
          </p:nvSpPr>
          <p:spPr bwMode="auto">
            <a:xfrm>
              <a:off x="4478" y="2725"/>
              <a:ext cx="506" cy="268"/>
            </a:xfrm>
            <a:custGeom>
              <a:avLst/>
              <a:gdLst>
                <a:gd name="T0" fmla="*/ 136 w 162"/>
                <a:gd name="T1" fmla="*/ 35 h 86"/>
                <a:gd name="T2" fmla="*/ 129 w 162"/>
                <a:gd name="T3" fmla="*/ 36 h 86"/>
                <a:gd name="T4" fmla="*/ 92 w 162"/>
                <a:gd name="T5" fmla="*/ 0 h 86"/>
                <a:gd name="T6" fmla="*/ 55 w 162"/>
                <a:gd name="T7" fmla="*/ 28 h 86"/>
                <a:gd name="T8" fmla="*/ 46 w 162"/>
                <a:gd name="T9" fmla="*/ 25 h 86"/>
                <a:gd name="T10" fmla="*/ 29 w 162"/>
                <a:gd name="T11" fmla="*/ 35 h 86"/>
                <a:gd name="T12" fmla="*/ 26 w 162"/>
                <a:gd name="T13" fmla="*/ 35 h 86"/>
                <a:gd name="T14" fmla="*/ 0 w 162"/>
                <a:gd name="T15" fmla="*/ 60 h 86"/>
                <a:gd name="T16" fmla="*/ 26 w 162"/>
                <a:gd name="T17" fmla="*/ 86 h 86"/>
                <a:gd name="T18" fmla="*/ 136 w 162"/>
                <a:gd name="T19" fmla="*/ 86 h 86"/>
                <a:gd name="T20" fmla="*/ 162 w 162"/>
                <a:gd name="T21" fmla="*/ 61 h 86"/>
                <a:gd name="T22" fmla="*/ 136 w 162"/>
                <a:gd name="T23" fmla="*/ 3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6">
                  <a:moveTo>
                    <a:pt x="136" y="35"/>
                  </a:moveTo>
                  <a:cubicBezTo>
                    <a:pt x="134" y="35"/>
                    <a:pt x="131" y="35"/>
                    <a:pt x="129" y="36"/>
                  </a:cubicBezTo>
                  <a:cubicBezTo>
                    <a:pt x="128" y="16"/>
                    <a:pt x="112" y="0"/>
                    <a:pt x="92" y="0"/>
                  </a:cubicBezTo>
                  <a:cubicBezTo>
                    <a:pt x="74" y="0"/>
                    <a:pt x="60" y="12"/>
                    <a:pt x="55" y="28"/>
                  </a:cubicBezTo>
                  <a:cubicBezTo>
                    <a:pt x="52" y="26"/>
                    <a:pt x="49" y="25"/>
                    <a:pt x="46" y="25"/>
                  </a:cubicBezTo>
                  <a:cubicBezTo>
                    <a:pt x="39" y="25"/>
                    <a:pt x="32" y="29"/>
                    <a:pt x="29" y="35"/>
                  </a:cubicBezTo>
                  <a:cubicBezTo>
                    <a:pt x="28" y="35"/>
                    <a:pt x="27" y="35"/>
                    <a:pt x="26" y="35"/>
                  </a:cubicBezTo>
                  <a:cubicBezTo>
                    <a:pt x="12" y="35"/>
                    <a:pt x="0" y="46"/>
                    <a:pt x="0" y="60"/>
                  </a:cubicBezTo>
                  <a:cubicBezTo>
                    <a:pt x="0" y="74"/>
                    <a:pt x="12" y="85"/>
                    <a:pt x="26" y="86"/>
                  </a:cubicBezTo>
                  <a:cubicBezTo>
                    <a:pt x="136" y="86"/>
                    <a:pt x="136" y="86"/>
                    <a:pt x="136" y="86"/>
                  </a:cubicBezTo>
                  <a:cubicBezTo>
                    <a:pt x="150" y="86"/>
                    <a:pt x="162" y="75"/>
                    <a:pt x="162" y="61"/>
                  </a:cubicBezTo>
                  <a:cubicBezTo>
                    <a:pt x="162" y="47"/>
                    <a:pt x="150" y="35"/>
                    <a:pt x="136" y="35"/>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9" name="9Slide.vn 20">
              <a:extLst>
                <a:ext uri="{FF2B5EF4-FFF2-40B4-BE49-F238E27FC236}">
                  <a16:creationId xmlns:a16="http://schemas.microsoft.com/office/drawing/2014/main" xmlns="" id="{80A86E26-82B2-3A44-A017-604EFECB1AF0}"/>
                </a:ext>
              </a:extLst>
            </p:cNvPr>
            <p:cNvSpPr>
              <a:spLocks/>
            </p:cNvSpPr>
            <p:nvPr/>
          </p:nvSpPr>
          <p:spPr bwMode="auto">
            <a:xfrm>
              <a:off x="4865" y="2781"/>
              <a:ext cx="16" cy="56"/>
            </a:xfrm>
            <a:custGeom>
              <a:avLst/>
              <a:gdLst>
                <a:gd name="T0" fmla="*/ 0 w 5"/>
                <a:gd name="T1" fmla="*/ 0 h 18"/>
                <a:gd name="T2" fmla="*/ 5 w 5"/>
                <a:gd name="T3" fmla="*/ 18 h 18"/>
                <a:gd name="T4" fmla="*/ 5 w 5"/>
                <a:gd name="T5" fmla="*/ 18 h 18"/>
                <a:gd name="T6" fmla="*/ 0 w 5"/>
                <a:gd name="T7" fmla="*/ 0 h 18"/>
              </a:gdLst>
              <a:ahLst/>
              <a:cxnLst>
                <a:cxn ang="0">
                  <a:pos x="T0" y="T1"/>
                </a:cxn>
                <a:cxn ang="0">
                  <a:pos x="T2" y="T3"/>
                </a:cxn>
                <a:cxn ang="0">
                  <a:pos x="T4" y="T5"/>
                </a:cxn>
                <a:cxn ang="0">
                  <a:pos x="T6" y="T7"/>
                </a:cxn>
              </a:cxnLst>
              <a:rect l="0" t="0" r="r" b="b"/>
              <a:pathLst>
                <a:path w="5" h="18">
                  <a:moveTo>
                    <a:pt x="0" y="0"/>
                  </a:moveTo>
                  <a:cubicBezTo>
                    <a:pt x="3" y="5"/>
                    <a:pt x="5" y="11"/>
                    <a:pt x="5" y="18"/>
                  </a:cubicBezTo>
                  <a:cubicBezTo>
                    <a:pt x="5" y="18"/>
                    <a:pt x="5" y="18"/>
                    <a:pt x="5" y="18"/>
                  </a:cubicBezTo>
                  <a:cubicBezTo>
                    <a:pt x="5" y="11"/>
                    <a:pt x="3" y="5"/>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0" name="9Slide.vn 21">
              <a:extLst>
                <a:ext uri="{FF2B5EF4-FFF2-40B4-BE49-F238E27FC236}">
                  <a16:creationId xmlns:a16="http://schemas.microsoft.com/office/drawing/2014/main" xmlns="" id="{4495B44A-43B0-8942-B0B2-A2C03C01C4E4}"/>
                </a:ext>
              </a:extLst>
            </p:cNvPr>
            <p:cNvSpPr>
              <a:spLocks/>
            </p:cNvSpPr>
            <p:nvPr/>
          </p:nvSpPr>
          <p:spPr bwMode="auto">
            <a:xfrm>
              <a:off x="4569" y="2825"/>
              <a:ext cx="6" cy="6"/>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0"/>
                  </a:cubicBezTo>
                  <a:cubicBezTo>
                    <a:pt x="2" y="0"/>
                    <a:pt x="2" y="0"/>
                    <a:pt x="2"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1" name="9Slide.vn 22">
              <a:extLst>
                <a:ext uri="{FF2B5EF4-FFF2-40B4-BE49-F238E27FC236}">
                  <a16:creationId xmlns:a16="http://schemas.microsoft.com/office/drawing/2014/main" xmlns="" id="{E9904B8E-3A93-EE46-8D56-93ED65EE2652}"/>
                </a:ext>
              </a:extLst>
            </p:cNvPr>
            <p:cNvSpPr>
              <a:spLocks/>
            </p:cNvSpPr>
            <p:nvPr/>
          </p:nvSpPr>
          <p:spPr bwMode="auto">
            <a:xfrm>
              <a:off x="4575" y="2803"/>
              <a:ext cx="75" cy="22"/>
            </a:xfrm>
            <a:custGeom>
              <a:avLst/>
              <a:gdLst>
                <a:gd name="T0" fmla="*/ 15 w 24"/>
                <a:gd name="T1" fmla="*/ 0 h 7"/>
                <a:gd name="T2" fmla="*/ 0 w 24"/>
                <a:gd name="T3" fmla="*/ 7 h 7"/>
                <a:gd name="T4" fmla="*/ 0 w 24"/>
                <a:gd name="T5" fmla="*/ 7 h 7"/>
                <a:gd name="T6" fmla="*/ 15 w 24"/>
                <a:gd name="T7" fmla="*/ 0 h 7"/>
                <a:gd name="T8" fmla="*/ 15 w 24"/>
                <a:gd name="T9" fmla="*/ 0 h 7"/>
                <a:gd name="T10" fmla="*/ 24 w 24"/>
                <a:gd name="T11" fmla="*/ 3 h 7"/>
                <a:gd name="T12" fmla="*/ 24 w 24"/>
                <a:gd name="T13" fmla="*/ 3 h 7"/>
                <a:gd name="T14" fmla="*/ 15 w 24"/>
                <a:gd name="T15" fmla="*/ 0 h 7"/>
                <a:gd name="T16" fmla="*/ 15 w 2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15" y="0"/>
                  </a:moveTo>
                  <a:cubicBezTo>
                    <a:pt x="9" y="0"/>
                    <a:pt x="4" y="3"/>
                    <a:pt x="0" y="7"/>
                  </a:cubicBezTo>
                  <a:cubicBezTo>
                    <a:pt x="0" y="7"/>
                    <a:pt x="0" y="7"/>
                    <a:pt x="0" y="7"/>
                  </a:cubicBezTo>
                  <a:cubicBezTo>
                    <a:pt x="4" y="3"/>
                    <a:pt x="9" y="0"/>
                    <a:pt x="15" y="0"/>
                  </a:cubicBezTo>
                  <a:cubicBezTo>
                    <a:pt x="15" y="0"/>
                    <a:pt x="15" y="0"/>
                    <a:pt x="15" y="0"/>
                  </a:cubicBezTo>
                  <a:cubicBezTo>
                    <a:pt x="18" y="0"/>
                    <a:pt x="21" y="1"/>
                    <a:pt x="24" y="3"/>
                  </a:cubicBezTo>
                  <a:cubicBezTo>
                    <a:pt x="24" y="3"/>
                    <a:pt x="24" y="3"/>
                    <a:pt x="24" y="3"/>
                  </a:cubicBezTo>
                  <a:cubicBezTo>
                    <a:pt x="21" y="1"/>
                    <a:pt x="18" y="0"/>
                    <a:pt x="15" y="0"/>
                  </a:cubicBezTo>
                  <a:cubicBezTo>
                    <a:pt x="15" y="0"/>
                    <a:pt x="15" y="0"/>
                    <a:pt x="15" y="0"/>
                  </a:cubicBezTo>
                </a:path>
              </a:pathLst>
            </a:custGeom>
            <a:solidFill>
              <a:srgbClr val="4136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2" name="9Slide.vn 23">
              <a:extLst>
                <a:ext uri="{FF2B5EF4-FFF2-40B4-BE49-F238E27FC236}">
                  <a16:creationId xmlns:a16="http://schemas.microsoft.com/office/drawing/2014/main" xmlns="" id="{77F58A62-45B7-B943-8A4B-EE0315B83A3A}"/>
                </a:ext>
              </a:extLst>
            </p:cNvPr>
            <p:cNvSpPr>
              <a:spLocks/>
            </p:cNvSpPr>
            <p:nvPr/>
          </p:nvSpPr>
          <p:spPr bwMode="auto">
            <a:xfrm>
              <a:off x="4510" y="2834"/>
              <a:ext cx="59" cy="16"/>
            </a:xfrm>
            <a:custGeom>
              <a:avLst/>
              <a:gdLst>
                <a:gd name="T0" fmla="*/ 16 w 19"/>
                <a:gd name="T1" fmla="*/ 0 h 5"/>
                <a:gd name="T2" fmla="*/ 0 w 19"/>
                <a:gd name="T3" fmla="*/ 5 h 5"/>
                <a:gd name="T4" fmla="*/ 16 w 19"/>
                <a:gd name="T5" fmla="*/ 0 h 5"/>
                <a:gd name="T6" fmla="*/ 16 w 19"/>
                <a:gd name="T7" fmla="*/ 0 h 5"/>
                <a:gd name="T8" fmla="*/ 19 w 19"/>
                <a:gd name="T9" fmla="*/ 0 h 5"/>
                <a:gd name="T10" fmla="*/ 19 w 19"/>
                <a:gd name="T11" fmla="*/ 0 h 5"/>
                <a:gd name="T12" fmla="*/ 19 w 19"/>
                <a:gd name="T13" fmla="*/ 0 h 5"/>
                <a:gd name="T14" fmla="*/ 16 w 19"/>
                <a:gd name="T15" fmla="*/ 0 h 5"/>
                <a:gd name="T16" fmla="*/ 16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6" y="0"/>
                  </a:moveTo>
                  <a:cubicBezTo>
                    <a:pt x="10" y="0"/>
                    <a:pt x="4" y="2"/>
                    <a:pt x="0" y="5"/>
                  </a:cubicBezTo>
                  <a:cubicBezTo>
                    <a:pt x="4" y="2"/>
                    <a:pt x="10" y="0"/>
                    <a:pt x="16" y="0"/>
                  </a:cubicBezTo>
                  <a:cubicBezTo>
                    <a:pt x="16" y="0"/>
                    <a:pt x="16" y="0"/>
                    <a:pt x="16" y="0"/>
                  </a:cubicBezTo>
                  <a:cubicBezTo>
                    <a:pt x="17" y="0"/>
                    <a:pt x="18" y="0"/>
                    <a:pt x="19" y="0"/>
                  </a:cubicBezTo>
                  <a:cubicBezTo>
                    <a:pt x="19" y="0"/>
                    <a:pt x="19" y="0"/>
                    <a:pt x="19" y="0"/>
                  </a:cubicBezTo>
                  <a:cubicBezTo>
                    <a:pt x="19" y="0"/>
                    <a:pt x="19" y="0"/>
                    <a:pt x="19" y="0"/>
                  </a:cubicBezTo>
                  <a:cubicBezTo>
                    <a:pt x="18" y="0"/>
                    <a:pt x="17" y="0"/>
                    <a:pt x="16" y="0"/>
                  </a:cubicBezTo>
                  <a:cubicBezTo>
                    <a:pt x="16" y="0"/>
                    <a:pt x="16" y="0"/>
                    <a:pt x="16"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3" name="9Slide.vn 24">
              <a:extLst>
                <a:ext uri="{FF2B5EF4-FFF2-40B4-BE49-F238E27FC236}">
                  <a16:creationId xmlns:a16="http://schemas.microsoft.com/office/drawing/2014/main" xmlns="" id="{B090EAB2-FFAA-0D47-8C53-3C0CACA67F0E}"/>
                </a:ext>
              </a:extLst>
            </p:cNvPr>
            <p:cNvSpPr>
              <a:spLocks noEditPoints="1"/>
            </p:cNvSpPr>
            <p:nvPr/>
          </p:nvSpPr>
          <p:spPr bwMode="auto">
            <a:xfrm>
              <a:off x="4887" y="2834"/>
              <a:ext cx="19" cy="3"/>
            </a:xfrm>
            <a:custGeom>
              <a:avLst/>
              <a:gdLst>
                <a:gd name="T0" fmla="*/ 6 w 6"/>
                <a:gd name="T1" fmla="*/ 0 h 1"/>
                <a:gd name="T2" fmla="*/ 6 w 6"/>
                <a:gd name="T3" fmla="*/ 0 h 1"/>
                <a:gd name="T4" fmla="*/ 6 w 6"/>
                <a:gd name="T5" fmla="*/ 0 h 1"/>
                <a:gd name="T6" fmla="*/ 6 w 6"/>
                <a:gd name="T7" fmla="*/ 0 h 1"/>
                <a:gd name="T8" fmla="*/ 6 w 6"/>
                <a:gd name="T9" fmla="*/ 0 h 1"/>
                <a:gd name="T10" fmla="*/ 6 w 6"/>
                <a:gd name="T11" fmla="*/ 0 h 1"/>
                <a:gd name="T12" fmla="*/ 6 w 6"/>
                <a:gd name="T13" fmla="*/ 0 h 1"/>
                <a:gd name="T14" fmla="*/ 6 w 6"/>
                <a:gd name="T15" fmla="*/ 0 h 1"/>
                <a:gd name="T16" fmla="*/ 6 w 6"/>
                <a:gd name="T17" fmla="*/ 0 h 1"/>
                <a:gd name="T18" fmla="*/ 5 w 6"/>
                <a:gd name="T19" fmla="*/ 0 h 1"/>
                <a:gd name="T20" fmla="*/ 0 w 6"/>
                <a:gd name="T21" fmla="*/ 1 h 1"/>
                <a:gd name="T22" fmla="*/ 5 w 6"/>
                <a:gd name="T23" fmla="*/ 0 h 1"/>
                <a:gd name="T24" fmla="*/ 5 w 6"/>
                <a:gd name="T25" fmla="*/ 0 h 1"/>
                <a:gd name="T26" fmla="*/ 5 w 6"/>
                <a:gd name="T27" fmla="*/ 0 h 1"/>
                <a:gd name="T28" fmla="*/ 5 w 6"/>
                <a:gd name="T29" fmla="*/ 0 h 1"/>
                <a:gd name="T30" fmla="*/ 5 w 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4" y="0"/>
                    <a:pt x="2" y="0"/>
                    <a:pt x="0" y="1"/>
                  </a:cubicBezTo>
                  <a:cubicBezTo>
                    <a:pt x="2" y="0"/>
                    <a:pt x="4"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4" name="9Slide.vn 25">
              <a:extLst>
                <a:ext uri="{FF2B5EF4-FFF2-40B4-BE49-F238E27FC236}">
                  <a16:creationId xmlns:a16="http://schemas.microsoft.com/office/drawing/2014/main" xmlns="" id="{5DEF7A55-C7A1-2E4F-902E-959364658978}"/>
                </a:ext>
              </a:extLst>
            </p:cNvPr>
            <p:cNvSpPr>
              <a:spLocks/>
            </p:cNvSpPr>
            <p:nvPr/>
          </p:nvSpPr>
          <p:spPr bwMode="auto">
            <a:xfrm>
              <a:off x="4506" y="2725"/>
              <a:ext cx="447" cy="137"/>
            </a:xfrm>
            <a:custGeom>
              <a:avLst/>
              <a:gdLst>
                <a:gd name="T0" fmla="*/ 83 w 143"/>
                <a:gd name="T1" fmla="*/ 0 h 44"/>
                <a:gd name="T2" fmla="*/ 79 w 143"/>
                <a:gd name="T3" fmla="*/ 0 h 44"/>
                <a:gd name="T4" fmla="*/ 46 w 143"/>
                <a:gd name="T5" fmla="*/ 28 h 44"/>
                <a:gd name="T6" fmla="*/ 46 w 143"/>
                <a:gd name="T7" fmla="*/ 28 h 44"/>
                <a:gd name="T8" fmla="*/ 46 w 143"/>
                <a:gd name="T9" fmla="*/ 28 h 44"/>
                <a:gd name="T10" fmla="*/ 37 w 143"/>
                <a:gd name="T11" fmla="*/ 25 h 44"/>
                <a:gd name="T12" fmla="*/ 37 w 143"/>
                <a:gd name="T13" fmla="*/ 25 h 44"/>
                <a:gd name="T14" fmla="*/ 22 w 143"/>
                <a:gd name="T15" fmla="*/ 32 h 44"/>
                <a:gd name="T16" fmla="*/ 20 w 143"/>
                <a:gd name="T17" fmla="*/ 34 h 44"/>
                <a:gd name="T18" fmla="*/ 20 w 143"/>
                <a:gd name="T19" fmla="*/ 35 h 44"/>
                <a:gd name="T20" fmla="*/ 20 w 143"/>
                <a:gd name="T21" fmla="*/ 35 h 44"/>
                <a:gd name="T22" fmla="*/ 17 w 143"/>
                <a:gd name="T23" fmla="*/ 35 h 44"/>
                <a:gd name="T24" fmla="*/ 17 w 143"/>
                <a:gd name="T25" fmla="*/ 35 h 44"/>
                <a:gd name="T26" fmla="*/ 1 w 143"/>
                <a:gd name="T27" fmla="*/ 40 h 44"/>
                <a:gd name="T28" fmla="*/ 1 w 143"/>
                <a:gd name="T29" fmla="*/ 40 h 44"/>
                <a:gd name="T30" fmla="*/ 1 w 143"/>
                <a:gd name="T31" fmla="*/ 40 h 44"/>
                <a:gd name="T32" fmla="*/ 0 w 143"/>
                <a:gd name="T33" fmla="*/ 41 h 44"/>
                <a:gd name="T34" fmla="*/ 14 w 143"/>
                <a:gd name="T35" fmla="*/ 40 h 44"/>
                <a:gd name="T36" fmla="*/ 31 w 143"/>
                <a:gd name="T37" fmla="*/ 42 h 44"/>
                <a:gd name="T38" fmla="*/ 45 w 143"/>
                <a:gd name="T39" fmla="*/ 37 h 44"/>
                <a:gd name="T40" fmla="*/ 57 w 143"/>
                <a:gd name="T41" fmla="*/ 39 h 44"/>
                <a:gd name="T42" fmla="*/ 90 w 143"/>
                <a:gd name="T43" fmla="*/ 22 h 44"/>
                <a:gd name="T44" fmla="*/ 91 w 143"/>
                <a:gd name="T45" fmla="*/ 22 h 44"/>
                <a:gd name="T46" fmla="*/ 120 w 143"/>
                <a:gd name="T47" fmla="*/ 43 h 44"/>
                <a:gd name="T48" fmla="*/ 127 w 143"/>
                <a:gd name="T49" fmla="*/ 42 h 44"/>
                <a:gd name="T50" fmla="*/ 136 w 143"/>
                <a:gd name="T51" fmla="*/ 44 h 44"/>
                <a:gd name="T52" fmla="*/ 143 w 143"/>
                <a:gd name="T53" fmla="*/ 41 h 44"/>
                <a:gd name="T54" fmla="*/ 128 w 143"/>
                <a:gd name="T55" fmla="*/ 35 h 44"/>
                <a:gd name="T56" fmla="*/ 128 w 143"/>
                <a:gd name="T57" fmla="*/ 35 h 44"/>
                <a:gd name="T58" fmla="*/ 128 w 143"/>
                <a:gd name="T59" fmla="*/ 35 h 44"/>
                <a:gd name="T60" fmla="*/ 128 w 143"/>
                <a:gd name="T61" fmla="*/ 35 h 44"/>
                <a:gd name="T62" fmla="*/ 128 w 143"/>
                <a:gd name="T63" fmla="*/ 35 h 44"/>
                <a:gd name="T64" fmla="*/ 128 w 143"/>
                <a:gd name="T65" fmla="*/ 35 h 44"/>
                <a:gd name="T66" fmla="*/ 127 w 143"/>
                <a:gd name="T67" fmla="*/ 35 h 44"/>
                <a:gd name="T68" fmla="*/ 127 w 143"/>
                <a:gd name="T69" fmla="*/ 35 h 44"/>
                <a:gd name="T70" fmla="*/ 127 w 143"/>
                <a:gd name="T71" fmla="*/ 35 h 44"/>
                <a:gd name="T72" fmla="*/ 122 w 143"/>
                <a:gd name="T73" fmla="*/ 36 h 44"/>
                <a:gd name="T74" fmla="*/ 120 w 143"/>
                <a:gd name="T75" fmla="*/ 36 h 44"/>
                <a:gd name="T76" fmla="*/ 120 w 143"/>
                <a:gd name="T77" fmla="*/ 36 h 44"/>
                <a:gd name="T78" fmla="*/ 120 w 143"/>
                <a:gd name="T79" fmla="*/ 36 h 44"/>
                <a:gd name="T80" fmla="*/ 115 w 143"/>
                <a:gd name="T81" fmla="*/ 18 h 44"/>
                <a:gd name="T82" fmla="*/ 84 w 143"/>
                <a:gd name="T83" fmla="*/ 0 h 44"/>
                <a:gd name="T84" fmla="*/ 83 w 143"/>
                <a:gd name="T85" fmla="*/ 0 h 44"/>
                <a:gd name="T86" fmla="*/ 83 w 143"/>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44">
                  <a:moveTo>
                    <a:pt x="83" y="0"/>
                  </a:moveTo>
                  <a:cubicBezTo>
                    <a:pt x="81" y="0"/>
                    <a:pt x="80" y="0"/>
                    <a:pt x="79" y="0"/>
                  </a:cubicBezTo>
                  <a:cubicBezTo>
                    <a:pt x="63" y="2"/>
                    <a:pt x="50" y="13"/>
                    <a:pt x="46" y="28"/>
                  </a:cubicBezTo>
                  <a:cubicBezTo>
                    <a:pt x="46" y="28"/>
                    <a:pt x="46" y="28"/>
                    <a:pt x="46" y="28"/>
                  </a:cubicBezTo>
                  <a:cubicBezTo>
                    <a:pt x="46" y="28"/>
                    <a:pt x="46" y="28"/>
                    <a:pt x="46" y="28"/>
                  </a:cubicBezTo>
                  <a:cubicBezTo>
                    <a:pt x="43" y="26"/>
                    <a:pt x="40" y="25"/>
                    <a:pt x="37" y="25"/>
                  </a:cubicBezTo>
                  <a:cubicBezTo>
                    <a:pt x="37" y="25"/>
                    <a:pt x="37" y="25"/>
                    <a:pt x="37" y="25"/>
                  </a:cubicBezTo>
                  <a:cubicBezTo>
                    <a:pt x="31" y="25"/>
                    <a:pt x="26" y="28"/>
                    <a:pt x="22" y="32"/>
                  </a:cubicBezTo>
                  <a:cubicBezTo>
                    <a:pt x="21" y="33"/>
                    <a:pt x="21" y="34"/>
                    <a:pt x="20" y="34"/>
                  </a:cubicBezTo>
                  <a:cubicBezTo>
                    <a:pt x="20" y="35"/>
                    <a:pt x="20" y="35"/>
                    <a:pt x="20" y="35"/>
                  </a:cubicBezTo>
                  <a:cubicBezTo>
                    <a:pt x="20" y="35"/>
                    <a:pt x="20" y="35"/>
                    <a:pt x="20" y="35"/>
                  </a:cubicBezTo>
                  <a:cubicBezTo>
                    <a:pt x="19" y="35"/>
                    <a:pt x="18" y="35"/>
                    <a:pt x="17" y="35"/>
                  </a:cubicBezTo>
                  <a:cubicBezTo>
                    <a:pt x="17" y="35"/>
                    <a:pt x="17" y="35"/>
                    <a:pt x="17" y="35"/>
                  </a:cubicBezTo>
                  <a:cubicBezTo>
                    <a:pt x="11" y="35"/>
                    <a:pt x="5" y="37"/>
                    <a:pt x="1" y="40"/>
                  </a:cubicBezTo>
                  <a:cubicBezTo>
                    <a:pt x="1" y="40"/>
                    <a:pt x="1" y="40"/>
                    <a:pt x="1" y="40"/>
                  </a:cubicBezTo>
                  <a:cubicBezTo>
                    <a:pt x="1" y="40"/>
                    <a:pt x="1" y="40"/>
                    <a:pt x="1" y="40"/>
                  </a:cubicBezTo>
                  <a:cubicBezTo>
                    <a:pt x="1" y="40"/>
                    <a:pt x="0" y="41"/>
                    <a:pt x="0" y="41"/>
                  </a:cubicBezTo>
                  <a:cubicBezTo>
                    <a:pt x="5" y="40"/>
                    <a:pt x="10" y="40"/>
                    <a:pt x="14" y="40"/>
                  </a:cubicBezTo>
                  <a:cubicBezTo>
                    <a:pt x="20" y="40"/>
                    <a:pt x="26" y="41"/>
                    <a:pt x="31" y="42"/>
                  </a:cubicBezTo>
                  <a:cubicBezTo>
                    <a:pt x="34" y="39"/>
                    <a:pt x="39" y="37"/>
                    <a:pt x="45" y="37"/>
                  </a:cubicBezTo>
                  <a:cubicBezTo>
                    <a:pt x="49" y="37"/>
                    <a:pt x="52" y="38"/>
                    <a:pt x="57" y="39"/>
                  </a:cubicBezTo>
                  <a:cubicBezTo>
                    <a:pt x="57" y="39"/>
                    <a:pt x="63" y="22"/>
                    <a:pt x="90" y="22"/>
                  </a:cubicBezTo>
                  <a:cubicBezTo>
                    <a:pt x="91" y="22"/>
                    <a:pt x="91" y="22"/>
                    <a:pt x="91" y="22"/>
                  </a:cubicBezTo>
                  <a:cubicBezTo>
                    <a:pt x="118" y="22"/>
                    <a:pt x="120" y="43"/>
                    <a:pt x="120" y="43"/>
                  </a:cubicBezTo>
                  <a:cubicBezTo>
                    <a:pt x="120" y="43"/>
                    <a:pt x="122" y="42"/>
                    <a:pt x="127" y="42"/>
                  </a:cubicBezTo>
                  <a:cubicBezTo>
                    <a:pt x="129" y="42"/>
                    <a:pt x="133" y="43"/>
                    <a:pt x="136" y="44"/>
                  </a:cubicBezTo>
                  <a:cubicBezTo>
                    <a:pt x="139" y="43"/>
                    <a:pt x="141" y="42"/>
                    <a:pt x="143" y="41"/>
                  </a:cubicBezTo>
                  <a:cubicBezTo>
                    <a:pt x="139" y="37"/>
                    <a:pt x="134"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7" y="35"/>
                    <a:pt x="127" y="35"/>
                    <a:pt x="127" y="35"/>
                  </a:cubicBezTo>
                  <a:cubicBezTo>
                    <a:pt x="127" y="35"/>
                    <a:pt x="127" y="35"/>
                    <a:pt x="127" y="35"/>
                  </a:cubicBezTo>
                  <a:cubicBezTo>
                    <a:pt x="127" y="35"/>
                    <a:pt x="127" y="35"/>
                    <a:pt x="127" y="35"/>
                  </a:cubicBezTo>
                  <a:cubicBezTo>
                    <a:pt x="126" y="35"/>
                    <a:pt x="124" y="35"/>
                    <a:pt x="122" y="36"/>
                  </a:cubicBezTo>
                  <a:cubicBezTo>
                    <a:pt x="122" y="36"/>
                    <a:pt x="121" y="36"/>
                    <a:pt x="120" y="36"/>
                  </a:cubicBezTo>
                  <a:cubicBezTo>
                    <a:pt x="120" y="36"/>
                    <a:pt x="120" y="36"/>
                    <a:pt x="120" y="36"/>
                  </a:cubicBezTo>
                  <a:cubicBezTo>
                    <a:pt x="120" y="36"/>
                    <a:pt x="120" y="36"/>
                    <a:pt x="120" y="36"/>
                  </a:cubicBezTo>
                  <a:cubicBezTo>
                    <a:pt x="120" y="29"/>
                    <a:pt x="118" y="23"/>
                    <a:pt x="115" y="18"/>
                  </a:cubicBezTo>
                  <a:cubicBezTo>
                    <a:pt x="108" y="8"/>
                    <a:pt x="97" y="1"/>
                    <a:pt x="84" y="0"/>
                  </a:cubicBezTo>
                  <a:cubicBezTo>
                    <a:pt x="84" y="0"/>
                    <a:pt x="83" y="0"/>
                    <a:pt x="83" y="0"/>
                  </a:cubicBezTo>
                  <a:cubicBezTo>
                    <a:pt x="83" y="0"/>
                    <a:pt x="83" y="0"/>
                    <a:pt x="83"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5" name="9Slide.vn 26">
              <a:extLst>
                <a:ext uri="{FF2B5EF4-FFF2-40B4-BE49-F238E27FC236}">
                  <a16:creationId xmlns:a16="http://schemas.microsoft.com/office/drawing/2014/main" xmlns="" id="{76421A76-D96C-A348-9797-42E62633E43F}"/>
                </a:ext>
              </a:extLst>
            </p:cNvPr>
            <p:cNvSpPr>
              <a:spLocks/>
            </p:cNvSpPr>
            <p:nvPr/>
          </p:nvSpPr>
          <p:spPr bwMode="auto">
            <a:xfrm>
              <a:off x="3785" y="2610"/>
              <a:ext cx="668" cy="365"/>
            </a:xfrm>
            <a:custGeom>
              <a:avLst/>
              <a:gdLst>
                <a:gd name="T0" fmla="*/ 214 w 214"/>
                <a:gd name="T1" fmla="*/ 87 h 117"/>
                <a:gd name="T2" fmla="*/ 184 w 214"/>
                <a:gd name="T3" fmla="*/ 57 h 117"/>
                <a:gd name="T4" fmla="*/ 171 w 214"/>
                <a:gd name="T5" fmla="*/ 60 h 117"/>
                <a:gd name="T6" fmla="*/ 148 w 214"/>
                <a:gd name="T7" fmla="*/ 44 h 117"/>
                <a:gd name="T8" fmla="*/ 104 w 214"/>
                <a:gd name="T9" fmla="*/ 0 h 117"/>
                <a:gd name="T10" fmla="*/ 64 w 214"/>
                <a:gd name="T11" fmla="*/ 26 h 117"/>
                <a:gd name="T12" fmla="*/ 57 w 214"/>
                <a:gd name="T13" fmla="*/ 25 h 117"/>
                <a:gd name="T14" fmla="*/ 30 w 214"/>
                <a:gd name="T15" fmla="*/ 47 h 117"/>
                <a:gd name="T16" fmla="*/ 0 w 214"/>
                <a:gd name="T17" fmla="*/ 82 h 117"/>
                <a:gd name="T18" fmla="*/ 35 w 214"/>
                <a:gd name="T19" fmla="*/ 117 h 117"/>
                <a:gd name="T20" fmla="*/ 187 w 214"/>
                <a:gd name="T21" fmla="*/ 117 h 117"/>
                <a:gd name="T22" fmla="*/ 187 w 214"/>
                <a:gd name="T23" fmla="*/ 117 h 117"/>
                <a:gd name="T24" fmla="*/ 214 w 214"/>
                <a:gd name="T25"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4" h="117">
                  <a:moveTo>
                    <a:pt x="214" y="87"/>
                  </a:moveTo>
                  <a:cubicBezTo>
                    <a:pt x="214" y="70"/>
                    <a:pt x="201" y="57"/>
                    <a:pt x="184" y="57"/>
                  </a:cubicBezTo>
                  <a:cubicBezTo>
                    <a:pt x="180" y="57"/>
                    <a:pt x="175" y="58"/>
                    <a:pt x="171" y="60"/>
                  </a:cubicBezTo>
                  <a:cubicBezTo>
                    <a:pt x="168" y="51"/>
                    <a:pt x="159" y="44"/>
                    <a:pt x="148" y="44"/>
                  </a:cubicBezTo>
                  <a:cubicBezTo>
                    <a:pt x="148" y="20"/>
                    <a:pt x="129" y="0"/>
                    <a:pt x="104" y="0"/>
                  </a:cubicBezTo>
                  <a:cubicBezTo>
                    <a:pt x="87" y="0"/>
                    <a:pt x="71" y="11"/>
                    <a:pt x="64" y="26"/>
                  </a:cubicBezTo>
                  <a:cubicBezTo>
                    <a:pt x="62" y="26"/>
                    <a:pt x="60" y="25"/>
                    <a:pt x="57" y="25"/>
                  </a:cubicBezTo>
                  <a:cubicBezTo>
                    <a:pt x="44" y="25"/>
                    <a:pt x="33" y="34"/>
                    <a:pt x="30" y="47"/>
                  </a:cubicBezTo>
                  <a:cubicBezTo>
                    <a:pt x="13" y="49"/>
                    <a:pt x="0" y="64"/>
                    <a:pt x="0" y="82"/>
                  </a:cubicBezTo>
                  <a:cubicBezTo>
                    <a:pt x="0" y="101"/>
                    <a:pt x="15" y="117"/>
                    <a:pt x="35" y="117"/>
                  </a:cubicBezTo>
                  <a:cubicBezTo>
                    <a:pt x="187" y="117"/>
                    <a:pt x="187" y="117"/>
                    <a:pt x="187" y="117"/>
                  </a:cubicBezTo>
                  <a:cubicBezTo>
                    <a:pt x="187" y="117"/>
                    <a:pt x="187" y="117"/>
                    <a:pt x="187" y="117"/>
                  </a:cubicBezTo>
                  <a:cubicBezTo>
                    <a:pt x="202" y="116"/>
                    <a:pt x="214" y="103"/>
                    <a:pt x="214" y="87"/>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6" name="9Slide.vn 27">
              <a:extLst>
                <a:ext uri="{FF2B5EF4-FFF2-40B4-BE49-F238E27FC236}">
                  <a16:creationId xmlns:a16="http://schemas.microsoft.com/office/drawing/2014/main" xmlns="" id="{9C1B8EF6-50EF-184C-9C7A-7A6447E2ED71}"/>
                </a:ext>
              </a:extLst>
            </p:cNvPr>
            <p:cNvSpPr>
              <a:spLocks/>
            </p:cNvSpPr>
            <p:nvPr/>
          </p:nvSpPr>
          <p:spPr bwMode="auto">
            <a:xfrm>
              <a:off x="3963" y="2610"/>
              <a:ext cx="147" cy="81"/>
            </a:xfrm>
            <a:custGeom>
              <a:avLst/>
              <a:gdLst>
                <a:gd name="T0" fmla="*/ 47 w 47"/>
                <a:gd name="T1" fmla="*/ 0 h 26"/>
                <a:gd name="T2" fmla="*/ 7 w 47"/>
                <a:gd name="T3" fmla="*/ 26 h 26"/>
                <a:gd name="T4" fmla="*/ 0 w 47"/>
                <a:gd name="T5" fmla="*/ 25 h 26"/>
                <a:gd name="T6" fmla="*/ 0 w 47"/>
                <a:gd name="T7" fmla="*/ 25 h 26"/>
                <a:gd name="T8" fmla="*/ 7 w 47"/>
                <a:gd name="T9" fmla="*/ 26 h 26"/>
                <a:gd name="T10" fmla="*/ 47 w 47"/>
                <a:gd name="T11" fmla="*/ 0 h 26"/>
                <a:gd name="T12" fmla="*/ 47 w 4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47" y="0"/>
                  </a:moveTo>
                  <a:cubicBezTo>
                    <a:pt x="30" y="0"/>
                    <a:pt x="14" y="11"/>
                    <a:pt x="7" y="26"/>
                  </a:cubicBezTo>
                  <a:cubicBezTo>
                    <a:pt x="5" y="26"/>
                    <a:pt x="3" y="25"/>
                    <a:pt x="0" y="25"/>
                  </a:cubicBezTo>
                  <a:cubicBezTo>
                    <a:pt x="0" y="25"/>
                    <a:pt x="0" y="25"/>
                    <a:pt x="0" y="25"/>
                  </a:cubicBezTo>
                  <a:cubicBezTo>
                    <a:pt x="3" y="25"/>
                    <a:pt x="5" y="26"/>
                    <a:pt x="7" y="26"/>
                  </a:cubicBezTo>
                  <a:cubicBezTo>
                    <a:pt x="14" y="11"/>
                    <a:pt x="30" y="0"/>
                    <a:pt x="47" y="0"/>
                  </a:cubicBezTo>
                  <a:cubicBezTo>
                    <a:pt x="47" y="0"/>
                    <a:pt x="47" y="0"/>
                    <a:pt x="4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7" name="9Slide.vn 28">
              <a:extLst>
                <a:ext uri="{FF2B5EF4-FFF2-40B4-BE49-F238E27FC236}">
                  <a16:creationId xmlns:a16="http://schemas.microsoft.com/office/drawing/2014/main" xmlns="" id="{A036FDBB-A1D8-9749-9D65-5701A4F73AEB}"/>
                </a:ext>
              </a:extLst>
            </p:cNvPr>
            <p:cNvSpPr>
              <a:spLocks/>
            </p:cNvSpPr>
            <p:nvPr/>
          </p:nvSpPr>
          <p:spPr bwMode="auto">
            <a:xfrm>
              <a:off x="4247" y="2738"/>
              <a:ext cx="206" cy="121"/>
            </a:xfrm>
            <a:custGeom>
              <a:avLst/>
              <a:gdLst>
                <a:gd name="T0" fmla="*/ 0 w 66"/>
                <a:gd name="T1" fmla="*/ 0 h 39"/>
                <a:gd name="T2" fmla="*/ 0 w 66"/>
                <a:gd name="T3" fmla="*/ 3 h 39"/>
                <a:gd name="T4" fmla="*/ 23 w 66"/>
                <a:gd name="T5" fmla="*/ 19 h 39"/>
                <a:gd name="T6" fmla="*/ 36 w 66"/>
                <a:gd name="T7" fmla="*/ 16 h 39"/>
                <a:gd name="T8" fmla="*/ 66 w 66"/>
                <a:gd name="T9" fmla="*/ 39 h 39"/>
                <a:gd name="T10" fmla="*/ 66 w 66"/>
                <a:gd name="T11" fmla="*/ 39 h 39"/>
                <a:gd name="T12" fmla="*/ 36 w 66"/>
                <a:gd name="T13" fmla="*/ 16 h 39"/>
                <a:gd name="T14" fmla="*/ 23 w 66"/>
                <a:gd name="T15" fmla="*/ 19 h 39"/>
                <a:gd name="T16" fmla="*/ 0 w 66"/>
                <a:gd name="T17" fmla="*/ 3 h 39"/>
                <a:gd name="T18" fmla="*/ 0 w 6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9">
                  <a:moveTo>
                    <a:pt x="0" y="0"/>
                  </a:moveTo>
                  <a:cubicBezTo>
                    <a:pt x="0" y="1"/>
                    <a:pt x="0" y="2"/>
                    <a:pt x="0" y="3"/>
                  </a:cubicBezTo>
                  <a:cubicBezTo>
                    <a:pt x="11" y="3"/>
                    <a:pt x="20" y="10"/>
                    <a:pt x="23" y="19"/>
                  </a:cubicBezTo>
                  <a:cubicBezTo>
                    <a:pt x="27" y="17"/>
                    <a:pt x="32" y="16"/>
                    <a:pt x="36" y="16"/>
                  </a:cubicBezTo>
                  <a:cubicBezTo>
                    <a:pt x="51" y="16"/>
                    <a:pt x="63" y="26"/>
                    <a:pt x="66" y="39"/>
                  </a:cubicBezTo>
                  <a:cubicBezTo>
                    <a:pt x="66" y="39"/>
                    <a:pt x="66" y="39"/>
                    <a:pt x="66" y="39"/>
                  </a:cubicBezTo>
                  <a:cubicBezTo>
                    <a:pt x="63" y="26"/>
                    <a:pt x="51" y="16"/>
                    <a:pt x="36" y="16"/>
                  </a:cubicBezTo>
                  <a:cubicBezTo>
                    <a:pt x="32" y="16"/>
                    <a:pt x="27" y="17"/>
                    <a:pt x="23" y="19"/>
                  </a:cubicBezTo>
                  <a:cubicBezTo>
                    <a:pt x="20" y="10"/>
                    <a:pt x="11" y="3"/>
                    <a:pt x="0" y="3"/>
                  </a:cubicBezTo>
                  <a:cubicBezTo>
                    <a:pt x="0" y="2"/>
                    <a:pt x="0" y="1"/>
                    <a:pt x="0"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8" name="9Slide.vn 29">
              <a:extLst>
                <a:ext uri="{FF2B5EF4-FFF2-40B4-BE49-F238E27FC236}">
                  <a16:creationId xmlns:a16="http://schemas.microsoft.com/office/drawing/2014/main" xmlns="" id="{6C997B1B-8917-784E-9ADA-9D4783899748}"/>
                </a:ext>
              </a:extLst>
            </p:cNvPr>
            <p:cNvSpPr>
              <a:spLocks/>
            </p:cNvSpPr>
            <p:nvPr/>
          </p:nvSpPr>
          <p:spPr bwMode="auto">
            <a:xfrm>
              <a:off x="3879" y="2610"/>
              <a:ext cx="574" cy="268"/>
            </a:xfrm>
            <a:custGeom>
              <a:avLst/>
              <a:gdLst>
                <a:gd name="T0" fmla="*/ 74 w 184"/>
                <a:gd name="T1" fmla="*/ 0 h 86"/>
                <a:gd name="T2" fmla="*/ 34 w 184"/>
                <a:gd name="T3" fmla="*/ 26 h 86"/>
                <a:gd name="T4" fmla="*/ 27 w 184"/>
                <a:gd name="T5" fmla="*/ 25 h 86"/>
                <a:gd name="T6" fmla="*/ 0 w 184"/>
                <a:gd name="T7" fmla="*/ 45 h 86"/>
                <a:gd name="T8" fmla="*/ 2 w 184"/>
                <a:gd name="T9" fmla="*/ 46 h 86"/>
                <a:gd name="T10" fmla="*/ 24 w 184"/>
                <a:gd name="T11" fmla="*/ 40 h 86"/>
                <a:gd name="T12" fmla="*/ 41 w 184"/>
                <a:gd name="T13" fmla="*/ 47 h 86"/>
                <a:gd name="T14" fmla="*/ 69 w 184"/>
                <a:gd name="T15" fmla="*/ 35 h 86"/>
                <a:gd name="T16" fmla="*/ 83 w 184"/>
                <a:gd name="T17" fmla="*/ 38 h 86"/>
                <a:gd name="T18" fmla="*/ 106 w 184"/>
                <a:gd name="T19" fmla="*/ 66 h 86"/>
                <a:gd name="T20" fmla="*/ 148 w 184"/>
                <a:gd name="T21" fmla="*/ 86 h 86"/>
                <a:gd name="T22" fmla="*/ 160 w 184"/>
                <a:gd name="T23" fmla="*/ 84 h 86"/>
                <a:gd name="T24" fmla="*/ 184 w 184"/>
                <a:gd name="T25" fmla="*/ 80 h 86"/>
                <a:gd name="T26" fmla="*/ 154 w 184"/>
                <a:gd name="T27" fmla="*/ 57 h 86"/>
                <a:gd name="T28" fmla="*/ 141 w 184"/>
                <a:gd name="T29" fmla="*/ 60 h 86"/>
                <a:gd name="T30" fmla="*/ 118 w 184"/>
                <a:gd name="T31" fmla="*/ 44 h 86"/>
                <a:gd name="T32" fmla="*/ 118 w 184"/>
                <a:gd name="T33" fmla="*/ 41 h 86"/>
                <a:gd name="T34" fmla="*/ 74 w 184"/>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86">
                  <a:moveTo>
                    <a:pt x="74" y="0"/>
                  </a:moveTo>
                  <a:cubicBezTo>
                    <a:pt x="57" y="0"/>
                    <a:pt x="41" y="11"/>
                    <a:pt x="34" y="26"/>
                  </a:cubicBezTo>
                  <a:cubicBezTo>
                    <a:pt x="32" y="26"/>
                    <a:pt x="30" y="25"/>
                    <a:pt x="27" y="25"/>
                  </a:cubicBezTo>
                  <a:cubicBezTo>
                    <a:pt x="15" y="25"/>
                    <a:pt x="4" y="34"/>
                    <a:pt x="0" y="45"/>
                  </a:cubicBezTo>
                  <a:cubicBezTo>
                    <a:pt x="1" y="45"/>
                    <a:pt x="1" y="46"/>
                    <a:pt x="2" y="46"/>
                  </a:cubicBezTo>
                  <a:cubicBezTo>
                    <a:pt x="6" y="44"/>
                    <a:pt x="15" y="40"/>
                    <a:pt x="24" y="40"/>
                  </a:cubicBezTo>
                  <a:cubicBezTo>
                    <a:pt x="30" y="40"/>
                    <a:pt x="36" y="42"/>
                    <a:pt x="41" y="47"/>
                  </a:cubicBezTo>
                  <a:cubicBezTo>
                    <a:pt x="41" y="47"/>
                    <a:pt x="53" y="35"/>
                    <a:pt x="69" y="35"/>
                  </a:cubicBezTo>
                  <a:cubicBezTo>
                    <a:pt x="74" y="35"/>
                    <a:pt x="78" y="35"/>
                    <a:pt x="83" y="38"/>
                  </a:cubicBezTo>
                  <a:cubicBezTo>
                    <a:pt x="106" y="49"/>
                    <a:pt x="106" y="66"/>
                    <a:pt x="106" y="66"/>
                  </a:cubicBezTo>
                  <a:cubicBezTo>
                    <a:pt x="106" y="66"/>
                    <a:pt x="134" y="66"/>
                    <a:pt x="148" y="86"/>
                  </a:cubicBezTo>
                  <a:cubicBezTo>
                    <a:pt x="152" y="85"/>
                    <a:pt x="156" y="85"/>
                    <a:pt x="160" y="84"/>
                  </a:cubicBezTo>
                  <a:cubicBezTo>
                    <a:pt x="168" y="83"/>
                    <a:pt x="176" y="82"/>
                    <a:pt x="184" y="80"/>
                  </a:cubicBezTo>
                  <a:cubicBezTo>
                    <a:pt x="181" y="67"/>
                    <a:pt x="169" y="57"/>
                    <a:pt x="154" y="57"/>
                  </a:cubicBezTo>
                  <a:cubicBezTo>
                    <a:pt x="150" y="57"/>
                    <a:pt x="145" y="58"/>
                    <a:pt x="141" y="60"/>
                  </a:cubicBezTo>
                  <a:cubicBezTo>
                    <a:pt x="138" y="51"/>
                    <a:pt x="129" y="44"/>
                    <a:pt x="118" y="44"/>
                  </a:cubicBezTo>
                  <a:cubicBezTo>
                    <a:pt x="118" y="43"/>
                    <a:pt x="118" y="42"/>
                    <a:pt x="118" y="41"/>
                  </a:cubicBezTo>
                  <a:cubicBezTo>
                    <a:pt x="117" y="18"/>
                    <a:pt x="98" y="0"/>
                    <a:pt x="74"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9" name="9Slide.vn 30">
              <a:extLst>
                <a:ext uri="{FF2B5EF4-FFF2-40B4-BE49-F238E27FC236}">
                  <a16:creationId xmlns:a16="http://schemas.microsoft.com/office/drawing/2014/main" xmlns="" id="{35AA2B7E-069D-E042-BC80-3545AD9FD6E3}"/>
                </a:ext>
              </a:extLst>
            </p:cNvPr>
            <p:cNvSpPr>
              <a:spLocks/>
            </p:cNvSpPr>
            <p:nvPr/>
          </p:nvSpPr>
          <p:spPr bwMode="auto">
            <a:xfrm>
              <a:off x="3033" y="100"/>
              <a:ext cx="2741" cy="1554"/>
            </a:xfrm>
            <a:custGeom>
              <a:avLst/>
              <a:gdLst>
                <a:gd name="T0" fmla="*/ 878 w 878"/>
                <a:gd name="T1" fmla="*/ 328 h 498"/>
                <a:gd name="T2" fmla="*/ 794 w 878"/>
                <a:gd name="T3" fmla="*/ 243 h 498"/>
                <a:gd name="T4" fmla="*/ 792 w 878"/>
                <a:gd name="T5" fmla="*/ 243 h 498"/>
                <a:gd name="T6" fmla="*/ 794 w 878"/>
                <a:gd name="T7" fmla="*/ 230 h 498"/>
                <a:gd name="T8" fmla="*/ 709 w 878"/>
                <a:gd name="T9" fmla="*/ 146 h 498"/>
                <a:gd name="T10" fmla="*/ 698 w 878"/>
                <a:gd name="T11" fmla="*/ 146 h 498"/>
                <a:gd name="T12" fmla="*/ 612 w 878"/>
                <a:gd name="T13" fmla="*/ 86 h 498"/>
                <a:gd name="T14" fmla="*/ 568 w 878"/>
                <a:gd name="T15" fmla="*/ 88 h 498"/>
                <a:gd name="T16" fmla="*/ 469 w 878"/>
                <a:gd name="T17" fmla="*/ 8 h 498"/>
                <a:gd name="T18" fmla="*/ 342 w 878"/>
                <a:gd name="T19" fmla="*/ 68 h 498"/>
                <a:gd name="T20" fmla="*/ 279 w 878"/>
                <a:gd name="T21" fmla="*/ 50 h 498"/>
                <a:gd name="T22" fmla="*/ 161 w 878"/>
                <a:gd name="T23" fmla="*/ 166 h 498"/>
                <a:gd name="T24" fmla="*/ 80 w 878"/>
                <a:gd name="T25" fmla="*/ 247 h 498"/>
                <a:gd name="T26" fmla="*/ 0 w 878"/>
                <a:gd name="T27" fmla="*/ 340 h 498"/>
                <a:gd name="T28" fmla="*/ 95 w 878"/>
                <a:gd name="T29" fmla="*/ 435 h 498"/>
                <a:gd name="T30" fmla="*/ 145 w 878"/>
                <a:gd name="T31" fmla="*/ 420 h 498"/>
                <a:gd name="T32" fmla="*/ 197 w 878"/>
                <a:gd name="T33" fmla="*/ 455 h 498"/>
                <a:gd name="T34" fmla="*/ 229 w 878"/>
                <a:gd name="T35" fmla="*/ 445 h 498"/>
                <a:gd name="T36" fmla="*/ 296 w 878"/>
                <a:gd name="T37" fmla="*/ 484 h 498"/>
                <a:gd name="T38" fmla="*/ 357 w 878"/>
                <a:gd name="T39" fmla="*/ 454 h 498"/>
                <a:gd name="T40" fmla="*/ 433 w 878"/>
                <a:gd name="T41" fmla="*/ 493 h 498"/>
                <a:gd name="T42" fmla="*/ 530 w 878"/>
                <a:gd name="T43" fmla="*/ 469 h 498"/>
                <a:gd name="T44" fmla="*/ 558 w 878"/>
                <a:gd name="T45" fmla="*/ 479 h 498"/>
                <a:gd name="T46" fmla="*/ 613 w 878"/>
                <a:gd name="T47" fmla="*/ 466 h 498"/>
                <a:gd name="T48" fmla="*/ 639 w 878"/>
                <a:gd name="T49" fmla="*/ 472 h 498"/>
                <a:gd name="T50" fmla="*/ 713 w 878"/>
                <a:gd name="T51" fmla="*/ 461 h 498"/>
                <a:gd name="T52" fmla="*/ 757 w 878"/>
                <a:gd name="T53" fmla="*/ 473 h 498"/>
                <a:gd name="T54" fmla="*/ 841 w 878"/>
                <a:gd name="T55" fmla="*/ 398 h 498"/>
                <a:gd name="T56" fmla="*/ 878 w 878"/>
                <a:gd name="T57" fmla="*/ 3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8" h="498">
                  <a:moveTo>
                    <a:pt x="878" y="328"/>
                  </a:moveTo>
                  <a:cubicBezTo>
                    <a:pt x="878" y="281"/>
                    <a:pt x="840" y="243"/>
                    <a:pt x="794" y="243"/>
                  </a:cubicBezTo>
                  <a:cubicBezTo>
                    <a:pt x="793" y="243"/>
                    <a:pt x="793" y="243"/>
                    <a:pt x="792" y="243"/>
                  </a:cubicBezTo>
                  <a:cubicBezTo>
                    <a:pt x="793" y="239"/>
                    <a:pt x="794" y="235"/>
                    <a:pt x="794" y="230"/>
                  </a:cubicBezTo>
                  <a:cubicBezTo>
                    <a:pt x="794" y="183"/>
                    <a:pt x="756" y="146"/>
                    <a:pt x="709" y="146"/>
                  </a:cubicBezTo>
                  <a:cubicBezTo>
                    <a:pt x="705" y="146"/>
                    <a:pt x="702" y="146"/>
                    <a:pt x="698" y="146"/>
                  </a:cubicBezTo>
                  <a:cubicBezTo>
                    <a:pt x="681" y="115"/>
                    <a:pt x="650" y="92"/>
                    <a:pt x="612" y="86"/>
                  </a:cubicBezTo>
                  <a:cubicBezTo>
                    <a:pt x="597" y="84"/>
                    <a:pt x="582" y="85"/>
                    <a:pt x="568" y="88"/>
                  </a:cubicBezTo>
                  <a:cubicBezTo>
                    <a:pt x="553" y="46"/>
                    <a:pt x="516" y="15"/>
                    <a:pt x="469" y="8"/>
                  </a:cubicBezTo>
                  <a:cubicBezTo>
                    <a:pt x="417" y="0"/>
                    <a:pt x="367" y="25"/>
                    <a:pt x="342" y="68"/>
                  </a:cubicBezTo>
                  <a:cubicBezTo>
                    <a:pt x="324" y="57"/>
                    <a:pt x="302" y="50"/>
                    <a:pt x="279" y="50"/>
                  </a:cubicBezTo>
                  <a:cubicBezTo>
                    <a:pt x="215" y="50"/>
                    <a:pt x="163" y="102"/>
                    <a:pt x="161" y="166"/>
                  </a:cubicBezTo>
                  <a:cubicBezTo>
                    <a:pt x="117" y="167"/>
                    <a:pt x="82" y="203"/>
                    <a:pt x="80" y="247"/>
                  </a:cubicBezTo>
                  <a:cubicBezTo>
                    <a:pt x="35" y="254"/>
                    <a:pt x="0" y="293"/>
                    <a:pt x="0" y="340"/>
                  </a:cubicBezTo>
                  <a:cubicBezTo>
                    <a:pt x="0" y="392"/>
                    <a:pt x="43" y="435"/>
                    <a:pt x="95" y="435"/>
                  </a:cubicBezTo>
                  <a:cubicBezTo>
                    <a:pt x="113" y="435"/>
                    <a:pt x="131" y="429"/>
                    <a:pt x="145" y="420"/>
                  </a:cubicBezTo>
                  <a:cubicBezTo>
                    <a:pt x="153" y="441"/>
                    <a:pt x="173" y="455"/>
                    <a:pt x="197" y="455"/>
                  </a:cubicBezTo>
                  <a:cubicBezTo>
                    <a:pt x="209" y="455"/>
                    <a:pt x="220" y="452"/>
                    <a:pt x="229" y="445"/>
                  </a:cubicBezTo>
                  <a:cubicBezTo>
                    <a:pt x="242" y="468"/>
                    <a:pt x="267" y="484"/>
                    <a:pt x="296" y="484"/>
                  </a:cubicBezTo>
                  <a:cubicBezTo>
                    <a:pt x="321" y="484"/>
                    <a:pt x="343" y="472"/>
                    <a:pt x="357" y="454"/>
                  </a:cubicBezTo>
                  <a:cubicBezTo>
                    <a:pt x="377" y="474"/>
                    <a:pt x="403" y="488"/>
                    <a:pt x="433" y="493"/>
                  </a:cubicBezTo>
                  <a:cubicBezTo>
                    <a:pt x="468" y="498"/>
                    <a:pt x="503" y="489"/>
                    <a:pt x="530" y="469"/>
                  </a:cubicBezTo>
                  <a:cubicBezTo>
                    <a:pt x="538" y="474"/>
                    <a:pt x="548" y="478"/>
                    <a:pt x="558" y="479"/>
                  </a:cubicBezTo>
                  <a:cubicBezTo>
                    <a:pt x="578" y="482"/>
                    <a:pt x="598" y="477"/>
                    <a:pt x="613" y="466"/>
                  </a:cubicBezTo>
                  <a:cubicBezTo>
                    <a:pt x="621" y="469"/>
                    <a:pt x="630" y="471"/>
                    <a:pt x="639" y="472"/>
                  </a:cubicBezTo>
                  <a:cubicBezTo>
                    <a:pt x="665" y="476"/>
                    <a:pt x="691" y="472"/>
                    <a:pt x="713" y="461"/>
                  </a:cubicBezTo>
                  <a:cubicBezTo>
                    <a:pt x="726" y="469"/>
                    <a:pt x="741" y="473"/>
                    <a:pt x="757" y="473"/>
                  </a:cubicBezTo>
                  <a:cubicBezTo>
                    <a:pt x="800" y="473"/>
                    <a:pt x="836" y="440"/>
                    <a:pt x="841" y="398"/>
                  </a:cubicBezTo>
                  <a:cubicBezTo>
                    <a:pt x="863" y="383"/>
                    <a:pt x="878" y="357"/>
                    <a:pt x="878" y="32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0" name="9Slide.vn 31">
              <a:extLst>
                <a:ext uri="{FF2B5EF4-FFF2-40B4-BE49-F238E27FC236}">
                  <a16:creationId xmlns:a16="http://schemas.microsoft.com/office/drawing/2014/main" xmlns="" id="{70DCDFC8-62A9-604F-9DE2-4851537B5C29}"/>
                </a:ext>
              </a:extLst>
            </p:cNvPr>
            <p:cNvSpPr>
              <a:spLocks/>
            </p:cNvSpPr>
            <p:nvPr/>
          </p:nvSpPr>
          <p:spPr bwMode="auto">
            <a:xfrm>
              <a:off x="4722" y="23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1" name="9Slide.vn 32">
              <a:extLst>
                <a:ext uri="{FF2B5EF4-FFF2-40B4-BE49-F238E27FC236}">
                  <a16:creationId xmlns:a16="http://schemas.microsoft.com/office/drawing/2014/main" xmlns="" id="{B00FC95C-5346-1041-A456-4F0CA6E394F9}"/>
                </a:ext>
              </a:extLst>
            </p:cNvPr>
            <p:cNvSpPr>
              <a:spLocks/>
            </p:cNvSpPr>
            <p:nvPr/>
          </p:nvSpPr>
          <p:spPr bwMode="auto">
            <a:xfrm>
              <a:off x="4719" y="237"/>
              <a:ext cx="3"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1"/>
                  </a:cubicBezTo>
                  <a:cubicBezTo>
                    <a:pt x="1" y="1"/>
                    <a:pt x="1" y="1"/>
                    <a:pt x="1" y="0"/>
                  </a:cubicBezTo>
                  <a:cubicBezTo>
                    <a:pt x="1" y="0"/>
                    <a:pt x="0"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2" name="9Slide.vn 33">
              <a:extLst>
                <a:ext uri="{FF2B5EF4-FFF2-40B4-BE49-F238E27FC236}">
                  <a16:creationId xmlns:a16="http://schemas.microsoft.com/office/drawing/2014/main" xmlns="" id="{0BC6371B-9C2B-304E-B5FE-6213637926F8}"/>
                </a:ext>
              </a:extLst>
            </p:cNvPr>
            <p:cNvSpPr>
              <a:spLocks noEditPoints="1"/>
            </p:cNvSpPr>
            <p:nvPr/>
          </p:nvSpPr>
          <p:spPr bwMode="auto">
            <a:xfrm>
              <a:off x="3033" y="381"/>
              <a:ext cx="2741" cy="780"/>
            </a:xfrm>
            <a:custGeom>
              <a:avLst/>
              <a:gdLst>
                <a:gd name="T0" fmla="*/ 0 w 878"/>
                <a:gd name="T1" fmla="*/ 250 h 250"/>
                <a:gd name="T2" fmla="*/ 0 w 878"/>
                <a:gd name="T3" fmla="*/ 250 h 250"/>
                <a:gd name="T4" fmla="*/ 0 w 878"/>
                <a:gd name="T5" fmla="*/ 250 h 250"/>
                <a:gd name="T6" fmla="*/ 0 w 878"/>
                <a:gd name="T7" fmla="*/ 250 h 250"/>
                <a:gd name="T8" fmla="*/ 794 w 878"/>
                <a:gd name="T9" fmla="*/ 153 h 250"/>
                <a:gd name="T10" fmla="*/ 792 w 878"/>
                <a:gd name="T11" fmla="*/ 153 h 250"/>
                <a:gd name="T12" fmla="*/ 792 w 878"/>
                <a:gd name="T13" fmla="*/ 153 h 250"/>
                <a:gd name="T14" fmla="*/ 794 w 878"/>
                <a:gd name="T15" fmla="*/ 153 h 250"/>
                <a:gd name="T16" fmla="*/ 878 w 878"/>
                <a:gd name="T17" fmla="*/ 238 h 250"/>
                <a:gd name="T18" fmla="*/ 878 w 878"/>
                <a:gd name="T19" fmla="*/ 238 h 250"/>
                <a:gd name="T20" fmla="*/ 794 w 878"/>
                <a:gd name="T21" fmla="*/ 153 h 250"/>
                <a:gd name="T22" fmla="*/ 627 w 878"/>
                <a:gd name="T23" fmla="*/ 0 h 250"/>
                <a:gd name="T24" fmla="*/ 627 w 878"/>
                <a:gd name="T25" fmla="*/ 0 h 250"/>
                <a:gd name="T26" fmla="*/ 698 w 878"/>
                <a:gd name="T27" fmla="*/ 56 h 250"/>
                <a:gd name="T28" fmla="*/ 709 w 878"/>
                <a:gd name="T29" fmla="*/ 56 h 250"/>
                <a:gd name="T30" fmla="*/ 794 w 878"/>
                <a:gd name="T31" fmla="*/ 140 h 250"/>
                <a:gd name="T32" fmla="*/ 794 w 878"/>
                <a:gd name="T33" fmla="*/ 140 h 250"/>
                <a:gd name="T34" fmla="*/ 709 w 878"/>
                <a:gd name="T35" fmla="*/ 55 h 250"/>
                <a:gd name="T36" fmla="*/ 698 w 878"/>
                <a:gd name="T37" fmla="*/ 56 h 250"/>
                <a:gd name="T38" fmla="*/ 627 w 878"/>
                <a:gd name="T3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8" h="250">
                  <a:moveTo>
                    <a:pt x="0" y="250"/>
                  </a:moveTo>
                  <a:cubicBezTo>
                    <a:pt x="0" y="250"/>
                    <a:pt x="0" y="250"/>
                    <a:pt x="0" y="250"/>
                  </a:cubicBezTo>
                  <a:cubicBezTo>
                    <a:pt x="0" y="250"/>
                    <a:pt x="0" y="250"/>
                    <a:pt x="0" y="250"/>
                  </a:cubicBezTo>
                  <a:cubicBezTo>
                    <a:pt x="0" y="250"/>
                    <a:pt x="0" y="250"/>
                    <a:pt x="0" y="250"/>
                  </a:cubicBezTo>
                  <a:moveTo>
                    <a:pt x="794" y="153"/>
                  </a:moveTo>
                  <a:cubicBezTo>
                    <a:pt x="793" y="153"/>
                    <a:pt x="793" y="153"/>
                    <a:pt x="792" y="153"/>
                  </a:cubicBezTo>
                  <a:cubicBezTo>
                    <a:pt x="792" y="153"/>
                    <a:pt x="792" y="153"/>
                    <a:pt x="792" y="153"/>
                  </a:cubicBezTo>
                  <a:cubicBezTo>
                    <a:pt x="793" y="153"/>
                    <a:pt x="793" y="153"/>
                    <a:pt x="794" y="153"/>
                  </a:cubicBezTo>
                  <a:cubicBezTo>
                    <a:pt x="840" y="153"/>
                    <a:pt x="878" y="191"/>
                    <a:pt x="878" y="238"/>
                  </a:cubicBezTo>
                  <a:cubicBezTo>
                    <a:pt x="878" y="238"/>
                    <a:pt x="878" y="238"/>
                    <a:pt x="878" y="238"/>
                  </a:cubicBezTo>
                  <a:cubicBezTo>
                    <a:pt x="878" y="191"/>
                    <a:pt x="840" y="153"/>
                    <a:pt x="794" y="153"/>
                  </a:cubicBezTo>
                  <a:moveTo>
                    <a:pt x="627" y="0"/>
                  </a:moveTo>
                  <a:cubicBezTo>
                    <a:pt x="627" y="0"/>
                    <a:pt x="627" y="0"/>
                    <a:pt x="627" y="0"/>
                  </a:cubicBezTo>
                  <a:cubicBezTo>
                    <a:pt x="658" y="8"/>
                    <a:pt x="683" y="29"/>
                    <a:pt x="698" y="56"/>
                  </a:cubicBezTo>
                  <a:cubicBezTo>
                    <a:pt x="702" y="56"/>
                    <a:pt x="705" y="56"/>
                    <a:pt x="709" y="56"/>
                  </a:cubicBezTo>
                  <a:cubicBezTo>
                    <a:pt x="756" y="56"/>
                    <a:pt x="794" y="93"/>
                    <a:pt x="794" y="140"/>
                  </a:cubicBezTo>
                  <a:cubicBezTo>
                    <a:pt x="794" y="140"/>
                    <a:pt x="794" y="140"/>
                    <a:pt x="794" y="140"/>
                  </a:cubicBezTo>
                  <a:cubicBezTo>
                    <a:pt x="794" y="93"/>
                    <a:pt x="756" y="55"/>
                    <a:pt x="709" y="55"/>
                  </a:cubicBezTo>
                  <a:cubicBezTo>
                    <a:pt x="705" y="55"/>
                    <a:pt x="702" y="56"/>
                    <a:pt x="698" y="56"/>
                  </a:cubicBezTo>
                  <a:cubicBezTo>
                    <a:pt x="683" y="29"/>
                    <a:pt x="658" y="8"/>
                    <a:pt x="62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3" name="9Slide.vn 34">
              <a:extLst>
                <a:ext uri="{FF2B5EF4-FFF2-40B4-BE49-F238E27FC236}">
                  <a16:creationId xmlns:a16="http://schemas.microsoft.com/office/drawing/2014/main" xmlns="" id="{FB6DC2A9-BA68-5F47-81A6-930A79B7852D}"/>
                </a:ext>
              </a:extLst>
            </p:cNvPr>
            <p:cNvSpPr>
              <a:spLocks noEditPoints="1"/>
            </p:cNvSpPr>
            <p:nvPr/>
          </p:nvSpPr>
          <p:spPr bwMode="auto">
            <a:xfrm>
              <a:off x="3033" y="381"/>
              <a:ext cx="2741" cy="1239"/>
            </a:xfrm>
            <a:custGeom>
              <a:avLst/>
              <a:gdLst>
                <a:gd name="T0" fmla="*/ 0 w 878"/>
                <a:gd name="T1" fmla="*/ 248 h 397"/>
                <a:gd name="T2" fmla="*/ 0 w 878"/>
                <a:gd name="T3" fmla="*/ 250 h 397"/>
                <a:gd name="T4" fmla="*/ 0 w 878"/>
                <a:gd name="T5" fmla="*/ 250 h 397"/>
                <a:gd name="T6" fmla="*/ 95 w 878"/>
                <a:gd name="T7" fmla="*/ 345 h 397"/>
                <a:gd name="T8" fmla="*/ 114 w 878"/>
                <a:gd name="T9" fmla="*/ 342 h 397"/>
                <a:gd name="T10" fmla="*/ 161 w 878"/>
                <a:gd name="T11" fmla="*/ 307 h 397"/>
                <a:gd name="T12" fmla="*/ 169 w 878"/>
                <a:gd name="T13" fmla="*/ 307 h 397"/>
                <a:gd name="T14" fmla="*/ 197 w 878"/>
                <a:gd name="T15" fmla="*/ 323 h 397"/>
                <a:gd name="T16" fmla="*/ 241 w 878"/>
                <a:gd name="T17" fmla="*/ 310 h 397"/>
                <a:gd name="T18" fmla="*/ 253 w 878"/>
                <a:gd name="T19" fmla="*/ 311 h 397"/>
                <a:gd name="T20" fmla="*/ 275 w 878"/>
                <a:gd name="T21" fmla="*/ 318 h 397"/>
                <a:gd name="T22" fmla="*/ 294 w 878"/>
                <a:gd name="T23" fmla="*/ 303 h 397"/>
                <a:gd name="T24" fmla="*/ 276 w 878"/>
                <a:gd name="T25" fmla="*/ 302 h 397"/>
                <a:gd name="T26" fmla="*/ 200 w 878"/>
                <a:gd name="T27" fmla="*/ 263 h 397"/>
                <a:gd name="T28" fmla="*/ 139 w 878"/>
                <a:gd name="T29" fmla="*/ 293 h 397"/>
                <a:gd name="T30" fmla="*/ 72 w 878"/>
                <a:gd name="T31" fmla="*/ 254 h 397"/>
                <a:gd name="T32" fmla="*/ 40 w 878"/>
                <a:gd name="T33" fmla="*/ 264 h 397"/>
                <a:gd name="T34" fmla="*/ 0 w 878"/>
                <a:gd name="T35" fmla="*/ 248 h 397"/>
                <a:gd name="T36" fmla="*/ 627 w 878"/>
                <a:gd name="T37" fmla="*/ 0 h 397"/>
                <a:gd name="T38" fmla="*/ 636 w 878"/>
                <a:gd name="T39" fmla="*/ 39 h 397"/>
                <a:gd name="T40" fmla="*/ 635 w 878"/>
                <a:gd name="T41" fmla="*/ 52 h 397"/>
                <a:gd name="T42" fmla="*/ 636 w 878"/>
                <a:gd name="T43" fmla="*/ 52 h 397"/>
                <a:gd name="T44" fmla="*/ 721 w 878"/>
                <a:gd name="T45" fmla="*/ 137 h 397"/>
                <a:gd name="T46" fmla="*/ 600 w 878"/>
                <a:gd name="T47" fmla="*/ 282 h 397"/>
                <a:gd name="T48" fmla="*/ 556 w 878"/>
                <a:gd name="T49" fmla="*/ 270 h 397"/>
                <a:gd name="T50" fmla="*/ 501 w 878"/>
                <a:gd name="T51" fmla="*/ 283 h 397"/>
                <a:gd name="T52" fmla="*/ 482 w 878"/>
                <a:gd name="T53" fmla="*/ 281 h 397"/>
                <a:gd name="T54" fmla="*/ 456 w 878"/>
                <a:gd name="T55" fmla="*/ 274 h 397"/>
                <a:gd name="T56" fmla="*/ 412 w 878"/>
                <a:gd name="T57" fmla="*/ 289 h 397"/>
                <a:gd name="T58" fmla="*/ 401 w 878"/>
                <a:gd name="T59" fmla="*/ 288 h 397"/>
                <a:gd name="T60" fmla="*/ 373 w 878"/>
                <a:gd name="T61" fmla="*/ 278 h 397"/>
                <a:gd name="T62" fmla="*/ 323 w 878"/>
                <a:gd name="T63" fmla="*/ 301 h 397"/>
                <a:gd name="T64" fmla="*/ 362 w 878"/>
                <a:gd name="T65" fmla="*/ 348 h 397"/>
                <a:gd name="T66" fmla="*/ 361 w 878"/>
                <a:gd name="T67" fmla="*/ 356 h 397"/>
                <a:gd name="T68" fmla="*/ 359 w 878"/>
                <a:gd name="T69" fmla="*/ 365 h 397"/>
                <a:gd name="T70" fmla="*/ 398 w 878"/>
                <a:gd name="T71" fmla="*/ 393 h 397"/>
                <a:gd name="T72" fmla="*/ 410 w 878"/>
                <a:gd name="T73" fmla="*/ 397 h 397"/>
                <a:gd name="T74" fmla="*/ 456 w 878"/>
                <a:gd name="T75" fmla="*/ 375 h 397"/>
                <a:gd name="T76" fmla="*/ 462 w 878"/>
                <a:gd name="T77" fmla="*/ 375 h 397"/>
                <a:gd name="T78" fmla="*/ 513 w 878"/>
                <a:gd name="T79" fmla="*/ 329 h 397"/>
                <a:gd name="T80" fmla="*/ 519 w 878"/>
                <a:gd name="T81" fmla="*/ 330 h 397"/>
                <a:gd name="T82" fmla="*/ 547 w 878"/>
                <a:gd name="T83" fmla="*/ 342 h 397"/>
                <a:gd name="T84" fmla="*/ 599 w 878"/>
                <a:gd name="T85" fmla="*/ 321 h 397"/>
                <a:gd name="T86" fmla="*/ 607 w 878"/>
                <a:gd name="T87" fmla="*/ 321 h 397"/>
                <a:gd name="T88" fmla="*/ 648 w 878"/>
                <a:gd name="T89" fmla="*/ 339 h 397"/>
                <a:gd name="T90" fmla="*/ 677 w 878"/>
                <a:gd name="T91" fmla="*/ 327 h 397"/>
                <a:gd name="T92" fmla="*/ 682 w 878"/>
                <a:gd name="T93" fmla="*/ 327 h 397"/>
                <a:gd name="T94" fmla="*/ 682 w 878"/>
                <a:gd name="T95" fmla="*/ 327 h 397"/>
                <a:gd name="T96" fmla="*/ 719 w 878"/>
                <a:gd name="T97" fmla="*/ 367 h 397"/>
                <a:gd name="T98" fmla="*/ 736 w 878"/>
                <a:gd name="T99" fmla="*/ 364 h 397"/>
                <a:gd name="T100" fmla="*/ 740 w 878"/>
                <a:gd name="T101" fmla="*/ 364 h 397"/>
                <a:gd name="T102" fmla="*/ 770 w 878"/>
                <a:gd name="T103" fmla="*/ 382 h 397"/>
                <a:gd name="T104" fmla="*/ 841 w 878"/>
                <a:gd name="T105" fmla="*/ 308 h 397"/>
                <a:gd name="T106" fmla="*/ 878 w 878"/>
                <a:gd name="T107" fmla="*/ 238 h 397"/>
                <a:gd name="T108" fmla="*/ 794 w 878"/>
                <a:gd name="T109" fmla="*/ 153 h 397"/>
                <a:gd name="T110" fmla="*/ 792 w 878"/>
                <a:gd name="T111" fmla="*/ 153 h 397"/>
                <a:gd name="T112" fmla="*/ 792 w 878"/>
                <a:gd name="T113" fmla="*/ 153 h 397"/>
                <a:gd name="T114" fmla="*/ 792 w 878"/>
                <a:gd name="T115" fmla="*/ 153 h 397"/>
                <a:gd name="T116" fmla="*/ 794 w 878"/>
                <a:gd name="T117" fmla="*/ 140 h 397"/>
                <a:gd name="T118" fmla="*/ 709 w 878"/>
                <a:gd name="T119" fmla="*/ 56 h 397"/>
                <a:gd name="T120" fmla="*/ 698 w 878"/>
                <a:gd name="T121" fmla="*/ 56 h 397"/>
                <a:gd name="T122" fmla="*/ 627 w 878"/>
                <a:gd name="T12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397">
                  <a:moveTo>
                    <a:pt x="0" y="248"/>
                  </a:moveTo>
                  <a:cubicBezTo>
                    <a:pt x="0" y="248"/>
                    <a:pt x="0" y="249"/>
                    <a:pt x="0" y="250"/>
                  </a:cubicBezTo>
                  <a:cubicBezTo>
                    <a:pt x="0" y="250"/>
                    <a:pt x="0" y="250"/>
                    <a:pt x="0" y="250"/>
                  </a:cubicBezTo>
                  <a:cubicBezTo>
                    <a:pt x="0" y="302"/>
                    <a:pt x="43" y="345"/>
                    <a:pt x="95" y="345"/>
                  </a:cubicBezTo>
                  <a:cubicBezTo>
                    <a:pt x="101" y="345"/>
                    <a:pt x="108" y="344"/>
                    <a:pt x="114" y="342"/>
                  </a:cubicBezTo>
                  <a:cubicBezTo>
                    <a:pt x="120" y="321"/>
                    <a:pt x="139" y="307"/>
                    <a:pt x="161" y="307"/>
                  </a:cubicBezTo>
                  <a:cubicBezTo>
                    <a:pt x="164" y="307"/>
                    <a:pt x="166" y="307"/>
                    <a:pt x="169" y="307"/>
                  </a:cubicBezTo>
                  <a:cubicBezTo>
                    <a:pt x="180" y="309"/>
                    <a:pt x="190" y="315"/>
                    <a:pt x="197" y="323"/>
                  </a:cubicBezTo>
                  <a:cubicBezTo>
                    <a:pt x="210" y="315"/>
                    <a:pt x="225" y="310"/>
                    <a:pt x="241" y="310"/>
                  </a:cubicBezTo>
                  <a:cubicBezTo>
                    <a:pt x="245" y="310"/>
                    <a:pt x="249" y="310"/>
                    <a:pt x="253" y="311"/>
                  </a:cubicBezTo>
                  <a:cubicBezTo>
                    <a:pt x="261" y="312"/>
                    <a:pt x="268" y="314"/>
                    <a:pt x="275" y="318"/>
                  </a:cubicBezTo>
                  <a:cubicBezTo>
                    <a:pt x="280" y="311"/>
                    <a:pt x="287" y="306"/>
                    <a:pt x="294" y="303"/>
                  </a:cubicBezTo>
                  <a:cubicBezTo>
                    <a:pt x="288" y="303"/>
                    <a:pt x="282" y="303"/>
                    <a:pt x="276" y="302"/>
                  </a:cubicBezTo>
                  <a:cubicBezTo>
                    <a:pt x="246" y="297"/>
                    <a:pt x="220" y="283"/>
                    <a:pt x="200" y="263"/>
                  </a:cubicBezTo>
                  <a:cubicBezTo>
                    <a:pt x="186" y="281"/>
                    <a:pt x="164" y="293"/>
                    <a:pt x="139" y="293"/>
                  </a:cubicBezTo>
                  <a:cubicBezTo>
                    <a:pt x="110" y="293"/>
                    <a:pt x="85" y="277"/>
                    <a:pt x="72" y="254"/>
                  </a:cubicBezTo>
                  <a:cubicBezTo>
                    <a:pt x="63" y="261"/>
                    <a:pt x="52" y="264"/>
                    <a:pt x="40" y="264"/>
                  </a:cubicBezTo>
                  <a:cubicBezTo>
                    <a:pt x="24" y="264"/>
                    <a:pt x="10" y="258"/>
                    <a:pt x="0" y="248"/>
                  </a:cubicBezTo>
                  <a:moveTo>
                    <a:pt x="627" y="0"/>
                  </a:moveTo>
                  <a:cubicBezTo>
                    <a:pt x="633" y="11"/>
                    <a:pt x="636" y="25"/>
                    <a:pt x="636" y="39"/>
                  </a:cubicBezTo>
                  <a:cubicBezTo>
                    <a:pt x="636" y="44"/>
                    <a:pt x="636" y="48"/>
                    <a:pt x="635" y="52"/>
                  </a:cubicBezTo>
                  <a:cubicBezTo>
                    <a:pt x="636" y="52"/>
                    <a:pt x="636" y="52"/>
                    <a:pt x="636" y="52"/>
                  </a:cubicBezTo>
                  <a:cubicBezTo>
                    <a:pt x="683" y="52"/>
                    <a:pt x="721" y="90"/>
                    <a:pt x="721" y="137"/>
                  </a:cubicBezTo>
                  <a:cubicBezTo>
                    <a:pt x="721" y="166"/>
                    <a:pt x="722" y="260"/>
                    <a:pt x="600" y="282"/>
                  </a:cubicBezTo>
                  <a:cubicBezTo>
                    <a:pt x="584" y="282"/>
                    <a:pt x="569" y="278"/>
                    <a:pt x="556" y="270"/>
                  </a:cubicBezTo>
                  <a:cubicBezTo>
                    <a:pt x="539" y="278"/>
                    <a:pt x="520" y="283"/>
                    <a:pt x="501" y="283"/>
                  </a:cubicBezTo>
                  <a:cubicBezTo>
                    <a:pt x="494" y="283"/>
                    <a:pt x="488" y="282"/>
                    <a:pt x="482" y="281"/>
                  </a:cubicBezTo>
                  <a:cubicBezTo>
                    <a:pt x="473" y="280"/>
                    <a:pt x="464" y="278"/>
                    <a:pt x="456" y="274"/>
                  </a:cubicBezTo>
                  <a:cubicBezTo>
                    <a:pt x="443" y="284"/>
                    <a:pt x="428" y="289"/>
                    <a:pt x="412" y="289"/>
                  </a:cubicBezTo>
                  <a:cubicBezTo>
                    <a:pt x="408" y="289"/>
                    <a:pt x="404" y="289"/>
                    <a:pt x="401" y="288"/>
                  </a:cubicBezTo>
                  <a:cubicBezTo>
                    <a:pt x="390" y="287"/>
                    <a:pt x="381" y="283"/>
                    <a:pt x="373" y="278"/>
                  </a:cubicBezTo>
                  <a:cubicBezTo>
                    <a:pt x="358" y="289"/>
                    <a:pt x="341" y="297"/>
                    <a:pt x="323" y="301"/>
                  </a:cubicBezTo>
                  <a:cubicBezTo>
                    <a:pt x="346" y="305"/>
                    <a:pt x="362" y="325"/>
                    <a:pt x="362" y="348"/>
                  </a:cubicBezTo>
                  <a:cubicBezTo>
                    <a:pt x="362" y="351"/>
                    <a:pt x="362" y="354"/>
                    <a:pt x="361" y="356"/>
                  </a:cubicBezTo>
                  <a:cubicBezTo>
                    <a:pt x="361" y="359"/>
                    <a:pt x="360" y="362"/>
                    <a:pt x="359" y="365"/>
                  </a:cubicBezTo>
                  <a:cubicBezTo>
                    <a:pt x="375" y="370"/>
                    <a:pt x="389" y="380"/>
                    <a:pt x="398" y="393"/>
                  </a:cubicBezTo>
                  <a:cubicBezTo>
                    <a:pt x="402" y="394"/>
                    <a:pt x="406" y="396"/>
                    <a:pt x="410" y="397"/>
                  </a:cubicBezTo>
                  <a:cubicBezTo>
                    <a:pt x="421" y="384"/>
                    <a:pt x="438" y="375"/>
                    <a:pt x="456" y="375"/>
                  </a:cubicBezTo>
                  <a:cubicBezTo>
                    <a:pt x="458" y="375"/>
                    <a:pt x="460" y="375"/>
                    <a:pt x="462" y="375"/>
                  </a:cubicBezTo>
                  <a:cubicBezTo>
                    <a:pt x="465" y="349"/>
                    <a:pt x="487" y="329"/>
                    <a:pt x="513" y="329"/>
                  </a:cubicBezTo>
                  <a:cubicBezTo>
                    <a:pt x="515" y="329"/>
                    <a:pt x="517" y="329"/>
                    <a:pt x="519" y="330"/>
                  </a:cubicBezTo>
                  <a:cubicBezTo>
                    <a:pt x="530" y="331"/>
                    <a:pt x="540" y="335"/>
                    <a:pt x="547" y="342"/>
                  </a:cubicBezTo>
                  <a:cubicBezTo>
                    <a:pt x="561" y="329"/>
                    <a:pt x="579" y="321"/>
                    <a:pt x="599" y="321"/>
                  </a:cubicBezTo>
                  <a:cubicBezTo>
                    <a:pt x="602" y="321"/>
                    <a:pt x="604" y="321"/>
                    <a:pt x="607" y="321"/>
                  </a:cubicBezTo>
                  <a:cubicBezTo>
                    <a:pt x="623" y="323"/>
                    <a:pt x="637" y="329"/>
                    <a:pt x="648" y="339"/>
                  </a:cubicBezTo>
                  <a:cubicBezTo>
                    <a:pt x="656" y="332"/>
                    <a:pt x="666" y="327"/>
                    <a:pt x="677" y="327"/>
                  </a:cubicBezTo>
                  <a:cubicBezTo>
                    <a:pt x="679" y="327"/>
                    <a:pt x="680" y="327"/>
                    <a:pt x="682" y="327"/>
                  </a:cubicBezTo>
                  <a:cubicBezTo>
                    <a:pt x="682" y="327"/>
                    <a:pt x="682" y="327"/>
                    <a:pt x="682" y="327"/>
                  </a:cubicBezTo>
                  <a:cubicBezTo>
                    <a:pt x="703" y="330"/>
                    <a:pt x="718" y="347"/>
                    <a:pt x="719" y="367"/>
                  </a:cubicBezTo>
                  <a:cubicBezTo>
                    <a:pt x="724" y="365"/>
                    <a:pt x="730" y="364"/>
                    <a:pt x="736" y="364"/>
                  </a:cubicBezTo>
                  <a:cubicBezTo>
                    <a:pt x="737" y="364"/>
                    <a:pt x="739" y="364"/>
                    <a:pt x="740" y="364"/>
                  </a:cubicBezTo>
                  <a:cubicBezTo>
                    <a:pt x="753" y="365"/>
                    <a:pt x="764" y="372"/>
                    <a:pt x="770" y="382"/>
                  </a:cubicBezTo>
                  <a:cubicBezTo>
                    <a:pt x="808" y="376"/>
                    <a:pt x="837" y="346"/>
                    <a:pt x="841" y="308"/>
                  </a:cubicBezTo>
                  <a:cubicBezTo>
                    <a:pt x="863" y="293"/>
                    <a:pt x="878" y="267"/>
                    <a:pt x="878" y="238"/>
                  </a:cubicBezTo>
                  <a:cubicBezTo>
                    <a:pt x="878" y="191"/>
                    <a:pt x="840" y="153"/>
                    <a:pt x="794" y="153"/>
                  </a:cubicBezTo>
                  <a:cubicBezTo>
                    <a:pt x="793" y="153"/>
                    <a:pt x="793" y="153"/>
                    <a:pt x="792" y="153"/>
                  </a:cubicBezTo>
                  <a:cubicBezTo>
                    <a:pt x="792" y="153"/>
                    <a:pt x="792" y="153"/>
                    <a:pt x="792" y="153"/>
                  </a:cubicBezTo>
                  <a:cubicBezTo>
                    <a:pt x="792" y="153"/>
                    <a:pt x="792" y="153"/>
                    <a:pt x="792" y="153"/>
                  </a:cubicBezTo>
                  <a:cubicBezTo>
                    <a:pt x="793" y="149"/>
                    <a:pt x="794" y="145"/>
                    <a:pt x="794" y="140"/>
                  </a:cubicBezTo>
                  <a:cubicBezTo>
                    <a:pt x="794" y="93"/>
                    <a:pt x="756" y="56"/>
                    <a:pt x="709" y="56"/>
                  </a:cubicBezTo>
                  <a:cubicBezTo>
                    <a:pt x="705" y="56"/>
                    <a:pt x="702" y="56"/>
                    <a:pt x="698" y="56"/>
                  </a:cubicBezTo>
                  <a:cubicBezTo>
                    <a:pt x="683" y="29"/>
                    <a:pt x="658" y="8"/>
                    <a:pt x="62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4" name="9Slide.vn 35">
              <a:extLst>
                <a:ext uri="{FF2B5EF4-FFF2-40B4-BE49-F238E27FC236}">
                  <a16:creationId xmlns:a16="http://schemas.microsoft.com/office/drawing/2014/main" xmlns="" id="{111612B2-A5B9-104C-B295-48EC940429C5}"/>
                </a:ext>
              </a:extLst>
            </p:cNvPr>
            <p:cNvSpPr>
              <a:spLocks/>
            </p:cNvSpPr>
            <p:nvPr/>
          </p:nvSpPr>
          <p:spPr bwMode="auto">
            <a:xfrm>
              <a:off x="4266" y="1373"/>
              <a:ext cx="1339" cy="687"/>
            </a:xfrm>
            <a:custGeom>
              <a:avLst/>
              <a:gdLst>
                <a:gd name="T0" fmla="*/ 390 w 429"/>
                <a:gd name="T1" fmla="*/ 92 h 220"/>
                <a:gd name="T2" fmla="*/ 382 w 429"/>
                <a:gd name="T3" fmla="*/ 92 h 220"/>
                <a:gd name="T4" fmla="*/ 382 w 429"/>
                <a:gd name="T5" fmla="*/ 92 h 220"/>
                <a:gd name="T6" fmla="*/ 345 w 429"/>
                <a:gd name="T7" fmla="*/ 46 h 220"/>
                <a:gd name="T8" fmla="*/ 324 w 429"/>
                <a:gd name="T9" fmla="*/ 49 h 220"/>
                <a:gd name="T10" fmla="*/ 287 w 429"/>
                <a:gd name="T11" fmla="*/ 9 h 220"/>
                <a:gd name="T12" fmla="*/ 253 w 429"/>
                <a:gd name="T13" fmla="*/ 21 h 220"/>
                <a:gd name="T14" fmla="*/ 212 w 429"/>
                <a:gd name="T15" fmla="*/ 3 h 220"/>
                <a:gd name="T16" fmla="*/ 152 w 429"/>
                <a:gd name="T17" fmla="*/ 24 h 220"/>
                <a:gd name="T18" fmla="*/ 124 w 429"/>
                <a:gd name="T19" fmla="*/ 12 h 220"/>
                <a:gd name="T20" fmla="*/ 67 w 429"/>
                <a:gd name="T21" fmla="*/ 57 h 220"/>
                <a:gd name="T22" fmla="*/ 4 w 429"/>
                <a:gd name="T23" fmla="*/ 108 h 220"/>
                <a:gd name="T24" fmla="*/ 55 w 429"/>
                <a:gd name="T25" fmla="*/ 172 h 220"/>
                <a:gd name="T26" fmla="*/ 72 w 429"/>
                <a:gd name="T27" fmla="*/ 172 h 220"/>
                <a:gd name="T28" fmla="*/ 115 w 429"/>
                <a:gd name="T29" fmla="*/ 218 h 220"/>
                <a:gd name="T30" fmla="*/ 159 w 429"/>
                <a:gd name="T31" fmla="*/ 199 h 220"/>
                <a:gd name="T32" fmla="*/ 195 w 429"/>
                <a:gd name="T33" fmla="*/ 214 h 220"/>
                <a:gd name="T34" fmla="*/ 241 w 429"/>
                <a:gd name="T35" fmla="*/ 204 h 220"/>
                <a:gd name="T36" fmla="*/ 265 w 429"/>
                <a:gd name="T37" fmla="*/ 214 h 220"/>
                <a:gd name="T38" fmla="*/ 302 w 429"/>
                <a:gd name="T39" fmla="*/ 199 h 220"/>
                <a:gd name="T40" fmla="*/ 327 w 429"/>
                <a:gd name="T41" fmla="*/ 211 h 220"/>
                <a:gd name="T42" fmla="*/ 373 w 429"/>
                <a:gd name="T43" fmla="*/ 174 h 220"/>
                <a:gd name="T44" fmla="*/ 373 w 429"/>
                <a:gd name="T45" fmla="*/ 174 h 220"/>
                <a:gd name="T46" fmla="*/ 381 w 429"/>
                <a:gd name="T47" fmla="*/ 175 h 220"/>
                <a:gd name="T48" fmla="*/ 427 w 429"/>
                <a:gd name="T49" fmla="*/ 138 h 220"/>
                <a:gd name="T50" fmla="*/ 390 w 429"/>
                <a:gd name="T51" fmla="*/ 9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9" h="220">
                  <a:moveTo>
                    <a:pt x="390" y="92"/>
                  </a:moveTo>
                  <a:cubicBezTo>
                    <a:pt x="387" y="92"/>
                    <a:pt x="384" y="92"/>
                    <a:pt x="382" y="92"/>
                  </a:cubicBezTo>
                  <a:cubicBezTo>
                    <a:pt x="382" y="92"/>
                    <a:pt x="382" y="92"/>
                    <a:pt x="382" y="92"/>
                  </a:cubicBezTo>
                  <a:cubicBezTo>
                    <a:pt x="384" y="69"/>
                    <a:pt x="368" y="48"/>
                    <a:pt x="345" y="46"/>
                  </a:cubicBezTo>
                  <a:cubicBezTo>
                    <a:pt x="338" y="45"/>
                    <a:pt x="330" y="46"/>
                    <a:pt x="324" y="49"/>
                  </a:cubicBezTo>
                  <a:cubicBezTo>
                    <a:pt x="323" y="29"/>
                    <a:pt x="308" y="12"/>
                    <a:pt x="287" y="9"/>
                  </a:cubicBezTo>
                  <a:cubicBezTo>
                    <a:pt x="274" y="8"/>
                    <a:pt x="262" y="13"/>
                    <a:pt x="253" y="21"/>
                  </a:cubicBezTo>
                  <a:cubicBezTo>
                    <a:pt x="242" y="11"/>
                    <a:pt x="228" y="5"/>
                    <a:pt x="212" y="3"/>
                  </a:cubicBezTo>
                  <a:cubicBezTo>
                    <a:pt x="189" y="0"/>
                    <a:pt x="167" y="9"/>
                    <a:pt x="152" y="24"/>
                  </a:cubicBezTo>
                  <a:cubicBezTo>
                    <a:pt x="145" y="17"/>
                    <a:pt x="135" y="13"/>
                    <a:pt x="124" y="12"/>
                  </a:cubicBezTo>
                  <a:cubicBezTo>
                    <a:pt x="96" y="9"/>
                    <a:pt x="70" y="29"/>
                    <a:pt x="67" y="57"/>
                  </a:cubicBezTo>
                  <a:cubicBezTo>
                    <a:pt x="36" y="54"/>
                    <a:pt x="7" y="77"/>
                    <a:pt x="4" y="108"/>
                  </a:cubicBezTo>
                  <a:cubicBezTo>
                    <a:pt x="0" y="140"/>
                    <a:pt x="23" y="169"/>
                    <a:pt x="55" y="172"/>
                  </a:cubicBezTo>
                  <a:cubicBezTo>
                    <a:pt x="61" y="173"/>
                    <a:pt x="66" y="173"/>
                    <a:pt x="72" y="172"/>
                  </a:cubicBezTo>
                  <a:cubicBezTo>
                    <a:pt x="73" y="195"/>
                    <a:pt x="91" y="215"/>
                    <a:pt x="115" y="218"/>
                  </a:cubicBezTo>
                  <a:cubicBezTo>
                    <a:pt x="132" y="220"/>
                    <a:pt x="149" y="212"/>
                    <a:pt x="159" y="199"/>
                  </a:cubicBezTo>
                  <a:cubicBezTo>
                    <a:pt x="169" y="207"/>
                    <a:pt x="181" y="212"/>
                    <a:pt x="195" y="214"/>
                  </a:cubicBezTo>
                  <a:cubicBezTo>
                    <a:pt x="212" y="216"/>
                    <a:pt x="228" y="212"/>
                    <a:pt x="241" y="204"/>
                  </a:cubicBezTo>
                  <a:cubicBezTo>
                    <a:pt x="248" y="209"/>
                    <a:pt x="256" y="213"/>
                    <a:pt x="265" y="214"/>
                  </a:cubicBezTo>
                  <a:cubicBezTo>
                    <a:pt x="279" y="215"/>
                    <a:pt x="293" y="210"/>
                    <a:pt x="302" y="199"/>
                  </a:cubicBezTo>
                  <a:cubicBezTo>
                    <a:pt x="309" y="206"/>
                    <a:pt x="317" y="210"/>
                    <a:pt x="327" y="211"/>
                  </a:cubicBezTo>
                  <a:cubicBezTo>
                    <a:pt x="350" y="214"/>
                    <a:pt x="371" y="197"/>
                    <a:pt x="373" y="174"/>
                  </a:cubicBezTo>
                  <a:cubicBezTo>
                    <a:pt x="373" y="174"/>
                    <a:pt x="373" y="174"/>
                    <a:pt x="373" y="174"/>
                  </a:cubicBezTo>
                  <a:cubicBezTo>
                    <a:pt x="376" y="175"/>
                    <a:pt x="378" y="175"/>
                    <a:pt x="381" y="175"/>
                  </a:cubicBezTo>
                  <a:cubicBezTo>
                    <a:pt x="404" y="178"/>
                    <a:pt x="424" y="161"/>
                    <a:pt x="427" y="138"/>
                  </a:cubicBezTo>
                  <a:cubicBezTo>
                    <a:pt x="429" y="116"/>
                    <a:pt x="413" y="95"/>
                    <a:pt x="390" y="92"/>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5" name="9Slide.vn 36">
              <a:extLst>
                <a:ext uri="{FF2B5EF4-FFF2-40B4-BE49-F238E27FC236}">
                  <a16:creationId xmlns:a16="http://schemas.microsoft.com/office/drawing/2014/main" xmlns="" id="{5A9F6908-B54E-F84E-A2E3-3E5C8ED85094}"/>
                </a:ext>
              </a:extLst>
            </p:cNvPr>
            <p:cNvSpPr>
              <a:spLocks/>
            </p:cNvSpPr>
            <p:nvPr/>
          </p:nvSpPr>
          <p:spPr bwMode="auto">
            <a:xfrm>
              <a:off x="5162" y="1402"/>
              <a:ext cx="275" cy="171"/>
            </a:xfrm>
            <a:custGeom>
              <a:avLst/>
              <a:gdLst>
                <a:gd name="T0" fmla="*/ 0 w 88"/>
                <a:gd name="T1" fmla="*/ 0 h 55"/>
                <a:gd name="T2" fmla="*/ 0 w 88"/>
                <a:gd name="T3" fmla="*/ 0 h 55"/>
                <a:gd name="T4" fmla="*/ 37 w 88"/>
                <a:gd name="T5" fmla="*/ 40 h 55"/>
                <a:gd name="T6" fmla="*/ 54 w 88"/>
                <a:gd name="T7" fmla="*/ 37 h 55"/>
                <a:gd name="T8" fmla="*/ 58 w 88"/>
                <a:gd name="T9" fmla="*/ 37 h 55"/>
                <a:gd name="T10" fmla="*/ 88 w 88"/>
                <a:gd name="T11" fmla="*/ 55 h 55"/>
                <a:gd name="T12" fmla="*/ 88 w 88"/>
                <a:gd name="T13" fmla="*/ 55 h 55"/>
                <a:gd name="T14" fmla="*/ 58 w 88"/>
                <a:gd name="T15" fmla="*/ 37 h 55"/>
                <a:gd name="T16" fmla="*/ 54 w 88"/>
                <a:gd name="T17" fmla="*/ 37 h 55"/>
                <a:gd name="T18" fmla="*/ 37 w 88"/>
                <a:gd name="T19" fmla="*/ 40 h 55"/>
                <a:gd name="T20" fmla="*/ 0 w 88"/>
                <a:gd name="T21" fmla="*/ 0 h 55"/>
                <a:gd name="T22" fmla="*/ 0 w 88"/>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5">
                  <a:moveTo>
                    <a:pt x="0" y="0"/>
                  </a:moveTo>
                  <a:cubicBezTo>
                    <a:pt x="0" y="0"/>
                    <a:pt x="0" y="0"/>
                    <a:pt x="0" y="0"/>
                  </a:cubicBezTo>
                  <a:cubicBezTo>
                    <a:pt x="21" y="3"/>
                    <a:pt x="36" y="20"/>
                    <a:pt x="37" y="40"/>
                  </a:cubicBezTo>
                  <a:cubicBezTo>
                    <a:pt x="42" y="38"/>
                    <a:pt x="48" y="37"/>
                    <a:pt x="54" y="37"/>
                  </a:cubicBezTo>
                  <a:cubicBezTo>
                    <a:pt x="55" y="37"/>
                    <a:pt x="57" y="37"/>
                    <a:pt x="58" y="37"/>
                  </a:cubicBezTo>
                  <a:cubicBezTo>
                    <a:pt x="71" y="38"/>
                    <a:pt x="82" y="45"/>
                    <a:pt x="88" y="55"/>
                  </a:cubicBezTo>
                  <a:cubicBezTo>
                    <a:pt x="88" y="55"/>
                    <a:pt x="88" y="55"/>
                    <a:pt x="88" y="55"/>
                  </a:cubicBezTo>
                  <a:cubicBezTo>
                    <a:pt x="82" y="45"/>
                    <a:pt x="71" y="38"/>
                    <a:pt x="58" y="37"/>
                  </a:cubicBezTo>
                  <a:cubicBezTo>
                    <a:pt x="57" y="37"/>
                    <a:pt x="55" y="37"/>
                    <a:pt x="54" y="37"/>
                  </a:cubicBezTo>
                  <a:cubicBezTo>
                    <a:pt x="48" y="37"/>
                    <a:pt x="42" y="38"/>
                    <a:pt x="37" y="40"/>
                  </a:cubicBezTo>
                  <a:cubicBezTo>
                    <a:pt x="36" y="20"/>
                    <a:pt x="21" y="3"/>
                    <a:pt x="0" y="0"/>
                  </a:cubicBezTo>
                  <a:cubicBezTo>
                    <a:pt x="0" y="0"/>
                    <a:pt x="0" y="0"/>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6" name="9Slide.vn 37">
              <a:extLst>
                <a:ext uri="{FF2B5EF4-FFF2-40B4-BE49-F238E27FC236}">
                  <a16:creationId xmlns:a16="http://schemas.microsoft.com/office/drawing/2014/main" xmlns="" id="{019BA03E-F2CD-1443-952C-5D9741CA2389}"/>
                </a:ext>
              </a:extLst>
            </p:cNvPr>
            <p:cNvSpPr>
              <a:spLocks noEditPoints="1"/>
            </p:cNvSpPr>
            <p:nvPr/>
          </p:nvSpPr>
          <p:spPr bwMode="auto">
            <a:xfrm>
              <a:off x="4491" y="191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7" name="9Slide.vn 38">
              <a:extLst>
                <a:ext uri="{FF2B5EF4-FFF2-40B4-BE49-F238E27FC236}">
                  <a16:creationId xmlns:a16="http://schemas.microsoft.com/office/drawing/2014/main" xmlns="" id="{9379E1C6-994D-7F45-AFDD-30BFFBCE75D5}"/>
                </a:ext>
              </a:extLst>
            </p:cNvPr>
            <p:cNvSpPr>
              <a:spLocks/>
            </p:cNvSpPr>
            <p:nvPr/>
          </p:nvSpPr>
          <p:spPr bwMode="auto">
            <a:xfrm>
              <a:off x="4466" y="1402"/>
              <a:ext cx="1133" cy="652"/>
            </a:xfrm>
            <a:custGeom>
              <a:avLst/>
              <a:gdLst>
                <a:gd name="T0" fmla="*/ 218 w 363"/>
                <a:gd name="T1" fmla="*/ 0 h 209"/>
                <a:gd name="T2" fmla="*/ 207 w 363"/>
                <a:gd name="T3" fmla="*/ 2 h 209"/>
                <a:gd name="T4" fmla="*/ 234 w 363"/>
                <a:gd name="T5" fmla="*/ 45 h 209"/>
                <a:gd name="T6" fmla="*/ 234 w 363"/>
                <a:gd name="T7" fmla="*/ 46 h 209"/>
                <a:gd name="T8" fmla="*/ 238 w 363"/>
                <a:gd name="T9" fmla="*/ 46 h 209"/>
                <a:gd name="T10" fmla="*/ 242 w 363"/>
                <a:gd name="T11" fmla="*/ 46 h 209"/>
                <a:gd name="T12" fmla="*/ 279 w 363"/>
                <a:gd name="T13" fmla="*/ 92 h 209"/>
                <a:gd name="T14" fmla="*/ 238 w 363"/>
                <a:gd name="T15" fmla="*/ 129 h 209"/>
                <a:gd name="T16" fmla="*/ 233 w 363"/>
                <a:gd name="T17" fmla="*/ 129 h 209"/>
                <a:gd name="T18" fmla="*/ 226 w 363"/>
                <a:gd name="T19" fmla="*/ 127 h 209"/>
                <a:gd name="T20" fmla="*/ 226 w 363"/>
                <a:gd name="T21" fmla="*/ 128 h 209"/>
                <a:gd name="T22" fmla="*/ 184 w 363"/>
                <a:gd name="T23" fmla="*/ 165 h 209"/>
                <a:gd name="T24" fmla="*/ 180 w 363"/>
                <a:gd name="T25" fmla="*/ 165 h 209"/>
                <a:gd name="T26" fmla="*/ 155 w 363"/>
                <a:gd name="T27" fmla="*/ 153 h 209"/>
                <a:gd name="T28" fmla="*/ 122 w 363"/>
                <a:gd name="T29" fmla="*/ 168 h 209"/>
                <a:gd name="T30" fmla="*/ 117 w 363"/>
                <a:gd name="T31" fmla="*/ 167 h 209"/>
                <a:gd name="T32" fmla="*/ 94 w 363"/>
                <a:gd name="T33" fmla="*/ 157 h 209"/>
                <a:gd name="T34" fmla="*/ 56 w 363"/>
                <a:gd name="T35" fmla="*/ 168 h 209"/>
                <a:gd name="T36" fmla="*/ 48 w 363"/>
                <a:gd name="T37" fmla="*/ 168 h 209"/>
                <a:gd name="T38" fmla="*/ 11 w 363"/>
                <a:gd name="T39" fmla="*/ 153 h 209"/>
                <a:gd name="T40" fmla="*/ 0 w 363"/>
                <a:gd name="T41" fmla="*/ 164 h 209"/>
                <a:gd name="T42" fmla="*/ 8 w 363"/>
                <a:gd name="T43" fmla="*/ 163 h 209"/>
                <a:gd name="T44" fmla="*/ 8 w 363"/>
                <a:gd name="T45" fmla="*/ 163 h 209"/>
                <a:gd name="T46" fmla="*/ 8 w 363"/>
                <a:gd name="T47" fmla="*/ 163 h 209"/>
                <a:gd name="T48" fmla="*/ 8 w 363"/>
                <a:gd name="T49" fmla="*/ 163 h 209"/>
                <a:gd name="T50" fmla="*/ 8 w 363"/>
                <a:gd name="T51" fmla="*/ 163 h 209"/>
                <a:gd name="T52" fmla="*/ 51 w 363"/>
                <a:gd name="T53" fmla="*/ 209 h 209"/>
                <a:gd name="T54" fmla="*/ 56 w 363"/>
                <a:gd name="T55" fmla="*/ 209 h 209"/>
                <a:gd name="T56" fmla="*/ 95 w 363"/>
                <a:gd name="T57" fmla="*/ 190 h 209"/>
                <a:gd name="T58" fmla="*/ 131 w 363"/>
                <a:gd name="T59" fmla="*/ 205 h 209"/>
                <a:gd name="T60" fmla="*/ 139 w 363"/>
                <a:gd name="T61" fmla="*/ 205 h 209"/>
                <a:gd name="T62" fmla="*/ 177 w 363"/>
                <a:gd name="T63" fmla="*/ 195 h 209"/>
                <a:gd name="T64" fmla="*/ 201 w 363"/>
                <a:gd name="T65" fmla="*/ 205 h 209"/>
                <a:gd name="T66" fmla="*/ 205 w 363"/>
                <a:gd name="T67" fmla="*/ 205 h 209"/>
                <a:gd name="T68" fmla="*/ 238 w 363"/>
                <a:gd name="T69" fmla="*/ 190 h 209"/>
                <a:gd name="T70" fmla="*/ 263 w 363"/>
                <a:gd name="T71" fmla="*/ 202 h 209"/>
                <a:gd name="T72" fmla="*/ 268 w 363"/>
                <a:gd name="T73" fmla="*/ 203 h 209"/>
                <a:gd name="T74" fmla="*/ 309 w 363"/>
                <a:gd name="T75" fmla="*/ 165 h 209"/>
                <a:gd name="T76" fmla="*/ 309 w 363"/>
                <a:gd name="T77" fmla="*/ 165 h 209"/>
                <a:gd name="T78" fmla="*/ 317 w 363"/>
                <a:gd name="T79" fmla="*/ 166 h 209"/>
                <a:gd name="T80" fmla="*/ 321 w 363"/>
                <a:gd name="T81" fmla="*/ 167 h 209"/>
                <a:gd name="T82" fmla="*/ 363 w 363"/>
                <a:gd name="T83" fmla="*/ 129 h 209"/>
                <a:gd name="T84" fmla="*/ 363 w 363"/>
                <a:gd name="T85" fmla="*/ 125 h 209"/>
                <a:gd name="T86" fmla="*/ 326 w 363"/>
                <a:gd name="T87" fmla="*/ 83 h 209"/>
                <a:gd name="T88" fmla="*/ 321 w 363"/>
                <a:gd name="T89" fmla="*/ 83 h 209"/>
                <a:gd name="T90" fmla="*/ 318 w 363"/>
                <a:gd name="T91" fmla="*/ 83 h 209"/>
                <a:gd name="T92" fmla="*/ 318 w 363"/>
                <a:gd name="T93" fmla="*/ 83 h 209"/>
                <a:gd name="T94" fmla="*/ 318 w 363"/>
                <a:gd name="T95" fmla="*/ 83 h 209"/>
                <a:gd name="T96" fmla="*/ 318 w 363"/>
                <a:gd name="T97" fmla="*/ 83 h 209"/>
                <a:gd name="T98" fmla="*/ 318 w 363"/>
                <a:gd name="T99" fmla="*/ 78 h 209"/>
                <a:gd name="T100" fmla="*/ 311 w 363"/>
                <a:gd name="T101" fmla="*/ 55 h 209"/>
                <a:gd name="T102" fmla="*/ 281 w 363"/>
                <a:gd name="T103" fmla="*/ 37 h 209"/>
                <a:gd name="T104" fmla="*/ 277 w 363"/>
                <a:gd name="T105" fmla="*/ 37 h 209"/>
                <a:gd name="T106" fmla="*/ 260 w 363"/>
                <a:gd name="T107" fmla="*/ 40 h 209"/>
                <a:gd name="T108" fmla="*/ 223 w 363"/>
                <a:gd name="T109" fmla="*/ 0 h 209"/>
                <a:gd name="T110" fmla="*/ 223 w 363"/>
                <a:gd name="T111" fmla="*/ 0 h 209"/>
                <a:gd name="T112" fmla="*/ 218 w 363"/>
                <a:gd name="T11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209">
                  <a:moveTo>
                    <a:pt x="218" y="0"/>
                  </a:moveTo>
                  <a:cubicBezTo>
                    <a:pt x="215" y="0"/>
                    <a:pt x="211" y="1"/>
                    <a:pt x="207" y="2"/>
                  </a:cubicBezTo>
                  <a:cubicBezTo>
                    <a:pt x="225" y="8"/>
                    <a:pt x="236" y="26"/>
                    <a:pt x="234" y="45"/>
                  </a:cubicBezTo>
                  <a:cubicBezTo>
                    <a:pt x="234" y="45"/>
                    <a:pt x="234" y="46"/>
                    <a:pt x="234" y="46"/>
                  </a:cubicBezTo>
                  <a:cubicBezTo>
                    <a:pt x="235" y="46"/>
                    <a:pt x="237" y="46"/>
                    <a:pt x="238" y="46"/>
                  </a:cubicBezTo>
                  <a:cubicBezTo>
                    <a:pt x="239" y="46"/>
                    <a:pt x="241" y="46"/>
                    <a:pt x="242" y="46"/>
                  </a:cubicBezTo>
                  <a:cubicBezTo>
                    <a:pt x="265" y="49"/>
                    <a:pt x="282" y="69"/>
                    <a:pt x="279" y="92"/>
                  </a:cubicBezTo>
                  <a:cubicBezTo>
                    <a:pt x="277" y="113"/>
                    <a:pt x="259" y="129"/>
                    <a:pt x="238" y="129"/>
                  </a:cubicBezTo>
                  <a:cubicBezTo>
                    <a:pt x="236" y="129"/>
                    <a:pt x="235" y="129"/>
                    <a:pt x="233" y="129"/>
                  </a:cubicBezTo>
                  <a:cubicBezTo>
                    <a:pt x="231" y="129"/>
                    <a:pt x="228" y="128"/>
                    <a:pt x="226" y="127"/>
                  </a:cubicBezTo>
                  <a:cubicBezTo>
                    <a:pt x="226" y="128"/>
                    <a:pt x="226" y="128"/>
                    <a:pt x="226" y="128"/>
                  </a:cubicBezTo>
                  <a:cubicBezTo>
                    <a:pt x="223" y="149"/>
                    <a:pt x="205" y="165"/>
                    <a:pt x="184" y="165"/>
                  </a:cubicBezTo>
                  <a:cubicBezTo>
                    <a:pt x="183" y="165"/>
                    <a:pt x="181" y="165"/>
                    <a:pt x="180" y="165"/>
                  </a:cubicBezTo>
                  <a:cubicBezTo>
                    <a:pt x="170" y="164"/>
                    <a:pt x="161" y="160"/>
                    <a:pt x="155" y="153"/>
                  </a:cubicBezTo>
                  <a:cubicBezTo>
                    <a:pt x="146" y="162"/>
                    <a:pt x="135" y="168"/>
                    <a:pt x="122" y="168"/>
                  </a:cubicBezTo>
                  <a:cubicBezTo>
                    <a:pt x="120" y="168"/>
                    <a:pt x="119" y="168"/>
                    <a:pt x="117" y="167"/>
                  </a:cubicBezTo>
                  <a:cubicBezTo>
                    <a:pt x="108" y="166"/>
                    <a:pt x="100" y="163"/>
                    <a:pt x="94" y="157"/>
                  </a:cubicBezTo>
                  <a:cubicBezTo>
                    <a:pt x="82" y="164"/>
                    <a:pt x="69" y="168"/>
                    <a:pt x="56" y="168"/>
                  </a:cubicBezTo>
                  <a:cubicBezTo>
                    <a:pt x="53" y="168"/>
                    <a:pt x="50" y="168"/>
                    <a:pt x="48" y="168"/>
                  </a:cubicBezTo>
                  <a:cubicBezTo>
                    <a:pt x="34" y="166"/>
                    <a:pt x="21" y="161"/>
                    <a:pt x="11" y="153"/>
                  </a:cubicBezTo>
                  <a:cubicBezTo>
                    <a:pt x="8" y="157"/>
                    <a:pt x="4" y="161"/>
                    <a:pt x="0" y="164"/>
                  </a:cubicBezTo>
                  <a:cubicBezTo>
                    <a:pt x="2" y="163"/>
                    <a:pt x="5" y="163"/>
                    <a:pt x="8" y="163"/>
                  </a:cubicBezTo>
                  <a:cubicBezTo>
                    <a:pt x="8" y="163"/>
                    <a:pt x="8" y="163"/>
                    <a:pt x="8" y="163"/>
                  </a:cubicBezTo>
                  <a:cubicBezTo>
                    <a:pt x="8" y="163"/>
                    <a:pt x="8" y="163"/>
                    <a:pt x="8" y="163"/>
                  </a:cubicBezTo>
                  <a:cubicBezTo>
                    <a:pt x="8" y="163"/>
                    <a:pt x="8" y="163"/>
                    <a:pt x="8" y="163"/>
                  </a:cubicBezTo>
                  <a:cubicBezTo>
                    <a:pt x="8" y="163"/>
                    <a:pt x="8" y="163"/>
                    <a:pt x="8" y="163"/>
                  </a:cubicBezTo>
                  <a:cubicBezTo>
                    <a:pt x="9" y="186"/>
                    <a:pt x="27" y="206"/>
                    <a:pt x="51" y="209"/>
                  </a:cubicBezTo>
                  <a:cubicBezTo>
                    <a:pt x="53" y="209"/>
                    <a:pt x="55" y="209"/>
                    <a:pt x="56" y="209"/>
                  </a:cubicBezTo>
                  <a:cubicBezTo>
                    <a:pt x="72" y="209"/>
                    <a:pt x="86" y="202"/>
                    <a:pt x="95" y="190"/>
                  </a:cubicBezTo>
                  <a:cubicBezTo>
                    <a:pt x="105" y="198"/>
                    <a:pt x="117" y="203"/>
                    <a:pt x="131" y="205"/>
                  </a:cubicBezTo>
                  <a:cubicBezTo>
                    <a:pt x="134" y="205"/>
                    <a:pt x="137" y="205"/>
                    <a:pt x="139" y="205"/>
                  </a:cubicBezTo>
                  <a:cubicBezTo>
                    <a:pt x="153" y="205"/>
                    <a:pt x="166" y="202"/>
                    <a:pt x="177" y="195"/>
                  </a:cubicBezTo>
                  <a:cubicBezTo>
                    <a:pt x="184" y="200"/>
                    <a:pt x="192" y="204"/>
                    <a:pt x="201" y="205"/>
                  </a:cubicBezTo>
                  <a:cubicBezTo>
                    <a:pt x="202" y="205"/>
                    <a:pt x="204" y="205"/>
                    <a:pt x="205" y="205"/>
                  </a:cubicBezTo>
                  <a:cubicBezTo>
                    <a:pt x="218" y="205"/>
                    <a:pt x="230" y="199"/>
                    <a:pt x="238" y="190"/>
                  </a:cubicBezTo>
                  <a:cubicBezTo>
                    <a:pt x="245" y="197"/>
                    <a:pt x="253" y="201"/>
                    <a:pt x="263" y="202"/>
                  </a:cubicBezTo>
                  <a:cubicBezTo>
                    <a:pt x="265" y="203"/>
                    <a:pt x="266" y="203"/>
                    <a:pt x="268" y="203"/>
                  </a:cubicBezTo>
                  <a:cubicBezTo>
                    <a:pt x="289" y="203"/>
                    <a:pt x="307" y="187"/>
                    <a:pt x="309" y="165"/>
                  </a:cubicBezTo>
                  <a:cubicBezTo>
                    <a:pt x="309" y="165"/>
                    <a:pt x="309" y="165"/>
                    <a:pt x="309" y="165"/>
                  </a:cubicBezTo>
                  <a:cubicBezTo>
                    <a:pt x="312" y="166"/>
                    <a:pt x="314" y="166"/>
                    <a:pt x="317" y="166"/>
                  </a:cubicBezTo>
                  <a:cubicBezTo>
                    <a:pt x="318" y="167"/>
                    <a:pt x="320" y="167"/>
                    <a:pt x="321" y="167"/>
                  </a:cubicBezTo>
                  <a:cubicBezTo>
                    <a:pt x="342" y="167"/>
                    <a:pt x="360" y="151"/>
                    <a:pt x="363" y="129"/>
                  </a:cubicBezTo>
                  <a:cubicBezTo>
                    <a:pt x="363" y="128"/>
                    <a:pt x="363" y="126"/>
                    <a:pt x="363" y="125"/>
                  </a:cubicBezTo>
                  <a:cubicBezTo>
                    <a:pt x="363" y="104"/>
                    <a:pt x="347" y="86"/>
                    <a:pt x="326" y="83"/>
                  </a:cubicBezTo>
                  <a:cubicBezTo>
                    <a:pt x="324" y="83"/>
                    <a:pt x="323" y="83"/>
                    <a:pt x="321" y="83"/>
                  </a:cubicBezTo>
                  <a:cubicBezTo>
                    <a:pt x="320" y="83"/>
                    <a:pt x="319" y="83"/>
                    <a:pt x="318" y="83"/>
                  </a:cubicBezTo>
                  <a:cubicBezTo>
                    <a:pt x="318" y="83"/>
                    <a:pt x="318" y="83"/>
                    <a:pt x="318" y="83"/>
                  </a:cubicBezTo>
                  <a:cubicBezTo>
                    <a:pt x="318" y="83"/>
                    <a:pt x="318" y="83"/>
                    <a:pt x="318" y="83"/>
                  </a:cubicBezTo>
                  <a:cubicBezTo>
                    <a:pt x="318" y="83"/>
                    <a:pt x="318" y="83"/>
                    <a:pt x="318" y="83"/>
                  </a:cubicBezTo>
                  <a:cubicBezTo>
                    <a:pt x="318" y="81"/>
                    <a:pt x="318" y="79"/>
                    <a:pt x="318" y="78"/>
                  </a:cubicBezTo>
                  <a:cubicBezTo>
                    <a:pt x="318" y="70"/>
                    <a:pt x="316" y="62"/>
                    <a:pt x="311" y="55"/>
                  </a:cubicBezTo>
                  <a:cubicBezTo>
                    <a:pt x="305" y="45"/>
                    <a:pt x="294" y="38"/>
                    <a:pt x="281" y="37"/>
                  </a:cubicBezTo>
                  <a:cubicBezTo>
                    <a:pt x="280" y="37"/>
                    <a:pt x="278" y="37"/>
                    <a:pt x="277" y="37"/>
                  </a:cubicBezTo>
                  <a:cubicBezTo>
                    <a:pt x="271" y="37"/>
                    <a:pt x="265" y="38"/>
                    <a:pt x="260" y="40"/>
                  </a:cubicBezTo>
                  <a:cubicBezTo>
                    <a:pt x="259" y="20"/>
                    <a:pt x="244" y="3"/>
                    <a:pt x="223" y="0"/>
                  </a:cubicBezTo>
                  <a:cubicBezTo>
                    <a:pt x="223" y="0"/>
                    <a:pt x="223" y="0"/>
                    <a:pt x="223" y="0"/>
                  </a:cubicBezTo>
                  <a:cubicBezTo>
                    <a:pt x="221" y="0"/>
                    <a:pt x="220" y="0"/>
                    <a:pt x="218"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8" name="9Slide.vn 39">
              <a:extLst>
                <a:ext uri="{FF2B5EF4-FFF2-40B4-BE49-F238E27FC236}">
                  <a16:creationId xmlns:a16="http://schemas.microsoft.com/office/drawing/2014/main" xmlns="" id="{ADF0437B-2113-1045-AE34-1065CF433940}"/>
                </a:ext>
              </a:extLst>
            </p:cNvPr>
            <p:cNvSpPr>
              <a:spLocks/>
            </p:cNvSpPr>
            <p:nvPr/>
          </p:nvSpPr>
          <p:spPr bwMode="auto">
            <a:xfrm>
              <a:off x="3108" y="1308"/>
              <a:ext cx="1233" cy="799"/>
            </a:xfrm>
            <a:custGeom>
              <a:avLst/>
              <a:gdLst>
                <a:gd name="T0" fmla="*/ 335 w 395"/>
                <a:gd name="T1" fmla="*/ 68 h 256"/>
                <a:gd name="T2" fmla="*/ 337 w 395"/>
                <a:gd name="T3" fmla="*/ 59 h 256"/>
                <a:gd name="T4" fmla="*/ 297 w 395"/>
                <a:gd name="T5" fmla="*/ 3 h 256"/>
                <a:gd name="T6" fmla="*/ 251 w 395"/>
                <a:gd name="T7" fmla="*/ 21 h 256"/>
                <a:gd name="T8" fmla="*/ 229 w 395"/>
                <a:gd name="T9" fmla="*/ 14 h 256"/>
                <a:gd name="T10" fmla="*/ 173 w 395"/>
                <a:gd name="T11" fmla="*/ 26 h 256"/>
                <a:gd name="T12" fmla="*/ 145 w 395"/>
                <a:gd name="T13" fmla="*/ 10 h 256"/>
                <a:gd name="T14" fmla="*/ 89 w 395"/>
                <a:gd name="T15" fmla="*/ 51 h 256"/>
                <a:gd name="T16" fmla="*/ 88 w 395"/>
                <a:gd name="T17" fmla="*/ 58 h 256"/>
                <a:gd name="T18" fmla="*/ 7 w 395"/>
                <a:gd name="T19" fmla="*/ 124 h 256"/>
                <a:gd name="T20" fmla="*/ 73 w 395"/>
                <a:gd name="T21" fmla="*/ 217 h 256"/>
                <a:gd name="T22" fmla="*/ 104 w 395"/>
                <a:gd name="T23" fmla="*/ 215 h 256"/>
                <a:gd name="T24" fmla="*/ 139 w 395"/>
                <a:gd name="T25" fmla="*/ 240 h 256"/>
                <a:gd name="T26" fmla="*/ 166 w 395"/>
                <a:gd name="T27" fmla="*/ 237 h 256"/>
                <a:gd name="T28" fmla="*/ 201 w 395"/>
                <a:gd name="T29" fmla="*/ 251 h 256"/>
                <a:gd name="T30" fmla="*/ 282 w 395"/>
                <a:gd name="T31" fmla="*/ 216 h 256"/>
                <a:gd name="T32" fmla="*/ 300 w 395"/>
                <a:gd name="T33" fmla="*/ 221 h 256"/>
                <a:gd name="T34" fmla="*/ 389 w 395"/>
                <a:gd name="T35" fmla="*/ 154 h 256"/>
                <a:gd name="T36" fmla="*/ 335 w 395"/>
                <a:gd name="T37" fmla="*/ 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256">
                  <a:moveTo>
                    <a:pt x="335" y="68"/>
                  </a:moveTo>
                  <a:cubicBezTo>
                    <a:pt x="336" y="65"/>
                    <a:pt x="337" y="62"/>
                    <a:pt x="337" y="59"/>
                  </a:cubicBezTo>
                  <a:cubicBezTo>
                    <a:pt x="342" y="33"/>
                    <a:pt x="324" y="8"/>
                    <a:pt x="297" y="3"/>
                  </a:cubicBezTo>
                  <a:cubicBezTo>
                    <a:pt x="279" y="0"/>
                    <a:pt x="262" y="7"/>
                    <a:pt x="251" y="21"/>
                  </a:cubicBezTo>
                  <a:cubicBezTo>
                    <a:pt x="244" y="17"/>
                    <a:pt x="237" y="15"/>
                    <a:pt x="229" y="14"/>
                  </a:cubicBezTo>
                  <a:cubicBezTo>
                    <a:pt x="209" y="11"/>
                    <a:pt x="189" y="16"/>
                    <a:pt x="173" y="26"/>
                  </a:cubicBezTo>
                  <a:cubicBezTo>
                    <a:pt x="166" y="18"/>
                    <a:pt x="156" y="12"/>
                    <a:pt x="145" y="10"/>
                  </a:cubicBezTo>
                  <a:cubicBezTo>
                    <a:pt x="119" y="6"/>
                    <a:pt x="93" y="24"/>
                    <a:pt x="89" y="51"/>
                  </a:cubicBezTo>
                  <a:cubicBezTo>
                    <a:pt x="89" y="53"/>
                    <a:pt x="88" y="55"/>
                    <a:pt x="88" y="58"/>
                  </a:cubicBezTo>
                  <a:cubicBezTo>
                    <a:pt x="49" y="56"/>
                    <a:pt x="13" y="84"/>
                    <a:pt x="7" y="124"/>
                  </a:cubicBezTo>
                  <a:cubicBezTo>
                    <a:pt x="0" y="168"/>
                    <a:pt x="29" y="209"/>
                    <a:pt x="73" y="217"/>
                  </a:cubicBezTo>
                  <a:cubicBezTo>
                    <a:pt x="83" y="218"/>
                    <a:pt x="94" y="218"/>
                    <a:pt x="104" y="215"/>
                  </a:cubicBezTo>
                  <a:cubicBezTo>
                    <a:pt x="111" y="228"/>
                    <a:pt x="123" y="237"/>
                    <a:pt x="139" y="240"/>
                  </a:cubicBezTo>
                  <a:cubicBezTo>
                    <a:pt x="148" y="242"/>
                    <a:pt x="158" y="240"/>
                    <a:pt x="166" y="237"/>
                  </a:cubicBezTo>
                  <a:cubicBezTo>
                    <a:pt x="176" y="244"/>
                    <a:pt x="188" y="249"/>
                    <a:pt x="201" y="251"/>
                  </a:cubicBezTo>
                  <a:cubicBezTo>
                    <a:pt x="234" y="256"/>
                    <a:pt x="264" y="241"/>
                    <a:pt x="282" y="216"/>
                  </a:cubicBezTo>
                  <a:cubicBezTo>
                    <a:pt x="288" y="218"/>
                    <a:pt x="294" y="220"/>
                    <a:pt x="300" y="221"/>
                  </a:cubicBezTo>
                  <a:cubicBezTo>
                    <a:pt x="343" y="227"/>
                    <a:pt x="383" y="197"/>
                    <a:pt x="389" y="154"/>
                  </a:cubicBezTo>
                  <a:cubicBezTo>
                    <a:pt x="395" y="116"/>
                    <a:pt x="371" y="79"/>
                    <a:pt x="335" y="6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9" name="9Slide.vn 40">
              <a:extLst>
                <a:ext uri="{FF2B5EF4-FFF2-40B4-BE49-F238E27FC236}">
                  <a16:creationId xmlns:a16="http://schemas.microsoft.com/office/drawing/2014/main" xmlns="" id="{BFC168C4-162B-4D4D-9B8B-8C73101A31EF}"/>
                </a:ext>
              </a:extLst>
            </p:cNvPr>
            <p:cNvSpPr>
              <a:spLocks/>
            </p:cNvSpPr>
            <p:nvPr/>
          </p:nvSpPr>
          <p:spPr bwMode="auto">
            <a:xfrm>
              <a:off x="4020" y="1317"/>
              <a:ext cx="21" cy="3"/>
            </a:xfrm>
            <a:custGeom>
              <a:avLst/>
              <a:gdLst>
                <a:gd name="T0" fmla="*/ 0 w 7"/>
                <a:gd name="T1" fmla="*/ 0 h 1"/>
                <a:gd name="T2" fmla="*/ 5 w 7"/>
                <a:gd name="T3" fmla="*/ 0 h 1"/>
                <a:gd name="T4" fmla="*/ 7 w 7"/>
                <a:gd name="T5" fmla="*/ 1 h 1"/>
                <a:gd name="T6" fmla="*/ 7 w 7"/>
                <a:gd name="T7" fmla="*/ 1 h 1"/>
                <a:gd name="T8" fmla="*/ 5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3" y="0"/>
                    <a:pt x="5" y="0"/>
                  </a:cubicBezTo>
                  <a:cubicBezTo>
                    <a:pt x="6" y="0"/>
                    <a:pt x="6" y="0"/>
                    <a:pt x="7" y="1"/>
                  </a:cubicBezTo>
                  <a:cubicBezTo>
                    <a:pt x="7" y="1"/>
                    <a:pt x="7" y="1"/>
                    <a:pt x="7" y="1"/>
                  </a:cubicBezTo>
                  <a:cubicBezTo>
                    <a:pt x="6" y="0"/>
                    <a:pt x="6" y="0"/>
                    <a:pt x="5" y="0"/>
                  </a:cubicBezTo>
                  <a:cubicBezTo>
                    <a:pt x="3" y="0"/>
                    <a:pt x="1"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0" name="9Slide.vn 41">
              <a:extLst>
                <a:ext uri="{FF2B5EF4-FFF2-40B4-BE49-F238E27FC236}">
                  <a16:creationId xmlns:a16="http://schemas.microsoft.com/office/drawing/2014/main" xmlns="" id="{9324CA37-F480-2841-8675-319F2F468D7E}"/>
                </a:ext>
              </a:extLst>
            </p:cNvPr>
            <p:cNvSpPr>
              <a:spLocks/>
            </p:cNvSpPr>
            <p:nvPr/>
          </p:nvSpPr>
          <p:spPr bwMode="auto">
            <a:xfrm>
              <a:off x="4041" y="1320"/>
              <a:ext cx="122" cy="147"/>
            </a:xfrm>
            <a:custGeom>
              <a:avLst/>
              <a:gdLst>
                <a:gd name="T0" fmla="*/ 0 w 39"/>
                <a:gd name="T1" fmla="*/ 0 h 47"/>
                <a:gd name="T2" fmla="*/ 0 w 39"/>
                <a:gd name="T3" fmla="*/ 0 h 47"/>
                <a:gd name="T4" fmla="*/ 39 w 39"/>
                <a:gd name="T5" fmla="*/ 47 h 47"/>
                <a:gd name="T6" fmla="*/ 0 w 39"/>
                <a:gd name="T7" fmla="*/ 0 h 47"/>
              </a:gdLst>
              <a:ahLst/>
              <a:cxnLst>
                <a:cxn ang="0">
                  <a:pos x="T0" y="T1"/>
                </a:cxn>
                <a:cxn ang="0">
                  <a:pos x="T2" y="T3"/>
                </a:cxn>
                <a:cxn ang="0">
                  <a:pos x="T4" y="T5"/>
                </a:cxn>
                <a:cxn ang="0">
                  <a:pos x="T6" y="T7"/>
                </a:cxn>
              </a:cxnLst>
              <a:rect l="0" t="0" r="r" b="b"/>
              <a:pathLst>
                <a:path w="39" h="47">
                  <a:moveTo>
                    <a:pt x="0" y="0"/>
                  </a:moveTo>
                  <a:cubicBezTo>
                    <a:pt x="0" y="0"/>
                    <a:pt x="0" y="0"/>
                    <a:pt x="0" y="0"/>
                  </a:cubicBezTo>
                  <a:cubicBezTo>
                    <a:pt x="23" y="4"/>
                    <a:pt x="39" y="24"/>
                    <a:pt x="39" y="47"/>
                  </a:cubicBezTo>
                  <a:cubicBezTo>
                    <a:pt x="39" y="24"/>
                    <a:pt x="23" y="4"/>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1" name="9Slide.vn 42">
              <a:extLst>
                <a:ext uri="{FF2B5EF4-FFF2-40B4-BE49-F238E27FC236}">
                  <a16:creationId xmlns:a16="http://schemas.microsoft.com/office/drawing/2014/main" xmlns="" id="{E1944E92-9FE5-DF4A-922F-B2E135CE91AC}"/>
                </a:ext>
              </a:extLst>
            </p:cNvPr>
            <p:cNvSpPr>
              <a:spLocks/>
            </p:cNvSpPr>
            <p:nvPr/>
          </p:nvSpPr>
          <p:spPr bwMode="auto">
            <a:xfrm>
              <a:off x="4275" y="1608"/>
              <a:ext cx="25" cy="34"/>
            </a:xfrm>
            <a:custGeom>
              <a:avLst/>
              <a:gdLst>
                <a:gd name="T0" fmla="*/ 0 w 8"/>
                <a:gd name="T1" fmla="*/ 0 h 11"/>
                <a:gd name="T2" fmla="*/ 8 w 8"/>
                <a:gd name="T3" fmla="*/ 11 h 11"/>
                <a:gd name="T4" fmla="*/ 8 w 8"/>
                <a:gd name="T5" fmla="*/ 11 h 11"/>
                <a:gd name="T6" fmla="*/ 0 w 8"/>
                <a:gd name="T7" fmla="*/ 0 h 11"/>
                <a:gd name="T8" fmla="*/ 0 w 8"/>
                <a:gd name="T9" fmla="*/ 0 h 11"/>
              </a:gdLst>
              <a:ahLst/>
              <a:cxnLst>
                <a:cxn ang="0">
                  <a:pos x="T0" y="T1"/>
                </a:cxn>
                <a:cxn ang="0">
                  <a:pos x="T2" y="T3"/>
                </a:cxn>
                <a:cxn ang="0">
                  <a:pos x="T4" y="T5"/>
                </a:cxn>
                <a:cxn ang="0">
                  <a:pos x="T6" y="T7"/>
                </a:cxn>
                <a:cxn ang="0">
                  <a:pos x="T8" y="T9"/>
                </a:cxn>
              </a:cxnLst>
              <a:rect l="0" t="0" r="r" b="b"/>
              <a:pathLst>
                <a:path w="8" h="11">
                  <a:moveTo>
                    <a:pt x="0" y="0"/>
                  </a:moveTo>
                  <a:cubicBezTo>
                    <a:pt x="3" y="3"/>
                    <a:pt x="5" y="7"/>
                    <a:pt x="8" y="11"/>
                  </a:cubicBezTo>
                  <a:cubicBezTo>
                    <a:pt x="8" y="11"/>
                    <a:pt x="8" y="11"/>
                    <a:pt x="8" y="11"/>
                  </a:cubicBezTo>
                  <a:cubicBezTo>
                    <a:pt x="5" y="7"/>
                    <a:pt x="3" y="3"/>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2" name="9Slide.vn 43">
              <a:extLst>
                <a:ext uri="{FF2B5EF4-FFF2-40B4-BE49-F238E27FC236}">
                  <a16:creationId xmlns:a16="http://schemas.microsoft.com/office/drawing/2014/main" xmlns="" id="{C2F1EA70-4B55-3049-99BF-BFEE16AD07EC}"/>
                </a:ext>
              </a:extLst>
            </p:cNvPr>
            <p:cNvSpPr>
              <a:spLocks noChangeArrowheads="1"/>
            </p:cNvSpPr>
            <p:nvPr/>
          </p:nvSpPr>
          <p:spPr bwMode="auto">
            <a:xfrm>
              <a:off x="4275" y="1608"/>
              <a:ext cx="1" cy="1"/>
            </a:xfrm>
            <a:prstGeom prst="ellipse">
              <a:avLst/>
            </a:pr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3" name="9Slide.vn 44">
              <a:extLst>
                <a:ext uri="{FF2B5EF4-FFF2-40B4-BE49-F238E27FC236}">
                  <a16:creationId xmlns:a16="http://schemas.microsoft.com/office/drawing/2014/main" xmlns="" id="{71C440E4-B9AB-3A40-9432-846BD584D956}"/>
                </a:ext>
              </a:extLst>
            </p:cNvPr>
            <p:cNvSpPr>
              <a:spLocks/>
            </p:cNvSpPr>
            <p:nvPr/>
          </p:nvSpPr>
          <p:spPr bwMode="auto">
            <a:xfrm>
              <a:off x="4154" y="1520"/>
              <a:ext cx="121" cy="88"/>
            </a:xfrm>
            <a:custGeom>
              <a:avLst/>
              <a:gdLst>
                <a:gd name="T0" fmla="*/ 0 w 39"/>
                <a:gd name="T1" fmla="*/ 0 h 28"/>
                <a:gd name="T2" fmla="*/ 0 w 39"/>
                <a:gd name="T3" fmla="*/ 0 h 28"/>
                <a:gd name="T4" fmla="*/ 39 w 39"/>
                <a:gd name="T5" fmla="*/ 28 h 28"/>
                <a:gd name="T6" fmla="*/ 39 w 39"/>
                <a:gd name="T7" fmla="*/ 28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cubicBezTo>
                    <a:pt x="0" y="0"/>
                    <a:pt x="0" y="0"/>
                    <a:pt x="0" y="0"/>
                  </a:cubicBezTo>
                  <a:cubicBezTo>
                    <a:pt x="16" y="5"/>
                    <a:pt x="30" y="15"/>
                    <a:pt x="39" y="28"/>
                  </a:cubicBezTo>
                  <a:cubicBezTo>
                    <a:pt x="39" y="28"/>
                    <a:pt x="39" y="28"/>
                    <a:pt x="39" y="28"/>
                  </a:cubicBezTo>
                  <a:cubicBezTo>
                    <a:pt x="30" y="15"/>
                    <a:pt x="16" y="5"/>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4" name="9Slide.vn 45">
              <a:extLst>
                <a:ext uri="{FF2B5EF4-FFF2-40B4-BE49-F238E27FC236}">
                  <a16:creationId xmlns:a16="http://schemas.microsoft.com/office/drawing/2014/main" xmlns="" id="{3B734682-805E-C14A-A416-84E46791A509}"/>
                </a:ext>
              </a:extLst>
            </p:cNvPr>
            <p:cNvSpPr>
              <a:spLocks/>
            </p:cNvSpPr>
            <p:nvPr/>
          </p:nvSpPr>
          <p:spPr bwMode="auto">
            <a:xfrm>
              <a:off x="4300" y="1642"/>
              <a:ext cx="25" cy="112"/>
            </a:xfrm>
            <a:custGeom>
              <a:avLst/>
              <a:gdLst>
                <a:gd name="T0" fmla="*/ 0 w 8"/>
                <a:gd name="T1" fmla="*/ 0 h 36"/>
                <a:gd name="T2" fmla="*/ 0 w 8"/>
                <a:gd name="T3" fmla="*/ 0 h 36"/>
                <a:gd name="T4" fmla="*/ 8 w 8"/>
                <a:gd name="T5" fmla="*/ 36 h 36"/>
                <a:gd name="T6" fmla="*/ 0 w 8"/>
                <a:gd name="T7" fmla="*/ 0 h 36"/>
              </a:gdLst>
              <a:ahLst/>
              <a:cxnLst>
                <a:cxn ang="0">
                  <a:pos x="T0" y="T1"/>
                </a:cxn>
                <a:cxn ang="0">
                  <a:pos x="T2" y="T3"/>
                </a:cxn>
                <a:cxn ang="0">
                  <a:pos x="T4" y="T5"/>
                </a:cxn>
                <a:cxn ang="0">
                  <a:pos x="T6" y="T7"/>
                </a:cxn>
              </a:cxnLst>
              <a:rect l="0" t="0" r="r" b="b"/>
              <a:pathLst>
                <a:path w="8" h="36">
                  <a:moveTo>
                    <a:pt x="0" y="0"/>
                  </a:moveTo>
                  <a:cubicBezTo>
                    <a:pt x="0" y="0"/>
                    <a:pt x="0" y="0"/>
                    <a:pt x="0" y="0"/>
                  </a:cubicBezTo>
                  <a:cubicBezTo>
                    <a:pt x="5" y="11"/>
                    <a:pt x="8" y="23"/>
                    <a:pt x="8" y="36"/>
                  </a:cubicBezTo>
                  <a:cubicBezTo>
                    <a:pt x="8" y="23"/>
                    <a:pt x="5" y="11"/>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5" name="9Slide.vn 46">
              <a:extLst>
                <a:ext uri="{FF2B5EF4-FFF2-40B4-BE49-F238E27FC236}">
                  <a16:creationId xmlns:a16="http://schemas.microsoft.com/office/drawing/2014/main" xmlns="" id="{80EB2185-F48B-374F-AB19-7BFFE0866373}"/>
                </a:ext>
              </a:extLst>
            </p:cNvPr>
            <p:cNvSpPr>
              <a:spLocks/>
            </p:cNvSpPr>
            <p:nvPr/>
          </p:nvSpPr>
          <p:spPr bwMode="auto">
            <a:xfrm>
              <a:off x="3146" y="1317"/>
              <a:ext cx="1179" cy="778"/>
            </a:xfrm>
            <a:custGeom>
              <a:avLst/>
              <a:gdLst>
                <a:gd name="T0" fmla="*/ 277 w 378"/>
                <a:gd name="T1" fmla="*/ 0 h 249"/>
                <a:gd name="T2" fmla="*/ 261 w 378"/>
                <a:gd name="T3" fmla="*/ 2 h 249"/>
                <a:gd name="T4" fmla="*/ 313 w 378"/>
                <a:gd name="T5" fmla="*/ 102 h 249"/>
                <a:gd name="T6" fmla="*/ 235 w 378"/>
                <a:gd name="T7" fmla="*/ 170 h 249"/>
                <a:gd name="T8" fmla="*/ 224 w 378"/>
                <a:gd name="T9" fmla="*/ 169 h 249"/>
                <a:gd name="T10" fmla="*/ 205 w 378"/>
                <a:gd name="T11" fmla="*/ 164 h 249"/>
                <a:gd name="T12" fmla="*/ 137 w 378"/>
                <a:gd name="T13" fmla="*/ 200 h 249"/>
                <a:gd name="T14" fmla="*/ 125 w 378"/>
                <a:gd name="T15" fmla="*/ 199 h 249"/>
                <a:gd name="T16" fmla="*/ 89 w 378"/>
                <a:gd name="T17" fmla="*/ 185 h 249"/>
                <a:gd name="T18" fmla="*/ 70 w 378"/>
                <a:gd name="T19" fmla="*/ 189 h 249"/>
                <a:gd name="T20" fmla="*/ 62 w 378"/>
                <a:gd name="T21" fmla="*/ 188 h 249"/>
                <a:gd name="T22" fmla="*/ 28 w 378"/>
                <a:gd name="T23" fmla="*/ 164 h 249"/>
                <a:gd name="T24" fmla="*/ 10 w 378"/>
                <a:gd name="T25" fmla="*/ 166 h 249"/>
                <a:gd name="T26" fmla="*/ 0 w 378"/>
                <a:gd name="T27" fmla="*/ 165 h 249"/>
                <a:gd name="T28" fmla="*/ 61 w 378"/>
                <a:gd name="T29" fmla="*/ 214 h 249"/>
                <a:gd name="T30" fmla="*/ 74 w 378"/>
                <a:gd name="T31" fmla="*/ 215 h 249"/>
                <a:gd name="T32" fmla="*/ 92 w 378"/>
                <a:gd name="T33" fmla="*/ 212 h 249"/>
                <a:gd name="T34" fmla="*/ 127 w 378"/>
                <a:gd name="T35" fmla="*/ 237 h 249"/>
                <a:gd name="T36" fmla="*/ 135 w 378"/>
                <a:gd name="T37" fmla="*/ 238 h 249"/>
                <a:gd name="T38" fmla="*/ 154 w 378"/>
                <a:gd name="T39" fmla="*/ 234 h 249"/>
                <a:gd name="T40" fmla="*/ 189 w 378"/>
                <a:gd name="T41" fmla="*/ 248 h 249"/>
                <a:gd name="T42" fmla="*/ 201 w 378"/>
                <a:gd name="T43" fmla="*/ 249 h 249"/>
                <a:gd name="T44" fmla="*/ 270 w 378"/>
                <a:gd name="T45" fmla="*/ 213 h 249"/>
                <a:gd name="T46" fmla="*/ 288 w 378"/>
                <a:gd name="T47" fmla="*/ 218 h 249"/>
                <a:gd name="T48" fmla="*/ 300 w 378"/>
                <a:gd name="T49" fmla="*/ 219 h 249"/>
                <a:gd name="T50" fmla="*/ 377 w 378"/>
                <a:gd name="T51" fmla="*/ 151 h 249"/>
                <a:gd name="T52" fmla="*/ 378 w 378"/>
                <a:gd name="T53" fmla="*/ 140 h 249"/>
                <a:gd name="T54" fmla="*/ 370 w 378"/>
                <a:gd name="T55" fmla="*/ 104 h 249"/>
                <a:gd name="T56" fmla="*/ 362 w 378"/>
                <a:gd name="T57" fmla="*/ 93 h 249"/>
                <a:gd name="T58" fmla="*/ 362 w 378"/>
                <a:gd name="T59" fmla="*/ 93 h 249"/>
                <a:gd name="T60" fmla="*/ 323 w 378"/>
                <a:gd name="T61" fmla="*/ 65 h 249"/>
                <a:gd name="T62" fmla="*/ 323 w 378"/>
                <a:gd name="T63" fmla="*/ 65 h 249"/>
                <a:gd name="T64" fmla="*/ 323 w 378"/>
                <a:gd name="T65" fmla="*/ 65 h 249"/>
                <a:gd name="T66" fmla="*/ 325 w 378"/>
                <a:gd name="T67" fmla="*/ 56 h 249"/>
                <a:gd name="T68" fmla="*/ 326 w 378"/>
                <a:gd name="T69" fmla="*/ 48 h 249"/>
                <a:gd name="T70" fmla="*/ 287 w 378"/>
                <a:gd name="T71" fmla="*/ 1 h 249"/>
                <a:gd name="T72" fmla="*/ 285 w 378"/>
                <a:gd name="T73" fmla="*/ 0 h 249"/>
                <a:gd name="T74" fmla="*/ 280 w 378"/>
                <a:gd name="T75" fmla="*/ 0 h 249"/>
                <a:gd name="T76" fmla="*/ 277 w 378"/>
                <a:gd name="T7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8" h="249">
                  <a:moveTo>
                    <a:pt x="277" y="0"/>
                  </a:moveTo>
                  <a:cubicBezTo>
                    <a:pt x="272" y="0"/>
                    <a:pt x="266" y="1"/>
                    <a:pt x="261" y="2"/>
                  </a:cubicBezTo>
                  <a:cubicBezTo>
                    <a:pt x="261" y="4"/>
                    <a:pt x="323" y="20"/>
                    <a:pt x="313" y="102"/>
                  </a:cubicBezTo>
                  <a:cubicBezTo>
                    <a:pt x="307" y="142"/>
                    <a:pt x="273" y="170"/>
                    <a:pt x="235" y="170"/>
                  </a:cubicBezTo>
                  <a:cubicBezTo>
                    <a:pt x="231" y="170"/>
                    <a:pt x="227" y="169"/>
                    <a:pt x="224" y="169"/>
                  </a:cubicBezTo>
                  <a:cubicBezTo>
                    <a:pt x="217" y="168"/>
                    <a:pt x="211" y="166"/>
                    <a:pt x="205" y="164"/>
                  </a:cubicBezTo>
                  <a:cubicBezTo>
                    <a:pt x="190" y="186"/>
                    <a:pt x="165" y="200"/>
                    <a:pt x="137" y="200"/>
                  </a:cubicBezTo>
                  <a:cubicBezTo>
                    <a:pt x="133" y="200"/>
                    <a:pt x="129" y="200"/>
                    <a:pt x="125" y="199"/>
                  </a:cubicBezTo>
                  <a:cubicBezTo>
                    <a:pt x="112" y="197"/>
                    <a:pt x="100" y="192"/>
                    <a:pt x="89" y="185"/>
                  </a:cubicBezTo>
                  <a:cubicBezTo>
                    <a:pt x="83" y="187"/>
                    <a:pt x="77" y="189"/>
                    <a:pt x="70" y="189"/>
                  </a:cubicBezTo>
                  <a:cubicBezTo>
                    <a:pt x="68" y="189"/>
                    <a:pt x="65" y="188"/>
                    <a:pt x="62" y="188"/>
                  </a:cubicBezTo>
                  <a:cubicBezTo>
                    <a:pt x="47" y="185"/>
                    <a:pt x="34" y="176"/>
                    <a:pt x="28" y="164"/>
                  </a:cubicBezTo>
                  <a:cubicBezTo>
                    <a:pt x="22" y="165"/>
                    <a:pt x="16" y="166"/>
                    <a:pt x="10" y="166"/>
                  </a:cubicBezTo>
                  <a:cubicBezTo>
                    <a:pt x="6" y="166"/>
                    <a:pt x="3" y="165"/>
                    <a:pt x="0" y="165"/>
                  </a:cubicBezTo>
                  <a:cubicBezTo>
                    <a:pt x="10" y="190"/>
                    <a:pt x="32" y="209"/>
                    <a:pt x="61" y="214"/>
                  </a:cubicBezTo>
                  <a:cubicBezTo>
                    <a:pt x="65" y="214"/>
                    <a:pt x="69" y="215"/>
                    <a:pt x="74" y="215"/>
                  </a:cubicBezTo>
                  <a:cubicBezTo>
                    <a:pt x="80" y="215"/>
                    <a:pt x="86" y="214"/>
                    <a:pt x="92" y="212"/>
                  </a:cubicBezTo>
                  <a:cubicBezTo>
                    <a:pt x="99" y="225"/>
                    <a:pt x="111" y="234"/>
                    <a:pt x="127" y="237"/>
                  </a:cubicBezTo>
                  <a:cubicBezTo>
                    <a:pt x="129" y="237"/>
                    <a:pt x="132" y="238"/>
                    <a:pt x="135" y="238"/>
                  </a:cubicBezTo>
                  <a:cubicBezTo>
                    <a:pt x="141" y="238"/>
                    <a:pt x="148" y="236"/>
                    <a:pt x="154" y="234"/>
                  </a:cubicBezTo>
                  <a:cubicBezTo>
                    <a:pt x="164" y="241"/>
                    <a:pt x="176" y="246"/>
                    <a:pt x="189" y="248"/>
                  </a:cubicBezTo>
                  <a:cubicBezTo>
                    <a:pt x="193" y="248"/>
                    <a:pt x="197" y="249"/>
                    <a:pt x="201" y="249"/>
                  </a:cubicBezTo>
                  <a:cubicBezTo>
                    <a:pt x="229" y="249"/>
                    <a:pt x="255" y="235"/>
                    <a:pt x="270" y="213"/>
                  </a:cubicBezTo>
                  <a:cubicBezTo>
                    <a:pt x="276" y="215"/>
                    <a:pt x="282" y="217"/>
                    <a:pt x="288" y="218"/>
                  </a:cubicBezTo>
                  <a:cubicBezTo>
                    <a:pt x="292" y="218"/>
                    <a:pt x="296" y="219"/>
                    <a:pt x="300" y="219"/>
                  </a:cubicBezTo>
                  <a:cubicBezTo>
                    <a:pt x="338" y="219"/>
                    <a:pt x="372" y="190"/>
                    <a:pt x="377" y="151"/>
                  </a:cubicBezTo>
                  <a:cubicBezTo>
                    <a:pt x="378" y="148"/>
                    <a:pt x="378" y="144"/>
                    <a:pt x="378" y="140"/>
                  </a:cubicBezTo>
                  <a:cubicBezTo>
                    <a:pt x="378" y="127"/>
                    <a:pt x="375" y="115"/>
                    <a:pt x="370" y="104"/>
                  </a:cubicBezTo>
                  <a:cubicBezTo>
                    <a:pt x="367" y="100"/>
                    <a:pt x="365" y="96"/>
                    <a:pt x="362" y="93"/>
                  </a:cubicBezTo>
                  <a:cubicBezTo>
                    <a:pt x="362" y="93"/>
                    <a:pt x="362" y="93"/>
                    <a:pt x="362" y="93"/>
                  </a:cubicBezTo>
                  <a:cubicBezTo>
                    <a:pt x="353" y="80"/>
                    <a:pt x="339" y="70"/>
                    <a:pt x="323" y="65"/>
                  </a:cubicBezTo>
                  <a:cubicBezTo>
                    <a:pt x="323" y="65"/>
                    <a:pt x="323" y="65"/>
                    <a:pt x="323" y="65"/>
                  </a:cubicBezTo>
                  <a:cubicBezTo>
                    <a:pt x="323" y="65"/>
                    <a:pt x="323" y="65"/>
                    <a:pt x="323" y="65"/>
                  </a:cubicBezTo>
                  <a:cubicBezTo>
                    <a:pt x="324" y="62"/>
                    <a:pt x="325" y="59"/>
                    <a:pt x="325" y="56"/>
                  </a:cubicBezTo>
                  <a:cubicBezTo>
                    <a:pt x="326" y="54"/>
                    <a:pt x="326" y="51"/>
                    <a:pt x="326" y="48"/>
                  </a:cubicBezTo>
                  <a:cubicBezTo>
                    <a:pt x="326" y="25"/>
                    <a:pt x="310" y="5"/>
                    <a:pt x="287" y="1"/>
                  </a:cubicBezTo>
                  <a:cubicBezTo>
                    <a:pt x="286" y="0"/>
                    <a:pt x="286" y="0"/>
                    <a:pt x="285" y="0"/>
                  </a:cubicBezTo>
                  <a:cubicBezTo>
                    <a:pt x="283" y="0"/>
                    <a:pt x="281" y="0"/>
                    <a:pt x="280" y="0"/>
                  </a:cubicBezTo>
                  <a:cubicBezTo>
                    <a:pt x="279" y="0"/>
                    <a:pt x="278" y="0"/>
                    <a:pt x="27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6" name="9Slide.vn 47">
              <a:extLst>
                <a:ext uri="{FF2B5EF4-FFF2-40B4-BE49-F238E27FC236}">
                  <a16:creationId xmlns:a16="http://schemas.microsoft.com/office/drawing/2014/main" xmlns="" id="{5CE57BE4-E480-DE40-AC32-7CF3925CB724}"/>
                </a:ext>
              </a:extLst>
            </p:cNvPr>
            <p:cNvSpPr>
              <a:spLocks/>
            </p:cNvSpPr>
            <p:nvPr/>
          </p:nvSpPr>
          <p:spPr bwMode="auto">
            <a:xfrm>
              <a:off x="5636" y="450"/>
              <a:ext cx="150" cy="103"/>
            </a:xfrm>
            <a:custGeom>
              <a:avLst/>
              <a:gdLst>
                <a:gd name="T0" fmla="*/ 46 w 48"/>
                <a:gd name="T1" fmla="*/ 11 h 33"/>
                <a:gd name="T2" fmla="*/ 43 w 48"/>
                <a:gd name="T3" fmla="*/ 4 h 33"/>
                <a:gd name="T4" fmla="*/ 15 w 48"/>
                <a:gd name="T5" fmla="*/ 3 h 33"/>
                <a:gd name="T6" fmla="*/ 1 w 48"/>
                <a:gd name="T7" fmla="*/ 22 h 33"/>
                <a:gd name="T8" fmla="*/ 24 w 48"/>
                <a:gd name="T9" fmla="*/ 29 h 33"/>
                <a:gd name="T10" fmla="*/ 46 w 48"/>
                <a:gd name="T11" fmla="*/ 11 h 33"/>
              </a:gdLst>
              <a:ahLst/>
              <a:cxnLst>
                <a:cxn ang="0">
                  <a:pos x="T0" y="T1"/>
                </a:cxn>
                <a:cxn ang="0">
                  <a:pos x="T2" y="T3"/>
                </a:cxn>
                <a:cxn ang="0">
                  <a:pos x="T4" y="T5"/>
                </a:cxn>
                <a:cxn ang="0">
                  <a:pos x="T6" y="T7"/>
                </a:cxn>
                <a:cxn ang="0">
                  <a:pos x="T8" y="T9"/>
                </a:cxn>
                <a:cxn ang="0">
                  <a:pos x="T10" y="T11"/>
                </a:cxn>
              </a:cxnLst>
              <a:rect l="0" t="0" r="r" b="b"/>
              <a:pathLst>
                <a:path w="48" h="33">
                  <a:moveTo>
                    <a:pt x="46" y="11"/>
                  </a:moveTo>
                  <a:cubicBezTo>
                    <a:pt x="48" y="8"/>
                    <a:pt x="46" y="5"/>
                    <a:pt x="43" y="4"/>
                  </a:cubicBezTo>
                  <a:cubicBezTo>
                    <a:pt x="35" y="2"/>
                    <a:pt x="22" y="0"/>
                    <a:pt x="15" y="3"/>
                  </a:cubicBezTo>
                  <a:cubicBezTo>
                    <a:pt x="5" y="6"/>
                    <a:pt x="0" y="19"/>
                    <a:pt x="1" y="22"/>
                  </a:cubicBezTo>
                  <a:cubicBezTo>
                    <a:pt x="3" y="26"/>
                    <a:pt x="14" y="33"/>
                    <a:pt x="24" y="29"/>
                  </a:cubicBezTo>
                  <a:cubicBezTo>
                    <a:pt x="31" y="27"/>
                    <a:pt x="40" y="17"/>
                    <a:pt x="46" y="11"/>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7" name="9Slide.vn 48">
              <a:extLst>
                <a:ext uri="{FF2B5EF4-FFF2-40B4-BE49-F238E27FC236}">
                  <a16:creationId xmlns:a16="http://schemas.microsoft.com/office/drawing/2014/main" xmlns="" id="{CF71B70B-A380-D045-A1CA-72F1995A315F}"/>
                </a:ext>
              </a:extLst>
            </p:cNvPr>
            <p:cNvSpPr>
              <a:spLocks/>
            </p:cNvSpPr>
            <p:nvPr/>
          </p:nvSpPr>
          <p:spPr bwMode="auto">
            <a:xfrm>
              <a:off x="3598" y="2269"/>
              <a:ext cx="150" cy="100"/>
            </a:xfrm>
            <a:custGeom>
              <a:avLst/>
              <a:gdLst>
                <a:gd name="T0" fmla="*/ 4 w 48"/>
                <a:gd name="T1" fmla="*/ 26 h 32"/>
                <a:gd name="T2" fmla="*/ 2 w 48"/>
                <a:gd name="T3" fmla="*/ 19 h 32"/>
                <a:gd name="T4" fmla="*/ 25 w 48"/>
                <a:gd name="T5" fmla="*/ 3 h 32"/>
                <a:gd name="T6" fmla="*/ 47 w 48"/>
                <a:gd name="T7" fmla="*/ 12 h 32"/>
                <a:gd name="T8" fmla="*/ 32 w 48"/>
                <a:gd name="T9" fmla="*/ 30 h 32"/>
                <a:gd name="T10" fmla="*/ 4 w 48"/>
                <a:gd name="T11" fmla="*/ 26 h 32"/>
              </a:gdLst>
              <a:ahLst/>
              <a:cxnLst>
                <a:cxn ang="0">
                  <a:pos x="T0" y="T1"/>
                </a:cxn>
                <a:cxn ang="0">
                  <a:pos x="T2" y="T3"/>
                </a:cxn>
                <a:cxn ang="0">
                  <a:pos x="T4" y="T5"/>
                </a:cxn>
                <a:cxn ang="0">
                  <a:pos x="T6" y="T7"/>
                </a:cxn>
                <a:cxn ang="0">
                  <a:pos x="T8" y="T9"/>
                </a:cxn>
                <a:cxn ang="0">
                  <a:pos x="T10" y="T11"/>
                </a:cxn>
              </a:cxnLst>
              <a:rect l="0" t="0" r="r" b="b"/>
              <a:pathLst>
                <a:path w="48" h="32">
                  <a:moveTo>
                    <a:pt x="4" y="26"/>
                  </a:moveTo>
                  <a:cubicBezTo>
                    <a:pt x="1" y="25"/>
                    <a:pt x="0" y="22"/>
                    <a:pt x="2" y="19"/>
                  </a:cubicBezTo>
                  <a:cubicBezTo>
                    <a:pt x="8" y="14"/>
                    <a:pt x="18" y="5"/>
                    <a:pt x="25" y="3"/>
                  </a:cubicBezTo>
                  <a:cubicBezTo>
                    <a:pt x="36" y="0"/>
                    <a:pt x="47" y="8"/>
                    <a:pt x="47" y="12"/>
                  </a:cubicBezTo>
                  <a:cubicBezTo>
                    <a:pt x="48" y="15"/>
                    <a:pt x="42" y="28"/>
                    <a:pt x="32" y="30"/>
                  </a:cubicBezTo>
                  <a:cubicBezTo>
                    <a:pt x="25" y="32"/>
                    <a:pt x="12" y="29"/>
                    <a:pt x="4"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8" name="9Slide.vn 49">
              <a:extLst>
                <a:ext uri="{FF2B5EF4-FFF2-40B4-BE49-F238E27FC236}">
                  <a16:creationId xmlns:a16="http://schemas.microsoft.com/office/drawing/2014/main" xmlns="" id="{5C81CD6D-BE80-1544-89DE-0ED74DF75923}"/>
                </a:ext>
              </a:extLst>
            </p:cNvPr>
            <p:cNvSpPr>
              <a:spLocks/>
            </p:cNvSpPr>
            <p:nvPr/>
          </p:nvSpPr>
          <p:spPr bwMode="auto">
            <a:xfrm>
              <a:off x="4528" y="2213"/>
              <a:ext cx="147" cy="100"/>
            </a:xfrm>
            <a:custGeom>
              <a:avLst/>
              <a:gdLst>
                <a:gd name="T0" fmla="*/ 45 w 47"/>
                <a:gd name="T1" fmla="*/ 10 h 32"/>
                <a:gd name="T2" fmla="*/ 43 w 47"/>
                <a:gd name="T3" fmla="*/ 4 h 32"/>
                <a:gd name="T4" fmla="*/ 15 w 47"/>
                <a:gd name="T5" fmla="*/ 2 h 32"/>
                <a:gd name="T6" fmla="*/ 1 w 47"/>
                <a:gd name="T7" fmla="*/ 22 h 32"/>
                <a:gd name="T8" fmla="*/ 24 w 47"/>
                <a:gd name="T9" fmla="*/ 29 h 32"/>
                <a:gd name="T10" fmla="*/ 45 w 47"/>
                <a:gd name="T11" fmla="*/ 10 h 32"/>
              </a:gdLst>
              <a:ahLst/>
              <a:cxnLst>
                <a:cxn ang="0">
                  <a:pos x="T0" y="T1"/>
                </a:cxn>
                <a:cxn ang="0">
                  <a:pos x="T2" y="T3"/>
                </a:cxn>
                <a:cxn ang="0">
                  <a:pos x="T4" y="T5"/>
                </a:cxn>
                <a:cxn ang="0">
                  <a:pos x="T6" y="T7"/>
                </a:cxn>
                <a:cxn ang="0">
                  <a:pos x="T8" y="T9"/>
                </a:cxn>
                <a:cxn ang="0">
                  <a:pos x="T10" y="T11"/>
                </a:cxn>
              </a:cxnLst>
              <a:rect l="0" t="0" r="r" b="b"/>
              <a:pathLst>
                <a:path w="47" h="32">
                  <a:moveTo>
                    <a:pt x="45" y="10"/>
                  </a:moveTo>
                  <a:cubicBezTo>
                    <a:pt x="47" y="8"/>
                    <a:pt x="46" y="4"/>
                    <a:pt x="43" y="4"/>
                  </a:cubicBezTo>
                  <a:cubicBezTo>
                    <a:pt x="35" y="2"/>
                    <a:pt x="22" y="0"/>
                    <a:pt x="15" y="2"/>
                  </a:cubicBezTo>
                  <a:cubicBezTo>
                    <a:pt x="5" y="6"/>
                    <a:pt x="0" y="18"/>
                    <a:pt x="1" y="22"/>
                  </a:cubicBezTo>
                  <a:cubicBezTo>
                    <a:pt x="2" y="25"/>
                    <a:pt x="14" y="32"/>
                    <a:pt x="24" y="29"/>
                  </a:cubicBezTo>
                  <a:cubicBezTo>
                    <a:pt x="31" y="27"/>
                    <a:pt x="40" y="17"/>
                    <a:pt x="45"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9" name="9Slide.vn 50">
              <a:extLst>
                <a:ext uri="{FF2B5EF4-FFF2-40B4-BE49-F238E27FC236}">
                  <a16:creationId xmlns:a16="http://schemas.microsoft.com/office/drawing/2014/main" xmlns="" id="{B0EFD589-F4B9-8B4D-8BCC-F8B36A50BC0E}"/>
                </a:ext>
              </a:extLst>
            </p:cNvPr>
            <p:cNvSpPr>
              <a:spLocks/>
            </p:cNvSpPr>
            <p:nvPr/>
          </p:nvSpPr>
          <p:spPr bwMode="auto">
            <a:xfrm>
              <a:off x="2896" y="1470"/>
              <a:ext cx="134" cy="113"/>
            </a:xfrm>
            <a:custGeom>
              <a:avLst/>
              <a:gdLst>
                <a:gd name="T0" fmla="*/ 2 w 43"/>
                <a:gd name="T1" fmla="*/ 30 h 36"/>
                <a:gd name="T2" fmla="*/ 6 w 43"/>
                <a:gd name="T3" fmla="*/ 36 h 36"/>
                <a:gd name="T4" fmla="*/ 33 w 43"/>
                <a:gd name="T5" fmla="*/ 29 h 36"/>
                <a:gd name="T6" fmla="*/ 41 w 43"/>
                <a:gd name="T7" fmla="*/ 7 h 36"/>
                <a:gd name="T8" fmla="*/ 17 w 43"/>
                <a:gd name="T9" fmla="*/ 6 h 36"/>
                <a:gd name="T10" fmla="*/ 2 w 43"/>
                <a:gd name="T11" fmla="*/ 30 h 36"/>
              </a:gdLst>
              <a:ahLst/>
              <a:cxnLst>
                <a:cxn ang="0">
                  <a:pos x="T0" y="T1"/>
                </a:cxn>
                <a:cxn ang="0">
                  <a:pos x="T2" y="T3"/>
                </a:cxn>
                <a:cxn ang="0">
                  <a:pos x="T4" y="T5"/>
                </a:cxn>
                <a:cxn ang="0">
                  <a:pos x="T6" y="T7"/>
                </a:cxn>
                <a:cxn ang="0">
                  <a:pos x="T8" y="T9"/>
                </a:cxn>
                <a:cxn ang="0">
                  <a:pos x="T10" y="T11"/>
                </a:cxn>
              </a:cxnLst>
              <a:rect l="0" t="0" r="r" b="b"/>
              <a:pathLst>
                <a:path w="43" h="36">
                  <a:moveTo>
                    <a:pt x="2" y="30"/>
                  </a:moveTo>
                  <a:cubicBezTo>
                    <a:pt x="0" y="33"/>
                    <a:pt x="3" y="36"/>
                    <a:pt x="6" y="36"/>
                  </a:cubicBezTo>
                  <a:cubicBezTo>
                    <a:pt x="14" y="35"/>
                    <a:pt x="28" y="33"/>
                    <a:pt x="33" y="29"/>
                  </a:cubicBezTo>
                  <a:cubicBezTo>
                    <a:pt x="42" y="23"/>
                    <a:pt x="43" y="10"/>
                    <a:pt x="41" y="7"/>
                  </a:cubicBezTo>
                  <a:cubicBezTo>
                    <a:pt x="39" y="4"/>
                    <a:pt x="26" y="0"/>
                    <a:pt x="17" y="6"/>
                  </a:cubicBezTo>
                  <a:cubicBezTo>
                    <a:pt x="11" y="10"/>
                    <a:pt x="5" y="23"/>
                    <a:pt x="2" y="3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0" name="9Slide.vn 51">
              <a:extLst>
                <a:ext uri="{FF2B5EF4-FFF2-40B4-BE49-F238E27FC236}">
                  <a16:creationId xmlns:a16="http://schemas.microsoft.com/office/drawing/2014/main" xmlns="" id="{E5F2BEEA-D497-C946-88E8-F15FE55E1FFA}"/>
                </a:ext>
              </a:extLst>
            </p:cNvPr>
            <p:cNvSpPr>
              <a:spLocks/>
            </p:cNvSpPr>
            <p:nvPr/>
          </p:nvSpPr>
          <p:spPr bwMode="auto">
            <a:xfrm>
              <a:off x="3049" y="537"/>
              <a:ext cx="140" cy="103"/>
            </a:xfrm>
            <a:custGeom>
              <a:avLst/>
              <a:gdLst>
                <a:gd name="T0" fmla="*/ 1 w 45"/>
                <a:gd name="T1" fmla="*/ 26 h 33"/>
                <a:gd name="T2" fmla="*/ 4 w 45"/>
                <a:gd name="T3" fmla="*/ 32 h 33"/>
                <a:gd name="T4" fmla="*/ 33 w 45"/>
                <a:gd name="T5" fmla="*/ 29 h 33"/>
                <a:gd name="T6" fmla="*/ 43 w 45"/>
                <a:gd name="T7" fmla="*/ 8 h 33"/>
                <a:gd name="T8" fmla="*/ 20 w 45"/>
                <a:gd name="T9" fmla="*/ 5 h 33"/>
                <a:gd name="T10" fmla="*/ 1 w 45"/>
                <a:gd name="T11" fmla="*/ 26 h 33"/>
              </a:gdLst>
              <a:ahLst/>
              <a:cxnLst>
                <a:cxn ang="0">
                  <a:pos x="T0" y="T1"/>
                </a:cxn>
                <a:cxn ang="0">
                  <a:pos x="T2" y="T3"/>
                </a:cxn>
                <a:cxn ang="0">
                  <a:pos x="T4" y="T5"/>
                </a:cxn>
                <a:cxn ang="0">
                  <a:pos x="T6" y="T7"/>
                </a:cxn>
                <a:cxn ang="0">
                  <a:pos x="T8" y="T9"/>
                </a:cxn>
                <a:cxn ang="0">
                  <a:pos x="T10" y="T11"/>
                </a:cxn>
              </a:cxnLst>
              <a:rect l="0" t="0" r="r" b="b"/>
              <a:pathLst>
                <a:path w="45" h="33">
                  <a:moveTo>
                    <a:pt x="1" y="26"/>
                  </a:moveTo>
                  <a:cubicBezTo>
                    <a:pt x="0" y="29"/>
                    <a:pt x="1" y="32"/>
                    <a:pt x="4" y="32"/>
                  </a:cubicBezTo>
                  <a:cubicBezTo>
                    <a:pt x="13" y="33"/>
                    <a:pt x="26" y="33"/>
                    <a:pt x="33" y="29"/>
                  </a:cubicBezTo>
                  <a:cubicBezTo>
                    <a:pt x="42" y="25"/>
                    <a:pt x="45" y="11"/>
                    <a:pt x="43" y="8"/>
                  </a:cubicBezTo>
                  <a:cubicBezTo>
                    <a:pt x="42" y="5"/>
                    <a:pt x="29" y="0"/>
                    <a:pt x="20" y="5"/>
                  </a:cubicBezTo>
                  <a:cubicBezTo>
                    <a:pt x="13" y="8"/>
                    <a:pt x="6" y="19"/>
                    <a:pt x="1"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1" name="9Slide.vn 52">
              <a:extLst>
                <a:ext uri="{FF2B5EF4-FFF2-40B4-BE49-F238E27FC236}">
                  <a16:creationId xmlns:a16="http://schemas.microsoft.com/office/drawing/2014/main" xmlns="" id="{F6FE44B1-E4DA-CE4B-9E7D-5084040278FF}"/>
                </a:ext>
              </a:extLst>
            </p:cNvPr>
            <p:cNvSpPr>
              <a:spLocks/>
            </p:cNvSpPr>
            <p:nvPr/>
          </p:nvSpPr>
          <p:spPr bwMode="auto">
            <a:xfrm>
              <a:off x="3920" y="-3"/>
              <a:ext cx="149" cy="100"/>
            </a:xfrm>
            <a:custGeom>
              <a:avLst/>
              <a:gdLst>
                <a:gd name="T0" fmla="*/ 2 w 48"/>
                <a:gd name="T1" fmla="*/ 10 h 32"/>
                <a:gd name="T2" fmla="*/ 5 w 48"/>
                <a:gd name="T3" fmla="*/ 4 h 32"/>
                <a:gd name="T4" fmla="*/ 33 w 48"/>
                <a:gd name="T5" fmla="*/ 2 h 32"/>
                <a:gd name="T6" fmla="*/ 47 w 48"/>
                <a:gd name="T7" fmla="*/ 22 h 32"/>
                <a:gd name="T8" fmla="*/ 24 w 48"/>
                <a:gd name="T9" fmla="*/ 29 h 32"/>
                <a:gd name="T10" fmla="*/ 2 w 48"/>
                <a:gd name="T11" fmla="*/ 10 h 32"/>
              </a:gdLst>
              <a:ahLst/>
              <a:cxnLst>
                <a:cxn ang="0">
                  <a:pos x="T0" y="T1"/>
                </a:cxn>
                <a:cxn ang="0">
                  <a:pos x="T2" y="T3"/>
                </a:cxn>
                <a:cxn ang="0">
                  <a:pos x="T4" y="T5"/>
                </a:cxn>
                <a:cxn ang="0">
                  <a:pos x="T6" y="T7"/>
                </a:cxn>
                <a:cxn ang="0">
                  <a:pos x="T8" y="T9"/>
                </a:cxn>
                <a:cxn ang="0">
                  <a:pos x="T10" y="T11"/>
                </a:cxn>
              </a:cxnLst>
              <a:rect l="0" t="0" r="r" b="b"/>
              <a:pathLst>
                <a:path w="48" h="32">
                  <a:moveTo>
                    <a:pt x="2" y="10"/>
                  </a:moveTo>
                  <a:cubicBezTo>
                    <a:pt x="0" y="8"/>
                    <a:pt x="2" y="4"/>
                    <a:pt x="5" y="4"/>
                  </a:cubicBezTo>
                  <a:cubicBezTo>
                    <a:pt x="13" y="2"/>
                    <a:pt x="26" y="0"/>
                    <a:pt x="33" y="2"/>
                  </a:cubicBezTo>
                  <a:cubicBezTo>
                    <a:pt x="43" y="6"/>
                    <a:pt x="48" y="19"/>
                    <a:pt x="47" y="22"/>
                  </a:cubicBezTo>
                  <a:cubicBezTo>
                    <a:pt x="45" y="26"/>
                    <a:pt x="34" y="32"/>
                    <a:pt x="24" y="29"/>
                  </a:cubicBezTo>
                  <a:cubicBezTo>
                    <a:pt x="17" y="27"/>
                    <a:pt x="8" y="17"/>
                    <a:pt x="2"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2" name="9Slide.vn 53">
              <a:extLst>
                <a:ext uri="{FF2B5EF4-FFF2-40B4-BE49-F238E27FC236}">
                  <a16:creationId xmlns:a16="http://schemas.microsoft.com/office/drawing/2014/main" xmlns="" id="{3BFD4402-2425-7349-974C-EA7FB1E93F56}"/>
                </a:ext>
              </a:extLst>
            </p:cNvPr>
            <p:cNvSpPr>
              <a:spLocks/>
            </p:cNvSpPr>
            <p:nvPr/>
          </p:nvSpPr>
          <p:spPr bwMode="auto">
            <a:xfrm>
              <a:off x="5028" y="2194"/>
              <a:ext cx="134" cy="110"/>
            </a:xfrm>
            <a:custGeom>
              <a:avLst/>
              <a:gdLst>
                <a:gd name="T0" fmla="*/ 38 w 43"/>
                <a:gd name="T1" fmla="*/ 35 h 35"/>
                <a:gd name="T2" fmla="*/ 42 w 43"/>
                <a:gd name="T3" fmla="*/ 29 h 35"/>
                <a:gd name="T4" fmla="*/ 26 w 43"/>
                <a:gd name="T5" fmla="*/ 6 h 35"/>
                <a:gd name="T6" fmla="*/ 2 w 43"/>
                <a:gd name="T7" fmla="*/ 7 h 35"/>
                <a:gd name="T8" fmla="*/ 10 w 43"/>
                <a:gd name="T9" fmla="*/ 29 h 35"/>
                <a:gd name="T10" fmla="*/ 38 w 43"/>
                <a:gd name="T11" fmla="*/ 35 h 35"/>
              </a:gdLst>
              <a:ahLst/>
              <a:cxnLst>
                <a:cxn ang="0">
                  <a:pos x="T0" y="T1"/>
                </a:cxn>
                <a:cxn ang="0">
                  <a:pos x="T2" y="T3"/>
                </a:cxn>
                <a:cxn ang="0">
                  <a:pos x="T4" y="T5"/>
                </a:cxn>
                <a:cxn ang="0">
                  <a:pos x="T6" y="T7"/>
                </a:cxn>
                <a:cxn ang="0">
                  <a:pos x="T8" y="T9"/>
                </a:cxn>
                <a:cxn ang="0">
                  <a:pos x="T10" y="T11"/>
                </a:cxn>
              </a:cxnLst>
              <a:rect l="0" t="0" r="r" b="b"/>
              <a:pathLst>
                <a:path w="43" h="35">
                  <a:moveTo>
                    <a:pt x="38" y="35"/>
                  </a:moveTo>
                  <a:cubicBezTo>
                    <a:pt x="41" y="35"/>
                    <a:pt x="43" y="32"/>
                    <a:pt x="42" y="29"/>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3" name="9Slide.vn 54">
              <a:extLst>
                <a:ext uri="{FF2B5EF4-FFF2-40B4-BE49-F238E27FC236}">
                  <a16:creationId xmlns:a16="http://schemas.microsoft.com/office/drawing/2014/main" xmlns="" id="{84FFA390-B950-E340-9E8A-4AEFB2EE8C94}"/>
                </a:ext>
              </a:extLst>
            </p:cNvPr>
            <p:cNvSpPr>
              <a:spLocks/>
            </p:cNvSpPr>
            <p:nvPr/>
          </p:nvSpPr>
          <p:spPr bwMode="auto">
            <a:xfrm>
              <a:off x="5028" y="162"/>
              <a:ext cx="134" cy="113"/>
            </a:xfrm>
            <a:custGeom>
              <a:avLst/>
              <a:gdLst>
                <a:gd name="T0" fmla="*/ 38 w 43"/>
                <a:gd name="T1" fmla="*/ 35 h 36"/>
                <a:gd name="T2" fmla="*/ 42 w 43"/>
                <a:gd name="T3" fmla="*/ 30 h 36"/>
                <a:gd name="T4" fmla="*/ 26 w 43"/>
                <a:gd name="T5" fmla="*/ 6 h 36"/>
                <a:gd name="T6" fmla="*/ 2 w 43"/>
                <a:gd name="T7" fmla="*/ 7 h 36"/>
                <a:gd name="T8" fmla="*/ 10 w 43"/>
                <a:gd name="T9" fmla="*/ 29 h 36"/>
                <a:gd name="T10" fmla="*/ 38 w 43"/>
                <a:gd name="T11" fmla="*/ 35 h 36"/>
              </a:gdLst>
              <a:ahLst/>
              <a:cxnLst>
                <a:cxn ang="0">
                  <a:pos x="T0" y="T1"/>
                </a:cxn>
                <a:cxn ang="0">
                  <a:pos x="T2" y="T3"/>
                </a:cxn>
                <a:cxn ang="0">
                  <a:pos x="T4" y="T5"/>
                </a:cxn>
                <a:cxn ang="0">
                  <a:pos x="T6" y="T7"/>
                </a:cxn>
                <a:cxn ang="0">
                  <a:pos x="T8" y="T9"/>
                </a:cxn>
                <a:cxn ang="0">
                  <a:pos x="T10" y="T11"/>
                </a:cxn>
              </a:cxnLst>
              <a:rect l="0" t="0" r="r" b="b"/>
              <a:pathLst>
                <a:path w="43" h="36">
                  <a:moveTo>
                    <a:pt x="38" y="35"/>
                  </a:moveTo>
                  <a:cubicBezTo>
                    <a:pt x="41" y="36"/>
                    <a:pt x="43" y="32"/>
                    <a:pt x="42" y="30"/>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4" name="9Slide.vn 55">
              <a:extLst>
                <a:ext uri="{FF2B5EF4-FFF2-40B4-BE49-F238E27FC236}">
                  <a16:creationId xmlns:a16="http://schemas.microsoft.com/office/drawing/2014/main" xmlns="" id="{99239627-498A-724D-85ED-69263BA56D78}"/>
                </a:ext>
              </a:extLst>
            </p:cNvPr>
            <p:cNvSpPr>
              <a:spLocks/>
            </p:cNvSpPr>
            <p:nvPr/>
          </p:nvSpPr>
          <p:spPr bwMode="auto">
            <a:xfrm>
              <a:off x="3277" y="2644"/>
              <a:ext cx="2035" cy="690"/>
            </a:xfrm>
            <a:custGeom>
              <a:avLst/>
              <a:gdLst>
                <a:gd name="T0" fmla="*/ 3 w 652"/>
                <a:gd name="T1" fmla="*/ 83 h 221"/>
                <a:gd name="T2" fmla="*/ 208 w 652"/>
                <a:gd name="T3" fmla="*/ 39 h 221"/>
                <a:gd name="T4" fmla="*/ 254 w 652"/>
                <a:gd name="T5" fmla="*/ 62 h 221"/>
                <a:gd name="T6" fmla="*/ 353 w 652"/>
                <a:gd name="T7" fmla="*/ 73 h 221"/>
                <a:gd name="T8" fmla="*/ 453 w 652"/>
                <a:gd name="T9" fmla="*/ 84 h 221"/>
                <a:gd name="T10" fmla="*/ 461 w 652"/>
                <a:gd name="T11" fmla="*/ 87 h 221"/>
                <a:gd name="T12" fmla="*/ 540 w 652"/>
                <a:gd name="T13" fmla="*/ 66 h 221"/>
                <a:gd name="T14" fmla="*/ 606 w 652"/>
                <a:gd name="T15" fmla="*/ 55 h 221"/>
                <a:gd name="T16" fmla="*/ 614 w 652"/>
                <a:gd name="T17" fmla="*/ 56 h 221"/>
                <a:gd name="T18" fmla="*/ 647 w 652"/>
                <a:gd name="T19" fmla="*/ 64 h 221"/>
                <a:gd name="T20" fmla="*/ 648 w 652"/>
                <a:gd name="T21" fmla="*/ 64 h 221"/>
                <a:gd name="T22" fmla="*/ 645 w 652"/>
                <a:gd name="T23" fmla="*/ 78 h 221"/>
                <a:gd name="T24" fmla="*/ 579 w 652"/>
                <a:gd name="T25" fmla="*/ 121 h 221"/>
                <a:gd name="T26" fmla="*/ 380 w 652"/>
                <a:gd name="T27" fmla="*/ 207 h 221"/>
                <a:gd name="T28" fmla="*/ 135 w 652"/>
                <a:gd name="T29" fmla="*/ 211 h 221"/>
                <a:gd name="T30" fmla="*/ 101 w 652"/>
                <a:gd name="T31" fmla="*/ 210 h 221"/>
                <a:gd name="T32" fmla="*/ 95 w 652"/>
                <a:gd name="T33" fmla="*/ 207 h 221"/>
                <a:gd name="T34" fmla="*/ 3 w 652"/>
                <a:gd name="T35" fmla="*/ 95 h 221"/>
                <a:gd name="T36" fmla="*/ 3 w 652"/>
                <a:gd name="T37"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2" h="221">
                  <a:moveTo>
                    <a:pt x="3" y="83"/>
                  </a:moveTo>
                  <a:cubicBezTo>
                    <a:pt x="20" y="63"/>
                    <a:pt x="87" y="0"/>
                    <a:pt x="208" y="39"/>
                  </a:cubicBezTo>
                  <a:cubicBezTo>
                    <a:pt x="224" y="44"/>
                    <a:pt x="239" y="52"/>
                    <a:pt x="254" y="62"/>
                  </a:cubicBezTo>
                  <a:cubicBezTo>
                    <a:pt x="270" y="72"/>
                    <a:pt x="296" y="83"/>
                    <a:pt x="353" y="73"/>
                  </a:cubicBezTo>
                  <a:cubicBezTo>
                    <a:pt x="391" y="69"/>
                    <a:pt x="423" y="55"/>
                    <a:pt x="453" y="84"/>
                  </a:cubicBezTo>
                  <a:cubicBezTo>
                    <a:pt x="455" y="86"/>
                    <a:pt x="458" y="87"/>
                    <a:pt x="461" y="87"/>
                  </a:cubicBezTo>
                  <a:cubicBezTo>
                    <a:pt x="474" y="85"/>
                    <a:pt x="517" y="78"/>
                    <a:pt x="540" y="66"/>
                  </a:cubicBezTo>
                  <a:cubicBezTo>
                    <a:pt x="566" y="52"/>
                    <a:pt x="586" y="41"/>
                    <a:pt x="606" y="55"/>
                  </a:cubicBezTo>
                  <a:cubicBezTo>
                    <a:pt x="608" y="56"/>
                    <a:pt x="611" y="57"/>
                    <a:pt x="614" y="56"/>
                  </a:cubicBezTo>
                  <a:cubicBezTo>
                    <a:pt x="620" y="53"/>
                    <a:pt x="634" y="50"/>
                    <a:pt x="647" y="64"/>
                  </a:cubicBezTo>
                  <a:cubicBezTo>
                    <a:pt x="648" y="64"/>
                    <a:pt x="648" y="64"/>
                    <a:pt x="648" y="64"/>
                  </a:cubicBezTo>
                  <a:cubicBezTo>
                    <a:pt x="652" y="68"/>
                    <a:pt x="650" y="75"/>
                    <a:pt x="645" y="78"/>
                  </a:cubicBezTo>
                  <a:cubicBezTo>
                    <a:pt x="626" y="89"/>
                    <a:pt x="605" y="105"/>
                    <a:pt x="579" y="121"/>
                  </a:cubicBezTo>
                  <a:cubicBezTo>
                    <a:pt x="558" y="133"/>
                    <a:pt x="413" y="192"/>
                    <a:pt x="380" y="207"/>
                  </a:cubicBezTo>
                  <a:cubicBezTo>
                    <a:pt x="350" y="221"/>
                    <a:pt x="165" y="213"/>
                    <a:pt x="135" y="211"/>
                  </a:cubicBezTo>
                  <a:cubicBezTo>
                    <a:pt x="116" y="210"/>
                    <a:pt x="106" y="210"/>
                    <a:pt x="101" y="210"/>
                  </a:cubicBezTo>
                  <a:cubicBezTo>
                    <a:pt x="99" y="210"/>
                    <a:pt x="96" y="209"/>
                    <a:pt x="95" y="207"/>
                  </a:cubicBezTo>
                  <a:cubicBezTo>
                    <a:pt x="3" y="95"/>
                    <a:pt x="3" y="95"/>
                    <a:pt x="3" y="95"/>
                  </a:cubicBezTo>
                  <a:cubicBezTo>
                    <a:pt x="0" y="91"/>
                    <a:pt x="0" y="87"/>
                    <a:pt x="3" y="83"/>
                  </a:cubicBezTo>
                </a:path>
              </a:pathLst>
            </a:custGeom>
            <a:solidFill>
              <a:srgbClr val="EDB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5" name="9Slide.vn 56">
              <a:extLst>
                <a:ext uri="{FF2B5EF4-FFF2-40B4-BE49-F238E27FC236}">
                  <a16:creationId xmlns:a16="http://schemas.microsoft.com/office/drawing/2014/main" xmlns="" id="{E247B95B-20EF-5B4D-BD76-E6D694BFED9D}"/>
                </a:ext>
              </a:extLst>
            </p:cNvPr>
            <p:cNvSpPr>
              <a:spLocks/>
            </p:cNvSpPr>
            <p:nvPr/>
          </p:nvSpPr>
          <p:spPr bwMode="auto">
            <a:xfrm>
              <a:off x="3280" y="2822"/>
              <a:ext cx="100" cy="90"/>
            </a:xfrm>
            <a:custGeom>
              <a:avLst/>
              <a:gdLst>
                <a:gd name="T0" fmla="*/ 32 w 32"/>
                <a:gd name="T1" fmla="*/ 0 h 29"/>
                <a:gd name="T2" fmla="*/ 2 w 32"/>
                <a:gd name="T3" fmla="*/ 26 h 29"/>
                <a:gd name="T4" fmla="*/ 0 w 32"/>
                <a:gd name="T5" fmla="*/ 29 h 29"/>
                <a:gd name="T6" fmla="*/ 0 w 32"/>
                <a:gd name="T7" fmla="*/ 29 h 29"/>
                <a:gd name="T8" fmla="*/ 2 w 32"/>
                <a:gd name="T9" fmla="*/ 26 h 29"/>
                <a:gd name="T10" fmla="*/ 32 w 32"/>
                <a:gd name="T11" fmla="*/ 0 h 29"/>
              </a:gdLst>
              <a:ahLst/>
              <a:cxnLst>
                <a:cxn ang="0">
                  <a:pos x="T0" y="T1"/>
                </a:cxn>
                <a:cxn ang="0">
                  <a:pos x="T2" y="T3"/>
                </a:cxn>
                <a:cxn ang="0">
                  <a:pos x="T4" y="T5"/>
                </a:cxn>
                <a:cxn ang="0">
                  <a:pos x="T6" y="T7"/>
                </a:cxn>
                <a:cxn ang="0">
                  <a:pos x="T8" y="T9"/>
                </a:cxn>
                <a:cxn ang="0">
                  <a:pos x="T10" y="T11"/>
                </a:cxn>
              </a:cxnLst>
              <a:rect l="0" t="0" r="r" b="b"/>
              <a:pathLst>
                <a:path w="32" h="29">
                  <a:moveTo>
                    <a:pt x="32" y="0"/>
                  </a:moveTo>
                  <a:cubicBezTo>
                    <a:pt x="17" y="10"/>
                    <a:pt x="7" y="20"/>
                    <a:pt x="2" y="26"/>
                  </a:cubicBezTo>
                  <a:cubicBezTo>
                    <a:pt x="1" y="27"/>
                    <a:pt x="1" y="28"/>
                    <a:pt x="0" y="29"/>
                  </a:cubicBezTo>
                  <a:cubicBezTo>
                    <a:pt x="0" y="29"/>
                    <a:pt x="0" y="29"/>
                    <a:pt x="0" y="29"/>
                  </a:cubicBezTo>
                  <a:cubicBezTo>
                    <a:pt x="1" y="28"/>
                    <a:pt x="1" y="27"/>
                    <a:pt x="2" y="26"/>
                  </a:cubicBezTo>
                  <a:cubicBezTo>
                    <a:pt x="7" y="20"/>
                    <a:pt x="17" y="10"/>
                    <a:pt x="32" y="0"/>
                  </a:cubicBezTo>
                </a:path>
              </a:pathLst>
            </a:custGeom>
            <a:solidFill>
              <a:srgbClr val="F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6" name="9Slide.vn 57">
              <a:extLst>
                <a:ext uri="{FF2B5EF4-FFF2-40B4-BE49-F238E27FC236}">
                  <a16:creationId xmlns:a16="http://schemas.microsoft.com/office/drawing/2014/main" xmlns="" id="{08EB0DAC-0FDC-D142-818C-5D36683D2560}"/>
                </a:ext>
              </a:extLst>
            </p:cNvPr>
            <p:cNvSpPr>
              <a:spLocks/>
            </p:cNvSpPr>
            <p:nvPr/>
          </p:nvSpPr>
          <p:spPr bwMode="auto">
            <a:xfrm>
              <a:off x="3280" y="2725"/>
              <a:ext cx="643" cy="577"/>
            </a:xfrm>
            <a:custGeom>
              <a:avLst/>
              <a:gdLst>
                <a:gd name="T0" fmla="*/ 133 w 206"/>
                <a:gd name="T1" fmla="*/ 0 h 185"/>
                <a:gd name="T2" fmla="*/ 32 w 206"/>
                <a:gd name="T3" fmla="*/ 31 h 185"/>
                <a:gd name="T4" fmla="*/ 2 w 206"/>
                <a:gd name="T5" fmla="*/ 57 h 185"/>
                <a:gd name="T6" fmla="*/ 0 w 206"/>
                <a:gd name="T7" fmla="*/ 60 h 185"/>
                <a:gd name="T8" fmla="*/ 1 w 206"/>
                <a:gd name="T9" fmla="*/ 61 h 185"/>
                <a:gd name="T10" fmla="*/ 102 w 206"/>
                <a:gd name="T11" fmla="*/ 182 h 185"/>
                <a:gd name="T12" fmla="*/ 103 w 206"/>
                <a:gd name="T13" fmla="*/ 184 h 185"/>
                <a:gd name="T14" fmla="*/ 134 w 206"/>
                <a:gd name="T15" fmla="*/ 185 h 185"/>
                <a:gd name="T16" fmla="*/ 136 w 206"/>
                <a:gd name="T17" fmla="*/ 185 h 185"/>
                <a:gd name="T18" fmla="*/ 49 w 206"/>
                <a:gd name="T19" fmla="*/ 79 h 185"/>
                <a:gd name="T20" fmla="*/ 49 w 206"/>
                <a:gd name="T21" fmla="*/ 68 h 185"/>
                <a:gd name="T22" fmla="*/ 180 w 206"/>
                <a:gd name="T23" fmla="*/ 11 h 185"/>
                <a:gd name="T24" fmla="*/ 206 w 206"/>
                <a:gd name="T25" fmla="*/ 12 h 185"/>
                <a:gd name="T26" fmla="*/ 133 w 206"/>
                <a:gd name="T2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5">
                  <a:moveTo>
                    <a:pt x="133" y="0"/>
                  </a:moveTo>
                  <a:cubicBezTo>
                    <a:pt x="88" y="0"/>
                    <a:pt x="55" y="15"/>
                    <a:pt x="32" y="31"/>
                  </a:cubicBezTo>
                  <a:cubicBezTo>
                    <a:pt x="17" y="41"/>
                    <a:pt x="7" y="51"/>
                    <a:pt x="2" y="57"/>
                  </a:cubicBezTo>
                  <a:cubicBezTo>
                    <a:pt x="1" y="58"/>
                    <a:pt x="1" y="59"/>
                    <a:pt x="0" y="60"/>
                  </a:cubicBezTo>
                  <a:cubicBezTo>
                    <a:pt x="1" y="61"/>
                    <a:pt x="1" y="61"/>
                    <a:pt x="1" y="61"/>
                  </a:cubicBezTo>
                  <a:cubicBezTo>
                    <a:pt x="102" y="182"/>
                    <a:pt x="102" y="182"/>
                    <a:pt x="102" y="182"/>
                  </a:cubicBezTo>
                  <a:cubicBezTo>
                    <a:pt x="103" y="184"/>
                    <a:pt x="103" y="184"/>
                    <a:pt x="103" y="184"/>
                  </a:cubicBezTo>
                  <a:cubicBezTo>
                    <a:pt x="109" y="184"/>
                    <a:pt x="118" y="184"/>
                    <a:pt x="134" y="185"/>
                  </a:cubicBezTo>
                  <a:cubicBezTo>
                    <a:pt x="135" y="185"/>
                    <a:pt x="135" y="185"/>
                    <a:pt x="136" y="185"/>
                  </a:cubicBezTo>
                  <a:cubicBezTo>
                    <a:pt x="49" y="79"/>
                    <a:pt x="49" y="79"/>
                    <a:pt x="49" y="79"/>
                  </a:cubicBezTo>
                  <a:cubicBezTo>
                    <a:pt x="46" y="76"/>
                    <a:pt x="46" y="71"/>
                    <a:pt x="49" y="68"/>
                  </a:cubicBezTo>
                  <a:cubicBezTo>
                    <a:pt x="62" y="52"/>
                    <a:pt x="105" y="11"/>
                    <a:pt x="180" y="11"/>
                  </a:cubicBezTo>
                  <a:cubicBezTo>
                    <a:pt x="189" y="11"/>
                    <a:pt x="197" y="11"/>
                    <a:pt x="206" y="12"/>
                  </a:cubicBezTo>
                  <a:cubicBezTo>
                    <a:pt x="179" y="4"/>
                    <a:pt x="155" y="0"/>
                    <a:pt x="133" y="0"/>
                  </a:cubicBezTo>
                </a:path>
              </a:pathLst>
            </a:custGeom>
            <a:solidFill>
              <a:srgbClr val="ED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7" name="9Slide.vn 58">
              <a:extLst>
                <a:ext uri="{FF2B5EF4-FFF2-40B4-BE49-F238E27FC236}">
                  <a16:creationId xmlns:a16="http://schemas.microsoft.com/office/drawing/2014/main" xmlns="" id="{81277D7D-53CF-4642-A65C-34999CB90F5E}"/>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8" name="9Slide.vn 59">
              <a:extLst>
                <a:ext uri="{FF2B5EF4-FFF2-40B4-BE49-F238E27FC236}">
                  <a16:creationId xmlns:a16="http://schemas.microsoft.com/office/drawing/2014/main" xmlns="" id="{8821A2C8-22E1-C348-9344-7A43483B9B4B}"/>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9" name="9Slide.vn 60">
              <a:extLst>
                <a:ext uri="{FF2B5EF4-FFF2-40B4-BE49-F238E27FC236}">
                  <a16:creationId xmlns:a16="http://schemas.microsoft.com/office/drawing/2014/main" xmlns="" id="{7DE7402F-ED7D-7B4A-BDFD-53B715987DCC}"/>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close/>
                  <a:moveTo>
                    <a:pt x="584" y="0"/>
                  </a:moveTo>
                  <a:lnTo>
                    <a:pt x="0" y="406"/>
                  </a:lnTo>
                  <a:lnTo>
                    <a:pt x="34" y="440"/>
                  </a:lnTo>
                  <a:lnTo>
                    <a:pt x="0" y="406"/>
                  </a:lnTo>
                  <a:lnTo>
                    <a:pt x="584"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0" name="9Slide.vn 61">
              <a:extLst>
                <a:ext uri="{FF2B5EF4-FFF2-40B4-BE49-F238E27FC236}">
                  <a16:creationId xmlns:a16="http://schemas.microsoft.com/office/drawing/2014/main" xmlns="" id="{AC80D494-DF5B-0341-A0CB-0294EBBEDD06}"/>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moveTo>
                    <a:pt x="584" y="0"/>
                  </a:moveTo>
                  <a:lnTo>
                    <a:pt x="0" y="406"/>
                  </a:lnTo>
                  <a:lnTo>
                    <a:pt x="34" y="440"/>
                  </a:lnTo>
                  <a:lnTo>
                    <a:pt x="0" y="406"/>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1" name="9Slide.vn 62">
              <a:extLst>
                <a:ext uri="{FF2B5EF4-FFF2-40B4-BE49-F238E27FC236}">
                  <a16:creationId xmlns:a16="http://schemas.microsoft.com/office/drawing/2014/main" xmlns="" id="{6B8945CB-464D-2C41-A5EF-D2C502CE7039}"/>
                </a:ext>
              </a:extLst>
            </p:cNvPr>
            <p:cNvSpPr>
              <a:spLocks/>
            </p:cNvSpPr>
            <p:nvPr/>
          </p:nvSpPr>
          <p:spPr bwMode="auto">
            <a:xfrm>
              <a:off x="1897" y="3018"/>
              <a:ext cx="1542" cy="871"/>
            </a:xfrm>
            <a:custGeom>
              <a:avLst/>
              <a:gdLst>
                <a:gd name="T0" fmla="*/ 369 w 494"/>
                <a:gd name="T1" fmla="*/ 0 h 279"/>
                <a:gd name="T2" fmla="*/ 187 w 494"/>
                <a:gd name="T3" fmla="*/ 126 h 279"/>
                <a:gd name="T4" fmla="*/ 0 w 494"/>
                <a:gd name="T5" fmla="*/ 256 h 279"/>
                <a:gd name="T6" fmla="*/ 11 w 494"/>
                <a:gd name="T7" fmla="*/ 267 h 279"/>
                <a:gd name="T8" fmla="*/ 23 w 494"/>
                <a:gd name="T9" fmla="*/ 279 h 279"/>
                <a:gd name="T10" fmla="*/ 287 w 494"/>
                <a:gd name="T11" fmla="*/ 94 h 279"/>
                <a:gd name="T12" fmla="*/ 346 w 494"/>
                <a:gd name="T13" fmla="*/ 76 h 279"/>
                <a:gd name="T14" fmla="*/ 426 w 494"/>
                <a:gd name="T15" fmla="*/ 113 h 279"/>
                <a:gd name="T16" fmla="*/ 471 w 494"/>
                <a:gd name="T17" fmla="*/ 166 h 279"/>
                <a:gd name="T18" fmla="*/ 494 w 494"/>
                <a:gd name="T19" fmla="*/ 147 h 279"/>
                <a:gd name="T20" fmla="*/ 373 w 494"/>
                <a:gd name="T21" fmla="*/ 5 h 279"/>
                <a:gd name="T22" fmla="*/ 373 w 494"/>
                <a:gd name="T23" fmla="*/ 5 h 279"/>
                <a:gd name="T24" fmla="*/ 369 w 494"/>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279">
                  <a:moveTo>
                    <a:pt x="369" y="0"/>
                  </a:moveTo>
                  <a:cubicBezTo>
                    <a:pt x="187" y="126"/>
                    <a:pt x="187" y="126"/>
                    <a:pt x="187" y="126"/>
                  </a:cubicBezTo>
                  <a:cubicBezTo>
                    <a:pt x="0" y="256"/>
                    <a:pt x="0" y="256"/>
                    <a:pt x="0" y="256"/>
                  </a:cubicBezTo>
                  <a:cubicBezTo>
                    <a:pt x="11" y="267"/>
                    <a:pt x="11" y="267"/>
                    <a:pt x="11" y="267"/>
                  </a:cubicBezTo>
                  <a:cubicBezTo>
                    <a:pt x="23" y="279"/>
                    <a:pt x="23" y="279"/>
                    <a:pt x="23" y="279"/>
                  </a:cubicBezTo>
                  <a:cubicBezTo>
                    <a:pt x="287" y="94"/>
                    <a:pt x="287" y="94"/>
                    <a:pt x="287" y="94"/>
                  </a:cubicBezTo>
                  <a:cubicBezTo>
                    <a:pt x="305" y="82"/>
                    <a:pt x="326" y="76"/>
                    <a:pt x="346" y="76"/>
                  </a:cubicBezTo>
                  <a:cubicBezTo>
                    <a:pt x="376" y="76"/>
                    <a:pt x="406" y="89"/>
                    <a:pt x="426" y="113"/>
                  </a:cubicBezTo>
                  <a:cubicBezTo>
                    <a:pt x="471" y="166"/>
                    <a:pt x="471" y="166"/>
                    <a:pt x="471" y="166"/>
                  </a:cubicBezTo>
                  <a:cubicBezTo>
                    <a:pt x="494" y="147"/>
                    <a:pt x="494" y="147"/>
                    <a:pt x="494" y="147"/>
                  </a:cubicBezTo>
                  <a:cubicBezTo>
                    <a:pt x="373" y="5"/>
                    <a:pt x="373" y="5"/>
                    <a:pt x="373" y="5"/>
                  </a:cubicBezTo>
                  <a:cubicBezTo>
                    <a:pt x="373" y="5"/>
                    <a:pt x="373" y="5"/>
                    <a:pt x="373" y="5"/>
                  </a:cubicBezTo>
                  <a:cubicBezTo>
                    <a:pt x="369" y="0"/>
                    <a:pt x="369" y="0"/>
                    <a:pt x="369" y="0"/>
                  </a:cubicBezTo>
                </a:path>
              </a:pathLst>
            </a:custGeom>
            <a:solidFill>
              <a:srgbClr val="9CCC65">
                <a:lumMod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2" name="9Slide.vn 63">
              <a:extLst>
                <a:ext uri="{FF2B5EF4-FFF2-40B4-BE49-F238E27FC236}">
                  <a16:creationId xmlns:a16="http://schemas.microsoft.com/office/drawing/2014/main" xmlns="" id="{C3CE4668-FCD8-B544-9EE1-69148ECB38C5}"/>
                </a:ext>
              </a:extLst>
            </p:cNvPr>
            <p:cNvSpPr>
              <a:spLocks/>
            </p:cNvSpPr>
            <p:nvPr/>
          </p:nvSpPr>
          <p:spPr bwMode="auto">
            <a:xfrm>
              <a:off x="4691" y="2906"/>
              <a:ext cx="6" cy="3"/>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2" y="1"/>
                  </a:cubicBezTo>
                  <a:cubicBezTo>
                    <a:pt x="1" y="1"/>
                    <a:pt x="1" y="1"/>
                    <a:pt x="0" y="0"/>
                  </a:cubicBezTo>
                </a:path>
              </a:pathLst>
            </a:custGeom>
            <a:solidFill>
              <a:srgbClr val="8D9A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3" name="9Slide.vn 64">
              <a:extLst>
                <a:ext uri="{FF2B5EF4-FFF2-40B4-BE49-F238E27FC236}">
                  <a16:creationId xmlns:a16="http://schemas.microsoft.com/office/drawing/2014/main" xmlns="" id="{B51B72F6-C441-EA4C-9C50-95B632EE7CD6}"/>
                </a:ext>
              </a:extLst>
            </p:cNvPr>
            <p:cNvSpPr>
              <a:spLocks noEditPoints="1"/>
            </p:cNvSpPr>
            <p:nvPr/>
          </p:nvSpPr>
          <p:spPr bwMode="auto">
            <a:xfrm>
              <a:off x="3832" y="2906"/>
              <a:ext cx="890" cy="250"/>
            </a:xfrm>
            <a:custGeom>
              <a:avLst/>
              <a:gdLst>
                <a:gd name="T0" fmla="*/ 236 w 285"/>
                <a:gd name="T1" fmla="*/ 49 h 80"/>
                <a:gd name="T2" fmla="*/ 236 w 285"/>
                <a:gd name="T3" fmla="*/ 49 h 80"/>
                <a:gd name="T4" fmla="*/ 236 w 285"/>
                <a:gd name="T5" fmla="*/ 49 h 80"/>
                <a:gd name="T6" fmla="*/ 275 w 285"/>
                <a:gd name="T7" fmla="*/ 0 h 80"/>
                <a:gd name="T8" fmla="*/ 281 w 285"/>
                <a:gd name="T9" fmla="*/ 8 h 80"/>
                <a:gd name="T10" fmla="*/ 283 w 285"/>
                <a:gd name="T11" fmla="*/ 13 h 80"/>
                <a:gd name="T12" fmla="*/ 283 w 285"/>
                <a:gd name="T13" fmla="*/ 18 h 80"/>
                <a:gd name="T14" fmla="*/ 282 w 285"/>
                <a:gd name="T15" fmla="*/ 22 h 80"/>
                <a:gd name="T16" fmla="*/ 279 w 285"/>
                <a:gd name="T17" fmla="*/ 27 h 80"/>
                <a:gd name="T18" fmla="*/ 276 w 285"/>
                <a:gd name="T19" fmla="*/ 30 h 80"/>
                <a:gd name="T20" fmla="*/ 272 w 285"/>
                <a:gd name="T21" fmla="*/ 33 h 80"/>
                <a:gd name="T22" fmla="*/ 268 w 285"/>
                <a:gd name="T23" fmla="*/ 36 h 80"/>
                <a:gd name="T24" fmla="*/ 264 w 285"/>
                <a:gd name="T25" fmla="*/ 38 h 80"/>
                <a:gd name="T26" fmla="*/ 255 w 285"/>
                <a:gd name="T27" fmla="*/ 43 h 80"/>
                <a:gd name="T28" fmla="*/ 246 w 285"/>
                <a:gd name="T29" fmla="*/ 46 h 80"/>
                <a:gd name="T30" fmla="*/ 236 w 285"/>
                <a:gd name="T31" fmla="*/ 49 h 80"/>
                <a:gd name="T32" fmla="*/ 206 w 285"/>
                <a:gd name="T33" fmla="*/ 55 h 80"/>
                <a:gd name="T34" fmla="*/ 177 w 285"/>
                <a:gd name="T35" fmla="*/ 61 h 80"/>
                <a:gd name="T36" fmla="*/ 147 w 285"/>
                <a:gd name="T37" fmla="*/ 67 h 80"/>
                <a:gd name="T38" fmla="*/ 117 w 285"/>
                <a:gd name="T39" fmla="*/ 72 h 80"/>
                <a:gd name="T40" fmla="*/ 103 w 285"/>
                <a:gd name="T41" fmla="*/ 74 h 80"/>
                <a:gd name="T42" fmla="*/ 101 w 285"/>
                <a:gd name="T43" fmla="*/ 74 h 80"/>
                <a:gd name="T44" fmla="*/ 88 w 285"/>
                <a:gd name="T45" fmla="*/ 73 h 80"/>
                <a:gd name="T46" fmla="*/ 74 w 285"/>
                <a:gd name="T47" fmla="*/ 69 h 80"/>
                <a:gd name="T48" fmla="*/ 59 w 285"/>
                <a:gd name="T49" fmla="*/ 65 h 80"/>
                <a:gd name="T50" fmla="*/ 30 w 285"/>
                <a:gd name="T51" fmla="*/ 57 h 80"/>
                <a:gd name="T52" fmla="*/ 0 w 285"/>
                <a:gd name="T53" fmla="*/ 49 h 80"/>
                <a:gd name="T54" fmla="*/ 29 w 285"/>
                <a:gd name="T55" fmla="*/ 60 h 80"/>
                <a:gd name="T56" fmla="*/ 58 w 285"/>
                <a:gd name="T57" fmla="*/ 69 h 80"/>
                <a:gd name="T58" fmla="*/ 72 w 285"/>
                <a:gd name="T59" fmla="*/ 74 h 80"/>
                <a:gd name="T60" fmla="*/ 87 w 285"/>
                <a:gd name="T61" fmla="*/ 78 h 80"/>
                <a:gd name="T62" fmla="*/ 102 w 285"/>
                <a:gd name="T63" fmla="*/ 80 h 80"/>
                <a:gd name="T64" fmla="*/ 103 w 285"/>
                <a:gd name="T65" fmla="*/ 80 h 80"/>
                <a:gd name="T66" fmla="*/ 118 w 285"/>
                <a:gd name="T67" fmla="*/ 79 h 80"/>
                <a:gd name="T68" fmla="*/ 148 w 285"/>
                <a:gd name="T69" fmla="*/ 74 h 80"/>
                <a:gd name="T70" fmla="*/ 178 w 285"/>
                <a:gd name="T71" fmla="*/ 68 h 80"/>
                <a:gd name="T72" fmla="*/ 237 w 285"/>
                <a:gd name="T73" fmla="*/ 54 h 80"/>
                <a:gd name="T74" fmla="*/ 238 w 285"/>
                <a:gd name="T75" fmla="*/ 54 h 80"/>
                <a:gd name="T76" fmla="*/ 238 w 285"/>
                <a:gd name="T77" fmla="*/ 54 h 80"/>
                <a:gd name="T78" fmla="*/ 247 w 285"/>
                <a:gd name="T79" fmla="*/ 51 h 80"/>
                <a:gd name="T80" fmla="*/ 257 w 285"/>
                <a:gd name="T81" fmla="*/ 47 h 80"/>
                <a:gd name="T82" fmla="*/ 266 w 285"/>
                <a:gd name="T83" fmla="*/ 42 h 80"/>
                <a:gd name="T84" fmla="*/ 270 w 285"/>
                <a:gd name="T85" fmla="*/ 39 h 80"/>
                <a:gd name="T86" fmla="*/ 275 w 285"/>
                <a:gd name="T87" fmla="*/ 36 h 80"/>
                <a:gd name="T88" fmla="*/ 278 w 285"/>
                <a:gd name="T89" fmla="*/ 32 h 80"/>
                <a:gd name="T90" fmla="*/ 282 w 285"/>
                <a:gd name="T91" fmla="*/ 28 h 80"/>
                <a:gd name="T92" fmla="*/ 284 w 285"/>
                <a:gd name="T93" fmla="*/ 23 h 80"/>
                <a:gd name="T94" fmla="*/ 285 w 285"/>
                <a:gd name="T95" fmla="*/ 18 h 80"/>
                <a:gd name="T96" fmla="*/ 284 w 285"/>
                <a:gd name="T97" fmla="*/ 13 h 80"/>
                <a:gd name="T98" fmla="*/ 282 w 285"/>
                <a:gd name="T99" fmla="*/ 8 h 80"/>
                <a:gd name="T100" fmla="*/ 277 w 285"/>
                <a:gd name="T101" fmla="*/ 1 h 80"/>
                <a:gd name="T102" fmla="*/ 275 w 28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80">
                  <a:moveTo>
                    <a:pt x="236" y="49"/>
                  </a:moveTo>
                  <a:cubicBezTo>
                    <a:pt x="236" y="49"/>
                    <a:pt x="236" y="49"/>
                    <a:pt x="236" y="49"/>
                  </a:cubicBezTo>
                  <a:cubicBezTo>
                    <a:pt x="236" y="49"/>
                    <a:pt x="236" y="49"/>
                    <a:pt x="236" y="49"/>
                  </a:cubicBezTo>
                  <a:moveTo>
                    <a:pt x="275" y="0"/>
                  </a:moveTo>
                  <a:cubicBezTo>
                    <a:pt x="278" y="3"/>
                    <a:pt x="280" y="6"/>
                    <a:pt x="281" y="8"/>
                  </a:cubicBezTo>
                  <a:cubicBezTo>
                    <a:pt x="282" y="10"/>
                    <a:pt x="282" y="11"/>
                    <a:pt x="283" y="13"/>
                  </a:cubicBezTo>
                  <a:cubicBezTo>
                    <a:pt x="283" y="15"/>
                    <a:pt x="283" y="16"/>
                    <a:pt x="283" y="18"/>
                  </a:cubicBezTo>
                  <a:cubicBezTo>
                    <a:pt x="283" y="19"/>
                    <a:pt x="283" y="21"/>
                    <a:pt x="282" y="22"/>
                  </a:cubicBezTo>
                  <a:cubicBezTo>
                    <a:pt x="281" y="24"/>
                    <a:pt x="281" y="25"/>
                    <a:pt x="279" y="27"/>
                  </a:cubicBezTo>
                  <a:cubicBezTo>
                    <a:pt x="278" y="28"/>
                    <a:pt x="278" y="29"/>
                    <a:pt x="276" y="30"/>
                  </a:cubicBezTo>
                  <a:cubicBezTo>
                    <a:pt x="275" y="31"/>
                    <a:pt x="274" y="32"/>
                    <a:pt x="272" y="33"/>
                  </a:cubicBezTo>
                  <a:cubicBezTo>
                    <a:pt x="268" y="36"/>
                    <a:pt x="268" y="36"/>
                    <a:pt x="268" y="36"/>
                  </a:cubicBezTo>
                  <a:cubicBezTo>
                    <a:pt x="267" y="37"/>
                    <a:pt x="266" y="38"/>
                    <a:pt x="264" y="38"/>
                  </a:cubicBezTo>
                  <a:cubicBezTo>
                    <a:pt x="261" y="40"/>
                    <a:pt x="258" y="41"/>
                    <a:pt x="255" y="43"/>
                  </a:cubicBezTo>
                  <a:cubicBezTo>
                    <a:pt x="252" y="44"/>
                    <a:pt x="249" y="45"/>
                    <a:pt x="246" y="46"/>
                  </a:cubicBezTo>
                  <a:cubicBezTo>
                    <a:pt x="236" y="49"/>
                    <a:pt x="236" y="49"/>
                    <a:pt x="236" y="49"/>
                  </a:cubicBezTo>
                  <a:cubicBezTo>
                    <a:pt x="226" y="51"/>
                    <a:pt x="216" y="53"/>
                    <a:pt x="206" y="55"/>
                  </a:cubicBezTo>
                  <a:cubicBezTo>
                    <a:pt x="177" y="61"/>
                    <a:pt x="177" y="61"/>
                    <a:pt x="177" y="61"/>
                  </a:cubicBezTo>
                  <a:cubicBezTo>
                    <a:pt x="147" y="67"/>
                    <a:pt x="147" y="67"/>
                    <a:pt x="147" y="67"/>
                  </a:cubicBezTo>
                  <a:cubicBezTo>
                    <a:pt x="137" y="69"/>
                    <a:pt x="127" y="71"/>
                    <a:pt x="117" y="72"/>
                  </a:cubicBezTo>
                  <a:cubicBezTo>
                    <a:pt x="113" y="73"/>
                    <a:pt x="107" y="74"/>
                    <a:pt x="103" y="74"/>
                  </a:cubicBezTo>
                  <a:cubicBezTo>
                    <a:pt x="102" y="74"/>
                    <a:pt x="101" y="74"/>
                    <a:pt x="101" y="74"/>
                  </a:cubicBezTo>
                  <a:cubicBezTo>
                    <a:pt x="96" y="74"/>
                    <a:pt x="92" y="73"/>
                    <a:pt x="88" y="73"/>
                  </a:cubicBezTo>
                  <a:cubicBezTo>
                    <a:pt x="83" y="72"/>
                    <a:pt x="79" y="71"/>
                    <a:pt x="74" y="69"/>
                  </a:cubicBezTo>
                  <a:cubicBezTo>
                    <a:pt x="59" y="65"/>
                    <a:pt x="59" y="65"/>
                    <a:pt x="59" y="65"/>
                  </a:cubicBezTo>
                  <a:cubicBezTo>
                    <a:pt x="49" y="62"/>
                    <a:pt x="39" y="60"/>
                    <a:pt x="30" y="57"/>
                  </a:cubicBezTo>
                  <a:cubicBezTo>
                    <a:pt x="20" y="54"/>
                    <a:pt x="10" y="52"/>
                    <a:pt x="0" y="49"/>
                  </a:cubicBezTo>
                  <a:cubicBezTo>
                    <a:pt x="10" y="53"/>
                    <a:pt x="19" y="56"/>
                    <a:pt x="29" y="60"/>
                  </a:cubicBezTo>
                  <a:cubicBezTo>
                    <a:pt x="38" y="63"/>
                    <a:pt x="48" y="66"/>
                    <a:pt x="58" y="69"/>
                  </a:cubicBezTo>
                  <a:cubicBezTo>
                    <a:pt x="72" y="74"/>
                    <a:pt x="72" y="74"/>
                    <a:pt x="72" y="74"/>
                  </a:cubicBezTo>
                  <a:cubicBezTo>
                    <a:pt x="77" y="76"/>
                    <a:pt x="82" y="77"/>
                    <a:pt x="87" y="78"/>
                  </a:cubicBezTo>
                  <a:cubicBezTo>
                    <a:pt x="92" y="79"/>
                    <a:pt x="97" y="80"/>
                    <a:pt x="102" y="80"/>
                  </a:cubicBezTo>
                  <a:cubicBezTo>
                    <a:pt x="102" y="80"/>
                    <a:pt x="102" y="80"/>
                    <a:pt x="103" y="80"/>
                  </a:cubicBezTo>
                  <a:cubicBezTo>
                    <a:pt x="108" y="80"/>
                    <a:pt x="113" y="79"/>
                    <a:pt x="118" y="79"/>
                  </a:cubicBezTo>
                  <a:cubicBezTo>
                    <a:pt x="128" y="77"/>
                    <a:pt x="138" y="76"/>
                    <a:pt x="148" y="74"/>
                  </a:cubicBezTo>
                  <a:cubicBezTo>
                    <a:pt x="158" y="72"/>
                    <a:pt x="168" y="70"/>
                    <a:pt x="178" y="68"/>
                  </a:cubicBezTo>
                  <a:cubicBezTo>
                    <a:pt x="198" y="63"/>
                    <a:pt x="218" y="59"/>
                    <a:pt x="237" y="54"/>
                  </a:cubicBezTo>
                  <a:cubicBezTo>
                    <a:pt x="238" y="54"/>
                    <a:pt x="238" y="54"/>
                    <a:pt x="238" y="54"/>
                  </a:cubicBezTo>
                  <a:cubicBezTo>
                    <a:pt x="238" y="54"/>
                    <a:pt x="238" y="54"/>
                    <a:pt x="238" y="54"/>
                  </a:cubicBezTo>
                  <a:cubicBezTo>
                    <a:pt x="247" y="51"/>
                    <a:pt x="247" y="51"/>
                    <a:pt x="247" y="51"/>
                  </a:cubicBezTo>
                  <a:cubicBezTo>
                    <a:pt x="250" y="50"/>
                    <a:pt x="254" y="48"/>
                    <a:pt x="257" y="47"/>
                  </a:cubicBezTo>
                  <a:cubicBezTo>
                    <a:pt x="260" y="45"/>
                    <a:pt x="263" y="44"/>
                    <a:pt x="266" y="42"/>
                  </a:cubicBezTo>
                  <a:cubicBezTo>
                    <a:pt x="267" y="41"/>
                    <a:pt x="269" y="40"/>
                    <a:pt x="270" y="39"/>
                  </a:cubicBezTo>
                  <a:cubicBezTo>
                    <a:pt x="275" y="36"/>
                    <a:pt x="275" y="36"/>
                    <a:pt x="275" y="36"/>
                  </a:cubicBezTo>
                  <a:cubicBezTo>
                    <a:pt x="276" y="35"/>
                    <a:pt x="277" y="33"/>
                    <a:pt x="278" y="32"/>
                  </a:cubicBezTo>
                  <a:cubicBezTo>
                    <a:pt x="280" y="31"/>
                    <a:pt x="281" y="30"/>
                    <a:pt x="282" y="28"/>
                  </a:cubicBezTo>
                  <a:cubicBezTo>
                    <a:pt x="283" y="27"/>
                    <a:pt x="283" y="25"/>
                    <a:pt x="284" y="23"/>
                  </a:cubicBezTo>
                  <a:cubicBezTo>
                    <a:pt x="285" y="22"/>
                    <a:pt x="285" y="20"/>
                    <a:pt x="285" y="18"/>
                  </a:cubicBezTo>
                  <a:cubicBezTo>
                    <a:pt x="285" y="16"/>
                    <a:pt x="285" y="14"/>
                    <a:pt x="284" y="13"/>
                  </a:cubicBezTo>
                  <a:cubicBezTo>
                    <a:pt x="284" y="11"/>
                    <a:pt x="283" y="9"/>
                    <a:pt x="282" y="8"/>
                  </a:cubicBezTo>
                  <a:cubicBezTo>
                    <a:pt x="281" y="5"/>
                    <a:pt x="279" y="3"/>
                    <a:pt x="277" y="1"/>
                  </a:cubicBezTo>
                  <a:cubicBezTo>
                    <a:pt x="276" y="1"/>
                    <a:pt x="276" y="1"/>
                    <a:pt x="275"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4" name="9Slide.vn 65">
              <a:extLst>
                <a:ext uri="{FF2B5EF4-FFF2-40B4-BE49-F238E27FC236}">
                  <a16:creationId xmlns:a16="http://schemas.microsoft.com/office/drawing/2014/main" xmlns="" id="{98EEE92C-C49A-2E41-8B60-862382089EE7}"/>
                </a:ext>
              </a:extLst>
            </p:cNvPr>
            <p:cNvSpPr>
              <a:spLocks/>
            </p:cNvSpPr>
            <p:nvPr/>
          </p:nvSpPr>
          <p:spPr bwMode="auto">
            <a:xfrm>
              <a:off x="5168" y="2816"/>
              <a:ext cx="13" cy="3"/>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3" y="1"/>
                    <a:pt x="1" y="0"/>
                    <a:pt x="0" y="0"/>
                  </a:cubicBezTo>
                </a:path>
              </a:pathLst>
            </a:custGeom>
            <a:solidFill>
              <a:srgbClr val="FFC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5" name="9Slide.vn 66">
              <a:extLst>
                <a:ext uri="{FF2B5EF4-FFF2-40B4-BE49-F238E27FC236}">
                  <a16:creationId xmlns:a16="http://schemas.microsoft.com/office/drawing/2014/main" xmlns="" id="{6C2699C7-AF83-1B4B-85CA-C356F0BFE8D4}"/>
                </a:ext>
              </a:extLst>
            </p:cNvPr>
            <p:cNvSpPr>
              <a:spLocks noEditPoints="1"/>
            </p:cNvSpPr>
            <p:nvPr/>
          </p:nvSpPr>
          <p:spPr bwMode="auto">
            <a:xfrm>
              <a:off x="4535" y="2819"/>
              <a:ext cx="699" cy="384"/>
            </a:xfrm>
            <a:custGeom>
              <a:avLst/>
              <a:gdLst>
                <a:gd name="T0" fmla="*/ 175 w 224"/>
                <a:gd name="T1" fmla="*/ 51 h 123"/>
                <a:gd name="T2" fmla="*/ 175 w 224"/>
                <a:gd name="T3" fmla="*/ 51 h 123"/>
                <a:gd name="T4" fmla="*/ 175 w 224"/>
                <a:gd name="T5" fmla="*/ 51 h 123"/>
                <a:gd name="T6" fmla="*/ 206 w 224"/>
                <a:gd name="T7" fmla="*/ 0 h 123"/>
                <a:gd name="T8" fmla="*/ 213 w 224"/>
                <a:gd name="T9" fmla="*/ 3 h 123"/>
                <a:gd name="T10" fmla="*/ 220 w 224"/>
                <a:gd name="T11" fmla="*/ 11 h 123"/>
                <a:gd name="T12" fmla="*/ 220 w 224"/>
                <a:gd name="T13" fmla="*/ 20 h 123"/>
                <a:gd name="T14" fmla="*/ 212 w 224"/>
                <a:gd name="T15" fmla="*/ 28 h 123"/>
                <a:gd name="T16" fmla="*/ 175 w 224"/>
                <a:gd name="T17" fmla="*/ 51 h 123"/>
                <a:gd name="T18" fmla="*/ 87 w 224"/>
                <a:gd name="T19" fmla="*/ 85 h 123"/>
                <a:gd name="T20" fmla="*/ 44 w 224"/>
                <a:gd name="T21" fmla="*/ 103 h 123"/>
                <a:gd name="T22" fmla="*/ 22 w 224"/>
                <a:gd name="T23" fmla="*/ 113 h 123"/>
                <a:gd name="T24" fmla="*/ 0 w 224"/>
                <a:gd name="T25" fmla="*/ 123 h 123"/>
                <a:gd name="T26" fmla="*/ 23 w 224"/>
                <a:gd name="T27" fmla="*/ 115 h 123"/>
                <a:gd name="T28" fmla="*/ 45 w 224"/>
                <a:gd name="T29" fmla="*/ 107 h 123"/>
                <a:gd name="T30" fmla="*/ 89 w 224"/>
                <a:gd name="T31" fmla="*/ 91 h 123"/>
                <a:gd name="T32" fmla="*/ 177 w 224"/>
                <a:gd name="T33" fmla="*/ 56 h 123"/>
                <a:gd name="T34" fmla="*/ 178 w 224"/>
                <a:gd name="T35" fmla="*/ 56 h 123"/>
                <a:gd name="T36" fmla="*/ 178 w 224"/>
                <a:gd name="T37" fmla="*/ 56 h 123"/>
                <a:gd name="T38" fmla="*/ 196 w 224"/>
                <a:gd name="T39" fmla="*/ 44 h 123"/>
                <a:gd name="T40" fmla="*/ 214 w 224"/>
                <a:gd name="T41" fmla="*/ 30 h 123"/>
                <a:gd name="T42" fmla="*/ 222 w 224"/>
                <a:gd name="T43" fmla="*/ 21 h 123"/>
                <a:gd name="T44" fmla="*/ 222 w 224"/>
                <a:gd name="T45" fmla="*/ 10 h 123"/>
                <a:gd name="T46" fmla="*/ 213 w 224"/>
                <a:gd name="T47" fmla="*/ 3 h 123"/>
                <a:gd name="T48" fmla="*/ 207 w 224"/>
                <a:gd name="T49" fmla="*/ 0 h 123"/>
                <a:gd name="T50" fmla="*/ 206 w 224"/>
                <a:gd name="T5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123">
                  <a:moveTo>
                    <a:pt x="175" y="51"/>
                  </a:moveTo>
                  <a:cubicBezTo>
                    <a:pt x="175" y="51"/>
                    <a:pt x="175" y="51"/>
                    <a:pt x="175" y="51"/>
                  </a:cubicBezTo>
                  <a:cubicBezTo>
                    <a:pt x="175" y="51"/>
                    <a:pt x="175" y="51"/>
                    <a:pt x="175" y="51"/>
                  </a:cubicBezTo>
                  <a:moveTo>
                    <a:pt x="206" y="0"/>
                  </a:moveTo>
                  <a:cubicBezTo>
                    <a:pt x="208" y="1"/>
                    <a:pt x="211" y="2"/>
                    <a:pt x="213" y="3"/>
                  </a:cubicBezTo>
                  <a:cubicBezTo>
                    <a:pt x="216" y="5"/>
                    <a:pt x="219" y="8"/>
                    <a:pt x="220" y="11"/>
                  </a:cubicBezTo>
                  <a:cubicBezTo>
                    <a:pt x="222" y="14"/>
                    <a:pt x="222" y="18"/>
                    <a:pt x="220" y="20"/>
                  </a:cubicBezTo>
                  <a:cubicBezTo>
                    <a:pt x="218" y="23"/>
                    <a:pt x="215" y="26"/>
                    <a:pt x="212" y="28"/>
                  </a:cubicBezTo>
                  <a:cubicBezTo>
                    <a:pt x="201" y="36"/>
                    <a:pt x="188" y="44"/>
                    <a:pt x="175" y="51"/>
                  </a:cubicBezTo>
                  <a:cubicBezTo>
                    <a:pt x="146" y="62"/>
                    <a:pt x="116" y="73"/>
                    <a:pt x="87" y="85"/>
                  </a:cubicBezTo>
                  <a:cubicBezTo>
                    <a:pt x="73" y="91"/>
                    <a:pt x="58" y="97"/>
                    <a:pt x="44" y="103"/>
                  </a:cubicBezTo>
                  <a:cubicBezTo>
                    <a:pt x="36" y="106"/>
                    <a:pt x="29" y="110"/>
                    <a:pt x="22" y="113"/>
                  </a:cubicBezTo>
                  <a:cubicBezTo>
                    <a:pt x="15" y="116"/>
                    <a:pt x="7" y="119"/>
                    <a:pt x="0" y="123"/>
                  </a:cubicBezTo>
                  <a:cubicBezTo>
                    <a:pt x="8" y="120"/>
                    <a:pt x="15" y="118"/>
                    <a:pt x="23" y="115"/>
                  </a:cubicBezTo>
                  <a:cubicBezTo>
                    <a:pt x="30" y="113"/>
                    <a:pt x="38" y="110"/>
                    <a:pt x="45" y="107"/>
                  </a:cubicBezTo>
                  <a:cubicBezTo>
                    <a:pt x="60" y="102"/>
                    <a:pt x="75" y="97"/>
                    <a:pt x="89" y="91"/>
                  </a:cubicBezTo>
                  <a:cubicBezTo>
                    <a:pt x="119" y="80"/>
                    <a:pt x="148" y="68"/>
                    <a:pt x="177" y="56"/>
                  </a:cubicBezTo>
                  <a:cubicBezTo>
                    <a:pt x="178" y="56"/>
                    <a:pt x="178" y="56"/>
                    <a:pt x="178" y="56"/>
                  </a:cubicBezTo>
                  <a:cubicBezTo>
                    <a:pt x="178" y="56"/>
                    <a:pt x="178" y="56"/>
                    <a:pt x="178" y="56"/>
                  </a:cubicBezTo>
                  <a:cubicBezTo>
                    <a:pt x="184" y="52"/>
                    <a:pt x="190" y="48"/>
                    <a:pt x="196" y="44"/>
                  </a:cubicBezTo>
                  <a:cubicBezTo>
                    <a:pt x="202" y="39"/>
                    <a:pt x="209" y="35"/>
                    <a:pt x="214" y="30"/>
                  </a:cubicBezTo>
                  <a:cubicBezTo>
                    <a:pt x="217" y="28"/>
                    <a:pt x="220" y="25"/>
                    <a:pt x="222" y="21"/>
                  </a:cubicBezTo>
                  <a:cubicBezTo>
                    <a:pt x="224" y="18"/>
                    <a:pt x="224" y="13"/>
                    <a:pt x="222" y="10"/>
                  </a:cubicBezTo>
                  <a:cubicBezTo>
                    <a:pt x="219" y="7"/>
                    <a:pt x="216" y="4"/>
                    <a:pt x="213" y="3"/>
                  </a:cubicBezTo>
                  <a:cubicBezTo>
                    <a:pt x="211" y="2"/>
                    <a:pt x="209" y="1"/>
                    <a:pt x="207" y="0"/>
                  </a:cubicBezTo>
                  <a:cubicBezTo>
                    <a:pt x="207" y="0"/>
                    <a:pt x="206" y="0"/>
                    <a:pt x="206"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6" name="9Slide.vn 67">
              <a:extLst>
                <a:ext uri="{FF2B5EF4-FFF2-40B4-BE49-F238E27FC236}">
                  <a16:creationId xmlns:a16="http://schemas.microsoft.com/office/drawing/2014/main" xmlns="" id="{5175726B-AA1E-774B-851E-B43C8D691F7C}"/>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7" name="9Slide.vn 68">
              <a:extLst>
                <a:ext uri="{FF2B5EF4-FFF2-40B4-BE49-F238E27FC236}">
                  <a16:creationId xmlns:a16="http://schemas.microsoft.com/office/drawing/2014/main" xmlns="" id="{EFC25FC2-7D15-AE41-BC14-7EEE41069FF0}"/>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8" name="9Slide.vn 69">
              <a:extLst>
                <a:ext uri="{FF2B5EF4-FFF2-40B4-BE49-F238E27FC236}">
                  <a16:creationId xmlns:a16="http://schemas.microsoft.com/office/drawing/2014/main" xmlns="" id="{B0A732E9-2B48-3C40-BCD9-687797927648}"/>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9" name="9Slide.vn 70">
              <a:extLst>
                <a:ext uri="{FF2B5EF4-FFF2-40B4-BE49-F238E27FC236}">
                  <a16:creationId xmlns:a16="http://schemas.microsoft.com/office/drawing/2014/main" xmlns="" id="{333496D4-2C66-8145-A953-DC2E94727741}"/>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0" name="9Slide.vn 71">
              <a:extLst>
                <a:ext uri="{FF2B5EF4-FFF2-40B4-BE49-F238E27FC236}">
                  <a16:creationId xmlns:a16="http://schemas.microsoft.com/office/drawing/2014/main" xmlns="" id="{42EF9E4F-BD83-1C4E-A431-8EB8004D4BE9}"/>
                </a:ext>
              </a:extLst>
            </p:cNvPr>
            <p:cNvSpPr>
              <a:spLocks noChangeArrowheads="1"/>
            </p:cNvSpPr>
            <p:nvPr/>
          </p:nvSpPr>
          <p:spPr bwMode="auto">
            <a:xfrm>
              <a:off x="3049" y="3018"/>
              <a:ext cx="1" cy="1"/>
            </a:xfrm>
            <a:prstGeom prst="rect">
              <a:avLst/>
            </a:prstGeom>
            <a:solidFill>
              <a:srgbClr val="277E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1" name="9Slide.vn 72">
              <a:extLst>
                <a:ext uri="{FF2B5EF4-FFF2-40B4-BE49-F238E27FC236}">
                  <a16:creationId xmlns:a16="http://schemas.microsoft.com/office/drawing/2014/main" xmlns="" id="{AB3D38AF-82AC-4242-91E5-2322540498AD}"/>
                </a:ext>
              </a:extLst>
            </p:cNvPr>
            <p:cNvSpPr>
              <a:spLocks noChangeArrowheads="1"/>
            </p:cNvSpPr>
            <p:nvPr/>
          </p:nvSpPr>
          <p:spPr bwMode="auto">
            <a:xfrm>
              <a:off x="3049" y="301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2" name="9Slide.vn 73">
              <a:extLst>
                <a:ext uri="{FF2B5EF4-FFF2-40B4-BE49-F238E27FC236}">
                  <a16:creationId xmlns:a16="http://schemas.microsoft.com/office/drawing/2014/main" xmlns="" id="{CA5D11FC-2CDA-0C4F-8337-CDBE138AC6BF}"/>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close/>
                </a:path>
              </a:pathLst>
            </a:custGeom>
            <a:solidFill>
              <a:srgbClr val="275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3" name="9Slide.vn 74">
              <a:extLst>
                <a:ext uri="{FF2B5EF4-FFF2-40B4-BE49-F238E27FC236}">
                  <a16:creationId xmlns:a16="http://schemas.microsoft.com/office/drawing/2014/main" xmlns="" id="{9680FF24-D9AC-E148-A728-F71E6B96D770}"/>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4" name="9Slide.vn 75">
              <a:extLst>
                <a:ext uri="{FF2B5EF4-FFF2-40B4-BE49-F238E27FC236}">
                  <a16:creationId xmlns:a16="http://schemas.microsoft.com/office/drawing/2014/main" xmlns="" id="{55991916-C799-7941-9D96-A8B121C7EC9B}"/>
                </a:ext>
              </a:extLst>
            </p:cNvPr>
            <p:cNvSpPr>
              <a:spLocks/>
            </p:cNvSpPr>
            <p:nvPr/>
          </p:nvSpPr>
          <p:spPr bwMode="auto">
            <a:xfrm>
              <a:off x="2999" y="2806"/>
              <a:ext cx="674" cy="631"/>
            </a:xfrm>
            <a:custGeom>
              <a:avLst/>
              <a:gdLst>
                <a:gd name="T0" fmla="*/ 63 w 216"/>
                <a:gd name="T1" fmla="*/ 0 h 202"/>
                <a:gd name="T2" fmla="*/ 0 w 216"/>
                <a:gd name="T3" fmla="*/ 49 h 202"/>
                <a:gd name="T4" fmla="*/ 16 w 216"/>
                <a:gd name="T5" fmla="*/ 68 h 202"/>
                <a:gd name="T6" fmla="*/ 16 w 216"/>
                <a:gd name="T7" fmla="*/ 68 h 202"/>
                <a:gd name="T8" fmla="*/ 20 w 216"/>
                <a:gd name="T9" fmla="*/ 73 h 202"/>
                <a:gd name="T10" fmla="*/ 35 w 216"/>
                <a:gd name="T11" fmla="*/ 61 h 202"/>
                <a:gd name="T12" fmla="*/ 58 w 216"/>
                <a:gd name="T13" fmla="*/ 53 h 202"/>
                <a:gd name="T14" fmla="*/ 87 w 216"/>
                <a:gd name="T15" fmla="*/ 67 h 202"/>
                <a:gd name="T16" fmla="*/ 93 w 216"/>
                <a:gd name="T17" fmla="*/ 74 h 202"/>
                <a:gd name="T18" fmla="*/ 193 w 216"/>
                <a:gd name="T19" fmla="*/ 195 h 202"/>
                <a:gd name="T20" fmla="*/ 199 w 216"/>
                <a:gd name="T21" fmla="*/ 202 h 202"/>
                <a:gd name="T22" fmla="*/ 216 w 216"/>
                <a:gd name="T23" fmla="*/ 188 h 202"/>
                <a:gd name="T24" fmla="*/ 193 w 216"/>
                <a:gd name="T25" fmla="*/ 158 h 202"/>
                <a:gd name="T26" fmla="*/ 192 w 216"/>
                <a:gd name="T27" fmla="*/ 156 h 202"/>
                <a:gd name="T28" fmla="*/ 91 w 216"/>
                <a:gd name="T29" fmla="*/ 35 h 202"/>
                <a:gd name="T30" fmla="*/ 90 w 216"/>
                <a:gd name="T31" fmla="*/ 34 h 202"/>
                <a:gd name="T32" fmla="*/ 90 w 216"/>
                <a:gd name="T33" fmla="*/ 34 h 202"/>
                <a:gd name="T34" fmla="*/ 63 w 216"/>
                <a:gd name="T3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2">
                  <a:moveTo>
                    <a:pt x="63" y="0"/>
                  </a:moveTo>
                  <a:cubicBezTo>
                    <a:pt x="0" y="49"/>
                    <a:pt x="0" y="49"/>
                    <a:pt x="0" y="49"/>
                  </a:cubicBezTo>
                  <a:cubicBezTo>
                    <a:pt x="16" y="68"/>
                    <a:pt x="16" y="68"/>
                    <a:pt x="16" y="68"/>
                  </a:cubicBezTo>
                  <a:cubicBezTo>
                    <a:pt x="16" y="68"/>
                    <a:pt x="16" y="68"/>
                    <a:pt x="16" y="68"/>
                  </a:cubicBezTo>
                  <a:cubicBezTo>
                    <a:pt x="20" y="73"/>
                    <a:pt x="20" y="73"/>
                    <a:pt x="20" y="73"/>
                  </a:cubicBezTo>
                  <a:cubicBezTo>
                    <a:pt x="35" y="61"/>
                    <a:pt x="35" y="61"/>
                    <a:pt x="35" y="61"/>
                  </a:cubicBezTo>
                  <a:cubicBezTo>
                    <a:pt x="42" y="56"/>
                    <a:pt x="50" y="53"/>
                    <a:pt x="58" y="53"/>
                  </a:cubicBezTo>
                  <a:cubicBezTo>
                    <a:pt x="69" y="53"/>
                    <a:pt x="80" y="58"/>
                    <a:pt x="87" y="67"/>
                  </a:cubicBezTo>
                  <a:cubicBezTo>
                    <a:pt x="93" y="74"/>
                    <a:pt x="93" y="74"/>
                    <a:pt x="93" y="74"/>
                  </a:cubicBezTo>
                  <a:cubicBezTo>
                    <a:pt x="193" y="195"/>
                    <a:pt x="193" y="195"/>
                    <a:pt x="193" y="195"/>
                  </a:cubicBezTo>
                  <a:cubicBezTo>
                    <a:pt x="199" y="202"/>
                    <a:pt x="199" y="202"/>
                    <a:pt x="199" y="202"/>
                  </a:cubicBezTo>
                  <a:cubicBezTo>
                    <a:pt x="216" y="188"/>
                    <a:pt x="216" y="188"/>
                    <a:pt x="216" y="188"/>
                  </a:cubicBezTo>
                  <a:cubicBezTo>
                    <a:pt x="193" y="158"/>
                    <a:pt x="193" y="158"/>
                    <a:pt x="193" y="158"/>
                  </a:cubicBezTo>
                  <a:cubicBezTo>
                    <a:pt x="192" y="156"/>
                    <a:pt x="192" y="156"/>
                    <a:pt x="192" y="156"/>
                  </a:cubicBezTo>
                  <a:cubicBezTo>
                    <a:pt x="91" y="35"/>
                    <a:pt x="91" y="35"/>
                    <a:pt x="91" y="35"/>
                  </a:cubicBezTo>
                  <a:cubicBezTo>
                    <a:pt x="90" y="34"/>
                    <a:pt x="90" y="34"/>
                    <a:pt x="90" y="34"/>
                  </a:cubicBezTo>
                  <a:cubicBezTo>
                    <a:pt x="90" y="34"/>
                    <a:pt x="90" y="34"/>
                    <a:pt x="90" y="34"/>
                  </a:cubicBezTo>
                  <a:cubicBezTo>
                    <a:pt x="63" y="0"/>
                    <a:pt x="63" y="0"/>
                    <a:pt x="63" y="0"/>
                  </a:cubicBezTo>
                </a:path>
              </a:pathLst>
            </a:custGeom>
            <a:solidFill>
              <a:srgbClr val="9CCC6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5" name="9Slide.vn 76">
              <a:extLst>
                <a:ext uri="{FF2B5EF4-FFF2-40B4-BE49-F238E27FC236}">
                  <a16:creationId xmlns:a16="http://schemas.microsoft.com/office/drawing/2014/main" xmlns="" id="{B6BF1211-D9FD-6644-AB5C-E424FA0907CC}"/>
                </a:ext>
              </a:extLst>
            </p:cNvPr>
            <p:cNvSpPr>
              <a:spLocks/>
            </p:cNvSpPr>
            <p:nvPr/>
          </p:nvSpPr>
          <p:spPr bwMode="auto">
            <a:xfrm>
              <a:off x="3117" y="2906"/>
              <a:ext cx="100" cy="100"/>
            </a:xfrm>
            <a:custGeom>
              <a:avLst/>
              <a:gdLst>
                <a:gd name="T0" fmla="*/ 26 w 32"/>
                <a:gd name="T1" fmla="*/ 26 h 32"/>
                <a:gd name="T2" fmla="*/ 6 w 32"/>
                <a:gd name="T3" fmla="*/ 26 h 32"/>
                <a:gd name="T4" fmla="*/ 6 w 32"/>
                <a:gd name="T5" fmla="*/ 6 h 32"/>
                <a:gd name="T6" fmla="*/ 26 w 32"/>
                <a:gd name="T7" fmla="*/ 6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2" y="32"/>
                    <a:pt x="6" y="26"/>
                  </a:cubicBezTo>
                  <a:cubicBezTo>
                    <a:pt x="0" y="21"/>
                    <a:pt x="0" y="11"/>
                    <a:pt x="6" y="6"/>
                  </a:cubicBezTo>
                  <a:cubicBezTo>
                    <a:pt x="12" y="0"/>
                    <a:pt x="21" y="0"/>
                    <a:pt x="26" y="6"/>
                  </a:cubicBezTo>
                  <a:cubicBezTo>
                    <a:pt x="32" y="11"/>
                    <a:pt x="32" y="21"/>
                    <a:pt x="2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grpSp>
      <p:pic>
        <p:nvPicPr>
          <p:cNvPr id="3" name="Picture 2"/>
          <p:cNvPicPr>
            <a:picLocks noChangeAspect="1"/>
          </p:cNvPicPr>
          <p:nvPr/>
        </p:nvPicPr>
        <p:blipFill>
          <a:blip r:embed="rId3"/>
          <a:stretch>
            <a:fillRect/>
          </a:stretch>
        </p:blipFill>
        <p:spPr>
          <a:xfrm>
            <a:off x="0" y="-14059"/>
            <a:ext cx="2920237" cy="755970"/>
          </a:xfrm>
          <a:prstGeom prst="rect">
            <a:avLst/>
          </a:prstGeom>
        </p:spPr>
      </p:pic>
      <p:pic>
        <p:nvPicPr>
          <p:cNvPr id="106" name="Picture 105"/>
          <p:cNvPicPr>
            <a:picLocks noChangeAspect="1"/>
          </p:cNvPicPr>
          <p:nvPr/>
        </p:nvPicPr>
        <p:blipFill>
          <a:blip r:embed="rId4"/>
          <a:stretch>
            <a:fillRect/>
          </a:stretch>
        </p:blipFill>
        <p:spPr>
          <a:xfrm>
            <a:off x="4106545" y="271841"/>
            <a:ext cx="5243165" cy="3707049"/>
          </a:xfrm>
          <a:prstGeom prst="rect">
            <a:avLst/>
          </a:prstGeom>
        </p:spPr>
      </p:pic>
      <p:sp>
        <p:nvSpPr>
          <p:cNvPr id="5" name="TextBox 4"/>
          <p:cNvSpPr txBox="1"/>
          <p:nvPr/>
        </p:nvSpPr>
        <p:spPr>
          <a:xfrm>
            <a:off x="105774" y="1394441"/>
            <a:ext cx="3742922" cy="584775"/>
          </a:xfrm>
          <a:prstGeom prst="rect">
            <a:avLst/>
          </a:prstGeom>
          <a:noFill/>
        </p:spPr>
        <p:txBody>
          <a:bodyPr wrap="square" rtlCol="0">
            <a:spAutoFit/>
          </a:bodyPr>
          <a:lstStyle/>
          <a:p>
            <a:r>
              <a:rPr lang="en-US" sz="3200" dirty="0" err="1" smtClean="0">
                <a:solidFill>
                  <a:srgbClr val="FF0000"/>
                </a:solidFill>
                <a:effectLst>
                  <a:outerShdw blurRad="38100" dist="38100" dir="2700000" algn="tl">
                    <a:srgbClr val="000000">
                      <a:alpha val="43137"/>
                    </a:srgbClr>
                  </a:outerShdw>
                </a:effectLst>
              </a:rPr>
              <a:t>Quan</a:t>
            </a:r>
            <a:r>
              <a:rPr lang="en-US" sz="3200" dirty="0" smtClean="0">
                <a:solidFill>
                  <a:srgbClr val="FF0000"/>
                </a:solidFill>
                <a:effectLst>
                  <a:outerShdw blurRad="38100" dist="38100" dir="2700000" algn="tl">
                    <a:srgbClr val="000000">
                      <a:alpha val="43137"/>
                    </a:srgbClr>
                  </a:outerShdw>
                </a:effectLst>
              </a:rPr>
              <a:t> </a:t>
            </a:r>
            <a:r>
              <a:rPr lang="en-US" sz="3200" dirty="0" err="1" smtClean="0">
                <a:solidFill>
                  <a:srgbClr val="FF0000"/>
                </a:solidFill>
                <a:effectLst>
                  <a:outerShdw blurRad="38100" dist="38100" dir="2700000" algn="tl">
                    <a:srgbClr val="000000">
                      <a:alpha val="43137"/>
                    </a:srgbClr>
                  </a:outerShdw>
                </a:effectLst>
              </a:rPr>
              <a:t>sát</a:t>
            </a:r>
            <a:r>
              <a:rPr lang="en-US" sz="3200" dirty="0" smtClean="0">
                <a:solidFill>
                  <a:srgbClr val="FF0000"/>
                </a:solidFill>
                <a:effectLst>
                  <a:outerShdw blurRad="38100" dist="38100" dir="2700000" algn="tl">
                    <a:srgbClr val="000000">
                      <a:alpha val="43137"/>
                    </a:srgbClr>
                  </a:outerShdw>
                </a:effectLst>
              </a:rPr>
              <a:t> </a:t>
            </a:r>
            <a:r>
              <a:rPr lang="en-US" sz="3200" dirty="0" err="1" smtClean="0">
                <a:solidFill>
                  <a:srgbClr val="FF0000"/>
                </a:solidFill>
                <a:effectLst>
                  <a:outerShdw blurRad="38100" dist="38100" dir="2700000" algn="tl">
                    <a:srgbClr val="000000">
                      <a:alpha val="43137"/>
                    </a:srgbClr>
                  </a:outerShdw>
                </a:effectLst>
              </a:rPr>
              <a:t>hình</a:t>
            </a:r>
            <a:r>
              <a:rPr lang="en-US" sz="3200" dirty="0" smtClean="0">
                <a:solidFill>
                  <a:srgbClr val="FF0000"/>
                </a:solidFill>
                <a:effectLst>
                  <a:outerShdw blurRad="38100" dist="38100" dir="2700000" algn="tl">
                    <a:srgbClr val="000000">
                      <a:alpha val="43137"/>
                    </a:srgbClr>
                  </a:outerShdw>
                </a:effectLst>
              </a:rPr>
              <a:t> </a:t>
            </a:r>
            <a:r>
              <a:rPr lang="en-US" sz="3200" dirty="0" err="1" smtClean="0">
                <a:solidFill>
                  <a:srgbClr val="FF0000"/>
                </a:solidFill>
                <a:effectLst>
                  <a:outerShdw blurRad="38100" dist="38100" dir="2700000" algn="tl">
                    <a:srgbClr val="000000">
                      <a:alpha val="43137"/>
                    </a:srgbClr>
                  </a:outerShdw>
                </a:effectLst>
              </a:rPr>
              <a:t>ảnh</a:t>
            </a:r>
            <a:r>
              <a:rPr lang="en-US" sz="3200" dirty="0" smtClean="0">
                <a:solidFill>
                  <a:srgbClr val="FF0000"/>
                </a:solidFill>
                <a:effectLst>
                  <a:outerShdw blurRad="38100" dist="38100" dir="2700000" algn="tl">
                    <a:srgbClr val="000000">
                      <a:alpha val="43137"/>
                    </a:srgbClr>
                  </a:outerShdw>
                </a:effectLst>
              </a:rPr>
              <a:t> </a:t>
            </a:r>
            <a:endParaRPr lang="en-US" sz="3200" dirty="0">
              <a:solidFill>
                <a:srgbClr val="FF0000"/>
              </a:solidFill>
              <a:effectLst>
                <a:outerShdw blurRad="38100" dist="38100" dir="2700000" algn="tl">
                  <a:srgbClr val="000000">
                    <a:alpha val="43137"/>
                  </a:srgbClr>
                </a:outerShdw>
              </a:effectLst>
            </a:endParaRPr>
          </a:p>
        </p:txBody>
      </p:sp>
      <p:sp>
        <p:nvSpPr>
          <p:cNvPr id="6" name="Right Arrow 5"/>
          <p:cNvSpPr/>
          <p:nvPr/>
        </p:nvSpPr>
        <p:spPr>
          <a:xfrm>
            <a:off x="3685880" y="1718985"/>
            <a:ext cx="352720" cy="26023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Down Arrow 6"/>
          <p:cNvSpPr/>
          <p:nvPr/>
        </p:nvSpPr>
        <p:spPr>
          <a:xfrm>
            <a:off x="6363093" y="4104371"/>
            <a:ext cx="425179" cy="37553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4511294" y="4833222"/>
            <a:ext cx="6096000" cy="1962204"/>
          </a:xfrm>
          <a:prstGeom prst="rect">
            <a:avLst/>
          </a:prstGeom>
        </p:spPr>
        <p:txBody>
          <a:bodyPr>
            <a:spAutoFit/>
          </a:bodyPr>
          <a:lstStyle/>
          <a:p>
            <a:pPr algn="just">
              <a:lnSpc>
                <a:spcPct val="150000"/>
              </a:lnSpc>
            </a:pPr>
            <a:r>
              <a:rPr lang="en-US" sz="2800" dirty="0" err="1" smtClean="0">
                <a:solidFill>
                  <a:srgbClr val="FF0000"/>
                </a:solidFill>
                <a:latin typeface="Times New Roman" panose="02020603050405020304" pitchFamily="18" charset="0"/>
                <a:ea typeface="Calibri" panose="020F0502020204030204" pitchFamily="34" charset="0"/>
                <a:cs typeface="Arial" panose="020B0604020202020204" pitchFamily="34" charset="0"/>
              </a:rPr>
              <a:t>Hãy</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mô</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tả</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phương</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pháp</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chọn</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phối</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hay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phương</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pháp</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chọn</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phối</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khác</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giống</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Mục</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đích</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của</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cách</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chọn</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phối</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này</a:t>
            </a:r>
            <a:r>
              <a:rPr lang="en-US" sz="28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a:t>
            </a:r>
            <a:endParaRPr lang="en-US" sz="2000" dirty="0">
              <a:solidFill>
                <a:srgbClr val="FF0000"/>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11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343" y="2402750"/>
            <a:ext cx="2374424" cy="4271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0043253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fade">
                                      <p:cBhvr>
                                        <p:cTn id="23" dur="1000"/>
                                        <p:tgtEl>
                                          <p:spTgt spid="106"/>
                                        </p:tgtEl>
                                      </p:cBhvr>
                                    </p:animEffect>
                                    <p:anim calcmode="lin" valueType="num">
                                      <p:cBhvr>
                                        <p:cTn id="24" dur="1000" fill="hold"/>
                                        <p:tgtEl>
                                          <p:spTgt spid="106"/>
                                        </p:tgtEl>
                                        <p:attrNameLst>
                                          <p:attrName>ppt_x</p:attrName>
                                        </p:attrNameLst>
                                      </p:cBhvr>
                                      <p:tavLst>
                                        <p:tav tm="0">
                                          <p:val>
                                            <p:strVal val="#ppt_x"/>
                                          </p:val>
                                        </p:tav>
                                        <p:tav tm="100000">
                                          <p:val>
                                            <p:strVal val="#ppt_x"/>
                                          </p:val>
                                        </p:tav>
                                      </p:tavLst>
                                    </p:anim>
                                    <p:anim calcmode="lin" valueType="num">
                                      <p:cBhvr>
                                        <p:cTn id="25" dur="1000" fill="hold"/>
                                        <p:tgtEl>
                                          <p:spTgt spid="106"/>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barn(inVertical)">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725193" y="756431"/>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938951" y="0"/>
            <a:ext cx="9527843" cy="1804473"/>
          </a:xfrm>
          <a:prstGeom prst="rect">
            <a:avLst/>
          </a:prstGeom>
        </p:spPr>
      </p:pic>
      <p:sp>
        <p:nvSpPr>
          <p:cNvPr id="18" name="TextBox 18"/>
          <p:cNvSpPr txBox="1"/>
          <p:nvPr/>
        </p:nvSpPr>
        <p:spPr>
          <a:xfrm>
            <a:off x="1779979" y="474785"/>
            <a:ext cx="4875230" cy="566502"/>
          </a:xfrm>
          <a:prstGeom prst="rect">
            <a:avLst/>
          </a:prstGeom>
        </p:spPr>
        <p:txBody>
          <a:bodyPr wrap="square" lIns="0" tIns="0" rIns="0" bIns="0" rtlCol="0" anchor="t">
            <a:spAutoFit/>
          </a:bodyPr>
          <a:lstStyle/>
          <a:p>
            <a:pPr algn="ctr" defTabSz="609630">
              <a:lnSpc>
                <a:spcPct val="150000"/>
              </a:lnSpc>
              <a:spcBef>
                <a:spcPct val="0"/>
              </a:spcBef>
              <a:defRPr/>
            </a:pPr>
            <a:r>
              <a:rPr lang="en-US" sz="2800" b="1" dirty="0" smtClean="0">
                <a:solidFill>
                  <a:srgbClr val="FF0000"/>
                </a:solidFill>
                <a:latin typeface="Times New Roman" panose="02020603050405020304" pitchFamily="18" charset="0"/>
                <a:cs typeface="Times New Roman" panose="02020603050405020304" pitchFamily="18" charset="0"/>
              </a:rPr>
              <a:t>2. </a:t>
            </a:r>
            <a:r>
              <a:rPr lang="en-US" sz="2800" b="1" dirty="0" err="1" smtClean="0">
                <a:solidFill>
                  <a:srgbClr val="FF0000"/>
                </a:solidFill>
                <a:latin typeface="Times New Roman" panose="02020603050405020304" pitchFamily="18" charset="0"/>
                <a:cs typeface="Times New Roman" panose="02020603050405020304" pitchFamily="18" charset="0"/>
              </a:rPr>
              <a:t>Một</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số</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phương</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pháp</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lai</a:t>
            </a:r>
            <a:endParaRPr lang="en-US" sz="2800" b="1" dirty="0">
              <a:solidFill>
                <a:srgbClr val="FF0000"/>
              </a:solidFill>
              <a:latin typeface="Times New Roman" panose="02020603050405020304" pitchFamily="18" charset="0"/>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1199993" y="1896432"/>
            <a:ext cx="3451065" cy="1077977"/>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a:lnSpc>
                <a:spcPct val="150000"/>
              </a:lnSpc>
            </a:pPr>
            <a:r>
              <a:rPr lang="en-US" sz="2000" dirty="0" smtClean="0">
                <a:solidFill>
                  <a:prstClr val="black"/>
                </a:solidFill>
                <a:latin typeface="Arial" panose="020B0604020202020204" pitchFamily="34" charset="0"/>
                <a:cs typeface="Arial" panose="020B0604020202020204" pitchFamily="34" charset="0"/>
              </a:rPr>
              <a:t>Lai </a:t>
            </a:r>
            <a:r>
              <a:rPr lang="en-US" sz="2000" dirty="0" err="1" smtClean="0">
                <a:solidFill>
                  <a:prstClr val="black"/>
                </a:solidFill>
                <a:latin typeface="Arial" panose="020B0604020202020204" pitchFamily="34" charset="0"/>
                <a:cs typeface="Arial" panose="020B0604020202020204" pitchFamily="34" charset="0"/>
              </a:rPr>
              <a:t>kinh</a:t>
            </a:r>
            <a:r>
              <a:rPr lang="en-US" sz="2000" dirty="0" smtClean="0">
                <a:solidFill>
                  <a:prstClr val="black"/>
                </a:solidFill>
                <a:latin typeface="Arial" panose="020B0604020202020204" pitchFamily="34" charset="0"/>
                <a:cs typeface="Arial" panose="020B0604020202020204" pitchFamily="34" charset="0"/>
              </a:rPr>
              <a:t> </a:t>
            </a:r>
            <a:r>
              <a:rPr lang="en-US" sz="2000" dirty="0" err="1" smtClean="0">
                <a:solidFill>
                  <a:prstClr val="black"/>
                </a:solidFill>
                <a:latin typeface="Arial" panose="020B0604020202020204" pitchFamily="34" charset="0"/>
                <a:cs typeface="Arial" panose="020B0604020202020204" pitchFamily="34" charset="0"/>
              </a:rPr>
              <a:t>tế</a:t>
            </a:r>
            <a:endParaRPr lang="en-US" sz="2000" dirty="0">
              <a:solidFill>
                <a:prstClr val="black"/>
              </a:solidFill>
              <a:latin typeface="Arial" panose="020B0604020202020204" pitchFamily="34" charset="0"/>
              <a:cs typeface="Arial" panose="020B0604020202020204" pitchFamily="34" charset="0"/>
            </a:endParaRPr>
          </a:p>
        </p:txBody>
      </p:sp>
      <p:sp>
        <p:nvSpPr>
          <p:cNvPr id="8" name="Rounded Rectangle 18">
            <a:extLst>
              <a:ext uri="{FF2B5EF4-FFF2-40B4-BE49-F238E27FC236}">
                <a16:creationId xmlns:a16="http://schemas.microsoft.com/office/drawing/2014/main" xmlns="" id="{CD6BAA3B-B2AD-9975-BB1D-FEEEB3DE71BC}"/>
              </a:ext>
            </a:extLst>
          </p:cNvPr>
          <p:cNvSpPr/>
          <p:nvPr/>
        </p:nvSpPr>
        <p:spPr>
          <a:xfrm>
            <a:off x="5150694" y="1896431"/>
            <a:ext cx="3455157" cy="1077977"/>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a:lnSpc>
                <a:spcPct val="150000"/>
              </a:lnSpc>
            </a:pPr>
            <a:r>
              <a:rPr lang="en-US" sz="2000" dirty="0" smtClean="0">
                <a:solidFill>
                  <a:prstClr val="black"/>
                </a:solidFill>
                <a:latin typeface="Arial" panose="020B0604020202020204" pitchFamily="34" charset="0"/>
                <a:cs typeface="Arial" panose="020B0604020202020204" pitchFamily="34" charset="0"/>
              </a:rPr>
              <a:t>Lai </a:t>
            </a:r>
            <a:r>
              <a:rPr lang="en-US" sz="2000" dirty="0" err="1" smtClean="0">
                <a:solidFill>
                  <a:prstClr val="black"/>
                </a:solidFill>
                <a:latin typeface="Arial" panose="020B0604020202020204" pitchFamily="34" charset="0"/>
                <a:cs typeface="Arial" panose="020B0604020202020204" pitchFamily="34" charset="0"/>
              </a:rPr>
              <a:t>cải</a:t>
            </a:r>
            <a:r>
              <a:rPr lang="en-US" sz="2000" dirty="0" smtClean="0">
                <a:solidFill>
                  <a:prstClr val="black"/>
                </a:solidFill>
                <a:latin typeface="Arial" panose="020B0604020202020204" pitchFamily="34" charset="0"/>
                <a:cs typeface="Arial" panose="020B0604020202020204" pitchFamily="34" charset="0"/>
              </a:rPr>
              <a:t> </a:t>
            </a:r>
            <a:r>
              <a:rPr lang="en-US" sz="2000" dirty="0" err="1" smtClean="0">
                <a:solidFill>
                  <a:prstClr val="black"/>
                </a:solidFill>
                <a:latin typeface="Arial" panose="020B0604020202020204" pitchFamily="34" charset="0"/>
                <a:cs typeface="Arial" panose="020B0604020202020204" pitchFamily="34" charset="0"/>
              </a:rPr>
              <a:t>tạo</a:t>
            </a:r>
            <a:endParaRPr lang="en-US" sz="2000" dirty="0">
              <a:solidFill>
                <a:prstClr val="black"/>
              </a:solidFill>
              <a:latin typeface="Arial" panose="020B0604020202020204" pitchFamily="34" charset="0"/>
              <a:cs typeface="Arial" panose="020B0604020202020204" pitchFamily="34" charset="0"/>
            </a:endParaRPr>
          </a:p>
        </p:txBody>
      </p:sp>
      <p:sp>
        <p:nvSpPr>
          <p:cNvPr id="10" name="Rounded Rectangle 20">
            <a:extLst>
              <a:ext uri="{FF2B5EF4-FFF2-40B4-BE49-F238E27FC236}">
                <a16:creationId xmlns:a16="http://schemas.microsoft.com/office/drawing/2014/main" xmlns="" id="{95DA81EE-AF8E-749F-301A-66F27D23CAF9}"/>
              </a:ext>
            </a:extLst>
          </p:cNvPr>
          <p:cNvSpPr/>
          <p:nvPr/>
        </p:nvSpPr>
        <p:spPr>
          <a:xfrm>
            <a:off x="9023705" y="1938439"/>
            <a:ext cx="2886178" cy="1077977"/>
          </a:xfrm>
          <a:prstGeom prst="roundRect">
            <a:avLst/>
          </a:prstGeom>
          <a:solidFill>
            <a:schemeClr val="accent3">
              <a:lumMod val="60000"/>
              <a:lumOff val="4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a:lnSpc>
                <a:spcPct val="150000"/>
              </a:lnSpc>
            </a:pPr>
            <a:r>
              <a:rPr lang="en-US" sz="2000" dirty="0" smtClean="0">
                <a:solidFill>
                  <a:prstClr val="black"/>
                </a:solidFill>
                <a:latin typeface="Arial" panose="020B0604020202020204" pitchFamily="34" charset="0"/>
                <a:cs typeface="Arial" panose="020B0604020202020204" pitchFamily="34" charset="0"/>
              </a:rPr>
              <a:t>Lai </a:t>
            </a:r>
            <a:r>
              <a:rPr lang="en-US" sz="2000" dirty="0" err="1" smtClean="0">
                <a:solidFill>
                  <a:prstClr val="black"/>
                </a:solidFill>
                <a:latin typeface="Arial" panose="020B0604020202020204" pitchFamily="34" charset="0"/>
                <a:cs typeface="Arial" panose="020B0604020202020204" pitchFamily="34" charset="0"/>
              </a:rPr>
              <a:t>xa</a:t>
            </a:r>
            <a:r>
              <a:rPr lang="en-US" sz="2000" dirty="0" smtClean="0">
                <a:solidFill>
                  <a:prstClr val="black"/>
                </a:solidFill>
                <a:latin typeface="Arial" panose="020B0604020202020204" pitchFamily="34" charset="0"/>
                <a:cs typeface="Arial" panose="020B0604020202020204" pitchFamily="34" charset="0"/>
              </a:rPr>
              <a:t> ( </a:t>
            </a:r>
            <a:r>
              <a:rPr lang="en-US" sz="2000" dirty="0" err="1" smtClean="0">
                <a:solidFill>
                  <a:prstClr val="black"/>
                </a:solidFill>
                <a:latin typeface="Arial" panose="020B0604020202020204" pitchFamily="34" charset="0"/>
                <a:cs typeface="Arial" panose="020B0604020202020204" pitchFamily="34" charset="0"/>
              </a:rPr>
              <a:t>lai</a:t>
            </a:r>
            <a:r>
              <a:rPr lang="en-US" sz="2000" dirty="0" smtClean="0">
                <a:solidFill>
                  <a:prstClr val="black"/>
                </a:solidFill>
                <a:latin typeface="Arial" panose="020B0604020202020204" pitchFamily="34" charset="0"/>
                <a:cs typeface="Arial" panose="020B0604020202020204" pitchFamily="34" charset="0"/>
              </a:rPr>
              <a:t> </a:t>
            </a:r>
            <a:r>
              <a:rPr lang="en-US" sz="2000" dirty="0" err="1" smtClean="0">
                <a:solidFill>
                  <a:prstClr val="black"/>
                </a:solidFill>
                <a:latin typeface="Arial" panose="020B0604020202020204" pitchFamily="34" charset="0"/>
                <a:cs typeface="Arial" panose="020B0604020202020204" pitchFamily="34" charset="0"/>
              </a:rPr>
              <a:t>khác</a:t>
            </a:r>
            <a:r>
              <a:rPr lang="en-US" sz="2000" dirty="0" smtClean="0">
                <a:solidFill>
                  <a:prstClr val="black"/>
                </a:solidFill>
                <a:latin typeface="Arial" panose="020B0604020202020204" pitchFamily="34" charset="0"/>
                <a:cs typeface="Arial" panose="020B0604020202020204" pitchFamily="34" charset="0"/>
              </a:rPr>
              <a:t> </a:t>
            </a:r>
            <a:r>
              <a:rPr lang="en-US" sz="2000" dirty="0" err="1" smtClean="0">
                <a:solidFill>
                  <a:prstClr val="black"/>
                </a:solidFill>
                <a:latin typeface="Arial" panose="020B0604020202020204" pitchFamily="34" charset="0"/>
                <a:cs typeface="Arial" panose="020B0604020202020204" pitchFamily="34" charset="0"/>
              </a:rPr>
              <a:t>loại</a:t>
            </a:r>
            <a:r>
              <a:rPr lang="en-US" sz="2000" dirty="0" smtClean="0">
                <a:solidFill>
                  <a:prstClr val="black"/>
                </a:solidFill>
                <a:latin typeface="Arial" panose="020B0604020202020204" pitchFamily="34" charset="0"/>
                <a:cs typeface="Arial" panose="020B0604020202020204" pitchFamily="34" charset="0"/>
              </a:rPr>
              <a:t>)</a:t>
            </a:r>
            <a:endParaRPr lang="en-US" sz="2000" dirty="0">
              <a:solidFill>
                <a:prstClr val="black"/>
              </a:solidFill>
              <a:latin typeface="Arial" panose="020B0604020202020204" pitchFamily="34" charset="0"/>
              <a:cs typeface="Arial" panose="020B0604020202020204" pitchFamily="34" charset="0"/>
            </a:endParaRPr>
          </a:p>
        </p:txBody>
      </p:sp>
      <p:cxnSp>
        <p:nvCxnSpPr>
          <p:cNvPr id="12" name="Straight Arrow Connector 11"/>
          <p:cNvCxnSpPr/>
          <p:nvPr/>
        </p:nvCxnSpPr>
        <p:spPr>
          <a:xfrm flipH="1">
            <a:off x="3514874" y="1041287"/>
            <a:ext cx="1358784" cy="76318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4974297" y="1133246"/>
            <a:ext cx="1454783" cy="76318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087416" y="1040752"/>
            <a:ext cx="4651987" cy="85568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938951" y="3421930"/>
            <a:ext cx="8800452" cy="1815882"/>
          </a:xfrm>
          <a:prstGeom prst="rect">
            <a:avLst/>
          </a:prstGeom>
          <a:noFill/>
        </p:spPr>
        <p:txBody>
          <a:bodyPr wrap="square" rtlCol="0">
            <a:spAutoFit/>
          </a:bodyPr>
          <a:lstStyle/>
          <a:p>
            <a:r>
              <a:rPr lang="en-US" sz="2800" dirty="0" err="1" smtClean="0">
                <a:solidFill>
                  <a:srgbClr val="C00000"/>
                </a:solidFill>
                <a:latin typeface="Times New Roman" panose="02020603050405020304" pitchFamily="18" charset="0"/>
                <a:cs typeface="Times New Roman" panose="02020603050405020304" pitchFamily="18" charset="0"/>
              </a:rPr>
              <a:t>Hoạt</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động</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nhóm</a:t>
            </a:r>
            <a:r>
              <a:rPr lang="en-US" sz="2800" dirty="0" smtClean="0">
                <a:solidFill>
                  <a:srgbClr val="C00000"/>
                </a:solidFill>
                <a:latin typeface="Times New Roman" panose="02020603050405020304" pitchFamily="18" charset="0"/>
                <a:cs typeface="Times New Roman" panose="02020603050405020304" pitchFamily="18" charset="0"/>
              </a:rPr>
              <a:t>: Theo </a:t>
            </a:r>
            <a:r>
              <a:rPr lang="en-US" sz="2800" dirty="0" err="1" smtClean="0">
                <a:solidFill>
                  <a:srgbClr val="C00000"/>
                </a:solidFill>
                <a:latin typeface="Times New Roman" panose="02020603050405020304" pitchFamily="18" charset="0"/>
                <a:cs typeface="Times New Roman" panose="02020603050405020304" pitchFamily="18" charset="0"/>
              </a:rPr>
              <a:t>yêu</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cầu</a:t>
            </a:r>
            <a:endParaRPr lang="en-US" sz="2800" dirty="0" smtClean="0">
              <a:solidFill>
                <a:srgbClr val="C00000"/>
              </a:solidFill>
              <a:latin typeface="Times New Roman" panose="02020603050405020304" pitchFamily="18" charset="0"/>
              <a:cs typeface="Times New Roman" panose="02020603050405020304" pitchFamily="18" charset="0"/>
            </a:endParaRPr>
          </a:p>
          <a:p>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Nhóm</a:t>
            </a:r>
            <a:r>
              <a:rPr lang="en-US" sz="2800" dirty="0" smtClean="0">
                <a:solidFill>
                  <a:srgbClr val="C00000"/>
                </a:solidFill>
                <a:latin typeface="Times New Roman" panose="02020603050405020304" pitchFamily="18" charset="0"/>
                <a:cs typeface="Times New Roman" panose="02020603050405020304" pitchFamily="18" charset="0"/>
              </a:rPr>
              <a:t> 1, 2: </a:t>
            </a:r>
            <a:r>
              <a:rPr lang="en-US" sz="2800" dirty="0" err="1" smtClean="0">
                <a:solidFill>
                  <a:srgbClr val="C00000"/>
                </a:solidFill>
                <a:latin typeface="Times New Roman" panose="02020603050405020304" pitchFamily="18" charset="0"/>
                <a:cs typeface="Times New Roman" panose="02020603050405020304" pitchFamily="18" charset="0"/>
              </a:rPr>
              <a:t>Tìm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hiểu</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về</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khái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niệm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mục</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đích</a:t>
            </a:r>
            <a:r>
              <a:rPr lang="en-US" sz="2800" dirty="0" smtClean="0">
                <a:solidFill>
                  <a:srgbClr val="C00000"/>
                </a:solidFill>
                <a:latin typeface="Times New Roman" panose="02020603050405020304" pitchFamily="18" charset="0"/>
                <a:cs typeface="Times New Roman" panose="02020603050405020304" pitchFamily="18" charset="0"/>
              </a:rPr>
              <a:t> Lai </a:t>
            </a:r>
            <a:r>
              <a:rPr lang="en-US" sz="2800" dirty="0" err="1" smtClean="0">
                <a:solidFill>
                  <a:srgbClr val="C00000"/>
                </a:solidFill>
                <a:latin typeface="Times New Roman" panose="02020603050405020304" pitchFamily="18" charset="0"/>
                <a:cs typeface="Times New Roman" panose="02020603050405020304" pitchFamily="18" charset="0"/>
              </a:rPr>
              <a:t>kinh</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tế</a:t>
            </a:r>
            <a:endParaRPr lang="en-US" sz="2800" dirty="0" smtClean="0">
              <a:solidFill>
                <a:srgbClr val="C00000"/>
              </a:solidFill>
              <a:latin typeface="Times New Roman" panose="02020603050405020304" pitchFamily="18" charset="0"/>
              <a:cs typeface="Times New Roman" panose="02020603050405020304" pitchFamily="18" charset="0"/>
            </a:endParaRPr>
          </a:p>
          <a:p>
            <a:pPr marL="285750" indent="-285750">
              <a:buFontTx/>
              <a:buChar char="-"/>
            </a:pPr>
            <a:r>
              <a:rPr lang="en-US" sz="2800" dirty="0" err="1" smtClean="0">
                <a:solidFill>
                  <a:srgbClr val="C00000"/>
                </a:solidFill>
                <a:latin typeface="Times New Roman" panose="02020603050405020304" pitchFamily="18" charset="0"/>
                <a:cs typeface="Times New Roman" panose="02020603050405020304" pitchFamily="18" charset="0"/>
              </a:rPr>
              <a:t>Nhóm</a:t>
            </a:r>
            <a:r>
              <a:rPr lang="en-US" sz="2800" dirty="0" smtClean="0">
                <a:solidFill>
                  <a:srgbClr val="C00000"/>
                </a:solidFill>
                <a:latin typeface="Times New Roman" panose="02020603050405020304" pitchFamily="18" charset="0"/>
                <a:cs typeface="Times New Roman" panose="02020603050405020304" pitchFamily="18" charset="0"/>
              </a:rPr>
              <a:t> 3,4: </a:t>
            </a:r>
            <a:r>
              <a:rPr lang="en-US" sz="2800" dirty="0" err="1" smtClean="0">
                <a:solidFill>
                  <a:srgbClr val="C00000"/>
                </a:solidFill>
                <a:latin typeface="Times New Roman" panose="02020603050405020304" pitchFamily="18" charset="0"/>
                <a:cs typeface="Times New Roman" panose="02020603050405020304" pitchFamily="18" charset="0"/>
              </a:rPr>
              <a:t>Tìm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hiểu</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về</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khái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niệm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mục</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đích</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lai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cải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tạo</a:t>
            </a:r>
            <a:endParaRPr lang="en-US" sz="2800" dirty="0" smtClean="0">
              <a:solidFill>
                <a:srgbClr val="C00000"/>
              </a:solidFill>
              <a:latin typeface="Times New Roman" panose="02020603050405020304" pitchFamily="18" charset="0"/>
              <a:cs typeface="Times New Roman" panose="02020603050405020304" pitchFamily="18" charset="0"/>
            </a:endParaRPr>
          </a:p>
          <a:p>
            <a:pPr marL="285750" indent="-285750">
              <a:buFontTx/>
              <a:buChar char="-"/>
            </a:pPr>
            <a:r>
              <a:rPr lang="en-US" sz="2800" dirty="0" err="1" smtClean="0">
                <a:solidFill>
                  <a:srgbClr val="C00000"/>
                </a:solidFill>
                <a:latin typeface="Times New Roman" panose="02020603050405020304" pitchFamily="18" charset="0"/>
                <a:cs typeface="Times New Roman" panose="02020603050405020304" pitchFamily="18" charset="0"/>
              </a:rPr>
              <a:t>Nhóm</a:t>
            </a:r>
            <a:r>
              <a:rPr lang="en-US" sz="2800" dirty="0" smtClean="0">
                <a:solidFill>
                  <a:srgbClr val="C00000"/>
                </a:solidFill>
                <a:latin typeface="Times New Roman" panose="02020603050405020304" pitchFamily="18" charset="0"/>
                <a:cs typeface="Times New Roman" panose="02020603050405020304" pitchFamily="18" charset="0"/>
              </a:rPr>
              <a:t> 5,6: </a:t>
            </a:r>
            <a:r>
              <a:rPr lang="en-US" sz="2800" dirty="0" err="1" smtClean="0">
                <a:solidFill>
                  <a:srgbClr val="C00000"/>
                </a:solidFill>
                <a:latin typeface="Times New Roman" panose="02020603050405020304" pitchFamily="18" charset="0"/>
                <a:cs typeface="Times New Roman" panose="02020603050405020304" pitchFamily="18" charset="0"/>
              </a:rPr>
              <a:t>Tìm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hiểu</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về</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khái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niệm</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mục</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đích</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lai</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xa</a:t>
            </a:r>
            <a:endParaRPr lang="en-US" sz="2800" dirty="0">
              <a:solidFill>
                <a:srgbClr val="C0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0400922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par>
                                <p:cTn id="17" presetID="22" presetClass="entr" presetSubtype="4"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00"/>
                                        <p:tgtEl>
                                          <p:spTgt spid="1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down)">
                                      <p:cBhvr>
                                        <p:cTn id="22" dur="500"/>
                                        <p:tgtEl>
                                          <p:spTgt spid="8"/>
                                        </p:tgtEl>
                                      </p:cBhvr>
                                    </p:animEffect>
                                  </p:childTnLst>
                                </p:cTn>
                              </p:par>
                              <p:par>
                                <p:cTn id="23" presetID="22" presetClass="entr" presetSubtype="4"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wipe(down)">
                                      <p:cBhvr>
                                        <p:cTn id="25" dur="500"/>
                                        <p:tgtEl>
                                          <p:spTgt spid="2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down)">
                                      <p:cBhvr>
                                        <p:cTn id="28" dur="5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6">
                                            <p:txEl>
                                              <p:pRg st="0" end="0"/>
                                            </p:txEl>
                                          </p:spTgt>
                                        </p:tgtEl>
                                        <p:attrNameLst>
                                          <p:attrName>style.visibility</p:attrName>
                                        </p:attrNameLst>
                                      </p:cBhvr>
                                      <p:to>
                                        <p:strVal val="visible"/>
                                      </p:to>
                                    </p:set>
                                    <p:anim calcmode="lin" valueType="num">
                                      <p:cBhvr additive="base">
                                        <p:cTn id="33"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6">
                                            <p:txEl>
                                              <p:pRg st="1" end="1"/>
                                            </p:txEl>
                                          </p:spTgt>
                                        </p:tgtEl>
                                        <p:attrNameLst>
                                          <p:attrName>style.visibility</p:attrName>
                                        </p:attrNameLst>
                                      </p:cBhvr>
                                      <p:to>
                                        <p:strVal val="visible"/>
                                      </p:to>
                                    </p:set>
                                    <p:anim calcmode="lin" valueType="num">
                                      <p:cBhvr additive="base">
                                        <p:cTn id="37"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6">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6">
                                            <p:txEl>
                                              <p:pRg st="2" end="2"/>
                                            </p:txEl>
                                          </p:spTgt>
                                        </p:tgtEl>
                                        <p:attrNameLst>
                                          <p:attrName>style.visibility</p:attrName>
                                        </p:attrNameLst>
                                      </p:cBhvr>
                                      <p:to>
                                        <p:strVal val="visible"/>
                                      </p:to>
                                    </p:set>
                                    <p:anim calcmode="lin" valueType="num">
                                      <p:cBhvr additive="base">
                                        <p:cTn id="41"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6">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6">
                                            <p:txEl>
                                              <p:pRg st="3" end="3"/>
                                            </p:txEl>
                                          </p:spTgt>
                                        </p:tgtEl>
                                        <p:attrNameLst>
                                          <p:attrName>style.visibility</p:attrName>
                                        </p:attrNameLst>
                                      </p:cBhvr>
                                      <p:to>
                                        <p:strVal val="visible"/>
                                      </p:to>
                                    </p:set>
                                    <p:anim calcmode="lin" valueType="num">
                                      <p:cBhvr additive="base">
                                        <p:cTn id="45" dur="500" fill="hold"/>
                                        <p:tgtEl>
                                          <p:spTgt spid="26">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P spid="8" grpId="0" animBg="1"/>
      <p:bldP spid="1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500356" y="889110"/>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80814" y="43759"/>
            <a:ext cx="4762493" cy="901966"/>
          </a:xfrm>
          <a:prstGeom prst="rect">
            <a:avLst/>
          </a:prstGeom>
        </p:spPr>
      </p:pic>
      <p:sp>
        <p:nvSpPr>
          <p:cNvPr id="18" name="TextBox 18"/>
          <p:cNvSpPr txBox="1"/>
          <p:nvPr/>
        </p:nvSpPr>
        <p:spPr>
          <a:xfrm>
            <a:off x="-69796" y="81623"/>
            <a:ext cx="4875230" cy="566502"/>
          </a:xfrm>
          <a:prstGeom prst="rect">
            <a:avLst/>
          </a:prstGeom>
        </p:spPr>
        <p:txBody>
          <a:bodyPr wrap="square" lIns="0" tIns="0" rIns="0" bIns="0" rtlCol="0" anchor="t">
            <a:spAutoFit/>
          </a:bodyPr>
          <a:lstStyle/>
          <a:p>
            <a:pPr marL="0" marR="0" lvl="0" indent="0" algn="ctr" defTabSz="609630" rtl="0" eaLnBrk="1" fontAlgn="auto" latinLnBrk="0" hangingPunct="1">
              <a:lnSpc>
                <a:spcPct val="150000"/>
              </a:lnSpc>
              <a:spcBef>
                <a:spcPct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2.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Một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phương</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pháp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lai</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725194" y="868193"/>
            <a:ext cx="1518386" cy="512763"/>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60963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cs typeface="Times New Roman" panose="02020603050405020304" pitchFamily="18" charset="0"/>
              </a:rPr>
              <a:t>Lai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cs typeface="Times New Roman" panose="02020603050405020304" pitchFamily="18" charset="0"/>
              </a:rPr>
              <a:t>kinh</a:t>
            </a: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cs typeface="Times New Roman" panose="02020603050405020304" pitchFamily="18" charset="0"/>
              </a:rPr>
              <a:t>tế</a:t>
            </a:r>
            <a:endPar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1656026" y="1738120"/>
            <a:ext cx="10067598" cy="1569660"/>
          </a:xfrm>
          <a:prstGeom prst="rect">
            <a:avLst/>
          </a:prstGeom>
        </p:spPr>
        <p:txBody>
          <a:bodyPr wrap="square">
            <a:spAutoFit/>
          </a:bodyPr>
          <a:lstStyle/>
          <a:p>
            <a:pPr>
              <a:lnSpc>
                <a:spcPct val="150000"/>
              </a:lnSpc>
            </a:pPr>
            <a:r>
              <a:rPr lang="de-DE" sz="3200" b="1" dirty="0">
                <a:solidFill>
                  <a:srgbClr val="C00000"/>
                </a:solidFill>
                <a:latin typeface="Times New Roman" panose="02020603050405020304" pitchFamily="18" charset="0"/>
                <a:ea typeface="Calibri" panose="020F0502020204030204" pitchFamily="34" charset="0"/>
                <a:cs typeface="Times New Roman" panose="02020603050405020304" pitchFamily="18" charset="0"/>
              </a:rPr>
              <a:t>Khái niệm: </a:t>
            </a:r>
            <a:r>
              <a:rPr lang="de-DE" sz="3200" dirty="0">
                <a:latin typeface="Times New Roman" panose="02020603050405020304" pitchFamily="18" charset="0"/>
                <a:ea typeface="Calibri" panose="020F0502020204030204" pitchFamily="34" charset="0"/>
                <a:cs typeface="Times New Roman" panose="02020603050405020304" pitchFamily="18" charset="0"/>
              </a:rPr>
              <a:t>Là phương pháp lai giữa các cá thể khác giống để tạo ra con lai có sức xuất </a:t>
            </a:r>
            <a:r>
              <a:rPr lang="de-DE" sz="3200" dirty="0" smtClean="0">
                <a:latin typeface="Times New Roman" panose="02020603050405020304" pitchFamily="18" charset="0"/>
                <a:ea typeface="Calibri" panose="020F0502020204030204" pitchFamily="34" charset="0"/>
                <a:cs typeface="Times New Roman" panose="02020603050405020304" pitchFamily="18" charset="0"/>
              </a:rPr>
              <a:t>cao</a:t>
            </a:r>
            <a:endParaRPr lang="en-US" sz="2400" dirty="0">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23" name="Google Shape;3084;p54"/>
          <p:cNvGrpSpPr/>
          <p:nvPr/>
        </p:nvGrpSpPr>
        <p:grpSpPr>
          <a:xfrm>
            <a:off x="1200696" y="2068129"/>
            <a:ext cx="388197" cy="428199"/>
            <a:chOff x="1614135" y="2161174"/>
            <a:chExt cx="370558" cy="408743"/>
          </a:xfrm>
        </p:grpSpPr>
        <p:sp>
          <p:nvSpPr>
            <p:cNvPr id="25"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26"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27"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28"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29"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0"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1"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2"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3"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4"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5"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6"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grpSp>
      <p:sp>
        <p:nvSpPr>
          <p:cNvPr id="7" name="Rectangle 6"/>
          <p:cNvSpPr/>
          <p:nvPr/>
        </p:nvSpPr>
        <p:spPr>
          <a:xfrm>
            <a:off x="1375536" y="3595943"/>
            <a:ext cx="8680679" cy="584775"/>
          </a:xfrm>
          <a:prstGeom prst="rect">
            <a:avLst/>
          </a:prstGeom>
        </p:spPr>
        <p:txBody>
          <a:bodyPr wrap="square">
            <a:spAutoFit/>
          </a:bodyPr>
          <a:lstStyle/>
          <a:p>
            <a:r>
              <a:rPr lang="de-DE" sz="3200" dirty="0" smtClean="0">
                <a:solidFill>
                  <a:srgbClr val="C00000"/>
                </a:solidFill>
                <a:latin typeface="Times New Roman" panose="02020603050405020304" pitchFamily="18" charset="0"/>
                <a:ea typeface="Calibri" panose="020F0502020204030204" pitchFamily="34" charset="0"/>
                <a:cs typeface="Times New Roman" panose="02020603050405020304" pitchFamily="18" charset="0"/>
              </a:rPr>
              <a:t> </a:t>
            </a:r>
            <a:r>
              <a:rPr lang="de-DE" sz="3200" b="1" dirty="0">
                <a:solidFill>
                  <a:srgbClr val="C00000"/>
                </a:solidFill>
                <a:latin typeface="Times New Roman" panose="02020603050405020304" pitchFamily="18" charset="0"/>
                <a:ea typeface="Calibri" panose="020F0502020204030204" pitchFamily="34" charset="0"/>
                <a:cs typeface="Times New Roman" panose="02020603050405020304" pitchFamily="18" charset="0"/>
              </a:rPr>
              <a:t>Mục đích: </a:t>
            </a:r>
            <a:r>
              <a:rPr lang="de-DE" sz="3200" dirty="0">
                <a:latin typeface="Times New Roman" panose="02020603050405020304" pitchFamily="18" charset="0"/>
                <a:ea typeface="Calibri" panose="020F0502020204030204" pitchFamily="34" charset="0"/>
                <a:cs typeface="Times New Roman" panose="02020603050405020304" pitchFamily="18" charset="0"/>
              </a:rPr>
              <a:t>Thu các thương phẩm: thịt, trứng, sữa</a:t>
            </a:r>
            <a:endParaRPr lang="en-US" dirty="0"/>
          </a:p>
        </p:txBody>
      </p:sp>
      <p:grpSp>
        <p:nvGrpSpPr>
          <p:cNvPr id="37" name="Google Shape;3084;p54"/>
          <p:cNvGrpSpPr/>
          <p:nvPr/>
        </p:nvGrpSpPr>
        <p:grpSpPr>
          <a:xfrm>
            <a:off x="821257" y="3622463"/>
            <a:ext cx="388197" cy="428199"/>
            <a:chOff x="1614135" y="2161174"/>
            <a:chExt cx="370558" cy="408743"/>
          </a:xfrm>
        </p:grpSpPr>
        <p:sp>
          <p:nvSpPr>
            <p:cNvPr id="38"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39"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0"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1"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2"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3"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4"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5"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6"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7"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8"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sp>
          <p:nvSpPr>
            <p:cNvPr id="49"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839391541"/>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1000"/>
                                        <p:tgtEl>
                                          <p:spTgt spid="37"/>
                                        </p:tgtEl>
                                      </p:cBhvr>
                                    </p:animEffect>
                                    <p:anim calcmode="lin" valueType="num">
                                      <p:cBhvr>
                                        <p:cTn id="23" dur="1000" fill="hold"/>
                                        <p:tgtEl>
                                          <p:spTgt spid="37"/>
                                        </p:tgtEl>
                                        <p:attrNameLst>
                                          <p:attrName>ppt_x</p:attrName>
                                        </p:attrNameLst>
                                      </p:cBhvr>
                                      <p:tavLst>
                                        <p:tav tm="0">
                                          <p:val>
                                            <p:strVal val="#ppt_x"/>
                                          </p:val>
                                        </p:tav>
                                        <p:tav tm="100000">
                                          <p:val>
                                            <p:strVal val="#ppt_x"/>
                                          </p:val>
                                        </p:tav>
                                      </p:tavLst>
                                    </p:anim>
                                    <p:anim calcmode="lin" valueType="num">
                                      <p:cBhvr>
                                        <p:cTn id="24" dur="1000" fill="hold"/>
                                        <p:tgtEl>
                                          <p:spTgt spid="37"/>
                                        </p:tgtEl>
                                        <p:attrNameLst>
                                          <p:attrName>ppt_y</p:attrName>
                                        </p:attrNameLst>
                                      </p:cBhvr>
                                      <p:tavLst>
                                        <p:tav tm="0">
                                          <p:val>
                                            <p:strVal val="#ppt_y+.1"/>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P spid="4" grpId="0"/>
      <p:bldP spid="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100"/>
        <p:cNvGrpSpPr/>
        <p:nvPr/>
      </p:nvGrpSpPr>
      <p:grpSpPr>
        <a:xfrm>
          <a:off x="0" y="0"/>
          <a:ext cx="0" cy="0"/>
          <a:chOff x="0" y="0"/>
          <a:chExt cx="0" cy="0"/>
        </a:xfrm>
      </p:grpSpPr>
      <p:grpSp>
        <p:nvGrpSpPr>
          <p:cNvPr id="3103" name="Google Shape;3103;p55"/>
          <p:cNvGrpSpPr/>
          <p:nvPr/>
        </p:nvGrpSpPr>
        <p:grpSpPr>
          <a:xfrm>
            <a:off x="2146607" y="1072526"/>
            <a:ext cx="7909957" cy="4876268"/>
            <a:chOff x="1609955" y="804394"/>
            <a:chExt cx="5932468" cy="3657201"/>
          </a:xfrm>
        </p:grpSpPr>
        <p:grpSp>
          <p:nvGrpSpPr>
            <p:cNvPr id="3104" name="Google Shape;3104;p55"/>
            <p:cNvGrpSpPr/>
            <p:nvPr/>
          </p:nvGrpSpPr>
          <p:grpSpPr>
            <a:xfrm>
              <a:off x="3465605" y="804394"/>
              <a:ext cx="4076818" cy="2892835"/>
              <a:chOff x="3465605" y="804394"/>
              <a:chExt cx="4076818" cy="2892835"/>
            </a:xfrm>
          </p:grpSpPr>
          <p:grpSp>
            <p:nvGrpSpPr>
              <p:cNvPr id="3105" name="Google Shape;3105;p55"/>
              <p:cNvGrpSpPr/>
              <p:nvPr/>
            </p:nvGrpSpPr>
            <p:grpSpPr>
              <a:xfrm>
                <a:off x="7016350" y="1223412"/>
                <a:ext cx="526073" cy="2473818"/>
                <a:chOff x="7867825" y="2578787"/>
                <a:chExt cx="526073" cy="2473818"/>
              </a:xfrm>
            </p:grpSpPr>
            <p:sp>
              <p:nvSpPr>
                <p:cNvPr id="3106" name="Google Shape;3106;p55"/>
                <p:cNvSpPr/>
                <p:nvPr/>
              </p:nvSpPr>
              <p:spPr>
                <a:xfrm flipH="1">
                  <a:off x="7867825" y="49088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55"/>
                <p:cNvSpPr/>
                <p:nvPr/>
              </p:nvSpPr>
              <p:spPr>
                <a:xfrm rot="5592085" flipH="1">
                  <a:off x="8284077" y="2546888"/>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08" name="Google Shape;3108;p55"/>
              <p:cNvSpPr/>
              <p:nvPr/>
            </p:nvSpPr>
            <p:spPr>
              <a:xfrm rot="1191017" flipH="1">
                <a:off x="3488991" y="831065"/>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09" name="Google Shape;3109;p55"/>
            <p:cNvSpPr/>
            <p:nvPr/>
          </p:nvSpPr>
          <p:spPr>
            <a:xfrm rot="1191017" flipH="1">
              <a:off x="1633341" y="4264477"/>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 name="Rounded Rectangle 17">
            <a:extLst>
              <a:ext uri="{FF2B5EF4-FFF2-40B4-BE49-F238E27FC236}">
                <a16:creationId xmlns:a16="http://schemas.microsoft.com/office/drawing/2014/main" xmlns="" id="{423B0A3D-FC6F-B92B-556E-10FB3C4965FB}"/>
              </a:ext>
            </a:extLst>
          </p:cNvPr>
          <p:cNvSpPr/>
          <p:nvPr/>
        </p:nvSpPr>
        <p:spPr>
          <a:xfrm>
            <a:off x="4776595" y="-83075"/>
            <a:ext cx="2322806" cy="616477"/>
          </a:xfrm>
          <a:prstGeom prst="roundRect">
            <a:avLst/>
          </a:prstGeom>
          <a:solidFill>
            <a:srgbClr val="9BBB59">
              <a:lumMod val="20000"/>
              <a:lumOff val="80000"/>
            </a:srgbClr>
          </a:solidFill>
          <a:ln w="57150" cap="flat" cmpd="sng" algn="ctr">
            <a:solidFill>
              <a:srgbClr val="9BBB59">
                <a:lumMod val="50000"/>
              </a:srgbClr>
            </a:solidFill>
            <a:prstDash val="solid"/>
          </a:ln>
          <a:effectLst/>
        </p:spPr>
        <p:txBody>
          <a:bodyPr rtlCol="0" anchor="ctr"/>
          <a:lstStyle/>
          <a:p>
            <a:pPr marL="0" marR="0" lvl="0" indent="0" algn="ctr" defTabSz="609630" eaLnBrk="1" fontAlgn="auto" latinLnBrk="0" hangingPunct="1">
              <a:lnSpc>
                <a:spcPct val="15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Lai </a:t>
            </a:r>
            <a:r>
              <a:rPr kumimoji="0" lang="en-US" sz="2800" b="1" i="0" u="none" strike="noStrike" kern="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kinh</a:t>
            </a:r>
            <a:r>
              <a:rPr kumimoji="0" lang="en-US" sz="2800" b="1"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tế</a:t>
            </a:r>
            <a:endParaRPr kumimoji="0" lang="en-US" sz="2800" b="1"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1361510" y="884953"/>
            <a:ext cx="4227954" cy="3516213"/>
          </a:xfrm>
          <a:prstGeom prst="rect">
            <a:avLst/>
          </a:prstGeom>
        </p:spPr>
      </p:pic>
      <p:pic>
        <p:nvPicPr>
          <p:cNvPr id="3" name="Picture 2"/>
          <p:cNvPicPr>
            <a:picLocks noChangeAspect="1"/>
          </p:cNvPicPr>
          <p:nvPr/>
        </p:nvPicPr>
        <p:blipFill>
          <a:blip r:embed="rId4"/>
          <a:stretch>
            <a:fillRect/>
          </a:stretch>
        </p:blipFill>
        <p:spPr>
          <a:xfrm>
            <a:off x="6540277" y="819266"/>
            <a:ext cx="3972479" cy="3581900"/>
          </a:xfrm>
          <a:prstGeom prst="rect">
            <a:avLst/>
          </a:prstGeom>
        </p:spPr>
      </p:pic>
      <p:sp>
        <p:nvSpPr>
          <p:cNvPr id="8" name="TextBox 7"/>
          <p:cNvSpPr txBox="1"/>
          <p:nvPr/>
        </p:nvSpPr>
        <p:spPr>
          <a:xfrm>
            <a:off x="2458185" y="4464454"/>
            <a:ext cx="2615260" cy="369332"/>
          </a:xfrm>
          <a:prstGeom prst="rect">
            <a:avLst/>
          </a:prstGeom>
        </p:spPr>
        <p:style>
          <a:lnRef idx="3">
            <a:schemeClr val="lt1"/>
          </a:lnRef>
          <a:fillRef idx="1">
            <a:schemeClr val="accent5"/>
          </a:fillRef>
          <a:effectRef idx="1">
            <a:schemeClr val="accent5"/>
          </a:effectRef>
          <a:fontRef idx="minor">
            <a:schemeClr val="lt1"/>
          </a:fontRef>
        </p:style>
        <p:txBody>
          <a:bodyPr wrap="square" rtlCol="0">
            <a:spAutoFit/>
          </a:bodyPr>
          <a:lstStyle/>
          <a:p>
            <a:r>
              <a:rPr lang="en-US" b="1" dirty="0" smtClean="0">
                <a:solidFill>
                  <a:srgbClr val="C00000"/>
                </a:solidFill>
              </a:rPr>
              <a:t>Lai </a:t>
            </a:r>
            <a:r>
              <a:rPr lang="en-US" b="1" dirty="0" err="1" smtClean="0">
                <a:solidFill>
                  <a:srgbClr val="C00000"/>
                </a:solidFill>
              </a:rPr>
              <a:t>kinh</a:t>
            </a:r>
            <a:r>
              <a:rPr lang="en-US" b="1" dirty="0" smtClean="0">
                <a:solidFill>
                  <a:srgbClr val="C00000"/>
                </a:solidFill>
              </a:rPr>
              <a:t> </a:t>
            </a:r>
            <a:r>
              <a:rPr lang="en-US" b="1" dirty="0" err="1" smtClean="0">
                <a:solidFill>
                  <a:srgbClr val="C00000"/>
                </a:solidFill>
              </a:rPr>
              <a:t>tế</a:t>
            </a:r>
            <a:r>
              <a:rPr lang="en-US" b="1" dirty="0" smtClean="0">
                <a:solidFill>
                  <a:srgbClr val="C00000"/>
                </a:solidFill>
              </a:rPr>
              <a:t> </a:t>
            </a:r>
            <a:r>
              <a:rPr lang="en-US" b="1" dirty="0" err="1" smtClean="0">
                <a:solidFill>
                  <a:srgbClr val="C00000"/>
                </a:solidFill>
              </a:rPr>
              <a:t>đơn</a:t>
            </a:r>
            <a:r>
              <a:rPr lang="en-US" b="1" dirty="0" smtClean="0">
                <a:solidFill>
                  <a:srgbClr val="C00000"/>
                </a:solidFill>
              </a:rPr>
              <a:t> </a:t>
            </a:r>
            <a:r>
              <a:rPr lang="en-US" b="1" dirty="0" err="1" smtClean="0">
                <a:solidFill>
                  <a:srgbClr val="C00000"/>
                </a:solidFill>
              </a:rPr>
              <a:t>giản</a:t>
            </a:r>
            <a:endParaRPr lang="en-US" b="1" dirty="0">
              <a:solidFill>
                <a:srgbClr val="C00000"/>
              </a:solidFill>
            </a:endParaRPr>
          </a:p>
        </p:txBody>
      </p:sp>
      <p:sp>
        <p:nvSpPr>
          <p:cNvPr id="18" name="TextBox 17"/>
          <p:cNvSpPr txBox="1"/>
          <p:nvPr/>
        </p:nvSpPr>
        <p:spPr>
          <a:xfrm>
            <a:off x="7218886" y="4502364"/>
            <a:ext cx="2615260" cy="369332"/>
          </a:xfrm>
          <a:prstGeom prst="rect">
            <a:avLst/>
          </a:prstGeom>
        </p:spPr>
        <p:style>
          <a:lnRef idx="3">
            <a:schemeClr val="lt1"/>
          </a:lnRef>
          <a:fillRef idx="1">
            <a:schemeClr val="accent5"/>
          </a:fillRef>
          <a:effectRef idx="1">
            <a:schemeClr val="accent5"/>
          </a:effectRef>
          <a:fontRef idx="minor">
            <a:schemeClr val="lt1"/>
          </a:fontRef>
        </p:style>
        <p:txBody>
          <a:bodyPr wrap="square" rtlCol="0">
            <a:spAutoFit/>
          </a:bodyPr>
          <a:lstStyle/>
          <a:p>
            <a:r>
              <a:rPr lang="en-US" b="1" dirty="0" smtClean="0">
                <a:solidFill>
                  <a:srgbClr val="C00000"/>
                </a:solidFill>
              </a:rPr>
              <a:t>Lai </a:t>
            </a:r>
            <a:r>
              <a:rPr lang="en-US" b="1" dirty="0" err="1" smtClean="0">
                <a:solidFill>
                  <a:srgbClr val="C00000"/>
                </a:solidFill>
              </a:rPr>
              <a:t>kinh</a:t>
            </a:r>
            <a:r>
              <a:rPr lang="en-US" b="1" dirty="0" smtClean="0">
                <a:solidFill>
                  <a:srgbClr val="C00000"/>
                </a:solidFill>
              </a:rPr>
              <a:t> </a:t>
            </a:r>
            <a:r>
              <a:rPr lang="en-US" b="1" dirty="0" err="1" smtClean="0">
                <a:solidFill>
                  <a:srgbClr val="C00000"/>
                </a:solidFill>
              </a:rPr>
              <a:t>tế</a:t>
            </a:r>
            <a:r>
              <a:rPr lang="en-US" b="1" dirty="0" smtClean="0">
                <a:solidFill>
                  <a:srgbClr val="C00000"/>
                </a:solidFill>
              </a:rPr>
              <a:t> </a:t>
            </a:r>
            <a:r>
              <a:rPr lang="en-US" b="1" dirty="0" err="1" smtClean="0">
                <a:solidFill>
                  <a:srgbClr val="C00000"/>
                </a:solidFill>
              </a:rPr>
              <a:t>phức</a:t>
            </a:r>
            <a:r>
              <a:rPr lang="en-US" b="1" dirty="0" smtClean="0">
                <a:solidFill>
                  <a:srgbClr val="C00000"/>
                </a:solidFill>
              </a:rPr>
              <a:t> </a:t>
            </a:r>
            <a:r>
              <a:rPr lang="en-US" b="1" dirty="0" err="1" smtClean="0">
                <a:solidFill>
                  <a:srgbClr val="C00000"/>
                </a:solidFill>
              </a:rPr>
              <a:t>tạp</a:t>
            </a:r>
            <a:r>
              <a:rPr lang="en-US" b="1" dirty="0" smtClean="0">
                <a:solidFill>
                  <a:srgbClr val="C00000"/>
                </a:solidFill>
              </a:rPr>
              <a:t> </a:t>
            </a:r>
            <a:endParaRPr lang="en-US" b="1" dirty="0">
              <a:solidFill>
                <a:srgbClr val="C00000"/>
              </a:solidFill>
            </a:endParaRPr>
          </a:p>
        </p:txBody>
      </p:sp>
    </p:spTree>
    <p:extLst>
      <p:ext uri="{BB962C8B-B14F-4D97-AF65-F5344CB8AC3E}">
        <p14:creationId xmlns:p14="http://schemas.microsoft.com/office/powerpoint/2010/main" val="23090731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6" name="Picture 4" descr="8a73"/>
          <p:cNvPicPr>
            <a:picLocks noGrp="1" noChangeAspect="1" noChangeArrowheads="1" noCrop="1"/>
          </p:cNvPicPr>
          <p:nvPr>
            <p:ph type="body" idx="1"/>
          </p:nvPr>
        </p:nvPicPr>
        <p:blipFill>
          <a:blip r:embed="rId2">
            <a:extLst>
              <a:ext uri="{28A0092B-C50C-407E-A947-70E740481C1C}">
                <a14:useLocalDpi xmlns:a14="http://schemas.microsoft.com/office/drawing/2010/main" val="0"/>
              </a:ext>
            </a:extLst>
          </a:blip>
          <a:srcRect/>
          <a:stretch>
            <a:fillRect/>
          </a:stretch>
        </p:blipFill>
        <p:spPr>
          <a:xfrm>
            <a:off x="1467440" y="593889"/>
            <a:ext cx="9144000" cy="6858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9637" name="Rectangle 5"/>
          <p:cNvSpPr>
            <a:spLocks noChangeArrowheads="1"/>
          </p:cNvSpPr>
          <p:nvPr/>
        </p:nvSpPr>
        <p:spPr bwMode="auto">
          <a:xfrm>
            <a:off x="1924640" y="944251"/>
            <a:ext cx="8686800" cy="525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669925" indent="-325438">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022350" indent="-350838">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339850" indent="-315913">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1681163" indent="-339725">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138363" indent="-339725" fontAlgn="base">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595563" indent="-339725" fontAlgn="base">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052763" indent="-339725" fontAlgn="base">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509963" indent="-339725" fontAlgn="base">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fontAlgn="base">
              <a:lnSpc>
                <a:spcPct val="90000"/>
              </a:lnSpc>
              <a:spcAft>
                <a:spcPct val="0"/>
              </a:spcAft>
              <a:buClr>
                <a:srgbClr val="CC9900"/>
              </a:buClr>
            </a:pPr>
            <a:r>
              <a:rPr lang="en-US" altLang="en-US" sz="2500" dirty="0" err="1">
                <a:solidFill>
                  <a:srgbClr val="0000FF"/>
                </a:solidFill>
              </a:rPr>
              <a:t>Tại</a:t>
            </a:r>
            <a:r>
              <a:rPr lang="en-US" altLang="en-US" sz="2500" dirty="0">
                <a:solidFill>
                  <a:srgbClr val="0000FF"/>
                </a:solidFill>
              </a:rPr>
              <a:t> </a:t>
            </a:r>
            <a:r>
              <a:rPr lang="en-US" altLang="en-US" sz="2500" dirty="0" err="1">
                <a:solidFill>
                  <a:srgbClr val="0000FF"/>
                </a:solidFill>
              </a:rPr>
              <a:t>sao</a:t>
            </a:r>
            <a:r>
              <a:rPr lang="en-US" altLang="en-US" sz="2500" dirty="0">
                <a:solidFill>
                  <a:srgbClr val="0000FF"/>
                </a:solidFill>
              </a:rPr>
              <a:t> F1 </a:t>
            </a:r>
            <a:r>
              <a:rPr lang="en-US" altLang="en-US" sz="2500" dirty="0" err="1">
                <a:solidFill>
                  <a:srgbClr val="0000FF"/>
                </a:solidFill>
              </a:rPr>
              <a:t>chỉ</a:t>
            </a:r>
            <a:r>
              <a:rPr lang="en-US" altLang="en-US" sz="2500" dirty="0">
                <a:solidFill>
                  <a:srgbClr val="0000FF"/>
                </a:solidFill>
              </a:rPr>
              <a:t> </a:t>
            </a:r>
            <a:r>
              <a:rPr lang="en-US" altLang="en-US" sz="2500" dirty="0" err="1">
                <a:solidFill>
                  <a:srgbClr val="0000FF"/>
                </a:solidFill>
              </a:rPr>
              <a:t>dùng</a:t>
            </a:r>
            <a:r>
              <a:rPr lang="en-US" altLang="en-US" sz="2500" dirty="0">
                <a:solidFill>
                  <a:srgbClr val="0000FF"/>
                </a:solidFill>
              </a:rPr>
              <a:t> </a:t>
            </a:r>
            <a:r>
              <a:rPr lang="en-US" altLang="en-US" sz="2500" dirty="0" err="1">
                <a:solidFill>
                  <a:srgbClr val="0000FF"/>
                </a:solidFill>
              </a:rPr>
              <a:t>làm</a:t>
            </a:r>
            <a:r>
              <a:rPr lang="en-US" altLang="en-US" sz="2500" dirty="0">
                <a:solidFill>
                  <a:srgbClr val="0000FF"/>
                </a:solidFill>
              </a:rPr>
              <a:t> </a:t>
            </a:r>
            <a:r>
              <a:rPr lang="en-US" altLang="en-US" sz="2500" dirty="0" err="1">
                <a:solidFill>
                  <a:srgbClr val="0000FF"/>
                </a:solidFill>
              </a:rPr>
              <a:t>sản</a:t>
            </a:r>
            <a:r>
              <a:rPr lang="en-US" altLang="en-US" sz="2500" dirty="0">
                <a:solidFill>
                  <a:srgbClr val="0000FF"/>
                </a:solidFill>
              </a:rPr>
              <a:t> </a:t>
            </a:r>
            <a:r>
              <a:rPr lang="en-US" altLang="en-US" sz="2500" dirty="0" err="1">
                <a:solidFill>
                  <a:srgbClr val="0000FF"/>
                </a:solidFill>
              </a:rPr>
              <a:t>phẩm</a:t>
            </a:r>
            <a:r>
              <a:rPr lang="en-US" altLang="en-US" sz="2500" dirty="0">
                <a:solidFill>
                  <a:srgbClr val="0000FF"/>
                </a:solidFill>
              </a:rPr>
              <a:t>, </a:t>
            </a:r>
            <a:r>
              <a:rPr lang="en-US" altLang="en-US" sz="2500" dirty="0" err="1">
                <a:solidFill>
                  <a:srgbClr val="0000FF"/>
                </a:solidFill>
              </a:rPr>
              <a:t>không</a:t>
            </a:r>
            <a:r>
              <a:rPr lang="en-US" altLang="en-US" sz="2500" dirty="0">
                <a:solidFill>
                  <a:srgbClr val="0000FF"/>
                </a:solidFill>
              </a:rPr>
              <a:t> </a:t>
            </a:r>
            <a:r>
              <a:rPr lang="en-US" altLang="en-US" sz="2500" dirty="0" err="1">
                <a:solidFill>
                  <a:srgbClr val="0000FF"/>
                </a:solidFill>
              </a:rPr>
              <a:t>dùng</a:t>
            </a:r>
            <a:r>
              <a:rPr lang="en-US" altLang="en-US" sz="2500" dirty="0">
                <a:solidFill>
                  <a:srgbClr val="0000FF"/>
                </a:solidFill>
              </a:rPr>
              <a:t> </a:t>
            </a:r>
            <a:r>
              <a:rPr lang="en-US" altLang="en-US" sz="2500" dirty="0" err="1">
                <a:solidFill>
                  <a:srgbClr val="0000FF"/>
                </a:solidFill>
              </a:rPr>
              <a:t>làm</a:t>
            </a:r>
            <a:r>
              <a:rPr lang="en-US" altLang="en-US" sz="2500" dirty="0">
                <a:solidFill>
                  <a:srgbClr val="0000FF"/>
                </a:solidFill>
              </a:rPr>
              <a:t>                                                   	</a:t>
            </a:r>
            <a:r>
              <a:rPr lang="en-US" altLang="en-US" sz="2500" dirty="0" err="1">
                <a:solidFill>
                  <a:srgbClr val="0000FF"/>
                </a:solidFill>
              </a:rPr>
              <a:t>giống</a:t>
            </a:r>
            <a:r>
              <a:rPr lang="en-US" altLang="en-US" sz="2500" dirty="0">
                <a:solidFill>
                  <a:srgbClr val="0000FF"/>
                </a:solidFill>
              </a:rPr>
              <a:t>?</a:t>
            </a:r>
          </a:p>
          <a:p>
            <a:pPr fontAlgn="base">
              <a:lnSpc>
                <a:spcPct val="90000"/>
              </a:lnSpc>
              <a:spcAft>
                <a:spcPct val="0"/>
              </a:spcAft>
              <a:buClr>
                <a:srgbClr val="CC9900"/>
              </a:buClr>
              <a:buNone/>
            </a:pPr>
            <a:endParaRPr lang="en-US" altLang="en-US" sz="2500" dirty="0">
              <a:solidFill>
                <a:srgbClr val="0000FF"/>
              </a:solidFill>
            </a:endParaRPr>
          </a:p>
          <a:p>
            <a:pPr fontAlgn="base">
              <a:lnSpc>
                <a:spcPct val="90000"/>
              </a:lnSpc>
              <a:spcAft>
                <a:spcPct val="0"/>
              </a:spcAft>
              <a:buClr>
                <a:srgbClr val="CC9900"/>
              </a:buClr>
              <a:buNone/>
            </a:pPr>
            <a:r>
              <a:rPr lang="en-US" altLang="en-US" sz="2500" dirty="0">
                <a:solidFill>
                  <a:srgbClr val="FF0066"/>
                </a:solidFill>
              </a:rPr>
              <a:t>   - </a:t>
            </a:r>
            <a:r>
              <a:rPr lang="en-US" altLang="en-US" sz="2500" dirty="0">
                <a:solidFill>
                  <a:srgbClr val="FF0000"/>
                </a:solidFill>
              </a:rPr>
              <a:t>Ở F1 </a:t>
            </a:r>
            <a:r>
              <a:rPr lang="en-US" altLang="en-US" sz="2500" dirty="0" err="1">
                <a:solidFill>
                  <a:srgbClr val="FF0000"/>
                </a:solidFill>
              </a:rPr>
              <a:t>ưu</a:t>
            </a:r>
            <a:r>
              <a:rPr lang="en-US" altLang="en-US" sz="2500" dirty="0">
                <a:solidFill>
                  <a:srgbClr val="FF0000"/>
                </a:solidFill>
              </a:rPr>
              <a:t> </a:t>
            </a:r>
            <a:r>
              <a:rPr lang="en-US" altLang="en-US" sz="2500" dirty="0" err="1">
                <a:solidFill>
                  <a:srgbClr val="FF0000"/>
                </a:solidFill>
              </a:rPr>
              <a:t>thế</a:t>
            </a:r>
            <a:r>
              <a:rPr lang="en-US" altLang="en-US" sz="2500" dirty="0">
                <a:solidFill>
                  <a:srgbClr val="FF0000"/>
                </a:solidFill>
              </a:rPr>
              <a:t> </a:t>
            </a:r>
            <a:r>
              <a:rPr lang="en-US" altLang="en-US" sz="2500" dirty="0" err="1">
                <a:solidFill>
                  <a:srgbClr val="FF0000"/>
                </a:solidFill>
              </a:rPr>
              <a:t>lai</a:t>
            </a:r>
            <a:r>
              <a:rPr lang="en-US" altLang="en-US" sz="2500" dirty="0">
                <a:solidFill>
                  <a:srgbClr val="FF0000"/>
                </a:solidFill>
              </a:rPr>
              <a:t> </a:t>
            </a:r>
            <a:r>
              <a:rPr lang="en-US" altLang="en-US" sz="2500" dirty="0" err="1">
                <a:solidFill>
                  <a:srgbClr val="FF0000"/>
                </a:solidFill>
              </a:rPr>
              <a:t>biểu</a:t>
            </a:r>
            <a:r>
              <a:rPr lang="en-US" altLang="en-US" sz="2500" dirty="0">
                <a:solidFill>
                  <a:srgbClr val="FF0000"/>
                </a:solidFill>
              </a:rPr>
              <a:t> </a:t>
            </a:r>
            <a:r>
              <a:rPr lang="en-US" altLang="en-US" sz="2500" dirty="0" err="1">
                <a:solidFill>
                  <a:srgbClr val="FF0000"/>
                </a:solidFill>
              </a:rPr>
              <a:t>hiện</a:t>
            </a:r>
            <a:r>
              <a:rPr lang="en-US" altLang="en-US" sz="2500" dirty="0">
                <a:solidFill>
                  <a:srgbClr val="FF0000"/>
                </a:solidFill>
              </a:rPr>
              <a:t> </a:t>
            </a:r>
            <a:r>
              <a:rPr lang="en-US" altLang="en-US" sz="2500" dirty="0" err="1">
                <a:solidFill>
                  <a:srgbClr val="FF0000"/>
                </a:solidFill>
              </a:rPr>
              <a:t>cao</a:t>
            </a:r>
            <a:r>
              <a:rPr lang="en-US" altLang="en-US" sz="2500" dirty="0">
                <a:solidFill>
                  <a:srgbClr val="FF0000"/>
                </a:solidFill>
              </a:rPr>
              <a:t> </a:t>
            </a:r>
            <a:r>
              <a:rPr lang="en-US" altLang="en-US" sz="2500" dirty="0" err="1">
                <a:solidFill>
                  <a:srgbClr val="FF0000"/>
                </a:solidFill>
              </a:rPr>
              <a:t>nhất</a:t>
            </a:r>
            <a:r>
              <a:rPr lang="en-US" altLang="en-US" sz="2500" dirty="0">
                <a:solidFill>
                  <a:srgbClr val="FF0000"/>
                </a:solidFill>
              </a:rPr>
              <a:t>.</a:t>
            </a:r>
          </a:p>
          <a:p>
            <a:pPr algn="just"/>
            <a:r>
              <a:rPr lang="en-US" altLang="en-US" sz="2500" dirty="0">
                <a:solidFill>
                  <a:srgbClr val="FF0000"/>
                </a:solidFill>
              </a:rPr>
              <a:t> </a:t>
            </a:r>
            <a:r>
              <a:rPr lang="en-US" altLang="en-US" sz="2500" dirty="0" smtClean="0">
                <a:solidFill>
                  <a:srgbClr val="FF0000"/>
                </a:solidFill>
              </a:rPr>
              <a:t> -</a:t>
            </a:r>
            <a:r>
              <a:rPr lang="vi-VN" sz="2800" dirty="0">
                <a:solidFill>
                  <a:srgbClr val="000000"/>
                </a:solidFill>
                <a:latin typeface="OpenSans"/>
              </a:rPr>
              <a:t>Không dùng con lai kinh tế để làm giống là vì:</a:t>
            </a:r>
          </a:p>
          <a:p>
            <a:pPr algn="just"/>
            <a:r>
              <a:rPr lang="vi-VN" sz="2800" dirty="0">
                <a:solidFill>
                  <a:srgbClr val="000000"/>
                </a:solidFill>
                <a:latin typeface="OpenSans"/>
              </a:rPr>
              <a:t>Con lai F1 là cơ thể dị hợp, nếu đem các con lai F1 giao phối với nhau thì các gen lặn sẽ được tổ hợp lại với nhau tạo thể đồng hợp lặn → các tính trạng có hại sẽ được biểu hiện ra bên ngoài kiểu hình, ảnh hưởng đến năng suất và chất lượng sản phẩm của các thế hệ tiếp theo.</a:t>
            </a:r>
          </a:p>
          <a:p>
            <a:pPr fontAlgn="base">
              <a:lnSpc>
                <a:spcPct val="90000"/>
              </a:lnSpc>
              <a:spcAft>
                <a:spcPct val="0"/>
              </a:spcAft>
              <a:buClr>
                <a:srgbClr val="CC9900"/>
              </a:buClr>
              <a:buNone/>
            </a:pPr>
            <a:endParaRPr lang="en-US" altLang="en-US" sz="2500" dirty="0">
              <a:solidFill>
                <a:srgbClr val="0000FF"/>
              </a:solidFill>
            </a:endParaRPr>
          </a:p>
          <a:p>
            <a:pPr fontAlgn="base">
              <a:lnSpc>
                <a:spcPct val="90000"/>
              </a:lnSpc>
              <a:spcAft>
                <a:spcPct val="0"/>
              </a:spcAft>
              <a:buClr>
                <a:srgbClr val="CC9900"/>
              </a:buClr>
            </a:pPr>
            <a:r>
              <a:rPr lang="en-US" altLang="en-US" sz="2500" dirty="0" err="1">
                <a:solidFill>
                  <a:srgbClr val="0000FF"/>
                </a:solidFill>
              </a:rPr>
              <a:t>Kể</a:t>
            </a:r>
            <a:r>
              <a:rPr lang="en-US" altLang="en-US" sz="2500" dirty="0">
                <a:solidFill>
                  <a:srgbClr val="0000FF"/>
                </a:solidFill>
              </a:rPr>
              <a:t> </a:t>
            </a:r>
            <a:r>
              <a:rPr lang="en-US" altLang="en-US" sz="2500" dirty="0" err="1">
                <a:solidFill>
                  <a:srgbClr val="0000FF"/>
                </a:solidFill>
              </a:rPr>
              <a:t>tên</a:t>
            </a:r>
            <a:r>
              <a:rPr lang="en-US" altLang="en-US" sz="2500" dirty="0">
                <a:solidFill>
                  <a:srgbClr val="0000FF"/>
                </a:solidFill>
              </a:rPr>
              <a:t> </a:t>
            </a:r>
            <a:r>
              <a:rPr lang="en-US" altLang="en-US" sz="2500" dirty="0" err="1">
                <a:solidFill>
                  <a:srgbClr val="0000FF"/>
                </a:solidFill>
              </a:rPr>
              <a:t>một</a:t>
            </a:r>
            <a:r>
              <a:rPr lang="en-US" altLang="en-US" sz="2500" dirty="0">
                <a:solidFill>
                  <a:srgbClr val="0000FF"/>
                </a:solidFill>
              </a:rPr>
              <a:t> </a:t>
            </a:r>
            <a:r>
              <a:rPr lang="en-US" altLang="en-US" sz="2500" dirty="0" err="1">
                <a:solidFill>
                  <a:srgbClr val="0000FF"/>
                </a:solidFill>
              </a:rPr>
              <a:t>vài</a:t>
            </a:r>
            <a:r>
              <a:rPr lang="en-US" altLang="en-US" sz="2500" dirty="0">
                <a:solidFill>
                  <a:srgbClr val="0000FF"/>
                </a:solidFill>
              </a:rPr>
              <a:t> </a:t>
            </a:r>
            <a:r>
              <a:rPr lang="en-US" altLang="en-US" sz="2500" dirty="0" err="1">
                <a:solidFill>
                  <a:srgbClr val="0000FF"/>
                </a:solidFill>
              </a:rPr>
              <a:t>công</a:t>
            </a:r>
            <a:r>
              <a:rPr lang="en-US" altLang="en-US" sz="2500" dirty="0">
                <a:solidFill>
                  <a:srgbClr val="0000FF"/>
                </a:solidFill>
              </a:rPr>
              <a:t> </a:t>
            </a:r>
            <a:r>
              <a:rPr lang="en-US" altLang="en-US" sz="2500" dirty="0" err="1">
                <a:solidFill>
                  <a:srgbClr val="0000FF"/>
                </a:solidFill>
              </a:rPr>
              <a:t>thức</a:t>
            </a:r>
            <a:r>
              <a:rPr lang="en-US" altLang="en-US" sz="2500" dirty="0">
                <a:solidFill>
                  <a:srgbClr val="0000FF"/>
                </a:solidFill>
              </a:rPr>
              <a:t> </a:t>
            </a:r>
            <a:r>
              <a:rPr lang="en-US" altLang="en-US" sz="2500" dirty="0" err="1">
                <a:solidFill>
                  <a:srgbClr val="0000FF"/>
                </a:solidFill>
              </a:rPr>
              <a:t>lai</a:t>
            </a:r>
            <a:r>
              <a:rPr lang="en-US" altLang="en-US" sz="2500" dirty="0">
                <a:solidFill>
                  <a:srgbClr val="0000FF"/>
                </a:solidFill>
              </a:rPr>
              <a:t> </a:t>
            </a:r>
            <a:r>
              <a:rPr lang="en-US" altLang="en-US" sz="2500" dirty="0" err="1">
                <a:solidFill>
                  <a:srgbClr val="0000FF"/>
                </a:solidFill>
              </a:rPr>
              <a:t>kinh</a:t>
            </a:r>
            <a:r>
              <a:rPr lang="en-US" altLang="en-US" sz="2500" dirty="0">
                <a:solidFill>
                  <a:srgbClr val="0000FF"/>
                </a:solidFill>
              </a:rPr>
              <a:t> </a:t>
            </a:r>
            <a:r>
              <a:rPr lang="en-US" altLang="en-US" sz="2500" dirty="0" err="1">
                <a:solidFill>
                  <a:srgbClr val="0000FF"/>
                </a:solidFill>
              </a:rPr>
              <a:t>tế</a:t>
            </a:r>
            <a:r>
              <a:rPr lang="en-US" altLang="en-US" sz="2500" dirty="0">
                <a:solidFill>
                  <a:srgbClr val="0000FF"/>
                </a:solidFill>
              </a:rPr>
              <a:t> ở </a:t>
            </a:r>
            <a:r>
              <a:rPr lang="en-US" altLang="en-US" sz="2500" dirty="0" err="1">
                <a:solidFill>
                  <a:srgbClr val="0000FF"/>
                </a:solidFill>
              </a:rPr>
              <a:t>địa</a:t>
            </a:r>
            <a:r>
              <a:rPr lang="en-US" altLang="en-US" sz="2500" dirty="0">
                <a:solidFill>
                  <a:srgbClr val="0000FF"/>
                </a:solidFill>
              </a:rPr>
              <a:t> </a:t>
            </a:r>
            <a:r>
              <a:rPr lang="en-US" altLang="en-US" sz="2500" dirty="0" err="1">
                <a:solidFill>
                  <a:srgbClr val="0000FF"/>
                </a:solidFill>
              </a:rPr>
              <a:t>phương</a:t>
            </a:r>
            <a:r>
              <a:rPr lang="en-US" altLang="en-US" sz="2500" dirty="0">
                <a:solidFill>
                  <a:srgbClr val="0000FF"/>
                </a:solidFill>
              </a:rPr>
              <a:t> ?</a:t>
            </a:r>
          </a:p>
        </p:txBody>
      </p:sp>
    </p:spTree>
    <p:extLst>
      <p:ext uri="{BB962C8B-B14F-4D97-AF65-F5344CB8AC3E}">
        <p14:creationId xmlns:p14="http://schemas.microsoft.com/office/powerpoint/2010/main" val="8235996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69637">
                                            <p:txEl>
                                              <p:pRg st="0" end="0"/>
                                            </p:txEl>
                                          </p:spTgt>
                                        </p:tgtEl>
                                        <p:attrNameLst>
                                          <p:attrName>style.visibility</p:attrName>
                                        </p:attrNameLst>
                                      </p:cBhvr>
                                      <p:to>
                                        <p:strVal val="visible"/>
                                      </p:to>
                                    </p:set>
                                    <p:animEffect transition="in" filter="slide(fromBottom)">
                                      <p:cBhvr>
                                        <p:cTn id="7" dur="500"/>
                                        <p:tgtEl>
                                          <p:spTgt spid="6963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69637">
                                            <p:txEl>
                                              <p:pRg st="2" end="2"/>
                                            </p:txEl>
                                          </p:spTgt>
                                        </p:tgtEl>
                                        <p:attrNameLst>
                                          <p:attrName>style.visibility</p:attrName>
                                        </p:attrNameLst>
                                      </p:cBhvr>
                                      <p:to>
                                        <p:strVal val="visible"/>
                                      </p:to>
                                    </p:set>
                                    <p:anim calcmode="lin" valueType="num">
                                      <p:cBhvr>
                                        <p:cTn id="12" dur="500" fill="hold"/>
                                        <p:tgtEl>
                                          <p:spTgt spid="69637">
                                            <p:txEl>
                                              <p:pRg st="2" end="2"/>
                                            </p:txEl>
                                          </p:spTgt>
                                        </p:tgtEl>
                                        <p:attrNameLst>
                                          <p:attrName>ppt_w</p:attrName>
                                        </p:attrNameLst>
                                      </p:cBhvr>
                                      <p:tavLst>
                                        <p:tav tm="0">
                                          <p:val>
                                            <p:fltVal val="0"/>
                                          </p:val>
                                        </p:tav>
                                        <p:tav tm="100000">
                                          <p:val>
                                            <p:strVal val="#ppt_w"/>
                                          </p:val>
                                        </p:tav>
                                      </p:tavLst>
                                    </p:anim>
                                    <p:anim calcmode="lin" valueType="num">
                                      <p:cBhvr>
                                        <p:cTn id="13" dur="500" fill="hold"/>
                                        <p:tgtEl>
                                          <p:spTgt spid="69637">
                                            <p:txEl>
                                              <p:pRg st="2" end="2"/>
                                            </p:txEl>
                                          </p:spTgt>
                                        </p:tgtEl>
                                        <p:attrNameLst>
                                          <p:attrName>ppt_h</p:attrName>
                                        </p:attrNameLst>
                                      </p:cBhvr>
                                      <p:tavLst>
                                        <p:tav tm="0">
                                          <p:val>
                                            <p:fltVal val="0"/>
                                          </p:val>
                                        </p:tav>
                                        <p:tav tm="100000">
                                          <p:val>
                                            <p:strVal val="#ppt_h"/>
                                          </p:val>
                                        </p:tav>
                                      </p:tavLst>
                                    </p:anim>
                                    <p:animEffect transition="in" filter="fade">
                                      <p:cBhvr>
                                        <p:cTn id="14" dur="500"/>
                                        <p:tgtEl>
                                          <p:spTgt spid="69637">
                                            <p:txEl>
                                              <p:pRg st="2" end="2"/>
                                            </p:txEl>
                                          </p:spTgt>
                                        </p:tgtEl>
                                      </p:cBhvr>
                                    </p:animEffect>
                                  </p:childTnLst>
                                </p:cTn>
                              </p:par>
                              <p:par>
                                <p:cTn id="15" presetID="53" presetClass="entr" presetSubtype="0" fill="hold" nodeType="withEffect">
                                  <p:stCondLst>
                                    <p:cond delay="0"/>
                                  </p:stCondLst>
                                  <p:childTnLst>
                                    <p:set>
                                      <p:cBhvr>
                                        <p:cTn id="16" dur="1" fill="hold">
                                          <p:stCondLst>
                                            <p:cond delay="0"/>
                                          </p:stCondLst>
                                        </p:cTn>
                                        <p:tgtEl>
                                          <p:spTgt spid="69637">
                                            <p:txEl>
                                              <p:pRg st="3" end="3"/>
                                            </p:txEl>
                                          </p:spTgt>
                                        </p:tgtEl>
                                        <p:attrNameLst>
                                          <p:attrName>style.visibility</p:attrName>
                                        </p:attrNameLst>
                                      </p:cBhvr>
                                      <p:to>
                                        <p:strVal val="visible"/>
                                      </p:to>
                                    </p:set>
                                    <p:anim calcmode="lin" valueType="num">
                                      <p:cBhvr>
                                        <p:cTn id="17" dur="500" fill="hold"/>
                                        <p:tgtEl>
                                          <p:spTgt spid="69637">
                                            <p:txEl>
                                              <p:pRg st="3" end="3"/>
                                            </p:txEl>
                                          </p:spTgt>
                                        </p:tgtEl>
                                        <p:attrNameLst>
                                          <p:attrName>ppt_w</p:attrName>
                                        </p:attrNameLst>
                                      </p:cBhvr>
                                      <p:tavLst>
                                        <p:tav tm="0">
                                          <p:val>
                                            <p:fltVal val="0"/>
                                          </p:val>
                                        </p:tav>
                                        <p:tav tm="100000">
                                          <p:val>
                                            <p:strVal val="#ppt_w"/>
                                          </p:val>
                                        </p:tav>
                                      </p:tavLst>
                                    </p:anim>
                                    <p:anim calcmode="lin" valueType="num">
                                      <p:cBhvr>
                                        <p:cTn id="18" dur="500" fill="hold"/>
                                        <p:tgtEl>
                                          <p:spTgt spid="69637">
                                            <p:txEl>
                                              <p:pRg st="3" end="3"/>
                                            </p:txEl>
                                          </p:spTgt>
                                        </p:tgtEl>
                                        <p:attrNameLst>
                                          <p:attrName>ppt_h</p:attrName>
                                        </p:attrNameLst>
                                      </p:cBhvr>
                                      <p:tavLst>
                                        <p:tav tm="0">
                                          <p:val>
                                            <p:fltVal val="0"/>
                                          </p:val>
                                        </p:tav>
                                        <p:tav tm="100000">
                                          <p:val>
                                            <p:strVal val="#ppt_h"/>
                                          </p:val>
                                        </p:tav>
                                      </p:tavLst>
                                    </p:anim>
                                    <p:animEffect transition="in" filter="fade">
                                      <p:cBhvr>
                                        <p:cTn id="19" dur="500"/>
                                        <p:tgtEl>
                                          <p:spTgt spid="69637">
                                            <p:txEl>
                                              <p:pRg st="3" end="3"/>
                                            </p:txEl>
                                          </p:spTgt>
                                        </p:tgtEl>
                                      </p:cBhvr>
                                    </p:animEffect>
                                  </p:childTnLst>
                                </p:cTn>
                              </p:par>
                              <p:par>
                                <p:cTn id="20" presetID="53" presetClass="entr" presetSubtype="0" fill="hold" nodeType="withEffect">
                                  <p:stCondLst>
                                    <p:cond delay="0"/>
                                  </p:stCondLst>
                                  <p:childTnLst>
                                    <p:set>
                                      <p:cBhvr>
                                        <p:cTn id="21" dur="1" fill="hold">
                                          <p:stCondLst>
                                            <p:cond delay="0"/>
                                          </p:stCondLst>
                                        </p:cTn>
                                        <p:tgtEl>
                                          <p:spTgt spid="69637">
                                            <p:txEl>
                                              <p:pRg st="4" end="4"/>
                                            </p:txEl>
                                          </p:spTgt>
                                        </p:tgtEl>
                                        <p:attrNameLst>
                                          <p:attrName>style.visibility</p:attrName>
                                        </p:attrNameLst>
                                      </p:cBhvr>
                                      <p:to>
                                        <p:strVal val="visible"/>
                                      </p:to>
                                    </p:set>
                                    <p:anim calcmode="lin" valueType="num">
                                      <p:cBhvr>
                                        <p:cTn id="22" dur="500" fill="hold"/>
                                        <p:tgtEl>
                                          <p:spTgt spid="69637">
                                            <p:txEl>
                                              <p:pRg st="4" end="4"/>
                                            </p:txEl>
                                          </p:spTgt>
                                        </p:tgtEl>
                                        <p:attrNameLst>
                                          <p:attrName>ppt_w</p:attrName>
                                        </p:attrNameLst>
                                      </p:cBhvr>
                                      <p:tavLst>
                                        <p:tav tm="0">
                                          <p:val>
                                            <p:fltVal val="0"/>
                                          </p:val>
                                        </p:tav>
                                        <p:tav tm="100000">
                                          <p:val>
                                            <p:strVal val="#ppt_w"/>
                                          </p:val>
                                        </p:tav>
                                      </p:tavLst>
                                    </p:anim>
                                    <p:anim calcmode="lin" valueType="num">
                                      <p:cBhvr>
                                        <p:cTn id="23" dur="500" fill="hold"/>
                                        <p:tgtEl>
                                          <p:spTgt spid="69637">
                                            <p:txEl>
                                              <p:pRg st="4" end="4"/>
                                            </p:txEl>
                                          </p:spTgt>
                                        </p:tgtEl>
                                        <p:attrNameLst>
                                          <p:attrName>ppt_h</p:attrName>
                                        </p:attrNameLst>
                                      </p:cBhvr>
                                      <p:tavLst>
                                        <p:tav tm="0">
                                          <p:val>
                                            <p:fltVal val="0"/>
                                          </p:val>
                                        </p:tav>
                                        <p:tav tm="100000">
                                          <p:val>
                                            <p:strVal val="#ppt_h"/>
                                          </p:val>
                                        </p:tav>
                                      </p:tavLst>
                                    </p:anim>
                                    <p:animEffect transition="in" filter="fade">
                                      <p:cBhvr>
                                        <p:cTn id="24" dur="500"/>
                                        <p:tgtEl>
                                          <p:spTgt spid="69637">
                                            <p:txEl>
                                              <p:pRg st="4" end="4"/>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69637">
                                            <p:txEl>
                                              <p:pRg st="6" end="6"/>
                                            </p:txEl>
                                          </p:spTgt>
                                        </p:tgtEl>
                                        <p:attrNameLst>
                                          <p:attrName>style.visibility</p:attrName>
                                        </p:attrNameLst>
                                      </p:cBhvr>
                                      <p:to>
                                        <p:strVal val="visible"/>
                                      </p:to>
                                    </p:set>
                                    <p:anim calcmode="lin" valueType="num">
                                      <p:cBhvr additive="base">
                                        <p:cTn id="29" dur="500" fill="hold"/>
                                        <p:tgtEl>
                                          <p:spTgt spid="69637">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963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16388" name="Picture 4" descr="Lon_Yorkshir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29400" y="3733800"/>
            <a:ext cx="3733800" cy="1981200"/>
          </a:xfrm>
          <a:prstGeom prst="rect">
            <a:avLst/>
          </a:prstGeom>
          <a:noFill/>
          <a:extLst>
            <a:ext uri="{909E8E84-426E-40DD-AFC4-6F175D3DCCD1}">
              <a14:hiddenFill xmlns:a14="http://schemas.microsoft.com/office/drawing/2010/main">
                <a:solidFill>
                  <a:srgbClr val="FFFFFF"/>
                </a:solidFill>
              </a14:hiddenFill>
            </a:ext>
          </a:extLst>
        </p:spPr>
      </p:pic>
      <p:pic>
        <p:nvPicPr>
          <p:cNvPr id="16389" name="Picture 5" descr="Lon_Duroc"/>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8800" y="76200"/>
            <a:ext cx="3581400" cy="2209800"/>
          </a:xfrm>
          <a:prstGeom prst="rect">
            <a:avLst/>
          </a:prstGeom>
          <a:noFill/>
          <a:extLst>
            <a:ext uri="{909E8E84-426E-40DD-AFC4-6F175D3DCCD1}">
              <a14:hiddenFill xmlns:a14="http://schemas.microsoft.com/office/drawing/2010/main">
                <a:solidFill>
                  <a:srgbClr val="FFFFFF"/>
                </a:solidFill>
              </a14:hiddenFill>
            </a:ext>
          </a:extLst>
        </p:spPr>
      </p:pic>
      <p:pic>
        <p:nvPicPr>
          <p:cNvPr id="16390" name="Picture 6" descr="Lon_Hampshir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29400" y="76200"/>
            <a:ext cx="3810000" cy="2057400"/>
          </a:xfrm>
          <a:prstGeom prst="rect">
            <a:avLst/>
          </a:prstGeom>
          <a:noFill/>
          <a:extLst>
            <a:ext uri="{909E8E84-426E-40DD-AFC4-6F175D3DCCD1}">
              <a14:hiddenFill xmlns:a14="http://schemas.microsoft.com/office/drawing/2010/main">
                <a:solidFill>
                  <a:srgbClr val="FFFFFF"/>
                </a:solidFill>
              </a14:hiddenFill>
            </a:ext>
          </a:extLst>
        </p:spPr>
      </p:pic>
      <p:grpSp>
        <p:nvGrpSpPr>
          <p:cNvPr id="16396" name="Group 12"/>
          <p:cNvGrpSpPr>
            <a:grpSpLocks/>
          </p:cNvGrpSpPr>
          <p:nvPr/>
        </p:nvGrpSpPr>
        <p:grpSpPr bwMode="auto">
          <a:xfrm>
            <a:off x="1905000" y="3810000"/>
            <a:ext cx="3505200" cy="2787650"/>
            <a:chOff x="3168" y="240"/>
            <a:chExt cx="2292" cy="2317"/>
          </a:xfrm>
        </p:grpSpPr>
        <p:pic>
          <p:nvPicPr>
            <p:cNvPr id="16397" name="Picture 13" descr="ANH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68" y="240"/>
              <a:ext cx="2292" cy="14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6398" name="Text Box 14"/>
            <p:cNvSpPr txBox="1">
              <a:spLocks noChangeArrowheads="1"/>
            </p:cNvSpPr>
            <p:nvPr/>
          </p:nvSpPr>
          <p:spPr bwMode="auto">
            <a:xfrm>
              <a:off x="3168" y="1714"/>
              <a:ext cx="2279" cy="843"/>
            </a:xfrm>
            <a:prstGeom prst="rect">
              <a:avLst/>
            </a:prstGeom>
            <a:solidFill>
              <a:srgbClr val="FFFF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fontAlgn="base" hangingPunct="0">
                <a:spcBef>
                  <a:spcPct val="50000"/>
                </a:spcBef>
                <a:spcAft>
                  <a:spcPct val="0"/>
                </a:spcAft>
              </a:pPr>
              <a:r>
                <a:rPr lang="en-US" altLang="en-US" sz="2400">
                  <a:solidFill>
                    <a:srgbClr val="000000"/>
                  </a:solidFill>
                  <a:latin typeface="Times New Roman" panose="02020603050405020304" pitchFamily="18" charset="0"/>
                  <a:cs typeface="Arial" panose="020B0604020202020204" pitchFamily="34" charset="0"/>
                </a:rPr>
                <a:t>Lợn Landrat</a:t>
              </a:r>
            </a:p>
            <a:p>
              <a:pPr algn="ctr" eaLnBrk="0" fontAlgn="base" hangingPunct="0">
                <a:spcBef>
                  <a:spcPct val="50000"/>
                </a:spcBef>
                <a:spcAft>
                  <a:spcPct val="0"/>
                </a:spcAft>
              </a:pPr>
              <a:r>
                <a:rPr lang="en-US" altLang="en-US" sz="2400">
                  <a:solidFill>
                    <a:srgbClr val="000000"/>
                  </a:solidFill>
                  <a:latin typeface="Times New Roman" panose="02020603050405020304" pitchFamily="18" charset="0"/>
                  <a:cs typeface="Arial" panose="020B0604020202020204" pitchFamily="34" charset="0"/>
                </a:rPr>
                <a:t> (Giống gốc Mỹ)</a:t>
              </a:r>
            </a:p>
          </p:txBody>
        </p:sp>
      </p:grpSp>
      <p:sp>
        <p:nvSpPr>
          <p:cNvPr id="16399" name="Rectangle 15"/>
          <p:cNvSpPr>
            <a:spLocks noChangeArrowheads="1"/>
          </p:cNvSpPr>
          <p:nvPr/>
        </p:nvSpPr>
        <p:spPr bwMode="auto">
          <a:xfrm>
            <a:off x="1828800" y="2286000"/>
            <a:ext cx="3581400" cy="914400"/>
          </a:xfrm>
          <a:prstGeom prst="rect">
            <a:avLst/>
          </a:prstGeom>
          <a:solidFill>
            <a:srgbClr val="FFCC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Lợn Duroc</a:t>
            </a:r>
          </a:p>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(Giống gốc Bỉ)</a:t>
            </a:r>
          </a:p>
        </p:txBody>
      </p:sp>
      <p:sp>
        <p:nvSpPr>
          <p:cNvPr id="16400" name="Rectangle 16"/>
          <p:cNvSpPr>
            <a:spLocks noChangeArrowheads="1"/>
          </p:cNvSpPr>
          <p:nvPr/>
        </p:nvSpPr>
        <p:spPr bwMode="auto">
          <a:xfrm>
            <a:off x="6629400" y="5715000"/>
            <a:ext cx="3733800" cy="9144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Lợn Yorkshire </a:t>
            </a:r>
          </a:p>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(Giống gốc Anh)</a:t>
            </a:r>
          </a:p>
        </p:txBody>
      </p:sp>
      <p:sp>
        <p:nvSpPr>
          <p:cNvPr id="16401" name="Rectangle 17"/>
          <p:cNvSpPr>
            <a:spLocks noChangeArrowheads="1"/>
          </p:cNvSpPr>
          <p:nvPr/>
        </p:nvSpPr>
        <p:spPr bwMode="auto">
          <a:xfrm>
            <a:off x="6629400" y="2133600"/>
            <a:ext cx="3810000" cy="914400"/>
          </a:xfrm>
          <a:prstGeom prst="rect">
            <a:avLst/>
          </a:prstGeom>
          <a:solidFill>
            <a:srgbClr val="FFCC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Lợn Hampshire</a:t>
            </a:r>
          </a:p>
          <a:p>
            <a:pPr algn="ctr" fontAlgn="base">
              <a:spcBef>
                <a:spcPct val="0"/>
              </a:spcBef>
              <a:spcAft>
                <a:spcPct val="0"/>
              </a:spcAft>
            </a:pPr>
            <a:r>
              <a:rPr lang="en-US" altLang="en-US" sz="2400">
                <a:solidFill>
                  <a:srgbClr val="000000"/>
                </a:solidFill>
                <a:latin typeface="Arial" panose="020B0604020202020204" pitchFamily="34" charset="0"/>
                <a:cs typeface="Arial" panose="020B0604020202020204" pitchFamily="34" charset="0"/>
              </a:rPr>
              <a:t>(Giống gốc Anh)</a:t>
            </a:r>
          </a:p>
        </p:txBody>
      </p:sp>
      <p:sp>
        <p:nvSpPr>
          <p:cNvPr id="16402" name="Line 18"/>
          <p:cNvSpPr>
            <a:spLocks noChangeShapeType="1"/>
          </p:cNvSpPr>
          <p:nvPr/>
        </p:nvSpPr>
        <p:spPr bwMode="auto">
          <a:xfrm>
            <a:off x="5638800" y="12192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16403" name="Line 19"/>
          <p:cNvSpPr>
            <a:spLocks noChangeShapeType="1"/>
          </p:cNvSpPr>
          <p:nvPr/>
        </p:nvSpPr>
        <p:spPr bwMode="auto">
          <a:xfrm flipH="1">
            <a:off x="5562600" y="12192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16404" name="Line 20"/>
          <p:cNvSpPr>
            <a:spLocks noChangeShapeType="1"/>
          </p:cNvSpPr>
          <p:nvPr/>
        </p:nvSpPr>
        <p:spPr bwMode="auto">
          <a:xfrm>
            <a:off x="5638800" y="48768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
        <p:nvSpPr>
          <p:cNvPr id="16405" name="Line 21"/>
          <p:cNvSpPr>
            <a:spLocks noChangeShapeType="1"/>
          </p:cNvSpPr>
          <p:nvPr/>
        </p:nvSpPr>
        <p:spPr bwMode="auto">
          <a:xfrm flipH="1">
            <a:off x="5562600" y="4876800"/>
            <a:ext cx="762000" cy="381000"/>
          </a:xfrm>
          <a:prstGeom prst="line">
            <a:avLst/>
          </a:prstGeom>
          <a:noFill/>
          <a:ln w="762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en-US">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57478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nodeType="afterEffect">
                                  <p:stCondLst>
                                    <p:cond delay="0"/>
                                  </p:stCondLst>
                                  <p:childTnLst>
                                    <p:set>
                                      <p:cBhvr>
                                        <p:cTn id="6" dur="1" fill="hold">
                                          <p:stCondLst>
                                            <p:cond delay="0"/>
                                          </p:stCondLst>
                                        </p:cTn>
                                        <p:tgtEl>
                                          <p:spTgt spid="16403"/>
                                        </p:tgtEl>
                                        <p:attrNameLst>
                                          <p:attrName>style.visibility</p:attrName>
                                        </p:attrNameLst>
                                      </p:cBhvr>
                                      <p:to>
                                        <p:strVal val="visible"/>
                                      </p:to>
                                    </p:set>
                                    <p:anim to="" calcmode="lin" valueType="num">
                                      <p:cBhvr>
                                        <p:cTn id="7" dur="1" fill="hold"/>
                                        <p:tgtEl>
                                          <p:spTgt spid="16403"/>
                                        </p:tgtEl>
                                        <p:attrNameLst>
                                          <p:attrName/>
                                        </p:attrNameLst>
                                      </p:cBhvr>
                                    </p:anim>
                                  </p:childTnLst>
                                </p:cTn>
                              </p:par>
                            </p:childTnLst>
                          </p:cTn>
                        </p:par>
                        <p:par>
                          <p:cTn id="8" fill="hold" nodeType="afterGroup">
                            <p:stCondLst>
                              <p:cond delay="0"/>
                            </p:stCondLst>
                            <p:childTnLst>
                              <p:par>
                                <p:cTn id="9" presetID="24" presetClass="entr" presetSubtype="0" fill="hold" nodeType="afterEffect">
                                  <p:stCondLst>
                                    <p:cond delay="0"/>
                                  </p:stCondLst>
                                  <p:childTnLst>
                                    <p:set>
                                      <p:cBhvr>
                                        <p:cTn id="10" dur="1" fill="hold">
                                          <p:stCondLst>
                                            <p:cond delay="0"/>
                                          </p:stCondLst>
                                        </p:cTn>
                                        <p:tgtEl>
                                          <p:spTgt spid="16402"/>
                                        </p:tgtEl>
                                        <p:attrNameLst>
                                          <p:attrName>style.visibility</p:attrName>
                                        </p:attrNameLst>
                                      </p:cBhvr>
                                      <p:to>
                                        <p:strVal val="visible"/>
                                      </p:to>
                                    </p:set>
                                    <p:anim to="" calcmode="lin" valueType="num">
                                      <p:cBhvr>
                                        <p:cTn id="11" dur="1" fill="hold"/>
                                        <p:tgtEl>
                                          <p:spTgt spid="16402"/>
                                        </p:tgtEl>
                                        <p:attrNameLst>
                                          <p:attrName/>
                                        </p:attrNameLst>
                                      </p:cBhvr>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29" presetClass="entr" presetSubtype="0" fill="hold" nodeType="clickEffect">
                                  <p:stCondLst>
                                    <p:cond delay="0"/>
                                  </p:stCondLst>
                                  <p:childTnLst>
                                    <p:set>
                                      <p:cBhvr>
                                        <p:cTn id="15" dur="1" fill="hold">
                                          <p:stCondLst>
                                            <p:cond delay="0"/>
                                          </p:stCondLst>
                                        </p:cTn>
                                        <p:tgtEl>
                                          <p:spTgt spid="16389"/>
                                        </p:tgtEl>
                                        <p:attrNameLst>
                                          <p:attrName>style.visibility</p:attrName>
                                        </p:attrNameLst>
                                      </p:cBhvr>
                                      <p:to>
                                        <p:strVal val="visible"/>
                                      </p:to>
                                    </p:set>
                                    <p:anim calcmode="lin" valueType="num">
                                      <p:cBhvr>
                                        <p:cTn id="16" dur="1000" fill="hold"/>
                                        <p:tgtEl>
                                          <p:spTgt spid="16389"/>
                                        </p:tgtEl>
                                        <p:attrNameLst>
                                          <p:attrName>ppt_x</p:attrName>
                                        </p:attrNameLst>
                                      </p:cBhvr>
                                      <p:tavLst>
                                        <p:tav tm="0">
                                          <p:val>
                                            <p:strVal val="#ppt_x-.2"/>
                                          </p:val>
                                        </p:tav>
                                        <p:tav tm="100000">
                                          <p:val>
                                            <p:strVal val="#ppt_x"/>
                                          </p:val>
                                        </p:tav>
                                      </p:tavLst>
                                    </p:anim>
                                    <p:anim calcmode="lin" valueType="num">
                                      <p:cBhvr>
                                        <p:cTn id="17" dur="1000" fill="hold"/>
                                        <p:tgtEl>
                                          <p:spTgt spid="16389"/>
                                        </p:tgtEl>
                                        <p:attrNameLst>
                                          <p:attrName>ppt_y</p:attrName>
                                        </p:attrNameLst>
                                      </p:cBhvr>
                                      <p:tavLst>
                                        <p:tav tm="0">
                                          <p:val>
                                            <p:strVal val="#ppt_y"/>
                                          </p:val>
                                        </p:tav>
                                        <p:tav tm="100000">
                                          <p:val>
                                            <p:strVal val="#ppt_y"/>
                                          </p:val>
                                        </p:tav>
                                      </p:tavLst>
                                    </p:anim>
                                    <p:animEffect transition="in" filter="wipe(right)" prLst="gradientSize: 0.1">
                                      <p:cBhvr>
                                        <p:cTn id="18" dur="1000"/>
                                        <p:tgtEl>
                                          <p:spTgt spid="16389"/>
                                        </p:tgtEl>
                                      </p:cBhvr>
                                    </p:animEffect>
                                  </p:childTnLst>
                                </p:cTn>
                              </p:par>
                              <p:par>
                                <p:cTn id="19" presetID="29" presetClass="entr" presetSubtype="0" fill="hold" grpId="0" nodeType="withEffect">
                                  <p:stCondLst>
                                    <p:cond delay="0"/>
                                  </p:stCondLst>
                                  <p:childTnLst>
                                    <p:set>
                                      <p:cBhvr>
                                        <p:cTn id="20" dur="1" fill="hold">
                                          <p:stCondLst>
                                            <p:cond delay="0"/>
                                          </p:stCondLst>
                                        </p:cTn>
                                        <p:tgtEl>
                                          <p:spTgt spid="16399"/>
                                        </p:tgtEl>
                                        <p:attrNameLst>
                                          <p:attrName>style.visibility</p:attrName>
                                        </p:attrNameLst>
                                      </p:cBhvr>
                                      <p:to>
                                        <p:strVal val="visible"/>
                                      </p:to>
                                    </p:set>
                                    <p:anim calcmode="lin" valueType="num">
                                      <p:cBhvr>
                                        <p:cTn id="21" dur="1000" fill="hold"/>
                                        <p:tgtEl>
                                          <p:spTgt spid="16399"/>
                                        </p:tgtEl>
                                        <p:attrNameLst>
                                          <p:attrName>ppt_x</p:attrName>
                                        </p:attrNameLst>
                                      </p:cBhvr>
                                      <p:tavLst>
                                        <p:tav tm="0">
                                          <p:val>
                                            <p:strVal val="#ppt_x-.2"/>
                                          </p:val>
                                        </p:tav>
                                        <p:tav tm="100000">
                                          <p:val>
                                            <p:strVal val="#ppt_x"/>
                                          </p:val>
                                        </p:tav>
                                      </p:tavLst>
                                    </p:anim>
                                    <p:anim calcmode="lin" valueType="num">
                                      <p:cBhvr>
                                        <p:cTn id="22" dur="1000" fill="hold"/>
                                        <p:tgtEl>
                                          <p:spTgt spid="1639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1639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9" presetClass="entr" presetSubtype="0" fill="hold" nodeType="clickEffect">
                                  <p:stCondLst>
                                    <p:cond delay="0"/>
                                  </p:stCondLst>
                                  <p:childTnLst>
                                    <p:set>
                                      <p:cBhvr>
                                        <p:cTn id="27" dur="1" fill="hold">
                                          <p:stCondLst>
                                            <p:cond delay="0"/>
                                          </p:stCondLst>
                                        </p:cTn>
                                        <p:tgtEl>
                                          <p:spTgt spid="16390"/>
                                        </p:tgtEl>
                                        <p:attrNameLst>
                                          <p:attrName>style.visibility</p:attrName>
                                        </p:attrNameLst>
                                      </p:cBhvr>
                                      <p:to>
                                        <p:strVal val="visible"/>
                                      </p:to>
                                    </p:set>
                                    <p:anim calcmode="lin" valueType="num">
                                      <p:cBhvr>
                                        <p:cTn id="28" dur="1000" fill="hold"/>
                                        <p:tgtEl>
                                          <p:spTgt spid="16390"/>
                                        </p:tgtEl>
                                        <p:attrNameLst>
                                          <p:attrName>ppt_x</p:attrName>
                                        </p:attrNameLst>
                                      </p:cBhvr>
                                      <p:tavLst>
                                        <p:tav tm="0">
                                          <p:val>
                                            <p:strVal val="#ppt_x-.2"/>
                                          </p:val>
                                        </p:tav>
                                        <p:tav tm="100000">
                                          <p:val>
                                            <p:strVal val="#ppt_x"/>
                                          </p:val>
                                        </p:tav>
                                      </p:tavLst>
                                    </p:anim>
                                    <p:anim calcmode="lin" valueType="num">
                                      <p:cBhvr>
                                        <p:cTn id="29" dur="1000" fill="hold"/>
                                        <p:tgtEl>
                                          <p:spTgt spid="16390"/>
                                        </p:tgtEl>
                                        <p:attrNameLst>
                                          <p:attrName>ppt_y</p:attrName>
                                        </p:attrNameLst>
                                      </p:cBhvr>
                                      <p:tavLst>
                                        <p:tav tm="0">
                                          <p:val>
                                            <p:strVal val="#ppt_y"/>
                                          </p:val>
                                        </p:tav>
                                        <p:tav tm="100000">
                                          <p:val>
                                            <p:strVal val="#ppt_y"/>
                                          </p:val>
                                        </p:tav>
                                      </p:tavLst>
                                    </p:anim>
                                    <p:animEffect transition="in" filter="wipe(right)" prLst="gradientSize: 0.1">
                                      <p:cBhvr>
                                        <p:cTn id="30" dur="1000"/>
                                        <p:tgtEl>
                                          <p:spTgt spid="16390"/>
                                        </p:tgtEl>
                                      </p:cBhvr>
                                    </p:animEffect>
                                  </p:childTnLst>
                                </p:cTn>
                              </p:par>
                              <p:par>
                                <p:cTn id="31" presetID="29" presetClass="entr" presetSubtype="0" fill="hold" grpId="0" nodeType="withEffect">
                                  <p:stCondLst>
                                    <p:cond delay="0"/>
                                  </p:stCondLst>
                                  <p:childTnLst>
                                    <p:set>
                                      <p:cBhvr>
                                        <p:cTn id="32" dur="1" fill="hold">
                                          <p:stCondLst>
                                            <p:cond delay="0"/>
                                          </p:stCondLst>
                                        </p:cTn>
                                        <p:tgtEl>
                                          <p:spTgt spid="16401"/>
                                        </p:tgtEl>
                                        <p:attrNameLst>
                                          <p:attrName>style.visibility</p:attrName>
                                        </p:attrNameLst>
                                      </p:cBhvr>
                                      <p:to>
                                        <p:strVal val="visible"/>
                                      </p:to>
                                    </p:set>
                                    <p:anim calcmode="lin" valueType="num">
                                      <p:cBhvr>
                                        <p:cTn id="33" dur="1000" fill="hold"/>
                                        <p:tgtEl>
                                          <p:spTgt spid="16401"/>
                                        </p:tgtEl>
                                        <p:attrNameLst>
                                          <p:attrName>ppt_x</p:attrName>
                                        </p:attrNameLst>
                                      </p:cBhvr>
                                      <p:tavLst>
                                        <p:tav tm="0">
                                          <p:val>
                                            <p:strVal val="#ppt_x-.2"/>
                                          </p:val>
                                        </p:tav>
                                        <p:tav tm="100000">
                                          <p:val>
                                            <p:strVal val="#ppt_x"/>
                                          </p:val>
                                        </p:tav>
                                      </p:tavLst>
                                    </p:anim>
                                    <p:anim calcmode="lin" valueType="num">
                                      <p:cBhvr>
                                        <p:cTn id="34" dur="1000" fill="hold"/>
                                        <p:tgtEl>
                                          <p:spTgt spid="16401"/>
                                        </p:tgtEl>
                                        <p:attrNameLst>
                                          <p:attrName>ppt_y</p:attrName>
                                        </p:attrNameLst>
                                      </p:cBhvr>
                                      <p:tavLst>
                                        <p:tav tm="0">
                                          <p:val>
                                            <p:strVal val="#ppt_y"/>
                                          </p:val>
                                        </p:tav>
                                        <p:tav tm="100000">
                                          <p:val>
                                            <p:strVal val="#ppt_y"/>
                                          </p:val>
                                        </p:tav>
                                      </p:tavLst>
                                    </p:anim>
                                    <p:animEffect transition="in" filter="wipe(right)" prLst="gradientSize: 0.1">
                                      <p:cBhvr>
                                        <p:cTn id="35" dur="1000"/>
                                        <p:tgtEl>
                                          <p:spTgt spid="16401"/>
                                        </p:tgtEl>
                                      </p:cBhvr>
                                    </p:animEffect>
                                  </p:childTnLst>
                                </p:cTn>
                              </p:par>
                            </p:childTnLst>
                          </p:cTn>
                        </p:par>
                        <p:par>
                          <p:cTn id="36" fill="hold" nodeType="afterGroup">
                            <p:stCondLst>
                              <p:cond delay="1000"/>
                            </p:stCondLst>
                            <p:childTnLst>
                              <p:par>
                                <p:cTn id="37" presetID="24" presetClass="entr" presetSubtype="0" fill="hold" nodeType="afterEffect">
                                  <p:stCondLst>
                                    <p:cond delay="0"/>
                                  </p:stCondLst>
                                  <p:childTnLst>
                                    <p:set>
                                      <p:cBhvr>
                                        <p:cTn id="38" dur="1" fill="hold">
                                          <p:stCondLst>
                                            <p:cond delay="0"/>
                                          </p:stCondLst>
                                        </p:cTn>
                                        <p:tgtEl>
                                          <p:spTgt spid="16405"/>
                                        </p:tgtEl>
                                        <p:attrNameLst>
                                          <p:attrName>style.visibility</p:attrName>
                                        </p:attrNameLst>
                                      </p:cBhvr>
                                      <p:to>
                                        <p:strVal val="visible"/>
                                      </p:to>
                                    </p:set>
                                    <p:anim to="" calcmode="lin" valueType="num">
                                      <p:cBhvr>
                                        <p:cTn id="39" dur="1" fill="hold"/>
                                        <p:tgtEl>
                                          <p:spTgt spid="16405"/>
                                        </p:tgtEl>
                                        <p:attrNameLst>
                                          <p:attrName/>
                                        </p:attrNameLst>
                                      </p:cBhvr>
                                    </p:anim>
                                  </p:childTnLst>
                                </p:cTn>
                              </p:par>
                            </p:childTnLst>
                          </p:cTn>
                        </p:par>
                        <p:par>
                          <p:cTn id="40" fill="hold" nodeType="afterGroup">
                            <p:stCondLst>
                              <p:cond delay="1000"/>
                            </p:stCondLst>
                            <p:childTnLst>
                              <p:par>
                                <p:cTn id="41" presetID="24" presetClass="entr" presetSubtype="0" fill="hold" nodeType="afterEffect">
                                  <p:stCondLst>
                                    <p:cond delay="0"/>
                                  </p:stCondLst>
                                  <p:childTnLst>
                                    <p:set>
                                      <p:cBhvr>
                                        <p:cTn id="42" dur="1" fill="hold">
                                          <p:stCondLst>
                                            <p:cond delay="0"/>
                                          </p:stCondLst>
                                        </p:cTn>
                                        <p:tgtEl>
                                          <p:spTgt spid="16404"/>
                                        </p:tgtEl>
                                        <p:attrNameLst>
                                          <p:attrName>style.visibility</p:attrName>
                                        </p:attrNameLst>
                                      </p:cBhvr>
                                      <p:to>
                                        <p:strVal val="visible"/>
                                      </p:to>
                                    </p:set>
                                    <p:anim to="" calcmode="lin" valueType="num">
                                      <p:cBhvr>
                                        <p:cTn id="43" dur="1" fill="hold"/>
                                        <p:tgtEl>
                                          <p:spTgt spid="16404"/>
                                        </p:tgtEl>
                                        <p:attrNameLst>
                                          <p:attrName/>
                                        </p:attrNameLst>
                                      </p:cBhvr>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9" presetClass="entr" presetSubtype="0" fill="hold" nodeType="clickEffect">
                                  <p:stCondLst>
                                    <p:cond delay="0"/>
                                  </p:stCondLst>
                                  <p:childTnLst>
                                    <p:set>
                                      <p:cBhvr>
                                        <p:cTn id="47" dur="1" fill="hold">
                                          <p:stCondLst>
                                            <p:cond delay="0"/>
                                          </p:stCondLst>
                                        </p:cTn>
                                        <p:tgtEl>
                                          <p:spTgt spid="16396"/>
                                        </p:tgtEl>
                                        <p:attrNameLst>
                                          <p:attrName>style.visibility</p:attrName>
                                        </p:attrNameLst>
                                      </p:cBhvr>
                                      <p:to>
                                        <p:strVal val="visible"/>
                                      </p:to>
                                    </p:set>
                                    <p:anim calcmode="lin" valueType="num">
                                      <p:cBhvr>
                                        <p:cTn id="48" dur="1000" fill="hold"/>
                                        <p:tgtEl>
                                          <p:spTgt spid="16396"/>
                                        </p:tgtEl>
                                        <p:attrNameLst>
                                          <p:attrName>ppt_x</p:attrName>
                                        </p:attrNameLst>
                                      </p:cBhvr>
                                      <p:tavLst>
                                        <p:tav tm="0">
                                          <p:val>
                                            <p:strVal val="#ppt_x-.2"/>
                                          </p:val>
                                        </p:tav>
                                        <p:tav tm="100000">
                                          <p:val>
                                            <p:strVal val="#ppt_x"/>
                                          </p:val>
                                        </p:tav>
                                      </p:tavLst>
                                    </p:anim>
                                    <p:anim calcmode="lin" valueType="num">
                                      <p:cBhvr>
                                        <p:cTn id="49" dur="1000" fill="hold"/>
                                        <p:tgtEl>
                                          <p:spTgt spid="16396"/>
                                        </p:tgtEl>
                                        <p:attrNameLst>
                                          <p:attrName>ppt_y</p:attrName>
                                        </p:attrNameLst>
                                      </p:cBhvr>
                                      <p:tavLst>
                                        <p:tav tm="0">
                                          <p:val>
                                            <p:strVal val="#ppt_y"/>
                                          </p:val>
                                        </p:tav>
                                        <p:tav tm="100000">
                                          <p:val>
                                            <p:strVal val="#ppt_y"/>
                                          </p:val>
                                        </p:tav>
                                      </p:tavLst>
                                    </p:anim>
                                    <p:animEffect transition="in" filter="wipe(right)" prLst="gradientSize: 0.1">
                                      <p:cBhvr>
                                        <p:cTn id="50" dur="1000"/>
                                        <p:tgtEl>
                                          <p:spTgt spid="16396"/>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9" presetClass="entr" presetSubtype="0" fill="hold" nodeType="clickEffect">
                                  <p:stCondLst>
                                    <p:cond delay="0"/>
                                  </p:stCondLst>
                                  <p:childTnLst>
                                    <p:set>
                                      <p:cBhvr>
                                        <p:cTn id="54" dur="1" fill="hold">
                                          <p:stCondLst>
                                            <p:cond delay="0"/>
                                          </p:stCondLst>
                                        </p:cTn>
                                        <p:tgtEl>
                                          <p:spTgt spid="16388"/>
                                        </p:tgtEl>
                                        <p:attrNameLst>
                                          <p:attrName>style.visibility</p:attrName>
                                        </p:attrNameLst>
                                      </p:cBhvr>
                                      <p:to>
                                        <p:strVal val="visible"/>
                                      </p:to>
                                    </p:set>
                                    <p:anim calcmode="lin" valueType="num">
                                      <p:cBhvr>
                                        <p:cTn id="55" dur="1000" fill="hold"/>
                                        <p:tgtEl>
                                          <p:spTgt spid="16388"/>
                                        </p:tgtEl>
                                        <p:attrNameLst>
                                          <p:attrName>ppt_x</p:attrName>
                                        </p:attrNameLst>
                                      </p:cBhvr>
                                      <p:tavLst>
                                        <p:tav tm="0">
                                          <p:val>
                                            <p:strVal val="#ppt_x-.2"/>
                                          </p:val>
                                        </p:tav>
                                        <p:tav tm="100000">
                                          <p:val>
                                            <p:strVal val="#ppt_x"/>
                                          </p:val>
                                        </p:tav>
                                      </p:tavLst>
                                    </p:anim>
                                    <p:anim calcmode="lin" valueType="num">
                                      <p:cBhvr>
                                        <p:cTn id="56" dur="1000" fill="hold"/>
                                        <p:tgtEl>
                                          <p:spTgt spid="16388"/>
                                        </p:tgtEl>
                                        <p:attrNameLst>
                                          <p:attrName>ppt_y</p:attrName>
                                        </p:attrNameLst>
                                      </p:cBhvr>
                                      <p:tavLst>
                                        <p:tav tm="0">
                                          <p:val>
                                            <p:strVal val="#ppt_y"/>
                                          </p:val>
                                        </p:tav>
                                        <p:tav tm="100000">
                                          <p:val>
                                            <p:strVal val="#ppt_y"/>
                                          </p:val>
                                        </p:tav>
                                      </p:tavLst>
                                    </p:anim>
                                    <p:animEffect transition="in" filter="wipe(right)" prLst="gradientSize: 0.1">
                                      <p:cBhvr>
                                        <p:cTn id="57" dur="1000"/>
                                        <p:tgtEl>
                                          <p:spTgt spid="16388"/>
                                        </p:tgtEl>
                                      </p:cBhvr>
                                    </p:animEffect>
                                  </p:childTnLst>
                                </p:cTn>
                              </p:par>
                              <p:par>
                                <p:cTn id="58" presetID="29" presetClass="entr" presetSubtype="0" fill="hold" grpId="0" nodeType="withEffect">
                                  <p:stCondLst>
                                    <p:cond delay="0"/>
                                  </p:stCondLst>
                                  <p:childTnLst>
                                    <p:set>
                                      <p:cBhvr>
                                        <p:cTn id="59" dur="1" fill="hold">
                                          <p:stCondLst>
                                            <p:cond delay="0"/>
                                          </p:stCondLst>
                                        </p:cTn>
                                        <p:tgtEl>
                                          <p:spTgt spid="16400"/>
                                        </p:tgtEl>
                                        <p:attrNameLst>
                                          <p:attrName>style.visibility</p:attrName>
                                        </p:attrNameLst>
                                      </p:cBhvr>
                                      <p:to>
                                        <p:strVal val="visible"/>
                                      </p:to>
                                    </p:set>
                                    <p:anim calcmode="lin" valueType="num">
                                      <p:cBhvr>
                                        <p:cTn id="60" dur="1000" fill="hold"/>
                                        <p:tgtEl>
                                          <p:spTgt spid="16400"/>
                                        </p:tgtEl>
                                        <p:attrNameLst>
                                          <p:attrName>ppt_x</p:attrName>
                                        </p:attrNameLst>
                                      </p:cBhvr>
                                      <p:tavLst>
                                        <p:tav tm="0">
                                          <p:val>
                                            <p:strVal val="#ppt_x-.2"/>
                                          </p:val>
                                        </p:tav>
                                        <p:tav tm="100000">
                                          <p:val>
                                            <p:strVal val="#ppt_x"/>
                                          </p:val>
                                        </p:tav>
                                      </p:tavLst>
                                    </p:anim>
                                    <p:anim calcmode="lin" valueType="num">
                                      <p:cBhvr>
                                        <p:cTn id="61" dur="1000" fill="hold"/>
                                        <p:tgtEl>
                                          <p:spTgt spid="16400"/>
                                        </p:tgtEl>
                                        <p:attrNameLst>
                                          <p:attrName>ppt_y</p:attrName>
                                        </p:attrNameLst>
                                      </p:cBhvr>
                                      <p:tavLst>
                                        <p:tav tm="0">
                                          <p:val>
                                            <p:strVal val="#ppt_y"/>
                                          </p:val>
                                        </p:tav>
                                        <p:tav tm="100000">
                                          <p:val>
                                            <p:strVal val="#ppt_y"/>
                                          </p:val>
                                        </p:tav>
                                      </p:tavLst>
                                    </p:anim>
                                    <p:animEffect transition="in" filter="wipe(right)" prLst="gradientSize: 0.1">
                                      <p:cBhvr>
                                        <p:cTn id="62" dur="1000"/>
                                        <p:tgtEl>
                                          <p:spTgt spid="16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9" grpId="0" animBg="1"/>
      <p:bldP spid="16400" grpId="0" animBg="1"/>
      <p:bldP spid="1640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17412" name="Picture 4" descr="Mot_so_cong_thuc_lai_kinh_te_phuc_t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304800"/>
            <a:ext cx="86868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8613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17412"/>
                                        </p:tgtEl>
                                        <p:attrNameLst>
                                          <p:attrName>style.visibility</p:attrName>
                                        </p:attrNameLst>
                                      </p:cBhvr>
                                      <p:to>
                                        <p:strVal val="visible"/>
                                      </p:to>
                                    </p:set>
                                    <p:anim calcmode="lin" valueType="num">
                                      <p:cBhvr>
                                        <p:cTn id="7" dur="2000" fill="hold"/>
                                        <p:tgtEl>
                                          <p:spTgt spid="17412"/>
                                        </p:tgtEl>
                                        <p:attrNameLst>
                                          <p:attrName>ppt_x</p:attrName>
                                        </p:attrNameLst>
                                      </p:cBhvr>
                                      <p:tavLst>
                                        <p:tav tm="0">
                                          <p:val>
                                            <p:strVal val="#ppt_x-.2"/>
                                          </p:val>
                                        </p:tav>
                                        <p:tav tm="100000">
                                          <p:val>
                                            <p:strVal val="#ppt_x"/>
                                          </p:val>
                                        </p:tav>
                                      </p:tavLst>
                                    </p:anim>
                                    <p:anim calcmode="lin" valueType="num">
                                      <p:cBhvr>
                                        <p:cTn id="8" dur="2000" fill="hold"/>
                                        <p:tgtEl>
                                          <p:spTgt spid="17412"/>
                                        </p:tgtEl>
                                        <p:attrNameLst>
                                          <p:attrName>ppt_y</p:attrName>
                                        </p:attrNameLst>
                                      </p:cBhvr>
                                      <p:tavLst>
                                        <p:tav tm="0">
                                          <p:val>
                                            <p:strVal val="#ppt_y"/>
                                          </p:val>
                                        </p:tav>
                                        <p:tav tm="100000">
                                          <p:val>
                                            <p:strVal val="#ppt_y"/>
                                          </p:val>
                                        </p:tav>
                                      </p:tavLst>
                                    </p:anim>
                                    <p:animEffect transition="in" filter="wipe(right)" prLst="gradientSize: 0.1">
                                      <p:cBhvr>
                                        <p:cTn id="9" dur="20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500356" y="889110"/>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80814" y="43759"/>
            <a:ext cx="4762493" cy="901966"/>
          </a:xfrm>
          <a:prstGeom prst="rect">
            <a:avLst/>
          </a:prstGeom>
        </p:spPr>
      </p:pic>
      <p:sp>
        <p:nvSpPr>
          <p:cNvPr id="18" name="TextBox 18"/>
          <p:cNvSpPr txBox="1"/>
          <p:nvPr/>
        </p:nvSpPr>
        <p:spPr>
          <a:xfrm>
            <a:off x="-69796" y="81623"/>
            <a:ext cx="4875230" cy="566502"/>
          </a:xfrm>
          <a:prstGeom prst="rect">
            <a:avLst/>
          </a:prstGeom>
        </p:spPr>
        <p:txBody>
          <a:bodyPr wrap="square" lIns="0" tIns="0" rIns="0" bIns="0" rtlCol="0" anchor="t">
            <a:spAutoFit/>
          </a:bodyPr>
          <a:lstStyle/>
          <a:p>
            <a:pPr marL="0" marR="0" lvl="0" indent="0" algn="ctr" defTabSz="609630" rtl="0" eaLnBrk="1" fontAlgn="auto" latinLnBrk="0" hangingPunct="1">
              <a:lnSpc>
                <a:spcPct val="150000"/>
              </a:lnSpc>
              <a:spcBef>
                <a:spcPct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2.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Một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phương</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pháp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lai</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725194" y="868193"/>
            <a:ext cx="1518386" cy="512763"/>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63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Lai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cải</a:t>
            </a:r>
            <a:r>
              <a:rPr kumimoji="0" lang="en-US" sz="2000" b="1" i="0" u="none" strike="noStrike" kern="1200" cap="none" spc="0" normalizeH="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2000" b="1" i="0" u="none" strike="noStrike" kern="1200" cap="none" spc="0" normalizeH="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tạo</a:t>
            </a:r>
            <a:endPar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1624255" y="1475393"/>
            <a:ext cx="10067598" cy="2968057"/>
          </a:xfrm>
          <a:prstGeom prst="rect">
            <a:avLst/>
          </a:prstGeom>
        </p:spPr>
        <p:txBody>
          <a:bodyPr wrap="square">
            <a:spAutoFit/>
          </a:bodyPr>
          <a:lstStyle/>
          <a:p>
            <a:pPr>
              <a:lnSpc>
                <a:spcPct val="150000"/>
              </a:lnSpc>
            </a:pPr>
            <a:r>
              <a:rPr kumimoji="0" lang="de-DE" sz="3200" b="1"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Khái niệm: </a:t>
            </a:r>
            <a:r>
              <a:rPr lang="de-DE" sz="3200" dirty="0">
                <a:latin typeface="Times New Roman" panose="02020603050405020304" pitchFamily="18" charset="0"/>
                <a:ea typeface="Calibri" panose="020F0502020204030204" pitchFamily="34" charset="0"/>
                <a:cs typeface="Arial" panose="020B0604020202020204" pitchFamily="34" charset="0"/>
              </a:rPr>
              <a:t>Là phương pháp dùng 1 giống ( giống đi cải tạo) thường là giống cao sản đi cải tạo một cách cơ bản một giống khác ( giống cần cải tạo) khi giống này không đáp ứng được yêu cầu của sản xuất</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grpSp>
        <p:nvGrpSpPr>
          <p:cNvPr id="23" name="Google Shape;3084;p54"/>
          <p:cNvGrpSpPr/>
          <p:nvPr/>
        </p:nvGrpSpPr>
        <p:grpSpPr>
          <a:xfrm>
            <a:off x="1200696" y="2068129"/>
            <a:ext cx="388197" cy="428199"/>
            <a:chOff x="1614135" y="2161174"/>
            <a:chExt cx="370558" cy="408743"/>
          </a:xfrm>
        </p:grpSpPr>
        <p:sp>
          <p:nvSpPr>
            <p:cNvPr id="25"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6"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7"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8"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9"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0"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1"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2"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3"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4"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5"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6"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grpSp>
        <p:nvGrpSpPr>
          <p:cNvPr id="37" name="Google Shape;3084;p54"/>
          <p:cNvGrpSpPr/>
          <p:nvPr/>
        </p:nvGrpSpPr>
        <p:grpSpPr>
          <a:xfrm>
            <a:off x="725194" y="4883132"/>
            <a:ext cx="388197" cy="428199"/>
            <a:chOff x="1614135" y="2161174"/>
            <a:chExt cx="370558" cy="408743"/>
          </a:xfrm>
        </p:grpSpPr>
        <p:sp>
          <p:nvSpPr>
            <p:cNvPr id="38"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9"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0"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1"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2"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3"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4"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5"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6"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7"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8"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9"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sp>
        <p:nvSpPr>
          <p:cNvPr id="12" name="Rectangle 11"/>
          <p:cNvSpPr/>
          <p:nvPr/>
        </p:nvSpPr>
        <p:spPr>
          <a:xfrm>
            <a:off x="1512477" y="4635567"/>
            <a:ext cx="8196343" cy="1384995"/>
          </a:xfrm>
          <a:prstGeom prst="rect">
            <a:avLst/>
          </a:prstGeom>
        </p:spPr>
        <p:txBody>
          <a:bodyPr wrap="square">
            <a:spAutoFit/>
          </a:bodyPr>
          <a:lstStyle/>
          <a:p>
            <a:r>
              <a:rPr lang="en-US" sz="2800" dirty="0" err="1" smtClean="0">
                <a:solidFill>
                  <a:srgbClr val="C00000"/>
                </a:solidFill>
                <a:latin typeface="Times New Roman" panose="02020603050405020304" pitchFamily="18" charset="0"/>
                <a:cs typeface="Times New Roman" panose="02020603050405020304" pitchFamily="18" charset="0"/>
              </a:rPr>
              <a:t>Mục</a:t>
            </a:r>
            <a:r>
              <a:rPr lang="en-US" sz="2800" dirty="0" smtClean="0">
                <a:solidFill>
                  <a:srgbClr val="C00000"/>
                </a:solidFill>
                <a:latin typeface="Times New Roman" panose="02020603050405020304" pitchFamily="18" charset="0"/>
                <a:cs typeface="Times New Roman" panose="02020603050405020304" pitchFamily="18" charset="0"/>
              </a:rPr>
              <a:t> </a:t>
            </a:r>
            <a:r>
              <a:rPr lang="en-US" sz="2800" dirty="0" err="1" smtClean="0">
                <a:solidFill>
                  <a:srgbClr val="C00000"/>
                </a:solidFill>
                <a:latin typeface="Times New Roman" panose="02020603050405020304" pitchFamily="18" charset="0"/>
                <a:cs typeface="Times New Roman" panose="02020603050405020304" pitchFamily="18" charset="0"/>
              </a:rPr>
              <a:t>đích</a:t>
            </a:r>
            <a:r>
              <a:rPr lang="vi-VN" sz="2800" dirty="0" smtClean="0">
                <a:solidFill>
                  <a:srgbClr val="C00000"/>
                </a:solidFill>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Tạo ra con lai (hoặc giống mới) sản xuất sữa và thịt có hiệu quả trong điều kiện nuôi dưỡng và môi trường của địa phương.</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6407483"/>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1000"/>
                                        <p:tgtEl>
                                          <p:spTgt spid="37"/>
                                        </p:tgtEl>
                                      </p:cBhvr>
                                    </p:animEffect>
                                    <p:anim calcmode="lin" valueType="num">
                                      <p:cBhvr>
                                        <p:cTn id="23" dur="1000" fill="hold"/>
                                        <p:tgtEl>
                                          <p:spTgt spid="37"/>
                                        </p:tgtEl>
                                        <p:attrNameLst>
                                          <p:attrName>ppt_x</p:attrName>
                                        </p:attrNameLst>
                                      </p:cBhvr>
                                      <p:tavLst>
                                        <p:tav tm="0">
                                          <p:val>
                                            <p:strVal val="#ppt_x"/>
                                          </p:val>
                                        </p:tav>
                                        <p:tav tm="100000">
                                          <p:val>
                                            <p:strVal val="#ppt_x"/>
                                          </p:val>
                                        </p:tav>
                                      </p:tavLst>
                                    </p:anim>
                                    <p:anim calcmode="lin" valueType="num">
                                      <p:cBhvr>
                                        <p:cTn id="24"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1000"/>
                                        <p:tgtEl>
                                          <p:spTgt spid="4"/>
                                        </p:tgtEl>
                                      </p:cBhvr>
                                    </p:animEffect>
                                    <p:anim calcmode="lin" valueType="num">
                                      <p:cBhvr>
                                        <p:cTn id="30" dur="1000" fill="hold"/>
                                        <p:tgtEl>
                                          <p:spTgt spid="4"/>
                                        </p:tgtEl>
                                        <p:attrNameLst>
                                          <p:attrName>ppt_x</p:attrName>
                                        </p:attrNameLst>
                                      </p:cBhvr>
                                      <p:tavLst>
                                        <p:tav tm="0">
                                          <p:val>
                                            <p:strVal val="#ppt_x"/>
                                          </p:val>
                                        </p:tav>
                                        <p:tav tm="100000">
                                          <p:val>
                                            <p:strVal val="#ppt_x"/>
                                          </p:val>
                                        </p:tav>
                                      </p:tavLst>
                                    </p:anim>
                                    <p:anim calcmode="lin" valueType="num">
                                      <p:cBhvr>
                                        <p:cTn id="3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barn(inVertical)">
                                      <p:cBhvr>
                                        <p:cTn id="3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P spid="4" grpId="0"/>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80814" y="854265"/>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80814" y="43759"/>
            <a:ext cx="4762493" cy="901966"/>
          </a:xfrm>
          <a:prstGeom prst="rect">
            <a:avLst/>
          </a:prstGeom>
        </p:spPr>
      </p:pic>
      <p:sp>
        <p:nvSpPr>
          <p:cNvPr id="18" name="TextBox 18"/>
          <p:cNvSpPr txBox="1"/>
          <p:nvPr/>
        </p:nvSpPr>
        <p:spPr>
          <a:xfrm>
            <a:off x="-69796" y="81623"/>
            <a:ext cx="4875230" cy="566502"/>
          </a:xfrm>
          <a:prstGeom prst="rect">
            <a:avLst/>
          </a:prstGeom>
        </p:spPr>
        <p:txBody>
          <a:bodyPr wrap="square" lIns="0" tIns="0" rIns="0" bIns="0" rtlCol="0" anchor="t">
            <a:spAutoFit/>
          </a:bodyPr>
          <a:lstStyle/>
          <a:p>
            <a:pPr marL="0" marR="0" lvl="0" indent="0" algn="ctr" defTabSz="609630" rtl="0" eaLnBrk="1" fontAlgn="auto" latinLnBrk="0" hangingPunct="1">
              <a:lnSpc>
                <a:spcPct val="150000"/>
              </a:lnSpc>
              <a:spcBef>
                <a:spcPct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2.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Một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phương</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pháp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lai</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725194" y="868193"/>
            <a:ext cx="1518386" cy="512763"/>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63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Lai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cải</a:t>
            </a: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tạo</a:t>
            </a:r>
            <a:endPar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23" name="Google Shape;3084;p54"/>
          <p:cNvGrpSpPr/>
          <p:nvPr/>
        </p:nvGrpSpPr>
        <p:grpSpPr>
          <a:xfrm>
            <a:off x="1200696" y="2068129"/>
            <a:ext cx="388197" cy="428199"/>
            <a:chOff x="1614135" y="2161174"/>
            <a:chExt cx="370558" cy="408743"/>
          </a:xfrm>
        </p:grpSpPr>
        <p:sp>
          <p:nvSpPr>
            <p:cNvPr id="25"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6"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7"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8"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9"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0"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1"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2"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3"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4"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5"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6"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grpSp>
        <p:nvGrpSpPr>
          <p:cNvPr id="37" name="Google Shape;3084;p54"/>
          <p:cNvGrpSpPr/>
          <p:nvPr/>
        </p:nvGrpSpPr>
        <p:grpSpPr>
          <a:xfrm>
            <a:off x="725194" y="4883132"/>
            <a:ext cx="388197" cy="428199"/>
            <a:chOff x="1614135" y="2161174"/>
            <a:chExt cx="370558" cy="408743"/>
          </a:xfrm>
        </p:grpSpPr>
        <p:sp>
          <p:nvSpPr>
            <p:cNvPr id="38"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9"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0"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1"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2"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3"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4"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5"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6"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7"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8"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9"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sp>
        <p:nvSpPr>
          <p:cNvPr id="7" name="Rectangle 6"/>
          <p:cNvSpPr/>
          <p:nvPr/>
        </p:nvSpPr>
        <p:spPr>
          <a:xfrm>
            <a:off x="1759628" y="2388801"/>
            <a:ext cx="8030609" cy="1384995"/>
          </a:xfrm>
          <a:prstGeom prst="rect">
            <a:avLst/>
          </a:prstGeom>
        </p:spPr>
        <p:txBody>
          <a:bodyPr wrap="square">
            <a:spAutoFit/>
          </a:bodyPr>
          <a:lstStyle/>
          <a:p>
            <a:r>
              <a:rPr lang="vi-VN" sz="2800" dirty="0"/>
              <a:t>Lai cải tạo thường được dùng để cải tạo giống địa phương có năng suất thấp nhưng thích nghi với điều kiện sinh thái địa phương.</a:t>
            </a:r>
            <a:endParaRPr lang="en-US" sz="2800" dirty="0"/>
          </a:p>
        </p:txBody>
      </p:sp>
    </p:spTree>
    <p:extLst>
      <p:ext uri="{BB962C8B-B14F-4D97-AF65-F5344CB8AC3E}">
        <p14:creationId xmlns:p14="http://schemas.microsoft.com/office/powerpoint/2010/main" val="3913085711"/>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1000"/>
                                        <p:tgtEl>
                                          <p:spTgt spid="37"/>
                                        </p:tgtEl>
                                      </p:cBhvr>
                                    </p:animEffect>
                                    <p:anim calcmode="lin" valueType="num">
                                      <p:cBhvr>
                                        <p:cTn id="24" dur="1000" fill="hold"/>
                                        <p:tgtEl>
                                          <p:spTgt spid="37"/>
                                        </p:tgtEl>
                                        <p:attrNameLst>
                                          <p:attrName>ppt_x</p:attrName>
                                        </p:attrNameLst>
                                      </p:cBhvr>
                                      <p:tavLst>
                                        <p:tav tm="0">
                                          <p:val>
                                            <p:strVal val="#ppt_x"/>
                                          </p:val>
                                        </p:tav>
                                        <p:tav tm="100000">
                                          <p:val>
                                            <p:strVal val="#ppt_x"/>
                                          </p:val>
                                        </p:tav>
                                      </p:tavLst>
                                    </p:anim>
                                    <p:anim calcmode="lin" valueType="num">
                                      <p:cBhvr>
                                        <p:cTn id="25"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612775" y="983589"/>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80814" y="43759"/>
            <a:ext cx="4762493" cy="901966"/>
          </a:xfrm>
          <a:prstGeom prst="rect">
            <a:avLst/>
          </a:prstGeom>
        </p:spPr>
      </p:pic>
      <p:sp>
        <p:nvSpPr>
          <p:cNvPr id="18" name="TextBox 18"/>
          <p:cNvSpPr txBox="1"/>
          <p:nvPr/>
        </p:nvSpPr>
        <p:spPr>
          <a:xfrm>
            <a:off x="-69796" y="81623"/>
            <a:ext cx="4875230" cy="566502"/>
          </a:xfrm>
          <a:prstGeom prst="rect">
            <a:avLst/>
          </a:prstGeom>
        </p:spPr>
        <p:txBody>
          <a:bodyPr wrap="square" lIns="0" tIns="0" rIns="0" bIns="0" rtlCol="0" anchor="t">
            <a:spAutoFit/>
          </a:bodyPr>
          <a:lstStyle/>
          <a:p>
            <a:pPr marL="0" marR="0" lvl="0" indent="0" algn="ctr" defTabSz="609630" rtl="0" eaLnBrk="1" fontAlgn="auto" latinLnBrk="0" hangingPunct="1">
              <a:lnSpc>
                <a:spcPct val="150000"/>
              </a:lnSpc>
              <a:spcBef>
                <a:spcPct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2.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Một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phương</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pháp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lai</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725194" y="868193"/>
            <a:ext cx="1518386" cy="512763"/>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63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Lai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xa</a:t>
            </a:r>
            <a:endPar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23" name="Google Shape;3084;p54"/>
          <p:cNvGrpSpPr/>
          <p:nvPr/>
        </p:nvGrpSpPr>
        <p:grpSpPr>
          <a:xfrm>
            <a:off x="1200696" y="2068129"/>
            <a:ext cx="388197" cy="428199"/>
            <a:chOff x="1614135" y="2161174"/>
            <a:chExt cx="370558" cy="408743"/>
          </a:xfrm>
        </p:grpSpPr>
        <p:sp>
          <p:nvSpPr>
            <p:cNvPr id="25"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6"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7"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8"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9"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0"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1"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2"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3"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4"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5"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6"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grpSp>
        <p:nvGrpSpPr>
          <p:cNvPr id="37" name="Google Shape;3084;p54"/>
          <p:cNvGrpSpPr/>
          <p:nvPr/>
        </p:nvGrpSpPr>
        <p:grpSpPr>
          <a:xfrm>
            <a:off x="821257" y="3622463"/>
            <a:ext cx="388197" cy="428199"/>
            <a:chOff x="1614135" y="2161174"/>
            <a:chExt cx="370558" cy="408743"/>
          </a:xfrm>
        </p:grpSpPr>
        <p:sp>
          <p:nvSpPr>
            <p:cNvPr id="38"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9"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0"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1"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2"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3"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4"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5"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6"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7"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8"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9"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sp>
        <p:nvSpPr>
          <p:cNvPr id="9" name="Rectangle 8"/>
          <p:cNvSpPr/>
          <p:nvPr/>
        </p:nvSpPr>
        <p:spPr>
          <a:xfrm>
            <a:off x="1397352" y="1863911"/>
            <a:ext cx="5259527" cy="2677656"/>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ct val="150000"/>
              </a:lnSpc>
            </a:pPr>
            <a:r>
              <a:rPr lang="de-DE" sz="2800" dirty="0">
                <a:solidFill>
                  <a:srgbClr val="C00000"/>
                </a:solidFill>
                <a:latin typeface="Times New Roman" panose="02020603050405020304" pitchFamily="18" charset="0"/>
                <a:ea typeface="Calibri" panose="020F0502020204030204" pitchFamily="34" charset="0"/>
                <a:cs typeface="Arial" panose="020B0604020202020204" pitchFamily="34" charset="0"/>
              </a:rPr>
              <a:t>Khái niệm:</a:t>
            </a:r>
            <a:r>
              <a:rPr lang="de-DE" sz="2800" b="1" dirty="0">
                <a:solidFill>
                  <a:srgbClr val="C00000"/>
                </a:solidFill>
                <a:latin typeface="Times New Roman" panose="02020603050405020304" pitchFamily="18" charset="0"/>
                <a:ea typeface="Calibri" panose="020F0502020204030204" pitchFamily="34" charset="0"/>
                <a:cs typeface="Arial" panose="020B0604020202020204" pitchFamily="34" charset="0"/>
              </a:rPr>
              <a:t> </a:t>
            </a:r>
            <a:r>
              <a:rPr lang="de-DE" sz="2800" dirty="0">
                <a:latin typeface="Times New Roman" panose="02020603050405020304" pitchFamily="18" charset="0"/>
                <a:ea typeface="Calibri" panose="020F0502020204030204" pitchFamily="34" charset="0"/>
                <a:cs typeface="Arial" panose="020B0604020202020204" pitchFamily="34" charset="0"/>
              </a:rPr>
              <a:t>là phương pháp cho các cá thể đực và cá thể cái thuộc 2 loài khác nhau giao phối với nhau để tạo ra con lai ưu thế</a:t>
            </a:r>
            <a:endParaRPr lang="en-US" sz="20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10" name="Picture 9"/>
          <p:cNvPicPr>
            <a:picLocks noChangeAspect="1"/>
          </p:cNvPicPr>
          <p:nvPr/>
        </p:nvPicPr>
        <p:blipFill>
          <a:blip r:embed="rId15"/>
          <a:stretch>
            <a:fillRect/>
          </a:stretch>
        </p:blipFill>
        <p:spPr>
          <a:xfrm>
            <a:off x="6752466" y="396702"/>
            <a:ext cx="5439534" cy="5515745"/>
          </a:xfrm>
          <a:prstGeom prst="rect">
            <a:avLst/>
          </a:prstGeom>
        </p:spPr>
      </p:pic>
    </p:spTree>
    <p:extLst>
      <p:ext uri="{BB962C8B-B14F-4D97-AF65-F5344CB8AC3E}">
        <p14:creationId xmlns:p14="http://schemas.microsoft.com/office/powerpoint/2010/main" val="3384366541"/>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1000"/>
                                        <p:tgtEl>
                                          <p:spTgt spid="37"/>
                                        </p:tgtEl>
                                      </p:cBhvr>
                                    </p:animEffect>
                                    <p:anim calcmode="lin" valueType="num">
                                      <p:cBhvr>
                                        <p:cTn id="26" dur="1000" fill="hold"/>
                                        <p:tgtEl>
                                          <p:spTgt spid="37"/>
                                        </p:tgtEl>
                                        <p:attrNameLst>
                                          <p:attrName>ppt_x</p:attrName>
                                        </p:attrNameLst>
                                      </p:cBhvr>
                                      <p:tavLst>
                                        <p:tav tm="0">
                                          <p:val>
                                            <p:strVal val="#ppt_x"/>
                                          </p:val>
                                        </p:tav>
                                        <p:tav tm="100000">
                                          <p:val>
                                            <p:strVal val="#ppt_x"/>
                                          </p:val>
                                        </p:tav>
                                      </p:tavLst>
                                    </p:anim>
                                    <p:anim calcmode="lin" valueType="num">
                                      <p:cBhvr>
                                        <p:cTn id="27"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arn(inVertical)">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t="10732" b="10732"/>
          <a:stretch>
            <a:fillRect/>
          </a:stretch>
        </p:blipFill>
        <p:spPr>
          <a:xfrm>
            <a:off x="0" y="0"/>
            <a:ext cx="12192000" cy="6858000"/>
          </a:xfrm>
          <a:prstGeom prst="rect">
            <a:avLst/>
          </a:prstGeom>
        </p:spPr>
      </p:pic>
      <p:pic>
        <p:nvPicPr>
          <p:cNvPr id="3" name="Picture 3"/>
          <p:cNvPicPr>
            <a:picLocks noChangeAspect="1"/>
          </p:cNvPicPr>
          <p:nvPr/>
        </p:nvPicPr>
        <p:blipFill>
          <a:blip r:embed="rId3"/>
          <a:srcRect l="7982" t="13157" r="15039" b="8687"/>
          <a:stretch>
            <a:fillRect/>
          </a:stretch>
        </p:blipFill>
        <p:spPr>
          <a:xfrm>
            <a:off x="612071" y="1027348"/>
            <a:ext cx="10820400" cy="5506595"/>
          </a:xfrm>
          <a:prstGeom prst="rect">
            <a:avLst/>
          </a:prstGeom>
        </p:spPr>
      </p:pic>
      <p:pic>
        <p:nvPicPr>
          <p:cNvPr id="11" name="Picture 11"/>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64881" flipH="1">
            <a:off x="10859945" y="-1019538"/>
            <a:ext cx="1371297" cy="3250921"/>
          </a:xfrm>
          <a:prstGeom prst="rect">
            <a:avLst/>
          </a:prstGeom>
        </p:spPr>
      </p:pic>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288163" y="2155052"/>
            <a:ext cx="1003171" cy="999523"/>
          </a:xfrm>
          <a:prstGeom prst="rect">
            <a:avLst/>
          </a:prstGeom>
        </p:spPr>
      </p:pic>
      <p:pic>
        <p:nvPicPr>
          <p:cNvPr id="16" name="Picture 1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80814" y="43759"/>
            <a:ext cx="4762493" cy="901966"/>
          </a:xfrm>
          <a:prstGeom prst="rect">
            <a:avLst/>
          </a:prstGeom>
        </p:spPr>
      </p:pic>
      <p:sp>
        <p:nvSpPr>
          <p:cNvPr id="18" name="TextBox 18"/>
          <p:cNvSpPr txBox="1"/>
          <p:nvPr/>
        </p:nvSpPr>
        <p:spPr>
          <a:xfrm>
            <a:off x="-69796" y="81623"/>
            <a:ext cx="4875230" cy="566502"/>
          </a:xfrm>
          <a:prstGeom prst="rect">
            <a:avLst/>
          </a:prstGeom>
        </p:spPr>
        <p:txBody>
          <a:bodyPr wrap="square" lIns="0" tIns="0" rIns="0" bIns="0" rtlCol="0" anchor="t">
            <a:spAutoFit/>
          </a:bodyPr>
          <a:lstStyle/>
          <a:p>
            <a:pPr marL="0" marR="0" lvl="0" indent="0" algn="ctr" defTabSz="609630" rtl="0" eaLnBrk="1" fontAlgn="auto" latinLnBrk="0" hangingPunct="1">
              <a:lnSpc>
                <a:spcPct val="150000"/>
              </a:lnSpc>
              <a:spcBef>
                <a:spcPct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2.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Một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số</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phương</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pháp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mn-ea"/>
                <a:cs typeface="Times New Roman" panose="02020603050405020304" pitchFamily="18" charset="0"/>
              </a:rPr>
              <a:t>lai</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19" name="Group 19"/>
          <p:cNvGrpSpPr/>
          <p:nvPr/>
        </p:nvGrpSpPr>
        <p:grpSpPr>
          <a:xfrm rot="-329754">
            <a:off x="528725" y="1427699"/>
            <a:ext cx="899275" cy="796109"/>
            <a:chOff x="0" y="0"/>
            <a:chExt cx="1798551" cy="1592218"/>
          </a:xfrm>
        </p:grpSpPr>
        <p:pic>
          <p:nvPicPr>
            <p:cNvPr id="20" name="Picture 20"/>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a:off x="768752" y="534295"/>
              <a:ext cx="483263" cy="483263"/>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66961">
              <a:off x="1310628" y="1104295"/>
              <a:ext cx="483263" cy="483263"/>
            </a:xfrm>
            <a:prstGeom prst="rect">
              <a:avLst/>
            </a:prstGeom>
          </p:spPr>
        </p:pic>
        <p:pic>
          <p:nvPicPr>
            <p:cNvPr id="22" name="Picture 22"/>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rcRect/>
            <a:stretch>
              <a:fillRect/>
            </a:stretch>
          </p:blipFill>
          <p:spPr>
            <a:xfrm rot="-1164109">
              <a:off x="66546" y="66546"/>
              <a:ext cx="483263" cy="483263"/>
            </a:xfrm>
            <a:prstGeom prst="rect">
              <a:avLst/>
            </a:prstGeom>
          </p:spPr>
        </p:pic>
      </p:grpSp>
      <p:pic>
        <p:nvPicPr>
          <p:cNvPr id="14" name="Picture 14"/>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rcRect/>
          <a:stretch>
            <a:fillRect/>
          </a:stretch>
        </p:blipFill>
        <p:spPr>
          <a:xfrm rot="504632">
            <a:off x="267890" y="6161073"/>
            <a:ext cx="689770" cy="629571"/>
          </a:xfrm>
          <a:prstGeom prst="rect">
            <a:avLst/>
          </a:prstGeom>
        </p:spPr>
      </p:pic>
      <p:pic>
        <p:nvPicPr>
          <p:cNvPr id="6" name="Picture 5">
            <a:extLst>
              <a:ext uri="{FF2B5EF4-FFF2-40B4-BE49-F238E27FC236}">
                <a16:creationId xmlns:a16="http://schemas.microsoft.com/office/drawing/2014/main" xmlns="" id="{3463729F-E03D-F9B3-FDBB-9ECC97C09D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95786" y="3662704"/>
            <a:ext cx="3175000" cy="3175000"/>
          </a:xfrm>
          <a:prstGeom prst="rect">
            <a:avLst/>
          </a:prstGeom>
        </p:spPr>
      </p:pic>
      <p:sp>
        <p:nvSpPr>
          <p:cNvPr id="5" name="Rounded Rectangle 17">
            <a:extLst>
              <a:ext uri="{FF2B5EF4-FFF2-40B4-BE49-F238E27FC236}">
                <a16:creationId xmlns:a16="http://schemas.microsoft.com/office/drawing/2014/main" xmlns="" id="{423B0A3D-FC6F-B92B-556E-10FB3C4965FB}"/>
              </a:ext>
            </a:extLst>
          </p:cNvPr>
          <p:cNvSpPr/>
          <p:nvPr/>
        </p:nvSpPr>
        <p:spPr>
          <a:xfrm>
            <a:off x="725194" y="868193"/>
            <a:ext cx="1518386" cy="512763"/>
          </a:xfrm>
          <a:prstGeom prst="roundRect">
            <a:avLst/>
          </a:prstGeom>
          <a:solidFill>
            <a:schemeClr val="accent3">
              <a:lumMod val="20000"/>
              <a:lumOff val="80000"/>
            </a:schemeClr>
          </a:solidFill>
          <a:ln w="571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0963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Lai </a:t>
            </a:r>
            <a:r>
              <a:rPr kumimoji="0" lang="en-US" sz="2000" b="1" i="0" u="none" strike="noStrike" kern="1200" cap="none" spc="0" normalizeH="0" baseline="0" noProof="0" dirty="0" err="1" smtClean="0">
                <a:ln>
                  <a:noFill/>
                </a:ln>
                <a:solidFill>
                  <a:srgbClr val="C00000"/>
                </a:solidFill>
                <a:effectLst/>
                <a:uLnTx/>
                <a:uFillTx/>
                <a:latin typeface="Times New Roman" panose="02020603050405020304" pitchFamily="18" charset="0"/>
                <a:ea typeface="+mn-ea"/>
                <a:cs typeface="Times New Roman" panose="02020603050405020304" pitchFamily="18" charset="0"/>
              </a:rPr>
              <a:t>xa</a:t>
            </a:r>
            <a:endParaRPr kumimoji="0" lang="en-US" sz="2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23" name="Google Shape;3084;p54"/>
          <p:cNvGrpSpPr/>
          <p:nvPr/>
        </p:nvGrpSpPr>
        <p:grpSpPr>
          <a:xfrm>
            <a:off x="1200696" y="2068129"/>
            <a:ext cx="388197" cy="428199"/>
            <a:chOff x="1614135" y="2161174"/>
            <a:chExt cx="370558" cy="408743"/>
          </a:xfrm>
        </p:grpSpPr>
        <p:sp>
          <p:nvSpPr>
            <p:cNvPr id="25"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6"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7"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8"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29"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0"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1"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2"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3"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4"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5"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6"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grpSp>
        <p:nvGrpSpPr>
          <p:cNvPr id="37" name="Google Shape;3084;p54"/>
          <p:cNvGrpSpPr/>
          <p:nvPr/>
        </p:nvGrpSpPr>
        <p:grpSpPr>
          <a:xfrm>
            <a:off x="821257" y="3622463"/>
            <a:ext cx="388197" cy="428199"/>
            <a:chOff x="1614135" y="2161174"/>
            <a:chExt cx="370558" cy="408743"/>
          </a:xfrm>
        </p:grpSpPr>
        <p:sp>
          <p:nvSpPr>
            <p:cNvPr id="38" name="Google Shape;3085;p54"/>
            <p:cNvSpPr/>
            <p:nvPr/>
          </p:nvSpPr>
          <p:spPr>
            <a:xfrm>
              <a:off x="1687051" y="2444084"/>
              <a:ext cx="43590" cy="119962"/>
            </a:xfrm>
            <a:custGeom>
              <a:avLst/>
              <a:gdLst/>
              <a:ahLst/>
              <a:cxnLst/>
              <a:rect l="l" t="t" r="r" b="b"/>
              <a:pathLst>
                <a:path w="1589" h="4373" extrusionOk="0">
                  <a:moveTo>
                    <a:pt x="1" y="1"/>
                  </a:moveTo>
                  <a:lnTo>
                    <a:pt x="1" y="4354"/>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39" name="Google Shape;3086;p54"/>
            <p:cNvSpPr/>
            <p:nvPr/>
          </p:nvSpPr>
          <p:spPr>
            <a:xfrm>
              <a:off x="1687051" y="2444084"/>
              <a:ext cx="44084" cy="119469"/>
            </a:xfrm>
            <a:custGeom>
              <a:avLst/>
              <a:gdLst/>
              <a:ahLst/>
              <a:cxnLst/>
              <a:rect l="l" t="t" r="r" b="b"/>
              <a:pathLst>
                <a:path w="1607" h="4355" extrusionOk="0">
                  <a:moveTo>
                    <a:pt x="1" y="1"/>
                  </a:moveTo>
                  <a:lnTo>
                    <a:pt x="1" y="1410"/>
                  </a:lnTo>
                  <a:cubicBezTo>
                    <a:pt x="465" y="1410"/>
                    <a:pt x="822" y="1785"/>
                    <a:pt x="822" y="2231"/>
                  </a:cubicBezTo>
                  <a:lnTo>
                    <a:pt x="822" y="4354"/>
                  </a:lnTo>
                  <a:lnTo>
                    <a:pt x="1589" y="4354"/>
                  </a:lnTo>
                  <a:lnTo>
                    <a:pt x="160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0" name="Google Shape;3087;p54"/>
            <p:cNvSpPr/>
            <p:nvPr/>
          </p:nvSpPr>
          <p:spPr>
            <a:xfrm>
              <a:off x="1614135" y="2161174"/>
              <a:ext cx="189449" cy="300550"/>
            </a:xfrm>
            <a:custGeom>
              <a:avLst/>
              <a:gdLst/>
              <a:ahLst/>
              <a:cxnLst/>
              <a:rect l="l" t="t" r="r" b="b"/>
              <a:pathLst>
                <a:path w="6906" h="10956" extrusionOk="0">
                  <a:moveTo>
                    <a:pt x="3462" y="1"/>
                  </a:moveTo>
                  <a:cubicBezTo>
                    <a:pt x="2659" y="1"/>
                    <a:pt x="1999" y="661"/>
                    <a:pt x="1999" y="1464"/>
                  </a:cubicBezTo>
                  <a:cubicBezTo>
                    <a:pt x="1999" y="1749"/>
                    <a:pt x="2088" y="2017"/>
                    <a:pt x="2231" y="2249"/>
                  </a:cubicBezTo>
                  <a:cubicBezTo>
                    <a:pt x="1606" y="2641"/>
                    <a:pt x="1213" y="3337"/>
                    <a:pt x="1213" y="4122"/>
                  </a:cubicBezTo>
                  <a:cubicBezTo>
                    <a:pt x="1213" y="4372"/>
                    <a:pt x="1249" y="4586"/>
                    <a:pt x="1303" y="4800"/>
                  </a:cubicBezTo>
                  <a:cubicBezTo>
                    <a:pt x="518" y="5443"/>
                    <a:pt x="18" y="6406"/>
                    <a:pt x="0" y="7495"/>
                  </a:cubicBezTo>
                  <a:cubicBezTo>
                    <a:pt x="0" y="9404"/>
                    <a:pt x="1553" y="10956"/>
                    <a:pt x="3444" y="10956"/>
                  </a:cubicBezTo>
                  <a:lnTo>
                    <a:pt x="3604" y="10956"/>
                  </a:lnTo>
                  <a:cubicBezTo>
                    <a:pt x="5085" y="10902"/>
                    <a:pt x="6352" y="9885"/>
                    <a:pt x="6763" y="8512"/>
                  </a:cubicBezTo>
                  <a:cubicBezTo>
                    <a:pt x="6852" y="8190"/>
                    <a:pt x="6905" y="7851"/>
                    <a:pt x="6905" y="7512"/>
                  </a:cubicBezTo>
                  <a:cubicBezTo>
                    <a:pt x="6905" y="7156"/>
                    <a:pt x="6852" y="6834"/>
                    <a:pt x="6763" y="6513"/>
                  </a:cubicBezTo>
                  <a:cubicBezTo>
                    <a:pt x="6548" y="5835"/>
                    <a:pt x="6156" y="5246"/>
                    <a:pt x="5603" y="4818"/>
                  </a:cubicBezTo>
                  <a:cubicBezTo>
                    <a:pt x="5674" y="4604"/>
                    <a:pt x="5710" y="4372"/>
                    <a:pt x="5710" y="4140"/>
                  </a:cubicBezTo>
                  <a:cubicBezTo>
                    <a:pt x="5710" y="3748"/>
                    <a:pt x="5621" y="3373"/>
                    <a:pt x="5442" y="3034"/>
                  </a:cubicBezTo>
                  <a:cubicBezTo>
                    <a:pt x="5264" y="2731"/>
                    <a:pt x="5014" y="2445"/>
                    <a:pt x="4711" y="2249"/>
                  </a:cubicBezTo>
                  <a:cubicBezTo>
                    <a:pt x="4853" y="2017"/>
                    <a:pt x="4925" y="1749"/>
                    <a:pt x="4925" y="1464"/>
                  </a:cubicBezTo>
                  <a:cubicBezTo>
                    <a:pt x="4943" y="661"/>
                    <a:pt x="4282"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1" name="Google Shape;3088;p54"/>
            <p:cNvSpPr/>
            <p:nvPr/>
          </p:nvSpPr>
          <p:spPr>
            <a:xfrm>
              <a:off x="1868160" y="2444084"/>
              <a:ext cx="43590" cy="119962"/>
            </a:xfrm>
            <a:custGeom>
              <a:avLst/>
              <a:gdLst/>
              <a:ahLst/>
              <a:cxnLst/>
              <a:rect l="l" t="t" r="r" b="b"/>
              <a:pathLst>
                <a:path w="1589" h="4373" extrusionOk="0">
                  <a:moveTo>
                    <a:pt x="1" y="1"/>
                  </a:moveTo>
                  <a:lnTo>
                    <a:pt x="1" y="4372"/>
                  </a:lnTo>
                  <a:lnTo>
                    <a:pt x="1589" y="4372"/>
                  </a:lnTo>
                  <a:lnTo>
                    <a:pt x="1589"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2" name="Google Shape;3089;p54"/>
            <p:cNvSpPr/>
            <p:nvPr/>
          </p:nvSpPr>
          <p:spPr>
            <a:xfrm>
              <a:off x="1868160" y="2444084"/>
              <a:ext cx="44084" cy="119469"/>
            </a:xfrm>
            <a:custGeom>
              <a:avLst/>
              <a:gdLst/>
              <a:ahLst/>
              <a:cxnLst/>
              <a:rect l="l" t="t" r="r" b="b"/>
              <a:pathLst>
                <a:path w="1607" h="4355" extrusionOk="0">
                  <a:moveTo>
                    <a:pt x="1" y="1"/>
                  </a:moveTo>
                  <a:lnTo>
                    <a:pt x="1" y="1410"/>
                  </a:lnTo>
                  <a:cubicBezTo>
                    <a:pt x="464" y="1410"/>
                    <a:pt x="839" y="1785"/>
                    <a:pt x="839" y="2231"/>
                  </a:cubicBezTo>
                  <a:lnTo>
                    <a:pt x="821" y="4354"/>
                  </a:lnTo>
                  <a:lnTo>
                    <a:pt x="1589" y="4354"/>
                  </a:lnTo>
                  <a:lnTo>
                    <a:pt x="1606"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3" name="Google Shape;3090;p54"/>
            <p:cNvSpPr/>
            <p:nvPr/>
          </p:nvSpPr>
          <p:spPr>
            <a:xfrm>
              <a:off x="1795711" y="2161174"/>
              <a:ext cx="188982" cy="300550"/>
            </a:xfrm>
            <a:custGeom>
              <a:avLst/>
              <a:gdLst/>
              <a:ahLst/>
              <a:cxnLst/>
              <a:rect l="l" t="t" r="r" b="b"/>
              <a:pathLst>
                <a:path w="6889" h="10956" extrusionOk="0">
                  <a:moveTo>
                    <a:pt x="3462" y="1"/>
                  </a:moveTo>
                  <a:cubicBezTo>
                    <a:pt x="2642" y="1"/>
                    <a:pt x="1981" y="661"/>
                    <a:pt x="1981" y="1464"/>
                  </a:cubicBezTo>
                  <a:cubicBezTo>
                    <a:pt x="1981" y="1749"/>
                    <a:pt x="2071" y="2017"/>
                    <a:pt x="2213" y="2249"/>
                  </a:cubicBezTo>
                  <a:cubicBezTo>
                    <a:pt x="1910" y="2445"/>
                    <a:pt x="1678" y="2695"/>
                    <a:pt x="1500" y="2998"/>
                  </a:cubicBezTo>
                  <a:cubicBezTo>
                    <a:pt x="1303" y="3337"/>
                    <a:pt x="1196" y="3712"/>
                    <a:pt x="1196" y="4122"/>
                  </a:cubicBezTo>
                  <a:cubicBezTo>
                    <a:pt x="1196" y="4372"/>
                    <a:pt x="1232" y="4586"/>
                    <a:pt x="1303" y="4800"/>
                  </a:cubicBezTo>
                  <a:cubicBezTo>
                    <a:pt x="750" y="5229"/>
                    <a:pt x="340" y="5835"/>
                    <a:pt x="144" y="6513"/>
                  </a:cubicBezTo>
                  <a:cubicBezTo>
                    <a:pt x="37" y="6817"/>
                    <a:pt x="1" y="7156"/>
                    <a:pt x="1" y="7495"/>
                  </a:cubicBezTo>
                  <a:cubicBezTo>
                    <a:pt x="1" y="7851"/>
                    <a:pt x="37" y="8190"/>
                    <a:pt x="144" y="8512"/>
                  </a:cubicBezTo>
                  <a:cubicBezTo>
                    <a:pt x="572" y="9921"/>
                    <a:pt x="1874" y="10956"/>
                    <a:pt x="3444" y="10956"/>
                  </a:cubicBezTo>
                  <a:lnTo>
                    <a:pt x="3462" y="10956"/>
                  </a:lnTo>
                  <a:cubicBezTo>
                    <a:pt x="5354" y="10938"/>
                    <a:pt x="6888" y="9404"/>
                    <a:pt x="6888" y="7512"/>
                  </a:cubicBezTo>
                  <a:cubicBezTo>
                    <a:pt x="6888" y="6424"/>
                    <a:pt x="6388" y="5443"/>
                    <a:pt x="5603" y="4818"/>
                  </a:cubicBezTo>
                  <a:cubicBezTo>
                    <a:pt x="5657" y="4604"/>
                    <a:pt x="5693" y="4372"/>
                    <a:pt x="5693" y="4140"/>
                  </a:cubicBezTo>
                  <a:cubicBezTo>
                    <a:pt x="5710" y="3355"/>
                    <a:pt x="5300" y="2659"/>
                    <a:pt x="4693" y="2249"/>
                  </a:cubicBezTo>
                  <a:cubicBezTo>
                    <a:pt x="4836" y="2017"/>
                    <a:pt x="4925" y="1749"/>
                    <a:pt x="4925" y="1464"/>
                  </a:cubicBezTo>
                  <a:cubicBezTo>
                    <a:pt x="4925" y="661"/>
                    <a:pt x="4265" y="1"/>
                    <a:pt x="3462" y="1"/>
                  </a:cubicBezTo>
                  <a:close/>
                </a:path>
              </a:pathLst>
            </a:custGeom>
            <a:solidFill>
              <a:srgbClr val="4B7B6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4" name="Google Shape;3091;p54"/>
            <p:cNvSpPr/>
            <p:nvPr/>
          </p:nvSpPr>
          <p:spPr>
            <a:xfrm>
              <a:off x="1781034" y="2477854"/>
              <a:ext cx="41643" cy="85699"/>
            </a:xfrm>
            <a:custGeom>
              <a:avLst/>
              <a:gdLst/>
              <a:ahLst/>
              <a:cxnLst/>
              <a:rect l="l" t="t" r="r" b="b"/>
              <a:pathLst>
                <a:path w="1518" h="3124" extrusionOk="0">
                  <a:moveTo>
                    <a:pt x="1" y="1"/>
                  </a:moveTo>
                  <a:lnTo>
                    <a:pt x="1" y="3123"/>
                  </a:lnTo>
                  <a:lnTo>
                    <a:pt x="1517" y="3123"/>
                  </a:lnTo>
                  <a:lnTo>
                    <a:pt x="1517" y="1"/>
                  </a:lnTo>
                  <a:close/>
                </a:path>
              </a:pathLst>
            </a:custGeom>
            <a:solidFill>
              <a:srgbClr val="B37A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5" name="Google Shape;3092;p54"/>
            <p:cNvSpPr/>
            <p:nvPr/>
          </p:nvSpPr>
          <p:spPr>
            <a:xfrm>
              <a:off x="1781034" y="2477854"/>
              <a:ext cx="41643" cy="85699"/>
            </a:xfrm>
            <a:custGeom>
              <a:avLst/>
              <a:gdLst/>
              <a:ahLst/>
              <a:cxnLst/>
              <a:rect l="l" t="t" r="r" b="b"/>
              <a:pathLst>
                <a:path w="1518" h="3124" extrusionOk="0">
                  <a:moveTo>
                    <a:pt x="1" y="1"/>
                  </a:moveTo>
                  <a:lnTo>
                    <a:pt x="1" y="1089"/>
                  </a:lnTo>
                  <a:cubicBezTo>
                    <a:pt x="411" y="1089"/>
                    <a:pt x="750" y="1446"/>
                    <a:pt x="750" y="1856"/>
                  </a:cubicBezTo>
                  <a:lnTo>
                    <a:pt x="750" y="3123"/>
                  </a:lnTo>
                  <a:lnTo>
                    <a:pt x="1517" y="3123"/>
                  </a:lnTo>
                  <a:lnTo>
                    <a:pt x="1517" y="1"/>
                  </a:ln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6" name="Google Shape;3093;p54"/>
            <p:cNvSpPr/>
            <p:nvPr/>
          </p:nvSpPr>
          <p:spPr>
            <a:xfrm>
              <a:off x="1637617" y="2557655"/>
              <a:ext cx="328477" cy="12262"/>
            </a:xfrm>
            <a:custGeom>
              <a:avLst/>
              <a:gdLst/>
              <a:ahLst/>
              <a:cxnLst/>
              <a:rect l="l" t="t" r="r" b="b"/>
              <a:pathLst>
                <a:path w="11974" h="447" extrusionOk="0">
                  <a:moveTo>
                    <a:pt x="233" y="0"/>
                  </a:moveTo>
                  <a:cubicBezTo>
                    <a:pt x="108" y="0"/>
                    <a:pt x="1" y="107"/>
                    <a:pt x="1" y="214"/>
                  </a:cubicBezTo>
                  <a:cubicBezTo>
                    <a:pt x="1" y="339"/>
                    <a:pt x="108" y="446"/>
                    <a:pt x="233" y="446"/>
                  </a:cubicBezTo>
                  <a:lnTo>
                    <a:pt x="11741" y="446"/>
                  </a:lnTo>
                  <a:cubicBezTo>
                    <a:pt x="11866" y="446"/>
                    <a:pt x="11973" y="339"/>
                    <a:pt x="11973" y="214"/>
                  </a:cubicBezTo>
                  <a:cubicBezTo>
                    <a:pt x="11973" y="107"/>
                    <a:pt x="11866" y="0"/>
                    <a:pt x="11741" y="0"/>
                  </a:cubicBezTo>
                  <a:close/>
                </a:path>
              </a:pathLst>
            </a:custGeom>
            <a:solidFill>
              <a:srgbClr val="1919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7" name="Google Shape;3094;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9DDA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8" name="Google Shape;3095;p54"/>
            <p:cNvSpPr/>
            <p:nvPr/>
          </p:nvSpPr>
          <p:spPr>
            <a:xfrm>
              <a:off x="1698326" y="2243416"/>
              <a:ext cx="206567" cy="218308"/>
            </a:xfrm>
            <a:custGeom>
              <a:avLst/>
              <a:gdLst/>
              <a:ahLst/>
              <a:cxnLst/>
              <a:rect l="l" t="t" r="r" b="b"/>
              <a:pathLst>
                <a:path w="7530" h="7958" extrusionOk="0">
                  <a:moveTo>
                    <a:pt x="5050" y="0"/>
                  </a:moveTo>
                  <a:cubicBezTo>
                    <a:pt x="4853" y="339"/>
                    <a:pt x="4746" y="714"/>
                    <a:pt x="4746" y="1124"/>
                  </a:cubicBezTo>
                  <a:cubicBezTo>
                    <a:pt x="4746" y="1374"/>
                    <a:pt x="4782" y="1588"/>
                    <a:pt x="4853" y="1802"/>
                  </a:cubicBezTo>
                  <a:cubicBezTo>
                    <a:pt x="4300" y="2231"/>
                    <a:pt x="3890" y="2837"/>
                    <a:pt x="3694" y="3515"/>
                  </a:cubicBezTo>
                  <a:cubicBezTo>
                    <a:pt x="3479" y="2837"/>
                    <a:pt x="3087" y="2248"/>
                    <a:pt x="2552" y="1820"/>
                  </a:cubicBezTo>
                  <a:cubicBezTo>
                    <a:pt x="2605" y="1606"/>
                    <a:pt x="2641" y="1374"/>
                    <a:pt x="2641" y="1142"/>
                  </a:cubicBezTo>
                  <a:cubicBezTo>
                    <a:pt x="2641" y="732"/>
                    <a:pt x="2552" y="375"/>
                    <a:pt x="2373" y="36"/>
                  </a:cubicBezTo>
                  <a:cubicBezTo>
                    <a:pt x="1338" y="553"/>
                    <a:pt x="642" y="1606"/>
                    <a:pt x="642" y="2819"/>
                  </a:cubicBezTo>
                  <a:cubicBezTo>
                    <a:pt x="642" y="3140"/>
                    <a:pt x="696" y="3462"/>
                    <a:pt x="785" y="3765"/>
                  </a:cubicBezTo>
                  <a:cubicBezTo>
                    <a:pt x="303" y="4407"/>
                    <a:pt x="18" y="5192"/>
                    <a:pt x="18" y="6013"/>
                  </a:cubicBezTo>
                  <a:cubicBezTo>
                    <a:pt x="0" y="6727"/>
                    <a:pt x="196" y="7387"/>
                    <a:pt x="535" y="7958"/>
                  </a:cubicBezTo>
                  <a:cubicBezTo>
                    <a:pt x="2016" y="7904"/>
                    <a:pt x="3283" y="6887"/>
                    <a:pt x="3694" y="5514"/>
                  </a:cubicBezTo>
                  <a:cubicBezTo>
                    <a:pt x="4122" y="6923"/>
                    <a:pt x="5424" y="7958"/>
                    <a:pt x="6994" y="7958"/>
                  </a:cubicBezTo>
                  <a:lnTo>
                    <a:pt x="7012" y="7958"/>
                  </a:lnTo>
                  <a:cubicBezTo>
                    <a:pt x="7351" y="7387"/>
                    <a:pt x="7530" y="6745"/>
                    <a:pt x="7530" y="6067"/>
                  </a:cubicBezTo>
                  <a:cubicBezTo>
                    <a:pt x="7530" y="5210"/>
                    <a:pt x="7244" y="4389"/>
                    <a:pt x="6727" y="3729"/>
                  </a:cubicBezTo>
                  <a:cubicBezTo>
                    <a:pt x="6816" y="3426"/>
                    <a:pt x="6852" y="3123"/>
                    <a:pt x="6852" y="2801"/>
                  </a:cubicBezTo>
                  <a:cubicBezTo>
                    <a:pt x="6852" y="1999"/>
                    <a:pt x="6531" y="1213"/>
                    <a:pt x="5960" y="643"/>
                  </a:cubicBezTo>
                  <a:cubicBezTo>
                    <a:pt x="5692" y="375"/>
                    <a:pt x="5389" y="161"/>
                    <a:pt x="5050" y="0"/>
                  </a:cubicBezTo>
                  <a:close/>
                </a:path>
              </a:pathLst>
            </a:custGeom>
            <a:solidFill>
              <a:srgbClr val="191919">
                <a:alpha val="160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sp>
          <p:nvSpPr>
            <p:cNvPr id="49" name="Google Shape;3096;p54"/>
            <p:cNvSpPr/>
            <p:nvPr/>
          </p:nvSpPr>
          <p:spPr>
            <a:xfrm>
              <a:off x="1722301" y="2260040"/>
              <a:ext cx="158615" cy="228156"/>
            </a:xfrm>
            <a:custGeom>
              <a:avLst/>
              <a:gdLst/>
              <a:ahLst/>
              <a:cxnLst/>
              <a:rect l="l" t="t" r="r" b="b"/>
              <a:pathLst>
                <a:path w="5782" h="8317" extrusionOk="0">
                  <a:moveTo>
                    <a:pt x="2876" y="1"/>
                  </a:moveTo>
                  <a:cubicBezTo>
                    <a:pt x="1642" y="1"/>
                    <a:pt x="661" y="993"/>
                    <a:pt x="661" y="2213"/>
                  </a:cubicBezTo>
                  <a:cubicBezTo>
                    <a:pt x="661" y="2534"/>
                    <a:pt x="714" y="2820"/>
                    <a:pt x="839" y="3088"/>
                  </a:cubicBezTo>
                  <a:cubicBezTo>
                    <a:pt x="893" y="3248"/>
                    <a:pt x="875" y="3409"/>
                    <a:pt x="768" y="3534"/>
                  </a:cubicBezTo>
                  <a:cubicBezTo>
                    <a:pt x="322" y="4033"/>
                    <a:pt x="36" y="4693"/>
                    <a:pt x="18" y="5425"/>
                  </a:cubicBezTo>
                  <a:cubicBezTo>
                    <a:pt x="0" y="6995"/>
                    <a:pt x="1285" y="8298"/>
                    <a:pt x="2855" y="8315"/>
                  </a:cubicBezTo>
                  <a:cubicBezTo>
                    <a:pt x="2877" y="8316"/>
                    <a:pt x="2898" y="8316"/>
                    <a:pt x="2920" y="8316"/>
                  </a:cubicBezTo>
                  <a:cubicBezTo>
                    <a:pt x="4496" y="8316"/>
                    <a:pt x="5781" y="7027"/>
                    <a:pt x="5781" y="5461"/>
                  </a:cubicBezTo>
                  <a:cubicBezTo>
                    <a:pt x="5781" y="4693"/>
                    <a:pt x="5478" y="4015"/>
                    <a:pt x="4996" y="3498"/>
                  </a:cubicBezTo>
                  <a:cubicBezTo>
                    <a:pt x="4889" y="3391"/>
                    <a:pt x="4871" y="3213"/>
                    <a:pt x="4925" y="3070"/>
                  </a:cubicBezTo>
                  <a:cubicBezTo>
                    <a:pt x="5032" y="2802"/>
                    <a:pt x="5103" y="2517"/>
                    <a:pt x="5103" y="2195"/>
                  </a:cubicBezTo>
                  <a:cubicBezTo>
                    <a:pt x="5086" y="1000"/>
                    <a:pt x="4104" y="19"/>
                    <a:pt x="2909" y="1"/>
                  </a:cubicBezTo>
                  <a:cubicBezTo>
                    <a:pt x="2898" y="1"/>
                    <a:pt x="2887" y="1"/>
                    <a:pt x="2876" y="1"/>
                  </a:cubicBezTo>
                  <a:close/>
                </a:path>
              </a:pathLst>
            </a:custGeom>
            <a:solidFill>
              <a:srgbClr val="7AAF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smtClean="0">
                <a:ln>
                  <a:noFill/>
                </a:ln>
                <a:solidFill>
                  <a:srgbClr val="000000"/>
                </a:solidFill>
                <a:effectLst/>
                <a:uLnTx/>
                <a:uFillTx/>
                <a:latin typeface="Arial"/>
                <a:ea typeface="+mn-ea"/>
                <a:cs typeface="Arial"/>
                <a:sym typeface="Arial"/>
              </a:endParaRPr>
            </a:p>
          </p:txBody>
        </p:sp>
      </p:grpSp>
      <p:sp>
        <p:nvSpPr>
          <p:cNvPr id="9" name="Rectangle 8"/>
          <p:cNvSpPr/>
          <p:nvPr/>
        </p:nvSpPr>
        <p:spPr>
          <a:xfrm>
            <a:off x="1085051" y="1560811"/>
            <a:ext cx="5259527" cy="4524315"/>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lvl="0" algn="just">
              <a:lnSpc>
                <a:spcPct val="150000"/>
              </a:lnSpc>
            </a:pPr>
            <a:r>
              <a:rPr lang="vi-VN" sz="3200" b="1" dirty="0">
                <a:solidFill>
                  <a:srgbClr val="C00000"/>
                </a:solidFill>
                <a:latin typeface="+mj-lt"/>
                <a:ea typeface="Calibri" panose="020F0502020204030204" pitchFamily="34" charset="0"/>
                <a:cs typeface="Arial" panose="020B0604020202020204" pitchFamily="34" charset="0"/>
              </a:rPr>
              <a:t>Mục đích: </a:t>
            </a:r>
            <a:r>
              <a:rPr lang="vi-VN" sz="3200" dirty="0">
                <a:solidFill>
                  <a:prstClr val="black"/>
                </a:solidFill>
                <a:latin typeface="Calibri" panose="020F0502020204030204" pitchFamily="34" charset="0"/>
                <a:ea typeface="Calibri" panose="020F0502020204030204" pitchFamily="34" charset="0"/>
                <a:cs typeface="Arial" panose="020B0604020202020204" pitchFamily="34" charset="0"/>
              </a:rPr>
              <a:t>Tạo ra con lai có ưu thế lai với những đặc điểm tốt hơn bố mẹ, Do bố mẹ khác nhau về bộ nhiễm sắc thể nên con lai sinh ra không có khả năng sinh sản.</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pic>
        <p:nvPicPr>
          <p:cNvPr id="10" name="Picture 9"/>
          <p:cNvPicPr>
            <a:picLocks noChangeAspect="1"/>
          </p:cNvPicPr>
          <p:nvPr/>
        </p:nvPicPr>
        <p:blipFill>
          <a:blip r:embed="rId15"/>
          <a:stretch>
            <a:fillRect/>
          </a:stretch>
        </p:blipFill>
        <p:spPr>
          <a:xfrm>
            <a:off x="6752466" y="396702"/>
            <a:ext cx="5439534" cy="5515745"/>
          </a:xfrm>
          <a:prstGeom prst="rect">
            <a:avLst/>
          </a:prstGeom>
        </p:spPr>
      </p:pic>
    </p:spTree>
    <p:extLst>
      <p:ext uri="{BB962C8B-B14F-4D97-AF65-F5344CB8AC3E}">
        <p14:creationId xmlns:p14="http://schemas.microsoft.com/office/powerpoint/2010/main" val="457141283"/>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1000"/>
                                        <p:tgtEl>
                                          <p:spTgt spid="37"/>
                                        </p:tgtEl>
                                      </p:cBhvr>
                                    </p:animEffect>
                                    <p:anim calcmode="lin" valueType="num">
                                      <p:cBhvr>
                                        <p:cTn id="26" dur="1000" fill="hold"/>
                                        <p:tgtEl>
                                          <p:spTgt spid="37"/>
                                        </p:tgtEl>
                                        <p:attrNameLst>
                                          <p:attrName>ppt_x</p:attrName>
                                        </p:attrNameLst>
                                      </p:cBhvr>
                                      <p:tavLst>
                                        <p:tav tm="0">
                                          <p:val>
                                            <p:strVal val="#ppt_x"/>
                                          </p:val>
                                        </p:tav>
                                        <p:tav tm="100000">
                                          <p:val>
                                            <p:strVal val="#ppt_x"/>
                                          </p:val>
                                        </p:tav>
                                      </p:tavLst>
                                    </p:anim>
                                    <p:anim calcmode="lin" valueType="num">
                                      <p:cBhvr>
                                        <p:cTn id="27"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par>
                                <p:cTn id="33" presetID="22" presetClass="entr" presetSubtype="4"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5" grpId="0" animBg="1"/>
      <p:bldP spid="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pic>
        <p:nvPicPr>
          <p:cNvPr id="5" name="Picture 16">
            <a:extLst>
              <a:ext uri="{FF2B5EF4-FFF2-40B4-BE49-F238E27FC236}">
                <a16:creationId xmlns:a16="http://schemas.microsoft.com/office/drawing/2014/main" xmlns="" id="{493FD757-F985-99D3-2C75-65FF70703D7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rot="18444911">
            <a:off x="9689643" y="4097283"/>
            <a:ext cx="3507509" cy="2155524"/>
          </a:xfrm>
          <a:prstGeom prst="rect">
            <a:avLst/>
          </a:prstGeom>
        </p:spPr>
      </p:pic>
      <p:pic>
        <p:nvPicPr>
          <p:cNvPr id="7" name="Picture 7">
            <a:extLst>
              <a:ext uri="{FF2B5EF4-FFF2-40B4-BE49-F238E27FC236}">
                <a16:creationId xmlns:a16="http://schemas.microsoft.com/office/drawing/2014/main" xmlns="" id="{EB9890B1-F624-096B-5A98-C8970C1664D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rcRect/>
          <a:stretch>
            <a:fillRect/>
          </a:stretch>
        </p:blipFill>
        <p:spPr>
          <a:xfrm>
            <a:off x="-222801" y="2368757"/>
            <a:ext cx="1866581" cy="4489244"/>
          </a:xfrm>
          <a:prstGeom prst="rect">
            <a:avLst/>
          </a:prstGeom>
        </p:spPr>
      </p:pic>
      <p:pic>
        <p:nvPicPr>
          <p:cNvPr id="8" name="Picture 15">
            <a:extLst>
              <a:ext uri="{FF2B5EF4-FFF2-40B4-BE49-F238E27FC236}">
                <a16:creationId xmlns:a16="http://schemas.microsoft.com/office/drawing/2014/main" xmlns="" id="{701C420D-AA3E-4C09-A7AD-C37C42D0008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rcRect/>
          <a:stretch>
            <a:fillRect/>
          </a:stretch>
        </p:blipFill>
        <p:spPr>
          <a:xfrm>
            <a:off x="2787489" y="4592519"/>
            <a:ext cx="6046752" cy="2486727"/>
          </a:xfrm>
          <a:prstGeom prst="rect">
            <a:avLst/>
          </a:prstGeom>
        </p:spPr>
      </p:pic>
      <p:pic>
        <p:nvPicPr>
          <p:cNvPr id="10" name="Picture 9"/>
          <p:cNvPicPr>
            <a:picLocks noChangeAspect="1"/>
          </p:cNvPicPr>
          <p:nvPr/>
        </p:nvPicPr>
        <p:blipFill>
          <a:blip r:embed="rId9"/>
          <a:stretch>
            <a:fillRect/>
          </a:stretch>
        </p:blipFill>
        <p:spPr>
          <a:xfrm>
            <a:off x="339636" y="885470"/>
            <a:ext cx="5243165" cy="3707049"/>
          </a:xfrm>
          <a:prstGeom prst="rect">
            <a:avLst/>
          </a:prstGeom>
        </p:spPr>
      </p:pic>
      <p:pic>
        <p:nvPicPr>
          <p:cNvPr id="11" name="Picture 10"/>
          <p:cNvPicPr>
            <a:picLocks noChangeAspect="1"/>
          </p:cNvPicPr>
          <p:nvPr/>
        </p:nvPicPr>
        <p:blipFill>
          <a:blip r:embed="rId10"/>
          <a:stretch>
            <a:fillRect/>
          </a:stretch>
        </p:blipFill>
        <p:spPr>
          <a:xfrm>
            <a:off x="0" y="-14059"/>
            <a:ext cx="2920237" cy="755970"/>
          </a:xfrm>
          <a:prstGeom prst="rect">
            <a:avLst/>
          </a:prstGeom>
        </p:spPr>
      </p:pic>
      <p:sp>
        <p:nvSpPr>
          <p:cNvPr id="9" name="Rectangle 8"/>
          <p:cNvSpPr/>
          <p:nvPr/>
        </p:nvSpPr>
        <p:spPr>
          <a:xfrm>
            <a:off x="6660636" y="741911"/>
            <a:ext cx="5329084" cy="738664"/>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pPr>
              <a:lnSpc>
                <a:spcPct val="150000"/>
              </a:lnSpc>
            </a:pPr>
            <a:r>
              <a:rPr lang="de-DE" sz="2800" dirty="0">
                <a:solidFill>
                  <a:srgbClr val="7030A0"/>
                </a:solidFill>
                <a:latin typeface="Times New Roman" panose="02020603050405020304" pitchFamily="18" charset="0"/>
                <a:ea typeface="Times New Roman" panose="02020603050405020304" pitchFamily="18" charset="0"/>
                <a:cs typeface="Arial" panose="020B0604020202020204" pitchFamily="34" charset="0"/>
              </a:rPr>
              <a:t>P</a:t>
            </a:r>
            <a:r>
              <a:rPr lang="de-DE" sz="2800" dirty="0" smtClean="0">
                <a:solidFill>
                  <a:srgbClr val="7030A0"/>
                </a:solidFill>
                <a:effectLst/>
                <a:latin typeface="Times New Roman" panose="02020603050405020304" pitchFamily="18" charset="0"/>
                <a:ea typeface="Times New Roman" panose="02020603050405020304" pitchFamily="18" charset="0"/>
                <a:cs typeface="Arial" panose="020B0604020202020204" pitchFamily="34" charset="0"/>
              </a:rPr>
              <a:t>hương pháp chọn phối khác giống</a:t>
            </a:r>
            <a:endParaRPr lang="en-US" sz="2000" dirty="0">
              <a:solidFill>
                <a:srgbClr val="7030A0"/>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12" name="Right Arrow 11"/>
          <p:cNvSpPr/>
          <p:nvPr/>
        </p:nvSpPr>
        <p:spPr>
          <a:xfrm>
            <a:off x="5810865" y="1091381"/>
            <a:ext cx="737419" cy="4817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5635263" y="1812211"/>
            <a:ext cx="2050745" cy="523220"/>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r>
              <a:rPr lang="en-US" sz="2800" b="1" dirty="0" err="1" smtClean="0">
                <a:solidFill>
                  <a:srgbClr val="7030A0"/>
                </a:solidFill>
              </a:rPr>
              <a:t>Mục</a:t>
            </a:r>
            <a:r>
              <a:rPr lang="en-US" sz="2800" b="1" dirty="0" smtClean="0">
                <a:solidFill>
                  <a:srgbClr val="7030A0"/>
                </a:solidFill>
              </a:rPr>
              <a:t> </a:t>
            </a:r>
            <a:r>
              <a:rPr lang="en-US" sz="2800" b="1" dirty="0" err="1" smtClean="0">
                <a:solidFill>
                  <a:srgbClr val="7030A0"/>
                </a:solidFill>
              </a:rPr>
              <a:t>đích</a:t>
            </a:r>
            <a:endParaRPr lang="en-US" sz="2800" b="1" dirty="0">
              <a:solidFill>
                <a:srgbClr val="7030A0"/>
              </a:solidFill>
            </a:endParaRPr>
          </a:p>
        </p:txBody>
      </p:sp>
      <p:sp>
        <p:nvSpPr>
          <p:cNvPr id="18" name="TextBox 17"/>
          <p:cNvSpPr txBox="1"/>
          <p:nvPr/>
        </p:nvSpPr>
        <p:spPr>
          <a:xfrm>
            <a:off x="5474603" y="2758206"/>
            <a:ext cx="6263148" cy="461665"/>
          </a:xfrm>
          <a:prstGeom prst="rect">
            <a:avLst/>
          </a:prstGeom>
          <a:noFill/>
        </p:spPr>
        <p:txBody>
          <a:bodyPr wrap="square" rtlCol="0">
            <a:spAutoFit/>
          </a:bodyPr>
          <a:lstStyle/>
          <a:p>
            <a:r>
              <a:rPr lang="en-US" sz="2400" kern="0" dirty="0" smtClean="0">
                <a:solidFill>
                  <a:srgbClr val="FF0000"/>
                </a:solidFill>
                <a:latin typeface="Times New Roman" panose="02020603050405020304" pitchFamily="18" charset="0"/>
                <a:ea typeface="Calibri" panose="020F0502020204030204" pitchFamily="34" charset="0"/>
              </a:rPr>
              <a:t>+ </a:t>
            </a:r>
            <a:r>
              <a:rPr lang="en-US" sz="2400" kern="0" dirty="0" err="1" smtClean="0">
                <a:solidFill>
                  <a:srgbClr val="FF0000"/>
                </a:solidFill>
                <a:latin typeface="Times New Roman" panose="02020603050405020304" pitchFamily="18" charset="0"/>
                <a:ea typeface="Calibri" panose="020F0502020204030204" pitchFamily="34" charset="0"/>
              </a:rPr>
              <a:t>Tạo</a:t>
            </a:r>
            <a:r>
              <a:rPr lang="en-US" sz="2400" kern="0" dirty="0" smtClean="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ra</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nhiều</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cá</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thể</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của</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giống</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đã</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có</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với</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yêu</a:t>
            </a:r>
            <a:r>
              <a:rPr lang="en-US" sz="2400" kern="0" dirty="0">
                <a:solidFill>
                  <a:srgbClr val="FF0000"/>
                </a:solidFill>
                <a:latin typeface="Times New Roman" panose="02020603050405020304" pitchFamily="18" charset="0"/>
                <a:ea typeface="Calibri" panose="020F0502020204030204" pitchFamily="34" charset="0"/>
              </a:rPr>
              <a:t> </a:t>
            </a:r>
            <a:r>
              <a:rPr lang="en-US" sz="2400" kern="0" dirty="0" err="1">
                <a:solidFill>
                  <a:srgbClr val="FF0000"/>
                </a:solidFill>
                <a:latin typeface="Times New Roman" panose="02020603050405020304" pitchFamily="18" charset="0"/>
                <a:ea typeface="Calibri" panose="020F0502020204030204" pitchFamily="34" charset="0"/>
              </a:rPr>
              <a:t>cầu</a:t>
            </a:r>
            <a:endParaRPr lang="en-US" sz="2400" dirty="0">
              <a:solidFill>
                <a:srgbClr val="FF0000"/>
              </a:solidFill>
            </a:endParaRPr>
          </a:p>
        </p:txBody>
      </p:sp>
      <p:sp>
        <p:nvSpPr>
          <p:cNvPr id="21" name="Rectangle 20"/>
          <p:cNvSpPr/>
          <p:nvPr/>
        </p:nvSpPr>
        <p:spPr>
          <a:xfrm>
            <a:off x="5429298" y="3431467"/>
            <a:ext cx="7026282" cy="461665"/>
          </a:xfrm>
          <a:prstGeom prst="rect">
            <a:avLst/>
          </a:prstGeom>
        </p:spPr>
        <p:txBody>
          <a:bodyPr wrap="none">
            <a:spAutoFit/>
          </a:bodyPr>
          <a:lstStyle/>
          <a:p>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Giữ</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được</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và</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hoàn</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thiện</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các</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đặc</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tính</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tốt</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của</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giống</a:t>
            </a:r>
            <a:r>
              <a:rPr lang="en-US" sz="2400" kern="0" dirty="0" smtClean="0">
                <a:solidFill>
                  <a:srgbClr val="FF0000"/>
                </a:solidFill>
                <a:effectLst/>
                <a:latin typeface="Times New Roman" panose="02020603050405020304" pitchFamily="18" charset="0"/>
                <a:ea typeface="Calibri" panose="020F0502020204030204" pitchFamily="34" charset="0"/>
              </a:rPr>
              <a:t> </a:t>
            </a:r>
            <a:r>
              <a:rPr lang="en-US" sz="2400" kern="0" dirty="0" err="1" smtClean="0">
                <a:solidFill>
                  <a:srgbClr val="FF0000"/>
                </a:solidFill>
                <a:effectLst/>
                <a:latin typeface="Times New Roman" panose="02020603050405020304" pitchFamily="18" charset="0"/>
                <a:ea typeface="Calibri" panose="020F0502020204030204" pitchFamily="34" charset="0"/>
              </a:rPr>
              <a:t>đó</a:t>
            </a:r>
            <a:r>
              <a:rPr lang="en-US" sz="2400" kern="0" dirty="0" smtClean="0">
                <a:solidFill>
                  <a:srgbClr val="FF0000"/>
                </a:solidFill>
                <a:effectLst/>
                <a:latin typeface="Times New Roman" panose="02020603050405020304" pitchFamily="18" charset="0"/>
                <a:ea typeface="Calibri" panose="020F0502020204030204" pitchFamily="34" charset="0"/>
              </a:rPr>
              <a:t>.</a:t>
            </a:r>
            <a:endParaRPr lang="en-US" sz="3200" dirty="0">
              <a:solidFill>
                <a:srgbClr val="FF0000"/>
              </a:solidFill>
            </a:endParaRPr>
          </a:p>
        </p:txBody>
      </p:sp>
    </p:spTree>
    <p:extLst>
      <p:ext uri="{BB962C8B-B14F-4D97-AF65-F5344CB8AC3E}">
        <p14:creationId xmlns:p14="http://schemas.microsoft.com/office/powerpoint/2010/main" val="199565606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anim calcmode="lin" valueType="num">
                                      <p:cBhvr>
                                        <p:cTn id="35" dur="1000" fill="hold"/>
                                        <p:tgtEl>
                                          <p:spTgt spid="12"/>
                                        </p:tgtEl>
                                        <p:attrNameLst>
                                          <p:attrName>ppt_x</p:attrName>
                                        </p:attrNameLst>
                                      </p:cBhvr>
                                      <p:tavLst>
                                        <p:tav tm="0">
                                          <p:val>
                                            <p:strVal val="#ppt_x"/>
                                          </p:val>
                                        </p:tav>
                                        <p:tav tm="100000">
                                          <p:val>
                                            <p:strVal val="#ppt_x"/>
                                          </p:val>
                                        </p:tav>
                                      </p:tavLst>
                                    </p:anim>
                                    <p:anim calcmode="lin" valueType="num">
                                      <p:cBhvr>
                                        <p:cTn id="3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barn(inVertical)">
                                      <p:cBhvr>
                                        <p:cTn id="41" dur="500"/>
                                        <p:tgtEl>
                                          <p:spTgt spid="13"/>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barn(inVertical)">
                                      <p:cBhvr>
                                        <p:cTn id="44" dur="500"/>
                                        <p:tgtEl>
                                          <p:spTgt spid="1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barn(inVertical)">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3" grpId="0" animBg="1"/>
      <p:bldP spid="18"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14034A6B-BE30-4F66-BC72-F817576CB4D1}" type="slidenum">
              <a:rPr kumimoji="0" lang="en" sz="1000" b="0" i="0" u="none" strike="noStrike" kern="1200" cap="none" spc="0" normalizeH="0" baseline="0" noProof="0" smtClean="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en" sz="1000" b="0" i="0" u="none" strike="noStrike" kern="1200" cap="none" spc="0" normalizeH="0" baseline="0" noProof="0">
              <a:ln>
                <a:noFill/>
              </a:ln>
              <a:solidFill>
                <a:srgbClr val="FFFFFF"/>
              </a:solidFill>
              <a:effectLst/>
              <a:uLnTx/>
              <a:uFillTx/>
              <a:latin typeface="Arvo"/>
              <a:sym typeface="Arvo"/>
            </a:endParaRPr>
          </a:p>
        </p:txBody>
      </p:sp>
      <p:sp>
        <p:nvSpPr>
          <p:cNvPr id="3" name="AutoShape 2" descr="Lợn Móng Cái của NLN Quảng Ninh được vinh danh Sản phẩm Vàng chăn nuôi Việt  Nam 2018"/>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170" name="Picture 2" descr="Sử dụng internet, sách, báo,... để lấy thêm ví dụ về lai x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5534" y="637481"/>
            <a:ext cx="3838694" cy="382274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155575" y="4687037"/>
            <a:ext cx="4143494" cy="1323439"/>
          </a:xfrm>
          <a:prstGeom prst="rect">
            <a:avLst/>
          </a:prstGeom>
        </p:spPr>
        <p:txBody>
          <a:bodyPr wrap="square">
            <a:spAutoFit/>
          </a:bodyPr>
          <a:lstStyle/>
          <a:p>
            <a:pPr algn="just"/>
            <a:r>
              <a:rPr lang="vi-VN" sz="2000" b="1" dirty="0">
                <a:solidFill>
                  <a:srgbClr val="333333"/>
                </a:solidFill>
                <a:latin typeface="Roboto"/>
              </a:rPr>
              <a:t>Lai xa giữa ngựa vằn với ngựa thường hoặc lừa ra ngựa vằn.</a:t>
            </a:r>
          </a:p>
          <a:p>
            <a:r>
              <a:rPr lang="vi-VN" sz="2000" b="1" dirty="0"/>
              <a:t/>
            </a:r>
            <a:br>
              <a:rPr lang="vi-VN" sz="2000" b="1" dirty="0"/>
            </a:br>
            <a:endParaRPr lang="en-US" sz="2000" b="1" dirty="0"/>
          </a:p>
        </p:txBody>
      </p:sp>
      <p:pic>
        <p:nvPicPr>
          <p:cNvPr id="6" name="Picture 5"/>
          <p:cNvPicPr>
            <a:picLocks noChangeAspect="1"/>
          </p:cNvPicPr>
          <p:nvPr/>
        </p:nvPicPr>
        <p:blipFill>
          <a:blip r:embed="rId3"/>
          <a:stretch>
            <a:fillRect/>
          </a:stretch>
        </p:blipFill>
        <p:spPr>
          <a:xfrm>
            <a:off x="4823135" y="737304"/>
            <a:ext cx="4619625" cy="3724275"/>
          </a:xfrm>
          <a:prstGeom prst="rect">
            <a:avLst/>
          </a:prstGeom>
        </p:spPr>
      </p:pic>
      <p:sp>
        <p:nvSpPr>
          <p:cNvPr id="7" name="Rectangle 6"/>
          <p:cNvSpPr/>
          <p:nvPr/>
        </p:nvSpPr>
        <p:spPr>
          <a:xfrm>
            <a:off x="4740305" y="4687037"/>
            <a:ext cx="5690982" cy="400110"/>
          </a:xfrm>
          <a:prstGeom prst="rect">
            <a:avLst/>
          </a:prstGeom>
        </p:spPr>
        <p:txBody>
          <a:bodyPr wrap="none">
            <a:spAutoFit/>
          </a:bodyPr>
          <a:lstStyle/>
          <a:p>
            <a:r>
              <a:rPr lang="vi-VN" sz="2000" b="1" dirty="0">
                <a:solidFill>
                  <a:srgbClr val="000000"/>
                </a:solidFill>
              </a:rPr>
              <a:t>Lai xa giữa sư tử đực với hổi cái ra sư tử hổ.</a:t>
            </a:r>
            <a:endParaRPr lang="en-US" sz="2000" b="1" dirty="0">
              <a:solidFill>
                <a:srgbClr val="000000"/>
              </a:solidFill>
            </a:endParaRPr>
          </a:p>
        </p:txBody>
      </p:sp>
      <p:sp>
        <p:nvSpPr>
          <p:cNvPr id="8" name="Rectangle 7"/>
          <p:cNvSpPr/>
          <p:nvPr/>
        </p:nvSpPr>
        <p:spPr>
          <a:xfrm>
            <a:off x="2294881" y="141160"/>
            <a:ext cx="8053808" cy="461665"/>
          </a:xfrm>
          <a:prstGeom prst="rect">
            <a:avLst/>
          </a:prstGeom>
        </p:spPr>
        <p:txBody>
          <a:bodyPr wrap="none">
            <a:spAutoFit/>
          </a:bodyPr>
          <a:lstStyle/>
          <a:p>
            <a:r>
              <a:rPr lang="en-US" sz="2400" dirty="0" err="1">
                <a:solidFill>
                  <a:srgbClr val="C00000"/>
                </a:solidFill>
                <a:latin typeface="Roboto"/>
              </a:rPr>
              <a:t>Sử</a:t>
            </a:r>
            <a:r>
              <a:rPr lang="en-US" sz="2400" dirty="0">
                <a:solidFill>
                  <a:srgbClr val="C00000"/>
                </a:solidFill>
                <a:latin typeface="Roboto"/>
              </a:rPr>
              <a:t> </a:t>
            </a:r>
            <a:r>
              <a:rPr lang="en-US" sz="2400" dirty="0" err="1">
                <a:solidFill>
                  <a:srgbClr val="C00000"/>
                </a:solidFill>
                <a:latin typeface="Roboto"/>
              </a:rPr>
              <a:t>dụng</a:t>
            </a:r>
            <a:r>
              <a:rPr lang="en-US" sz="2400" dirty="0">
                <a:solidFill>
                  <a:srgbClr val="C00000"/>
                </a:solidFill>
                <a:latin typeface="Roboto"/>
              </a:rPr>
              <a:t> internet, </a:t>
            </a:r>
            <a:r>
              <a:rPr lang="en-US" sz="2400" dirty="0" err="1">
                <a:solidFill>
                  <a:srgbClr val="C00000"/>
                </a:solidFill>
                <a:latin typeface="Roboto"/>
              </a:rPr>
              <a:t>sách</a:t>
            </a:r>
            <a:r>
              <a:rPr lang="en-US" sz="2400" dirty="0">
                <a:solidFill>
                  <a:srgbClr val="C00000"/>
                </a:solidFill>
                <a:latin typeface="Roboto"/>
              </a:rPr>
              <a:t>, </a:t>
            </a:r>
            <a:r>
              <a:rPr lang="en-US" sz="2400" dirty="0" err="1">
                <a:solidFill>
                  <a:srgbClr val="C00000"/>
                </a:solidFill>
                <a:latin typeface="Roboto"/>
              </a:rPr>
              <a:t>báo</a:t>
            </a:r>
            <a:r>
              <a:rPr lang="en-US" sz="2400" dirty="0">
                <a:solidFill>
                  <a:srgbClr val="C00000"/>
                </a:solidFill>
                <a:latin typeface="Roboto"/>
              </a:rPr>
              <a:t>,... </a:t>
            </a:r>
            <a:r>
              <a:rPr lang="en-US" sz="2400" dirty="0" err="1">
                <a:solidFill>
                  <a:srgbClr val="C00000"/>
                </a:solidFill>
                <a:latin typeface="Roboto"/>
              </a:rPr>
              <a:t>để</a:t>
            </a:r>
            <a:r>
              <a:rPr lang="en-US" sz="2400" dirty="0">
                <a:solidFill>
                  <a:srgbClr val="C00000"/>
                </a:solidFill>
                <a:latin typeface="Roboto"/>
              </a:rPr>
              <a:t> </a:t>
            </a:r>
            <a:r>
              <a:rPr lang="en-US" sz="2400" dirty="0" err="1">
                <a:solidFill>
                  <a:srgbClr val="C00000"/>
                </a:solidFill>
                <a:latin typeface="Roboto"/>
              </a:rPr>
              <a:t>lấy</a:t>
            </a:r>
            <a:r>
              <a:rPr lang="en-US" sz="2400" dirty="0">
                <a:solidFill>
                  <a:srgbClr val="C00000"/>
                </a:solidFill>
                <a:latin typeface="Roboto"/>
              </a:rPr>
              <a:t> </a:t>
            </a:r>
            <a:r>
              <a:rPr lang="en-US" sz="2400" dirty="0" err="1">
                <a:solidFill>
                  <a:srgbClr val="C00000"/>
                </a:solidFill>
                <a:latin typeface="Roboto"/>
              </a:rPr>
              <a:t>thêm</a:t>
            </a:r>
            <a:r>
              <a:rPr lang="en-US" sz="2400" dirty="0">
                <a:solidFill>
                  <a:srgbClr val="C00000"/>
                </a:solidFill>
                <a:latin typeface="Roboto"/>
              </a:rPr>
              <a:t> </a:t>
            </a:r>
            <a:r>
              <a:rPr lang="en-US" sz="2400" dirty="0" err="1">
                <a:solidFill>
                  <a:srgbClr val="C00000"/>
                </a:solidFill>
                <a:latin typeface="Roboto"/>
              </a:rPr>
              <a:t>ví</a:t>
            </a:r>
            <a:r>
              <a:rPr lang="en-US" sz="2400" dirty="0">
                <a:solidFill>
                  <a:srgbClr val="C00000"/>
                </a:solidFill>
                <a:latin typeface="Roboto"/>
              </a:rPr>
              <a:t> </a:t>
            </a:r>
            <a:r>
              <a:rPr lang="en-US" sz="2400" dirty="0" err="1">
                <a:solidFill>
                  <a:srgbClr val="C00000"/>
                </a:solidFill>
                <a:latin typeface="Roboto"/>
              </a:rPr>
              <a:t>dụ</a:t>
            </a:r>
            <a:r>
              <a:rPr lang="en-US" sz="2400" dirty="0">
                <a:solidFill>
                  <a:srgbClr val="C00000"/>
                </a:solidFill>
                <a:latin typeface="Roboto"/>
              </a:rPr>
              <a:t> </a:t>
            </a:r>
            <a:r>
              <a:rPr lang="en-US" sz="2400" dirty="0" err="1">
                <a:solidFill>
                  <a:srgbClr val="C00000"/>
                </a:solidFill>
                <a:latin typeface="Roboto"/>
              </a:rPr>
              <a:t>về</a:t>
            </a:r>
            <a:r>
              <a:rPr lang="en-US" sz="2400" dirty="0">
                <a:solidFill>
                  <a:srgbClr val="C00000"/>
                </a:solidFill>
                <a:latin typeface="Roboto"/>
              </a:rPr>
              <a:t> </a:t>
            </a:r>
            <a:r>
              <a:rPr lang="en-US" sz="2400" dirty="0" err="1">
                <a:solidFill>
                  <a:srgbClr val="C00000"/>
                </a:solidFill>
                <a:latin typeface="Roboto"/>
              </a:rPr>
              <a:t>lai</a:t>
            </a:r>
            <a:r>
              <a:rPr lang="en-US" sz="2400" dirty="0">
                <a:solidFill>
                  <a:srgbClr val="C00000"/>
                </a:solidFill>
                <a:latin typeface="Roboto"/>
              </a:rPr>
              <a:t> </a:t>
            </a:r>
            <a:r>
              <a:rPr lang="en-US" sz="2400" dirty="0" err="1">
                <a:solidFill>
                  <a:srgbClr val="C00000"/>
                </a:solidFill>
                <a:latin typeface="Roboto"/>
              </a:rPr>
              <a:t>xa</a:t>
            </a:r>
            <a:r>
              <a:rPr lang="en-US" sz="2400" dirty="0">
                <a:solidFill>
                  <a:srgbClr val="C00000"/>
                </a:solidFill>
                <a:latin typeface="Roboto"/>
              </a:rPr>
              <a:t>.</a:t>
            </a:r>
            <a:endParaRPr lang="en-US" sz="2400" dirty="0">
              <a:solidFill>
                <a:srgbClr val="C00000"/>
              </a:solidFill>
            </a:endParaRPr>
          </a:p>
        </p:txBody>
      </p:sp>
      <p:sp>
        <p:nvSpPr>
          <p:cNvPr id="11" name="Rectangle 10"/>
          <p:cNvSpPr/>
          <p:nvPr/>
        </p:nvSpPr>
        <p:spPr>
          <a:xfrm>
            <a:off x="155575" y="4652381"/>
            <a:ext cx="4143494" cy="707886"/>
          </a:xfrm>
          <a:prstGeom prst="rect">
            <a:avLst/>
          </a:prstGeom>
        </p:spPr>
        <p:txBody>
          <a:bodyPr wrap="square">
            <a:spAutoFit/>
          </a:bodyPr>
          <a:lstStyle/>
          <a:p>
            <a:r>
              <a:rPr lang="vi-VN" sz="2000" b="1" dirty="0"/>
              <a:t/>
            </a:r>
            <a:br>
              <a:rPr lang="vi-VN" sz="2000" b="1" dirty="0"/>
            </a:br>
            <a:endParaRPr lang="en-US" sz="2000" b="1" dirty="0"/>
          </a:p>
        </p:txBody>
      </p:sp>
      <p:pic>
        <p:nvPicPr>
          <p:cNvPr id="12" name="Picture 11"/>
          <p:cNvPicPr>
            <a:picLocks noChangeAspect="1"/>
          </p:cNvPicPr>
          <p:nvPr/>
        </p:nvPicPr>
        <p:blipFill>
          <a:blip r:embed="rId3"/>
          <a:stretch>
            <a:fillRect/>
          </a:stretch>
        </p:blipFill>
        <p:spPr>
          <a:xfrm>
            <a:off x="4823135" y="702648"/>
            <a:ext cx="4619625" cy="3724275"/>
          </a:xfrm>
          <a:prstGeom prst="rect">
            <a:avLst/>
          </a:prstGeom>
        </p:spPr>
      </p:pic>
    </p:spTree>
    <p:extLst>
      <p:ext uri="{BB962C8B-B14F-4D97-AF65-F5344CB8AC3E}">
        <p14:creationId xmlns:p14="http://schemas.microsoft.com/office/powerpoint/2010/main" val="3189890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170"/>
                                        </p:tgtEl>
                                        <p:attrNameLst>
                                          <p:attrName>style.visibility</p:attrName>
                                        </p:attrNameLst>
                                      </p:cBhvr>
                                      <p:to>
                                        <p:strVal val="visible"/>
                                      </p:to>
                                    </p:set>
                                    <p:anim calcmode="lin" valueType="num">
                                      <p:cBhvr additive="base">
                                        <p:cTn id="14" dur="500" fill="hold"/>
                                        <p:tgtEl>
                                          <p:spTgt spid="7170"/>
                                        </p:tgtEl>
                                        <p:attrNameLst>
                                          <p:attrName>ppt_x</p:attrName>
                                        </p:attrNameLst>
                                      </p:cBhvr>
                                      <p:tavLst>
                                        <p:tav tm="0">
                                          <p:val>
                                            <p:strVal val="#ppt_x"/>
                                          </p:val>
                                        </p:tav>
                                        <p:tav tm="100000">
                                          <p:val>
                                            <p:strVal val="#ppt_x"/>
                                          </p:val>
                                        </p:tav>
                                      </p:tavLst>
                                    </p:anim>
                                    <p:anim calcmode="lin" valueType="num">
                                      <p:cBhvr additive="base">
                                        <p:cTn id="15" dur="500" fill="hold"/>
                                        <p:tgtEl>
                                          <p:spTgt spid="7170"/>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par>
                                <p:cTn id="20" presetID="16" presetClass="entr" presetSubtype="21"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680"/>
        <p:cNvGrpSpPr/>
        <p:nvPr/>
      </p:nvGrpSpPr>
      <p:grpSpPr>
        <a:xfrm>
          <a:off x="0" y="0"/>
          <a:ext cx="0" cy="0"/>
          <a:chOff x="0" y="0"/>
          <a:chExt cx="0" cy="0"/>
        </a:xfrm>
      </p:grpSpPr>
      <p:grpSp>
        <p:nvGrpSpPr>
          <p:cNvPr id="3684" name="Google Shape;3684;p67"/>
          <p:cNvGrpSpPr/>
          <p:nvPr/>
        </p:nvGrpSpPr>
        <p:grpSpPr>
          <a:xfrm>
            <a:off x="9195102" y="3081674"/>
            <a:ext cx="2609637" cy="3195028"/>
            <a:chOff x="6896326" y="2311255"/>
            <a:chExt cx="1957228" cy="2396271"/>
          </a:xfrm>
        </p:grpSpPr>
        <p:sp>
          <p:nvSpPr>
            <p:cNvPr id="3685" name="Google Shape;3685;p67"/>
            <p:cNvSpPr/>
            <p:nvPr/>
          </p:nvSpPr>
          <p:spPr>
            <a:xfrm>
              <a:off x="6896326" y="4153353"/>
              <a:ext cx="248823" cy="394288"/>
            </a:xfrm>
            <a:custGeom>
              <a:avLst/>
              <a:gdLst/>
              <a:ahLst/>
              <a:cxnLst/>
              <a:rect l="l" t="t" r="r" b="b"/>
              <a:pathLst>
                <a:path w="5319" h="8429" extrusionOk="0">
                  <a:moveTo>
                    <a:pt x="3698" y="0"/>
                  </a:moveTo>
                  <a:cubicBezTo>
                    <a:pt x="2990" y="366"/>
                    <a:pt x="2054" y="1165"/>
                    <a:pt x="2397" y="2762"/>
                  </a:cubicBezTo>
                  <a:cubicBezTo>
                    <a:pt x="2534" y="3447"/>
                    <a:pt x="2534" y="3835"/>
                    <a:pt x="2534" y="4041"/>
                  </a:cubicBezTo>
                  <a:cubicBezTo>
                    <a:pt x="2465" y="4246"/>
                    <a:pt x="2419" y="4497"/>
                    <a:pt x="2419" y="4725"/>
                  </a:cubicBezTo>
                  <a:cubicBezTo>
                    <a:pt x="2419" y="4976"/>
                    <a:pt x="2442" y="5227"/>
                    <a:pt x="2511" y="5456"/>
                  </a:cubicBezTo>
                  <a:cubicBezTo>
                    <a:pt x="2511" y="5524"/>
                    <a:pt x="2534" y="5593"/>
                    <a:pt x="2556" y="5638"/>
                  </a:cubicBezTo>
                  <a:cubicBezTo>
                    <a:pt x="2556" y="5661"/>
                    <a:pt x="2579" y="5707"/>
                    <a:pt x="2579" y="5730"/>
                  </a:cubicBezTo>
                  <a:lnTo>
                    <a:pt x="2625" y="5821"/>
                  </a:lnTo>
                  <a:cubicBezTo>
                    <a:pt x="2671" y="5912"/>
                    <a:pt x="2693" y="6026"/>
                    <a:pt x="2739" y="6140"/>
                  </a:cubicBezTo>
                  <a:cubicBezTo>
                    <a:pt x="2739" y="6163"/>
                    <a:pt x="2739" y="6186"/>
                    <a:pt x="2762" y="6232"/>
                  </a:cubicBezTo>
                  <a:cubicBezTo>
                    <a:pt x="2648" y="6072"/>
                    <a:pt x="2488" y="5798"/>
                    <a:pt x="2260" y="5296"/>
                  </a:cubicBezTo>
                  <a:cubicBezTo>
                    <a:pt x="1811" y="4184"/>
                    <a:pt x="962" y="3956"/>
                    <a:pt x="311" y="3956"/>
                  </a:cubicBezTo>
                  <a:cubicBezTo>
                    <a:pt x="201" y="3956"/>
                    <a:pt x="96" y="3962"/>
                    <a:pt x="0" y="3972"/>
                  </a:cubicBezTo>
                  <a:cubicBezTo>
                    <a:pt x="0" y="3972"/>
                    <a:pt x="160" y="5296"/>
                    <a:pt x="1621" y="5867"/>
                  </a:cubicBezTo>
                  <a:cubicBezTo>
                    <a:pt x="2625" y="6277"/>
                    <a:pt x="2716" y="6414"/>
                    <a:pt x="2830" y="6529"/>
                  </a:cubicBezTo>
                  <a:cubicBezTo>
                    <a:pt x="2876" y="6848"/>
                    <a:pt x="2899" y="7190"/>
                    <a:pt x="2876" y="7510"/>
                  </a:cubicBezTo>
                  <a:cubicBezTo>
                    <a:pt x="2876" y="7738"/>
                    <a:pt x="2853" y="7989"/>
                    <a:pt x="2830" y="8218"/>
                  </a:cubicBezTo>
                  <a:cubicBezTo>
                    <a:pt x="2808" y="8263"/>
                    <a:pt x="2808" y="8332"/>
                    <a:pt x="2808" y="8377"/>
                  </a:cubicBezTo>
                  <a:cubicBezTo>
                    <a:pt x="2865" y="8412"/>
                    <a:pt x="2916" y="8429"/>
                    <a:pt x="2964" y="8429"/>
                  </a:cubicBezTo>
                  <a:cubicBezTo>
                    <a:pt x="3013" y="8429"/>
                    <a:pt x="3059" y="8412"/>
                    <a:pt x="3104" y="8377"/>
                  </a:cubicBezTo>
                  <a:cubicBezTo>
                    <a:pt x="3104" y="8332"/>
                    <a:pt x="3127" y="8286"/>
                    <a:pt x="3127" y="8240"/>
                  </a:cubicBezTo>
                  <a:cubicBezTo>
                    <a:pt x="3150" y="8012"/>
                    <a:pt x="3173" y="7761"/>
                    <a:pt x="3173" y="7510"/>
                  </a:cubicBezTo>
                  <a:cubicBezTo>
                    <a:pt x="3173" y="7442"/>
                    <a:pt x="3173" y="7350"/>
                    <a:pt x="3173" y="7282"/>
                  </a:cubicBezTo>
                  <a:cubicBezTo>
                    <a:pt x="3264" y="7145"/>
                    <a:pt x="3447" y="6917"/>
                    <a:pt x="4086" y="6437"/>
                  </a:cubicBezTo>
                  <a:cubicBezTo>
                    <a:pt x="5318" y="5479"/>
                    <a:pt x="5136" y="4178"/>
                    <a:pt x="5136" y="4177"/>
                  </a:cubicBezTo>
                  <a:lnTo>
                    <a:pt x="5136" y="4177"/>
                  </a:lnTo>
                  <a:cubicBezTo>
                    <a:pt x="4451" y="4292"/>
                    <a:pt x="3469" y="4680"/>
                    <a:pt x="3287" y="6072"/>
                  </a:cubicBezTo>
                  <a:cubicBezTo>
                    <a:pt x="3241" y="6437"/>
                    <a:pt x="3196" y="6711"/>
                    <a:pt x="3150" y="6894"/>
                  </a:cubicBezTo>
                  <a:cubicBezTo>
                    <a:pt x="3104" y="6620"/>
                    <a:pt x="3059" y="6346"/>
                    <a:pt x="2967" y="6072"/>
                  </a:cubicBezTo>
                  <a:cubicBezTo>
                    <a:pt x="2944" y="5958"/>
                    <a:pt x="2899" y="5844"/>
                    <a:pt x="2853" y="5730"/>
                  </a:cubicBezTo>
                  <a:lnTo>
                    <a:pt x="2808" y="5638"/>
                  </a:lnTo>
                  <a:cubicBezTo>
                    <a:pt x="2808" y="5615"/>
                    <a:pt x="2785" y="5593"/>
                    <a:pt x="2785" y="5570"/>
                  </a:cubicBezTo>
                  <a:cubicBezTo>
                    <a:pt x="2762" y="5501"/>
                    <a:pt x="2739" y="5456"/>
                    <a:pt x="2739" y="5410"/>
                  </a:cubicBezTo>
                  <a:cubicBezTo>
                    <a:pt x="2671" y="5182"/>
                    <a:pt x="2625" y="4954"/>
                    <a:pt x="2625" y="4725"/>
                  </a:cubicBezTo>
                  <a:cubicBezTo>
                    <a:pt x="2625" y="4588"/>
                    <a:pt x="2648" y="4451"/>
                    <a:pt x="2671" y="4314"/>
                  </a:cubicBezTo>
                  <a:cubicBezTo>
                    <a:pt x="2693" y="4132"/>
                    <a:pt x="2648" y="3972"/>
                    <a:pt x="3401" y="2876"/>
                  </a:cubicBezTo>
                  <a:cubicBezTo>
                    <a:pt x="4405" y="1370"/>
                    <a:pt x="3698" y="1"/>
                    <a:pt x="369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67"/>
            <p:cNvSpPr/>
            <p:nvPr/>
          </p:nvSpPr>
          <p:spPr>
            <a:xfrm>
              <a:off x="6917658" y="4545536"/>
              <a:ext cx="237081" cy="77651"/>
            </a:xfrm>
            <a:custGeom>
              <a:avLst/>
              <a:gdLst/>
              <a:ahLst/>
              <a:cxnLst/>
              <a:rect l="l" t="t" r="r" b="b"/>
              <a:pathLst>
                <a:path w="5068" h="1660" extrusionOk="0">
                  <a:moveTo>
                    <a:pt x="2493" y="0"/>
                  </a:moveTo>
                  <a:cubicBezTo>
                    <a:pt x="1484" y="0"/>
                    <a:pt x="491" y="552"/>
                    <a:pt x="23" y="1591"/>
                  </a:cubicBezTo>
                  <a:cubicBezTo>
                    <a:pt x="23" y="1614"/>
                    <a:pt x="23" y="1637"/>
                    <a:pt x="1" y="1660"/>
                  </a:cubicBezTo>
                  <a:lnTo>
                    <a:pt x="5068" y="1660"/>
                  </a:lnTo>
                  <a:cubicBezTo>
                    <a:pt x="5068" y="1660"/>
                    <a:pt x="4908" y="1363"/>
                    <a:pt x="4588" y="975"/>
                  </a:cubicBezTo>
                  <a:cubicBezTo>
                    <a:pt x="4028" y="316"/>
                    <a:pt x="3256" y="0"/>
                    <a:pt x="249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67"/>
            <p:cNvSpPr/>
            <p:nvPr/>
          </p:nvSpPr>
          <p:spPr>
            <a:xfrm>
              <a:off x="6917658" y="4355151"/>
              <a:ext cx="73725" cy="61980"/>
            </a:xfrm>
            <a:custGeom>
              <a:avLst/>
              <a:gdLst/>
              <a:ahLst/>
              <a:cxnLst/>
              <a:rect l="l" t="t" r="r" b="b"/>
              <a:pathLst>
                <a:path w="1576" h="1325" extrusionOk="0">
                  <a:moveTo>
                    <a:pt x="1" y="0"/>
                  </a:moveTo>
                  <a:lnTo>
                    <a:pt x="1" y="0"/>
                  </a:lnTo>
                  <a:cubicBezTo>
                    <a:pt x="1" y="1"/>
                    <a:pt x="1005" y="480"/>
                    <a:pt x="1575" y="1324"/>
                  </a:cubicBezTo>
                  <a:cubicBezTo>
                    <a:pt x="1575" y="1324"/>
                    <a:pt x="1393" y="3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67"/>
            <p:cNvSpPr/>
            <p:nvPr/>
          </p:nvSpPr>
          <p:spPr>
            <a:xfrm>
              <a:off x="7007335" y="4183244"/>
              <a:ext cx="51318" cy="107869"/>
            </a:xfrm>
            <a:custGeom>
              <a:avLst/>
              <a:gdLst/>
              <a:ahLst/>
              <a:cxnLst/>
              <a:rect l="l" t="t" r="r" b="b"/>
              <a:pathLst>
                <a:path w="1097" h="2306" extrusionOk="0">
                  <a:moveTo>
                    <a:pt x="1096" y="1"/>
                  </a:moveTo>
                  <a:lnTo>
                    <a:pt x="1096" y="1"/>
                  </a:lnTo>
                  <a:cubicBezTo>
                    <a:pt x="1" y="1233"/>
                    <a:pt x="480" y="2306"/>
                    <a:pt x="480" y="2306"/>
                  </a:cubicBezTo>
                  <a:cubicBezTo>
                    <a:pt x="457" y="1119"/>
                    <a:pt x="1096" y="1"/>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67"/>
            <p:cNvSpPr/>
            <p:nvPr/>
          </p:nvSpPr>
          <p:spPr>
            <a:xfrm>
              <a:off x="7061787" y="4370120"/>
              <a:ext cx="57727" cy="80083"/>
            </a:xfrm>
            <a:custGeom>
              <a:avLst/>
              <a:gdLst/>
              <a:ahLst/>
              <a:cxnLst/>
              <a:rect l="l" t="t" r="r" b="b"/>
              <a:pathLst>
                <a:path w="1234" h="1712" extrusionOk="0">
                  <a:moveTo>
                    <a:pt x="1233" y="0"/>
                  </a:moveTo>
                  <a:lnTo>
                    <a:pt x="1233" y="0"/>
                  </a:lnTo>
                  <a:cubicBezTo>
                    <a:pt x="1" y="708"/>
                    <a:pt x="69" y="1712"/>
                    <a:pt x="69" y="1712"/>
                  </a:cubicBezTo>
                  <a:cubicBezTo>
                    <a:pt x="412" y="730"/>
                    <a:pt x="1233" y="0"/>
                    <a:pt x="12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67"/>
            <p:cNvSpPr/>
            <p:nvPr/>
          </p:nvSpPr>
          <p:spPr>
            <a:xfrm>
              <a:off x="7564719" y="4426674"/>
              <a:ext cx="118587" cy="102536"/>
            </a:xfrm>
            <a:custGeom>
              <a:avLst/>
              <a:gdLst/>
              <a:ahLst/>
              <a:cxnLst/>
              <a:rect l="l" t="t" r="r" b="b"/>
              <a:pathLst>
                <a:path w="2535" h="2192" extrusionOk="0">
                  <a:moveTo>
                    <a:pt x="1" y="1"/>
                  </a:moveTo>
                  <a:lnTo>
                    <a:pt x="115" y="2192"/>
                  </a:lnTo>
                  <a:lnTo>
                    <a:pt x="2443" y="2192"/>
                  </a:lnTo>
                  <a:lnTo>
                    <a:pt x="2534" y="46"/>
                  </a:lnTo>
                  <a:lnTo>
                    <a:pt x="1" y="1"/>
                  </a:ln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67"/>
            <p:cNvSpPr/>
            <p:nvPr/>
          </p:nvSpPr>
          <p:spPr>
            <a:xfrm>
              <a:off x="7294564" y="4498290"/>
              <a:ext cx="427148" cy="202827"/>
            </a:xfrm>
            <a:custGeom>
              <a:avLst/>
              <a:gdLst/>
              <a:ahLst/>
              <a:cxnLst/>
              <a:rect l="l" t="t" r="r" b="b"/>
              <a:pathLst>
                <a:path w="9131" h="4336" extrusionOk="0">
                  <a:moveTo>
                    <a:pt x="5952" y="0"/>
                  </a:moveTo>
                  <a:cubicBezTo>
                    <a:pt x="5847" y="0"/>
                    <a:pt x="5749" y="26"/>
                    <a:pt x="5662" y="90"/>
                  </a:cubicBezTo>
                  <a:cubicBezTo>
                    <a:pt x="5662" y="90"/>
                    <a:pt x="5410" y="273"/>
                    <a:pt x="4726" y="912"/>
                  </a:cubicBezTo>
                  <a:cubicBezTo>
                    <a:pt x="4018" y="1528"/>
                    <a:pt x="2831" y="1962"/>
                    <a:pt x="1827" y="2373"/>
                  </a:cubicBezTo>
                  <a:cubicBezTo>
                    <a:pt x="503" y="2921"/>
                    <a:pt x="138" y="3468"/>
                    <a:pt x="69" y="3834"/>
                  </a:cubicBezTo>
                  <a:cubicBezTo>
                    <a:pt x="1" y="4130"/>
                    <a:pt x="138" y="4336"/>
                    <a:pt x="138" y="4336"/>
                  </a:cubicBezTo>
                  <a:lnTo>
                    <a:pt x="8948" y="4336"/>
                  </a:lnTo>
                  <a:cubicBezTo>
                    <a:pt x="9017" y="4222"/>
                    <a:pt x="9040" y="4039"/>
                    <a:pt x="9062" y="3834"/>
                  </a:cubicBezTo>
                  <a:cubicBezTo>
                    <a:pt x="9131" y="3103"/>
                    <a:pt x="8880" y="1916"/>
                    <a:pt x="8766" y="1163"/>
                  </a:cubicBezTo>
                  <a:cubicBezTo>
                    <a:pt x="8743" y="1072"/>
                    <a:pt x="8743" y="981"/>
                    <a:pt x="8720" y="912"/>
                  </a:cubicBezTo>
                  <a:cubicBezTo>
                    <a:pt x="8720" y="798"/>
                    <a:pt x="8697" y="684"/>
                    <a:pt x="8697" y="615"/>
                  </a:cubicBezTo>
                  <a:cubicBezTo>
                    <a:pt x="8697" y="166"/>
                    <a:pt x="8418" y="105"/>
                    <a:pt x="8267" y="105"/>
                  </a:cubicBezTo>
                  <a:cubicBezTo>
                    <a:pt x="8211" y="105"/>
                    <a:pt x="8172" y="113"/>
                    <a:pt x="8172" y="113"/>
                  </a:cubicBezTo>
                  <a:cubicBezTo>
                    <a:pt x="7943" y="337"/>
                    <a:pt x="7704" y="415"/>
                    <a:pt x="7466" y="415"/>
                  </a:cubicBezTo>
                  <a:cubicBezTo>
                    <a:pt x="6918" y="415"/>
                    <a:pt x="6373" y="0"/>
                    <a:pt x="595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67"/>
            <p:cNvSpPr/>
            <p:nvPr/>
          </p:nvSpPr>
          <p:spPr>
            <a:xfrm>
              <a:off x="7294564" y="4677588"/>
              <a:ext cx="423967" cy="23529"/>
            </a:xfrm>
            <a:custGeom>
              <a:avLst/>
              <a:gdLst/>
              <a:ahLst/>
              <a:cxnLst/>
              <a:rect l="l" t="t" r="r" b="b"/>
              <a:pathLst>
                <a:path w="9063" h="503" extrusionOk="0">
                  <a:moveTo>
                    <a:pt x="69" y="1"/>
                  </a:moveTo>
                  <a:cubicBezTo>
                    <a:pt x="1" y="297"/>
                    <a:pt x="138" y="503"/>
                    <a:pt x="138" y="503"/>
                  </a:cubicBezTo>
                  <a:lnTo>
                    <a:pt x="8948" y="503"/>
                  </a:lnTo>
                  <a:cubicBezTo>
                    <a:pt x="9017" y="389"/>
                    <a:pt x="9040" y="206"/>
                    <a:pt x="90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67"/>
            <p:cNvSpPr/>
            <p:nvPr/>
          </p:nvSpPr>
          <p:spPr>
            <a:xfrm>
              <a:off x="7650139" y="4540951"/>
              <a:ext cx="54499" cy="160166"/>
            </a:xfrm>
            <a:custGeom>
              <a:avLst/>
              <a:gdLst/>
              <a:ahLst/>
              <a:cxnLst/>
              <a:rect l="l" t="t" r="r" b="b"/>
              <a:pathLst>
                <a:path w="1165" h="3424" extrusionOk="0">
                  <a:moveTo>
                    <a:pt x="1119" y="0"/>
                  </a:moveTo>
                  <a:cubicBezTo>
                    <a:pt x="731" y="297"/>
                    <a:pt x="69" y="959"/>
                    <a:pt x="23" y="2009"/>
                  </a:cubicBezTo>
                  <a:cubicBezTo>
                    <a:pt x="1" y="2625"/>
                    <a:pt x="206" y="3081"/>
                    <a:pt x="457" y="3424"/>
                  </a:cubicBezTo>
                  <a:lnTo>
                    <a:pt x="708" y="3424"/>
                  </a:lnTo>
                  <a:cubicBezTo>
                    <a:pt x="457" y="3127"/>
                    <a:pt x="206" y="2671"/>
                    <a:pt x="229" y="2009"/>
                  </a:cubicBezTo>
                  <a:cubicBezTo>
                    <a:pt x="275" y="1141"/>
                    <a:pt x="800" y="548"/>
                    <a:pt x="1165" y="251"/>
                  </a:cubicBezTo>
                  <a:cubicBezTo>
                    <a:pt x="1142" y="160"/>
                    <a:pt x="1142" y="69"/>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67"/>
            <p:cNvSpPr/>
            <p:nvPr/>
          </p:nvSpPr>
          <p:spPr>
            <a:xfrm>
              <a:off x="7488935" y="4544927"/>
              <a:ext cx="40605" cy="20629"/>
            </a:xfrm>
            <a:custGeom>
              <a:avLst/>
              <a:gdLst/>
              <a:ahLst/>
              <a:cxnLst/>
              <a:rect l="l" t="t" r="r" b="b"/>
              <a:pathLst>
                <a:path w="868" h="441" extrusionOk="0">
                  <a:moveTo>
                    <a:pt x="161" y="1"/>
                  </a:moveTo>
                  <a:cubicBezTo>
                    <a:pt x="92" y="1"/>
                    <a:pt x="42" y="45"/>
                    <a:pt x="23" y="120"/>
                  </a:cubicBezTo>
                  <a:cubicBezTo>
                    <a:pt x="0" y="189"/>
                    <a:pt x="46" y="280"/>
                    <a:pt x="137" y="280"/>
                  </a:cubicBezTo>
                  <a:lnTo>
                    <a:pt x="685" y="417"/>
                  </a:lnTo>
                  <a:cubicBezTo>
                    <a:pt x="685" y="417"/>
                    <a:pt x="708" y="440"/>
                    <a:pt x="708" y="440"/>
                  </a:cubicBezTo>
                  <a:cubicBezTo>
                    <a:pt x="776" y="440"/>
                    <a:pt x="845" y="394"/>
                    <a:pt x="845" y="326"/>
                  </a:cubicBezTo>
                  <a:cubicBezTo>
                    <a:pt x="867" y="235"/>
                    <a:pt x="822" y="166"/>
                    <a:pt x="753" y="143"/>
                  </a:cubicBezTo>
                  <a:lnTo>
                    <a:pt x="205" y="6"/>
                  </a:lnTo>
                  <a:cubicBezTo>
                    <a:pt x="190" y="2"/>
                    <a:pt x="175" y="1"/>
                    <a:pt x="1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67"/>
            <p:cNvSpPr/>
            <p:nvPr/>
          </p:nvSpPr>
          <p:spPr>
            <a:xfrm>
              <a:off x="7514524" y="4523597"/>
              <a:ext cx="40652" cy="19506"/>
            </a:xfrm>
            <a:custGeom>
              <a:avLst/>
              <a:gdLst/>
              <a:ahLst/>
              <a:cxnLst/>
              <a:rect l="l" t="t" r="r" b="b"/>
              <a:pathLst>
                <a:path w="869" h="417" extrusionOk="0">
                  <a:moveTo>
                    <a:pt x="161" y="0"/>
                  </a:moveTo>
                  <a:cubicBezTo>
                    <a:pt x="93" y="0"/>
                    <a:pt x="43" y="44"/>
                    <a:pt x="24" y="120"/>
                  </a:cubicBezTo>
                  <a:cubicBezTo>
                    <a:pt x="1" y="188"/>
                    <a:pt x="47" y="257"/>
                    <a:pt x="138" y="280"/>
                  </a:cubicBezTo>
                  <a:lnTo>
                    <a:pt x="686" y="417"/>
                  </a:lnTo>
                  <a:lnTo>
                    <a:pt x="708" y="417"/>
                  </a:lnTo>
                  <a:cubicBezTo>
                    <a:pt x="777" y="417"/>
                    <a:pt x="845" y="394"/>
                    <a:pt x="845" y="325"/>
                  </a:cubicBezTo>
                  <a:cubicBezTo>
                    <a:pt x="868" y="234"/>
                    <a:pt x="823" y="166"/>
                    <a:pt x="754" y="143"/>
                  </a:cubicBezTo>
                  <a:lnTo>
                    <a:pt x="206" y="6"/>
                  </a:lnTo>
                  <a:cubicBezTo>
                    <a:pt x="191" y="2"/>
                    <a:pt x="176"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67"/>
            <p:cNvSpPr/>
            <p:nvPr/>
          </p:nvSpPr>
          <p:spPr>
            <a:xfrm>
              <a:off x="7463300" y="4559896"/>
              <a:ext cx="40605" cy="20582"/>
            </a:xfrm>
            <a:custGeom>
              <a:avLst/>
              <a:gdLst/>
              <a:ahLst/>
              <a:cxnLst/>
              <a:rect l="l" t="t" r="r" b="b"/>
              <a:pathLst>
                <a:path w="868" h="440" extrusionOk="0">
                  <a:moveTo>
                    <a:pt x="161" y="0"/>
                  </a:moveTo>
                  <a:cubicBezTo>
                    <a:pt x="92" y="0"/>
                    <a:pt x="42" y="44"/>
                    <a:pt x="23" y="120"/>
                  </a:cubicBezTo>
                  <a:cubicBezTo>
                    <a:pt x="0" y="189"/>
                    <a:pt x="46" y="280"/>
                    <a:pt x="114" y="280"/>
                  </a:cubicBezTo>
                  <a:lnTo>
                    <a:pt x="685" y="417"/>
                  </a:lnTo>
                  <a:cubicBezTo>
                    <a:pt x="685" y="440"/>
                    <a:pt x="708" y="440"/>
                    <a:pt x="708" y="440"/>
                  </a:cubicBezTo>
                  <a:cubicBezTo>
                    <a:pt x="776" y="440"/>
                    <a:pt x="845" y="394"/>
                    <a:pt x="845" y="325"/>
                  </a:cubicBezTo>
                  <a:cubicBezTo>
                    <a:pt x="868" y="234"/>
                    <a:pt x="822" y="166"/>
                    <a:pt x="753" y="143"/>
                  </a:cubicBezTo>
                  <a:lnTo>
                    <a:pt x="206" y="6"/>
                  </a:lnTo>
                  <a:cubicBezTo>
                    <a:pt x="190" y="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67"/>
            <p:cNvSpPr/>
            <p:nvPr/>
          </p:nvSpPr>
          <p:spPr>
            <a:xfrm>
              <a:off x="7437664" y="4574818"/>
              <a:ext cx="40605" cy="19553"/>
            </a:xfrm>
            <a:custGeom>
              <a:avLst/>
              <a:gdLst/>
              <a:ahLst/>
              <a:cxnLst/>
              <a:rect l="l" t="t" r="r" b="b"/>
              <a:pathLst>
                <a:path w="868" h="418" extrusionOk="0">
                  <a:moveTo>
                    <a:pt x="147" y="1"/>
                  </a:moveTo>
                  <a:cubicBezTo>
                    <a:pt x="92" y="1"/>
                    <a:pt x="42" y="41"/>
                    <a:pt x="23" y="98"/>
                  </a:cubicBezTo>
                  <a:cubicBezTo>
                    <a:pt x="0" y="189"/>
                    <a:pt x="46" y="258"/>
                    <a:pt x="115" y="280"/>
                  </a:cubicBezTo>
                  <a:lnTo>
                    <a:pt x="662" y="417"/>
                  </a:lnTo>
                  <a:lnTo>
                    <a:pt x="708" y="417"/>
                  </a:lnTo>
                  <a:cubicBezTo>
                    <a:pt x="776" y="417"/>
                    <a:pt x="822" y="372"/>
                    <a:pt x="845" y="303"/>
                  </a:cubicBezTo>
                  <a:cubicBezTo>
                    <a:pt x="868" y="235"/>
                    <a:pt x="822" y="143"/>
                    <a:pt x="754" y="121"/>
                  </a:cubicBezTo>
                  <a:lnTo>
                    <a:pt x="183" y="6"/>
                  </a:lnTo>
                  <a:cubicBezTo>
                    <a:pt x="171"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67"/>
            <p:cNvSpPr/>
            <p:nvPr/>
          </p:nvSpPr>
          <p:spPr>
            <a:xfrm>
              <a:off x="7409877" y="4587635"/>
              <a:ext cx="40652" cy="19553"/>
            </a:xfrm>
            <a:custGeom>
              <a:avLst/>
              <a:gdLst/>
              <a:ahLst/>
              <a:cxnLst/>
              <a:rect l="l" t="t" r="r" b="b"/>
              <a:pathLst>
                <a:path w="869" h="418" extrusionOk="0">
                  <a:moveTo>
                    <a:pt x="147" y="1"/>
                  </a:moveTo>
                  <a:cubicBezTo>
                    <a:pt x="86" y="1"/>
                    <a:pt x="20" y="45"/>
                    <a:pt x="1" y="120"/>
                  </a:cubicBezTo>
                  <a:cubicBezTo>
                    <a:pt x="1" y="189"/>
                    <a:pt x="47" y="257"/>
                    <a:pt x="115" y="280"/>
                  </a:cubicBezTo>
                  <a:lnTo>
                    <a:pt x="663" y="417"/>
                  </a:lnTo>
                  <a:lnTo>
                    <a:pt x="709" y="417"/>
                  </a:lnTo>
                  <a:cubicBezTo>
                    <a:pt x="777" y="417"/>
                    <a:pt x="823" y="394"/>
                    <a:pt x="846" y="326"/>
                  </a:cubicBezTo>
                  <a:cubicBezTo>
                    <a:pt x="868" y="235"/>
                    <a:pt x="823" y="166"/>
                    <a:pt x="731" y="143"/>
                  </a:cubicBezTo>
                  <a:lnTo>
                    <a:pt x="184" y="6"/>
                  </a:lnTo>
                  <a:cubicBezTo>
                    <a:pt x="172"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67"/>
            <p:cNvSpPr/>
            <p:nvPr/>
          </p:nvSpPr>
          <p:spPr>
            <a:xfrm>
              <a:off x="7378955" y="4599376"/>
              <a:ext cx="40605" cy="19553"/>
            </a:xfrm>
            <a:custGeom>
              <a:avLst/>
              <a:gdLst/>
              <a:ahLst/>
              <a:cxnLst/>
              <a:rect l="l" t="t" r="r" b="b"/>
              <a:pathLst>
                <a:path w="868" h="418" extrusionOk="0">
                  <a:moveTo>
                    <a:pt x="159" y="0"/>
                  </a:moveTo>
                  <a:cubicBezTo>
                    <a:pt x="91" y="0"/>
                    <a:pt x="42" y="41"/>
                    <a:pt x="23" y="98"/>
                  </a:cubicBezTo>
                  <a:cubicBezTo>
                    <a:pt x="0" y="189"/>
                    <a:pt x="46" y="258"/>
                    <a:pt x="137" y="280"/>
                  </a:cubicBezTo>
                  <a:lnTo>
                    <a:pt x="685" y="417"/>
                  </a:lnTo>
                  <a:lnTo>
                    <a:pt x="708" y="417"/>
                  </a:lnTo>
                  <a:cubicBezTo>
                    <a:pt x="776" y="417"/>
                    <a:pt x="845" y="372"/>
                    <a:pt x="845" y="303"/>
                  </a:cubicBezTo>
                  <a:cubicBezTo>
                    <a:pt x="867" y="235"/>
                    <a:pt x="822" y="143"/>
                    <a:pt x="753" y="143"/>
                  </a:cubicBezTo>
                  <a:lnTo>
                    <a:pt x="205" y="6"/>
                  </a:lnTo>
                  <a:cubicBezTo>
                    <a:pt x="189" y="2"/>
                    <a:pt x="174" y="0"/>
                    <a:pt x="1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67"/>
            <p:cNvSpPr/>
            <p:nvPr/>
          </p:nvSpPr>
          <p:spPr>
            <a:xfrm>
              <a:off x="7365062" y="3618546"/>
              <a:ext cx="942898" cy="833809"/>
            </a:xfrm>
            <a:custGeom>
              <a:avLst/>
              <a:gdLst/>
              <a:ahLst/>
              <a:cxnLst/>
              <a:rect l="l" t="t" r="r" b="b"/>
              <a:pathLst>
                <a:path w="20156" h="17825" extrusionOk="0">
                  <a:moveTo>
                    <a:pt x="4821" y="0"/>
                  </a:moveTo>
                  <a:cubicBezTo>
                    <a:pt x="3210" y="0"/>
                    <a:pt x="2019" y="286"/>
                    <a:pt x="1598" y="1025"/>
                  </a:cubicBezTo>
                  <a:cubicBezTo>
                    <a:pt x="0" y="3810"/>
                    <a:pt x="4177" y="17756"/>
                    <a:pt x="4177" y="17756"/>
                  </a:cubicBezTo>
                  <a:lnTo>
                    <a:pt x="6916" y="17825"/>
                  </a:lnTo>
                  <a:cubicBezTo>
                    <a:pt x="6916" y="17825"/>
                    <a:pt x="7624" y="12095"/>
                    <a:pt x="7441" y="9425"/>
                  </a:cubicBezTo>
                  <a:cubicBezTo>
                    <a:pt x="7304" y="7120"/>
                    <a:pt x="6163" y="6298"/>
                    <a:pt x="6140" y="6252"/>
                  </a:cubicBezTo>
                  <a:lnTo>
                    <a:pt x="6140" y="6252"/>
                  </a:lnTo>
                  <a:cubicBezTo>
                    <a:pt x="6186" y="6298"/>
                    <a:pt x="7829" y="7188"/>
                    <a:pt x="10021" y="7941"/>
                  </a:cubicBezTo>
                  <a:cubicBezTo>
                    <a:pt x="10751" y="8192"/>
                    <a:pt x="11550" y="8421"/>
                    <a:pt x="12372" y="8603"/>
                  </a:cubicBezTo>
                  <a:cubicBezTo>
                    <a:pt x="13364" y="8825"/>
                    <a:pt x="14386" y="8972"/>
                    <a:pt x="15369" y="8972"/>
                  </a:cubicBezTo>
                  <a:cubicBezTo>
                    <a:pt x="16106" y="8972"/>
                    <a:pt x="16820" y="8890"/>
                    <a:pt x="17484" y="8694"/>
                  </a:cubicBezTo>
                  <a:cubicBezTo>
                    <a:pt x="17507" y="8672"/>
                    <a:pt x="17530" y="8672"/>
                    <a:pt x="17553" y="8672"/>
                  </a:cubicBezTo>
                  <a:cubicBezTo>
                    <a:pt x="18694" y="8329"/>
                    <a:pt x="19470" y="7827"/>
                    <a:pt x="20018" y="7256"/>
                  </a:cubicBezTo>
                  <a:lnTo>
                    <a:pt x="20155" y="6572"/>
                  </a:lnTo>
                  <a:lnTo>
                    <a:pt x="18238" y="2532"/>
                  </a:lnTo>
                  <a:cubicBezTo>
                    <a:pt x="17736" y="2395"/>
                    <a:pt x="17211" y="2258"/>
                    <a:pt x="16617" y="2098"/>
                  </a:cubicBezTo>
                  <a:cubicBezTo>
                    <a:pt x="16229" y="2007"/>
                    <a:pt x="15818" y="1893"/>
                    <a:pt x="15385" y="1778"/>
                  </a:cubicBezTo>
                  <a:cubicBezTo>
                    <a:pt x="15156" y="1733"/>
                    <a:pt x="14905" y="1664"/>
                    <a:pt x="14677" y="1596"/>
                  </a:cubicBezTo>
                  <a:cubicBezTo>
                    <a:pt x="11304" y="785"/>
                    <a:pt x="7488" y="0"/>
                    <a:pt x="48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67"/>
            <p:cNvSpPr/>
            <p:nvPr/>
          </p:nvSpPr>
          <p:spPr>
            <a:xfrm>
              <a:off x="7544416" y="3774315"/>
              <a:ext cx="466677" cy="629999"/>
            </a:xfrm>
            <a:custGeom>
              <a:avLst/>
              <a:gdLst/>
              <a:ahLst/>
              <a:cxnLst/>
              <a:rect l="l" t="t" r="r" b="b"/>
              <a:pathLst>
                <a:path w="9976" h="13468" extrusionOk="0">
                  <a:moveTo>
                    <a:pt x="206" y="1"/>
                  </a:moveTo>
                  <a:cubicBezTo>
                    <a:pt x="138" y="1"/>
                    <a:pt x="1" y="46"/>
                    <a:pt x="1" y="252"/>
                  </a:cubicBezTo>
                  <a:cubicBezTo>
                    <a:pt x="1" y="274"/>
                    <a:pt x="1" y="320"/>
                    <a:pt x="24" y="366"/>
                  </a:cubicBezTo>
                  <a:cubicBezTo>
                    <a:pt x="24" y="389"/>
                    <a:pt x="47" y="434"/>
                    <a:pt x="92" y="434"/>
                  </a:cubicBezTo>
                  <a:cubicBezTo>
                    <a:pt x="92" y="434"/>
                    <a:pt x="92" y="434"/>
                    <a:pt x="92" y="411"/>
                  </a:cubicBezTo>
                  <a:cubicBezTo>
                    <a:pt x="138" y="411"/>
                    <a:pt x="161" y="389"/>
                    <a:pt x="161" y="343"/>
                  </a:cubicBezTo>
                  <a:cubicBezTo>
                    <a:pt x="161" y="297"/>
                    <a:pt x="161" y="274"/>
                    <a:pt x="161" y="252"/>
                  </a:cubicBezTo>
                  <a:cubicBezTo>
                    <a:pt x="161" y="183"/>
                    <a:pt x="184" y="160"/>
                    <a:pt x="184" y="137"/>
                  </a:cubicBezTo>
                  <a:cubicBezTo>
                    <a:pt x="197" y="144"/>
                    <a:pt x="208" y="147"/>
                    <a:pt x="218" y="147"/>
                  </a:cubicBezTo>
                  <a:cubicBezTo>
                    <a:pt x="243" y="147"/>
                    <a:pt x="259" y="131"/>
                    <a:pt x="275" y="115"/>
                  </a:cubicBezTo>
                  <a:cubicBezTo>
                    <a:pt x="298" y="69"/>
                    <a:pt x="275" y="23"/>
                    <a:pt x="252" y="1"/>
                  </a:cubicBezTo>
                  <a:close/>
                  <a:moveTo>
                    <a:pt x="494" y="191"/>
                  </a:moveTo>
                  <a:cubicBezTo>
                    <a:pt x="469" y="191"/>
                    <a:pt x="448" y="202"/>
                    <a:pt x="435" y="229"/>
                  </a:cubicBezTo>
                  <a:cubicBezTo>
                    <a:pt x="412" y="252"/>
                    <a:pt x="435" y="297"/>
                    <a:pt x="457" y="320"/>
                  </a:cubicBezTo>
                  <a:cubicBezTo>
                    <a:pt x="549" y="389"/>
                    <a:pt x="663" y="457"/>
                    <a:pt x="754" y="525"/>
                  </a:cubicBezTo>
                  <a:lnTo>
                    <a:pt x="800" y="525"/>
                  </a:lnTo>
                  <a:cubicBezTo>
                    <a:pt x="823" y="525"/>
                    <a:pt x="846" y="525"/>
                    <a:pt x="868" y="503"/>
                  </a:cubicBezTo>
                  <a:cubicBezTo>
                    <a:pt x="891" y="457"/>
                    <a:pt x="868" y="411"/>
                    <a:pt x="846" y="389"/>
                  </a:cubicBezTo>
                  <a:cubicBezTo>
                    <a:pt x="731" y="343"/>
                    <a:pt x="640" y="274"/>
                    <a:pt x="549" y="206"/>
                  </a:cubicBezTo>
                  <a:cubicBezTo>
                    <a:pt x="530" y="196"/>
                    <a:pt x="511" y="191"/>
                    <a:pt x="494" y="191"/>
                  </a:cubicBezTo>
                  <a:close/>
                  <a:moveTo>
                    <a:pt x="1087" y="579"/>
                  </a:moveTo>
                  <a:cubicBezTo>
                    <a:pt x="1063" y="579"/>
                    <a:pt x="1041" y="590"/>
                    <a:pt x="1028" y="617"/>
                  </a:cubicBezTo>
                  <a:cubicBezTo>
                    <a:pt x="1005" y="640"/>
                    <a:pt x="1028" y="685"/>
                    <a:pt x="1051" y="708"/>
                  </a:cubicBezTo>
                  <a:cubicBezTo>
                    <a:pt x="1165" y="777"/>
                    <a:pt x="1256" y="822"/>
                    <a:pt x="1370" y="891"/>
                  </a:cubicBezTo>
                  <a:cubicBezTo>
                    <a:pt x="1370" y="891"/>
                    <a:pt x="1393" y="914"/>
                    <a:pt x="1393" y="914"/>
                  </a:cubicBezTo>
                  <a:cubicBezTo>
                    <a:pt x="1416" y="914"/>
                    <a:pt x="1439" y="891"/>
                    <a:pt x="1462" y="868"/>
                  </a:cubicBezTo>
                  <a:cubicBezTo>
                    <a:pt x="1485" y="822"/>
                    <a:pt x="1462" y="799"/>
                    <a:pt x="1439" y="777"/>
                  </a:cubicBezTo>
                  <a:cubicBezTo>
                    <a:pt x="1325" y="708"/>
                    <a:pt x="1234" y="640"/>
                    <a:pt x="1142" y="594"/>
                  </a:cubicBezTo>
                  <a:cubicBezTo>
                    <a:pt x="1123" y="585"/>
                    <a:pt x="1104" y="579"/>
                    <a:pt x="1087" y="579"/>
                  </a:cubicBezTo>
                  <a:close/>
                  <a:moveTo>
                    <a:pt x="197" y="608"/>
                  </a:moveTo>
                  <a:cubicBezTo>
                    <a:pt x="185" y="608"/>
                    <a:pt x="173" y="611"/>
                    <a:pt x="161" y="617"/>
                  </a:cubicBezTo>
                  <a:cubicBezTo>
                    <a:pt x="138" y="640"/>
                    <a:pt x="115" y="685"/>
                    <a:pt x="115" y="708"/>
                  </a:cubicBezTo>
                  <a:cubicBezTo>
                    <a:pt x="161" y="822"/>
                    <a:pt x="206" y="914"/>
                    <a:pt x="275" y="1050"/>
                  </a:cubicBezTo>
                  <a:cubicBezTo>
                    <a:pt x="298" y="1073"/>
                    <a:pt x="321" y="1073"/>
                    <a:pt x="343" y="1073"/>
                  </a:cubicBezTo>
                  <a:lnTo>
                    <a:pt x="366" y="1073"/>
                  </a:lnTo>
                  <a:cubicBezTo>
                    <a:pt x="412" y="1050"/>
                    <a:pt x="435" y="1005"/>
                    <a:pt x="412" y="982"/>
                  </a:cubicBezTo>
                  <a:cubicBezTo>
                    <a:pt x="343" y="868"/>
                    <a:pt x="298" y="754"/>
                    <a:pt x="252" y="662"/>
                  </a:cubicBezTo>
                  <a:cubicBezTo>
                    <a:pt x="252" y="629"/>
                    <a:pt x="228" y="608"/>
                    <a:pt x="197" y="608"/>
                  </a:cubicBezTo>
                  <a:close/>
                  <a:moveTo>
                    <a:pt x="1736" y="936"/>
                  </a:moveTo>
                  <a:cubicBezTo>
                    <a:pt x="1713" y="936"/>
                    <a:pt x="1667" y="936"/>
                    <a:pt x="1644" y="982"/>
                  </a:cubicBezTo>
                  <a:cubicBezTo>
                    <a:pt x="1622" y="1005"/>
                    <a:pt x="1622" y="1050"/>
                    <a:pt x="1667" y="1073"/>
                  </a:cubicBezTo>
                  <a:cubicBezTo>
                    <a:pt x="1759" y="1142"/>
                    <a:pt x="1873" y="1187"/>
                    <a:pt x="1964" y="1256"/>
                  </a:cubicBezTo>
                  <a:lnTo>
                    <a:pt x="2010" y="1256"/>
                  </a:lnTo>
                  <a:cubicBezTo>
                    <a:pt x="2032" y="1256"/>
                    <a:pt x="2055" y="1233"/>
                    <a:pt x="2078" y="1210"/>
                  </a:cubicBezTo>
                  <a:cubicBezTo>
                    <a:pt x="2101" y="1187"/>
                    <a:pt x="2078" y="1142"/>
                    <a:pt x="2055" y="1119"/>
                  </a:cubicBezTo>
                  <a:cubicBezTo>
                    <a:pt x="1941" y="1073"/>
                    <a:pt x="1850" y="1005"/>
                    <a:pt x="1736" y="936"/>
                  </a:cubicBezTo>
                  <a:close/>
                  <a:moveTo>
                    <a:pt x="2352" y="1279"/>
                  </a:moveTo>
                  <a:cubicBezTo>
                    <a:pt x="2329" y="1279"/>
                    <a:pt x="2283" y="1279"/>
                    <a:pt x="2261" y="1324"/>
                  </a:cubicBezTo>
                  <a:cubicBezTo>
                    <a:pt x="2238" y="1347"/>
                    <a:pt x="2261" y="1393"/>
                    <a:pt x="2283" y="1416"/>
                  </a:cubicBezTo>
                  <a:cubicBezTo>
                    <a:pt x="2398" y="1484"/>
                    <a:pt x="2489" y="1530"/>
                    <a:pt x="2603" y="1575"/>
                  </a:cubicBezTo>
                  <a:cubicBezTo>
                    <a:pt x="2603" y="1598"/>
                    <a:pt x="2626" y="1598"/>
                    <a:pt x="2626" y="1598"/>
                  </a:cubicBezTo>
                  <a:cubicBezTo>
                    <a:pt x="2649" y="1598"/>
                    <a:pt x="2694" y="1575"/>
                    <a:pt x="2694" y="1553"/>
                  </a:cubicBezTo>
                  <a:cubicBezTo>
                    <a:pt x="2717" y="1507"/>
                    <a:pt x="2694" y="1484"/>
                    <a:pt x="2672" y="1461"/>
                  </a:cubicBezTo>
                  <a:cubicBezTo>
                    <a:pt x="2557" y="1393"/>
                    <a:pt x="2466" y="1347"/>
                    <a:pt x="2352" y="1279"/>
                  </a:cubicBezTo>
                  <a:close/>
                  <a:moveTo>
                    <a:pt x="497" y="1246"/>
                  </a:moveTo>
                  <a:cubicBezTo>
                    <a:pt x="484" y="1246"/>
                    <a:pt x="471" y="1249"/>
                    <a:pt x="457" y="1256"/>
                  </a:cubicBezTo>
                  <a:cubicBezTo>
                    <a:pt x="435" y="1279"/>
                    <a:pt x="412" y="1324"/>
                    <a:pt x="435" y="1347"/>
                  </a:cubicBezTo>
                  <a:cubicBezTo>
                    <a:pt x="480" y="1461"/>
                    <a:pt x="549" y="1575"/>
                    <a:pt x="594" y="1667"/>
                  </a:cubicBezTo>
                  <a:cubicBezTo>
                    <a:pt x="594" y="1690"/>
                    <a:pt x="640" y="1712"/>
                    <a:pt x="663" y="1712"/>
                  </a:cubicBezTo>
                  <a:lnTo>
                    <a:pt x="686" y="1712"/>
                  </a:lnTo>
                  <a:cubicBezTo>
                    <a:pt x="731" y="1690"/>
                    <a:pt x="731" y="1644"/>
                    <a:pt x="731" y="1598"/>
                  </a:cubicBezTo>
                  <a:cubicBezTo>
                    <a:pt x="663" y="1507"/>
                    <a:pt x="617" y="1393"/>
                    <a:pt x="572" y="1279"/>
                  </a:cubicBezTo>
                  <a:cubicBezTo>
                    <a:pt x="555" y="1263"/>
                    <a:pt x="528" y="1246"/>
                    <a:pt x="497" y="1246"/>
                  </a:cubicBezTo>
                  <a:close/>
                  <a:moveTo>
                    <a:pt x="2943" y="1612"/>
                  </a:moveTo>
                  <a:cubicBezTo>
                    <a:pt x="2921" y="1612"/>
                    <a:pt x="2893" y="1628"/>
                    <a:pt x="2877" y="1644"/>
                  </a:cubicBezTo>
                  <a:cubicBezTo>
                    <a:pt x="2854" y="1690"/>
                    <a:pt x="2877" y="1735"/>
                    <a:pt x="2923" y="1758"/>
                  </a:cubicBezTo>
                  <a:cubicBezTo>
                    <a:pt x="3014" y="1804"/>
                    <a:pt x="3128" y="1849"/>
                    <a:pt x="3219" y="1895"/>
                  </a:cubicBezTo>
                  <a:cubicBezTo>
                    <a:pt x="3242" y="1918"/>
                    <a:pt x="3242" y="1918"/>
                    <a:pt x="3265" y="1918"/>
                  </a:cubicBezTo>
                  <a:cubicBezTo>
                    <a:pt x="3288" y="1918"/>
                    <a:pt x="3311" y="1895"/>
                    <a:pt x="3333" y="1872"/>
                  </a:cubicBezTo>
                  <a:cubicBezTo>
                    <a:pt x="3356" y="1827"/>
                    <a:pt x="3333" y="1781"/>
                    <a:pt x="3288" y="1781"/>
                  </a:cubicBezTo>
                  <a:cubicBezTo>
                    <a:pt x="3197" y="1712"/>
                    <a:pt x="3082" y="1667"/>
                    <a:pt x="2968" y="1621"/>
                  </a:cubicBezTo>
                  <a:cubicBezTo>
                    <a:pt x="2962" y="1614"/>
                    <a:pt x="2953" y="1612"/>
                    <a:pt x="2943" y="1612"/>
                  </a:cubicBezTo>
                  <a:close/>
                  <a:moveTo>
                    <a:pt x="3607" y="1918"/>
                  </a:moveTo>
                  <a:cubicBezTo>
                    <a:pt x="3585" y="1918"/>
                    <a:pt x="3539" y="1918"/>
                    <a:pt x="3516" y="1963"/>
                  </a:cubicBezTo>
                  <a:cubicBezTo>
                    <a:pt x="3493" y="2009"/>
                    <a:pt x="3516" y="2032"/>
                    <a:pt x="3539" y="2055"/>
                  </a:cubicBezTo>
                  <a:cubicBezTo>
                    <a:pt x="3653" y="2100"/>
                    <a:pt x="3767" y="2169"/>
                    <a:pt x="3858" y="2215"/>
                  </a:cubicBezTo>
                  <a:lnTo>
                    <a:pt x="3904" y="2215"/>
                  </a:lnTo>
                  <a:cubicBezTo>
                    <a:pt x="3927" y="2215"/>
                    <a:pt x="3950" y="2192"/>
                    <a:pt x="3973" y="2169"/>
                  </a:cubicBezTo>
                  <a:cubicBezTo>
                    <a:pt x="3973" y="2146"/>
                    <a:pt x="3973" y="2100"/>
                    <a:pt x="3927" y="2078"/>
                  </a:cubicBezTo>
                  <a:cubicBezTo>
                    <a:pt x="3813" y="2032"/>
                    <a:pt x="3721" y="1986"/>
                    <a:pt x="3607" y="1918"/>
                  </a:cubicBezTo>
                  <a:close/>
                  <a:moveTo>
                    <a:pt x="816" y="1886"/>
                  </a:moveTo>
                  <a:cubicBezTo>
                    <a:pt x="804" y="1886"/>
                    <a:pt x="790" y="1888"/>
                    <a:pt x="777" y="1895"/>
                  </a:cubicBezTo>
                  <a:cubicBezTo>
                    <a:pt x="731" y="1918"/>
                    <a:pt x="731" y="1941"/>
                    <a:pt x="731" y="1986"/>
                  </a:cubicBezTo>
                  <a:cubicBezTo>
                    <a:pt x="800" y="2100"/>
                    <a:pt x="846" y="2215"/>
                    <a:pt x="891" y="2306"/>
                  </a:cubicBezTo>
                  <a:cubicBezTo>
                    <a:pt x="891" y="2329"/>
                    <a:pt x="937" y="2352"/>
                    <a:pt x="960" y="2352"/>
                  </a:cubicBezTo>
                  <a:lnTo>
                    <a:pt x="982" y="2352"/>
                  </a:lnTo>
                  <a:cubicBezTo>
                    <a:pt x="1028" y="2329"/>
                    <a:pt x="1051" y="2283"/>
                    <a:pt x="1028" y="2237"/>
                  </a:cubicBezTo>
                  <a:cubicBezTo>
                    <a:pt x="982" y="2146"/>
                    <a:pt x="937" y="2032"/>
                    <a:pt x="868" y="1918"/>
                  </a:cubicBezTo>
                  <a:cubicBezTo>
                    <a:pt x="868" y="1902"/>
                    <a:pt x="846" y="1886"/>
                    <a:pt x="816" y="1886"/>
                  </a:cubicBezTo>
                  <a:close/>
                  <a:moveTo>
                    <a:pt x="4246" y="2215"/>
                  </a:moveTo>
                  <a:cubicBezTo>
                    <a:pt x="4224" y="2215"/>
                    <a:pt x="4178" y="2215"/>
                    <a:pt x="4155" y="2260"/>
                  </a:cubicBezTo>
                  <a:cubicBezTo>
                    <a:pt x="4132" y="2306"/>
                    <a:pt x="4155" y="2352"/>
                    <a:pt x="4201" y="2352"/>
                  </a:cubicBezTo>
                  <a:cubicBezTo>
                    <a:pt x="4292" y="2397"/>
                    <a:pt x="4406" y="2466"/>
                    <a:pt x="4520" y="2511"/>
                  </a:cubicBezTo>
                  <a:lnTo>
                    <a:pt x="4543" y="2511"/>
                  </a:lnTo>
                  <a:cubicBezTo>
                    <a:pt x="4566" y="2511"/>
                    <a:pt x="4589" y="2488"/>
                    <a:pt x="4612" y="2466"/>
                  </a:cubicBezTo>
                  <a:cubicBezTo>
                    <a:pt x="4635" y="2420"/>
                    <a:pt x="4612" y="2374"/>
                    <a:pt x="4566" y="2374"/>
                  </a:cubicBezTo>
                  <a:cubicBezTo>
                    <a:pt x="4475" y="2329"/>
                    <a:pt x="4361" y="2283"/>
                    <a:pt x="4246" y="2215"/>
                  </a:cubicBezTo>
                  <a:close/>
                  <a:moveTo>
                    <a:pt x="4861" y="2502"/>
                  </a:moveTo>
                  <a:cubicBezTo>
                    <a:pt x="4838" y="2502"/>
                    <a:pt x="4810" y="2518"/>
                    <a:pt x="4794" y="2534"/>
                  </a:cubicBezTo>
                  <a:cubicBezTo>
                    <a:pt x="4794" y="2580"/>
                    <a:pt x="4794" y="2625"/>
                    <a:pt x="4840" y="2648"/>
                  </a:cubicBezTo>
                  <a:cubicBezTo>
                    <a:pt x="4954" y="2694"/>
                    <a:pt x="5068" y="2740"/>
                    <a:pt x="5159" y="2785"/>
                  </a:cubicBezTo>
                  <a:lnTo>
                    <a:pt x="5205" y="2785"/>
                  </a:lnTo>
                  <a:cubicBezTo>
                    <a:pt x="5228" y="2785"/>
                    <a:pt x="5251" y="2762"/>
                    <a:pt x="5274" y="2740"/>
                  </a:cubicBezTo>
                  <a:cubicBezTo>
                    <a:pt x="5274" y="2694"/>
                    <a:pt x="5251" y="2648"/>
                    <a:pt x="5228" y="2648"/>
                  </a:cubicBezTo>
                  <a:cubicBezTo>
                    <a:pt x="5114" y="2603"/>
                    <a:pt x="5000" y="2557"/>
                    <a:pt x="4886" y="2511"/>
                  </a:cubicBezTo>
                  <a:cubicBezTo>
                    <a:pt x="4879" y="2505"/>
                    <a:pt x="4870" y="2502"/>
                    <a:pt x="4861" y="2502"/>
                  </a:cubicBezTo>
                  <a:close/>
                  <a:moveTo>
                    <a:pt x="1096" y="2525"/>
                  </a:moveTo>
                  <a:cubicBezTo>
                    <a:pt x="1088" y="2525"/>
                    <a:pt x="1080" y="2528"/>
                    <a:pt x="1074" y="2534"/>
                  </a:cubicBezTo>
                  <a:cubicBezTo>
                    <a:pt x="1028" y="2557"/>
                    <a:pt x="1005" y="2603"/>
                    <a:pt x="1028" y="2625"/>
                  </a:cubicBezTo>
                  <a:cubicBezTo>
                    <a:pt x="1074" y="2740"/>
                    <a:pt x="1119" y="2854"/>
                    <a:pt x="1165" y="2945"/>
                  </a:cubicBezTo>
                  <a:cubicBezTo>
                    <a:pt x="1188" y="2991"/>
                    <a:pt x="1211" y="2991"/>
                    <a:pt x="1234" y="2991"/>
                  </a:cubicBezTo>
                  <a:lnTo>
                    <a:pt x="1256" y="2991"/>
                  </a:lnTo>
                  <a:cubicBezTo>
                    <a:pt x="1302" y="2991"/>
                    <a:pt x="1325" y="2945"/>
                    <a:pt x="1302" y="2899"/>
                  </a:cubicBezTo>
                  <a:cubicBezTo>
                    <a:pt x="1256" y="2785"/>
                    <a:pt x="1211" y="2671"/>
                    <a:pt x="1165" y="2580"/>
                  </a:cubicBezTo>
                  <a:cubicBezTo>
                    <a:pt x="1148" y="2546"/>
                    <a:pt x="1119" y="2525"/>
                    <a:pt x="1096" y="2525"/>
                  </a:cubicBezTo>
                  <a:close/>
                  <a:moveTo>
                    <a:pt x="5513" y="2776"/>
                  </a:moveTo>
                  <a:cubicBezTo>
                    <a:pt x="5488" y="2776"/>
                    <a:pt x="5472" y="2792"/>
                    <a:pt x="5456" y="2808"/>
                  </a:cubicBezTo>
                  <a:cubicBezTo>
                    <a:pt x="5433" y="2854"/>
                    <a:pt x="5456" y="2899"/>
                    <a:pt x="5502" y="2922"/>
                  </a:cubicBezTo>
                  <a:cubicBezTo>
                    <a:pt x="5616" y="2945"/>
                    <a:pt x="5707" y="2991"/>
                    <a:pt x="5821" y="3036"/>
                  </a:cubicBezTo>
                  <a:lnTo>
                    <a:pt x="5844" y="3036"/>
                  </a:lnTo>
                  <a:cubicBezTo>
                    <a:pt x="5890" y="3036"/>
                    <a:pt x="5913" y="3036"/>
                    <a:pt x="5913" y="2991"/>
                  </a:cubicBezTo>
                  <a:cubicBezTo>
                    <a:pt x="5936" y="2968"/>
                    <a:pt x="5913" y="2922"/>
                    <a:pt x="5867" y="2899"/>
                  </a:cubicBezTo>
                  <a:cubicBezTo>
                    <a:pt x="5776" y="2854"/>
                    <a:pt x="5662" y="2808"/>
                    <a:pt x="5548" y="2785"/>
                  </a:cubicBezTo>
                  <a:cubicBezTo>
                    <a:pt x="5534" y="2779"/>
                    <a:pt x="5523" y="2776"/>
                    <a:pt x="5513" y="2776"/>
                  </a:cubicBezTo>
                  <a:close/>
                  <a:moveTo>
                    <a:pt x="6174" y="3027"/>
                  </a:moveTo>
                  <a:cubicBezTo>
                    <a:pt x="6143" y="3027"/>
                    <a:pt x="6118" y="3049"/>
                    <a:pt x="6118" y="3082"/>
                  </a:cubicBezTo>
                  <a:cubicBezTo>
                    <a:pt x="6095" y="3105"/>
                    <a:pt x="6118" y="3150"/>
                    <a:pt x="6164" y="3173"/>
                  </a:cubicBezTo>
                  <a:cubicBezTo>
                    <a:pt x="6278" y="3219"/>
                    <a:pt x="6369" y="3242"/>
                    <a:pt x="6483" y="3287"/>
                  </a:cubicBezTo>
                  <a:lnTo>
                    <a:pt x="6506" y="3287"/>
                  </a:lnTo>
                  <a:cubicBezTo>
                    <a:pt x="6552" y="3287"/>
                    <a:pt x="6575" y="3265"/>
                    <a:pt x="6575" y="3242"/>
                  </a:cubicBezTo>
                  <a:cubicBezTo>
                    <a:pt x="6597" y="3196"/>
                    <a:pt x="6575" y="3173"/>
                    <a:pt x="6529" y="3150"/>
                  </a:cubicBezTo>
                  <a:cubicBezTo>
                    <a:pt x="6438" y="3105"/>
                    <a:pt x="6324" y="3059"/>
                    <a:pt x="6209" y="3036"/>
                  </a:cubicBezTo>
                  <a:cubicBezTo>
                    <a:pt x="6197" y="3030"/>
                    <a:pt x="6185" y="3027"/>
                    <a:pt x="6174" y="3027"/>
                  </a:cubicBezTo>
                  <a:close/>
                  <a:moveTo>
                    <a:pt x="6871" y="3265"/>
                  </a:moveTo>
                  <a:cubicBezTo>
                    <a:pt x="6826" y="3265"/>
                    <a:pt x="6780" y="3265"/>
                    <a:pt x="6780" y="3310"/>
                  </a:cubicBezTo>
                  <a:cubicBezTo>
                    <a:pt x="6757" y="3356"/>
                    <a:pt x="6780" y="3401"/>
                    <a:pt x="6826" y="3401"/>
                  </a:cubicBezTo>
                  <a:cubicBezTo>
                    <a:pt x="6940" y="3447"/>
                    <a:pt x="7054" y="3493"/>
                    <a:pt x="7145" y="3516"/>
                  </a:cubicBezTo>
                  <a:cubicBezTo>
                    <a:pt x="7168" y="3516"/>
                    <a:pt x="7168" y="3538"/>
                    <a:pt x="7168" y="3538"/>
                  </a:cubicBezTo>
                  <a:cubicBezTo>
                    <a:pt x="7214" y="3538"/>
                    <a:pt x="7237" y="3516"/>
                    <a:pt x="7259" y="3470"/>
                  </a:cubicBezTo>
                  <a:cubicBezTo>
                    <a:pt x="7259" y="3447"/>
                    <a:pt x="7237" y="3401"/>
                    <a:pt x="7191" y="3379"/>
                  </a:cubicBezTo>
                  <a:cubicBezTo>
                    <a:pt x="7100" y="3356"/>
                    <a:pt x="6986" y="3310"/>
                    <a:pt x="6871" y="3265"/>
                  </a:cubicBezTo>
                  <a:close/>
                  <a:moveTo>
                    <a:pt x="1372" y="3187"/>
                  </a:moveTo>
                  <a:cubicBezTo>
                    <a:pt x="1363" y="3187"/>
                    <a:pt x="1354" y="3189"/>
                    <a:pt x="1348" y="3196"/>
                  </a:cubicBezTo>
                  <a:cubicBezTo>
                    <a:pt x="1302" y="3196"/>
                    <a:pt x="1279" y="3242"/>
                    <a:pt x="1302" y="3287"/>
                  </a:cubicBezTo>
                  <a:cubicBezTo>
                    <a:pt x="1348" y="3401"/>
                    <a:pt x="1370" y="3493"/>
                    <a:pt x="1416" y="3607"/>
                  </a:cubicBezTo>
                  <a:cubicBezTo>
                    <a:pt x="1439" y="3653"/>
                    <a:pt x="1462" y="3653"/>
                    <a:pt x="1485" y="3653"/>
                  </a:cubicBezTo>
                  <a:lnTo>
                    <a:pt x="1507" y="3653"/>
                  </a:lnTo>
                  <a:cubicBezTo>
                    <a:pt x="1553" y="3653"/>
                    <a:pt x="1576" y="3607"/>
                    <a:pt x="1553" y="3561"/>
                  </a:cubicBezTo>
                  <a:cubicBezTo>
                    <a:pt x="1507" y="3447"/>
                    <a:pt x="1485" y="3333"/>
                    <a:pt x="1439" y="3219"/>
                  </a:cubicBezTo>
                  <a:cubicBezTo>
                    <a:pt x="1423" y="3203"/>
                    <a:pt x="1395" y="3187"/>
                    <a:pt x="1372" y="3187"/>
                  </a:cubicBezTo>
                  <a:close/>
                  <a:moveTo>
                    <a:pt x="7533" y="3493"/>
                  </a:moveTo>
                  <a:cubicBezTo>
                    <a:pt x="7488" y="3493"/>
                    <a:pt x="7465" y="3516"/>
                    <a:pt x="7442" y="3538"/>
                  </a:cubicBezTo>
                  <a:cubicBezTo>
                    <a:pt x="7442" y="3584"/>
                    <a:pt x="7442" y="3630"/>
                    <a:pt x="7488" y="3630"/>
                  </a:cubicBezTo>
                  <a:cubicBezTo>
                    <a:pt x="7602" y="3675"/>
                    <a:pt x="7716" y="3721"/>
                    <a:pt x="7830" y="3744"/>
                  </a:cubicBezTo>
                  <a:lnTo>
                    <a:pt x="7853" y="3744"/>
                  </a:lnTo>
                  <a:cubicBezTo>
                    <a:pt x="7876" y="3744"/>
                    <a:pt x="7921" y="3721"/>
                    <a:pt x="7921" y="3698"/>
                  </a:cubicBezTo>
                  <a:cubicBezTo>
                    <a:pt x="7921" y="3653"/>
                    <a:pt x="7921" y="3607"/>
                    <a:pt x="7876" y="3607"/>
                  </a:cubicBezTo>
                  <a:cubicBezTo>
                    <a:pt x="7762" y="3561"/>
                    <a:pt x="7647" y="3538"/>
                    <a:pt x="7533" y="3493"/>
                  </a:cubicBezTo>
                  <a:close/>
                  <a:moveTo>
                    <a:pt x="8218" y="3698"/>
                  </a:moveTo>
                  <a:cubicBezTo>
                    <a:pt x="8172" y="3698"/>
                    <a:pt x="8127" y="3721"/>
                    <a:pt x="8127" y="3767"/>
                  </a:cubicBezTo>
                  <a:cubicBezTo>
                    <a:pt x="8104" y="3790"/>
                    <a:pt x="8127" y="3835"/>
                    <a:pt x="8172" y="3858"/>
                  </a:cubicBezTo>
                  <a:cubicBezTo>
                    <a:pt x="8287" y="3881"/>
                    <a:pt x="8401" y="3926"/>
                    <a:pt x="8515" y="3949"/>
                  </a:cubicBezTo>
                  <a:lnTo>
                    <a:pt x="8538" y="3949"/>
                  </a:lnTo>
                  <a:cubicBezTo>
                    <a:pt x="8560" y="3949"/>
                    <a:pt x="8583" y="3926"/>
                    <a:pt x="8606" y="3904"/>
                  </a:cubicBezTo>
                  <a:cubicBezTo>
                    <a:pt x="8606" y="3858"/>
                    <a:pt x="8583" y="3812"/>
                    <a:pt x="8538" y="3812"/>
                  </a:cubicBezTo>
                  <a:cubicBezTo>
                    <a:pt x="8424" y="3767"/>
                    <a:pt x="8332" y="3744"/>
                    <a:pt x="8218" y="3698"/>
                  </a:cubicBezTo>
                  <a:close/>
                  <a:moveTo>
                    <a:pt x="8880" y="3904"/>
                  </a:moveTo>
                  <a:cubicBezTo>
                    <a:pt x="8857" y="3904"/>
                    <a:pt x="8812" y="3926"/>
                    <a:pt x="8789" y="3949"/>
                  </a:cubicBezTo>
                  <a:cubicBezTo>
                    <a:pt x="8789" y="3995"/>
                    <a:pt x="8812" y="4041"/>
                    <a:pt x="8857" y="4041"/>
                  </a:cubicBezTo>
                  <a:cubicBezTo>
                    <a:pt x="8971" y="4086"/>
                    <a:pt x="9085" y="4109"/>
                    <a:pt x="9177" y="4155"/>
                  </a:cubicBezTo>
                  <a:lnTo>
                    <a:pt x="9200" y="4155"/>
                  </a:lnTo>
                  <a:cubicBezTo>
                    <a:pt x="9245" y="4155"/>
                    <a:pt x="9268" y="4132"/>
                    <a:pt x="9268" y="4086"/>
                  </a:cubicBezTo>
                  <a:cubicBezTo>
                    <a:pt x="9291" y="4063"/>
                    <a:pt x="9268" y="4018"/>
                    <a:pt x="9222" y="3995"/>
                  </a:cubicBezTo>
                  <a:cubicBezTo>
                    <a:pt x="9108" y="3972"/>
                    <a:pt x="8994" y="3949"/>
                    <a:pt x="8880" y="3904"/>
                  </a:cubicBezTo>
                  <a:close/>
                  <a:moveTo>
                    <a:pt x="9565" y="4086"/>
                  </a:moveTo>
                  <a:cubicBezTo>
                    <a:pt x="9519" y="4086"/>
                    <a:pt x="9496" y="4109"/>
                    <a:pt x="9473" y="4155"/>
                  </a:cubicBezTo>
                  <a:cubicBezTo>
                    <a:pt x="9473" y="4178"/>
                    <a:pt x="9496" y="4223"/>
                    <a:pt x="9542" y="4223"/>
                  </a:cubicBezTo>
                  <a:cubicBezTo>
                    <a:pt x="9747" y="4292"/>
                    <a:pt x="9884" y="4314"/>
                    <a:pt x="9884" y="4314"/>
                  </a:cubicBezTo>
                  <a:cubicBezTo>
                    <a:pt x="9930" y="4314"/>
                    <a:pt x="9953" y="4292"/>
                    <a:pt x="9976" y="4269"/>
                  </a:cubicBezTo>
                  <a:cubicBezTo>
                    <a:pt x="9976" y="4223"/>
                    <a:pt x="9953" y="4178"/>
                    <a:pt x="9907" y="4178"/>
                  </a:cubicBezTo>
                  <a:cubicBezTo>
                    <a:pt x="9907" y="4178"/>
                    <a:pt x="9793" y="4155"/>
                    <a:pt x="9565" y="4086"/>
                  </a:cubicBezTo>
                  <a:close/>
                  <a:moveTo>
                    <a:pt x="1612" y="3849"/>
                  </a:moveTo>
                  <a:cubicBezTo>
                    <a:pt x="1600" y="3849"/>
                    <a:pt x="1588" y="3852"/>
                    <a:pt x="1576" y="3858"/>
                  </a:cubicBezTo>
                  <a:cubicBezTo>
                    <a:pt x="1530" y="3858"/>
                    <a:pt x="1507" y="3904"/>
                    <a:pt x="1530" y="3949"/>
                  </a:cubicBezTo>
                  <a:cubicBezTo>
                    <a:pt x="1576" y="4063"/>
                    <a:pt x="1599" y="4178"/>
                    <a:pt x="1644" y="4269"/>
                  </a:cubicBezTo>
                  <a:cubicBezTo>
                    <a:pt x="1644" y="4314"/>
                    <a:pt x="1667" y="4337"/>
                    <a:pt x="1713" y="4337"/>
                  </a:cubicBezTo>
                  <a:lnTo>
                    <a:pt x="1736" y="4337"/>
                  </a:lnTo>
                  <a:cubicBezTo>
                    <a:pt x="1759" y="4314"/>
                    <a:pt x="1781" y="4269"/>
                    <a:pt x="1781" y="4246"/>
                  </a:cubicBezTo>
                  <a:cubicBezTo>
                    <a:pt x="1736" y="4132"/>
                    <a:pt x="1713" y="4018"/>
                    <a:pt x="1667" y="3904"/>
                  </a:cubicBezTo>
                  <a:cubicBezTo>
                    <a:pt x="1667" y="3870"/>
                    <a:pt x="1643" y="3849"/>
                    <a:pt x="1612" y="3849"/>
                  </a:cubicBezTo>
                  <a:close/>
                  <a:moveTo>
                    <a:pt x="1781" y="4520"/>
                  </a:moveTo>
                  <a:cubicBezTo>
                    <a:pt x="1736" y="4543"/>
                    <a:pt x="1713" y="4588"/>
                    <a:pt x="1736" y="4611"/>
                  </a:cubicBezTo>
                  <a:cubicBezTo>
                    <a:pt x="1759" y="4725"/>
                    <a:pt x="1781" y="4839"/>
                    <a:pt x="1827" y="4954"/>
                  </a:cubicBezTo>
                  <a:cubicBezTo>
                    <a:pt x="1827" y="4999"/>
                    <a:pt x="1850" y="5022"/>
                    <a:pt x="1895" y="5022"/>
                  </a:cubicBezTo>
                  <a:cubicBezTo>
                    <a:pt x="1941" y="4999"/>
                    <a:pt x="1964" y="4954"/>
                    <a:pt x="1964" y="4931"/>
                  </a:cubicBezTo>
                  <a:cubicBezTo>
                    <a:pt x="1941" y="4817"/>
                    <a:pt x="1895" y="4703"/>
                    <a:pt x="1873" y="4588"/>
                  </a:cubicBezTo>
                  <a:cubicBezTo>
                    <a:pt x="1873" y="4543"/>
                    <a:pt x="1827" y="4520"/>
                    <a:pt x="1781" y="4520"/>
                  </a:cubicBezTo>
                  <a:close/>
                  <a:moveTo>
                    <a:pt x="1941" y="5205"/>
                  </a:moveTo>
                  <a:cubicBezTo>
                    <a:pt x="1918" y="5227"/>
                    <a:pt x="1873" y="5250"/>
                    <a:pt x="1895" y="5296"/>
                  </a:cubicBezTo>
                  <a:cubicBezTo>
                    <a:pt x="1918" y="5410"/>
                    <a:pt x="1941" y="5524"/>
                    <a:pt x="1941" y="5638"/>
                  </a:cubicBezTo>
                  <a:cubicBezTo>
                    <a:pt x="1964" y="5684"/>
                    <a:pt x="1987" y="5707"/>
                    <a:pt x="2032" y="5707"/>
                  </a:cubicBezTo>
                  <a:cubicBezTo>
                    <a:pt x="2078" y="5707"/>
                    <a:pt x="2101" y="5661"/>
                    <a:pt x="2101" y="5616"/>
                  </a:cubicBezTo>
                  <a:cubicBezTo>
                    <a:pt x="2078" y="5501"/>
                    <a:pt x="2055" y="5387"/>
                    <a:pt x="2032" y="5273"/>
                  </a:cubicBezTo>
                  <a:cubicBezTo>
                    <a:pt x="2032" y="5227"/>
                    <a:pt x="1987" y="5205"/>
                    <a:pt x="1941" y="5205"/>
                  </a:cubicBezTo>
                  <a:close/>
                  <a:moveTo>
                    <a:pt x="2055" y="5912"/>
                  </a:moveTo>
                  <a:cubicBezTo>
                    <a:pt x="2010" y="5912"/>
                    <a:pt x="1987" y="5958"/>
                    <a:pt x="1987" y="5981"/>
                  </a:cubicBezTo>
                  <a:cubicBezTo>
                    <a:pt x="2010" y="6095"/>
                    <a:pt x="2010" y="6209"/>
                    <a:pt x="2032" y="6346"/>
                  </a:cubicBezTo>
                  <a:cubicBezTo>
                    <a:pt x="2032" y="6392"/>
                    <a:pt x="2055" y="6414"/>
                    <a:pt x="2101" y="6414"/>
                  </a:cubicBezTo>
                  <a:cubicBezTo>
                    <a:pt x="2147" y="6414"/>
                    <a:pt x="2169" y="6369"/>
                    <a:pt x="2169" y="6323"/>
                  </a:cubicBezTo>
                  <a:cubicBezTo>
                    <a:pt x="2169" y="6209"/>
                    <a:pt x="2147" y="6095"/>
                    <a:pt x="2147" y="5981"/>
                  </a:cubicBezTo>
                  <a:cubicBezTo>
                    <a:pt x="2124" y="5935"/>
                    <a:pt x="2101" y="5912"/>
                    <a:pt x="2055" y="5912"/>
                  </a:cubicBezTo>
                  <a:close/>
                  <a:moveTo>
                    <a:pt x="2124" y="6620"/>
                  </a:moveTo>
                  <a:cubicBezTo>
                    <a:pt x="2078" y="6620"/>
                    <a:pt x="2055" y="6643"/>
                    <a:pt x="2055" y="6688"/>
                  </a:cubicBezTo>
                  <a:cubicBezTo>
                    <a:pt x="2055" y="6802"/>
                    <a:pt x="2055" y="6917"/>
                    <a:pt x="2078" y="7054"/>
                  </a:cubicBezTo>
                  <a:cubicBezTo>
                    <a:pt x="2078" y="7076"/>
                    <a:pt x="2101" y="7122"/>
                    <a:pt x="2147" y="7122"/>
                  </a:cubicBezTo>
                  <a:cubicBezTo>
                    <a:pt x="2192" y="7122"/>
                    <a:pt x="2215" y="7076"/>
                    <a:pt x="2215" y="7031"/>
                  </a:cubicBezTo>
                  <a:cubicBezTo>
                    <a:pt x="2215" y="6917"/>
                    <a:pt x="2192" y="6802"/>
                    <a:pt x="2192" y="6688"/>
                  </a:cubicBezTo>
                  <a:cubicBezTo>
                    <a:pt x="2192" y="6643"/>
                    <a:pt x="2147" y="6620"/>
                    <a:pt x="2124" y="6620"/>
                  </a:cubicBezTo>
                  <a:close/>
                  <a:moveTo>
                    <a:pt x="2147" y="7327"/>
                  </a:moveTo>
                  <a:cubicBezTo>
                    <a:pt x="2101" y="7327"/>
                    <a:pt x="2078" y="7350"/>
                    <a:pt x="2078" y="7396"/>
                  </a:cubicBezTo>
                  <a:cubicBezTo>
                    <a:pt x="2078" y="7510"/>
                    <a:pt x="2101" y="7624"/>
                    <a:pt x="2101" y="7738"/>
                  </a:cubicBezTo>
                  <a:cubicBezTo>
                    <a:pt x="2101" y="7784"/>
                    <a:pt x="2124" y="7830"/>
                    <a:pt x="2169" y="7830"/>
                  </a:cubicBezTo>
                  <a:cubicBezTo>
                    <a:pt x="2215" y="7830"/>
                    <a:pt x="2238" y="7784"/>
                    <a:pt x="2238" y="7738"/>
                  </a:cubicBezTo>
                  <a:cubicBezTo>
                    <a:pt x="2238" y="7624"/>
                    <a:pt x="2238" y="7510"/>
                    <a:pt x="2238" y="7396"/>
                  </a:cubicBezTo>
                  <a:cubicBezTo>
                    <a:pt x="2238" y="7350"/>
                    <a:pt x="2192" y="7327"/>
                    <a:pt x="2147" y="7327"/>
                  </a:cubicBezTo>
                  <a:close/>
                  <a:moveTo>
                    <a:pt x="2169" y="8035"/>
                  </a:moveTo>
                  <a:cubicBezTo>
                    <a:pt x="2124" y="8035"/>
                    <a:pt x="2101" y="8058"/>
                    <a:pt x="2101" y="8103"/>
                  </a:cubicBezTo>
                  <a:cubicBezTo>
                    <a:pt x="2101" y="8218"/>
                    <a:pt x="2101" y="8332"/>
                    <a:pt x="2101" y="8446"/>
                  </a:cubicBezTo>
                  <a:cubicBezTo>
                    <a:pt x="2101" y="8492"/>
                    <a:pt x="2147" y="8537"/>
                    <a:pt x="2192" y="8537"/>
                  </a:cubicBezTo>
                  <a:cubicBezTo>
                    <a:pt x="2215" y="8537"/>
                    <a:pt x="2261" y="8492"/>
                    <a:pt x="2261" y="8446"/>
                  </a:cubicBezTo>
                  <a:cubicBezTo>
                    <a:pt x="2261" y="8332"/>
                    <a:pt x="2261" y="8218"/>
                    <a:pt x="2261" y="8103"/>
                  </a:cubicBezTo>
                  <a:cubicBezTo>
                    <a:pt x="2261" y="8058"/>
                    <a:pt x="2215" y="8035"/>
                    <a:pt x="2169" y="8035"/>
                  </a:cubicBezTo>
                  <a:close/>
                  <a:moveTo>
                    <a:pt x="2192" y="8743"/>
                  </a:moveTo>
                  <a:cubicBezTo>
                    <a:pt x="2147" y="8743"/>
                    <a:pt x="2124" y="8765"/>
                    <a:pt x="2124" y="8811"/>
                  </a:cubicBezTo>
                  <a:cubicBezTo>
                    <a:pt x="2124" y="8925"/>
                    <a:pt x="2124" y="9039"/>
                    <a:pt x="2124" y="9153"/>
                  </a:cubicBezTo>
                  <a:cubicBezTo>
                    <a:pt x="2124" y="9199"/>
                    <a:pt x="2147" y="9222"/>
                    <a:pt x="2192" y="9222"/>
                  </a:cubicBezTo>
                  <a:cubicBezTo>
                    <a:pt x="2238" y="9222"/>
                    <a:pt x="2261" y="9199"/>
                    <a:pt x="2261" y="9153"/>
                  </a:cubicBezTo>
                  <a:cubicBezTo>
                    <a:pt x="2261" y="9039"/>
                    <a:pt x="2261" y="8925"/>
                    <a:pt x="2261" y="8811"/>
                  </a:cubicBezTo>
                  <a:cubicBezTo>
                    <a:pt x="2261" y="8765"/>
                    <a:pt x="2238" y="8743"/>
                    <a:pt x="2192" y="8743"/>
                  </a:cubicBezTo>
                  <a:close/>
                  <a:moveTo>
                    <a:pt x="2192" y="9450"/>
                  </a:moveTo>
                  <a:cubicBezTo>
                    <a:pt x="2147" y="9450"/>
                    <a:pt x="2124" y="9473"/>
                    <a:pt x="2124" y="9519"/>
                  </a:cubicBezTo>
                  <a:cubicBezTo>
                    <a:pt x="2124" y="9633"/>
                    <a:pt x="2124" y="9747"/>
                    <a:pt x="2124" y="9861"/>
                  </a:cubicBezTo>
                  <a:cubicBezTo>
                    <a:pt x="2124" y="9907"/>
                    <a:pt x="2169" y="9929"/>
                    <a:pt x="2192" y="9929"/>
                  </a:cubicBezTo>
                  <a:cubicBezTo>
                    <a:pt x="2238" y="9929"/>
                    <a:pt x="2283" y="9907"/>
                    <a:pt x="2283" y="9861"/>
                  </a:cubicBezTo>
                  <a:cubicBezTo>
                    <a:pt x="2261" y="9747"/>
                    <a:pt x="2261" y="9633"/>
                    <a:pt x="2261" y="9519"/>
                  </a:cubicBezTo>
                  <a:cubicBezTo>
                    <a:pt x="2261" y="9473"/>
                    <a:pt x="2238" y="9450"/>
                    <a:pt x="2192" y="9450"/>
                  </a:cubicBezTo>
                  <a:close/>
                  <a:moveTo>
                    <a:pt x="2192" y="10135"/>
                  </a:moveTo>
                  <a:cubicBezTo>
                    <a:pt x="2169" y="10135"/>
                    <a:pt x="2124" y="10181"/>
                    <a:pt x="2124" y="10226"/>
                  </a:cubicBezTo>
                  <a:lnTo>
                    <a:pt x="2124" y="10249"/>
                  </a:lnTo>
                  <a:cubicBezTo>
                    <a:pt x="2124" y="10363"/>
                    <a:pt x="2124" y="10454"/>
                    <a:pt x="2124" y="10569"/>
                  </a:cubicBezTo>
                  <a:cubicBezTo>
                    <a:pt x="2124" y="10614"/>
                    <a:pt x="2147" y="10637"/>
                    <a:pt x="2192" y="10637"/>
                  </a:cubicBezTo>
                  <a:cubicBezTo>
                    <a:pt x="2238" y="10637"/>
                    <a:pt x="2283" y="10614"/>
                    <a:pt x="2283" y="10569"/>
                  </a:cubicBezTo>
                  <a:cubicBezTo>
                    <a:pt x="2283" y="10454"/>
                    <a:pt x="2283" y="10363"/>
                    <a:pt x="2283" y="10249"/>
                  </a:cubicBezTo>
                  <a:lnTo>
                    <a:pt x="2283" y="10226"/>
                  </a:lnTo>
                  <a:cubicBezTo>
                    <a:pt x="2283" y="10181"/>
                    <a:pt x="2238" y="10135"/>
                    <a:pt x="2192" y="10135"/>
                  </a:cubicBezTo>
                  <a:close/>
                  <a:moveTo>
                    <a:pt x="2192" y="10843"/>
                  </a:moveTo>
                  <a:cubicBezTo>
                    <a:pt x="2147" y="10843"/>
                    <a:pt x="2124" y="10888"/>
                    <a:pt x="2124" y="10934"/>
                  </a:cubicBezTo>
                  <a:cubicBezTo>
                    <a:pt x="2124" y="11048"/>
                    <a:pt x="2124" y="11162"/>
                    <a:pt x="2124" y="11276"/>
                  </a:cubicBezTo>
                  <a:cubicBezTo>
                    <a:pt x="2124" y="11322"/>
                    <a:pt x="2147" y="11345"/>
                    <a:pt x="2192" y="11345"/>
                  </a:cubicBezTo>
                  <a:cubicBezTo>
                    <a:pt x="2238" y="11345"/>
                    <a:pt x="2261" y="11322"/>
                    <a:pt x="2261" y="11276"/>
                  </a:cubicBezTo>
                  <a:cubicBezTo>
                    <a:pt x="2261" y="11162"/>
                    <a:pt x="2261" y="11048"/>
                    <a:pt x="2261" y="10934"/>
                  </a:cubicBezTo>
                  <a:cubicBezTo>
                    <a:pt x="2261" y="10888"/>
                    <a:pt x="2238" y="10843"/>
                    <a:pt x="2192" y="10843"/>
                  </a:cubicBezTo>
                  <a:close/>
                  <a:moveTo>
                    <a:pt x="2192" y="11550"/>
                  </a:moveTo>
                  <a:cubicBezTo>
                    <a:pt x="2147" y="11550"/>
                    <a:pt x="2124" y="11596"/>
                    <a:pt x="2124" y="11641"/>
                  </a:cubicBezTo>
                  <a:cubicBezTo>
                    <a:pt x="2124" y="11756"/>
                    <a:pt x="2124" y="11870"/>
                    <a:pt x="2124" y="11984"/>
                  </a:cubicBezTo>
                  <a:cubicBezTo>
                    <a:pt x="2124" y="12029"/>
                    <a:pt x="2147" y="12052"/>
                    <a:pt x="2192" y="12052"/>
                  </a:cubicBezTo>
                  <a:cubicBezTo>
                    <a:pt x="2238" y="12052"/>
                    <a:pt x="2261" y="12029"/>
                    <a:pt x="2261" y="11984"/>
                  </a:cubicBezTo>
                  <a:cubicBezTo>
                    <a:pt x="2261" y="11870"/>
                    <a:pt x="2261" y="11756"/>
                    <a:pt x="2261" y="11641"/>
                  </a:cubicBezTo>
                  <a:cubicBezTo>
                    <a:pt x="2261" y="11596"/>
                    <a:pt x="2238" y="11550"/>
                    <a:pt x="2192" y="11550"/>
                  </a:cubicBezTo>
                  <a:close/>
                  <a:moveTo>
                    <a:pt x="2192" y="12258"/>
                  </a:moveTo>
                  <a:cubicBezTo>
                    <a:pt x="2147" y="12258"/>
                    <a:pt x="2101" y="12303"/>
                    <a:pt x="2101" y="12326"/>
                  </a:cubicBezTo>
                  <a:cubicBezTo>
                    <a:pt x="2101" y="12463"/>
                    <a:pt x="2101" y="12577"/>
                    <a:pt x="2101" y="12691"/>
                  </a:cubicBezTo>
                  <a:cubicBezTo>
                    <a:pt x="2101" y="12737"/>
                    <a:pt x="2147" y="12760"/>
                    <a:pt x="2169" y="12760"/>
                  </a:cubicBezTo>
                  <a:cubicBezTo>
                    <a:pt x="2215" y="12760"/>
                    <a:pt x="2261" y="12737"/>
                    <a:pt x="2261" y="12691"/>
                  </a:cubicBezTo>
                  <a:cubicBezTo>
                    <a:pt x="2261" y="12577"/>
                    <a:pt x="2261" y="12463"/>
                    <a:pt x="2261" y="12349"/>
                  </a:cubicBezTo>
                  <a:cubicBezTo>
                    <a:pt x="2261" y="12303"/>
                    <a:pt x="2215" y="12258"/>
                    <a:pt x="2192" y="12258"/>
                  </a:cubicBezTo>
                  <a:close/>
                  <a:moveTo>
                    <a:pt x="2169" y="12965"/>
                  </a:moveTo>
                  <a:cubicBezTo>
                    <a:pt x="2124" y="12965"/>
                    <a:pt x="2101" y="13011"/>
                    <a:pt x="2101" y="13034"/>
                  </a:cubicBezTo>
                  <a:cubicBezTo>
                    <a:pt x="2101" y="13239"/>
                    <a:pt x="2101" y="13353"/>
                    <a:pt x="2101" y="13399"/>
                  </a:cubicBezTo>
                  <a:cubicBezTo>
                    <a:pt x="2101" y="13445"/>
                    <a:pt x="2124" y="13467"/>
                    <a:pt x="2169" y="13467"/>
                  </a:cubicBezTo>
                  <a:cubicBezTo>
                    <a:pt x="2215" y="13467"/>
                    <a:pt x="2238" y="13445"/>
                    <a:pt x="2238" y="13399"/>
                  </a:cubicBezTo>
                  <a:cubicBezTo>
                    <a:pt x="2238" y="13353"/>
                    <a:pt x="2238" y="13239"/>
                    <a:pt x="2238" y="13057"/>
                  </a:cubicBezTo>
                  <a:cubicBezTo>
                    <a:pt x="2238" y="13011"/>
                    <a:pt x="2215" y="12965"/>
                    <a:pt x="2169" y="1296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67"/>
            <p:cNvSpPr/>
            <p:nvPr/>
          </p:nvSpPr>
          <p:spPr>
            <a:xfrm>
              <a:off x="7943777" y="3716638"/>
              <a:ext cx="364182" cy="321642"/>
            </a:xfrm>
            <a:custGeom>
              <a:avLst/>
              <a:gdLst/>
              <a:ahLst/>
              <a:cxnLst/>
              <a:rect l="l" t="t" r="r" b="b"/>
              <a:pathLst>
                <a:path w="7785" h="6876" extrusionOk="0">
                  <a:moveTo>
                    <a:pt x="4566" y="1"/>
                  </a:moveTo>
                  <a:cubicBezTo>
                    <a:pt x="3927" y="1599"/>
                    <a:pt x="1986" y="5662"/>
                    <a:pt x="1" y="6506"/>
                  </a:cubicBezTo>
                  <a:cubicBezTo>
                    <a:pt x="993" y="6728"/>
                    <a:pt x="2015" y="6875"/>
                    <a:pt x="2998" y="6875"/>
                  </a:cubicBezTo>
                  <a:cubicBezTo>
                    <a:pt x="3735" y="6875"/>
                    <a:pt x="4449" y="6793"/>
                    <a:pt x="5113" y="6597"/>
                  </a:cubicBezTo>
                  <a:cubicBezTo>
                    <a:pt x="5136" y="6575"/>
                    <a:pt x="5159" y="6575"/>
                    <a:pt x="5182" y="6575"/>
                  </a:cubicBezTo>
                  <a:cubicBezTo>
                    <a:pt x="6323" y="6232"/>
                    <a:pt x="7099" y="5730"/>
                    <a:pt x="7647" y="5159"/>
                  </a:cubicBezTo>
                  <a:lnTo>
                    <a:pt x="7784" y="4475"/>
                  </a:lnTo>
                  <a:lnTo>
                    <a:pt x="5867" y="435"/>
                  </a:lnTo>
                  <a:cubicBezTo>
                    <a:pt x="5365" y="298"/>
                    <a:pt x="5136" y="161"/>
                    <a:pt x="4566"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67"/>
            <p:cNvSpPr/>
            <p:nvPr/>
          </p:nvSpPr>
          <p:spPr>
            <a:xfrm>
              <a:off x="7580764" y="3831524"/>
              <a:ext cx="412179" cy="573866"/>
            </a:xfrm>
            <a:custGeom>
              <a:avLst/>
              <a:gdLst/>
              <a:ahLst/>
              <a:cxnLst/>
              <a:rect l="l" t="t" r="r" b="b"/>
              <a:pathLst>
                <a:path w="8811" h="12268" extrusionOk="0">
                  <a:moveTo>
                    <a:pt x="112" y="1"/>
                  </a:moveTo>
                  <a:cubicBezTo>
                    <a:pt x="89" y="1"/>
                    <a:pt x="62" y="17"/>
                    <a:pt x="46" y="33"/>
                  </a:cubicBezTo>
                  <a:cubicBezTo>
                    <a:pt x="23" y="56"/>
                    <a:pt x="0" y="101"/>
                    <a:pt x="46" y="147"/>
                  </a:cubicBezTo>
                  <a:cubicBezTo>
                    <a:pt x="46" y="170"/>
                    <a:pt x="1324" y="1905"/>
                    <a:pt x="1643" y="4050"/>
                  </a:cubicBezTo>
                  <a:cubicBezTo>
                    <a:pt x="1963" y="6173"/>
                    <a:pt x="1758" y="12130"/>
                    <a:pt x="1758" y="12199"/>
                  </a:cubicBezTo>
                  <a:cubicBezTo>
                    <a:pt x="1758" y="12244"/>
                    <a:pt x="1803" y="12267"/>
                    <a:pt x="1849" y="12267"/>
                  </a:cubicBezTo>
                  <a:cubicBezTo>
                    <a:pt x="1895" y="12267"/>
                    <a:pt x="1940" y="12244"/>
                    <a:pt x="1940" y="12199"/>
                  </a:cubicBezTo>
                  <a:cubicBezTo>
                    <a:pt x="1940" y="12130"/>
                    <a:pt x="2146" y="6173"/>
                    <a:pt x="1803" y="4004"/>
                  </a:cubicBezTo>
                  <a:cubicBezTo>
                    <a:pt x="1575" y="2361"/>
                    <a:pt x="753" y="946"/>
                    <a:pt x="365" y="352"/>
                  </a:cubicBezTo>
                  <a:lnTo>
                    <a:pt x="365" y="352"/>
                  </a:lnTo>
                  <a:cubicBezTo>
                    <a:pt x="1347" y="877"/>
                    <a:pt x="5775" y="2818"/>
                    <a:pt x="8696" y="3434"/>
                  </a:cubicBezTo>
                  <a:cubicBezTo>
                    <a:pt x="8742" y="3388"/>
                    <a:pt x="8765" y="3343"/>
                    <a:pt x="8811" y="3297"/>
                  </a:cubicBezTo>
                  <a:cubicBezTo>
                    <a:pt x="5273" y="2589"/>
                    <a:pt x="183" y="33"/>
                    <a:pt x="137" y="10"/>
                  </a:cubicBezTo>
                  <a:cubicBezTo>
                    <a:pt x="130" y="3"/>
                    <a:pt x="122" y="1"/>
                    <a:pt x="1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67"/>
            <p:cNvSpPr/>
            <p:nvPr/>
          </p:nvSpPr>
          <p:spPr>
            <a:xfrm>
              <a:off x="7545492" y="4395707"/>
              <a:ext cx="148480" cy="12864"/>
            </a:xfrm>
            <a:custGeom>
              <a:avLst/>
              <a:gdLst/>
              <a:ahLst/>
              <a:cxnLst/>
              <a:rect l="l" t="t" r="r" b="b"/>
              <a:pathLst>
                <a:path w="3174" h="275" extrusionOk="0">
                  <a:moveTo>
                    <a:pt x="92" y="1"/>
                  </a:moveTo>
                  <a:cubicBezTo>
                    <a:pt x="46" y="1"/>
                    <a:pt x="1" y="24"/>
                    <a:pt x="1" y="69"/>
                  </a:cubicBezTo>
                  <a:cubicBezTo>
                    <a:pt x="1" y="115"/>
                    <a:pt x="46" y="161"/>
                    <a:pt x="92" y="161"/>
                  </a:cubicBezTo>
                  <a:lnTo>
                    <a:pt x="3082" y="275"/>
                  </a:lnTo>
                  <a:lnTo>
                    <a:pt x="3105" y="275"/>
                  </a:lnTo>
                  <a:cubicBezTo>
                    <a:pt x="3151" y="275"/>
                    <a:pt x="3174" y="229"/>
                    <a:pt x="3174" y="183"/>
                  </a:cubicBezTo>
                  <a:cubicBezTo>
                    <a:pt x="3174" y="138"/>
                    <a:pt x="3151" y="92"/>
                    <a:pt x="3105" y="92"/>
                  </a:cubicBezTo>
                  <a:lnTo>
                    <a:pt x="9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67"/>
            <p:cNvSpPr/>
            <p:nvPr/>
          </p:nvSpPr>
          <p:spPr>
            <a:xfrm>
              <a:off x="8575915" y="4372225"/>
              <a:ext cx="124949" cy="123914"/>
            </a:xfrm>
            <a:custGeom>
              <a:avLst/>
              <a:gdLst/>
              <a:ahLst/>
              <a:cxnLst/>
              <a:rect l="l" t="t" r="r" b="b"/>
              <a:pathLst>
                <a:path w="2671" h="2649" extrusionOk="0">
                  <a:moveTo>
                    <a:pt x="388" y="1"/>
                  </a:moveTo>
                  <a:lnTo>
                    <a:pt x="0" y="2489"/>
                  </a:lnTo>
                  <a:lnTo>
                    <a:pt x="2191" y="2648"/>
                  </a:lnTo>
                  <a:lnTo>
                    <a:pt x="2671" y="366"/>
                  </a:lnTo>
                  <a:lnTo>
                    <a:pt x="388" y="1"/>
                  </a:ln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67"/>
            <p:cNvSpPr/>
            <p:nvPr/>
          </p:nvSpPr>
          <p:spPr>
            <a:xfrm>
              <a:off x="8587657" y="4378727"/>
              <a:ext cx="265898" cy="328799"/>
            </a:xfrm>
            <a:custGeom>
              <a:avLst/>
              <a:gdLst/>
              <a:ahLst/>
              <a:cxnLst/>
              <a:rect l="l" t="t" r="r" b="b"/>
              <a:pathLst>
                <a:path w="5684" h="7029" extrusionOk="0">
                  <a:moveTo>
                    <a:pt x="2143" y="1"/>
                  </a:moveTo>
                  <a:cubicBezTo>
                    <a:pt x="2042" y="1"/>
                    <a:pt x="1946" y="33"/>
                    <a:pt x="1895" y="136"/>
                  </a:cubicBezTo>
                  <a:cubicBezTo>
                    <a:pt x="1895" y="136"/>
                    <a:pt x="2192" y="889"/>
                    <a:pt x="1963" y="1368"/>
                  </a:cubicBezTo>
                  <a:cubicBezTo>
                    <a:pt x="1735" y="1870"/>
                    <a:pt x="913" y="2509"/>
                    <a:pt x="1484" y="3012"/>
                  </a:cubicBezTo>
                  <a:cubicBezTo>
                    <a:pt x="1667" y="3194"/>
                    <a:pt x="2717" y="3788"/>
                    <a:pt x="2602" y="4472"/>
                  </a:cubicBezTo>
                  <a:cubicBezTo>
                    <a:pt x="2602" y="4472"/>
                    <a:pt x="868" y="5180"/>
                    <a:pt x="183" y="6527"/>
                  </a:cubicBezTo>
                  <a:cubicBezTo>
                    <a:pt x="183" y="6549"/>
                    <a:pt x="183" y="6549"/>
                    <a:pt x="183" y="6549"/>
                  </a:cubicBezTo>
                  <a:cubicBezTo>
                    <a:pt x="92" y="6709"/>
                    <a:pt x="46" y="6869"/>
                    <a:pt x="0" y="7029"/>
                  </a:cubicBezTo>
                  <a:lnTo>
                    <a:pt x="5250" y="7029"/>
                  </a:lnTo>
                  <a:cubicBezTo>
                    <a:pt x="5501" y="7029"/>
                    <a:pt x="5684" y="6846"/>
                    <a:pt x="5684" y="6595"/>
                  </a:cubicBezTo>
                  <a:lnTo>
                    <a:pt x="5570" y="1208"/>
                  </a:lnTo>
                  <a:lnTo>
                    <a:pt x="5570" y="980"/>
                  </a:lnTo>
                  <a:lnTo>
                    <a:pt x="5547" y="752"/>
                  </a:lnTo>
                  <a:cubicBezTo>
                    <a:pt x="5433" y="706"/>
                    <a:pt x="5296" y="661"/>
                    <a:pt x="5182" y="615"/>
                  </a:cubicBezTo>
                  <a:cubicBezTo>
                    <a:pt x="5090" y="592"/>
                    <a:pt x="5022" y="569"/>
                    <a:pt x="4953" y="546"/>
                  </a:cubicBezTo>
                  <a:cubicBezTo>
                    <a:pt x="4223" y="318"/>
                    <a:pt x="3401" y="204"/>
                    <a:pt x="2808" y="136"/>
                  </a:cubicBezTo>
                  <a:cubicBezTo>
                    <a:pt x="2694" y="113"/>
                    <a:pt x="2602" y="113"/>
                    <a:pt x="2511" y="90"/>
                  </a:cubicBezTo>
                  <a:lnTo>
                    <a:pt x="2488" y="90"/>
                  </a:lnTo>
                  <a:cubicBezTo>
                    <a:pt x="2488" y="90"/>
                    <a:pt x="2310" y="1"/>
                    <a:pt x="214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67"/>
            <p:cNvSpPr/>
            <p:nvPr/>
          </p:nvSpPr>
          <p:spPr>
            <a:xfrm>
              <a:off x="8707227" y="4584688"/>
              <a:ext cx="73725" cy="51315"/>
            </a:xfrm>
            <a:custGeom>
              <a:avLst/>
              <a:gdLst/>
              <a:ahLst/>
              <a:cxnLst/>
              <a:rect l="l" t="t" r="r" b="b"/>
              <a:pathLst>
                <a:path w="1576" h="1097" extrusionOk="0">
                  <a:moveTo>
                    <a:pt x="92" y="1"/>
                  </a:moveTo>
                  <a:cubicBezTo>
                    <a:pt x="46" y="1"/>
                    <a:pt x="1" y="47"/>
                    <a:pt x="1" y="92"/>
                  </a:cubicBezTo>
                  <a:cubicBezTo>
                    <a:pt x="1" y="138"/>
                    <a:pt x="24" y="183"/>
                    <a:pt x="69" y="183"/>
                  </a:cubicBezTo>
                  <a:cubicBezTo>
                    <a:pt x="92" y="183"/>
                    <a:pt x="868" y="252"/>
                    <a:pt x="1416" y="1051"/>
                  </a:cubicBezTo>
                  <a:cubicBezTo>
                    <a:pt x="1416" y="1074"/>
                    <a:pt x="1462" y="1096"/>
                    <a:pt x="1484" y="1096"/>
                  </a:cubicBezTo>
                  <a:cubicBezTo>
                    <a:pt x="1507" y="1096"/>
                    <a:pt x="1507" y="1096"/>
                    <a:pt x="1530" y="1074"/>
                  </a:cubicBezTo>
                  <a:cubicBezTo>
                    <a:pt x="1576" y="1051"/>
                    <a:pt x="1576" y="1005"/>
                    <a:pt x="1553" y="960"/>
                  </a:cubicBezTo>
                  <a:cubicBezTo>
                    <a:pt x="982" y="69"/>
                    <a:pt x="115" y="1"/>
                    <a:pt x="9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67"/>
            <p:cNvSpPr/>
            <p:nvPr/>
          </p:nvSpPr>
          <p:spPr>
            <a:xfrm>
              <a:off x="8715788" y="4583612"/>
              <a:ext cx="59832" cy="10759"/>
            </a:xfrm>
            <a:custGeom>
              <a:avLst/>
              <a:gdLst/>
              <a:ahLst/>
              <a:cxnLst/>
              <a:rect l="l" t="t" r="r" b="b"/>
              <a:pathLst>
                <a:path w="1279" h="230" extrusionOk="0">
                  <a:moveTo>
                    <a:pt x="676" y="1"/>
                  </a:moveTo>
                  <a:cubicBezTo>
                    <a:pt x="502" y="1"/>
                    <a:pt x="298" y="12"/>
                    <a:pt x="92" y="47"/>
                  </a:cubicBezTo>
                  <a:cubicBezTo>
                    <a:pt x="46" y="70"/>
                    <a:pt x="0" y="115"/>
                    <a:pt x="23" y="161"/>
                  </a:cubicBezTo>
                  <a:cubicBezTo>
                    <a:pt x="23" y="206"/>
                    <a:pt x="46" y="229"/>
                    <a:pt x="92" y="229"/>
                  </a:cubicBezTo>
                  <a:lnTo>
                    <a:pt x="114" y="229"/>
                  </a:lnTo>
                  <a:cubicBezTo>
                    <a:pt x="324" y="193"/>
                    <a:pt x="534" y="182"/>
                    <a:pt x="711" y="182"/>
                  </a:cubicBezTo>
                  <a:cubicBezTo>
                    <a:pt x="975" y="182"/>
                    <a:pt x="1164" y="206"/>
                    <a:pt x="1164" y="206"/>
                  </a:cubicBezTo>
                  <a:cubicBezTo>
                    <a:pt x="1210" y="206"/>
                    <a:pt x="1256" y="184"/>
                    <a:pt x="1256" y="138"/>
                  </a:cubicBezTo>
                  <a:cubicBezTo>
                    <a:pt x="1279" y="92"/>
                    <a:pt x="1233" y="47"/>
                    <a:pt x="1187" y="47"/>
                  </a:cubicBezTo>
                  <a:cubicBezTo>
                    <a:pt x="1173" y="32"/>
                    <a:pt x="964" y="1"/>
                    <a:pt x="67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67"/>
            <p:cNvSpPr/>
            <p:nvPr/>
          </p:nvSpPr>
          <p:spPr>
            <a:xfrm>
              <a:off x="8705122" y="4382890"/>
              <a:ext cx="143100" cy="60530"/>
            </a:xfrm>
            <a:custGeom>
              <a:avLst/>
              <a:gdLst/>
              <a:ahLst/>
              <a:cxnLst/>
              <a:rect l="l" t="t" r="r" b="b"/>
              <a:pathLst>
                <a:path w="3059" h="1294" extrusionOk="0">
                  <a:moveTo>
                    <a:pt x="0" y="1"/>
                  </a:moveTo>
                  <a:cubicBezTo>
                    <a:pt x="274" y="435"/>
                    <a:pt x="845" y="1097"/>
                    <a:pt x="1803" y="1256"/>
                  </a:cubicBezTo>
                  <a:cubicBezTo>
                    <a:pt x="1943" y="1282"/>
                    <a:pt x="2077" y="1293"/>
                    <a:pt x="2203" y="1293"/>
                  </a:cubicBezTo>
                  <a:cubicBezTo>
                    <a:pt x="2530" y="1293"/>
                    <a:pt x="2812" y="1218"/>
                    <a:pt x="3059" y="1119"/>
                  </a:cubicBezTo>
                  <a:lnTo>
                    <a:pt x="3059" y="891"/>
                  </a:lnTo>
                  <a:cubicBezTo>
                    <a:pt x="2826" y="1007"/>
                    <a:pt x="2546" y="1087"/>
                    <a:pt x="2217" y="1087"/>
                  </a:cubicBezTo>
                  <a:cubicBezTo>
                    <a:pt x="2094" y="1087"/>
                    <a:pt x="1963" y="1076"/>
                    <a:pt x="1826" y="1051"/>
                  </a:cubicBezTo>
                  <a:cubicBezTo>
                    <a:pt x="1073" y="914"/>
                    <a:pt x="571" y="435"/>
                    <a:pt x="297" y="47"/>
                  </a:cubicBezTo>
                  <a:cubicBezTo>
                    <a:pt x="183" y="24"/>
                    <a:pt x="91"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67"/>
            <p:cNvSpPr/>
            <p:nvPr/>
          </p:nvSpPr>
          <p:spPr>
            <a:xfrm>
              <a:off x="8666669" y="4507739"/>
              <a:ext cx="28863" cy="35411"/>
            </a:xfrm>
            <a:custGeom>
              <a:avLst/>
              <a:gdLst/>
              <a:ahLst/>
              <a:cxnLst/>
              <a:rect l="l" t="t" r="r" b="b"/>
              <a:pathLst>
                <a:path w="617" h="757" extrusionOk="0">
                  <a:moveTo>
                    <a:pt x="464" y="0"/>
                  </a:moveTo>
                  <a:cubicBezTo>
                    <a:pt x="417" y="0"/>
                    <a:pt x="371" y="20"/>
                    <a:pt x="343" y="48"/>
                  </a:cubicBezTo>
                  <a:lnTo>
                    <a:pt x="46" y="527"/>
                  </a:lnTo>
                  <a:cubicBezTo>
                    <a:pt x="0" y="596"/>
                    <a:pt x="0" y="687"/>
                    <a:pt x="69" y="733"/>
                  </a:cubicBezTo>
                  <a:cubicBezTo>
                    <a:pt x="93" y="749"/>
                    <a:pt x="120" y="757"/>
                    <a:pt x="147" y="757"/>
                  </a:cubicBezTo>
                  <a:cubicBezTo>
                    <a:pt x="196" y="757"/>
                    <a:pt x="245" y="731"/>
                    <a:pt x="274" y="687"/>
                  </a:cubicBezTo>
                  <a:lnTo>
                    <a:pt x="594" y="208"/>
                  </a:lnTo>
                  <a:cubicBezTo>
                    <a:pt x="594" y="208"/>
                    <a:pt x="594" y="208"/>
                    <a:pt x="594" y="185"/>
                  </a:cubicBezTo>
                  <a:cubicBezTo>
                    <a:pt x="617" y="117"/>
                    <a:pt x="594" y="48"/>
                    <a:pt x="548" y="25"/>
                  </a:cubicBezTo>
                  <a:cubicBezTo>
                    <a:pt x="522" y="8"/>
                    <a:pt x="493" y="0"/>
                    <a:pt x="46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67"/>
            <p:cNvSpPr/>
            <p:nvPr/>
          </p:nvSpPr>
          <p:spPr>
            <a:xfrm>
              <a:off x="8681591" y="4524860"/>
              <a:ext cx="29986" cy="36440"/>
            </a:xfrm>
            <a:custGeom>
              <a:avLst/>
              <a:gdLst/>
              <a:ahLst/>
              <a:cxnLst/>
              <a:rect l="l" t="t" r="r" b="b"/>
              <a:pathLst>
                <a:path w="641" h="779" extrusionOk="0">
                  <a:moveTo>
                    <a:pt x="493" y="1"/>
                  </a:moveTo>
                  <a:cubicBezTo>
                    <a:pt x="444" y="1"/>
                    <a:pt x="396" y="26"/>
                    <a:pt x="366" y="70"/>
                  </a:cubicBezTo>
                  <a:lnTo>
                    <a:pt x="47" y="549"/>
                  </a:lnTo>
                  <a:cubicBezTo>
                    <a:pt x="1" y="618"/>
                    <a:pt x="24" y="709"/>
                    <a:pt x="92" y="755"/>
                  </a:cubicBezTo>
                  <a:cubicBezTo>
                    <a:pt x="116" y="771"/>
                    <a:pt x="144" y="779"/>
                    <a:pt x="171" y="779"/>
                  </a:cubicBezTo>
                  <a:cubicBezTo>
                    <a:pt x="220" y="779"/>
                    <a:pt x="268" y="753"/>
                    <a:pt x="298" y="709"/>
                  </a:cubicBezTo>
                  <a:lnTo>
                    <a:pt x="594" y="230"/>
                  </a:lnTo>
                  <a:cubicBezTo>
                    <a:pt x="617" y="230"/>
                    <a:pt x="617" y="207"/>
                    <a:pt x="617" y="207"/>
                  </a:cubicBezTo>
                  <a:cubicBezTo>
                    <a:pt x="640" y="139"/>
                    <a:pt x="617" y="70"/>
                    <a:pt x="572" y="24"/>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67"/>
            <p:cNvSpPr/>
            <p:nvPr/>
          </p:nvSpPr>
          <p:spPr>
            <a:xfrm>
              <a:off x="8697637" y="4548342"/>
              <a:ext cx="29939" cy="36440"/>
            </a:xfrm>
            <a:custGeom>
              <a:avLst/>
              <a:gdLst/>
              <a:ahLst/>
              <a:cxnLst/>
              <a:rect l="l" t="t" r="r" b="b"/>
              <a:pathLst>
                <a:path w="640" h="779" extrusionOk="0">
                  <a:moveTo>
                    <a:pt x="493" y="1"/>
                  </a:moveTo>
                  <a:cubicBezTo>
                    <a:pt x="443" y="1"/>
                    <a:pt x="395" y="26"/>
                    <a:pt x="366" y="70"/>
                  </a:cubicBezTo>
                  <a:lnTo>
                    <a:pt x="46" y="550"/>
                  </a:lnTo>
                  <a:cubicBezTo>
                    <a:pt x="0" y="618"/>
                    <a:pt x="23" y="709"/>
                    <a:pt x="92" y="755"/>
                  </a:cubicBezTo>
                  <a:cubicBezTo>
                    <a:pt x="116" y="771"/>
                    <a:pt x="143" y="779"/>
                    <a:pt x="170" y="779"/>
                  </a:cubicBezTo>
                  <a:cubicBezTo>
                    <a:pt x="219" y="779"/>
                    <a:pt x="268" y="754"/>
                    <a:pt x="297" y="709"/>
                  </a:cubicBezTo>
                  <a:lnTo>
                    <a:pt x="617" y="230"/>
                  </a:lnTo>
                  <a:cubicBezTo>
                    <a:pt x="617" y="230"/>
                    <a:pt x="617" y="207"/>
                    <a:pt x="617" y="207"/>
                  </a:cubicBezTo>
                  <a:cubicBezTo>
                    <a:pt x="639" y="139"/>
                    <a:pt x="617" y="70"/>
                    <a:pt x="571" y="25"/>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67"/>
            <p:cNvSpPr/>
            <p:nvPr/>
          </p:nvSpPr>
          <p:spPr>
            <a:xfrm>
              <a:off x="8587657" y="4407448"/>
              <a:ext cx="265898" cy="300078"/>
            </a:xfrm>
            <a:custGeom>
              <a:avLst/>
              <a:gdLst/>
              <a:ahLst/>
              <a:cxnLst/>
              <a:rect l="l" t="t" r="r" b="b"/>
              <a:pathLst>
                <a:path w="5684" h="6415" extrusionOk="0">
                  <a:moveTo>
                    <a:pt x="5182" y="1"/>
                  </a:moveTo>
                  <a:lnTo>
                    <a:pt x="5250" y="5639"/>
                  </a:lnTo>
                  <a:cubicBezTo>
                    <a:pt x="5250" y="5867"/>
                    <a:pt x="5068" y="6027"/>
                    <a:pt x="4862" y="6027"/>
                  </a:cubicBezTo>
                  <a:lnTo>
                    <a:pt x="183" y="5935"/>
                  </a:lnTo>
                  <a:cubicBezTo>
                    <a:pt x="92" y="6095"/>
                    <a:pt x="46" y="6255"/>
                    <a:pt x="0" y="6415"/>
                  </a:cubicBezTo>
                  <a:lnTo>
                    <a:pt x="5296" y="6415"/>
                  </a:lnTo>
                  <a:cubicBezTo>
                    <a:pt x="5501" y="6415"/>
                    <a:pt x="5684" y="6232"/>
                    <a:pt x="5684" y="6027"/>
                  </a:cubicBezTo>
                  <a:lnTo>
                    <a:pt x="5547" y="138"/>
                  </a:lnTo>
                  <a:cubicBezTo>
                    <a:pt x="5433" y="92"/>
                    <a:pt x="5296" y="47"/>
                    <a:pt x="51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67"/>
            <p:cNvSpPr/>
            <p:nvPr/>
          </p:nvSpPr>
          <p:spPr>
            <a:xfrm>
              <a:off x="7916037" y="3681462"/>
              <a:ext cx="722891" cy="818840"/>
            </a:xfrm>
            <a:custGeom>
              <a:avLst/>
              <a:gdLst/>
              <a:ahLst/>
              <a:cxnLst/>
              <a:rect l="l" t="t" r="r" b="b"/>
              <a:pathLst>
                <a:path w="15453" h="17505" extrusionOk="0">
                  <a:moveTo>
                    <a:pt x="9030" y="1"/>
                  </a:moveTo>
                  <a:cubicBezTo>
                    <a:pt x="8488" y="1"/>
                    <a:pt x="7943" y="99"/>
                    <a:pt x="7441" y="296"/>
                  </a:cubicBezTo>
                  <a:cubicBezTo>
                    <a:pt x="7396" y="319"/>
                    <a:pt x="7350" y="319"/>
                    <a:pt x="7327" y="342"/>
                  </a:cubicBezTo>
                  <a:cubicBezTo>
                    <a:pt x="7190" y="388"/>
                    <a:pt x="7030" y="456"/>
                    <a:pt x="6893" y="502"/>
                  </a:cubicBezTo>
                  <a:cubicBezTo>
                    <a:pt x="6857" y="514"/>
                    <a:pt x="6828" y="519"/>
                    <a:pt x="6804" y="519"/>
                  </a:cubicBezTo>
                  <a:cubicBezTo>
                    <a:pt x="6705" y="519"/>
                    <a:pt x="6694" y="431"/>
                    <a:pt x="6548" y="431"/>
                  </a:cubicBezTo>
                  <a:cubicBezTo>
                    <a:pt x="6535" y="431"/>
                    <a:pt x="6521" y="432"/>
                    <a:pt x="6505" y="433"/>
                  </a:cubicBezTo>
                  <a:cubicBezTo>
                    <a:pt x="6489" y="437"/>
                    <a:pt x="6473" y="439"/>
                    <a:pt x="6456" y="439"/>
                  </a:cubicBezTo>
                  <a:cubicBezTo>
                    <a:pt x="6268" y="439"/>
                    <a:pt x="6012" y="246"/>
                    <a:pt x="5825" y="246"/>
                  </a:cubicBezTo>
                  <a:cubicBezTo>
                    <a:pt x="5807" y="246"/>
                    <a:pt x="5791" y="247"/>
                    <a:pt x="5775" y="251"/>
                  </a:cubicBezTo>
                  <a:cubicBezTo>
                    <a:pt x="4474" y="3675"/>
                    <a:pt x="0" y="16457"/>
                    <a:pt x="4337" y="17073"/>
                  </a:cubicBezTo>
                  <a:cubicBezTo>
                    <a:pt x="7058" y="17439"/>
                    <a:pt x="10624" y="17504"/>
                    <a:pt x="12833" y="17504"/>
                  </a:cubicBezTo>
                  <a:cubicBezTo>
                    <a:pt x="14070" y="17504"/>
                    <a:pt x="14882" y="17484"/>
                    <a:pt x="14882" y="17484"/>
                  </a:cubicBezTo>
                  <a:lnTo>
                    <a:pt x="15453" y="14768"/>
                  </a:lnTo>
                  <a:cubicBezTo>
                    <a:pt x="15453" y="14768"/>
                    <a:pt x="14220" y="14631"/>
                    <a:pt x="12303" y="13946"/>
                  </a:cubicBezTo>
                  <a:cubicBezTo>
                    <a:pt x="10888" y="13444"/>
                    <a:pt x="9998" y="13170"/>
                    <a:pt x="7715" y="13170"/>
                  </a:cubicBezTo>
                  <a:cubicBezTo>
                    <a:pt x="7715" y="13170"/>
                    <a:pt x="13513" y="7372"/>
                    <a:pt x="12417" y="662"/>
                  </a:cubicBezTo>
                  <a:cubicBezTo>
                    <a:pt x="12394" y="479"/>
                    <a:pt x="11185" y="228"/>
                    <a:pt x="10614" y="159"/>
                  </a:cubicBezTo>
                  <a:cubicBezTo>
                    <a:pt x="10226" y="91"/>
                    <a:pt x="9838" y="45"/>
                    <a:pt x="9473" y="23"/>
                  </a:cubicBezTo>
                  <a:cubicBezTo>
                    <a:pt x="9326" y="8"/>
                    <a:pt x="9178" y="1"/>
                    <a:pt x="90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67"/>
            <p:cNvSpPr/>
            <p:nvPr/>
          </p:nvSpPr>
          <p:spPr>
            <a:xfrm>
              <a:off x="8175479" y="3717714"/>
              <a:ext cx="388742" cy="678040"/>
            </a:xfrm>
            <a:custGeom>
              <a:avLst/>
              <a:gdLst/>
              <a:ahLst/>
              <a:cxnLst/>
              <a:rect l="l" t="t" r="r" b="b"/>
              <a:pathLst>
                <a:path w="8310" h="14495" extrusionOk="0">
                  <a:moveTo>
                    <a:pt x="5661" y="1"/>
                  </a:moveTo>
                  <a:cubicBezTo>
                    <a:pt x="5616" y="1"/>
                    <a:pt x="5593" y="46"/>
                    <a:pt x="5593" y="69"/>
                  </a:cubicBezTo>
                  <a:cubicBezTo>
                    <a:pt x="5593" y="69"/>
                    <a:pt x="5616" y="206"/>
                    <a:pt x="5616" y="434"/>
                  </a:cubicBezTo>
                  <a:cubicBezTo>
                    <a:pt x="5616" y="457"/>
                    <a:pt x="5661" y="503"/>
                    <a:pt x="5684" y="503"/>
                  </a:cubicBezTo>
                  <a:lnTo>
                    <a:pt x="5707" y="503"/>
                  </a:lnTo>
                  <a:cubicBezTo>
                    <a:pt x="5730" y="480"/>
                    <a:pt x="5776" y="457"/>
                    <a:pt x="5776" y="412"/>
                  </a:cubicBezTo>
                  <a:cubicBezTo>
                    <a:pt x="5753" y="183"/>
                    <a:pt x="5730" y="69"/>
                    <a:pt x="5730" y="69"/>
                  </a:cubicBezTo>
                  <a:cubicBezTo>
                    <a:pt x="5730" y="24"/>
                    <a:pt x="5684" y="1"/>
                    <a:pt x="5661" y="1"/>
                  </a:cubicBezTo>
                  <a:close/>
                  <a:moveTo>
                    <a:pt x="5707" y="708"/>
                  </a:moveTo>
                  <a:cubicBezTo>
                    <a:pt x="5661" y="708"/>
                    <a:pt x="5639" y="731"/>
                    <a:pt x="5639" y="777"/>
                  </a:cubicBezTo>
                  <a:cubicBezTo>
                    <a:pt x="5639" y="868"/>
                    <a:pt x="5639" y="937"/>
                    <a:pt x="5639" y="1028"/>
                  </a:cubicBezTo>
                  <a:lnTo>
                    <a:pt x="5639" y="1119"/>
                  </a:lnTo>
                  <a:cubicBezTo>
                    <a:pt x="5639" y="1165"/>
                    <a:pt x="5661" y="1211"/>
                    <a:pt x="5707" y="1211"/>
                  </a:cubicBezTo>
                  <a:cubicBezTo>
                    <a:pt x="5753" y="1211"/>
                    <a:pt x="5776" y="1165"/>
                    <a:pt x="5776" y="1119"/>
                  </a:cubicBezTo>
                  <a:cubicBezTo>
                    <a:pt x="5776" y="1096"/>
                    <a:pt x="5776" y="1051"/>
                    <a:pt x="5776" y="1028"/>
                  </a:cubicBezTo>
                  <a:cubicBezTo>
                    <a:pt x="5776" y="937"/>
                    <a:pt x="5776" y="845"/>
                    <a:pt x="5776" y="777"/>
                  </a:cubicBezTo>
                  <a:cubicBezTo>
                    <a:pt x="5776" y="731"/>
                    <a:pt x="5753" y="708"/>
                    <a:pt x="5707" y="708"/>
                  </a:cubicBezTo>
                  <a:close/>
                  <a:moveTo>
                    <a:pt x="5707" y="1416"/>
                  </a:moveTo>
                  <a:cubicBezTo>
                    <a:pt x="5661" y="1416"/>
                    <a:pt x="5639" y="1439"/>
                    <a:pt x="5639" y="1484"/>
                  </a:cubicBezTo>
                  <a:cubicBezTo>
                    <a:pt x="5616" y="1599"/>
                    <a:pt x="5616" y="1713"/>
                    <a:pt x="5616" y="1827"/>
                  </a:cubicBezTo>
                  <a:cubicBezTo>
                    <a:pt x="5616" y="1872"/>
                    <a:pt x="5639" y="1895"/>
                    <a:pt x="5684" y="1895"/>
                  </a:cubicBezTo>
                  <a:cubicBezTo>
                    <a:pt x="5730" y="1895"/>
                    <a:pt x="5753" y="1872"/>
                    <a:pt x="5753" y="1827"/>
                  </a:cubicBezTo>
                  <a:cubicBezTo>
                    <a:pt x="5776" y="1713"/>
                    <a:pt x="5776" y="1599"/>
                    <a:pt x="5776" y="1484"/>
                  </a:cubicBezTo>
                  <a:cubicBezTo>
                    <a:pt x="5776" y="1439"/>
                    <a:pt x="5753" y="1416"/>
                    <a:pt x="5707" y="1416"/>
                  </a:cubicBezTo>
                  <a:close/>
                  <a:moveTo>
                    <a:pt x="5661" y="2101"/>
                  </a:moveTo>
                  <a:cubicBezTo>
                    <a:pt x="5616" y="2101"/>
                    <a:pt x="5593" y="2146"/>
                    <a:pt x="5570" y="2169"/>
                  </a:cubicBezTo>
                  <a:cubicBezTo>
                    <a:pt x="5570" y="2283"/>
                    <a:pt x="5547" y="2420"/>
                    <a:pt x="5547" y="2534"/>
                  </a:cubicBezTo>
                  <a:cubicBezTo>
                    <a:pt x="5524" y="2557"/>
                    <a:pt x="5570" y="2603"/>
                    <a:pt x="5593" y="2603"/>
                  </a:cubicBezTo>
                  <a:lnTo>
                    <a:pt x="5616" y="2603"/>
                  </a:lnTo>
                  <a:cubicBezTo>
                    <a:pt x="5639" y="2603"/>
                    <a:pt x="5684" y="2580"/>
                    <a:pt x="5684" y="2534"/>
                  </a:cubicBezTo>
                  <a:cubicBezTo>
                    <a:pt x="5707" y="2420"/>
                    <a:pt x="5707" y="2306"/>
                    <a:pt x="5730" y="2192"/>
                  </a:cubicBezTo>
                  <a:cubicBezTo>
                    <a:pt x="5730" y="2146"/>
                    <a:pt x="5707" y="2124"/>
                    <a:pt x="5661" y="2101"/>
                  </a:cubicBezTo>
                  <a:close/>
                  <a:moveTo>
                    <a:pt x="5570" y="2808"/>
                  </a:moveTo>
                  <a:cubicBezTo>
                    <a:pt x="5524" y="2808"/>
                    <a:pt x="5502" y="2831"/>
                    <a:pt x="5479" y="2877"/>
                  </a:cubicBezTo>
                  <a:cubicBezTo>
                    <a:pt x="5479" y="2991"/>
                    <a:pt x="5456" y="3105"/>
                    <a:pt x="5433" y="3219"/>
                  </a:cubicBezTo>
                  <a:cubicBezTo>
                    <a:pt x="5410" y="3265"/>
                    <a:pt x="5456" y="3288"/>
                    <a:pt x="5479" y="3310"/>
                  </a:cubicBezTo>
                  <a:lnTo>
                    <a:pt x="5502" y="3310"/>
                  </a:lnTo>
                  <a:cubicBezTo>
                    <a:pt x="5524" y="3310"/>
                    <a:pt x="5570" y="3288"/>
                    <a:pt x="5570" y="3242"/>
                  </a:cubicBezTo>
                  <a:cubicBezTo>
                    <a:pt x="5593" y="3128"/>
                    <a:pt x="5616" y="3014"/>
                    <a:pt x="5639" y="2900"/>
                  </a:cubicBezTo>
                  <a:cubicBezTo>
                    <a:pt x="5639" y="2854"/>
                    <a:pt x="5616" y="2808"/>
                    <a:pt x="5570" y="2808"/>
                  </a:cubicBezTo>
                  <a:close/>
                  <a:moveTo>
                    <a:pt x="5420" y="3507"/>
                  </a:moveTo>
                  <a:cubicBezTo>
                    <a:pt x="5389" y="3507"/>
                    <a:pt x="5365" y="3528"/>
                    <a:pt x="5365" y="3562"/>
                  </a:cubicBezTo>
                  <a:cubicBezTo>
                    <a:pt x="5342" y="3676"/>
                    <a:pt x="5296" y="3790"/>
                    <a:pt x="5273" y="3904"/>
                  </a:cubicBezTo>
                  <a:cubicBezTo>
                    <a:pt x="5273" y="3950"/>
                    <a:pt x="5296" y="3972"/>
                    <a:pt x="5319" y="3995"/>
                  </a:cubicBezTo>
                  <a:lnTo>
                    <a:pt x="5342" y="3995"/>
                  </a:lnTo>
                  <a:cubicBezTo>
                    <a:pt x="5387" y="3995"/>
                    <a:pt x="5410" y="3972"/>
                    <a:pt x="5410" y="3950"/>
                  </a:cubicBezTo>
                  <a:cubicBezTo>
                    <a:pt x="5456" y="3835"/>
                    <a:pt x="5479" y="3698"/>
                    <a:pt x="5502" y="3584"/>
                  </a:cubicBezTo>
                  <a:cubicBezTo>
                    <a:pt x="5502" y="3562"/>
                    <a:pt x="5479" y="3516"/>
                    <a:pt x="5456" y="3516"/>
                  </a:cubicBezTo>
                  <a:cubicBezTo>
                    <a:pt x="5444" y="3510"/>
                    <a:pt x="5432" y="3507"/>
                    <a:pt x="5420" y="3507"/>
                  </a:cubicBezTo>
                  <a:close/>
                  <a:moveTo>
                    <a:pt x="5241" y="4192"/>
                  </a:moveTo>
                  <a:cubicBezTo>
                    <a:pt x="5215" y="4192"/>
                    <a:pt x="5199" y="4213"/>
                    <a:pt x="5182" y="4246"/>
                  </a:cubicBezTo>
                  <a:cubicBezTo>
                    <a:pt x="5159" y="4360"/>
                    <a:pt x="5114" y="4475"/>
                    <a:pt x="5091" y="4589"/>
                  </a:cubicBezTo>
                  <a:cubicBezTo>
                    <a:pt x="5068" y="4611"/>
                    <a:pt x="5091" y="4657"/>
                    <a:pt x="5136" y="4680"/>
                  </a:cubicBezTo>
                  <a:lnTo>
                    <a:pt x="5159" y="4680"/>
                  </a:lnTo>
                  <a:cubicBezTo>
                    <a:pt x="5182" y="4680"/>
                    <a:pt x="5205" y="4657"/>
                    <a:pt x="5228" y="4611"/>
                  </a:cubicBezTo>
                  <a:cubicBezTo>
                    <a:pt x="5251" y="4520"/>
                    <a:pt x="5296" y="4406"/>
                    <a:pt x="5319" y="4292"/>
                  </a:cubicBezTo>
                  <a:cubicBezTo>
                    <a:pt x="5342" y="4246"/>
                    <a:pt x="5319" y="4201"/>
                    <a:pt x="5273" y="4201"/>
                  </a:cubicBezTo>
                  <a:cubicBezTo>
                    <a:pt x="5261" y="4195"/>
                    <a:pt x="5251" y="4192"/>
                    <a:pt x="5241" y="4192"/>
                  </a:cubicBezTo>
                  <a:close/>
                  <a:moveTo>
                    <a:pt x="5068" y="4863"/>
                  </a:moveTo>
                  <a:cubicBezTo>
                    <a:pt x="5022" y="4863"/>
                    <a:pt x="4999" y="4863"/>
                    <a:pt x="4977" y="4908"/>
                  </a:cubicBezTo>
                  <a:cubicBezTo>
                    <a:pt x="4931" y="5022"/>
                    <a:pt x="4885" y="5136"/>
                    <a:pt x="4863" y="5251"/>
                  </a:cubicBezTo>
                  <a:cubicBezTo>
                    <a:pt x="4840" y="5273"/>
                    <a:pt x="4863" y="5319"/>
                    <a:pt x="4885" y="5342"/>
                  </a:cubicBezTo>
                  <a:lnTo>
                    <a:pt x="4931" y="5342"/>
                  </a:lnTo>
                  <a:cubicBezTo>
                    <a:pt x="4954" y="5342"/>
                    <a:pt x="4977" y="5319"/>
                    <a:pt x="4999" y="5296"/>
                  </a:cubicBezTo>
                  <a:cubicBezTo>
                    <a:pt x="5022" y="5182"/>
                    <a:pt x="5068" y="5068"/>
                    <a:pt x="5114" y="4954"/>
                  </a:cubicBezTo>
                  <a:cubicBezTo>
                    <a:pt x="5136" y="4931"/>
                    <a:pt x="5114" y="4885"/>
                    <a:pt x="5068" y="4863"/>
                  </a:cubicBezTo>
                  <a:close/>
                  <a:moveTo>
                    <a:pt x="4785" y="5516"/>
                  </a:moveTo>
                  <a:cubicBezTo>
                    <a:pt x="4759" y="5516"/>
                    <a:pt x="4742" y="5537"/>
                    <a:pt x="4726" y="5570"/>
                  </a:cubicBezTo>
                  <a:cubicBezTo>
                    <a:pt x="4680" y="5639"/>
                    <a:pt x="4657" y="5730"/>
                    <a:pt x="4611" y="5798"/>
                  </a:cubicBezTo>
                  <a:cubicBezTo>
                    <a:pt x="4611" y="5844"/>
                    <a:pt x="4589" y="5867"/>
                    <a:pt x="4589" y="5890"/>
                  </a:cubicBezTo>
                  <a:cubicBezTo>
                    <a:pt x="4566" y="5913"/>
                    <a:pt x="4589" y="5958"/>
                    <a:pt x="4611" y="5981"/>
                  </a:cubicBezTo>
                  <a:lnTo>
                    <a:pt x="4657" y="5981"/>
                  </a:lnTo>
                  <a:cubicBezTo>
                    <a:pt x="4680" y="5981"/>
                    <a:pt x="4703" y="5981"/>
                    <a:pt x="4726" y="5958"/>
                  </a:cubicBezTo>
                  <a:cubicBezTo>
                    <a:pt x="4726" y="5913"/>
                    <a:pt x="4748" y="5890"/>
                    <a:pt x="4748" y="5867"/>
                  </a:cubicBezTo>
                  <a:cubicBezTo>
                    <a:pt x="4794" y="5776"/>
                    <a:pt x="4817" y="5707"/>
                    <a:pt x="4863" y="5616"/>
                  </a:cubicBezTo>
                  <a:cubicBezTo>
                    <a:pt x="4885" y="5593"/>
                    <a:pt x="4863" y="5547"/>
                    <a:pt x="4817" y="5524"/>
                  </a:cubicBezTo>
                  <a:cubicBezTo>
                    <a:pt x="4805" y="5518"/>
                    <a:pt x="4794" y="5516"/>
                    <a:pt x="4785" y="5516"/>
                  </a:cubicBezTo>
                  <a:close/>
                  <a:moveTo>
                    <a:pt x="4520" y="6164"/>
                  </a:moveTo>
                  <a:cubicBezTo>
                    <a:pt x="4497" y="6164"/>
                    <a:pt x="4452" y="6164"/>
                    <a:pt x="4429" y="6209"/>
                  </a:cubicBezTo>
                  <a:cubicBezTo>
                    <a:pt x="4383" y="6301"/>
                    <a:pt x="4338" y="6415"/>
                    <a:pt x="4269" y="6529"/>
                  </a:cubicBezTo>
                  <a:cubicBezTo>
                    <a:pt x="4269" y="6552"/>
                    <a:pt x="4269" y="6597"/>
                    <a:pt x="4315" y="6620"/>
                  </a:cubicBezTo>
                  <a:lnTo>
                    <a:pt x="4338" y="6620"/>
                  </a:lnTo>
                  <a:cubicBezTo>
                    <a:pt x="4360" y="6620"/>
                    <a:pt x="4406" y="6620"/>
                    <a:pt x="4406" y="6597"/>
                  </a:cubicBezTo>
                  <a:cubicBezTo>
                    <a:pt x="4474" y="6483"/>
                    <a:pt x="4520" y="6369"/>
                    <a:pt x="4566" y="6278"/>
                  </a:cubicBezTo>
                  <a:cubicBezTo>
                    <a:pt x="4589" y="6232"/>
                    <a:pt x="4566" y="6186"/>
                    <a:pt x="4520" y="6164"/>
                  </a:cubicBezTo>
                  <a:close/>
                  <a:moveTo>
                    <a:pt x="4184" y="6793"/>
                  </a:moveTo>
                  <a:cubicBezTo>
                    <a:pt x="4153" y="6793"/>
                    <a:pt x="4125" y="6809"/>
                    <a:pt x="4109" y="6826"/>
                  </a:cubicBezTo>
                  <a:cubicBezTo>
                    <a:pt x="4064" y="6940"/>
                    <a:pt x="4018" y="7031"/>
                    <a:pt x="3950" y="7145"/>
                  </a:cubicBezTo>
                  <a:cubicBezTo>
                    <a:pt x="3927" y="7191"/>
                    <a:pt x="3950" y="7236"/>
                    <a:pt x="3995" y="7236"/>
                  </a:cubicBezTo>
                  <a:cubicBezTo>
                    <a:pt x="3995" y="7259"/>
                    <a:pt x="4018" y="7259"/>
                    <a:pt x="4018" y="7259"/>
                  </a:cubicBezTo>
                  <a:cubicBezTo>
                    <a:pt x="4041" y="7259"/>
                    <a:pt x="4064" y="7236"/>
                    <a:pt x="4086" y="7214"/>
                  </a:cubicBezTo>
                  <a:cubicBezTo>
                    <a:pt x="4132" y="7122"/>
                    <a:pt x="4201" y="7008"/>
                    <a:pt x="4246" y="6894"/>
                  </a:cubicBezTo>
                  <a:cubicBezTo>
                    <a:pt x="4269" y="6871"/>
                    <a:pt x="4246" y="6826"/>
                    <a:pt x="4223" y="6803"/>
                  </a:cubicBezTo>
                  <a:cubicBezTo>
                    <a:pt x="4210" y="6796"/>
                    <a:pt x="4197" y="6793"/>
                    <a:pt x="4184" y="6793"/>
                  </a:cubicBezTo>
                  <a:close/>
                  <a:moveTo>
                    <a:pt x="3859" y="7410"/>
                  </a:moveTo>
                  <a:cubicBezTo>
                    <a:pt x="3835" y="7410"/>
                    <a:pt x="3806" y="7431"/>
                    <a:pt x="3790" y="7465"/>
                  </a:cubicBezTo>
                  <a:cubicBezTo>
                    <a:pt x="3721" y="7556"/>
                    <a:pt x="3676" y="7670"/>
                    <a:pt x="3607" y="7761"/>
                  </a:cubicBezTo>
                  <a:cubicBezTo>
                    <a:pt x="3584" y="7807"/>
                    <a:pt x="3607" y="7853"/>
                    <a:pt x="3630" y="7853"/>
                  </a:cubicBezTo>
                  <a:cubicBezTo>
                    <a:pt x="3653" y="7875"/>
                    <a:pt x="3653" y="7875"/>
                    <a:pt x="3676" y="7875"/>
                  </a:cubicBezTo>
                  <a:cubicBezTo>
                    <a:pt x="3698" y="7875"/>
                    <a:pt x="3721" y="7853"/>
                    <a:pt x="3744" y="7830"/>
                  </a:cubicBezTo>
                  <a:cubicBezTo>
                    <a:pt x="3790" y="7739"/>
                    <a:pt x="3858" y="7624"/>
                    <a:pt x="3904" y="7533"/>
                  </a:cubicBezTo>
                  <a:cubicBezTo>
                    <a:pt x="3927" y="7487"/>
                    <a:pt x="3927" y="7442"/>
                    <a:pt x="3881" y="7419"/>
                  </a:cubicBezTo>
                  <a:cubicBezTo>
                    <a:pt x="3875" y="7413"/>
                    <a:pt x="3867" y="7410"/>
                    <a:pt x="3859" y="7410"/>
                  </a:cubicBezTo>
                  <a:close/>
                  <a:moveTo>
                    <a:pt x="3499" y="8026"/>
                  </a:moveTo>
                  <a:cubicBezTo>
                    <a:pt x="3468" y="8026"/>
                    <a:pt x="3441" y="8042"/>
                    <a:pt x="3425" y="8058"/>
                  </a:cubicBezTo>
                  <a:cubicBezTo>
                    <a:pt x="3379" y="8172"/>
                    <a:pt x="3310" y="8264"/>
                    <a:pt x="3265" y="8378"/>
                  </a:cubicBezTo>
                  <a:cubicBezTo>
                    <a:pt x="3242" y="8400"/>
                    <a:pt x="3242" y="8446"/>
                    <a:pt x="3288" y="8469"/>
                  </a:cubicBezTo>
                  <a:cubicBezTo>
                    <a:pt x="3288" y="8469"/>
                    <a:pt x="3310" y="8492"/>
                    <a:pt x="3310" y="8492"/>
                  </a:cubicBezTo>
                  <a:cubicBezTo>
                    <a:pt x="3333" y="8492"/>
                    <a:pt x="3379" y="8469"/>
                    <a:pt x="3379" y="8446"/>
                  </a:cubicBezTo>
                  <a:cubicBezTo>
                    <a:pt x="3447" y="8355"/>
                    <a:pt x="3493" y="8241"/>
                    <a:pt x="3561" y="8149"/>
                  </a:cubicBezTo>
                  <a:cubicBezTo>
                    <a:pt x="3584" y="8104"/>
                    <a:pt x="3561" y="8058"/>
                    <a:pt x="3539" y="8035"/>
                  </a:cubicBezTo>
                  <a:cubicBezTo>
                    <a:pt x="3525" y="8029"/>
                    <a:pt x="3512" y="8026"/>
                    <a:pt x="3499" y="8026"/>
                  </a:cubicBezTo>
                  <a:close/>
                  <a:moveTo>
                    <a:pt x="3127" y="8637"/>
                  </a:moveTo>
                  <a:cubicBezTo>
                    <a:pt x="3109" y="8637"/>
                    <a:pt x="3096" y="8648"/>
                    <a:pt x="3082" y="8674"/>
                  </a:cubicBezTo>
                  <a:cubicBezTo>
                    <a:pt x="3014" y="8766"/>
                    <a:pt x="2945" y="8880"/>
                    <a:pt x="2877" y="8971"/>
                  </a:cubicBezTo>
                  <a:cubicBezTo>
                    <a:pt x="2854" y="9017"/>
                    <a:pt x="2877" y="9062"/>
                    <a:pt x="2900" y="9062"/>
                  </a:cubicBezTo>
                  <a:cubicBezTo>
                    <a:pt x="2922" y="9085"/>
                    <a:pt x="2945" y="9085"/>
                    <a:pt x="2945" y="9085"/>
                  </a:cubicBezTo>
                  <a:cubicBezTo>
                    <a:pt x="2968" y="9085"/>
                    <a:pt x="2991" y="9062"/>
                    <a:pt x="3014" y="9040"/>
                  </a:cubicBezTo>
                  <a:cubicBezTo>
                    <a:pt x="3082" y="8948"/>
                    <a:pt x="3128" y="8857"/>
                    <a:pt x="3196" y="8743"/>
                  </a:cubicBezTo>
                  <a:cubicBezTo>
                    <a:pt x="3219" y="8720"/>
                    <a:pt x="3219" y="8674"/>
                    <a:pt x="3173" y="8652"/>
                  </a:cubicBezTo>
                  <a:cubicBezTo>
                    <a:pt x="3155" y="8642"/>
                    <a:pt x="3140" y="8637"/>
                    <a:pt x="3127" y="8637"/>
                  </a:cubicBezTo>
                  <a:close/>
                  <a:moveTo>
                    <a:pt x="2769" y="9236"/>
                  </a:moveTo>
                  <a:cubicBezTo>
                    <a:pt x="2738" y="9236"/>
                    <a:pt x="2710" y="9252"/>
                    <a:pt x="2694" y="9268"/>
                  </a:cubicBezTo>
                  <a:cubicBezTo>
                    <a:pt x="2626" y="9359"/>
                    <a:pt x="2580" y="9473"/>
                    <a:pt x="2512" y="9565"/>
                  </a:cubicBezTo>
                  <a:cubicBezTo>
                    <a:pt x="2489" y="9610"/>
                    <a:pt x="2489" y="9656"/>
                    <a:pt x="2534" y="9656"/>
                  </a:cubicBezTo>
                  <a:cubicBezTo>
                    <a:pt x="2534" y="9679"/>
                    <a:pt x="2557" y="9679"/>
                    <a:pt x="2557" y="9679"/>
                  </a:cubicBezTo>
                  <a:cubicBezTo>
                    <a:pt x="2580" y="9679"/>
                    <a:pt x="2603" y="9679"/>
                    <a:pt x="2626" y="9656"/>
                  </a:cubicBezTo>
                  <a:cubicBezTo>
                    <a:pt x="2694" y="9542"/>
                    <a:pt x="2763" y="9450"/>
                    <a:pt x="2831" y="9359"/>
                  </a:cubicBezTo>
                  <a:cubicBezTo>
                    <a:pt x="2854" y="9313"/>
                    <a:pt x="2831" y="9268"/>
                    <a:pt x="2808" y="9245"/>
                  </a:cubicBezTo>
                  <a:cubicBezTo>
                    <a:pt x="2795" y="9238"/>
                    <a:pt x="2781" y="9236"/>
                    <a:pt x="2769" y="9236"/>
                  </a:cubicBezTo>
                  <a:close/>
                  <a:moveTo>
                    <a:pt x="2365" y="9823"/>
                  </a:moveTo>
                  <a:cubicBezTo>
                    <a:pt x="2341" y="9823"/>
                    <a:pt x="2319" y="9835"/>
                    <a:pt x="2306" y="9861"/>
                  </a:cubicBezTo>
                  <a:cubicBezTo>
                    <a:pt x="2238" y="9953"/>
                    <a:pt x="2169" y="10067"/>
                    <a:pt x="2123" y="10158"/>
                  </a:cubicBezTo>
                  <a:cubicBezTo>
                    <a:pt x="2101" y="10181"/>
                    <a:pt x="2101" y="10226"/>
                    <a:pt x="2123" y="10249"/>
                  </a:cubicBezTo>
                  <a:cubicBezTo>
                    <a:pt x="2146" y="10272"/>
                    <a:pt x="2169" y="10272"/>
                    <a:pt x="2169" y="10272"/>
                  </a:cubicBezTo>
                  <a:cubicBezTo>
                    <a:pt x="2192" y="10272"/>
                    <a:pt x="2215" y="10249"/>
                    <a:pt x="2238" y="10226"/>
                  </a:cubicBezTo>
                  <a:cubicBezTo>
                    <a:pt x="2306" y="10135"/>
                    <a:pt x="2375" y="10044"/>
                    <a:pt x="2443" y="9953"/>
                  </a:cubicBezTo>
                  <a:cubicBezTo>
                    <a:pt x="2466" y="9907"/>
                    <a:pt x="2443" y="9861"/>
                    <a:pt x="2420" y="9838"/>
                  </a:cubicBezTo>
                  <a:cubicBezTo>
                    <a:pt x="2401" y="9829"/>
                    <a:pt x="2382" y="9823"/>
                    <a:pt x="2365" y="9823"/>
                  </a:cubicBezTo>
                  <a:close/>
                  <a:moveTo>
                    <a:pt x="1972" y="10417"/>
                  </a:moveTo>
                  <a:cubicBezTo>
                    <a:pt x="1953" y="10417"/>
                    <a:pt x="1931" y="10428"/>
                    <a:pt x="1918" y="10455"/>
                  </a:cubicBezTo>
                  <a:cubicBezTo>
                    <a:pt x="1850" y="10546"/>
                    <a:pt x="1781" y="10637"/>
                    <a:pt x="1713" y="10729"/>
                  </a:cubicBezTo>
                  <a:cubicBezTo>
                    <a:pt x="1690" y="10774"/>
                    <a:pt x="1690" y="10820"/>
                    <a:pt x="1735" y="10843"/>
                  </a:cubicBezTo>
                  <a:lnTo>
                    <a:pt x="1781" y="10843"/>
                  </a:lnTo>
                  <a:cubicBezTo>
                    <a:pt x="1804" y="10843"/>
                    <a:pt x="1827" y="10843"/>
                    <a:pt x="1827" y="10820"/>
                  </a:cubicBezTo>
                  <a:cubicBezTo>
                    <a:pt x="1895" y="10729"/>
                    <a:pt x="1964" y="10637"/>
                    <a:pt x="2032" y="10523"/>
                  </a:cubicBezTo>
                  <a:cubicBezTo>
                    <a:pt x="2055" y="10500"/>
                    <a:pt x="2055" y="10455"/>
                    <a:pt x="2009" y="10432"/>
                  </a:cubicBezTo>
                  <a:cubicBezTo>
                    <a:pt x="2000" y="10422"/>
                    <a:pt x="1987" y="10417"/>
                    <a:pt x="1972" y="10417"/>
                  </a:cubicBezTo>
                  <a:close/>
                  <a:moveTo>
                    <a:pt x="1566" y="10988"/>
                  </a:moveTo>
                  <a:cubicBezTo>
                    <a:pt x="1542" y="10988"/>
                    <a:pt x="1521" y="10999"/>
                    <a:pt x="1507" y="11025"/>
                  </a:cubicBezTo>
                  <a:cubicBezTo>
                    <a:pt x="1439" y="11117"/>
                    <a:pt x="1370" y="11208"/>
                    <a:pt x="1302" y="11299"/>
                  </a:cubicBezTo>
                  <a:cubicBezTo>
                    <a:pt x="1279" y="11345"/>
                    <a:pt x="1279" y="11391"/>
                    <a:pt x="1325" y="11413"/>
                  </a:cubicBezTo>
                  <a:cubicBezTo>
                    <a:pt x="1325" y="11413"/>
                    <a:pt x="1347" y="11436"/>
                    <a:pt x="1370" y="11436"/>
                  </a:cubicBezTo>
                  <a:cubicBezTo>
                    <a:pt x="1393" y="11436"/>
                    <a:pt x="1416" y="11413"/>
                    <a:pt x="1416" y="11391"/>
                  </a:cubicBezTo>
                  <a:cubicBezTo>
                    <a:pt x="1484" y="11299"/>
                    <a:pt x="1553" y="11208"/>
                    <a:pt x="1621" y="11117"/>
                  </a:cubicBezTo>
                  <a:cubicBezTo>
                    <a:pt x="1644" y="11071"/>
                    <a:pt x="1644" y="11025"/>
                    <a:pt x="1621" y="11003"/>
                  </a:cubicBezTo>
                  <a:cubicBezTo>
                    <a:pt x="1602" y="10993"/>
                    <a:pt x="1584" y="10988"/>
                    <a:pt x="1566" y="10988"/>
                  </a:cubicBezTo>
                  <a:close/>
                  <a:moveTo>
                    <a:pt x="1155" y="11558"/>
                  </a:moveTo>
                  <a:cubicBezTo>
                    <a:pt x="1131" y="11558"/>
                    <a:pt x="1110" y="11569"/>
                    <a:pt x="1096" y="11596"/>
                  </a:cubicBezTo>
                  <a:cubicBezTo>
                    <a:pt x="1028" y="11687"/>
                    <a:pt x="959" y="11779"/>
                    <a:pt x="891" y="11870"/>
                  </a:cubicBezTo>
                  <a:cubicBezTo>
                    <a:pt x="868" y="11916"/>
                    <a:pt x="868" y="11961"/>
                    <a:pt x="914" y="11984"/>
                  </a:cubicBezTo>
                  <a:cubicBezTo>
                    <a:pt x="914" y="11984"/>
                    <a:pt x="937" y="12007"/>
                    <a:pt x="937" y="12007"/>
                  </a:cubicBezTo>
                  <a:cubicBezTo>
                    <a:pt x="959" y="12007"/>
                    <a:pt x="982" y="11984"/>
                    <a:pt x="1005" y="11961"/>
                  </a:cubicBezTo>
                  <a:cubicBezTo>
                    <a:pt x="1074" y="11870"/>
                    <a:pt x="1142" y="11779"/>
                    <a:pt x="1210" y="11687"/>
                  </a:cubicBezTo>
                  <a:cubicBezTo>
                    <a:pt x="1233" y="11642"/>
                    <a:pt x="1233" y="11596"/>
                    <a:pt x="1210" y="11573"/>
                  </a:cubicBezTo>
                  <a:cubicBezTo>
                    <a:pt x="1192" y="11564"/>
                    <a:pt x="1173" y="11558"/>
                    <a:pt x="1155" y="11558"/>
                  </a:cubicBezTo>
                  <a:close/>
                  <a:moveTo>
                    <a:pt x="740" y="12129"/>
                  </a:moveTo>
                  <a:cubicBezTo>
                    <a:pt x="720" y="12129"/>
                    <a:pt x="699" y="12140"/>
                    <a:pt x="685" y="12167"/>
                  </a:cubicBezTo>
                  <a:cubicBezTo>
                    <a:pt x="594" y="12258"/>
                    <a:pt x="526" y="12349"/>
                    <a:pt x="457" y="12441"/>
                  </a:cubicBezTo>
                  <a:cubicBezTo>
                    <a:pt x="434" y="12463"/>
                    <a:pt x="434" y="12532"/>
                    <a:pt x="480" y="12555"/>
                  </a:cubicBezTo>
                  <a:lnTo>
                    <a:pt x="526" y="12555"/>
                  </a:lnTo>
                  <a:cubicBezTo>
                    <a:pt x="549" y="12555"/>
                    <a:pt x="571" y="12555"/>
                    <a:pt x="571" y="12532"/>
                  </a:cubicBezTo>
                  <a:cubicBezTo>
                    <a:pt x="640" y="12441"/>
                    <a:pt x="708" y="12349"/>
                    <a:pt x="800" y="12258"/>
                  </a:cubicBezTo>
                  <a:cubicBezTo>
                    <a:pt x="822" y="12212"/>
                    <a:pt x="822" y="12167"/>
                    <a:pt x="777" y="12144"/>
                  </a:cubicBezTo>
                  <a:cubicBezTo>
                    <a:pt x="767" y="12134"/>
                    <a:pt x="754" y="12129"/>
                    <a:pt x="740" y="12129"/>
                  </a:cubicBezTo>
                  <a:close/>
                  <a:moveTo>
                    <a:pt x="297" y="12697"/>
                  </a:moveTo>
                  <a:cubicBezTo>
                    <a:pt x="280" y="12697"/>
                    <a:pt x="263" y="12703"/>
                    <a:pt x="252" y="12714"/>
                  </a:cubicBezTo>
                  <a:cubicBezTo>
                    <a:pt x="160" y="12829"/>
                    <a:pt x="92" y="12897"/>
                    <a:pt x="46" y="12966"/>
                  </a:cubicBezTo>
                  <a:lnTo>
                    <a:pt x="24" y="13011"/>
                  </a:lnTo>
                  <a:cubicBezTo>
                    <a:pt x="1" y="13034"/>
                    <a:pt x="1" y="13080"/>
                    <a:pt x="46" y="13102"/>
                  </a:cubicBezTo>
                  <a:cubicBezTo>
                    <a:pt x="46" y="13125"/>
                    <a:pt x="69" y="13125"/>
                    <a:pt x="92" y="13125"/>
                  </a:cubicBezTo>
                  <a:cubicBezTo>
                    <a:pt x="115" y="13125"/>
                    <a:pt x="138" y="13102"/>
                    <a:pt x="138" y="13102"/>
                  </a:cubicBezTo>
                  <a:lnTo>
                    <a:pt x="160" y="13057"/>
                  </a:lnTo>
                  <a:cubicBezTo>
                    <a:pt x="229" y="12988"/>
                    <a:pt x="275" y="12920"/>
                    <a:pt x="366" y="12806"/>
                  </a:cubicBezTo>
                  <a:cubicBezTo>
                    <a:pt x="389" y="12783"/>
                    <a:pt x="389" y="12737"/>
                    <a:pt x="343" y="12714"/>
                  </a:cubicBezTo>
                  <a:cubicBezTo>
                    <a:pt x="332" y="12703"/>
                    <a:pt x="315" y="12697"/>
                    <a:pt x="297" y="12697"/>
                  </a:cubicBezTo>
                  <a:close/>
                  <a:moveTo>
                    <a:pt x="197" y="13208"/>
                  </a:moveTo>
                  <a:cubicBezTo>
                    <a:pt x="171" y="13208"/>
                    <a:pt x="154" y="13229"/>
                    <a:pt x="138" y="13262"/>
                  </a:cubicBezTo>
                  <a:cubicBezTo>
                    <a:pt x="138" y="13285"/>
                    <a:pt x="160" y="13331"/>
                    <a:pt x="183" y="13354"/>
                  </a:cubicBezTo>
                  <a:cubicBezTo>
                    <a:pt x="275" y="13376"/>
                    <a:pt x="389" y="13399"/>
                    <a:pt x="549" y="13422"/>
                  </a:cubicBezTo>
                  <a:cubicBezTo>
                    <a:pt x="594" y="13422"/>
                    <a:pt x="617" y="13399"/>
                    <a:pt x="640" y="13354"/>
                  </a:cubicBezTo>
                  <a:cubicBezTo>
                    <a:pt x="640" y="13308"/>
                    <a:pt x="617" y="13285"/>
                    <a:pt x="571" y="13262"/>
                  </a:cubicBezTo>
                  <a:cubicBezTo>
                    <a:pt x="412" y="13262"/>
                    <a:pt x="320" y="13239"/>
                    <a:pt x="229" y="13217"/>
                  </a:cubicBezTo>
                  <a:cubicBezTo>
                    <a:pt x="217" y="13210"/>
                    <a:pt x="206" y="13208"/>
                    <a:pt x="197" y="13208"/>
                  </a:cubicBezTo>
                  <a:close/>
                  <a:moveTo>
                    <a:pt x="914" y="13308"/>
                  </a:moveTo>
                  <a:cubicBezTo>
                    <a:pt x="868" y="13308"/>
                    <a:pt x="845" y="13331"/>
                    <a:pt x="845" y="13376"/>
                  </a:cubicBezTo>
                  <a:cubicBezTo>
                    <a:pt x="845" y="13399"/>
                    <a:pt x="868" y="13445"/>
                    <a:pt x="914" y="13445"/>
                  </a:cubicBezTo>
                  <a:cubicBezTo>
                    <a:pt x="1005" y="13445"/>
                    <a:pt x="1119" y="13468"/>
                    <a:pt x="1256" y="13468"/>
                  </a:cubicBezTo>
                  <a:cubicBezTo>
                    <a:pt x="1302" y="13468"/>
                    <a:pt x="1325" y="13445"/>
                    <a:pt x="1347" y="13399"/>
                  </a:cubicBezTo>
                  <a:cubicBezTo>
                    <a:pt x="1347" y="13354"/>
                    <a:pt x="1302" y="13331"/>
                    <a:pt x="1256" y="13331"/>
                  </a:cubicBezTo>
                  <a:cubicBezTo>
                    <a:pt x="1142" y="13308"/>
                    <a:pt x="1028" y="13308"/>
                    <a:pt x="914" y="13308"/>
                  </a:cubicBezTo>
                  <a:close/>
                  <a:moveTo>
                    <a:pt x="1621" y="13331"/>
                  </a:moveTo>
                  <a:cubicBezTo>
                    <a:pt x="1576" y="13331"/>
                    <a:pt x="1553" y="13376"/>
                    <a:pt x="1553" y="13399"/>
                  </a:cubicBezTo>
                  <a:cubicBezTo>
                    <a:pt x="1553" y="13445"/>
                    <a:pt x="1576" y="13490"/>
                    <a:pt x="1621" y="13490"/>
                  </a:cubicBezTo>
                  <a:lnTo>
                    <a:pt x="1964" y="13490"/>
                  </a:lnTo>
                  <a:cubicBezTo>
                    <a:pt x="2009" y="13490"/>
                    <a:pt x="2032" y="13468"/>
                    <a:pt x="2055" y="13422"/>
                  </a:cubicBezTo>
                  <a:cubicBezTo>
                    <a:pt x="2055" y="13376"/>
                    <a:pt x="2009" y="13354"/>
                    <a:pt x="1964" y="13354"/>
                  </a:cubicBezTo>
                  <a:cubicBezTo>
                    <a:pt x="1850" y="13354"/>
                    <a:pt x="1735" y="13331"/>
                    <a:pt x="1621" y="13331"/>
                  </a:cubicBezTo>
                  <a:close/>
                  <a:moveTo>
                    <a:pt x="2329" y="13354"/>
                  </a:moveTo>
                  <a:cubicBezTo>
                    <a:pt x="2283" y="13354"/>
                    <a:pt x="2260" y="13399"/>
                    <a:pt x="2260" y="13422"/>
                  </a:cubicBezTo>
                  <a:cubicBezTo>
                    <a:pt x="2238" y="13468"/>
                    <a:pt x="2283" y="13513"/>
                    <a:pt x="2329" y="13513"/>
                  </a:cubicBezTo>
                  <a:lnTo>
                    <a:pt x="2671" y="13513"/>
                  </a:lnTo>
                  <a:cubicBezTo>
                    <a:pt x="2717" y="13513"/>
                    <a:pt x="2740" y="13490"/>
                    <a:pt x="2740" y="13445"/>
                  </a:cubicBezTo>
                  <a:cubicBezTo>
                    <a:pt x="2763" y="13399"/>
                    <a:pt x="2717" y="13376"/>
                    <a:pt x="2671" y="13376"/>
                  </a:cubicBezTo>
                  <a:cubicBezTo>
                    <a:pt x="2557" y="13376"/>
                    <a:pt x="2443" y="13376"/>
                    <a:pt x="2329" y="13354"/>
                  </a:cubicBezTo>
                  <a:close/>
                  <a:moveTo>
                    <a:pt x="3036" y="13399"/>
                  </a:moveTo>
                  <a:cubicBezTo>
                    <a:pt x="2991" y="13399"/>
                    <a:pt x="2968" y="13422"/>
                    <a:pt x="2968" y="13468"/>
                  </a:cubicBezTo>
                  <a:cubicBezTo>
                    <a:pt x="2945" y="13490"/>
                    <a:pt x="2991" y="13536"/>
                    <a:pt x="3036" y="13536"/>
                  </a:cubicBezTo>
                  <a:cubicBezTo>
                    <a:pt x="3151" y="13536"/>
                    <a:pt x="3265" y="13559"/>
                    <a:pt x="3379" y="13559"/>
                  </a:cubicBezTo>
                  <a:cubicBezTo>
                    <a:pt x="3425" y="13559"/>
                    <a:pt x="3447" y="13536"/>
                    <a:pt x="3447" y="13490"/>
                  </a:cubicBezTo>
                  <a:cubicBezTo>
                    <a:pt x="3470" y="13445"/>
                    <a:pt x="3425" y="13422"/>
                    <a:pt x="3379" y="13399"/>
                  </a:cubicBezTo>
                  <a:close/>
                  <a:moveTo>
                    <a:pt x="3720" y="13439"/>
                  </a:moveTo>
                  <a:cubicBezTo>
                    <a:pt x="3690" y="13439"/>
                    <a:pt x="3671" y="13472"/>
                    <a:pt x="3653" y="13490"/>
                  </a:cubicBezTo>
                  <a:cubicBezTo>
                    <a:pt x="3653" y="13536"/>
                    <a:pt x="3698" y="13582"/>
                    <a:pt x="3721" y="13582"/>
                  </a:cubicBezTo>
                  <a:cubicBezTo>
                    <a:pt x="3858" y="13582"/>
                    <a:pt x="3972" y="13605"/>
                    <a:pt x="4086" y="13605"/>
                  </a:cubicBezTo>
                  <a:cubicBezTo>
                    <a:pt x="4132" y="13605"/>
                    <a:pt x="4155" y="13582"/>
                    <a:pt x="4155" y="13536"/>
                  </a:cubicBezTo>
                  <a:cubicBezTo>
                    <a:pt x="4155" y="13513"/>
                    <a:pt x="4132" y="13468"/>
                    <a:pt x="4086" y="13468"/>
                  </a:cubicBezTo>
                  <a:cubicBezTo>
                    <a:pt x="3995" y="13445"/>
                    <a:pt x="3858" y="13445"/>
                    <a:pt x="3744" y="13445"/>
                  </a:cubicBezTo>
                  <a:cubicBezTo>
                    <a:pt x="3735" y="13440"/>
                    <a:pt x="3727" y="13439"/>
                    <a:pt x="3720" y="13439"/>
                  </a:cubicBezTo>
                  <a:close/>
                  <a:moveTo>
                    <a:pt x="4427" y="13507"/>
                  </a:moveTo>
                  <a:cubicBezTo>
                    <a:pt x="4391" y="13507"/>
                    <a:pt x="4360" y="13545"/>
                    <a:pt x="4360" y="13582"/>
                  </a:cubicBezTo>
                  <a:cubicBezTo>
                    <a:pt x="4360" y="13605"/>
                    <a:pt x="4383" y="13650"/>
                    <a:pt x="4429" y="13650"/>
                  </a:cubicBezTo>
                  <a:cubicBezTo>
                    <a:pt x="4543" y="13673"/>
                    <a:pt x="4657" y="13696"/>
                    <a:pt x="4771" y="13696"/>
                  </a:cubicBezTo>
                  <a:cubicBezTo>
                    <a:pt x="4771" y="13719"/>
                    <a:pt x="4794" y="13719"/>
                    <a:pt x="4794" y="13719"/>
                  </a:cubicBezTo>
                  <a:cubicBezTo>
                    <a:pt x="4817" y="13719"/>
                    <a:pt x="4863" y="13673"/>
                    <a:pt x="4863" y="13650"/>
                  </a:cubicBezTo>
                  <a:cubicBezTo>
                    <a:pt x="4863" y="13605"/>
                    <a:pt x="4840" y="13559"/>
                    <a:pt x="4794" y="13559"/>
                  </a:cubicBezTo>
                  <a:cubicBezTo>
                    <a:pt x="4680" y="13536"/>
                    <a:pt x="4566" y="13513"/>
                    <a:pt x="4452" y="13513"/>
                  </a:cubicBezTo>
                  <a:cubicBezTo>
                    <a:pt x="4443" y="13509"/>
                    <a:pt x="4435" y="13507"/>
                    <a:pt x="4427" y="13507"/>
                  </a:cubicBezTo>
                  <a:close/>
                  <a:moveTo>
                    <a:pt x="5159" y="13627"/>
                  </a:moveTo>
                  <a:cubicBezTo>
                    <a:pt x="5114" y="13627"/>
                    <a:pt x="5068" y="13650"/>
                    <a:pt x="5068" y="13696"/>
                  </a:cubicBezTo>
                  <a:cubicBezTo>
                    <a:pt x="5045" y="13719"/>
                    <a:pt x="5091" y="13764"/>
                    <a:pt x="5114" y="13764"/>
                  </a:cubicBezTo>
                  <a:cubicBezTo>
                    <a:pt x="5228" y="13787"/>
                    <a:pt x="5365" y="13810"/>
                    <a:pt x="5456" y="13833"/>
                  </a:cubicBezTo>
                  <a:lnTo>
                    <a:pt x="5479" y="13833"/>
                  </a:lnTo>
                  <a:cubicBezTo>
                    <a:pt x="5524" y="13833"/>
                    <a:pt x="5547" y="13810"/>
                    <a:pt x="5547" y="13787"/>
                  </a:cubicBezTo>
                  <a:cubicBezTo>
                    <a:pt x="5570" y="13742"/>
                    <a:pt x="5547" y="13696"/>
                    <a:pt x="5502" y="13696"/>
                  </a:cubicBezTo>
                  <a:cubicBezTo>
                    <a:pt x="5387" y="13673"/>
                    <a:pt x="5273" y="13650"/>
                    <a:pt x="5159" y="13627"/>
                  </a:cubicBezTo>
                  <a:close/>
                  <a:moveTo>
                    <a:pt x="5844" y="13764"/>
                  </a:moveTo>
                  <a:cubicBezTo>
                    <a:pt x="5798" y="13764"/>
                    <a:pt x="5776" y="13787"/>
                    <a:pt x="5753" y="13833"/>
                  </a:cubicBezTo>
                  <a:cubicBezTo>
                    <a:pt x="5753" y="13856"/>
                    <a:pt x="5776" y="13901"/>
                    <a:pt x="5821" y="13901"/>
                  </a:cubicBezTo>
                  <a:cubicBezTo>
                    <a:pt x="5935" y="13947"/>
                    <a:pt x="6049" y="13970"/>
                    <a:pt x="6164" y="13993"/>
                  </a:cubicBezTo>
                  <a:cubicBezTo>
                    <a:pt x="6209" y="13993"/>
                    <a:pt x="6232" y="13970"/>
                    <a:pt x="6255" y="13924"/>
                  </a:cubicBezTo>
                  <a:cubicBezTo>
                    <a:pt x="6255" y="13901"/>
                    <a:pt x="6232" y="13856"/>
                    <a:pt x="6186" y="13833"/>
                  </a:cubicBezTo>
                  <a:cubicBezTo>
                    <a:pt x="6072" y="13810"/>
                    <a:pt x="5958" y="13787"/>
                    <a:pt x="5844" y="13764"/>
                  </a:cubicBezTo>
                  <a:close/>
                  <a:moveTo>
                    <a:pt x="6505" y="13918"/>
                  </a:moveTo>
                  <a:cubicBezTo>
                    <a:pt x="6474" y="13918"/>
                    <a:pt x="6456" y="13951"/>
                    <a:pt x="6437" y="13970"/>
                  </a:cubicBezTo>
                  <a:cubicBezTo>
                    <a:pt x="6437" y="14015"/>
                    <a:pt x="6460" y="14061"/>
                    <a:pt x="6506" y="14061"/>
                  </a:cubicBezTo>
                  <a:cubicBezTo>
                    <a:pt x="6620" y="14084"/>
                    <a:pt x="6734" y="14130"/>
                    <a:pt x="6848" y="14152"/>
                  </a:cubicBezTo>
                  <a:lnTo>
                    <a:pt x="6871" y="14152"/>
                  </a:lnTo>
                  <a:cubicBezTo>
                    <a:pt x="6894" y="14152"/>
                    <a:pt x="6917" y="14130"/>
                    <a:pt x="6940" y="14084"/>
                  </a:cubicBezTo>
                  <a:cubicBezTo>
                    <a:pt x="6940" y="14061"/>
                    <a:pt x="6917" y="14015"/>
                    <a:pt x="6871" y="13993"/>
                  </a:cubicBezTo>
                  <a:cubicBezTo>
                    <a:pt x="6757" y="13970"/>
                    <a:pt x="6643" y="13947"/>
                    <a:pt x="6529" y="13924"/>
                  </a:cubicBezTo>
                  <a:cubicBezTo>
                    <a:pt x="6520" y="13920"/>
                    <a:pt x="6512" y="13918"/>
                    <a:pt x="6505" y="13918"/>
                  </a:cubicBezTo>
                  <a:close/>
                  <a:moveTo>
                    <a:pt x="7214" y="14084"/>
                  </a:moveTo>
                  <a:cubicBezTo>
                    <a:pt x="7191" y="14084"/>
                    <a:pt x="7145" y="14107"/>
                    <a:pt x="7122" y="14152"/>
                  </a:cubicBezTo>
                  <a:cubicBezTo>
                    <a:pt x="7122" y="14175"/>
                    <a:pt x="7145" y="14221"/>
                    <a:pt x="7191" y="14221"/>
                  </a:cubicBezTo>
                  <a:cubicBezTo>
                    <a:pt x="7305" y="14267"/>
                    <a:pt x="7419" y="14289"/>
                    <a:pt x="7533" y="14312"/>
                  </a:cubicBezTo>
                  <a:lnTo>
                    <a:pt x="7556" y="14312"/>
                  </a:lnTo>
                  <a:cubicBezTo>
                    <a:pt x="7579" y="14312"/>
                    <a:pt x="7602" y="14289"/>
                    <a:pt x="7624" y="14267"/>
                  </a:cubicBezTo>
                  <a:cubicBezTo>
                    <a:pt x="7624" y="14221"/>
                    <a:pt x="7602" y="14175"/>
                    <a:pt x="7556" y="14175"/>
                  </a:cubicBezTo>
                  <a:cubicBezTo>
                    <a:pt x="7465" y="14152"/>
                    <a:pt x="7350" y="14130"/>
                    <a:pt x="7214" y="14084"/>
                  </a:cubicBezTo>
                  <a:close/>
                  <a:moveTo>
                    <a:pt x="7898" y="14267"/>
                  </a:moveTo>
                  <a:cubicBezTo>
                    <a:pt x="7875" y="14267"/>
                    <a:pt x="7830" y="14289"/>
                    <a:pt x="7807" y="14312"/>
                  </a:cubicBezTo>
                  <a:cubicBezTo>
                    <a:pt x="7807" y="14358"/>
                    <a:pt x="7830" y="14404"/>
                    <a:pt x="7875" y="14404"/>
                  </a:cubicBezTo>
                  <a:cubicBezTo>
                    <a:pt x="7990" y="14449"/>
                    <a:pt x="8104" y="14472"/>
                    <a:pt x="8218" y="14495"/>
                  </a:cubicBezTo>
                  <a:cubicBezTo>
                    <a:pt x="8263" y="14495"/>
                    <a:pt x="8286" y="14495"/>
                    <a:pt x="8309" y="14449"/>
                  </a:cubicBezTo>
                  <a:cubicBezTo>
                    <a:pt x="8309" y="14404"/>
                    <a:pt x="8286" y="14381"/>
                    <a:pt x="8241" y="14358"/>
                  </a:cubicBezTo>
                  <a:cubicBezTo>
                    <a:pt x="8149" y="14335"/>
                    <a:pt x="8035" y="14289"/>
                    <a:pt x="7898" y="1426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67"/>
            <p:cNvSpPr/>
            <p:nvPr/>
          </p:nvSpPr>
          <p:spPr>
            <a:xfrm>
              <a:off x="8202190" y="3696384"/>
              <a:ext cx="384438" cy="686553"/>
            </a:xfrm>
            <a:custGeom>
              <a:avLst/>
              <a:gdLst/>
              <a:ahLst/>
              <a:cxnLst/>
              <a:rect l="l" t="t" r="r" b="b"/>
              <a:pathLst>
                <a:path w="8218" h="14677" extrusionOk="0">
                  <a:moveTo>
                    <a:pt x="5410" y="0"/>
                  </a:moveTo>
                  <a:cubicBezTo>
                    <a:pt x="5364" y="23"/>
                    <a:pt x="5341" y="69"/>
                    <a:pt x="5341" y="114"/>
                  </a:cubicBezTo>
                  <a:cubicBezTo>
                    <a:pt x="5364" y="137"/>
                    <a:pt x="5821" y="1461"/>
                    <a:pt x="5410" y="3744"/>
                  </a:cubicBezTo>
                  <a:cubicBezTo>
                    <a:pt x="5022" y="5844"/>
                    <a:pt x="3767" y="9199"/>
                    <a:pt x="23" y="13307"/>
                  </a:cubicBezTo>
                  <a:cubicBezTo>
                    <a:pt x="0" y="13330"/>
                    <a:pt x="0" y="13376"/>
                    <a:pt x="23" y="13399"/>
                  </a:cubicBezTo>
                  <a:cubicBezTo>
                    <a:pt x="23" y="13444"/>
                    <a:pt x="69" y="13444"/>
                    <a:pt x="92" y="13444"/>
                  </a:cubicBezTo>
                  <a:cubicBezTo>
                    <a:pt x="99" y="13444"/>
                    <a:pt x="317" y="13437"/>
                    <a:pt x="672" y="13437"/>
                  </a:cubicBezTo>
                  <a:cubicBezTo>
                    <a:pt x="1380" y="13437"/>
                    <a:pt x="2633" y="13467"/>
                    <a:pt x="3835" y="13650"/>
                  </a:cubicBezTo>
                  <a:cubicBezTo>
                    <a:pt x="4885" y="13810"/>
                    <a:pt x="5889" y="14083"/>
                    <a:pt x="6711" y="14312"/>
                  </a:cubicBezTo>
                  <a:cubicBezTo>
                    <a:pt x="7304" y="14494"/>
                    <a:pt x="7784" y="14631"/>
                    <a:pt x="8126" y="14677"/>
                  </a:cubicBezTo>
                  <a:cubicBezTo>
                    <a:pt x="8172" y="14677"/>
                    <a:pt x="8217" y="14631"/>
                    <a:pt x="8217" y="14586"/>
                  </a:cubicBezTo>
                  <a:cubicBezTo>
                    <a:pt x="8217" y="14540"/>
                    <a:pt x="8195" y="14517"/>
                    <a:pt x="8149" y="14494"/>
                  </a:cubicBezTo>
                  <a:cubicBezTo>
                    <a:pt x="7829" y="14471"/>
                    <a:pt x="7327" y="14312"/>
                    <a:pt x="6757" y="14152"/>
                  </a:cubicBezTo>
                  <a:cubicBezTo>
                    <a:pt x="5935" y="13924"/>
                    <a:pt x="4908" y="13650"/>
                    <a:pt x="3858" y="13490"/>
                  </a:cubicBezTo>
                  <a:cubicBezTo>
                    <a:pt x="2748" y="13317"/>
                    <a:pt x="1572" y="13275"/>
                    <a:pt x="841" y="13275"/>
                  </a:cubicBezTo>
                  <a:cubicBezTo>
                    <a:pt x="610" y="13275"/>
                    <a:pt x="423" y="13279"/>
                    <a:pt x="297" y="13285"/>
                  </a:cubicBezTo>
                  <a:cubicBezTo>
                    <a:pt x="1895" y="11504"/>
                    <a:pt x="3173" y="9701"/>
                    <a:pt x="4063" y="7966"/>
                  </a:cubicBezTo>
                  <a:cubicBezTo>
                    <a:pt x="4816" y="6528"/>
                    <a:pt x="5319" y="5113"/>
                    <a:pt x="5570" y="3744"/>
                  </a:cubicBezTo>
                  <a:cubicBezTo>
                    <a:pt x="6003" y="1438"/>
                    <a:pt x="5524" y="114"/>
                    <a:pt x="5524" y="69"/>
                  </a:cubicBezTo>
                  <a:cubicBezTo>
                    <a:pt x="5501" y="23"/>
                    <a:pt x="5456" y="0"/>
                    <a:pt x="54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67"/>
            <p:cNvSpPr/>
            <p:nvPr/>
          </p:nvSpPr>
          <p:spPr>
            <a:xfrm>
              <a:off x="8563098" y="4362636"/>
              <a:ext cx="32091" cy="137760"/>
            </a:xfrm>
            <a:custGeom>
              <a:avLst/>
              <a:gdLst/>
              <a:ahLst/>
              <a:cxnLst/>
              <a:rect l="l" t="t" r="r" b="b"/>
              <a:pathLst>
                <a:path w="686" h="2945" extrusionOk="0">
                  <a:moveTo>
                    <a:pt x="594" y="0"/>
                  </a:moveTo>
                  <a:cubicBezTo>
                    <a:pt x="548" y="0"/>
                    <a:pt x="502" y="23"/>
                    <a:pt x="502" y="69"/>
                  </a:cubicBezTo>
                  <a:lnTo>
                    <a:pt x="0" y="2831"/>
                  </a:lnTo>
                  <a:cubicBezTo>
                    <a:pt x="0" y="2876"/>
                    <a:pt x="23" y="2922"/>
                    <a:pt x="69" y="2945"/>
                  </a:cubicBezTo>
                  <a:lnTo>
                    <a:pt x="92" y="2945"/>
                  </a:lnTo>
                  <a:cubicBezTo>
                    <a:pt x="137" y="2945"/>
                    <a:pt x="160" y="2899"/>
                    <a:pt x="183" y="2876"/>
                  </a:cubicBezTo>
                  <a:lnTo>
                    <a:pt x="662" y="92"/>
                  </a:lnTo>
                  <a:cubicBezTo>
                    <a:pt x="685" y="46"/>
                    <a:pt x="639" y="0"/>
                    <a:pt x="5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67"/>
            <p:cNvSpPr/>
            <p:nvPr/>
          </p:nvSpPr>
          <p:spPr>
            <a:xfrm>
              <a:off x="7628807" y="2416271"/>
              <a:ext cx="843584" cy="814770"/>
            </a:xfrm>
            <a:custGeom>
              <a:avLst/>
              <a:gdLst/>
              <a:ahLst/>
              <a:cxnLst/>
              <a:rect l="l" t="t" r="r" b="b"/>
              <a:pathLst>
                <a:path w="18033" h="17418" extrusionOk="0">
                  <a:moveTo>
                    <a:pt x="4482" y="1"/>
                  </a:moveTo>
                  <a:cubicBezTo>
                    <a:pt x="3101" y="1"/>
                    <a:pt x="1900" y="622"/>
                    <a:pt x="1004" y="2190"/>
                  </a:cubicBezTo>
                  <a:cubicBezTo>
                    <a:pt x="0" y="3948"/>
                    <a:pt x="845" y="5705"/>
                    <a:pt x="1050" y="5933"/>
                  </a:cubicBezTo>
                  <a:cubicBezTo>
                    <a:pt x="1552" y="7759"/>
                    <a:pt x="4405" y="9426"/>
                    <a:pt x="3241" y="11001"/>
                  </a:cubicBezTo>
                  <a:cubicBezTo>
                    <a:pt x="1798" y="12905"/>
                    <a:pt x="2867" y="17417"/>
                    <a:pt x="4514" y="17417"/>
                  </a:cubicBezTo>
                  <a:cubicBezTo>
                    <a:pt x="4664" y="17417"/>
                    <a:pt x="4818" y="17380"/>
                    <a:pt x="4976" y="17300"/>
                  </a:cubicBezTo>
                  <a:cubicBezTo>
                    <a:pt x="6871" y="16364"/>
                    <a:pt x="10249" y="16593"/>
                    <a:pt x="13741" y="15794"/>
                  </a:cubicBezTo>
                  <a:cubicBezTo>
                    <a:pt x="17233" y="14995"/>
                    <a:pt x="18032" y="10886"/>
                    <a:pt x="15887" y="9220"/>
                  </a:cubicBezTo>
                  <a:cubicBezTo>
                    <a:pt x="12212" y="6390"/>
                    <a:pt x="10637" y="7554"/>
                    <a:pt x="8879" y="3331"/>
                  </a:cubicBezTo>
                  <a:cubicBezTo>
                    <a:pt x="7852" y="889"/>
                    <a:pt x="6574" y="181"/>
                    <a:pt x="5433" y="90"/>
                  </a:cubicBezTo>
                  <a:cubicBezTo>
                    <a:pt x="5108" y="32"/>
                    <a:pt x="4791" y="1"/>
                    <a:pt x="44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67"/>
            <p:cNvSpPr/>
            <p:nvPr/>
          </p:nvSpPr>
          <p:spPr>
            <a:xfrm>
              <a:off x="7717409" y="2311255"/>
              <a:ext cx="215796" cy="156564"/>
            </a:xfrm>
            <a:custGeom>
              <a:avLst/>
              <a:gdLst/>
              <a:ahLst/>
              <a:cxnLst/>
              <a:rect l="l" t="t" r="r" b="b"/>
              <a:pathLst>
                <a:path w="4613" h="3347" extrusionOk="0">
                  <a:moveTo>
                    <a:pt x="2801" y="0"/>
                  </a:moveTo>
                  <a:cubicBezTo>
                    <a:pt x="2643" y="0"/>
                    <a:pt x="2470" y="17"/>
                    <a:pt x="2283" y="53"/>
                  </a:cubicBezTo>
                  <a:cubicBezTo>
                    <a:pt x="1" y="509"/>
                    <a:pt x="1096" y="2860"/>
                    <a:pt x="1096" y="2860"/>
                  </a:cubicBezTo>
                  <a:cubicBezTo>
                    <a:pt x="1096" y="2860"/>
                    <a:pt x="1989" y="3347"/>
                    <a:pt x="2821" y="3347"/>
                  </a:cubicBezTo>
                  <a:cubicBezTo>
                    <a:pt x="3237" y="3347"/>
                    <a:pt x="3637" y="3225"/>
                    <a:pt x="3904" y="2860"/>
                  </a:cubicBezTo>
                  <a:cubicBezTo>
                    <a:pt x="4612" y="1839"/>
                    <a:pt x="4465" y="0"/>
                    <a:pt x="28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67"/>
            <p:cNvSpPr/>
            <p:nvPr/>
          </p:nvSpPr>
          <p:spPr>
            <a:xfrm>
              <a:off x="7686440" y="2960714"/>
              <a:ext cx="270201" cy="901215"/>
            </a:xfrm>
            <a:custGeom>
              <a:avLst/>
              <a:gdLst/>
              <a:ahLst/>
              <a:cxnLst/>
              <a:rect l="l" t="t" r="r" b="b"/>
              <a:pathLst>
                <a:path w="5776" h="19266" extrusionOk="0">
                  <a:moveTo>
                    <a:pt x="3630" y="1"/>
                  </a:moveTo>
                  <a:cubicBezTo>
                    <a:pt x="2626" y="23"/>
                    <a:pt x="1804" y="868"/>
                    <a:pt x="1827" y="1895"/>
                  </a:cubicBezTo>
                  <a:cubicBezTo>
                    <a:pt x="1827" y="2238"/>
                    <a:pt x="1827" y="2557"/>
                    <a:pt x="1827" y="2899"/>
                  </a:cubicBezTo>
                  <a:lnTo>
                    <a:pt x="1872" y="3927"/>
                  </a:lnTo>
                  <a:lnTo>
                    <a:pt x="1918" y="5958"/>
                  </a:lnTo>
                  <a:cubicBezTo>
                    <a:pt x="1941" y="7305"/>
                    <a:pt x="1987" y="8651"/>
                    <a:pt x="1987" y="9975"/>
                  </a:cubicBezTo>
                  <a:cubicBezTo>
                    <a:pt x="1987" y="10295"/>
                    <a:pt x="1987" y="10614"/>
                    <a:pt x="1987" y="10957"/>
                  </a:cubicBezTo>
                  <a:lnTo>
                    <a:pt x="1964" y="11436"/>
                  </a:lnTo>
                  <a:lnTo>
                    <a:pt x="1964" y="11550"/>
                  </a:lnTo>
                  <a:cubicBezTo>
                    <a:pt x="1964" y="11573"/>
                    <a:pt x="1964" y="11573"/>
                    <a:pt x="1964" y="11596"/>
                  </a:cubicBezTo>
                  <a:lnTo>
                    <a:pt x="1964" y="11642"/>
                  </a:lnTo>
                  <a:cubicBezTo>
                    <a:pt x="1941" y="11710"/>
                    <a:pt x="1941" y="11778"/>
                    <a:pt x="1941" y="11870"/>
                  </a:cubicBezTo>
                  <a:cubicBezTo>
                    <a:pt x="1895" y="12418"/>
                    <a:pt x="1804" y="12988"/>
                    <a:pt x="1667" y="13559"/>
                  </a:cubicBezTo>
                  <a:cubicBezTo>
                    <a:pt x="1530" y="14129"/>
                    <a:pt x="1347" y="14723"/>
                    <a:pt x="1142" y="15294"/>
                  </a:cubicBezTo>
                  <a:cubicBezTo>
                    <a:pt x="1051" y="15590"/>
                    <a:pt x="937" y="15864"/>
                    <a:pt x="800" y="16161"/>
                  </a:cubicBezTo>
                  <a:cubicBezTo>
                    <a:pt x="754" y="16298"/>
                    <a:pt x="685" y="16435"/>
                    <a:pt x="640" y="16572"/>
                  </a:cubicBezTo>
                  <a:lnTo>
                    <a:pt x="526" y="16777"/>
                  </a:lnTo>
                  <a:lnTo>
                    <a:pt x="480" y="16869"/>
                  </a:lnTo>
                  <a:lnTo>
                    <a:pt x="480" y="16914"/>
                  </a:lnTo>
                  <a:lnTo>
                    <a:pt x="457" y="16937"/>
                  </a:lnTo>
                  <a:cubicBezTo>
                    <a:pt x="457" y="16960"/>
                    <a:pt x="457" y="16960"/>
                    <a:pt x="457" y="16960"/>
                  </a:cubicBezTo>
                  <a:cubicBezTo>
                    <a:pt x="1" y="17645"/>
                    <a:pt x="183" y="18558"/>
                    <a:pt x="868" y="19014"/>
                  </a:cubicBezTo>
                  <a:cubicBezTo>
                    <a:pt x="1123" y="19184"/>
                    <a:pt x="1409" y="19265"/>
                    <a:pt x="1692" y="19265"/>
                  </a:cubicBezTo>
                  <a:cubicBezTo>
                    <a:pt x="2169" y="19265"/>
                    <a:pt x="2636" y="19033"/>
                    <a:pt x="2922" y="18603"/>
                  </a:cubicBezTo>
                  <a:lnTo>
                    <a:pt x="3036" y="18466"/>
                  </a:lnTo>
                  <a:lnTo>
                    <a:pt x="3128" y="18352"/>
                  </a:lnTo>
                  <a:cubicBezTo>
                    <a:pt x="3196" y="18284"/>
                    <a:pt x="3242" y="18192"/>
                    <a:pt x="3288" y="18124"/>
                  </a:cubicBezTo>
                  <a:cubicBezTo>
                    <a:pt x="3402" y="17964"/>
                    <a:pt x="3516" y="17804"/>
                    <a:pt x="3607" y="17645"/>
                  </a:cubicBezTo>
                  <a:cubicBezTo>
                    <a:pt x="3813" y="17325"/>
                    <a:pt x="3995" y="16983"/>
                    <a:pt x="4178" y="16663"/>
                  </a:cubicBezTo>
                  <a:cubicBezTo>
                    <a:pt x="4520" y="15978"/>
                    <a:pt x="4840" y="15294"/>
                    <a:pt x="5068" y="14540"/>
                  </a:cubicBezTo>
                  <a:cubicBezTo>
                    <a:pt x="5319" y="13810"/>
                    <a:pt x="5502" y="13034"/>
                    <a:pt x="5616" y="12235"/>
                  </a:cubicBezTo>
                  <a:cubicBezTo>
                    <a:pt x="5616" y="12144"/>
                    <a:pt x="5616" y="12030"/>
                    <a:pt x="5639" y="11938"/>
                  </a:cubicBezTo>
                  <a:lnTo>
                    <a:pt x="5639" y="11847"/>
                  </a:lnTo>
                  <a:cubicBezTo>
                    <a:pt x="5639" y="11824"/>
                    <a:pt x="5661" y="11801"/>
                    <a:pt x="5661" y="11778"/>
                  </a:cubicBezTo>
                  <a:lnTo>
                    <a:pt x="5661" y="11642"/>
                  </a:lnTo>
                  <a:lnTo>
                    <a:pt x="5707" y="11094"/>
                  </a:lnTo>
                  <a:cubicBezTo>
                    <a:pt x="5707" y="10729"/>
                    <a:pt x="5730" y="10386"/>
                    <a:pt x="5753" y="10021"/>
                  </a:cubicBezTo>
                  <a:cubicBezTo>
                    <a:pt x="5753" y="9861"/>
                    <a:pt x="5753" y="9679"/>
                    <a:pt x="5753" y="9496"/>
                  </a:cubicBezTo>
                  <a:lnTo>
                    <a:pt x="5776" y="8971"/>
                  </a:lnTo>
                  <a:cubicBezTo>
                    <a:pt x="5776" y="8629"/>
                    <a:pt x="5776" y="8263"/>
                    <a:pt x="5776" y="7921"/>
                  </a:cubicBezTo>
                  <a:cubicBezTo>
                    <a:pt x="5776" y="7236"/>
                    <a:pt x="5753" y="6529"/>
                    <a:pt x="5730" y="5844"/>
                  </a:cubicBezTo>
                  <a:cubicBezTo>
                    <a:pt x="5730" y="5502"/>
                    <a:pt x="5707" y="5159"/>
                    <a:pt x="5707" y="4817"/>
                  </a:cubicBezTo>
                  <a:cubicBezTo>
                    <a:pt x="5684" y="4452"/>
                    <a:pt x="5661" y="4109"/>
                    <a:pt x="5639" y="3767"/>
                  </a:cubicBezTo>
                  <a:cubicBezTo>
                    <a:pt x="5639" y="3424"/>
                    <a:pt x="5616" y="3082"/>
                    <a:pt x="5593" y="2740"/>
                  </a:cubicBezTo>
                  <a:cubicBezTo>
                    <a:pt x="5570" y="2397"/>
                    <a:pt x="5547" y="2055"/>
                    <a:pt x="5502" y="1690"/>
                  </a:cubicBezTo>
                  <a:cubicBezTo>
                    <a:pt x="5433" y="754"/>
                    <a:pt x="4611" y="1"/>
                    <a:pt x="3630" y="1"/>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67"/>
            <p:cNvSpPr/>
            <p:nvPr/>
          </p:nvSpPr>
          <p:spPr>
            <a:xfrm>
              <a:off x="7957671" y="3381524"/>
              <a:ext cx="492266" cy="164329"/>
            </a:xfrm>
            <a:custGeom>
              <a:avLst/>
              <a:gdLst/>
              <a:ahLst/>
              <a:cxnLst/>
              <a:rect l="l" t="t" r="r" b="b"/>
              <a:pathLst>
                <a:path w="10523" h="3513" extrusionOk="0">
                  <a:moveTo>
                    <a:pt x="8624" y="1"/>
                  </a:moveTo>
                  <a:cubicBezTo>
                    <a:pt x="2769" y="1"/>
                    <a:pt x="0" y="2577"/>
                    <a:pt x="0" y="2577"/>
                  </a:cubicBezTo>
                  <a:cubicBezTo>
                    <a:pt x="69" y="3353"/>
                    <a:pt x="754" y="3513"/>
                    <a:pt x="754" y="3513"/>
                  </a:cubicBezTo>
                  <a:lnTo>
                    <a:pt x="9701" y="1071"/>
                  </a:lnTo>
                  <a:cubicBezTo>
                    <a:pt x="10523" y="683"/>
                    <a:pt x="10272" y="66"/>
                    <a:pt x="10272" y="66"/>
                  </a:cubicBezTo>
                  <a:cubicBezTo>
                    <a:pt x="9698" y="21"/>
                    <a:pt x="9149" y="1"/>
                    <a:pt x="8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67"/>
            <p:cNvSpPr/>
            <p:nvPr/>
          </p:nvSpPr>
          <p:spPr>
            <a:xfrm>
              <a:off x="7976897" y="3367538"/>
              <a:ext cx="479448" cy="243945"/>
            </a:xfrm>
            <a:custGeom>
              <a:avLst/>
              <a:gdLst/>
              <a:ahLst/>
              <a:cxnLst/>
              <a:rect l="l" t="t" r="r" b="b"/>
              <a:pathLst>
                <a:path w="10249" h="5215" extrusionOk="0">
                  <a:moveTo>
                    <a:pt x="8765" y="0"/>
                  </a:moveTo>
                  <a:cubicBezTo>
                    <a:pt x="6734" y="365"/>
                    <a:pt x="1803" y="1324"/>
                    <a:pt x="0" y="2237"/>
                  </a:cubicBezTo>
                  <a:lnTo>
                    <a:pt x="160" y="3013"/>
                  </a:lnTo>
                  <a:lnTo>
                    <a:pt x="616" y="4656"/>
                  </a:lnTo>
                  <a:lnTo>
                    <a:pt x="708" y="4999"/>
                  </a:lnTo>
                  <a:cubicBezTo>
                    <a:pt x="1529" y="5152"/>
                    <a:pt x="2366" y="5215"/>
                    <a:pt x="3186" y="5215"/>
                  </a:cubicBezTo>
                  <a:cubicBezTo>
                    <a:pt x="6766" y="5215"/>
                    <a:pt x="10026" y="4019"/>
                    <a:pt x="10249" y="3926"/>
                  </a:cubicBezTo>
                  <a:cubicBezTo>
                    <a:pt x="9975" y="3013"/>
                    <a:pt x="9724" y="2374"/>
                    <a:pt x="9724" y="2328"/>
                  </a:cubicBezTo>
                  <a:cubicBezTo>
                    <a:pt x="9655" y="2168"/>
                    <a:pt x="9564" y="2009"/>
                    <a:pt x="9496" y="1849"/>
                  </a:cubicBezTo>
                  <a:cubicBezTo>
                    <a:pt x="9153" y="1073"/>
                    <a:pt x="8879" y="365"/>
                    <a:pt x="8765" y="0"/>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67"/>
            <p:cNvSpPr/>
            <p:nvPr/>
          </p:nvSpPr>
          <p:spPr>
            <a:xfrm>
              <a:off x="7998229" y="3476436"/>
              <a:ext cx="498722" cy="256200"/>
            </a:xfrm>
            <a:custGeom>
              <a:avLst/>
              <a:gdLst/>
              <a:ahLst/>
              <a:cxnLst/>
              <a:rect l="l" t="t" r="r" b="b"/>
              <a:pathLst>
                <a:path w="10661" h="5477" extrusionOk="0">
                  <a:moveTo>
                    <a:pt x="9268" y="0"/>
                  </a:moveTo>
                  <a:cubicBezTo>
                    <a:pt x="9268" y="0"/>
                    <a:pt x="7624" y="776"/>
                    <a:pt x="5022" y="1415"/>
                  </a:cubicBezTo>
                  <a:cubicBezTo>
                    <a:pt x="2123" y="2123"/>
                    <a:pt x="389" y="2306"/>
                    <a:pt x="160" y="2328"/>
                  </a:cubicBezTo>
                  <a:lnTo>
                    <a:pt x="138" y="2328"/>
                  </a:lnTo>
                  <a:cubicBezTo>
                    <a:pt x="343" y="2831"/>
                    <a:pt x="434" y="3949"/>
                    <a:pt x="1" y="4383"/>
                  </a:cubicBezTo>
                  <a:cubicBezTo>
                    <a:pt x="1409" y="5234"/>
                    <a:pt x="3568" y="5477"/>
                    <a:pt x="5576" y="5477"/>
                  </a:cubicBezTo>
                  <a:cubicBezTo>
                    <a:pt x="8253" y="5477"/>
                    <a:pt x="10660" y="5045"/>
                    <a:pt x="10660" y="5045"/>
                  </a:cubicBezTo>
                  <a:cubicBezTo>
                    <a:pt x="10455" y="3903"/>
                    <a:pt x="10112" y="2602"/>
                    <a:pt x="9793" y="1598"/>
                  </a:cubicBezTo>
                  <a:cubicBezTo>
                    <a:pt x="9519" y="685"/>
                    <a:pt x="9268" y="46"/>
                    <a:pt x="9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67"/>
            <p:cNvSpPr/>
            <p:nvPr/>
          </p:nvSpPr>
          <p:spPr>
            <a:xfrm>
              <a:off x="8012123" y="3511659"/>
              <a:ext cx="430376" cy="103612"/>
            </a:xfrm>
            <a:custGeom>
              <a:avLst/>
              <a:gdLst/>
              <a:ahLst/>
              <a:cxnLst/>
              <a:rect l="l" t="t" r="r" b="b"/>
              <a:pathLst>
                <a:path w="9200" h="2215" extrusionOk="0">
                  <a:moveTo>
                    <a:pt x="9085" y="0"/>
                  </a:moveTo>
                  <a:cubicBezTo>
                    <a:pt x="9039" y="23"/>
                    <a:pt x="9016" y="46"/>
                    <a:pt x="8971" y="69"/>
                  </a:cubicBezTo>
                  <a:cubicBezTo>
                    <a:pt x="8925" y="92"/>
                    <a:pt x="8925" y="137"/>
                    <a:pt x="8925" y="160"/>
                  </a:cubicBezTo>
                  <a:cubicBezTo>
                    <a:pt x="8948" y="206"/>
                    <a:pt x="8971" y="206"/>
                    <a:pt x="8994" y="206"/>
                  </a:cubicBezTo>
                  <a:lnTo>
                    <a:pt x="9039" y="206"/>
                  </a:lnTo>
                  <a:cubicBezTo>
                    <a:pt x="9062" y="183"/>
                    <a:pt x="9108" y="160"/>
                    <a:pt x="9153" y="137"/>
                  </a:cubicBezTo>
                  <a:cubicBezTo>
                    <a:pt x="9199" y="115"/>
                    <a:pt x="9199" y="69"/>
                    <a:pt x="9176" y="46"/>
                  </a:cubicBezTo>
                  <a:cubicBezTo>
                    <a:pt x="9153" y="0"/>
                    <a:pt x="9131" y="0"/>
                    <a:pt x="9085" y="0"/>
                  </a:cubicBezTo>
                  <a:close/>
                  <a:moveTo>
                    <a:pt x="8686" y="219"/>
                  </a:moveTo>
                  <a:cubicBezTo>
                    <a:pt x="8676" y="219"/>
                    <a:pt x="8665" y="222"/>
                    <a:pt x="8651" y="229"/>
                  </a:cubicBezTo>
                  <a:cubicBezTo>
                    <a:pt x="8537" y="274"/>
                    <a:pt x="8446" y="320"/>
                    <a:pt x="8332" y="366"/>
                  </a:cubicBezTo>
                  <a:cubicBezTo>
                    <a:pt x="8286" y="389"/>
                    <a:pt x="8263" y="411"/>
                    <a:pt x="8286" y="457"/>
                  </a:cubicBezTo>
                  <a:cubicBezTo>
                    <a:pt x="8309" y="480"/>
                    <a:pt x="8332" y="503"/>
                    <a:pt x="8355" y="503"/>
                  </a:cubicBezTo>
                  <a:lnTo>
                    <a:pt x="8377" y="503"/>
                  </a:lnTo>
                  <a:cubicBezTo>
                    <a:pt x="8491" y="457"/>
                    <a:pt x="8606" y="411"/>
                    <a:pt x="8720" y="366"/>
                  </a:cubicBezTo>
                  <a:cubicBezTo>
                    <a:pt x="8743" y="343"/>
                    <a:pt x="8765" y="297"/>
                    <a:pt x="8743" y="252"/>
                  </a:cubicBezTo>
                  <a:cubicBezTo>
                    <a:pt x="8726" y="235"/>
                    <a:pt x="8710" y="219"/>
                    <a:pt x="8686" y="219"/>
                  </a:cubicBezTo>
                  <a:close/>
                  <a:moveTo>
                    <a:pt x="8037" y="493"/>
                  </a:moveTo>
                  <a:cubicBezTo>
                    <a:pt x="8027" y="493"/>
                    <a:pt x="8019" y="496"/>
                    <a:pt x="8012" y="503"/>
                  </a:cubicBezTo>
                  <a:cubicBezTo>
                    <a:pt x="7898" y="525"/>
                    <a:pt x="7784" y="571"/>
                    <a:pt x="7670" y="617"/>
                  </a:cubicBezTo>
                  <a:cubicBezTo>
                    <a:pt x="7624" y="617"/>
                    <a:pt x="7601" y="662"/>
                    <a:pt x="7624" y="708"/>
                  </a:cubicBezTo>
                  <a:cubicBezTo>
                    <a:pt x="7647" y="731"/>
                    <a:pt x="7670" y="754"/>
                    <a:pt x="7693" y="754"/>
                  </a:cubicBezTo>
                  <a:lnTo>
                    <a:pt x="7715" y="754"/>
                  </a:lnTo>
                  <a:cubicBezTo>
                    <a:pt x="7830" y="708"/>
                    <a:pt x="7944" y="662"/>
                    <a:pt x="8058" y="640"/>
                  </a:cubicBezTo>
                  <a:cubicBezTo>
                    <a:pt x="8081" y="617"/>
                    <a:pt x="8103" y="571"/>
                    <a:pt x="8103" y="525"/>
                  </a:cubicBezTo>
                  <a:cubicBezTo>
                    <a:pt x="8087" y="509"/>
                    <a:pt x="8060" y="493"/>
                    <a:pt x="8037" y="493"/>
                  </a:cubicBezTo>
                  <a:close/>
                  <a:moveTo>
                    <a:pt x="7364" y="722"/>
                  </a:moveTo>
                  <a:cubicBezTo>
                    <a:pt x="7352" y="722"/>
                    <a:pt x="7340" y="725"/>
                    <a:pt x="7327" y="731"/>
                  </a:cubicBezTo>
                  <a:cubicBezTo>
                    <a:pt x="7236" y="754"/>
                    <a:pt x="7122" y="799"/>
                    <a:pt x="7008" y="822"/>
                  </a:cubicBezTo>
                  <a:cubicBezTo>
                    <a:pt x="6962" y="845"/>
                    <a:pt x="6939" y="891"/>
                    <a:pt x="6962" y="914"/>
                  </a:cubicBezTo>
                  <a:cubicBezTo>
                    <a:pt x="6962" y="959"/>
                    <a:pt x="6985" y="982"/>
                    <a:pt x="7031" y="982"/>
                  </a:cubicBezTo>
                  <a:lnTo>
                    <a:pt x="7053" y="982"/>
                  </a:lnTo>
                  <a:cubicBezTo>
                    <a:pt x="7168" y="936"/>
                    <a:pt x="7282" y="914"/>
                    <a:pt x="7373" y="868"/>
                  </a:cubicBezTo>
                  <a:cubicBezTo>
                    <a:pt x="7419" y="845"/>
                    <a:pt x="7442" y="822"/>
                    <a:pt x="7442" y="777"/>
                  </a:cubicBezTo>
                  <a:cubicBezTo>
                    <a:pt x="7425" y="743"/>
                    <a:pt x="7396" y="722"/>
                    <a:pt x="7364" y="722"/>
                  </a:cubicBezTo>
                  <a:close/>
                  <a:moveTo>
                    <a:pt x="6698" y="927"/>
                  </a:moveTo>
                  <a:cubicBezTo>
                    <a:pt x="6688" y="927"/>
                    <a:pt x="6678" y="930"/>
                    <a:pt x="6665" y="936"/>
                  </a:cubicBezTo>
                  <a:cubicBezTo>
                    <a:pt x="6551" y="959"/>
                    <a:pt x="6437" y="1005"/>
                    <a:pt x="6323" y="1028"/>
                  </a:cubicBezTo>
                  <a:cubicBezTo>
                    <a:pt x="6277" y="1028"/>
                    <a:pt x="6255" y="1073"/>
                    <a:pt x="6277" y="1119"/>
                  </a:cubicBezTo>
                  <a:cubicBezTo>
                    <a:pt x="6277" y="1142"/>
                    <a:pt x="6300" y="1165"/>
                    <a:pt x="6346" y="1165"/>
                  </a:cubicBezTo>
                  <a:lnTo>
                    <a:pt x="6369" y="1165"/>
                  </a:lnTo>
                  <a:cubicBezTo>
                    <a:pt x="6483" y="1142"/>
                    <a:pt x="6597" y="1096"/>
                    <a:pt x="6711" y="1073"/>
                  </a:cubicBezTo>
                  <a:cubicBezTo>
                    <a:pt x="6734" y="1073"/>
                    <a:pt x="6757" y="1028"/>
                    <a:pt x="6757" y="982"/>
                  </a:cubicBezTo>
                  <a:cubicBezTo>
                    <a:pt x="6740" y="949"/>
                    <a:pt x="6723" y="927"/>
                    <a:pt x="6698" y="927"/>
                  </a:cubicBezTo>
                  <a:close/>
                  <a:moveTo>
                    <a:pt x="6016" y="1110"/>
                  </a:moveTo>
                  <a:cubicBezTo>
                    <a:pt x="6005" y="1110"/>
                    <a:pt x="5993" y="1113"/>
                    <a:pt x="5981" y="1119"/>
                  </a:cubicBezTo>
                  <a:cubicBezTo>
                    <a:pt x="5867" y="1142"/>
                    <a:pt x="5752" y="1165"/>
                    <a:pt x="5638" y="1210"/>
                  </a:cubicBezTo>
                  <a:cubicBezTo>
                    <a:pt x="5593" y="1210"/>
                    <a:pt x="5570" y="1256"/>
                    <a:pt x="5593" y="1279"/>
                  </a:cubicBezTo>
                  <a:cubicBezTo>
                    <a:pt x="5593" y="1324"/>
                    <a:pt x="5615" y="1347"/>
                    <a:pt x="5661" y="1347"/>
                  </a:cubicBezTo>
                  <a:lnTo>
                    <a:pt x="5684" y="1347"/>
                  </a:lnTo>
                  <a:cubicBezTo>
                    <a:pt x="5798" y="1324"/>
                    <a:pt x="5912" y="1279"/>
                    <a:pt x="6026" y="1256"/>
                  </a:cubicBezTo>
                  <a:cubicBezTo>
                    <a:pt x="6049" y="1256"/>
                    <a:pt x="6072" y="1210"/>
                    <a:pt x="6072" y="1165"/>
                  </a:cubicBezTo>
                  <a:cubicBezTo>
                    <a:pt x="6072" y="1131"/>
                    <a:pt x="6048" y="1110"/>
                    <a:pt x="6016" y="1110"/>
                  </a:cubicBezTo>
                  <a:close/>
                  <a:moveTo>
                    <a:pt x="5296" y="1279"/>
                  </a:moveTo>
                  <a:cubicBezTo>
                    <a:pt x="5182" y="1302"/>
                    <a:pt x="5068" y="1324"/>
                    <a:pt x="4954" y="1347"/>
                  </a:cubicBezTo>
                  <a:cubicBezTo>
                    <a:pt x="4908" y="1370"/>
                    <a:pt x="4885" y="1393"/>
                    <a:pt x="4908" y="1438"/>
                  </a:cubicBezTo>
                  <a:cubicBezTo>
                    <a:pt x="4908" y="1484"/>
                    <a:pt x="4931" y="1507"/>
                    <a:pt x="4976" y="1507"/>
                  </a:cubicBezTo>
                  <a:cubicBezTo>
                    <a:pt x="5090" y="1461"/>
                    <a:pt x="5227" y="1438"/>
                    <a:pt x="5319" y="1416"/>
                  </a:cubicBezTo>
                  <a:cubicBezTo>
                    <a:pt x="5364" y="1416"/>
                    <a:pt x="5387" y="1370"/>
                    <a:pt x="5387" y="1324"/>
                  </a:cubicBezTo>
                  <a:cubicBezTo>
                    <a:pt x="5387" y="1302"/>
                    <a:pt x="5342" y="1279"/>
                    <a:pt x="5296" y="1279"/>
                  </a:cubicBezTo>
                  <a:close/>
                  <a:moveTo>
                    <a:pt x="4611" y="1416"/>
                  </a:moveTo>
                  <a:cubicBezTo>
                    <a:pt x="4497" y="1438"/>
                    <a:pt x="4383" y="1461"/>
                    <a:pt x="4269" y="1484"/>
                  </a:cubicBezTo>
                  <a:cubicBezTo>
                    <a:pt x="4223" y="1507"/>
                    <a:pt x="4200" y="1530"/>
                    <a:pt x="4200" y="1575"/>
                  </a:cubicBezTo>
                  <a:cubicBezTo>
                    <a:pt x="4200" y="1621"/>
                    <a:pt x="4246" y="1644"/>
                    <a:pt x="4269" y="1644"/>
                  </a:cubicBezTo>
                  <a:lnTo>
                    <a:pt x="4292" y="1644"/>
                  </a:lnTo>
                  <a:cubicBezTo>
                    <a:pt x="4406" y="1621"/>
                    <a:pt x="4520" y="1598"/>
                    <a:pt x="4634" y="1575"/>
                  </a:cubicBezTo>
                  <a:cubicBezTo>
                    <a:pt x="4680" y="1553"/>
                    <a:pt x="4702" y="1530"/>
                    <a:pt x="4702" y="1484"/>
                  </a:cubicBezTo>
                  <a:cubicBezTo>
                    <a:pt x="4680" y="1438"/>
                    <a:pt x="4657" y="1416"/>
                    <a:pt x="4611" y="1416"/>
                  </a:cubicBezTo>
                  <a:close/>
                  <a:moveTo>
                    <a:pt x="3926" y="1553"/>
                  </a:moveTo>
                  <a:cubicBezTo>
                    <a:pt x="3789" y="1575"/>
                    <a:pt x="3675" y="1598"/>
                    <a:pt x="3561" y="1621"/>
                  </a:cubicBezTo>
                  <a:cubicBezTo>
                    <a:pt x="3538" y="1621"/>
                    <a:pt x="3493" y="1667"/>
                    <a:pt x="3516" y="1712"/>
                  </a:cubicBezTo>
                  <a:cubicBezTo>
                    <a:pt x="3516" y="1735"/>
                    <a:pt x="3538" y="1758"/>
                    <a:pt x="3584" y="1758"/>
                  </a:cubicBezTo>
                  <a:cubicBezTo>
                    <a:pt x="3698" y="1735"/>
                    <a:pt x="3835" y="1712"/>
                    <a:pt x="3949" y="1690"/>
                  </a:cubicBezTo>
                  <a:cubicBezTo>
                    <a:pt x="3972" y="1690"/>
                    <a:pt x="4018" y="1667"/>
                    <a:pt x="3995" y="1621"/>
                  </a:cubicBezTo>
                  <a:cubicBezTo>
                    <a:pt x="3995" y="1575"/>
                    <a:pt x="3949" y="1553"/>
                    <a:pt x="3926" y="1553"/>
                  </a:cubicBezTo>
                  <a:close/>
                  <a:moveTo>
                    <a:pt x="3219" y="1667"/>
                  </a:moveTo>
                  <a:cubicBezTo>
                    <a:pt x="3105" y="1690"/>
                    <a:pt x="2991" y="1712"/>
                    <a:pt x="2876" y="1735"/>
                  </a:cubicBezTo>
                  <a:cubicBezTo>
                    <a:pt x="2831" y="1735"/>
                    <a:pt x="2808" y="1781"/>
                    <a:pt x="2808" y="1804"/>
                  </a:cubicBezTo>
                  <a:cubicBezTo>
                    <a:pt x="2808" y="1849"/>
                    <a:pt x="2854" y="1872"/>
                    <a:pt x="2876" y="1872"/>
                  </a:cubicBezTo>
                  <a:lnTo>
                    <a:pt x="2899" y="1872"/>
                  </a:lnTo>
                  <a:cubicBezTo>
                    <a:pt x="3013" y="1849"/>
                    <a:pt x="3128" y="1849"/>
                    <a:pt x="3242" y="1827"/>
                  </a:cubicBezTo>
                  <a:cubicBezTo>
                    <a:pt x="3287" y="1804"/>
                    <a:pt x="3310" y="1781"/>
                    <a:pt x="3310" y="1735"/>
                  </a:cubicBezTo>
                  <a:cubicBezTo>
                    <a:pt x="3287" y="1690"/>
                    <a:pt x="3264" y="1667"/>
                    <a:pt x="3219" y="1667"/>
                  </a:cubicBezTo>
                  <a:close/>
                  <a:moveTo>
                    <a:pt x="2511" y="1781"/>
                  </a:moveTo>
                  <a:cubicBezTo>
                    <a:pt x="2397" y="1804"/>
                    <a:pt x="2283" y="1827"/>
                    <a:pt x="2169" y="1827"/>
                  </a:cubicBezTo>
                  <a:cubicBezTo>
                    <a:pt x="2123" y="1827"/>
                    <a:pt x="2100" y="1872"/>
                    <a:pt x="2100" y="1918"/>
                  </a:cubicBezTo>
                  <a:cubicBezTo>
                    <a:pt x="2123" y="1941"/>
                    <a:pt x="2146" y="1986"/>
                    <a:pt x="2192" y="1986"/>
                  </a:cubicBezTo>
                  <a:cubicBezTo>
                    <a:pt x="2306" y="1963"/>
                    <a:pt x="2420" y="1941"/>
                    <a:pt x="2534" y="1918"/>
                  </a:cubicBezTo>
                  <a:cubicBezTo>
                    <a:pt x="2580" y="1918"/>
                    <a:pt x="2603" y="1895"/>
                    <a:pt x="2603" y="1849"/>
                  </a:cubicBezTo>
                  <a:cubicBezTo>
                    <a:pt x="2603" y="1804"/>
                    <a:pt x="2557" y="1781"/>
                    <a:pt x="2511" y="1781"/>
                  </a:cubicBezTo>
                  <a:close/>
                  <a:moveTo>
                    <a:pt x="1826" y="1872"/>
                  </a:moveTo>
                  <a:cubicBezTo>
                    <a:pt x="1690" y="1895"/>
                    <a:pt x="1575" y="1918"/>
                    <a:pt x="1461" y="1918"/>
                  </a:cubicBezTo>
                  <a:cubicBezTo>
                    <a:pt x="1438" y="1918"/>
                    <a:pt x="1393" y="1963"/>
                    <a:pt x="1416" y="2009"/>
                  </a:cubicBezTo>
                  <a:cubicBezTo>
                    <a:pt x="1416" y="2032"/>
                    <a:pt x="1438" y="2078"/>
                    <a:pt x="1484" y="2078"/>
                  </a:cubicBezTo>
                  <a:cubicBezTo>
                    <a:pt x="1598" y="2055"/>
                    <a:pt x="1712" y="2032"/>
                    <a:pt x="1849" y="2032"/>
                  </a:cubicBezTo>
                  <a:cubicBezTo>
                    <a:pt x="1872" y="2009"/>
                    <a:pt x="1918" y="1986"/>
                    <a:pt x="1895" y="1941"/>
                  </a:cubicBezTo>
                  <a:cubicBezTo>
                    <a:pt x="1895" y="1895"/>
                    <a:pt x="1872" y="1872"/>
                    <a:pt x="1826" y="1872"/>
                  </a:cubicBezTo>
                  <a:close/>
                  <a:moveTo>
                    <a:pt x="1119" y="1963"/>
                  </a:moveTo>
                  <a:cubicBezTo>
                    <a:pt x="1005" y="1986"/>
                    <a:pt x="868" y="1986"/>
                    <a:pt x="777" y="2009"/>
                  </a:cubicBezTo>
                  <a:cubicBezTo>
                    <a:pt x="731" y="2009"/>
                    <a:pt x="708" y="2032"/>
                    <a:pt x="708" y="2078"/>
                  </a:cubicBezTo>
                  <a:cubicBezTo>
                    <a:pt x="708" y="2123"/>
                    <a:pt x="731" y="2146"/>
                    <a:pt x="777" y="2146"/>
                  </a:cubicBezTo>
                  <a:cubicBezTo>
                    <a:pt x="891" y="2146"/>
                    <a:pt x="1005" y="2123"/>
                    <a:pt x="1142" y="2100"/>
                  </a:cubicBezTo>
                  <a:cubicBezTo>
                    <a:pt x="1187" y="2100"/>
                    <a:pt x="1210" y="2078"/>
                    <a:pt x="1210" y="2032"/>
                  </a:cubicBezTo>
                  <a:cubicBezTo>
                    <a:pt x="1187" y="1986"/>
                    <a:pt x="1165" y="1963"/>
                    <a:pt x="1119" y="1963"/>
                  </a:cubicBezTo>
                  <a:close/>
                  <a:moveTo>
                    <a:pt x="411" y="2032"/>
                  </a:moveTo>
                  <a:cubicBezTo>
                    <a:pt x="183" y="2055"/>
                    <a:pt x="69" y="2078"/>
                    <a:pt x="69" y="2078"/>
                  </a:cubicBezTo>
                  <a:cubicBezTo>
                    <a:pt x="23" y="2078"/>
                    <a:pt x="0" y="2100"/>
                    <a:pt x="0" y="2146"/>
                  </a:cubicBezTo>
                  <a:cubicBezTo>
                    <a:pt x="0" y="2192"/>
                    <a:pt x="23" y="2215"/>
                    <a:pt x="69" y="2215"/>
                  </a:cubicBezTo>
                  <a:cubicBezTo>
                    <a:pt x="69" y="2215"/>
                    <a:pt x="206" y="2215"/>
                    <a:pt x="434" y="2192"/>
                  </a:cubicBezTo>
                  <a:cubicBezTo>
                    <a:pt x="480" y="2169"/>
                    <a:pt x="503" y="2146"/>
                    <a:pt x="503" y="2100"/>
                  </a:cubicBezTo>
                  <a:cubicBezTo>
                    <a:pt x="503" y="2055"/>
                    <a:pt x="457" y="2032"/>
                    <a:pt x="411" y="203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67"/>
            <p:cNvSpPr/>
            <p:nvPr/>
          </p:nvSpPr>
          <p:spPr>
            <a:xfrm>
              <a:off x="8339910" y="3559700"/>
              <a:ext cx="153813" cy="161289"/>
            </a:xfrm>
            <a:custGeom>
              <a:avLst/>
              <a:gdLst/>
              <a:ahLst/>
              <a:cxnLst/>
              <a:rect l="l" t="t" r="r" b="b"/>
              <a:pathLst>
                <a:path w="3288" h="3448" extrusionOk="0">
                  <a:moveTo>
                    <a:pt x="69" y="1"/>
                  </a:moveTo>
                  <a:cubicBezTo>
                    <a:pt x="46" y="1"/>
                    <a:pt x="1" y="46"/>
                    <a:pt x="1" y="92"/>
                  </a:cubicBezTo>
                  <a:cubicBezTo>
                    <a:pt x="24" y="138"/>
                    <a:pt x="24" y="183"/>
                    <a:pt x="24" y="206"/>
                  </a:cubicBezTo>
                  <a:cubicBezTo>
                    <a:pt x="24" y="252"/>
                    <a:pt x="69" y="275"/>
                    <a:pt x="92" y="275"/>
                  </a:cubicBezTo>
                  <a:lnTo>
                    <a:pt x="115" y="275"/>
                  </a:lnTo>
                  <a:cubicBezTo>
                    <a:pt x="138" y="275"/>
                    <a:pt x="183" y="229"/>
                    <a:pt x="161" y="206"/>
                  </a:cubicBezTo>
                  <a:cubicBezTo>
                    <a:pt x="161" y="160"/>
                    <a:pt x="161" y="115"/>
                    <a:pt x="161" y="69"/>
                  </a:cubicBezTo>
                  <a:cubicBezTo>
                    <a:pt x="161" y="23"/>
                    <a:pt x="115" y="1"/>
                    <a:pt x="69" y="1"/>
                  </a:cubicBezTo>
                  <a:close/>
                  <a:moveTo>
                    <a:pt x="138" y="480"/>
                  </a:moveTo>
                  <a:cubicBezTo>
                    <a:pt x="92" y="480"/>
                    <a:pt x="69" y="526"/>
                    <a:pt x="69" y="571"/>
                  </a:cubicBezTo>
                  <a:cubicBezTo>
                    <a:pt x="92" y="685"/>
                    <a:pt x="115" y="800"/>
                    <a:pt x="161" y="914"/>
                  </a:cubicBezTo>
                  <a:cubicBezTo>
                    <a:pt x="161" y="959"/>
                    <a:pt x="183" y="982"/>
                    <a:pt x="229" y="982"/>
                  </a:cubicBezTo>
                  <a:cubicBezTo>
                    <a:pt x="275" y="959"/>
                    <a:pt x="298" y="914"/>
                    <a:pt x="298" y="891"/>
                  </a:cubicBezTo>
                  <a:cubicBezTo>
                    <a:pt x="275" y="777"/>
                    <a:pt x="252" y="663"/>
                    <a:pt x="229" y="548"/>
                  </a:cubicBezTo>
                  <a:cubicBezTo>
                    <a:pt x="206" y="503"/>
                    <a:pt x="183" y="480"/>
                    <a:pt x="138" y="480"/>
                  </a:cubicBezTo>
                  <a:close/>
                  <a:moveTo>
                    <a:pt x="298" y="1165"/>
                  </a:moveTo>
                  <a:cubicBezTo>
                    <a:pt x="252" y="1188"/>
                    <a:pt x="229" y="1233"/>
                    <a:pt x="252" y="1256"/>
                  </a:cubicBezTo>
                  <a:cubicBezTo>
                    <a:pt x="275" y="1370"/>
                    <a:pt x="320" y="1484"/>
                    <a:pt x="366" y="1598"/>
                  </a:cubicBezTo>
                  <a:cubicBezTo>
                    <a:pt x="389" y="1621"/>
                    <a:pt x="412" y="1644"/>
                    <a:pt x="435" y="1644"/>
                  </a:cubicBezTo>
                  <a:lnTo>
                    <a:pt x="457" y="1644"/>
                  </a:lnTo>
                  <a:cubicBezTo>
                    <a:pt x="503" y="1621"/>
                    <a:pt x="526" y="1576"/>
                    <a:pt x="503" y="1553"/>
                  </a:cubicBezTo>
                  <a:cubicBezTo>
                    <a:pt x="457" y="1439"/>
                    <a:pt x="412" y="1324"/>
                    <a:pt x="389" y="1210"/>
                  </a:cubicBezTo>
                  <a:cubicBezTo>
                    <a:pt x="366" y="1188"/>
                    <a:pt x="343" y="1165"/>
                    <a:pt x="298" y="1165"/>
                  </a:cubicBezTo>
                  <a:close/>
                  <a:moveTo>
                    <a:pt x="588" y="1817"/>
                  </a:moveTo>
                  <a:cubicBezTo>
                    <a:pt x="575" y="1817"/>
                    <a:pt x="562" y="1820"/>
                    <a:pt x="549" y="1827"/>
                  </a:cubicBezTo>
                  <a:cubicBezTo>
                    <a:pt x="526" y="1849"/>
                    <a:pt x="503" y="1895"/>
                    <a:pt x="526" y="1918"/>
                  </a:cubicBezTo>
                  <a:cubicBezTo>
                    <a:pt x="571" y="2032"/>
                    <a:pt x="640" y="2146"/>
                    <a:pt x="708" y="2238"/>
                  </a:cubicBezTo>
                  <a:cubicBezTo>
                    <a:pt x="731" y="2260"/>
                    <a:pt x="754" y="2260"/>
                    <a:pt x="777" y="2260"/>
                  </a:cubicBezTo>
                  <a:lnTo>
                    <a:pt x="823" y="2260"/>
                  </a:lnTo>
                  <a:cubicBezTo>
                    <a:pt x="845" y="2238"/>
                    <a:pt x="845" y="2192"/>
                    <a:pt x="823" y="2146"/>
                  </a:cubicBezTo>
                  <a:cubicBezTo>
                    <a:pt x="777" y="2055"/>
                    <a:pt x="708" y="1964"/>
                    <a:pt x="663" y="1849"/>
                  </a:cubicBezTo>
                  <a:cubicBezTo>
                    <a:pt x="647" y="1833"/>
                    <a:pt x="619" y="1817"/>
                    <a:pt x="588" y="1817"/>
                  </a:cubicBezTo>
                  <a:close/>
                  <a:moveTo>
                    <a:pt x="1002" y="2403"/>
                  </a:moveTo>
                  <a:cubicBezTo>
                    <a:pt x="982" y="2403"/>
                    <a:pt x="959" y="2409"/>
                    <a:pt x="937" y="2420"/>
                  </a:cubicBezTo>
                  <a:cubicBezTo>
                    <a:pt x="914" y="2443"/>
                    <a:pt x="914" y="2489"/>
                    <a:pt x="937" y="2511"/>
                  </a:cubicBezTo>
                  <a:cubicBezTo>
                    <a:pt x="1005" y="2603"/>
                    <a:pt x="1096" y="2694"/>
                    <a:pt x="1188" y="2762"/>
                  </a:cubicBezTo>
                  <a:cubicBezTo>
                    <a:pt x="1211" y="2785"/>
                    <a:pt x="1233" y="2785"/>
                    <a:pt x="1233" y="2785"/>
                  </a:cubicBezTo>
                  <a:cubicBezTo>
                    <a:pt x="1256" y="2785"/>
                    <a:pt x="1279" y="2785"/>
                    <a:pt x="1302" y="2762"/>
                  </a:cubicBezTo>
                  <a:cubicBezTo>
                    <a:pt x="1325" y="2740"/>
                    <a:pt x="1325" y="2694"/>
                    <a:pt x="1279" y="2671"/>
                  </a:cubicBezTo>
                  <a:cubicBezTo>
                    <a:pt x="1211" y="2580"/>
                    <a:pt x="1119" y="2511"/>
                    <a:pt x="1051" y="2420"/>
                  </a:cubicBezTo>
                  <a:cubicBezTo>
                    <a:pt x="1039" y="2409"/>
                    <a:pt x="1022" y="2403"/>
                    <a:pt x="1002" y="2403"/>
                  </a:cubicBezTo>
                  <a:close/>
                  <a:moveTo>
                    <a:pt x="1516" y="2862"/>
                  </a:moveTo>
                  <a:cubicBezTo>
                    <a:pt x="1496" y="2862"/>
                    <a:pt x="1475" y="2873"/>
                    <a:pt x="1462" y="2899"/>
                  </a:cubicBezTo>
                  <a:cubicBezTo>
                    <a:pt x="1439" y="2922"/>
                    <a:pt x="1439" y="2968"/>
                    <a:pt x="1484" y="2991"/>
                  </a:cubicBezTo>
                  <a:cubicBezTo>
                    <a:pt x="1576" y="3059"/>
                    <a:pt x="1690" y="3105"/>
                    <a:pt x="1804" y="3173"/>
                  </a:cubicBezTo>
                  <a:lnTo>
                    <a:pt x="1827" y="3173"/>
                  </a:lnTo>
                  <a:cubicBezTo>
                    <a:pt x="1850" y="3173"/>
                    <a:pt x="1872" y="3151"/>
                    <a:pt x="1895" y="3128"/>
                  </a:cubicBezTo>
                  <a:cubicBezTo>
                    <a:pt x="1918" y="3105"/>
                    <a:pt x="1895" y="3059"/>
                    <a:pt x="1850" y="3036"/>
                  </a:cubicBezTo>
                  <a:cubicBezTo>
                    <a:pt x="1758" y="2991"/>
                    <a:pt x="1667" y="2922"/>
                    <a:pt x="1553" y="2877"/>
                  </a:cubicBezTo>
                  <a:cubicBezTo>
                    <a:pt x="1543" y="2867"/>
                    <a:pt x="1530" y="2862"/>
                    <a:pt x="1516" y="2862"/>
                  </a:cubicBezTo>
                  <a:close/>
                  <a:moveTo>
                    <a:pt x="2169" y="3151"/>
                  </a:moveTo>
                  <a:cubicBezTo>
                    <a:pt x="2146" y="3151"/>
                    <a:pt x="2101" y="3173"/>
                    <a:pt x="2078" y="3219"/>
                  </a:cubicBezTo>
                  <a:cubicBezTo>
                    <a:pt x="2078" y="3242"/>
                    <a:pt x="2101" y="3287"/>
                    <a:pt x="2146" y="3310"/>
                  </a:cubicBezTo>
                  <a:cubicBezTo>
                    <a:pt x="2238" y="3333"/>
                    <a:pt x="2375" y="3356"/>
                    <a:pt x="2489" y="3379"/>
                  </a:cubicBezTo>
                  <a:cubicBezTo>
                    <a:pt x="2489" y="3402"/>
                    <a:pt x="2489" y="3402"/>
                    <a:pt x="2489" y="3402"/>
                  </a:cubicBezTo>
                  <a:cubicBezTo>
                    <a:pt x="2534" y="3402"/>
                    <a:pt x="2557" y="3356"/>
                    <a:pt x="2580" y="3333"/>
                  </a:cubicBezTo>
                  <a:cubicBezTo>
                    <a:pt x="2580" y="3287"/>
                    <a:pt x="2557" y="3242"/>
                    <a:pt x="2512" y="3242"/>
                  </a:cubicBezTo>
                  <a:cubicBezTo>
                    <a:pt x="2397" y="3219"/>
                    <a:pt x="2283" y="3196"/>
                    <a:pt x="2169" y="3151"/>
                  </a:cubicBezTo>
                  <a:close/>
                  <a:moveTo>
                    <a:pt x="2854" y="3287"/>
                  </a:moveTo>
                  <a:cubicBezTo>
                    <a:pt x="2808" y="3287"/>
                    <a:pt x="2786" y="3310"/>
                    <a:pt x="2786" y="3356"/>
                  </a:cubicBezTo>
                  <a:cubicBezTo>
                    <a:pt x="2786" y="3402"/>
                    <a:pt x="2808" y="3424"/>
                    <a:pt x="2854" y="3424"/>
                  </a:cubicBezTo>
                  <a:cubicBezTo>
                    <a:pt x="2900" y="3447"/>
                    <a:pt x="2968" y="3447"/>
                    <a:pt x="3014" y="3447"/>
                  </a:cubicBezTo>
                  <a:cubicBezTo>
                    <a:pt x="3128" y="3447"/>
                    <a:pt x="3219" y="3424"/>
                    <a:pt x="3219" y="3424"/>
                  </a:cubicBezTo>
                  <a:cubicBezTo>
                    <a:pt x="3242" y="3424"/>
                    <a:pt x="3288" y="3379"/>
                    <a:pt x="3288" y="3356"/>
                  </a:cubicBezTo>
                  <a:cubicBezTo>
                    <a:pt x="3265" y="3310"/>
                    <a:pt x="3242" y="3287"/>
                    <a:pt x="3196" y="328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67"/>
            <p:cNvSpPr/>
            <p:nvPr/>
          </p:nvSpPr>
          <p:spPr>
            <a:xfrm>
              <a:off x="8141329" y="3495287"/>
              <a:ext cx="25682" cy="40042"/>
            </a:xfrm>
            <a:custGeom>
              <a:avLst/>
              <a:gdLst/>
              <a:ahLst/>
              <a:cxnLst/>
              <a:rect l="l" t="t" r="r" b="b"/>
              <a:pathLst>
                <a:path w="549" h="856" extrusionOk="0">
                  <a:moveTo>
                    <a:pt x="149" y="0"/>
                  </a:moveTo>
                  <a:cubicBezTo>
                    <a:pt x="136" y="0"/>
                    <a:pt x="125" y="3"/>
                    <a:pt x="114" y="8"/>
                  </a:cubicBezTo>
                  <a:cubicBezTo>
                    <a:pt x="0" y="31"/>
                    <a:pt x="0" y="259"/>
                    <a:pt x="92" y="487"/>
                  </a:cubicBezTo>
                  <a:cubicBezTo>
                    <a:pt x="176" y="720"/>
                    <a:pt x="320" y="855"/>
                    <a:pt x="413" y="855"/>
                  </a:cubicBezTo>
                  <a:cubicBezTo>
                    <a:pt x="420" y="855"/>
                    <a:pt x="427" y="854"/>
                    <a:pt x="434" y="853"/>
                  </a:cubicBezTo>
                  <a:cubicBezTo>
                    <a:pt x="548" y="807"/>
                    <a:pt x="548" y="579"/>
                    <a:pt x="457" y="350"/>
                  </a:cubicBezTo>
                  <a:cubicBezTo>
                    <a:pt x="376" y="149"/>
                    <a:pt x="242" y="0"/>
                    <a:pt x="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67"/>
            <p:cNvSpPr/>
            <p:nvPr/>
          </p:nvSpPr>
          <p:spPr>
            <a:xfrm>
              <a:off x="7976897" y="3367538"/>
              <a:ext cx="444223" cy="140987"/>
            </a:xfrm>
            <a:custGeom>
              <a:avLst/>
              <a:gdLst/>
              <a:ahLst/>
              <a:cxnLst/>
              <a:rect l="l" t="t" r="r" b="b"/>
              <a:pathLst>
                <a:path w="9496" h="3014" extrusionOk="0">
                  <a:moveTo>
                    <a:pt x="8765" y="0"/>
                  </a:moveTo>
                  <a:cubicBezTo>
                    <a:pt x="6734" y="365"/>
                    <a:pt x="1803" y="1324"/>
                    <a:pt x="0" y="2237"/>
                  </a:cubicBezTo>
                  <a:lnTo>
                    <a:pt x="160" y="3013"/>
                  </a:lnTo>
                  <a:cubicBezTo>
                    <a:pt x="1799" y="2517"/>
                    <a:pt x="4807" y="1751"/>
                    <a:pt x="7762" y="1751"/>
                  </a:cubicBezTo>
                  <a:cubicBezTo>
                    <a:pt x="8346" y="1751"/>
                    <a:pt x="8927" y="1781"/>
                    <a:pt x="9496" y="1849"/>
                  </a:cubicBezTo>
                  <a:cubicBezTo>
                    <a:pt x="9153" y="1073"/>
                    <a:pt x="8879" y="365"/>
                    <a:pt x="8765"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67"/>
            <p:cNvSpPr/>
            <p:nvPr/>
          </p:nvSpPr>
          <p:spPr>
            <a:xfrm>
              <a:off x="7763347" y="2776925"/>
              <a:ext cx="674848" cy="725192"/>
            </a:xfrm>
            <a:custGeom>
              <a:avLst/>
              <a:gdLst/>
              <a:ahLst/>
              <a:cxnLst/>
              <a:rect l="l" t="t" r="r" b="b"/>
              <a:pathLst>
                <a:path w="14426" h="15503" extrusionOk="0">
                  <a:moveTo>
                    <a:pt x="9834" y="0"/>
                  </a:moveTo>
                  <a:cubicBezTo>
                    <a:pt x="9719" y="0"/>
                    <a:pt x="9598" y="9"/>
                    <a:pt x="9473" y="27"/>
                  </a:cubicBezTo>
                  <a:cubicBezTo>
                    <a:pt x="9313" y="49"/>
                    <a:pt x="9153" y="49"/>
                    <a:pt x="8993" y="72"/>
                  </a:cubicBezTo>
                  <a:cubicBezTo>
                    <a:pt x="8537" y="141"/>
                    <a:pt x="8103" y="209"/>
                    <a:pt x="7761" y="255"/>
                  </a:cubicBezTo>
                  <a:cubicBezTo>
                    <a:pt x="7647" y="278"/>
                    <a:pt x="7533" y="300"/>
                    <a:pt x="7441" y="323"/>
                  </a:cubicBezTo>
                  <a:cubicBezTo>
                    <a:pt x="7190" y="369"/>
                    <a:pt x="7008" y="392"/>
                    <a:pt x="6916" y="415"/>
                  </a:cubicBezTo>
                  <a:cubicBezTo>
                    <a:pt x="6893" y="415"/>
                    <a:pt x="6871" y="437"/>
                    <a:pt x="6871" y="437"/>
                  </a:cubicBezTo>
                  <a:lnTo>
                    <a:pt x="3059" y="2583"/>
                  </a:lnTo>
                  <a:lnTo>
                    <a:pt x="2716" y="2788"/>
                  </a:lnTo>
                  <a:cubicBezTo>
                    <a:pt x="2557" y="2880"/>
                    <a:pt x="2420" y="2971"/>
                    <a:pt x="2283" y="3062"/>
                  </a:cubicBezTo>
                  <a:cubicBezTo>
                    <a:pt x="1940" y="3268"/>
                    <a:pt x="1666" y="3450"/>
                    <a:pt x="1438" y="3633"/>
                  </a:cubicBezTo>
                  <a:cubicBezTo>
                    <a:pt x="1141" y="3861"/>
                    <a:pt x="913" y="4067"/>
                    <a:pt x="753" y="4249"/>
                  </a:cubicBezTo>
                  <a:cubicBezTo>
                    <a:pt x="0" y="5094"/>
                    <a:pt x="320" y="5779"/>
                    <a:pt x="685" y="7194"/>
                  </a:cubicBezTo>
                  <a:cubicBezTo>
                    <a:pt x="685" y="7216"/>
                    <a:pt x="685" y="7239"/>
                    <a:pt x="708" y="7262"/>
                  </a:cubicBezTo>
                  <a:cubicBezTo>
                    <a:pt x="708" y="7262"/>
                    <a:pt x="708" y="7285"/>
                    <a:pt x="708" y="7285"/>
                  </a:cubicBezTo>
                  <a:cubicBezTo>
                    <a:pt x="731" y="7399"/>
                    <a:pt x="753" y="7513"/>
                    <a:pt x="776" y="7605"/>
                  </a:cubicBezTo>
                  <a:cubicBezTo>
                    <a:pt x="799" y="7741"/>
                    <a:pt x="822" y="7878"/>
                    <a:pt x="868" y="8015"/>
                  </a:cubicBezTo>
                  <a:cubicBezTo>
                    <a:pt x="913" y="8289"/>
                    <a:pt x="936" y="8563"/>
                    <a:pt x="982" y="8814"/>
                  </a:cubicBezTo>
                  <a:cubicBezTo>
                    <a:pt x="982" y="8928"/>
                    <a:pt x="1004" y="9043"/>
                    <a:pt x="1004" y="9134"/>
                  </a:cubicBezTo>
                  <a:cubicBezTo>
                    <a:pt x="1050" y="9499"/>
                    <a:pt x="1096" y="9864"/>
                    <a:pt x="1119" y="10184"/>
                  </a:cubicBezTo>
                  <a:cubicBezTo>
                    <a:pt x="1141" y="10435"/>
                    <a:pt x="1164" y="10663"/>
                    <a:pt x="1187" y="10869"/>
                  </a:cubicBezTo>
                  <a:cubicBezTo>
                    <a:pt x="1256" y="11279"/>
                    <a:pt x="1301" y="11645"/>
                    <a:pt x="1392" y="11964"/>
                  </a:cubicBezTo>
                  <a:cubicBezTo>
                    <a:pt x="1484" y="12238"/>
                    <a:pt x="1575" y="12443"/>
                    <a:pt x="1712" y="12603"/>
                  </a:cubicBezTo>
                  <a:cubicBezTo>
                    <a:pt x="2306" y="13288"/>
                    <a:pt x="3264" y="13722"/>
                    <a:pt x="3584" y="13859"/>
                  </a:cubicBezTo>
                  <a:cubicBezTo>
                    <a:pt x="3652" y="13881"/>
                    <a:pt x="3698" y="13904"/>
                    <a:pt x="3698" y="13904"/>
                  </a:cubicBezTo>
                  <a:cubicBezTo>
                    <a:pt x="3721" y="13950"/>
                    <a:pt x="3721" y="13996"/>
                    <a:pt x="3744" y="14018"/>
                  </a:cubicBezTo>
                  <a:cubicBezTo>
                    <a:pt x="3789" y="14178"/>
                    <a:pt x="3835" y="14338"/>
                    <a:pt x="3903" y="14543"/>
                  </a:cubicBezTo>
                  <a:cubicBezTo>
                    <a:pt x="3949" y="14703"/>
                    <a:pt x="3995" y="14886"/>
                    <a:pt x="4040" y="15068"/>
                  </a:cubicBezTo>
                  <a:cubicBezTo>
                    <a:pt x="4063" y="15205"/>
                    <a:pt x="4109" y="15342"/>
                    <a:pt x="4154" y="15502"/>
                  </a:cubicBezTo>
                  <a:cubicBezTo>
                    <a:pt x="6505" y="13699"/>
                    <a:pt x="12143" y="13128"/>
                    <a:pt x="14426" y="12991"/>
                  </a:cubicBezTo>
                  <a:cubicBezTo>
                    <a:pt x="14380" y="12877"/>
                    <a:pt x="14334" y="12763"/>
                    <a:pt x="14289" y="12672"/>
                  </a:cubicBezTo>
                  <a:cubicBezTo>
                    <a:pt x="14266" y="12603"/>
                    <a:pt x="14220" y="12512"/>
                    <a:pt x="14197" y="12443"/>
                  </a:cubicBezTo>
                  <a:cubicBezTo>
                    <a:pt x="13832" y="11645"/>
                    <a:pt x="13581" y="10914"/>
                    <a:pt x="13376" y="10252"/>
                  </a:cubicBezTo>
                  <a:cubicBezTo>
                    <a:pt x="13353" y="10184"/>
                    <a:pt x="13330" y="10138"/>
                    <a:pt x="13330" y="10070"/>
                  </a:cubicBezTo>
                  <a:cubicBezTo>
                    <a:pt x="13239" y="9773"/>
                    <a:pt x="13170" y="9453"/>
                    <a:pt x="13102" y="9111"/>
                  </a:cubicBezTo>
                  <a:cubicBezTo>
                    <a:pt x="13011" y="8700"/>
                    <a:pt x="12942" y="8266"/>
                    <a:pt x="12851" y="7810"/>
                  </a:cubicBezTo>
                  <a:cubicBezTo>
                    <a:pt x="12828" y="7605"/>
                    <a:pt x="12805" y="7399"/>
                    <a:pt x="12782" y="7194"/>
                  </a:cubicBezTo>
                  <a:cubicBezTo>
                    <a:pt x="12737" y="6874"/>
                    <a:pt x="12691" y="6532"/>
                    <a:pt x="12668" y="6189"/>
                  </a:cubicBezTo>
                  <a:cubicBezTo>
                    <a:pt x="12645" y="6167"/>
                    <a:pt x="12645" y="6144"/>
                    <a:pt x="12645" y="6098"/>
                  </a:cubicBezTo>
                  <a:cubicBezTo>
                    <a:pt x="12645" y="6052"/>
                    <a:pt x="12645" y="5984"/>
                    <a:pt x="12623" y="5915"/>
                  </a:cubicBezTo>
                  <a:lnTo>
                    <a:pt x="12623" y="5801"/>
                  </a:lnTo>
                  <a:cubicBezTo>
                    <a:pt x="12623" y="5733"/>
                    <a:pt x="12600" y="5664"/>
                    <a:pt x="12600" y="5596"/>
                  </a:cubicBezTo>
                  <a:cubicBezTo>
                    <a:pt x="12554" y="5071"/>
                    <a:pt x="12531" y="4569"/>
                    <a:pt x="12508" y="4067"/>
                  </a:cubicBezTo>
                  <a:cubicBezTo>
                    <a:pt x="12508" y="3907"/>
                    <a:pt x="12508" y="3724"/>
                    <a:pt x="12486" y="3564"/>
                  </a:cubicBezTo>
                  <a:cubicBezTo>
                    <a:pt x="12463" y="3382"/>
                    <a:pt x="12440" y="3176"/>
                    <a:pt x="12417" y="2994"/>
                  </a:cubicBezTo>
                  <a:cubicBezTo>
                    <a:pt x="12349" y="2537"/>
                    <a:pt x="12235" y="2104"/>
                    <a:pt x="12075" y="1716"/>
                  </a:cubicBezTo>
                  <a:cubicBezTo>
                    <a:pt x="11778" y="1008"/>
                    <a:pt x="11344" y="460"/>
                    <a:pt x="10705" y="186"/>
                  </a:cubicBezTo>
                  <a:cubicBezTo>
                    <a:pt x="10452" y="68"/>
                    <a:pt x="10162" y="0"/>
                    <a:pt x="983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67"/>
            <p:cNvSpPr/>
            <p:nvPr/>
          </p:nvSpPr>
          <p:spPr>
            <a:xfrm>
              <a:off x="7818875" y="3142211"/>
              <a:ext cx="557384" cy="194407"/>
            </a:xfrm>
            <a:custGeom>
              <a:avLst/>
              <a:gdLst/>
              <a:ahLst/>
              <a:cxnLst/>
              <a:rect l="l" t="t" r="r" b="b"/>
              <a:pathLst>
                <a:path w="11915" h="4156" extrusionOk="0">
                  <a:moveTo>
                    <a:pt x="11664" y="1"/>
                  </a:moveTo>
                  <a:cubicBezTo>
                    <a:pt x="10431" y="343"/>
                    <a:pt x="8742" y="640"/>
                    <a:pt x="5752" y="1028"/>
                  </a:cubicBezTo>
                  <a:cubicBezTo>
                    <a:pt x="2557" y="1439"/>
                    <a:pt x="799" y="2443"/>
                    <a:pt x="0" y="3060"/>
                  </a:cubicBezTo>
                  <a:cubicBezTo>
                    <a:pt x="69" y="3470"/>
                    <a:pt x="114" y="3836"/>
                    <a:pt x="205" y="4155"/>
                  </a:cubicBezTo>
                  <a:cubicBezTo>
                    <a:pt x="1643" y="3105"/>
                    <a:pt x="3972" y="2375"/>
                    <a:pt x="7715" y="1964"/>
                  </a:cubicBezTo>
                  <a:cubicBezTo>
                    <a:pt x="9564" y="1758"/>
                    <a:pt x="10933" y="1530"/>
                    <a:pt x="11915" y="1302"/>
                  </a:cubicBezTo>
                  <a:cubicBezTo>
                    <a:pt x="11824" y="891"/>
                    <a:pt x="11755" y="457"/>
                    <a:pt x="116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67"/>
            <p:cNvSpPr/>
            <p:nvPr/>
          </p:nvSpPr>
          <p:spPr>
            <a:xfrm>
              <a:off x="7810314" y="3053614"/>
              <a:ext cx="551022" cy="199693"/>
            </a:xfrm>
            <a:custGeom>
              <a:avLst/>
              <a:gdLst/>
              <a:ahLst/>
              <a:cxnLst/>
              <a:rect l="l" t="t" r="r" b="b"/>
              <a:pathLst>
                <a:path w="11779" h="4269" extrusionOk="0">
                  <a:moveTo>
                    <a:pt x="11619" y="0"/>
                  </a:moveTo>
                  <a:cubicBezTo>
                    <a:pt x="10409" y="457"/>
                    <a:pt x="8880" y="777"/>
                    <a:pt x="5433" y="1210"/>
                  </a:cubicBezTo>
                  <a:cubicBezTo>
                    <a:pt x="2215" y="1621"/>
                    <a:pt x="617" y="2717"/>
                    <a:pt x="0" y="3219"/>
                  </a:cubicBezTo>
                  <a:cubicBezTo>
                    <a:pt x="46" y="3584"/>
                    <a:pt x="92" y="3949"/>
                    <a:pt x="115" y="4269"/>
                  </a:cubicBezTo>
                  <a:cubicBezTo>
                    <a:pt x="1393" y="3219"/>
                    <a:pt x="3538" y="2466"/>
                    <a:pt x="7190" y="2078"/>
                  </a:cubicBezTo>
                  <a:cubicBezTo>
                    <a:pt x="9404" y="1826"/>
                    <a:pt x="10865" y="1507"/>
                    <a:pt x="11778" y="1279"/>
                  </a:cubicBezTo>
                  <a:cubicBezTo>
                    <a:pt x="11733" y="959"/>
                    <a:pt x="11687" y="617"/>
                    <a:pt x="11664" y="274"/>
                  </a:cubicBezTo>
                  <a:cubicBezTo>
                    <a:pt x="11641" y="252"/>
                    <a:pt x="11641" y="229"/>
                    <a:pt x="11641" y="183"/>
                  </a:cubicBezTo>
                  <a:cubicBezTo>
                    <a:pt x="11641" y="137"/>
                    <a:pt x="11641" y="69"/>
                    <a:pt x="1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67"/>
            <p:cNvSpPr/>
            <p:nvPr/>
          </p:nvSpPr>
          <p:spPr>
            <a:xfrm>
              <a:off x="8111437" y="2776925"/>
              <a:ext cx="244566" cy="289553"/>
            </a:xfrm>
            <a:custGeom>
              <a:avLst/>
              <a:gdLst/>
              <a:ahLst/>
              <a:cxnLst/>
              <a:rect l="l" t="t" r="r" b="b"/>
              <a:pathLst>
                <a:path w="5228" h="6190" extrusionOk="0">
                  <a:moveTo>
                    <a:pt x="2393" y="0"/>
                  </a:moveTo>
                  <a:cubicBezTo>
                    <a:pt x="2278" y="0"/>
                    <a:pt x="2157" y="9"/>
                    <a:pt x="2032" y="27"/>
                  </a:cubicBezTo>
                  <a:cubicBezTo>
                    <a:pt x="1872" y="49"/>
                    <a:pt x="1712" y="49"/>
                    <a:pt x="1552" y="72"/>
                  </a:cubicBezTo>
                  <a:cubicBezTo>
                    <a:pt x="1096" y="141"/>
                    <a:pt x="662" y="209"/>
                    <a:pt x="320" y="255"/>
                  </a:cubicBezTo>
                  <a:cubicBezTo>
                    <a:pt x="206" y="278"/>
                    <a:pt x="92" y="300"/>
                    <a:pt x="0" y="323"/>
                  </a:cubicBezTo>
                  <a:cubicBezTo>
                    <a:pt x="0" y="323"/>
                    <a:pt x="1096" y="5824"/>
                    <a:pt x="5227" y="6189"/>
                  </a:cubicBezTo>
                  <a:cubicBezTo>
                    <a:pt x="5204" y="6167"/>
                    <a:pt x="5204" y="6144"/>
                    <a:pt x="5204" y="6098"/>
                  </a:cubicBezTo>
                  <a:cubicBezTo>
                    <a:pt x="5204" y="6007"/>
                    <a:pt x="5182" y="5893"/>
                    <a:pt x="5182" y="5801"/>
                  </a:cubicBezTo>
                  <a:cubicBezTo>
                    <a:pt x="5182" y="5733"/>
                    <a:pt x="5159" y="5664"/>
                    <a:pt x="5159" y="5596"/>
                  </a:cubicBezTo>
                  <a:cubicBezTo>
                    <a:pt x="5113" y="5071"/>
                    <a:pt x="5090" y="4569"/>
                    <a:pt x="5067" y="4067"/>
                  </a:cubicBezTo>
                  <a:cubicBezTo>
                    <a:pt x="5067" y="3907"/>
                    <a:pt x="5067" y="3724"/>
                    <a:pt x="5045" y="3564"/>
                  </a:cubicBezTo>
                  <a:cubicBezTo>
                    <a:pt x="5022" y="3382"/>
                    <a:pt x="4999" y="3176"/>
                    <a:pt x="4976" y="2994"/>
                  </a:cubicBezTo>
                  <a:cubicBezTo>
                    <a:pt x="4908" y="2537"/>
                    <a:pt x="4794" y="2104"/>
                    <a:pt x="4634" y="1716"/>
                  </a:cubicBezTo>
                  <a:cubicBezTo>
                    <a:pt x="4337" y="1008"/>
                    <a:pt x="3903" y="460"/>
                    <a:pt x="3264" y="186"/>
                  </a:cubicBezTo>
                  <a:cubicBezTo>
                    <a:pt x="3011" y="68"/>
                    <a:pt x="2721" y="0"/>
                    <a:pt x="2393" y="0"/>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67"/>
            <p:cNvSpPr/>
            <p:nvPr/>
          </p:nvSpPr>
          <p:spPr>
            <a:xfrm>
              <a:off x="7763347" y="2920158"/>
              <a:ext cx="123873" cy="212510"/>
            </a:xfrm>
            <a:custGeom>
              <a:avLst/>
              <a:gdLst/>
              <a:ahLst/>
              <a:cxnLst/>
              <a:rect l="l" t="t" r="r" b="b"/>
              <a:pathLst>
                <a:path w="2648" h="4543" extrusionOk="0">
                  <a:moveTo>
                    <a:pt x="2283" y="0"/>
                  </a:moveTo>
                  <a:cubicBezTo>
                    <a:pt x="1940" y="206"/>
                    <a:pt x="1666" y="388"/>
                    <a:pt x="1438" y="571"/>
                  </a:cubicBezTo>
                  <a:cubicBezTo>
                    <a:pt x="1141" y="799"/>
                    <a:pt x="913" y="1005"/>
                    <a:pt x="753" y="1187"/>
                  </a:cubicBezTo>
                  <a:cubicBezTo>
                    <a:pt x="0" y="2032"/>
                    <a:pt x="320" y="2717"/>
                    <a:pt x="685" y="4132"/>
                  </a:cubicBezTo>
                  <a:cubicBezTo>
                    <a:pt x="685" y="4154"/>
                    <a:pt x="685" y="4177"/>
                    <a:pt x="708" y="4200"/>
                  </a:cubicBezTo>
                  <a:cubicBezTo>
                    <a:pt x="708" y="4200"/>
                    <a:pt x="708" y="4223"/>
                    <a:pt x="708" y="4223"/>
                  </a:cubicBezTo>
                  <a:cubicBezTo>
                    <a:pt x="731" y="4337"/>
                    <a:pt x="753" y="4451"/>
                    <a:pt x="776" y="4543"/>
                  </a:cubicBezTo>
                  <a:cubicBezTo>
                    <a:pt x="2648" y="3196"/>
                    <a:pt x="2420" y="845"/>
                    <a:pt x="2283" y="0"/>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67"/>
            <p:cNvSpPr/>
            <p:nvPr/>
          </p:nvSpPr>
          <p:spPr>
            <a:xfrm>
              <a:off x="7906400" y="2796291"/>
              <a:ext cx="180524" cy="144075"/>
            </a:xfrm>
            <a:custGeom>
              <a:avLst/>
              <a:gdLst/>
              <a:ahLst/>
              <a:cxnLst/>
              <a:rect l="l" t="t" r="r" b="b"/>
              <a:pathLst>
                <a:path w="3859" h="3080" extrusionOk="0">
                  <a:moveTo>
                    <a:pt x="3858" y="1"/>
                  </a:moveTo>
                  <a:cubicBezTo>
                    <a:pt x="3835" y="1"/>
                    <a:pt x="3813" y="23"/>
                    <a:pt x="3813" y="23"/>
                  </a:cubicBezTo>
                  <a:lnTo>
                    <a:pt x="1" y="2169"/>
                  </a:lnTo>
                  <a:cubicBezTo>
                    <a:pt x="116" y="2478"/>
                    <a:pt x="803" y="3080"/>
                    <a:pt x="1577" y="3080"/>
                  </a:cubicBezTo>
                  <a:cubicBezTo>
                    <a:pt x="1719" y="3080"/>
                    <a:pt x="1864" y="3059"/>
                    <a:pt x="2009" y="3014"/>
                  </a:cubicBezTo>
                  <a:cubicBezTo>
                    <a:pt x="3310" y="2603"/>
                    <a:pt x="3698" y="594"/>
                    <a:pt x="3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67"/>
            <p:cNvSpPr/>
            <p:nvPr/>
          </p:nvSpPr>
          <p:spPr>
            <a:xfrm>
              <a:off x="7905324" y="2792034"/>
              <a:ext cx="183705" cy="204043"/>
            </a:xfrm>
            <a:custGeom>
              <a:avLst/>
              <a:gdLst/>
              <a:ahLst/>
              <a:cxnLst/>
              <a:rect l="l" t="t" r="r" b="b"/>
              <a:pathLst>
                <a:path w="3927" h="4362" extrusionOk="0">
                  <a:moveTo>
                    <a:pt x="3836" y="0"/>
                  </a:moveTo>
                  <a:cubicBezTo>
                    <a:pt x="3790" y="0"/>
                    <a:pt x="3744" y="23"/>
                    <a:pt x="3721" y="92"/>
                  </a:cubicBezTo>
                  <a:cubicBezTo>
                    <a:pt x="3721" y="114"/>
                    <a:pt x="3060" y="3698"/>
                    <a:pt x="1804" y="4109"/>
                  </a:cubicBezTo>
                  <a:cubicBezTo>
                    <a:pt x="1690" y="4144"/>
                    <a:pt x="1582" y="4162"/>
                    <a:pt x="1482" y="4162"/>
                  </a:cubicBezTo>
                  <a:cubicBezTo>
                    <a:pt x="1321" y="4162"/>
                    <a:pt x="1177" y="4116"/>
                    <a:pt x="1051" y="4018"/>
                  </a:cubicBezTo>
                  <a:cubicBezTo>
                    <a:pt x="320" y="3538"/>
                    <a:pt x="206" y="1940"/>
                    <a:pt x="206" y="1940"/>
                  </a:cubicBezTo>
                  <a:cubicBezTo>
                    <a:pt x="206" y="1884"/>
                    <a:pt x="175" y="1843"/>
                    <a:pt x="126" y="1843"/>
                  </a:cubicBezTo>
                  <a:cubicBezTo>
                    <a:pt x="116" y="1843"/>
                    <a:pt x="104" y="1845"/>
                    <a:pt x="92" y="1849"/>
                  </a:cubicBezTo>
                  <a:cubicBezTo>
                    <a:pt x="47" y="1849"/>
                    <a:pt x="1" y="1895"/>
                    <a:pt x="1" y="1940"/>
                  </a:cubicBezTo>
                  <a:cubicBezTo>
                    <a:pt x="24" y="2009"/>
                    <a:pt x="138" y="3652"/>
                    <a:pt x="937" y="4200"/>
                  </a:cubicBezTo>
                  <a:cubicBezTo>
                    <a:pt x="1100" y="4309"/>
                    <a:pt x="1280" y="4361"/>
                    <a:pt x="1471" y="4361"/>
                  </a:cubicBezTo>
                  <a:cubicBezTo>
                    <a:pt x="1600" y="4361"/>
                    <a:pt x="1735" y="4337"/>
                    <a:pt x="1873" y="4291"/>
                  </a:cubicBezTo>
                  <a:cubicBezTo>
                    <a:pt x="1918" y="4291"/>
                    <a:pt x="1964" y="4269"/>
                    <a:pt x="1987" y="4246"/>
                  </a:cubicBezTo>
                  <a:cubicBezTo>
                    <a:pt x="3265" y="3652"/>
                    <a:pt x="3904" y="274"/>
                    <a:pt x="3927" y="114"/>
                  </a:cubicBezTo>
                  <a:cubicBezTo>
                    <a:pt x="3927" y="69"/>
                    <a:pt x="3904" y="23"/>
                    <a:pt x="383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67"/>
            <p:cNvSpPr/>
            <p:nvPr/>
          </p:nvSpPr>
          <p:spPr>
            <a:xfrm>
              <a:off x="7930959" y="3323427"/>
              <a:ext cx="285171" cy="109272"/>
            </a:xfrm>
            <a:custGeom>
              <a:avLst/>
              <a:gdLst/>
              <a:ahLst/>
              <a:cxnLst/>
              <a:rect l="l" t="t" r="r" b="b"/>
              <a:pathLst>
                <a:path w="6096" h="2336" extrusionOk="0">
                  <a:moveTo>
                    <a:pt x="5738" y="0"/>
                  </a:moveTo>
                  <a:cubicBezTo>
                    <a:pt x="5149" y="0"/>
                    <a:pt x="3688" y="101"/>
                    <a:pt x="2329" y="1080"/>
                  </a:cubicBezTo>
                  <a:cubicBezTo>
                    <a:pt x="1462" y="1719"/>
                    <a:pt x="663" y="2039"/>
                    <a:pt x="1" y="2176"/>
                  </a:cubicBezTo>
                  <a:cubicBezTo>
                    <a:pt x="69" y="2198"/>
                    <a:pt x="115" y="2221"/>
                    <a:pt x="115" y="2221"/>
                  </a:cubicBezTo>
                  <a:cubicBezTo>
                    <a:pt x="138" y="2267"/>
                    <a:pt x="138" y="2313"/>
                    <a:pt x="161" y="2335"/>
                  </a:cubicBezTo>
                  <a:cubicBezTo>
                    <a:pt x="822" y="2198"/>
                    <a:pt x="1621" y="1856"/>
                    <a:pt x="2443" y="1240"/>
                  </a:cubicBezTo>
                  <a:cubicBezTo>
                    <a:pt x="3756" y="305"/>
                    <a:pt x="5182" y="205"/>
                    <a:pt x="5739" y="205"/>
                  </a:cubicBezTo>
                  <a:cubicBezTo>
                    <a:pt x="5889" y="205"/>
                    <a:pt x="5976" y="213"/>
                    <a:pt x="5981" y="213"/>
                  </a:cubicBezTo>
                  <a:cubicBezTo>
                    <a:pt x="6004" y="213"/>
                    <a:pt x="6027" y="213"/>
                    <a:pt x="6027" y="190"/>
                  </a:cubicBezTo>
                  <a:cubicBezTo>
                    <a:pt x="6072" y="190"/>
                    <a:pt x="6095" y="144"/>
                    <a:pt x="6095" y="121"/>
                  </a:cubicBezTo>
                  <a:cubicBezTo>
                    <a:pt x="6095" y="53"/>
                    <a:pt x="6049" y="7"/>
                    <a:pt x="6004" y="7"/>
                  </a:cubicBezTo>
                  <a:cubicBezTo>
                    <a:pt x="5985" y="7"/>
                    <a:pt x="5891" y="0"/>
                    <a:pt x="5738" y="0"/>
                  </a:cubicBezTo>
                  <a:close/>
                </a:path>
              </a:pathLst>
            </a:custGeom>
            <a:solidFill>
              <a:srgbClr val="5342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67"/>
            <p:cNvSpPr/>
            <p:nvPr/>
          </p:nvSpPr>
          <p:spPr>
            <a:xfrm>
              <a:off x="7887173" y="2890922"/>
              <a:ext cx="222158" cy="166107"/>
            </a:xfrm>
            <a:custGeom>
              <a:avLst/>
              <a:gdLst/>
              <a:ahLst/>
              <a:cxnLst/>
              <a:rect l="l" t="t" r="r" b="b"/>
              <a:pathLst>
                <a:path w="4749" h="3551" extrusionOk="0">
                  <a:moveTo>
                    <a:pt x="4643" y="0"/>
                  </a:moveTo>
                  <a:cubicBezTo>
                    <a:pt x="4610" y="0"/>
                    <a:pt x="4577" y="21"/>
                    <a:pt x="4543" y="55"/>
                  </a:cubicBezTo>
                  <a:cubicBezTo>
                    <a:pt x="4543" y="77"/>
                    <a:pt x="2991" y="2725"/>
                    <a:pt x="1941" y="3227"/>
                  </a:cubicBezTo>
                  <a:cubicBezTo>
                    <a:pt x="1749" y="3315"/>
                    <a:pt x="1567" y="3350"/>
                    <a:pt x="1400" y="3350"/>
                  </a:cubicBezTo>
                  <a:cubicBezTo>
                    <a:pt x="691" y="3350"/>
                    <a:pt x="225" y="2716"/>
                    <a:pt x="206" y="2680"/>
                  </a:cubicBezTo>
                  <a:cubicBezTo>
                    <a:pt x="180" y="2653"/>
                    <a:pt x="153" y="2642"/>
                    <a:pt x="126" y="2642"/>
                  </a:cubicBezTo>
                  <a:cubicBezTo>
                    <a:pt x="107" y="2642"/>
                    <a:pt x="88" y="2647"/>
                    <a:pt x="69" y="2657"/>
                  </a:cubicBezTo>
                  <a:cubicBezTo>
                    <a:pt x="24" y="2702"/>
                    <a:pt x="1" y="2748"/>
                    <a:pt x="47" y="2794"/>
                  </a:cubicBezTo>
                  <a:cubicBezTo>
                    <a:pt x="47" y="2812"/>
                    <a:pt x="586" y="3550"/>
                    <a:pt x="1410" y="3550"/>
                  </a:cubicBezTo>
                  <a:cubicBezTo>
                    <a:pt x="1603" y="3550"/>
                    <a:pt x="1811" y="3510"/>
                    <a:pt x="2032" y="3410"/>
                  </a:cubicBezTo>
                  <a:cubicBezTo>
                    <a:pt x="3128" y="2885"/>
                    <a:pt x="4657" y="260"/>
                    <a:pt x="4726" y="146"/>
                  </a:cubicBezTo>
                  <a:cubicBezTo>
                    <a:pt x="4749" y="100"/>
                    <a:pt x="4749" y="32"/>
                    <a:pt x="4680" y="9"/>
                  </a:cubicBezTo>
                  <a:cubicBezTo>
                    <a:pt x="4668" y="3"/>
                    <a:pt x="4656" y="0"/>
                    <a:pt x="46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67"/>
            <p:cNvSpPr/>
            <p:nvPr/>
          </p:nvSpPr>
          <p:spPr>
            <a:xfrm>
              <a:off x="7330866" y="3805562"/>
              <a:ext cx="16092" cy="15764"/>
            </a:xfrm>
            <a:custGeom>
              <a:avLst/>
              <a:gdLst/>
              <a:ahLst/>
              <a:cxnLst/>
              <a:rect l="l" t="t" r="r" b="b"/>
              <a:pathLst>
                <a:path w="344" h="337" extrusionOk="0">
                  <a:moveTo>
                    <a:pt x="275" y="0"/>
                  </a:moveTo>
                  <a:cubicBezTo>
                    <a:pt x="258" y="0"/>
                    <a:pt x="241" y="6"/>
                    <a:pt x="229" y="17"/>
                  </a:cubicBezTo>
                  <a:cubicBezTo>
                    <a:pt x="229" y="17"/>
                    <a:pt x="161" y="86"/>
                    <a:pt x="24" y="223"/>
                  </a:cubicBezTo>
                  <a:cubicBezTo>
                    <a:pt x="1" y="246"/>
                    <a:pt x="1" y="291"/>
                    <a:pt x="24" y="314"/>
                  </a:cubicBezTo>
                  <a:cubicBezTo>
                    <a:pt x="47" y="337"/>
                    <a:pt x="69" y="337"/>
                    <a:pt x="69" y="337"/>
                  </a:cubicBezTo>
                  <a:cubicBezTo>
                    <a:pt x="92" y="337"/>
                    <a:pt x="115" y="337"/>
                    <a:pt x="138" y="314"/>
                  </a:cubicBezTo>
                  <a:cubicBezTo>
                    <a:pt x="252" y="200"/>
                    <a:pt x="320" y="131"/>
                    <a:pt x="320" y="131"/>
                  </a:cubicBezTo>
                  <a:cubicBezTo>
                    <a:pt x="343" y="86"/>
                    <a:pt x="343" y="40"/>
                    <a:pt x="320" y="17"/>
                  </a:cubicBezTo>
                  <a:cubicBezTo>
                    <a:pt x="309" y="6"/>
                    <a:pt x="292" y="0"/>
                    <a:pt x="27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67"/>
            <p:cNvSpPr/>
            <p:nvPr/>
          </p:nvSpPr>
          <p:spPr>
            <a:xfrm>
              <a:off x="7078909" y="3835032"/>
              <a:ext cx="241338" cy="729448"/>
            </a:xfrm>
            <a:custGeom>
              <a:avLst/>
              <a:gdLst/>
              <a:ahLst/>
              <a:cxnLst/>
              <a:rect l="l" t="t" r="r" b="b"/>
              <a:pathLst>
                <a:path w="5159" h="15594" extrusionOk="0">
                  <a:moveTo>
                    <a:pt x="5075" y="0"/>
                  </a:moveTo>
                  <a:cubicBezTo>
                    <a:pt x="5056" y="0"/>
                    <a:pt x="5035" y="13"/>
                    <a:pt x="5022" y="26"/>
                  </a:cubicBezTo>
                  <a:cubicBezTo>
                    <a:pt x="4908" y="141"/>
                    <a:pt x="4771" y="300"/>
                    <a:pt x="4634" y="460"/>
                  </a:cubicBezTo>
                  <a:cubicBezTo>
                    <a:pt x="4611" y="483"/>
                    <a:pt x="4634" y="529"/>
                    <a:pt x="4656" y="551"/>
                  </a:cubicBezTo>
                  <a:cubicBezTo>
                    <a:pt x="4656" y="574"/>
                    <a:pt x="4679" y="574"/>
                    <a:pt x="4702" y="574"/>
                  </a:cubicBezTo>
                  <a:cubicBezTo>
                    <a:pt x="4725" y="574"/>
                    <a:pt x="4748" y="574"/>
                    <a:pt x="4748" y="551"/>
                  </a:cubicBezTo>
                  <a:cubicBezTo>
                    <a:pt x="4885" y="392"/>
                    <a:pt x="5022" y="232"/>
                    <a:pt x="5136" y="118"/>
                  </a:cubicBezTo>
                  <a:cubicBezTo>
                    <a:pt x="5159" y="95"/>
                    <a:pt x="5159" y="49"/>
                    <a:pt x="5113" y="26"/>
                  </a:cubicBezTo>
                  <a:cubicBezTo>
                    <a:pt x="5103" y="7"/>
                    <a:pt x="5090" y="0"/>
                    <a:pt x="5075" y="0"/>
                  </a:cubicBezTo>
                  <a:close/>
                  <a:moveTo>
                    <a:pt x="4358" y="884"/>
                  </a:moveTo>
                  <a:cubicBezTo>
                    <a:pt x="4335" y="884"/>
                    <a:pt x="4307" y="900"/>
                    <a:pt x="4291" y="917"/>
                  </a:cubicBezTo>
                  <a:cubicBezTo>
                    <a:pt x="4177" y="1054"/>
                    <a:pt x="4040" y="1213"/>
                    <a:pt x="3926" y="1373"/>
                  </a:cubicBezTo>
                  <a:cubicBezTo>
                    <a:pt x="3903" y="1396"/>
                    <a:pt x="3903" y="1442"/>
                    <a:pt x="3949" y="1464"/>
                  </a:cubicBezTo>
                  <a:cubicBezTo>
                    <a:pt x="3949" y="1487"/>
                    <a:pt x="3972" y="1487"/>
                    <a:pt x="3995" y="1487"/>
                  </a:cubicBezTo>
                  <a:cubicBezTo>
                    <a:pt x="4017" y="1487"/>
                    <a:pt x="4017" y="1487"/>
                    <a:pt x="4040" y="1464"/>
                  </a:cubicBezTo>
                  <a:cubicBezTo>
                    <a:pt x="4154" y="1305"/>
                    <a:pt x="4268" y="1145"/>
                    <a:pt x="4383" y="1008"/>
                  </a:cubicBezTo>
                  <a:cubicBezTo>
                    <a:pt x="4405" y="962"/>
                    <a:pt x="4405" y="917"/>
                    <a:pt x="4383" y="894"/>
                  </a:cubicBezTo>
                  <a:cubicBezTo>
                    <a:pt x="4376" y="887"/>
                    <a:pt x="4367" y="884"/>
                    <a:pt x="4358" y="884"/>
                  </a:cubicBezTo>
                  <a:close/>
                  <a:moveTo>
                    <a:pt x="3643" y="1815"/>
                  </a:moveTo>
                  <a:cubicBezTo>
                    <a:pt x="3618" y="1815"/>
                    <a:pt x="3597" y="1826"/>
                    <a:pt x="3584" y="1852"/>
                  </a:cubicBezTo>
                  <a:cubicBezTo>
                    <a:pt x="3492" y="1989"/>
                    <a:pt x="3378" y="2149"/>
                    <a:pt x="3264" y="2332"/>
                  </a:cubicBezTo>
                  <a:cubicBezTo>
                    <a:pt x="3241" y="2355"/>
                    <a:pt x="3241" y="2400"/>
                    <a:pt x="3287" y="2423"/>
                  </a:cubicBezTo>
                  <a:lnTo>
                    <a:pt x="3310" y="2423"/>
                  </a:lnTo>
                  <a:cubicBezTo>
                    <a:pt x="3333" y="2423"/>
                    <a:pt x="3355" y="2423"/>
                    <a:pt x="3378" y="2400"/>
                  </a:cubicBezTo>
                  <a:cubicBezTo>
                    <a:pt x="3492" y="2240"/>
                    <a:pt x="3607" y="2081"/>
                    <a:pt x="3698" y="1921"/>
                  </a:cubicBezTo>
                  <a:cubicBezTo>
                    <a:pt x="3721" y="1898"/>
                    <a:pt x="3721" y="1852"/>
                    <a:pt x="3698" y="1830"/>
                  </a:cubicBezTo>
                  <a:cubicBezTo>
                    <a:pt x="3679" y="1820"/>
                    <a:pt x="3660" y="1815"/>
                    <a:pt x="3643" y="1815"/>
                  </a:cubicBezTo>
                  <a:close/>
                  <a:moveTo>
                    <a:pt x="2999" y="2773"/>
                  </a:moveTo>
                  <a:cubicBezTo>
                    <a:pt x="2979" y="2773"/>
                    <a:pt x="2958" y="2784"/>
                    <a:pt x="2945" y="2811"/>
                  </a:cubicBezTo>
                  <a:cubicBezTo>
                    <a:pt x="2853" y="2971"/>
                    <a:pt x="2739" y="3131"/>
                    <a:pt x="2648" y="3313"/>
                  </a:cubicBezTo>
                  <a:cubicBezTo>
                    <a:pt x="2625" y="3336"/>
                    <a:pt x="2625" y="3382"/>
                    <a:pt x="2671" y="3405"/>
                  </a:cubicBezTo>
                  <a:lnTo>
                    <a:pt x="2694" y="3405"/>
                  </a:lnTo>
                  <a:cubicBezTo>
                    <a:pt x="2739" y="3405"/>
                    <a:pt x="2762" y="3405"/>
                    <a:pt x="2762" y="3382"/>
                  </a:cubicBezTo>
                  <a:cubicBezTo>
                    <a:pt x="2876" y="3199"/>
                    <a:pt x="2967" y="3039"/>
                    <a:pt x="3059" y="2880"/>
                  </a:cubicBezTo>
                  <a:cubicBezTo>
                    <a:pt x="3082" y="2857"/>
                    <a:pt x="3082" y="2811"/>
                    <a:pt x="3036" y="2788"/>
                  </a:cubicBezTo>
                  <a:cubicBezTo>
                    <a:pt x="3026" y="2779"/>
                    <a:pt x="3013" y="2773"/>
                    <a:pt x="2999" y="2773"/>
                  </a:cubicBezTo>
                  <a:close/>
                  <a:moveTo>
                    <a:pt x="2442" y="3770"/>
                  </a:moveTo>
                  <a:cubicBezTo>
                    <a:pt x="2420" y="3770"/>
                    <a:pt x="2374" y="3770"/>
                    <a:pt x="2351" y="3815"/>
                  </a:cubicBezTo>
                  <a:cubicBezTo>
                    <a:pt x="2260" y="3975"/>
                    <a:pt x="2169" y="4135"/>
                    <a:pt x="2077" y="4318"/>
                  </a:cubicBezTo>
                  <a:cubicBezTo>
                    <a:pt x="2054" y="4340"/>
                    <a:pt x="2077" y="4386"/>
                    <a:pt x="2100" y="4409"/>
                  </a:cubicBezTo>
                  <a:lnTo>
                    <a:pt x="2146" y="4409"/>
                  </a:lnTo>
                  <a:cubicBezTo>
                    <a:pt x="2169" y="4409"/>
                    <a:pt x="2191" y="4409"/>
                    <a:pt x="2214" y="4386"/>
                  </a:cubicBezTo>
                  <a:cubicBezTo>
                    <a:pt x="2283" y="4203"/>
                    <a:pt x="2374" y="4044"/>
                    <a:pt x="2488" y="3884"/>
                  </a:cubicBezTo>
                  <a:cubicBezTo>
                    <a:pt x="2488" y="3838"/>
                    <a:pt x="2488" y="3793"/>
                    <a:pt x="2442" y="3770"/>
                  </a:cubicBezTo>
                  <a:close/>
                  <a:moveTo>
                    <a:pt x="1882" y="4788"/>
                  </a:moveTo>
                  <a:cubicBezTo>
                    <a:pt x="1851" y="4788"/>
                    <a:pt x="1826" y="4809"/>
                    <a:pt x="1826" y="4843"/>
                  </a:cubicBezTo>
                  <a:cubicBezTo>
                    <a:pt x="1735" y="5002"/>
                    <a:pt x="1644" y="5185"/>
                    <a:pt x="1575" y="5367"/>
                  </a:cubicBezTo>
                  <a:cubicBezTo>
                    <a:pt x="1552" y="5390"/>
                    <a:pt x="1575" y="5436"/>
                    <a:pt x="1598" y="5459"/>
                  </a:cubicBezTo>
                  <a:lnTo>
                    <a:pt x="1644" y="5459"/>
                  </a:lnTo>
                  <a:cubicBezTo>
                    <a:pt x="1666" y="5459"/>
                    <a:pt x="1689" y="5436"/>
                    <a:pt x="1689" y="5413"/>
                  </a:cubicBezTo>
                  <a:cubicBezTo>
                    <a:pt x="1781" y="5231"/>
                    <a:pt x="1849" y="5071"/>
                    <a:pt x="1940" y="4888"/>
                  </a:cubicBezTo>
                  <a:cubicBezTo>
                    <a:pt x="1963" y="4865"/>
                    <a:pt x="1940" y="4820"/>
                    <a:pt x="1917" y="4797"/>
                  </a:cubicBezTo>
                  <a:cubicBezTo>
                    <a:pt x="1905" y="4791"/>
                    <a:pt x="1893" y="4788"/>
                    <a:pt x="1882" y="4788"/>
                  </a:cubicBezTo>
                  <a:close/>
                  <a:moveTo>
                    <a:pt x="1402" y="5838"/>
                  </a:moveTo>
                  <a:cubicBezTo>
                    <a:pt x="1371" y="5838"/>
                    <a:pt x="1347" y="5859"/>
                    <a:pt x="1347" y="5892"/>
                  </a:cubicBezTo>
                  <a:cubicBezTo>
                    <a:pt x="1256" y="6075"/>
                    <a:pt x="1187" y="6235"/>
                    <a:pt x="1119" y="6417"/>
                  </a:cubicBezTo>
                  <a:cubicBezTo>
                    <a:pt x="1119" y="6463"/>
                    <a:pt x="1119" y="6509"/>
                    <a:pt x="1164" y="6509"/>
                  </a:cubicBezTo>
                  <a:cubicBezTo>
                    <a:pt x="1164" y="6509"/>
                    <a:pt x="1187" y="6532"/>
                    <a:pt x="1187" y="6532"/>
                  </a:cubicBezTo>
                  <a:cubicBezTo>
                    <a:pt x="1210" y="6532"/>
                    <a:pt x="1233" y="6509"/>
                    <a:pt x="1256" y="6486"/>
                  </a:cubicBezTo>
                  <a:cubicBezTo>
                    <a:pt x="1324" y="6303"/>
                    <a:pt x="1392" y="6121"/>
                    <a:pt x="1461" y="5938"/>
                  </a:cubicBezTo>
                  <a:cubicBezTo>
                    <a:pt x="1484" y="5915"/>
                    <a:pt x="1461" y="5870"/>
                    <a:pt x="1438" y="5847"/>
                  </a:cubicBezTo>
                  <a:cubicBezTo>
                    <a:pt x="1426" y="5841"/>
                    <a:pt x="1414" y="5838"/>
                    <a:pt x="1402" y="5838"/>
                  </a:cubicBezTo>
                  <a:close/>
                  <a:moveTo>
                    <a:pt x="1004" y="6920"/>
                  </a:moveTo>
                  <a:cubicBezTo>
                    <a:pt x="982" y="6920"/>
                    <a:pt x="936" y="6942"/>
                    <a:pt x="913" y="6965"/>
                  </a:cubicBezTo>
                  <a:cubicBezTo>
                    <a:pt x="867" y="7148"/>
                    <a:pt x="799" y="7330"/>
                    <a:pt x="731" y="7513"/>
                  </a:cubicBezTo>
                  <a:cubicBezTo>
                    <a:pt x="731" y="7559"/>
                    <a:pt x="753" y="7604"/>
                    <a:pt x="776" y="7604"/>
                  </a:cubicBezTo>
                  <a:lnTo>
                    <a:pt x="799" y="7604"/>
                  </a:lnTo>
                  <a:cubicBezTo>
                    <a:pt x="845" y="7604"/>
                    <a:pt x="867" y="7582"/>
                    <a:pt x="867" y="7559"/>
                  </a:cubicBezTo>
                  <a:cubicBezTo>
                    <a:pt x="936" y="7376"/>
                    <a:pt x="982" y="7194"/>
                    <a:pt x="1050" y="7011"/>
                  </a:cubicBezTo>
                  <a:cubicBezTo>
                    <a:pt x="1073" y="6988"/>
                    <a:pt x="1050" y="6942"/>
                    <a:pt x="1004" y="6920"/>
                  </a:cubicBezTo>
                  <a:close/>
                  <a:moveTo>
                    <a:pt x="630" y="8029"/>
                  </a:moveTo>
                  <a:cubicBezTo>
                    <a:pt x="604" y="8029"/>
                    <a:pt x="587" y="8050"/>
                    <a:pt x="571" y="8084"/>
                  </a:cubicBezTo>
                  <a:cubicBezTo>
                    <a:pt x="525" y="8266"/>
                    <a:pt x="479" y="8449"/>
                    <a:pt x="434" y="8631"/>
                  </a:cubicBezTo>
                  <a:cubicBezTo>
                    <a:pt x="411" y="8677"/>
                    <a:pt x="434" y="8723"/>
                    <a:pt x="479" y="8723"/>
                  </a:cubicBezTo>
                  <a:lnTo>
                    <a:pt x="502" y="8723"/>
                  </a:lnTo>
                  <a:cubicBezTo>
                    <a:pt x="525" y="8723"/>
                    <a:pt x="571" y="8700"/>
                    <a:pt x="571" y="8677"/>
                  </a:cubicBezTo>
                  <a:cubicBezTo>
                    <a:pt x="616" y="8495"/>
                    <a:pt x="662" y="8289"/>
                    <a:pt x="708" y="8107"/>
                  </a:cubicBezTo>
                  <a:cubicBezTo>
                    <a:pt x="731" y="8084"/>
                    <a:pt x="708" y="8038"/>
                    <a:pt x="662" y="8038"/>
                  </a:cubicBezTo>
                  <a:cubicBezTo>
                    <a:pt x="650" y="8032"/>
                    <a:pt x="639" y="8029"/>
                    <a:pt x="630" y="8029"/>
                  </a:cubicBezTo>
                  <a:close/>
                  <a:moveTo>
                    <a:pt x="356" y="9148"/>
                  </a:moveTo>
                  <a:cubicBezTo>
                    <a:pt x="330" y="9148"/>
                    <a:pt x="314" y="9169"/>
                    <a:pt x="297" y="9202"/>
                  </a:cubicBezTo>
                  <a:cubicBezTo>
                    <a:pt x="274" y="9385"/>
                    <a:pt x="228" y="9590"/>
                    <a:pt x="206" y="9773"/>
                  </a:cubicBezTo>
                  <a:cubicBezTo>
                    <a:pt x="183" y="9818"/>
                    <a:pt x="228" y="9841"/>
                    <a:pt x="251" y="9864"/>
                  </a:cubicBezTo>
                  <a:lnTo>
                    <a:pt x="274" y="9864"/>
                  </a:lnTo>
                  <a:cubicBezTo>
                    <a:pt x="297" y="9864"/>
                    <a:pt x="343" y="9841"/>
                    <a:pt x="343" y="9796"/>
                  </a:cubicBezTo>
                  <a:cubicBezTo>
                    <a:pt x="365" y="9613"/>
                    <a:pt x="411" y="9430"/>
                    <a:pt x="434" y="9225"/>
                  </a:cubicBezTo>
                  <a:cubicBezTo>
                    <a:pt x="457" y="9202"/>
                    <a:pt x="434" y="9156"/>
                    <a:pt x="388" y="9156"/>
                  </a:cubicBezTo>
                  <a:cubicBezTo>
                    <a:pt x="376" y="9150"/>
                    <a:pt x="365" y="9148"/>
                    <a:pt x="356" y="9148"/>
                  </a:cubicBezTo>
                  <a:close/>
                  <a:moveTo>
                    <a:pt x="183" y="10275"/>
                  </a:moveTo>
                  <a:cubicBezTo>
                    <a:pt x="160" y="10275"/>
                    <a:pt x="114" y="10298"/>
                    <a:pt x="114" y="10343"/>
                  </a:cubicBezTo>
                  <a:cubicBezTo>
                    <a:pt x="91" y="10549"/>
                    <a:pt x="69" y="10731"/>
                    <a:pt x="46" y="10914"/>
                  </a:cubicBezTo>
                  <a:cubicBezTo>
                    <a:pt x="46" y="10960"/>
                    <a:pt x="69" y="11005"/>
                    <a:pt x="114" y="11005"/>
                  </a:cubicBezTo>
                  <a:cubicBezTo>
                    <a:pt x="160" y="11005"/>
                    <a:pt x="183" y="10982"/>
                    <a:pt x="183" y="10937"/>
                  </a:cubicBezTo>
                  <a:cubicBezTo>
                    <a:pt x="206" y="10754"/>
                    <a:pt x="228" y="10549"/>
                    <a:pt x="251" y="10366"/>
                  </a:cubicBezTo>
                  <a:cubicBezTo>
                    <a:pt x="251" y="10321"/>
                    <a:pt x="228" y="10298"/>
                    <a:pt x="183" y="10275"/>
                  </a:cubicBezTo>
                  <a:close/>
                  <a:moveTo>
                    <a:pt x="91" y="11439"/>
                  </a:moveTo>
                  <a:cubicBezTo>
                    <a:pt x="46" y="11439"/>
                    <a:pt x="23" y="11462"/>
                    <a:pt x="0" y="11507"/>
                  </a:cubicBezTo>
                  <a:cubicBezTo>
                    <a:pt x="0" y="11690"/>
                    <a:pt x="0" y="11896"/>
                    <a:pt x="0" y="12078"/>
                  </a:cubicBezTo>
                  <a:cubicBezTo>
                    <a:pt x="0" y="12124"/>
                    <a:pt x="23" y="12147"/>
                    <a:pt x="69" y="12147"/>
                  </a:cubicBezTo>
                  <a:cubicBezTo>
                    <a:pt x="91" y="12147"/>
                    <a:pt x="137" y="12124"/>
                    <a:pt x="137" y="12078"/>
                  </a:cubicBezTo>
                  <a:cubicBezTo>
                    <a:pt x="137" y="11896"/>
                    <a:pt x="137" y="11690"/>
                    <a:pt x="160" y="11507"/>
                  </a:cubicBezTo>
                  <a:cubicBezTo>
                    <a:pt x="160" y="11462"/>
                    <a:pt x="114" y="11439"/>
                    <a:pt x="91" y="11439"/>
                  </a:cubicBezTo>
                  <a:close/>
                  <a:moveTo>
                    <a:pt x="69" y="12580"/>
                  </a:moveTo>
                  <a:cubicBezTo>
                    <a:pt x="23" y="12580"/>
                    <a:pt x="0" y="12626"/>
                    <a:pt x="0" y="12672"/>
                  </a:cubicBezTo>
                  <a:cubicBezTo>
                    <a:pt x="0" y="12854"/>
                    <a:pt x="0" y="13060"/>
                    <a:pt x="23" y="13242"/>
                  </a:cubicBezTo>
                  <a:cubicBezTo>
                    <a:pt x="23" y="13288"/>
                    <a:pt x="46" y="13311"/>
                    <a:pt x="91" y="13311"/>
                  </a:cubicBezTo>
                  <a:cubicBezTo>
                    <a:pt x="137" y="13311"/>
                    <a:pt x="160" y="13265"/>
                    <a:pt x="160" y="13242"/>
                  </a:cubicBezTo>
                  <a:cubicBezTo>
                    <a:pt x="160" y="13037"/>
                    <a:pt x="137" y="12854"/>
                    <a:pt x="137" y="12649"/>
                  </a:cubicBezTo>
                  <a:cubicBezTo>
                    <a:pt x="137" y="12626"/>
                    <a:pt x="91" y="12580"/>
                    <a:pt x="69" y="12580"/>
                  </a:cubicBezTo>
                  <a:close/>
                  <a:moveTo>
                    <a:pt x="137" y="13744"/>
                  </a:moveTo>
                  <a:cubicBezTo>
                    <a:pt x="91" y="13744"/>
                    <a:pt x="69" y="13790"/>
                    <a:pt x="69" y="13813"/>
                  </a:cubicBezTo>
                  <a:cubicBezTo>
                    <a:pt x="91" y="14018"/>
                    <a:pt x="114" y="14201"/>
                    <a:pt x="137" y="14383"/>
                  </a:cubicBezTo>
                  <a:cubicBezTo>
                    <a:pt x="137" y="14429"/>
                    <a:pt x="183" y="14452"/>
                    <a:pt x="206" y="14452"/>
                  </a:cubicBezTo>
                  <a:lnTo>
                    <a:pt x="228" y="14452"/>
                  </a:lnTo>
                  <a:cubicBezTo>
                    <a:pt x="251" y="14452"/>
                    <a:pt x="297" y="14406"/>
                    <a:pt x="274" y="14383"/>
                  </a:cubicBezTo>
                  <a:cubicBezTo>
                    <a:pt x="251" y="14178"/>
                    <a:pt x="228" y="13995"/>
                    <a:pt x="206" y="13813"/>
                  </a:cubicBezTo>
                  <a:cubicBezTo>
                    <a:pt x="206" y="13767"/>
                    <a:pt x="183" y="13744"/>
                    <a:pt x="137" y="13744"/>
                  </a:cubicBezTo>
                  <a:close/>
                  <a:moveTo>
                    <a:pt x="297" y="14886"/>
                  </a:moveTo>
                  <a:cubicBezTo>
                    <a:pt x="251" y="14886"/>
                    <a:pt x="228" y="14931"/>
                    <a:pt x="228" y="14977"/>
                  </a:cubicBezTo>
                  <a:cubicBezTo>
                    <a:pt x="274" y="15160"/>
                    <a:pt x="320" y="15342"/>
                    <a:pt x="365" y="15525"/>
                  </a:cubicBezTo>
                  <a:cubicBezTo>
                    <a:pt x="365" y="15570"/>
                    <a:pt x="388" y="15593"/>
                    <a:pt x="434" y="15593"/>
                  </a:cubicBezTo>
                  <a:cubicBezTo>
                    <a:pt x="479" y="15570"/>
                    <a:pt x="502" y="15548"/>
                    <a:pt x="502" y="15502"/>
                  </a:cubicBezTo>
                  <a:cubicBezTo>
                    <a:pt x="457" y="15319"/>
                    <a:pt x="411" y="15137"/>
                    <a:pt x="388" y="14931"/>
                  </a:cubicBezTo>
                  <a:cubicBezTo>
                    <a:pt x="365" y="14908"/>
                    <a:pt x="343" y="14886"/>
                    <a:pt x="297" y="1488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67"/>
            <p:cNvSpPr/>
            <p:nvPr/>
          </p:nvSpPr>
          <p:spPr>
            <a:xfrm>
              <a:off x="7101316" y="4583659"/>
              <a:ext cx="10713" cy="19226"/>
            </a:xfrm>
            <a:custGeom>
              <a:avLst/>
              <a:gdLst/>
              <a:ahLst/>
              <a:cxnLst/>
              <a:rect l="l" t="t" r="r" b="b"/>
              <a:pathLst>
                <a:path w="229" h="411" extrusionOk="0">
                  <a:moveTo>
                    <a:pt x="69" y="0"/>
                  </a:moveTo>
                  <a:cubicBezTo>
                    <a:pt x="23" y="23"/>
                    <a:pt x="0" y="46"/>
                    <a:pt x="23" y="91"/>
                  </a:cubicBezTo>
                  <a:cubicBezTo>
                    <a:pt x="46" y="183"/>
                    <a:pt x="69" y="274"/>
                    <a:pt x="92" y="365"/>
                  </a:cubicBezTo>
                  <a:cubicBezTo>
                    <a:pt x="92" y="388"/>
                    <a:pt x="137" y="411"/>
                    <a:pt x="160" y="411"/>
                  </a:cubicBezTo>
                  <a:lnTo>
                    <a:pt x="183" y="411"/>
                  </a:lnTo>
                  <a:cubicBezTo>
                    <a:pt x="229" y="411"/>
                    <a:pt x="229" y="365"/>
                    <a:pt x="229" y="320"/>
                  </a:cubicBezTo>
                  <a:cubicBezTo>
                    <a:pt x="206" y="228"/>
                    <a:pt x="183" y="137"/>
                    <a:pt x="160" y="46"/>
                  </a:cubicBezTo>
                  <a:cubicBezTo>
                    <a:pt x="137" y="23"/>
                    <a:pt x="115" y="0"/>
                    <a:pt x="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67"/>
            <p:cNvSpPr/>
            <p:nvPr/>
          </p:nvSpPr>
          <p:spPr>
            <a:xfrm>
              <a:off x="7351168" y="3815152"/>
              <a:ext cx="16046" cy="15811"/>
            </a:xfrm>
            <a:custGeom>
              <a:avLst/>
              <a:gdLst/>
              <a:ahLst/>
              <a:cxnLst/>
              <a:rect l="l" t="t" r="r" b="b"/>
              <a:pathLst>
                <a:path w="343" h="338" extrusionOk="0">
                  <a:moveTo>
                    <a:pt x="274" y="1"/>
                  </a:moveTo>
                  <a:cubicBezTo>
                    <a:pt x="257" y="1"/>
                    <a:pt x="240" y="6"/>
                    <a:pt x="229" y="18"/>
                  </a:cubicBezTo>
                  <a:cubicBezTo>
                    <a:pt x="229" y="18"/>
                    <a:pt x="160" y="86"/>
                    <a:pt x="23" y="223"/>
                  </a:cubicBezTo>
                  <a:cubicBezTo>
                    <a:pt x="1" y="246"/>
                    <a:pt x="1" y="292"/>
                    <a:pt x="46" y="314"/>
                  </a:cubicBezTo>
                  <a:cubicBezTo>
                    <a:pt x="46" y="337"/>
                    <a:pt x="69" y="337"/>
                    <a:pt x="92" y="337"/>
                  </a:cubicBezTo>
                  <a:cubicBezTo>
                    <a:pt x="92" y="337"/>
                    <a:pt x="115" y="337"/>
                    <a:pt x="138" y="314"/>
                  </a:cubicBezTo>
                  <a:cubicBezTo>
                    <a:pt x="252" y="177"/>
                    <a:pt x="320" y="109"/>
                    <a:pt x="320" y="109"/>
                  </a:cubicBezTo>
                  <a:cubicBezTo>
                    <a:pt x="343" y="86"/>
                    <a:pt x="343" y="41"/>
                    <a:pt x="320" y="18"/>
                  </a:cubicBezTo>
                  <a:cubicBezTo>
                    <a:pt x="309" y="6"/>
                    <a:pt x="292" y="1"/>
                    <a:pt x="274"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67"/>
            <p:cNvSpPr/>
            <p:nvPr/>
          </p:nvSpPr>
          <p:spPr>
            <a:xfrm>
              <a:off x="7129057" y="3845043"/>
              <a:ext cx="212568" cy="721543"/>
            </a:xfrm>
            <a:custGeom>
              <a:avLst/>
              <a:gdLst/>
              <a:ahLst/>
              <a:cxnLst/>
              <a:rect l="l" t="t" r="r" b="b"/>
              <a:pathLst>
                <a:path w="4544" h="15425" extrusionOk="0">
                  <a:moveTo>
                    <a:pt x="4455" y="1"/>
                  </a:moveTo>
                  <a:cubicBezTo>
                    <a:pt x="4435" y="1"/>
                    <a:pt x="4418" y="6"/>
                    <a:pt x="4406" y="18"/>
                  </a:cubicBezTo>
                  <a:cubicBezTo>
                    <a:pt x="4315" y="155"/>
                    <a:pt x="4201" y="292"/>
                    <a:pt x="4064" y="474"/>
                  </a:cubicBezTo>
                  <a:cubicBezTo>
                    <a:pt x="4041" y="497"/>
                    <a:pt x="4041" y="543"/>
                    <a:pt x="4087" y="566"/>
                  </a:cubicBezTo>
                  <a:cubicBezTo>
                    <a:pt x="4087" y="566"/>
                    <a:pt x="4109" y="588"/>
                    <a:pt x="4109" y="588"/>
                  </a:cubicBezTo>
                  <a:cubicBezTo>
                    <a:pt x="4132" y="588"/>
                    <a:pt x="4155" y="566"/>
                    <a:pt x="4178" y="543"/>
                  </a:cubicBezTo>
                  <a:cubicBezTo>
                    <a:pt x="4292" y="383"/>
                    <a:pt x="4429" y="246"/>
                    <a:pt x="4520" y="109"/>
                  </a:cubicBezTo>
                  <a:cubicBezTo>
                    <a:pt x="4543" y="86"/>
                    <a:pt x="4543" y="41"/>
                    <a:pt x="4520" y="18"/>
                  </a:cubicBezTo>
                  <a:cubicBezTo>
                    <a:pt x="4498" y="6"/>
                    <a:pt x="4475" y="1"/>
                    <a:pt x="4455" y="1"/>
                  </a:cubicBezTo>
                  <a:close/>
                  <a:moveTo>
                    <a:pt x="3780" y="893"/>
                  </a:moveTo>
                  <a:cubicBezTo>
                    <a:pt x="3756" y="893"/>
                    <a:pt x="3735" y="904"/>
                    <a:pt x="3721" y="931"/>
                  </a:cubicBezTo>
                  <a:cubicBezTo>
                    <a:pt x="3630" y="1068"/>
                    <a:pt x="3516" y="1228"/>
                    <a:pt x="3402" y="1387"/>
                  </a:cubicBezTo>
                  <a:cubicBezTo>
                    <a:pt x="3379" y="1410"/>
                    <a:pt x="3402" y="1456"/>
                    <a:pt x="3425" y="1479"/>
                  </a:cubicBezTo>
                  <a:cubicBezTo>
                    <a:pt x="3425" y="1501"/>
                    <a:pt x="3448" y="1501"/>
                    <a:pt x="3470" y="1501"/>
                  </a:cubicBezTo>
                  <a:cubicBezTo>
                    <a:pt x="3493" y="1501"/>
                    <a:pt x="3516" y="1479"/>
                    <a:pt x="3516" y="1456"/>
                  </a:cubicBezTo>
                  <a:cubicBezTo>
                    <a:pt x="3630" y="1296"/>
                    <a:pt x="3744" y="1136"/>
                    <a:pt x="3836" y="999"/>
                  </a:cubicBezTo>
                  <a:cubicBezTo>
                    <a:pt x="3858" y="976"/>
                    <a:pt x="3858" y="931"/>
                    <a:pt x="3836" y="908"/>
                  </a:cubicBezTo>
                  <a:cubicBezTo>
                    <a:pt x="3817" y="899"/>
                    <a:pt x="3798" y="893"/>
                    <a:pt x="3780" y="893"/>
                  </a:cubicBezTo>
                  <a:close/>
                  <a:moveTo>
                    <a:pt x="3141" y="1829"/>
                  </a:moveTo>
                  <a:cubicBezTo>
                    <a:pt x="3117" y="1829"/>
                    <a:pt x="3096" y="1840"/>
                    <a:pt x="3082" y="1867"/>
                  </a:cubicBezTo>
                  <a:cubicBezTo>
                    <a:pt x="2991" y="2004"/>
                    <a:pt x="2900" y="2163"/>
                    <a:pt x="2786" y="2346"/>
                  </a:cubicBezTo>
                  <a:cubicBezTo>
                    <a:pt x="2763" y="2369"/>
                    <a:pt x="2786" y="2414"/>
                    <a:pt x="2808" y="2437"/>
                  </a:cubicBezTo>
                  <a:lnTo>
                    <a:pt x="2854" y="2437"/>
                  </a:lnTo>
                  <a:cubicBezTo>
                    <a:pt x="2877" y="2437"/>
                    <a:pt x="2900" y="2437"/>
                    <a:pt x="2923" y="2414"/>
                  </a:cubicBezTo>
                  <a:cubicBezTo>
                    <a:pt x="3014" y="2255"/>
                    <a:pt x="3105" y="2095"/>
                    <a:pt x="3219" y="1935"/>
                  </a:cubicBezTo>
                  <a:cubicBezTo>
                    <a:pt x="3242" y="1912"/>
                    <a:pt x="3219" y="1867"/>
                    <a:pt x="3196" y="1844"/>
                  </a:cubicBezTo>
                  <a:cubicBezTo>
                    <a:pt x="3178" y="1834"/>
                    <a:pt x="3159" y="1829"/>
                    <a:pt x="3141" y="1829"/>
                  </a:cubicBezTo>
                  <a:close/>
                  <a:moveTo>
                    <a:pt x="2578" y="2793"/>
                  </a:moveTo>
                  <a:cubicBezTo>
                    <a:pt x="2555" y="2793"/>
                    <a:pt x="2528" y="2809"/>
                    <a:pt x="2512" y="2825"/>
                  </a:cubicBezTo>
                  <a:cubicBezTo>
                    <a:pt x="2420" y="2985"/>
                    <a:pt x="2329" y="3145"/>
                    <a:pt x="2238" y="3327"/>
                  </a:cubicBezTo>
                  <a:cubicBezTo>
                    <a:pt x="2215" y="3350"/>
                    <a:pt x="2238" y="3396"/>
                    <a:pt x="2261" y="3419"/>
                  </a:cubicBezTo>
                  <a:lnTo>
                    <a:pt x="2306" y="3419"/>
                  </a:lnTo>
                  <a:cubicBezTo>
                    <a:pt x="2329" y="3419"/>
                    <a:pt x="2352" y="3419"/>
                    <a:pt x="2352" y="3396"/>
                  </a:cubicBezTo>
                  <a:cubicBezTo>
                    <a:pt x="2443" y="3213"/>
                    <a:pt x="2535" y="3054"/>
                    <a:pt x="2626" y="2894"/>
                  </a:cubicBezTo>
                  <a:cubicBezTo>
                    <a:pt x="2649" y="2871"/>
                    <a:pt x="2649" y="2825"/>
                    <a:pt x="2603" y="2802"/>
                  </a:cubicBezTo>
                  <a:cubicBezTo>
                    <a:pt x="2596" y="2796"/>
                    <a:pt x="2588" y="2793"/>
                    <a:pt x="2578" y="2793"/>
                  </a:cubicBezTo>
                  <a:close/>
                  <a:moveTo>
                    <a:pt x="2025" y="3792"/>
                  </a:moveTo>
                  <a:cubicBezTo>
                    <a:pt x="2002" y="3792"/>
                    <a:pt x="1987" y="3803"/>
                    <a:pt x="1987" y="3830"/>
                  </a:cubicBezTo>
                  <a:cubicBezTo>
                    <a:pt x="1895" y="3989"/>
                    <a:pt x="1804" y="4172"/>
                    <a:pt x="1736" y="4332"/>
                  </a:cubicBezTo>
                  <a:cubicBezTo>
                    <a:pt x="1713" y="4377"/>
                    <a:pt x="1736" y="4423"/>
                    <a:pt x="1758" y="4423"/>
                  </a:cubicBezTo>
                  <a:cubicBezTo>
                    <a:pt x="1781" y="4446"/>
                    <a:pt x="1781" y="4446"/>
                    <a:pt x="1804" y="4446"/>
                  </a:cubicBezTo>
                  <a:cubicBezTo>
                    <a:pt x="1827" y="4446"/>
                    <a:pt x="1850" y="4423"/>
                    <a:pt x="1850" y="4400"/>
                  </a:cubicBezTo>
                  <a:cubicBezTo>
                    <a:pt x="1941" y="4218"/>
                    <a:pt x="2010" y="4058"/>
                    <a:pt x="2101" y="3898"/>
                  </a:cubicBezTo>
                  <a:cubicBezTo>
                    <a:pt x="2124" y="3852"/>
                    <a:pt x="2101" y="3807"/>
                    <a:pt x="2078" y="3807"/>
                  </a:cubicBezTo>
                  <a:cubicBezTo>
                    <a:pt x="2059" y="3797"/>
                    <a:pt x="2040" y="3792"/>
                    <a:pt x="2025" y="3792"/>
                  </a:cubicBezTo>
                  <a:close/>
                  <a:moveTo>
                    <a:pt x="1599" y="4811"/>
                  </a:moveTo>
                  <a:cubicBezTo>
                    <a:pt x="1553" y="4811"/>
                    <a:pt x="1507" y="4811"/>
                    <a:pt x="1507" y="4857"/>
                  </a:cubicBezTo>
                  <a:cubicBezTo>
                    <a:pt x="1416" y="5017"/>
                    <a:pt x="1348" y="5199"/>
                    <a:pt x="1279" y="5382"/>
                  </a:cubicBezTo>
                  <a:cubicBezTo>
                    <a:pt x="1256" y="5405"/>
                    <a:pt x="1279" y="5450"/>
                    <a:pt x="1325" y="5473"/>
                  </a:cubicBezTo>
                  <a:lnTo>
                    <a:pt x="1348" y="5473"/>
                  </a:lnTo>
                  <a:cubicBezTo>
                    <a:pt x="1370" y="5473"/>
                    <a:pt x="1393" y="5450"/>
                    <a:pt x="1416" y="5427"/>
                  </a:cubicBezTo>
                  <a:cubicBezTo>
                    <a:pt x="1485" y="5245"/>
                    <a:pt x="1553" y="5085"/>
                    <a:pt x="1622" y="4902"/>
                  </a:cubicBezTo>
                  <a:cubicBezTo>
                    <a:pt x="1644" y="4880"/>
                    <a:pt x="1622" y="4834"/>
                    <a:pt x="1599" y="4811"/>
                  </a:cubicBezTo>
                  <a:close/>
                  <a:moveTo>
                    <a:pt x="1165" y="5861"/>
                  </a:moveTo>
                  <a:cubicBezTo>
                    <a:pt x="1142" y="5861"/>
                    <a:pt x="1097" y="5861"/>
                    <a:pt x="1074" y="5907"/>
                  </a:cubicBezTo>
                  <a:cubicBezTo>
                    <a:pt x="1005" y="6089"/>
                    <a:pt x="960" y="6249"/>
                    <a:pt x="891" y="6432"/>
                  </a:cubicBezTo>
                  <a:cubicBezTo>
                    <a:pt x="891" y="6477"/>
                    <a:pt x="891" y="6523"/>
                    <a:pt x="937" y="6523"/>
                  </a:cubicBezTo>
                  <a:lnTo>
                    <a:pt x="960" y="6523"/>
                  </a:lnTo>
                  <a:cubicBezTo>
                    <a:pt x="982" y="6523"/>
                    <a:pt x="1005" y="6523"/>
                    <a:pt x="1028" y="6477"/>
                  </a:cubicBezTo>
                  <a:cubicBezTo>
                    <a:pt x="1097" y="6295"/>
                    <a:pt x="1142" y="6135"/>
                    <a:pt x="1211" y="5952"/>
                  </a:cubicBezTo>
                  <a:cubicBezTo>
                    <a:pt x="1233" y="5907"/>
                    <a:pt x="1211" y="5884"/>
                    <a:pt x="1165" y="5861"/>
                  </a:cubicBezTo>
                  <a:close/>
                  <a:moveTo>
                    <a:pt x="778" y="6925"/>
                  </a:moveTo>
                  <a:cubicBezTo>
                    <a:pt x="756" y="6925"/>
                    <a:pt x="731" y="6946"/>
                    <a:pt x="731" y="6980"/>
                  </a:cubicBezTo>
                  <a:cubicBezTo>
                    <a:pt x="663" y="7162"/>
                    <a:pt x="617" y="7345"/>
                    <a:pt x="572" y="7527"/>
                  </a:cubicBezTo>
                  <a:cubicBezTo>
                    <a:pt x="549" y="7573"/>
                    <a:pt x="572" y="7596"/>
                    <a:pt x="617" y="7619"/>
                  </a:cubicBezTo>
                  <a:lnTo>
                    <a:pt x="640" y="7619"/>
                  </a:lnTo>
                  <a:cubicBezTo>
                    <a:pt x="663" y="7619"/>
                    <a:pt x="686" y="7596"/>
                    <a:pt x="709" y="7550"/>
                  </a:cubicBezTo>
                  <a:cubicBezTo>
                    <a:pt x="754" y="7368"/>
                    <a:pt x="800" y="7208"/>
                    <a:pt x="868" y="7025"/>
                  </a:cubicBezTo>
                  <a:cubicBezTo>
                    <a:pt x="868" y="6980"/>
                    <a:pt x="845" y="6934"/>
                    <a:pt x="800" y="6934"/>
                  </a:cubicBezTo>
                  <a:cubicBezTo>
                    <a:pt x="794" y="6928"/>
                    <a:pt x="786" y="6925"/>
                    <a:pt x="778" y="6925"/>
                  </a:cubicBezTo>
                  <a:close/>
                  <a:moveTo>
                    <a:pt x="490" y="8021"/>
                  </a:moveTo>
                  <a:cubicBezTo>
                    <a:pt x="459" y="8021"/>
                    <a:pt x="435" y="8042"/>
                    <a:pt x="435" y="8075"/>
                  </a:cubicBezTo>
                  <a:cubicBezTo>
                    <a:pt x="389" y="8258"/>
                    <a:pt x="343" y="8440"/>
                    <a:pt x="320" y="8623"/>
                  </a:cubicBezTo>
                  <a:cubicBezTo>
                    <a:pt x="298" y="8669"/>
                    <a:pt x="320" y="8714"/>
                    <a:pt x="366" y="8714"/>
                  </a:cubicBezTo>
                  <a:lnTo>
                    <a:pt x="389" y="8714"/>
                  </a:lnTo>
                  <a:cubicBezTo>
                    <a:pt x="412" y="8714"/>
                    <a:pt x="435" y="8691"/>
                    <a:pt x="457" y="8646"/>
                  </a:cubicBezTo>
                  <a:cubicBezTo>
                    <a:pt x="480" y="8463"/>
                    <a:pt x="526" y="8281"/>
                    <a:pt x="572" y="8098"/>
                  </a:cubicBezTo>
                  <a:cubicBezTo>
                    <a:pt x="572" y="8075"/>
                    <a:pt x="549" y="8029"/>
                    <a:pt x="526" y="8029"/>
                  </a:cubicBezTo>
                  <a:cubicBezTo>
                    <a:pt x="514" y="8023"/>
                    <a:pt x="501" y="8021"/>
                    <a:pt x="490" y="8021"/>
                  </a:cubicBezTo>
                  <a:close/>
                  <a:moveTo>
                    <a:pt x="298" y="9125"/>
                  </a:moveTo>
                  <a:cubicBezTo>
                    <a:pt x="252" y="9125"/>
                    <a:pt x="229" y="9148"/>
                    <a:pt x="206" y="9194"/>
                  </a:cubicBezTo>
                  <a:cubicBezTo>
                    <a:pt x="184" y="9376"/>
                    <a:pt x="161" y="9559"/>
                    <a:pt x="138" y="9741"/>
                  </a:cubicBezTo>
                  <a:cubicBezTo>
                    <a:pt x="138" y="9787"/>
                    <a:pt x="161" y="9810"/>
                    <a:pt x="184" y="9833"/>
                  </a:cubicBezTo>
                  <a:lnTo>
                    <a:pt x="206" y="9833"/>
                  </a:lnTo>
                  <a:cubicBezTo>
                    <a:pt x="229" y="9833"/>
                    <a:pt x="275" y="9810"/>
                    <a:pt x="275" y="9764"/>
                  </a:cubicBezTo>
                  <a:cubicBezTo>
                    <a:pt x="298" y="9582"/>
                    <a:pt x="320" y="9399"/>
                    <a:pt x="343" y="9216"/>
                  </a:cubicBezTo>
                  <a:cubicBezTo>
                    <a:pt x="366" y="9171"/>
                    <a:pt x="343" y="9125"/>
                    <a:pt x="298" y="9125"/>
                  </a:cubicBezTo>
                  <a:close/>
                  <a:moveTo>
                    <a:pt x="138" y="10244"/>
                  </a:moveTo>
                  <a:cubicBezTo>
                    <a:pt x="115" y="10244"/>
                    <a:pt x="69" y="10266"/>
                    <a:pt x="69" y="10312"/>
                  </a:cubicBezTo>
                  <a:cubicBezTo>
                    <a:pt x="47" y="10495"/>
                    <a:pt x="47" y="10677"/>
                    <a:pt x="24" y="10883"/>
                  </a:cubicBezTo>
                  <a:cubicBezTo>
                    <a:pt x="24" y="10905"/>
                    <a:pt x="47" y="10951"/>
                    <a:pt x="92" y="10951"/>
                  </a:cubicBezTo>
                  <a:cubicBezTo>
                    <a:pt x="138" y="10951"/>
                    <a:pt x="161" y="10928"/>
                    <a:pt x="161" y="10883"/>
                  </a:cubicBezTo>
                  <a:cubicBezTo>
                    <a:pt x="184" y="10700"/>
                    <a:pt x="184" y="10517"/>
                    <a:pt x="206" y="10312"/>
                  </a:cubicBezTo>
                  <a:cubicBezTo>
                    <a:pt x="206" y="10289"/>
                    <a:pt x="184" y="10244"/>
                    <a:pt x="138" y="10244"/>
                  </a:cubicBezTo>
                  <a:close/>
                  <a:moveTo>
                    <a:pt x="69" y="11362"/>
                  </a:moveTo>
                  <a:cubicBezTo>
                    <a:pt x="47" y="11362"/>
                    <a:pt x="1" y="11408"/>
                    <a:pt x="1" y="11430"/>
                  </a:cubicBezTo>
                  <a:cubicBezTo>
                    <a:pt x="1" y="11567"/>
                    <a:pt x="1" y="11682"/>
                    <a:pt x="1" y="11796"/>
                  </a:cubicBezTo>
                  <a:cubicBezTo>
                    <a:pt x="1" y="11864"/>
                    <a:pt x="1" y="11933"/>
                    <a:pt x="1" y="12001"/>
                  </a:cubicBezTo>
                  <a:cubicBezTo>
                    <a:pt x="1" y="12047"/>
                    <a:pt x="24" y="12070"/>
                    <a:pt x="69" y="12070"/>
                  </a:cubicBezTo>
                  <a:cubicBezTo>
                    <a:pt x="115" y="12070"/>
                    <a:pt x="138" y="12047"/>
                    <a:pt x="138" y="12001"/>
                  </a:cubicBezTo>
                  <a:cubicBezTo>
                    <a:pt x="138" y="11933"/>
                    <a:pt x="138" y="11864"/>
                    <a:pt x="138" y="11796"/>
                  </a:cubicBezTo>
                  <a:cubicBezTo>
                    <a:pt x="138" y="11682"/>
                    <a:pt x="138" y="11567"/>
                    <a:pt x="138" y="11453"/>
                  </a:cubicBezTo>
                  <a:cubicBezTo>
                    <a:pt x="138" y="11408"/>
                    <a:pt x="115" y="11362"/>
                    <a:pt x="69" y="11362"/>
                  </a:cubicBezTo>
                  <a:close/>
                  <a:moveTo>
                    <a:pt x="115" y="12497"/>
                  </a:moveTo>
                  <a:cubicBezTo>
                    <a:pt x="108" y="12497"/>
                    <a:pt x="101" y="12499"/>
                    <a:pt x="92" y="12503"/>
                  </a:cubicBezTo>
                  <a:cubicBezTo>
                    <a:pt x="47" y="12503"/>
                    <a:pt x="24" y="12526"/>
                    <a:pt x="24" y="12572"/>
                  </a:cubicBezTo>
                  <a:cubicBezTo>
                    <a:pt x="24" y="12754"/>
                    <a:pt x="47" y="12960"/>
                    <a:pt x="47" y="13142"/>
                  </a:cubicBezTo>
                  <a:cubicBezTo>
                    <a:pt x="69" y="13165"/>
                    <a:pt x="92" y="13211"/>
                    <a:pt x="138" y="13211"/>
                  </a:cubicBezTo>
                  <a:cubicBezTo>
                    <a:pt x="184" y="13188"/>
                    <a:pt x="206" y="13165"/>
                    <a:pt x="206" y="13120"/>
                  </a:cubicBezTo>
                  <a:cubicBezTo>
                    <a:pt x="184" y="12937"/>
                    <a:pt x="161" y="12754"/>
                    <a:pt x="161" y="12572"/>
                  </a:cubicBezTo>
                  <a:cubicBezTo>
                    <a:pt x="161" y="12534"/>
                    <a:pt x="145" y="12497"/>
                    <a:pt x="115" y="12497"/>
                  </a:cubicBezTo>
                  <a:close/>
                  <a:moveTo>
                    <a:pt x="184" y="13622"/>
                  </a:moveTo>
                  <a:cubicBezTo>
                    <a:pt x="138" y="13622"/>
                    <a:pt x="115" y="13667"/>
                    <a:pt x="115" y="13690"/>
                  </a:cubicBezTo>
                  <a:cubicBezTo>
                    <a:pt x="138" y="13896"/>
                    <a:pt x="161" y="14078"/>
                    <a:pt x="206" y="14261"/>
                  </a:cubicBezTo>
                  <a:cubicBezTo>
                    <a:pt x="206" y="14306"/>
                    <a:pt x="229" y="14329"/>
                    <a:pt x="275" y="14329"/>
                  </a:cubicBezTo>
                  <a:cubicBezTo>
                    <a:pt x="320" y="14306"/>
                    <a:pt x="343" y="14284"/>
                    <a:pt x="343" y="14238"/>
                  </a:cubicBezTo>
                  <a:cubicBezTo>
                    <a:pt x="298" y="14055"/>
                    <a:pt x="275" y="13873"/>
                    <a:pt x="252" y="13690"/>
                  </a:cubicBezTo>
                  <a:cubicBezTo>
                    <a:pt x="252" y="13644"/>
                    <a:pt x="206" y="13622"/>
                    <a:pt x="184" y="13622"/>
                  </a:cubicBezTo>
                  <a:close/>
                  <a:moveTo>
                    <a:pt x="369" y="14734"/>
                  </a:moveTo>
                  <a:cubicBezTo>
                    <a:pt x="361" y="14734"/>
                    <a:pt x="352" y="14736"/>
                    <a:pt x="343" y="14740"/>
                  </a:cubicBezTo>
                  <a:cubicBezTo>
                    <a:pt x="320" y="14740"/>
                    <a:pt x="298" y="14786"/>
                    <a:pt x="298" y="14809"/>
                  </a:cubicBezTo>
                  <a:cubicBezTo>
                    <a:pt x="320" y="14991"/>
                    <a:pt x="366" y="15197"/>
                    <a:pt x="412" y="15379"/>
                  </a:cubicBezTo>
                  <a:cubicBezTo>
                    <a:pt x="412" y="15402"/>
                    <a:pt x="457" y="15425"/>
                    <a:pt x="480" y="15425"/>
                  </a:cubicBezTo>
                  <a:lnTo>
                    <a:pt x="503" y="15425"/>
                  </a:lnTo>
                  <a:cubicBezTo>
                    <a:pt x="526" y="15425"/>
                    <a:pt x="549" y="15379"/>
                    <a:pt x="549" y="15334"/>
                  </a:cubicBezTo>
                  <a:cubicBezTo>
                    <a:pt x="503" y="15151"/>
                    <a:pt x="457" y="14968"/>
                    <a:pt x="435" y="14786"/>
                  </a:cubicBezTo>
                  <a:cubicBezTo>
                    <a:pt x="435" y="14767"/>
                    <a:pt x="405" y="14734"/>
                    <a:pt x="369" y="147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67"/>
            <p:cNvSpPr/>
            <p:nvPr/>
          </p:nvSpPr>
          <p:spPr>
            <a:xfrm>
              <a:off x="7154692" y="4585764"/>
              <a:ext cx="10713" cy="19272"/>
            </a:xfrm>
            <a:custGeom>
              <a:avLst/>
              <a:gdLst/>
              <a:ahLst/>
              <a:cxnLst/>
              <a:rect l="l" t="t" r="r" b="b"/>
              <a:pathLst>
                <a:path w="229" h="412" extrusionOk="0">
                  <a:moveTo>
                    <a:pt x="46" y="1"/>
                  </a:moveTo>
                  <a:cubicBezTo>
                    <a:pt x="24" y="1"/>
                    <a:pt x="1" y="46"/>
                    <a:pt x="1" y="92"/>
                  </a:cubicBezTo>
                  <a:cubicBezTo>
                    <a:pt x="24" y="183"/>
                    <a:pt x="46" y="275"/>
                    <a:pt x="69" y="366"/>
                  </a:cubicBezTo>
                  <a:cubicBezTo>
                    <a:pt x="92" y="389"/>
                    <a:pt x="115" y="412"/>
                    <a:pt x="138" y="412"/>
                  </a:cubicBezTo>
                  <a:lnTo>
                    <a:pt x="161" y="412"/>
                  </a:lnTo>
                  <a:cubicBezTo>
                    <a:pt x="206" y="389"/>
                    <a:pt x="229" y="366"/>
                    <a:pt x="206" y="320"/>
                  </a:cubicBezTo>
                  <a:cubicBezTo>
                    <a:pt x="183" y="229"/>
                    <a:pt x="161" y="138"/>
                    <a:pt x="138" y="46"/>
                  </a:cubicBezTo>
                  <a:cubicBezTo>
                    <a:pt x="138" y="24"/>
                    <a:pt x="92"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67"/>
            <p:cNvSpPr/>
            <p:nvPr/>
          </p:nvSpPr>
          <p:spPr>
            <a:xfrm>
              <a:off x="7339426" y="3813000"/>
              <a:ext cx="16046" cy="16887"/>
            </a:xfrm>
            <a:custGeom>
              <a:avLst/>
              <a:gdLst/>
              <a:ahLst/>
              <a:cxnLst/>
              <a:rect l="l" t="t" r="r" b="b"/>
              <a:pathLst>
                <a:path w="343" h="361" extrusionOk="0">
                  <a:moveTo>
                    <a:pt x="274" y="1"/>
                  </a:moveTo>
                  <a:cubicBezTo>
                    <a:pt x="257" y="1"/>
                    <a:pt x="240" y="7"/>
                    <a:pt x="229" y="18"/>
                  </a:cubicBezTo>
                  <a:cubicBezTo>
                    <a:pt x="229" y="18"/>
                    <a:pt x="160" y="87"/>
                    <a:pt x="23" y="223"/>
                  </a:cubicBezTo>
                  <a:cubicBezTo>
                    <a:pt x="1" y="269"/>
                    <a:pt x="1" y="315"/>
                    <a:pt x="23" y="338"/>
                  </a:cubicBezTo>
                  <a:cubicBezTo>
                    <a:pt x="46" y="338"/>
                    <a:pt x="69" y="360"/>
                    <a:pt x="69" y="360"/>
                  </a:cubicBezTo>
                  <a:cubicBezTo>
                    <a:pt x="92" y="360"/>
                    <a:pt x="115" y="338"/>
                    <a:pt x="137" y="338"/>
                  </a:cubicBezTo>
                  <a:cubicBezTo>
                    <a:pt x="252" y="201"/>
                    <a:pt x="320" y="132"/>
                    <a:pt x="320" y="132"/>
                  </a:cubicBezTo>
                  <a:cubicBezTo>
                    <a:pt x="343" y="109"/>
                    <a:pt x="343" y="64"/>
                    <a:pt x="320" y="18"/>
                  </a:cubicBezTo>
                  <a:cubicBezTo>
                    <a:pt x="309" y="7"/>
                    <a:pt x="292" y="1"/>
                    <a:pt x="274"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67"/>
            <p:cNvSpPr/>
            <p:nvPr/>
          </p:nvSpPr>
          <p:spPr>
            <a:xfrm>
              <a:off x="7104497" y="3842938"/>
              <a:ext cx="224310" cy="721543"/>
            </a:xfrm>
            <a:custGeom>
              <a:avLst/>
              <a:gdLst/>
              <a:ahLst/>
              <a:cxnLst/>
              <a:rect l="l" t="t" r="r" b="b"/>
              <a:pathLst>
                <a:path w="4795" h="15425" extrusionOk="0">
                  <a:moveTo>
                    <a:pt x="4726" y="0"/>
                  </a:moveTo>
                  <a:cubicBezTo>
                    <a:pt x="4709" y="0"/>
                    <a:pt x="4692" y="6"/>
                    <a:pt x="4680" y="17"/>
                  </a:cubicBezTo>
                  <a:cubicBezTo>
                    <a:pt x="4566" y="154"/>
                    <a:pt x="4452" y="291"/>
                    <a:pt x="4315" y="474"/>
                  </a:cubicBezTo>
                  <a:cubicBezTo>
                    <a:pt x="4292" y="496"/>
                    <a:pt x="4292" y="542"/>
                    <a:pt x="4315" y="565"/>
                  </a:cubicBezTo>
                  <a:cubicBezTo>
                    <a:pt x="4338" y="565"/>
                    <a:pt x="4361" y="588"/>
                    <a:pt x="4361" y="588"/>
                  </a:cubicBezTo>
                  <a:cubicBezTo>
                    <a:pt x="4383" y="588"/>
                    <a:pt x="4406" y="565"/>
                    <a:pt x="4429" y="542"/>
                  </a:cubicBezTo>
                  <a:cubicBezTo>
                    <a:pt x="4543" y="382"/>
                    <a:pt x="4680" y="245"/>
                    <a:pt x="4771" y="108"/>
                  </a:cubicBezTo>
                  <a:cubicBezTo>
                    <a:pt x="4794" y="86"/>
                    <a:pt x="4794" y="40"/>
                    <a:pt x="4771" y="17"/>
                  </a:cubicBezTo>
                  <a:cubicBezTo>
                    <a:pt x="4760" y="6"/>
                    <a:pt x="4743" y="0"/>
                    <a:pt x="4726" y="0"/>
                  </a:cubicBezTo>
                  <a:close/>
                  <a:moveTo>
                    <a:pt x="4018" y="890"/>
                  </a:moveTo>
                  <a:cubicBezTo>
                    <a:pt x="4001" y="890"/>
                    <a:pt x="3984" y="896"/>
                    <a:pt x="3973" y="907"/>
                  </a:cubicBezTo>
                  <a:cubicBezTo>
                    <a:pt x="3858" y="1067"/>
                    <a:pt x="3744" y="1204"/>
                    <a:pt x="3630" y="1364"/>
                  </a:cubicBezTo>
                  <a:cubicBezTo>
                    <a:pt x="3607" y="1409"/>
                    <a:pt x="3607" y="1455"/>
                    <a:pt x="3653" y="1478"/>
                  </a:cubicBezTo>
                  <a:lnTo>
                    <a:pt x="3676" y="1478"/>
                  </a:lnTo>
                  <a:cubicBezTo>
                    <a:pt x="3699" y="1478"/>
                    <a:pt x="3721" y="1478"/>
                    <a:pt x="3744" y="1455"/>
                  </a:cubicBezTo>
                  <a:cubicBezTo>
                    <a:pt x="3858" y="1295"/>
                    <a:pt x="3973" y="1136"/>
                    <a:pt x="4064" y="999"/>
                  </a:cubicBezTo>
                  <a:cubicBezTo>
                    <a:pt x="4109" y="976"/>
                    <a:pt x="4087" y="930"/>
                    <a:pt x="4064" y="907"/>
                  </a:cubicBezTo>
                  <a:cubicBezTo>
                    <a:pt x="4052" y="896"/>
                    <a:pt x="4035" y="890"/>
                    <a:pt x="4018" y="890"/>
                  </a:cubicBezTo>
                  <a:close/>
                  <a:moveTo>
                    <a:pt x="3367" y="1811"/>
                  </a:moveTo>
                  <a:cubicBezTo>
                    <a:pt x="3343" y="1811"/>
                    <a:pt x="3327" y="1827"/>
                    <a:pt x="3311" y="1843"/>
                  </a:cubicBezTo>
                  <a:cubicBezTo>
                    <a:pt x="3196" y="2003"/>
                    <a:pt x="3105" y="2163"/>
                    <a:pt x="2991" y="2323"/>
                  </a:cubicBezTo>
                  <a:cubicBezTo>
                    <a:pt x="2968" y="2345"/>
                    <a:pt x="2968" y="2391"/>
                    <a:pt x="3014" y="2414"/>
                  </a:cubicBezTo>
                  <a:cubicBezTo>
                    <a:pt x="3014" y="2414"/>
                    <a:pt x="3037" y="2437"/>
                    <a:pt x="3060" y="2437"/>
                  </a:cubicBezTo>
                  <a:cubicBezTo>
                    <a:pt x="3082" y="2437"/>
                    <a:pt x="3105" y="2414"/>
                    <a:pt x="3105" y="2391"/>
                  </a:cubicBezTo>
                  <a:cubicBezTo>
                    <a:pt x="3219" y="2231"/>
                    <a:pt x="3311" y="2071"/>
                    <a:pt x="3425" y="1912"/>
                  </a:cubicBezTo>
                  <a:cubicBezTo>
                    <a:pt x="3448" y="1889"/>
                    <a:pt x="3425" y="1843"/>
                    <a:pt x="3402" y="1820"/>
                  </a:cubicBezTo>
                  <a:cubicBezTo>
                    <a:pt x="3389" y="1814"/>
                    <a:pt x="3377" y="1811"/>
                    <a:pt x="3367" y="1811"/>
                  </a:cubicBezTo>
                  <a:close/>
                  <a:moveTo>
                    <a:pt x="2761" y="2770"/>
                  </a:moveTo>
                  <a:cubicBezTo>
                    <a:pt x="2738" y="2770"/>
                    <a:pt x="2710" y="2786"/>
                    <a:pt x="2694" y="2802"/>
                  </a:cubicBezTo>
                  <a:cubicBezTo>
                    <a:pt x="2603" y="2962"/>
                    <a:pt x="2512" y="3121"/>
                    <a:pt x="2398" y="3304"/>
                  </a:cubicBezTo>
                  <a:cubicBezTo>
                    <a:pt x="2398" y="3327"/>
                    <a:pt x="2398" y="3372"/>
                    <a:pt x="2443" y="3395"/>
                  </a:cubicBezTo>
                  <a:lnTo>
                    <a:pt x="2466" y="3395"/>
                  </a:lnTo>
                  <a:cubicBezTo>
                    <a:pt x="2489" y="3395"/>
                    <a:pt x="2512" y="3395"/>
                    <a:pt x="2535" y="3372"/>
                  </a:cubicBezTo>
                  <a:cubicBezTo>
                    <a:pt x="2626" y="3190"/>
                    <a:pt x="2717" y="3030"/>
                    <a:pt x="2808" y="2870"/>
                  </a:cubicBezTo>
                  <a:cubicBezTo>
                    <a:pt x="2831" y="2847"/>
                    <a:pt x="2831" y="2802"/>
                    <a:pt x="2786" y="2779"/>
                  </a:cubicBezTo>
                  <a:cubicBezTo>
                    <a:pt x="2779" y="2772"/>
                    <a:pt x="2770" y="2770"/>
                    <a:pt x="2761" y="2770"/>
                  </a:cubicBezTo>
                  <a:close/>
                  <a:moveTo>
                    <a:pt x="2238" y="3760"/>
                  </a:moveTo>
                  <a:cubicBezTo>
                    <a:pt x="2192" y="3760"/>
                    <a:pt x="2147" y="3760"/>
                    <a:pt x="2124" y="3806"/>
                  </a:cubicBezTo>
                  <a:cubicBezTo>
                    <a:pt x="2055" y="3966"/>
                    <a:pt x="1964" y="4126"/>
                    <a:pt x="1873" y="4308"/>
                  </a:cubicBezTo>
                  <a:cubicBezTo>
                    <a:pt x="1850" y="4331"/>
                    <a:pt x="1873" y="4377"/>
                    <a:pt x="1895" y="4400"/>
                  </a:cubicBezTo>
                  <a:lnTo>
                    <a:pt x="1941" y="4400"/>
                  </a:lnTo>
                  <a:cubicBezTo>
                    <a:pt x="1964" y="4400"/>
                    <a:pt x="1987" y="4400"/>
                    <a:pt x="2010" y="4377"/>
                  </a:cubicBezTo>
                  <a:cubicBezTo>
                    <a:pt x="2078" y="4194"/>
                    <a:pt x="2169" y="4034"/>
                    <a:pt x="2261" y="3852"/>
                  </a:cubicBezTo>
                  <a:cubicBezTo>
                    <a:pt x="2283" y="3829"/>
                    <a:pt x="2261" y="3783"/>
                    <a:pt x="2238" y="3760"/>
                  </a:cubicBezTo>
                  <a:close/>
                  <a:moveTo>
                    <a:pt x="1688" y="4778"/>
                  </a:moveTo>
                  <a:cubicBezTo>
                    <a:pt x="1665" y="4778"/>
                    <a:pt x="1638" y="4794"/>
                    <a:pt x="1622" y="4810"/>
                  </a:cubicBezTo>
                  <a:cubicBezTo>
                    <a:pt x="1553" y="4993"/>
                    <a:pt x="1485" y="5153"/>
                    <a:pt x="1393" y="5335"/>
                  </a:cubicBezTo>
                  <a:cubicBezTo>
                    <a:pt x="1393" y="5381"/>
                    <a:pt x="1393" y="5427"/>
                    <a:pt x="1439" y="5427"/>
                  </a:cubicBezTo>
                  <a:lnTo>
                    <a:pt x="1462" y="5427"/>
                  </a:lnTo>
                  <a:cubicBezTo>
                    <a:pt x="1485" y="5427"/>
                    <a:pt x="1507" y="5427"/>
                    <a:pt x="1530" y="5404"/>
                  </a:cubicBezTo>
                  <a:cubicBezTo>
                    <a:pt x="1599" y="5221"/>
                    <a:pt x="1690" y="5039"/>
                    <a:pt x="1758" y="4879"/>
                  </a:cubicBezTo>
                  <a:cubicBezTo>
                    <a:pt x="1781" y="4833"/>
                    <a:pt x="1758" y="4810"/>
                    <a:pt x="1713" y="4788"/>
                  </a:cubicBezTo>
                  <a:cubicBezTo>
                    <a:pt x="1706" y="4781"/>
                    <a:pt x="1698" y="4778"/>
                    <a:pt x="1688" y="4778"/>
                  </a:cubicBezTo>
                  <a:close/>
                  <a:moveTo>
                    <a:pt x="1244" y="5828"/>
                  </a:moveTo>
                  <a:cubicBezTo>
                    <a:pt x="1220" y="5828"/>
                    <a:pt x="1204" y="5844"/>
                    <a:pt x="1188" y="5860"/>
                  </a:cubicBezTo>
                  <a:cubicBezTo>
                    <a:pt x="1119" y="6043"/>
                    <a:pt x="1051" y="6226"/>
                    <a:pt x="982" y="6408"/>
                  </a:cubicBezTo>
                  <a:cubicBezTo>
                    <a:pt x="982" y="6431"/>
                    <a:pt x="982" y="6477"/>
                    <a:pt x="1028" y="6500"/>
                  </a:cubicBezTo>
                  <a:lnTo>
                    <a:pt x="1051" y="6500"/>
                  </a:lnTo>
                  <a:cubicBezTo>
                    <a:pt x="1074" y="6500"/>
                    <a:pt x="1119" y="6477"/>
                    <a:pt x="1119" y="6454"/>
                  </a:cubicBezTo>
                  <a:cubicBezTo>
                    <a:pt x="1188" y="6271"/>
                    <a:pt x="1256" y="6089"/>
                    <a:pt x="1325" y="5929"/>
                  </a:cubicBezTo>
                  <a:cubicBezTo>
                    <a:pt x="1325" y="5883"/>
                    <a:pt x="1302" y="5838"/>
                    <a:pt x="1279" y="5838"/>
                  </a:cubicBezTo>
                  <a:cubicBezTo>
                    <a:pt x="1266" y="5831"/>
                    <a:pt x="1254" y="5828"/>
                    <a:pt x="1244" y="5828"/>
                  </a:cubicBezTo>
                  <a:close/>
                  <a:moveTo>
                    <a:pt x="891" y="6888"/>
                  </a:moveTo>
                  <a:cubicBezTo>
                    <a:pt x="845" y="6888"/>
                    <a:pt x="823" y="6910"/>
                    <a:pt x="800" y="6933"/>
                  </a:cubicBezTo>
                  <a:cubicBezTo>
                    <a:pt x="754" y="7116"/>
                    <a:pt x="686" y="7298"/>
                    <a:pt x="640" y="7481"/>
                  </a:cubicBezTo>
                  <a:cubicBezTo>
                    <a:pt x="617" y="7527"/>
                    <a:pt x="640" y="7572"/>
                    <a:pt x="686" y="7572"/>
                  </a:cubicBezTo>
                  <a:lnTo>
                    <a:pt x="709" y="7572"/>
                  </a:lnTo>
                  <a:cubicBezTo>
                    <a:pt x="731" y="7572"/>
                    <a:pt x="754" y="7549"/>
                    <a:pt x="777" y="7527"/>
                  </a:cubicBezTo>
                  <a:cubicBezTo>
                    <a:pt x="823" y="7344"/>
                    <a:pt x="891" y="7161"/>
                    <a:pt x="937" y="6979"/>
                  </a:cubicBezTo>
                  <a:cubicBezTo>
                    <a:pt x="960" y="6956"/>
                    <a:pt x="937" y="6910"/>
                    <a:pt x="891" y="6888"/>
                  </a:cubicBezTo>
                  <a:close/>
                  <a:moveTo>
                    <a:pt x="572" y="7983"/>
                  </a:moveTo>
                  <a:cubicBezTo>
                    <a:pt x="549" y="7983"/>
                    <a:pt x="503" y="8006"/>
                    <a:pt x="480" y="8029"/>
                  </a:cubicBezTo>
                  <a:cubicBezTo>
                    <a:pt x="435" y="8211"/>
                    <a:pt x="412" y="8417"/>
                    <a:pt x="366" y="8599"/>
                  </a:cubicBezTo>
                  <a:cubicBezTo>
                    <a:pt x="343" y="8622"/>
                    <a:pt x="389" y="8668"/>
                    <a:pt x="412" y="8668"/>
                  </a:cubicBezTo>
                  <a:lnTo>
                    <a:pt x="435" y="8668"/>
                  </a:lnTo>
                  <a:cubicBezTo>
                    <a:pt x="457" y="8668"/>
                    <a:pt x="503" y="8645"/>
                    <a:pt x="503" y="8622"/>
                  </a:cubicBezTo>
                  <a:cubicBezTo>
                    <a:pt x="549" y="8440"/>
                    <a:pt x="572" y="8257"/>
                    <a:pt x="617" y="8074"/>
                  </a:cubicBezTo>
                  <a:cubicBezTo>
                    <a:pt x="640" y="8029"/>
                    <a:pt x="617" y="8006"/>
                    <a:pt x="572" y="7983"/>
                  </a:cubicBezTo>
                  <a:close/>
                  <a:moveTo>
                    <a:pt x="308" y="9093"/>
                  </a:moveTo>
                  <a:cubicBezTo>
                    <a:pt x="276" y="9093"/>
                    <a:pt x="252" y="9114"/>
                    <a:pt x="252" y="9147"/>
                  </a:cubicBezTo>
                  <a:cubicBezTo>
                    <a:pt x="206" y="9330"/>
                    <a:pt x="184" y="9535"/>
                    <a:pt x="161" y="9718"/>
                  </a:cubicBezTo>
                  <a:cubicBezTo>
                    <a:pt x="161" y="9741"/>
                    <a:pt x="184" y="9786"/>
                    <a:pt x="229" y="9786"/>
                  </a:cubicBezTo>
                  <a:cubicBezTo>
                    <a:pt x="275" y="9786"/>
                    <a:pt x="298" y="9764"/>
                    <a:pt x="298" y="9741"/>
                  </a:cubicBezTo>
                  <a:cubicBezTo>
                    <a:pt x="320" y="9558"/>
                    <a:pt x="366" y="9353"/>
                    <a:pt x="389" y="9170"/>
                  </a:cubicBezTo>
                  <a:cubicBezTo>
                    <a:pt x="389" y="9147"/>
                    <a:pt x="366" y="9102"/>
                    <a:pt x="343" y="9102"/>
                  </a:cubicBezTo>
                  <a:cubicBezTo>
                    <a:pt x="331" y="9095"/>
                    <a:pt x="319" y="9093"/>
                    <a:pt x="308" y="9093"/>
                  </a:cubicBezTo>
                  <a:close/>
                  <a:moveTo>
                    <a:pt x="161" y="10220"/>
                  </a:moveTo>
                  <a:cubicBezTo>
                    <a:pt x="115" y="10220"/>
                    <a:pt x="92" y="10243"/>
                    <a:pt x="92" y="10289"/>
                  </a:cubicBezTo>
                  <a:cubicBezTo>
                    <a:pt x="69" y="10471"/>
                    <a:pt x="47" y="10654"/>
                    <a:pt x="47" y="10836"/>
                  </a:cubicBezTo>
                  <a:cubicBezTo>
                    <a:pt x="47" y="10882"/>
                    <a:pt x="69" y="10928"/>
                    <a:pt x="92" y="10928"/>
                  </a:cubicBezTo>
                  <a:lnTo>
                    <a:pt x="115" y="10928"/>
                  </a:lnTo>
                  <a:cubicBezTo>
                    <a:pt x="138" y="10928"/>
                    <a:pt x="184" y="10882"/>
                    <a:pt x="184" y="10859"/>
                  </a:cubicBezTo>
                  <a:cubicBezTo>
                    <a:pt x="184" y="10677"/>
                    <a:pt x="206" y="10471"/>
                    <a:pt x="229" y="10289"/>
                  </a:cubicBezTo>
                  <a:cubicBezTo>
                    <a:pt x="229" y="10266"/>
                    <a:pt x="206" y="10220"/>
                    <a:pt x="161" y="10220"/>
                  </a:cubicBezTo>
                  <a:close/>
                  <a:moveTo>
                    <a:pt x="92" y="11338"/>
                  </a:moveTo>
                  <a:cubicBezTo>
                    <a:pt x="47" y="11338"/>
                    <a:pt x="1" y="11384"/>
                    <a:pt x="1" y="11407"/>
                  </a:cubicBezTo>
                  <a:cubicBezTo>
                    <a:pt x="1" y="11590"/>
                    <a:pt x="1" y="11772"/>
                    <a:pt x="1" y="11932"/>
                  </a:cubicBezTo>
                  <a:lnTo>
                    <a:pt x="1" y="11978"/>
                  </a:lnTo>
                  <a:cubicBezTo>
                    <a:pt x="1" y="12023"/>
                    <a:pt x="24" y="12046"/>
                    <a:pt x="69" y="12046"/>
                  </a:cubicBezTo>
                  <a:cubicBezTo>
                    <a:pt x="115" y="12046"/>
                    <a:pt x="138" y="12023"/>
                    <a:pt x="138" y="11978"/>
                  </a:cubicBezTo>
                  <a:lnTo>
                    <a:pt x="138" y="11932"/>
                  </a:lnTo>
                  <a:cubicBezTo>
                    <a:pt x="138" y="11772"/>
                    <a:pt x="138" y="11590"/>
                    <a:pt x="138" y="11430"/>
                  </a:cubicBezTo>
                  <a:cubicBezTo>
                    <a:pt x="161" y="11384"/>
                    <a:pt x="115" y="11338"/>
                    <a:pt x="92" y="11338"/>
                  </a:cubicBezTo>
                  <a:close/>
                  <a:moveTo>
                    <a:pt x="69" y="12480"/>
                  </a:moveTo>
                  <a:cubicBezTo>
                    <a:pt x="47" y="12480"/>
                    <a:pt x="1" y="12525"/>
                    <a:pt x="1" y="12548"/>
                  </a:cubicBezTo>
                  <a:cubicBezTo>
                    <a:pt x="24" y="12754"/>
                    <a:pt x="24" y="12936"/>
                    <a:pt x="47" y="13119"/>
                  </a:cubicBezTo>
                  <a:cubicBezTo>
                    <a:pt x="47" y="13165"/>
                    <a:pt x="69" y="13187"/>
                    <a:pt x="115" y="13187"/>
                  </a:cubicBezTo>
                  <a:cubicBezTo>
                    <a:pt x="161" y="13187"/>
                    <a:pt x="184" y="13142"/>
                    <a:pt x="184" y="13119"/>
                  </a:cubicBezTo>
                  <a:cubicBezTo>
                    <a:pt x="161" y="12936"/>
                    <a:pt x="161" y="12731"/>
                    <a:pt x="161" y="12548"/>
                  </a:cubicBezTo>
                  <a:cubicBezTo>
                    <a:pt x="161" y="12503"/>
                    <a:pt x="115" y="12480"/>
                    <a:pt x="69" y="12480"/>
                  </a:cubicBezTo>
                  <a:close/>
                  <a:moveTo>
                    <a:pt x="184" y="13615"/>
                  </a:moveTo>
                  <a:cubicBezTo>
                    <a:pt x="177" y="13615"/>
                    <a:pt x="169" y="13617"/>
                    <a:pt x="161" y="13621"/>
                  </a:cubicBezTo>
                  <a:cubicBezTo>
                    <a:pt x="115" y="13621"/>
                    <a:pt x="92" y="13644"/>
                    <a:pt x="92" y="13689"/>
                  </a:cubicBezTo>
                  <a:cubicBezTo>
                    <a:pt x="115" y="13872"/>
                    <a:pt x="138" y="14078"/>
                    <a:pt x="184" y="14260"/>
                  </a:cubicBezTo>
                  <a:cubicBezTo>
                    <a:pt x="184" y="14283"/>
                    <a:pt x="206" y="14306"/>
                    <a:pt x="252" y="14306"/>
                  </a:cubicBezTo>
                  <a:cubicBezTo>
                    <a:pt x="298" y="14306"/>
                    <a:pt x="320" y="14283"/>
                    <a:pt x="320" y="14237"/>
                  </a:cubicBezTo>
                  <a:cubicBezTo>
                    <a:pt x="298" y="14055"/>
                    <a:pt x="252" y="13849"/>
                    <a:pt x="229" y="13667"/>
                  </a:cubicBezTo>
                  <a:cubicBezTo>
                    <a:pt x="229" y="13648"/>
                    <a:pt x="214" y="13615"/>
                    <a:pt x="184" y="13615"/>
                  </a:cubicBezTo>
                  <a:close/>
                  <a:moveTo>
                    <a:pt x="346" y="14733"/>
                  </a:moveTo>
                  <a:cubicBezTo>
                    <a:pt x="338" y="14733"/>
                    <a:pt x="329" y="14735"/>
                    <a:pt x="320" y="14739"/>
                  </a:cubicBezTo>
                  <a:cubicBezTo>
                    <a:pt x="298" y="14739"/>
                    <a:pt x="275" y="14785"/>
                    <a:pt x="275" y="14808"/>
                  </a:cubicBezTo>
                  <a:cubicBezTo>
                    <a:pt x="320" y="15013"/>
                    <a:pt x="343" y="15196"/>
                    <a:pt x="389" y="15379"/>
                  </a:cubicBezTo>
                  <a:cubicBezTo>
                    <a:pt x="389" y="15401"/>
                    <a:pt x="435" y="15424"/>
                    <a:pt x="457" y="15424"/>
                  </a:cubicBezTo>
                  <a:lnTo>
                    <a:pt x="480" y="15424"/>
                  </a:lnTo>
                  <a:cubicBezTo>
                    <a:pt x="526" y="15424"/>
                    <a:pt x="549" y="15379"/>
                    <a:pt x="526" y="15333"/>
                  </a:cubicBezTo>
                  <a:cubicBezTo>
                    <a:pt x="480" y="15150"/>
                    <a:pt x="457" y="14968"/>
                    <a:pt x="412" y="14785"/>
                  </a:cubicBezTo>
                  <a:cubicBezTo>
                    <a:pt x="412" y="14767"/>
                    <a:pt x="382" y="14733"/>
                    <a:pt x="346" y="1473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67"/>
            <p:cNvSpPr/>
            <p:nvPr/>
          </p:nvSpPr>
          <p:spPr>
            <a:xfrm>
              <a:off x="7129057" y="4583659"/>
              <a:ext cx="10759" cy="19226"/>
            </a:xfrm>
            <a:custGeom>
              <a:avLst/>
              <a:gdLst/>
              <a:ahLst/>
              <a:cxnLst/>
              <a:rect l="l" t="t" r="r" b="b"/>
              <a:pathLst>
                <a:path w="230" h="411" extrusionOk="0">
                  <a:moveTo>
                    <a:pt x="47" y="0"/>
                  </a:moveTo>
                  <a:cubicBezTo>
                    <a:pt x="24" y="23"/>
                    <a:pt x="1" y="46"/>
                    <a:pt x="1" y="91"/>
                  </a:cubicBezTo>
                  <a:cubicBezTo>
                    <a:pt x="24" y="183"/>
                    <a:pt x="47" y="274"/>
                    <a:pt x="92" y="365"/>
                  </a:cubicBezTo>
                  <a:cubicBezTo>
                    <a:pt x="92" y="388"/>
                    <a:pt x="115" y="411"/>
                    <a:pt x="161" y="411"/>
                  </a:cubicBezTo>
                  <a:cubicBezTo>
                    <a:pt x="206" y="411"/>
                    <a:pt x="229" y="365"/>
                    <a:pt x="229" y="320"/>
                  </a:cubicBezTo>
                  <a:cubicBezTo>
                    <a:pt x="184" y="228"/>
                    <a:pt x="161" y="137"/>
                    <a:pt x="138" y="46"/>
                  </a:cubicBezTo>
                  <a:cubicBezTo>
                    <a:pt x="138" y="23"/>
                    <a:pt x="92" y="0"/>
                    <a:pt x="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67"/>
            <p:cNvSpPr/>
            <p:nvPr/>
          </p:nvSpPr>
          <p:spPr>
            <a:xfrm>
              <a:off x="7816723" y="3468343"/>
              <a:ext cx="99361" cy="60437"/>
            </a:xfrm>
            <a:custGeom>
              <a:avLst/>
              <a:gdLst/>
              <a:ahLst/>
              <a:cxnLst/>
              <a:rect l="l" t="t" r="r" b="b"/>
              <a:pathLst>
                <a:path w="2124" h="1292" extrusionOk="0">
                  <a:moveTo>
                    <a:pt x="1738" y="0"/>
                  </a:moveTo>
                  <a:cubicBezTo>
                    <a:pt x="1371" y="0"/>
                    <a:pt x="828" y="35"/>
                    <a:pt x="503" y="219"/>
                  </a:cubicBezTo>
                  <a:cubicBezTo>
                    <a:pt x="0" y="538"/>
                    <a:pt x="46" y="1292"/>
                    <a:pt x="46" y="1292"/>
                  </a:cubicBezTo>
                  <a:lnTo>
                    <a:pt x="2123" y="13"/>
                  </a:lnTo>
                  <a:cubicBezTo>
                    <a:pt x="2123" y="13"/>
                    <a:pt x="1964" y="0"/>
                    <a:pt x="1738"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67"/>
            <p:cNvSpPr/>
            <p:nvPr/>
          </p:nvSpPr>
          <p:spPr>
            <a:xfrm>
              <a:off x="7457967" y="3477512"/>
              <a:ext cx="499751" cy="507208"/>
            </a:xfrm>
            <a:custGeom>
              <a:avLst/>
              <a:gdLst/>
              <a:ahLst/>
              <a:cxnLst/>
              <a:rect l="l" t="t" r="r" b="b"/>
              <a:pathLst>
                <a:path w="10683" h="10843" extrusionOk="0">
                  <a:moveTo>
                    <a:pt x="4360" y="0"/>
                  </a:moveTo>
                  <a:lnTo>
                    <a:pt x="0" y="3903"/>
                  </a:lnTo>
                  <a:lnTo>
                    <a:pt x="342" y="4383"/>
                  </a:lnTo>
                  <a:lnTo>
                    <a:pt x="479" y="4565"/>
                  </a:lnTo>
                  <a:lnTo>
                    <a:pt x="4428" y="10066"/>
                  </a:lnTo>
                  <a:lnTo>
                    <a:pt x="4565" y="10249"/>
                  </a:lnTo>
                  <a:lnTo>
                    <a:pt x="4999" y="10842"/>
                  </a:lnTo>
                  <a:cubicBezTo>
                    <a:pt x="7350" y="9450"/>
                    <a:pt x="9222" y="7738"/>
                    <a:pt x="10682" y="5729"/>
                  </a:cubicBezTo>
                  <a:lnTo>
                    <a:pt x="10180" y="5273"/>
                  </a:lnTo>
                  <a:lnTo>
                    <a:pt x="10020" y="5113"/>
                  </a:lnTo>
                  <a:lnTo>
                    <a:pt x="4908" y="502"/>
                  </a:lnTo>
                  <a:lnTo>
                    <a:pt x="4748" y="342"/>
                  </a:lnTo>
                  <a:lnTo>
                    <a:pt x="4360"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67"/>
            <p:cNvSpPr/>
            <p:nvPr/>
          </p:nvSpPr>
          <p:spPr>
            <a:xfrm>
              <a:off x="7473966" y="3493510"/>
              <a:ext cx="213597" cy="197588"/>
            </a:xfrm>
            <a:custGeom>
              <a:avLst/>
              <a:gdLst/>
              <a:ahLst/>
              <a:cxnLst/>
              <a:rect l="l" t="t" r="r" b="b"/>
              <a:pathLst>
                <a:path w="4566" h="4224" extrusionOk="0">
                  <a:moveTo>
                    <a:pt x="4406" y="0"/>
                  </a:moveTo>
                  <a:lnTo>
                    <a:pt x="0" y="4041"/>
                  </a:lnTo>
                  <a:lnTo>
                    <a:pt x="137" y="4223"/>
                  </a:lnTo>
                  <a:lnTo>
                    <a:pt x="4566" y="160"/>
                  </a:lnTo>
                  <a:lnTo>
                    <a:pt x="440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67"/>
            <p:cNvSpPr/>
            <p:nvPr/>
          </p:nvSpPr>
          <p:spPr>
            <a:xfrm>
              <a:off x="7665109" y="3716638"/>
              <a:ext cx="269125" cy="240296"/>
            </a:xfrm>
            <a:custGeom>
              <a:avLst/>
              <a:gdLst/>
              <a:ahLst/>
              <a:cxnLst/>
              <a:rect l="l" t="t" r="r" b="b"/>
              <a:pathLst>
                <a:path w="5753" h="5137" extrusionOk="0">
                  <a:moveTo>
                    <a:pt x="5592" y="1"/>
                  </a:moveTo>
                  <a:cubicBezTo>
                    <a:pt x="3721" y="2649"/>
                    <a:pt x="1096" y="4338"/>
                    <a:pt x="0" y="4954"/>
                  </a:cubicBezTo>
                  <a:lnTo>
                    <a:pt x="137" y="5137"/>
                  </a:lnTo>
                  <a:cubicBezTo>
                    <a:pt x="1233" y="4498"/>
                    <a:pt x="3881" y="2786"/>
                    <a:pt x="5752" y="161"/>
                  </a:cubicBezTo>
                  <a:lnTo>
                    <a:pt x="559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67"/>
            <p:cNvSpPr/>
            <p:nvPr/>
          </p:nvSpPr>
          <p:spPr>
            <a:xfrm>
              <a:off x="7339426" y="3772023"/>
              <a:ext cx="263792" cy="69231"/>
            </a:xfrm>
            <a:custGeom>
              <a:avLst/>
              <a:gdLst/>
              <a:ahLst/>
              <a:cxnLst/>
              <a:rect l="l" t="t" r="r" b="b"/>
              <a:pathLst>
                <a:path w="5639" h="1480" extrusionOk="0">
                  <a:moveTo>
                    <a:pt x="1716" y="0"/>
                  </a:moveTo>
                  <a:cubicBezTo>
                    <a:pt x="1602" y="0"/>
                    <a:pt x="1486" y="7"/>
                    <a:pt x="1370" y="27"/>
                  </a:cubicBezTo>
                  <a:cubicBezTo>
                    <a:pt x="1096" y="72"/>
                    <a:pt x="845" y="164"/>
                    <a:pt x="617" y="301"/>
                  </a:cubicBezTo>
                  <a:cubicBezTo>
                    <a:pt x="389" y="415"/>
                    <a:pt x="183" y="574"/>
                    <a:pt x="1" y="757"/>
                  </a:cubicBezTo>
                  <a:cubicBezTo>
                    <a:pt x="69" y="963"/>
                    <a:pt x="206" y="1099"/>
                    <a:pt x="389" y="1191"/>
                  </a:cubicBezTo>
                  <a:cubicBezTo>
                    <a:pt x="571" y="1077"/>
                    <a:pt x="731" y="963"/>
                    <a:pt x="914" y="894"/>
                  </a:cubicBezTo>
                  <a:cubicBezTo>
                    <a:pt x="1096" y="826"/>
                    <a:pt x="1256" y="780"/>
                    <a:pt x="1439" y="780"/>
                  </a:cubicBezTo>
                  <a:cubicBezTo>
                    <a:pt x="1465" y="778"/>
                    <a:pt x="1492" y="777"/>
                    <a:pt x="1519" y="777"/>
                  </a:cubicBezTo>
                  <a:cubicBezTo>
                    <a:pt x="1858" y="777"/>
                    <a:pt x="2199" y="906"/>
                    <a:pt x="2580" y="1054"/>
                  </a:cubicBezTo>
                  <a:cubicBezTo>
                    <a:pt x="2785" y="1145"/>
                    <a:pt x="2991" y="1236"/>
                    <a:pt x="3242" y="1328"/>
                  </a:cubicBezTo>
                  <a:cubicBezTo>
                    <a:pt x="3310" y="1328"/>
                    <a:pt x="3379" y="1351"/>
                    <a:pt x="3447" y="1373"/>
                  </a:cubicBezTo>
                  <a:lnTo>
                    <a:pt x="3493" y="1373"/>
                  </a:lnTo>
                  <a:lnTo>
                    <a:pt x="3538" y="1396"/>
                  </a:lnTo>
                  <a:cubicBezTo>
                    <a:pt x="3584" y="1396"/>
                    <a:pt x="3607" y="1419"/>
                    <a:pt x="3630" y="1419"/>
                  </a:cubicBezTo>
                  <a:cubicBezTo>
                    <a:pt x="3767" y="1442"/>
                    <a:pt x="3904" y="1465"/>
                    <a:pt x="4041" y="1465"/>
                  </a:cubicBezTo>
                  <a:cubicBezTo>
                    <a:pt x="4145" y="1474"/>
                    <a:pt x="4253" y="1480"/>
                    <a:pt x="4361" y="1480"/>
                  </a:cubicBezTo>
                  <a:cubicBezTo>
                    <a:pt x="4515" y="1480"/>
                    <a:pt x="4670" y="1469"/>
                    <a:pt x="4817" y="1442"/>
                  </a:cubicBezTo>
                  <a:cubicBezTo>
                    <a:pt x="4954" y="1419"/>
                    <a:pt x="5091" y="1396"/>
                    <a:pt x="5228" y="1373"/>
                  </a:cubicBezTo>
                  <a:cubicBezTo>
                    <a:pt x="5296" y="1351"/>
                    <a:pt x="5364" y="1328"/>
                    <a:pt x="5433" y="1305"/>
                  </a:cubicBezTo>
                  <a:cubicBezTo>
                    <a:pt x="5456" y="1305"/>
                    <a:pt x="5479" y="1282"/>
                    <a:pt x="5524" y="1282"/>
                  </a:cubicBezTo>
                  <a:lnTo>
                    <a:pt x="5570" y="1259"/>
                  </a:lnTo>
                  <a:lnTo>
                    <a:pt x="5616" y="1236"/>
                  </a:lnTo>
                  <a:cubicBezTo>
                    <a:pt x="5616" y="1236"/>
                    <a:pt x="5616" y="1236"/>
                    <a:pt x="5638" y="1214"/>
                  </a:cubicBezTo>
                  <a:lnTo>
                    <a:pt x="5091" y="141"/>
                  </a:lnTo>
                  <a:lnTo>
                    <a:pt x="5091" y="164"/>
                  </a:lnTo>
                  <a:lnTo>
                    <a:pt x="5045" y="164"/>
                  </a:lnTo>
                  <a:cubicBezTo>
                    <a:pt x="5045" y="186"/>
                    <a:pt x="5022" y="186"/>
                    <a:pt x="4999" y="186"/>
                  </a:cubicBezTo>
                  <a:cubicBezTo>
                    <a:pt x="4954" y="209"/>
                    <a:pt x="4931" y="232"/>
                    <a:pt x="4885" y="255"/>
                  </a:cubicBezTo>
                  <a:cubicBezTo>
                    <a:pt x="4794" y="278"/>
                    <a:pt x="4703" y="301"/>
                    <a:pt x="4611" y="323"/>
                  </a:cubicBezTo>
                  <a:cubicBezTo>
                    <a:pt x="4429" y="369"/>
                    <a:pt x="4246" y="392"/>
                    <a:pt x="4063" y="415"/>
                  </a:cubicBezTo>
                  <a:lnTo>
                    <a:pt x="3767" y="415"/>
                  </a:lnTo>
                  <a:cubicBezTo>
                    <a:pt x="3675" y="392"/>
                    <a:pt x="3607" y="392"/>
                    <a:pt x="3493" y="369"/>
                  </a:cubicBezTo>
                  <a:cubicBezTo>
                    <a:pt x="3310" y="323"/>
                    <a:pt x="3105" y="255"/>
                    <a:pt x="2876" y="209"/>
                  </a:cubicBezTo>
                  <a:cubicBezTo>
                    <a:pt x="2648" y="141"/>
                    <a:pt x="2420" y="72"/>
                    <a:pt x="2169" y="27"/>
                  </a:cubicBezTo>
                  <a:cubicBezTo>
                    <a:pt x="2024" y="14"/>
                    <a:pt x="1871" y="0"/>
                    <a:pt x="171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67"/>
            <p:cNvSpPr/>
            <p:nvPr/>
          </p:nvSpPr>
          <p:spPr>
            <a:xfrm>
              <a:off x="7678956" y="3456134"/>
              <a:ext cx="276610" cy="268035"/>
            </a:xfrm>
            <a:custGeom>
              <a:avLst/>
              <a:gdLst/>
              <a:ahLst/>
              <a:cxnLst/>
              <a:rect l="l" t="t" r="r" b="b"/>
              <a:pathLst>
                <a:path w="5913" h="5730" extrusionOk="0">
                  <a:moveTo>
                    <a:pt x="2055" y="1"/>
                  </a:moveTo>
                  <a:cubicBezTo>
                    <a:pt x="1599" y="23"/>
                    <a:pt x="1119" y="389"/>
                    <a:pt x="594" y="1165"/>
                  </a:cubicBezTo>
                  <a:cubicBezTo>
                    <a:pt x="252" y="1690"/>
                    <a:pt x="1" y="2169"/>
                    <a:pt x="1" y="2192"/>
                  </a:cubicBezTo>
                  <a:lnTo>
                    <a:pt x="663" y="2511"/>
                  </a:lnTo>
                  <a:cubicBezTo>
                    <a:pt x="1051" y="1690"/>
                    <a:pt x="1736" y="754"/>
                    <a:pt x="2078" y="754"/>
                  </a:cubicBezTo>
                  <a:cubicBezTo>
                    <a:pt x="2261" y="754"/>
                    <a:pt x="2923" y="1119"/>
                    <a:pt x="3790" y="1918"/>
                  </a:cubicBezTo>
                  <a:cubicBezTo>
                    <a:pt x="4612" y="2671"/>
                    <a:pt x="5091" y="3356"/>
                    <a:pt x="5114" y="3607"/>
                  </a:cubicBezTo>
                  <a:cubicBezTo>
                    <a:pt x="5159" y="4063"/>
                    <a:pt x="4383" y="4748"/>
                    <a:pt x="3790" y="5091"/>
                  </a:cubicBezTo>
                  <a:lnTo>
                    <a:pt x="4178" y="5730"/>
                  </a:lnTo>
                  <a:cubicBezTo>
                    <a:pt x="4269" y="5684"/>
                    <a:pt x="4612" y="5456"/>
                    <a:pt x="4977" y="5136"/>
                  </a:cubicBezTo>
                  <a:cubicBezTo>
                    <a:pt x="5433" y="4725"/>
                    <a:pt x="5913" y="4132"/>
                    <a:pt x="5867" y="3538"/>
                  </a:cubicBezTo>
                  <a:cubicBezTo>
                    <a:pt x="5776" y="2808"/>
                    <a:pt x="4749" y="1781"/>
                    <a:pt x="4292" y="1370"/>
                  </a:cubicBezTo>
                  <a:cubicBezTo>
                    <a:pt x="3858" y="959"/>
                    <a:pt x="2740" y="1"/>
                    <a:pt x="205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67"/>
            <p:cNvSpPr/>
            <p:nvPr/>
          </p:nvSpPr>
          <p:spPr>
            <a:xfrm>
              <a:off x="7963004" y="2811307"/>
              <a:ext cx="398332" cy="729261"/>
            </a:xfrm>
            <a:custGeom>
              <a:avLst/>
              <a:gdLst/>
              <a:ahLst/>
              <a:cxnLst/>
              <a:rect l="l" t="t" r="r" b="b"/>
              <a:pathLst>
                <a:path w="8515" h="15590" extrusionOk="0">
                  <a:moveTo>
                    <a:pt x="5950" y="1"/>
                  </a:moveTo>
                  <a:cubicBezTo>
                    <a:pt x="5793" y="1"/>
                    <a:pt x="5635" y="22"/>
                    <a:pt x="5479" y="68"/>
                  </a:cubicBezTo>
                  <a:cubicBezTo>
                    <a:pt x="4543" y="342"/>
                    <a:pt x="3995" y="1300"/>
                    <a:pt x="4269" y="2236"/>
                  </a:cubicBezTo>
                  <a:lnTo>
                    <a:pt x="4269" y="2282"/>
                  </a:lnTo>
                  <a:cubicBezTo>
                    <a:pt x="4337" y="2510"/>
                    <a:pt x="4406" y="2761"/>
                    <a:pt x="4451" y="3035"/>
                  </a:cubicBezTo>
                  <a:cubicBezTo>
                    <a:pt x="4497" y="3172"/>
                    <a:pt x="4520" y="3309"/>
                    <a:pt x="4543" y="3446"/>
                  </a:cubicBezTo>
                  <a:cubicBezTo>
                    <a:pt x="4566" y="3583"/>
                    <a:pt x="4588" y="3720"/>
                    <a:pt x="4611" y="3857"/>
                  </a:cubicBezTo>
                  <a:cubicBezTo>
                    <a:pt x="4702" y="4404"/>
                    <a:pt x="4771" y="4975"/>
                    <a:pt x="4817" y="5546"/>
                  </a:cubicBezTo>
                  <a:cubicBezTo>
                    <a:pt x="4839" y="6116"/>
                    <a:pt x="4862" y="6664"/>
                    <a:pt x="4839" y="7212"/>
                  </a:cubicBezTo>
                  <a:cubicBezTo>
                    <a:pt x="4839" y="7783"/>
                    <a:pt x="4794" y="8308"/>
                    <a:pt x="4702" y="8787"/>
                  </a:cubicBezTo>
                  <a:cubicBezTo>
                    <a:pt x="4611" y="9289"/>
                    <a:pt x="4474" y="9723"/>
                    <a:pt x="4314" y="10019"/>
                  </a:cubicBezTo>
                  <a:lnTo>
                    <a:pt x="4269" y="10065"/>
                  </a:lnTo>
                  <a:lnTo>
                    <a:pt x="4246" y="10111"/>
                  </a:lnTo>
                  <a:cubicBezTo>
                    <a:pt x="4246" y="10134"/>
                    <a:pt x="4246" y="10134"/>
                    <a:pt x="4246" y="10134"/>
                  </a:cubicBezTo>
                  <a:cubicBezTo>
                    <a:pt x="4246" y="10134"/>
                    <a:pt x="4246" y="10134"/>
                    <a:pt x="4223" y="10156"/>
                  </a:cubicBezTo>
                  <a:cubicBezTo>
                    <a:pt x="4223" y="10156"/>
                    <a:pt x="4200" y="10202"/>
                    <a:pt x="4155" y="10248"/>
                  </a:cubicBezTo>
                  <a:cubicBezTo>
                    <a:pt x="4132" y="10270"/>
                    <a:pt x="4086" y="10316"/>
                    <a:pt x="4041" y="10362"/>
                  </a:cubicBezTo>
                  <a:cubicBezTo>
                    <a:pt x="3881" y="10522"/>
                    <a:pt x="3675" y="10704"/>
                    <a:pt x="3470" y="10887"/>
                  </a:cubicBezTo>
                  <a:cubicBezTo>
                    <a:pt x="3036" y="11252"/>
                    <a:pt x="2557" y="11640"/>
                    <a:pt x="2100" y="12028"/>
                  </a:cubicBezTo>
                  <a:lnTo>
                    <a:pt x="1370" y="12599"/>
                  </a:lnTo>
                  <a:cubicBezTo>
                    <a:pt x="1256" y="12690"/>
                    <a:pt x="1142" y="12781"/>
                    <a:pt x="1005" y="12873"/>
                  </a:cubicBezTo>
                  <a:cubicBezTo>
                    <a:pt x="959" y="12918"/>
                    <a:pt x="891" y="12964"/>
                    <a:pt x="845" y="13010"/>
                  </a:cubicBezTo>
                  <a:cubicBezTo>
                    <a:pt x="777" y="13078"/>
                    <a:pt x="708" y="13124"/>
                    <a:pt x="662" y="13169"/>
                  </a:cubicBezTo>
                  <a:lnTo>
                    <a:pt x="617" y="13215"/>
                  </a:lnTo>
                  <a:cubicBezTo>
                    <a:pt x="160" y="13580"/>
                    <a:pt x="0" y="14219"/>
                    <a:pt x="252" y="14790"/>
                  </a:cubicBezTo>
                  <a:cubicBezTo>
                    <a:pt x="471" y="15295"/>
                    <a:pt x="963" y="15589"/>
                    <a:pt x="1482" y="15589"/>
                  </a:cubicBezTo>
                  <a:cubicBezTo>
                    <a:pt x="1665" y="15589"/>
                    <a:pt x="1853" y="15552"/>
                    <a:pt x="2032" y="15475"/>
                  </a:cubicBezTo>
                  <a:lnTo>
                    <a:pt x="2260" y="15383"/>
                  </a:lnTo>
                  <a:cubicBezTo>
                    <a:pt x="2351" y="15338"/>
                    <a:pt x="2420" y="15315"/>
                    <a:pt x="2488" y="15269"/>
                  </a:cubicBezTo>
                  <a:cubicBezTo>
                    <a:pt x="2648" y="15201"/>
                    <a:pt x="2785" y="15132"/>
                    <a:pt x="2945" y="15064"/>
                  </a:cubicBezTo>
                  <a:cubicBezTo>
                    <a:pt x="3082" y="14995"/>
                    <a:pt x="3219" y="14927"/>
                    <a:pt x="3379" y="14836"/>
                  </a:cubicBezTo>
                  <a:lnTo>
                    <a:pt x="3812" y="14607"/>
                  </a:lnTo>
                  <a:cubicBezTo>
                    <a:pt x="4383" y="14311"/>
                    <a:pt x="4931" y="13968"/>
                    <a:pt x="5524" y="13580"/>
                  </a:cubicBezTo>
                  <a:cubicBezTo>
                    <a:pt x="5798" y="13375"/>
                    <a:pt x="6095" y="13169"/>
                    <a:pt x="6392" y="12918"/>
                  </a:cubicBezTo>
                  <a:cubicBezTo>
                    <a:pt x="6460" y="12850"/>
                    <a:pt x="6551" y="12781"/>
                    <a:pt x="6620" y="12713"/>
                  </a:cubicBezTo>
                  <a:cubicBezTo>
                    <a:pt x="6711" y="12644"/>
                    <a:pt x="6780" y="12553"/>
                    <a:pt x="6871" y="12462"/>
                  </a:cubicBezTo>
                  <a:cubicBezTo>
                    <a:pt x="6894" y="12439"/>
                    <a:pt x="6917" y="12416"/>
                    <a:pt x="6939" y="12393"/>
                  </a:cubicBezTo>
                  <a:cubicBezTo>
                    <a:pt x="6962" y="12370"/>
                    <a:pt x="6985" y="12348"/>
                    <a:pt x="7008" y="12302"/>
                  </a:cubicBezTo>
                  <a:cubicBezTo>
                    <a:pt x="7031" y="12279"/>
                    <a:pt x="7054" y="12256"/>
                    <a:pt x="7076" y="12211"/>
                  </a:cubicBezTo>
                  <a:lnTo>
                    <a:pt x="7122" y="12165"/>
                  </a:lnTo>
                  <a:lnTo>
                    <a:pt x="7145" y="12142"/>
                  </a:lnTo>
                  <a:lnTo>
                    <a:pt x="7145" y="12119"/>
                  </a:lnTo>
                  <a:lnTo>
                    <a:pt x="7259" y="11982"/>
                  </a:lnTo>
                  <a:lnTo>
                    <a:pt x="7350" y="11823"/>
                  </a:lnTo>
                  <a:cubicBezTo>
                    <a:pt x="7830" y="11047"/>
                    <a:pt x="8058" y="10248"/>
                    <a:pt x="8218" y="9517"/>
                  </a:cubicBezTo>
                  <a:cubicBezTo>
                    <a:pt x="8377" y="8764"/>
                    <a:pt x="8469" y="8056"/>
                    <a:pt x="8492" y="7349"/>
                  </a:cubicBezTo>
                  <a:cubicBezTo>
                    <a:pt x="8514" y="6641"/>
                    <a:pt x="8492" y="5957"/>
                    <a:pt x="8446" y="5272"/>
                  </a:cubicBezTo>
                  <a:cubicBezTo>
                    <a:pt x="8377" y="4587"/>
                    <a:pt x="8286" y="3902"/>
                    <a:pt x="8172" y="3217"/>
                  </a:cubicBezTo>
                  <a:cubicBezTo>
                    <a:pt x="8126" y="3035"/>
                    <a:pt x="8103" y="2875"/>
                    <a:pt x="8058" y="2715"/>
                  </a:cubicBezTo>
                  <a:cubicBezTo>
                    <a:pt x="8012" y="2533"/>
                    <a:pt x="7967" y="2373"/>
                    <a:pt x="7921" y="2190"/>
                  </a:cubicBezTo>
                  <a:cubicBezTo>
                    <a:pt x="7830" y="1848"/>
                    <a:pt x="7738" y="1506"/>
                    <a:pt x="7601" y="1140"/>
                  </a:cubicBezTo>
                  <a:cubicBezTo>
                    <a:pt x="7339" y="448"/>
                    <a:pt x="6663" y="1"/>
                    <a:pt x="5950" y="1"/>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67"/>
            <p:cNvSpPr/>
            <p:nvPr/>
          </p:nvSpPr>
          <p:spPr>
            <a:xfrm>
              <a:off x="7794315" y="3427319"/>
              <a:ext cx="250975" cy="208253"/>
            </a:xfrm>
            <a:custGeom>
              <a:avLst/>
              <a:gdLst/>
              <a:ahLst/>
              <a:cxnLst/>
              <a:rect l="l" t="t" r="r" b="b"/>
              <a:pathLst>
                <a:path w="5365" h="4452" extrusionOk="0">
                  <a:moveTo>
                    <a:pt x="4223" y="0"/>
                  </a:moveTo>
                  <a:cubicBezTo>
                    <a:pt x="3287" y="411"/>
                    <a:pt x="867" y="1438"/>
                    <a:pt x="525" y="2169"/>
                  </a:cubicBezTo>
                  <a:cubicBezTo>
                    <a:pt x="0" y="3378"/>
                    <a:pt x="2191" y="3995"/>
                    <a:pt x="2579" y="4314"/>
                  </a:cubicBezTo>
                  <a:cubicBezTo>
                    <a:pt x="2695" y="4410"/>
                    <a:pt x="2818" y="4451"/>
                    <a:pt x="2946" y="4451"/>
                  </a:cubicBezTo>
                  <a:cubicBezTo>
                    <a:pt x="3828" y="4451"/>
                    <a:pt x="4908" y="2465"/>
                    <a:pt x="4908" y="2465"/>
                  </a:cubicBezTo>
                  <a:cubicBezTo>
                    <a:pt x="5364" y="1575"/>
                    <a:pt x="4223" y="0"/>
                    <a:pt x="4223" y="0"/>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67"/>
            <p:cNvSpPr/>
            <p:nvPr/>
          </p:nvSpPr>
          <p:spPr>
            <a:xfrm>
              <a:off x="8155223" y="2840075"/>
              <a:ext cx="16046" cy="87614"/>
            </a:xfrm>
            <a:custGeom>
              <a:avLst/>
              <a:gdLst/>
              <a:ahLst/>
              <a:cxnLst/>
              <a:rect l="l" t="t" r="r" b="b"/>
              <a:pathLst>
                <a:path w="343" h="1873" extrusionOk="0">
                  <a:moveTo>
                    <a:pt x="91" y="0"/>
                  </a:moveTo>
                  <a:cubicBezTo>
                    <a:pt x="46" y="0"/>
                    <a:pt x="0" y="23"/>
                    <a:pt x="0" y="92"/>
                  </a:cubicBezTo>
                  <a:cubicBezTo>
                    <a:pt x="0" y="731"/>
                    <a:pt x="137" y="1735"/>
                    <a:pt x="137" y="1781"/>
                  </a:cubicBezTo>
                  <a:cubicBezTo>
                    <a:pt x="137" y="1826"/>
                    <a:pt x="183" y="1872"/>
                    <a:pt x="251" y="1872"/>
                  </a:cubicBezTo>
                  <a:cubicBezTo>
                    <a:pt x="251" y="1872"/>
                    <a:pt x="251" y="1849"/>
                    <a:pt x="274" y="1849"/>
                  </a:cubicBezTo>
                  <a:cubicBezTo>
                    <a:pt x="297" y="1849"/>
                    <a:pt x="342" y="1804"/>
                    <a:pt x="320" y="1758"/>
                  </a:cubicBezTo>
                  <a:cubicBezTo>
                    <a:pt x="320" y="1735"/>
                    <a:pt x="183" y="731"/>
                    <a:pt x="205" y="92"/>
                  </a:cubicBezTo>
                  <a:cubicBezTo>
                    <a:pt x="205" y="46"/>
                    <a:pt x="160" y="0"/>
                    <a:pt x="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67"/>
            <p:cNvSpPr/>
            <p:nvPr/>
          </p:nvSpPr>
          <p:spPr>
            <a:xfrm>
              <a:off x="8161585" y="3281046"/>
              <a:ext cx="83362" cy="31013"/>
            </a:xfrm>
            <a:custGeom>
              <a:avLst/>
              <a:gdLst/>
              <a:ahLst/>
              <a:cxnLst/>
              <a:rect l="l" t="t" r="r" b="b"/>
              <a:pathLst>
                <a:path w="1782" h="663" extrusionOk="0">
                  <a:moveTo>
                    <a:pt x="115" y="0"/>
                  </a:moveTo>
                  <a:cubicBezTo>
                    <a:pt x="47" y="0"/>
                    <a:pt x="1" y="46"/>
                    <a:pt x="1" y="92"/>
                  </a:cubicBezTo>
                  <a:cubicBezTo>
                    <a:pt x="1" y="137"/>
                    <a:pt x="47" y="183"/>
                    <a:pt x="115" y="183"/>
                  </a:cubicBezTo>
                  <a:cubicBezTo>
                    <a:pt x="115" y="183"/>
                    <a:pt x="960" y="206"/>
                    <a:pt x="1622" y="639"/>
                  </a:cubicBezTo>
                  <a:cubicBezTo>
                    <a:pt x="1644" y="662"/>
                    <a:pt x="1690" y="662"/>
                    <a:pt x="1713" y="662"/>
                  </a:cubicBezTo>
                  <a:cubicBezTo>
                    <a:pt x="1736" y="639"/>
                    <a:pt x="1736" y="639"/>
                    <a:pt x="1759" y="617"/>
                  </a:cubicBezTo>
                  <a:cubicBezTo>
                    <a:pt x="1781" y="571"/>
                    <a:pt x="1781" y="502"/>
                    <a:pt x="1736" y="480"/>
                  </a:cubicBezTo>
                  <a:cubicBezTo>
                    <a:pt x="1028" y="0"/>
                    <a:pt x="138" y="0"/>
                    <a:pt x="1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67"/>
            <p:cNvSpPr/>
            <p:nvPr/>
          </p:nvSpPr>
          <p:spPr>
            <a:xfrm>
              <a:off x="8172297" y="3268837"/>
              <a:ext cx="68392" cy="21939"/>
            </a:xfrm>
            <a:custGeom>
              <a:avLst/>
              <a:gdLst/>
              <a:ahLst/>
              <a:cxnLst/>
              <a:rect l="l" t="t" r="r" b="b"/>
              <a:pathLst>
                <a:path w="1462" h="469" extrusionOk="0">
                  <a:moveTo>
                    <a:pt x="1143" y="0"/>
                  </a:moveTo>
                  <a:cubicBezTo>
                    <a:pt x="878" y="0"/>
                    <a:pt x="426" y="41"/>
                    <a:pt x="46" y="284"/>
                  </a:cubicBezTo>
                  <a:cubicBezTo>
                    <a:pt x="0" y="330"/>
                    <a:pt x="0" y="375"/>
                    <a:pt x="23" y="421"/>
                  </a:cubicBezTo>
                  <a:cubicBezTo>
                    <a:pt x="37" y="449"/>
                    <a:pt x="69" y="469"/>
                    <a:pt x="102" y="469"/>
                  </a:cubicBezTo>
                  <a:cubicBezTo>
                    <a:pt x="122" y="469"/>
                    <a:pt x="143" y="461"/>
                    <a:pt x="160" y="444"/>
                  </a:cubicBezTo>
                  <a:cubicBezTo>
                    <a:pt x="512" y="220"/>
                    <a:pt x="953" y="187"/>
                    <a:pt x="1185" y="187"/>
                  </a:cubicBezTo>
                  <a:cubicBezTo>
                    <a:pt x="1285" y="187"/>
                    <a:pt x="1347" y="193"/>
                    <a:pt x="1347" y="193"/>
                  </a:cubicBezTo>
                  <a:lnTo>
                    <a:pt x="1393" y="193"/>
                  </a:lnTo>
                  <a:cubicBezTo>
                    <a:pt x="1438" y="170"/>
                    <a:pt x="1461" y="147"/>
                    <a:pt x="1461" y="124"/>
                  </a:cubicBezTo>
                  <a:cubicBezTo>
                    <a:pt x="1461" y="56"/>
                    <a:pt x="1438" y="10"/>
                    <a:pt x="1370" y="10"/>
                  </a:cubicBezTo>
                  <a:cubicBezTo>
                    <a:pt x="1362" y="10"/>
                    <a:pt x="1276"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67"/>
            <p:cNvSpPr/>
            <p:nvPr/>
          </p:nvSpPr>
          <p:spPr>
            <a:xfrm>
              <a:off x="7997153" y="3436488"/>
              <a:ext cx="243537" cy="149314"/>
            </a:xfrm>
            <a:custGeom>
              <a:avLst/>
              <a:gdLst/>
              <a:ahLst/>
              <a:cxnLst/>
              <a:rect l="l" t="t" r="r" b="b"/>
              <a:pathLst>
                <a:path w="5206" h="3192" extrusionOk="0">
                  <a:moveTo>
                    <a:pt x="5086" y="1"/>
                  </a:moveTo>
                  <a:cubicBezTo>
                    <a:pt x="5071" y="1"/>
                    <a:pt x="5058" y="4"/>
                    <a:pt x="5045" y="10"/>
                  </a:cubicBezTo>
                  <a:cubicBezTo>
                    <a:pt x="5022" y="33"/>
                    <a:pt x="2124" y="1973"/>
                    <a:pt x="69" y="3000"/>
                  </a:cubicBezTo>
                  <a:cubicBezTo>
                    <a:pt x="24" y="3023"/>
                    <a:pt x="1" y="3091"/>
                    <a:pt x="24" y="3137"/>
                  </a:cubicBezTo>
                  <a:cubicBezTo>
                    <a:pt x="40" y="3170"/>
                    <a:pt x="82" y="3191"/>
                    <a:pt x="120" y="3191"/>
                  </a:cubicBezTo>
                  <a:cubicBezTo>
                    <a:pt x="135" y="3191"/>
                    <a:pt x="148" y="3189"/>
                    <a:pt x="161" y="3182"/>
                  </a:cubicBezTo>
                  <a:cubicBezTo>
                    <a:pt x="2215" y="2132"/>
                    <a:pt x="5137" y="192"/>
                    <a:pt x="5159" y="170"/>
                  </a:cubicBezTo>
                  <a:cubicBezTo>
                    <a:pt x="5205" y="147"/>
                    <a:pt x="5205" y="78"/>
                    <a:pt x="5182" y="55"/>
                  </a:cubicBezTo>
                  <a:cubicBezTo>
                    <a:pt x="5166" y="22"/>
                    <a:pt x="5124" y="1"/>
                    <a:pt x="50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67"/>
            <p:cNvSpPr/>
            <p:nvPr/>
          </p:nvSpPr>
          <p:spPr>
            <a:xfrm>
              <a:off x="7981154" y="3419835"/>
              <a:ext cx="86543" cy="132567"/>
            </a:xfrm>
            <a:custGeom>
              <a:avLst/>
              <a:gdLst/>
              <a:ahLst/>
              <a:cxnLst/>
              <a:rect l="l" t="t" r="r" b="b"/>
              <a:pathLst>
                <a:path w="1850" h="2834" extrusionOk="0">
                  <a:moveTo>
                    <a:pt x="447" y="0"/>
                  </a:moveTo>
                  <a:cubicBezTo>
                    <a:pt x="409" y="0"/>
                    <a:pt x="255" y="17"/>
                    <a:pt x="1" y="252"/>
                  </a:cubicBezTo>
                  <a:cubicBezTo>
                    <a:pt x="1" y="252"/>
                    <a:pt x="1302" y="1484"/>
                    <a:pt x="1393" y="2831"/>
                  </a:cubicBezTo>
                  <a:cubicBezTo>
                    <a:pt x="1393" y="2831"/>
                    <a:pt x="1407" y="2833"/>
                    <a:pt x="1431" y="2833"/>
                  </a:cubicBezTo>
                  <a:cubicBezTo>
                    <a:pt x="1508" y="2833"/>
                    <a:pt x="1692" y="2807"/>
                    <a:pt x="1849" y="2580"/>
                  </a:cubicBezTo>
                  <a:cubicBezTo>
                    <a:pt x="1849" y="2580"/>
                    <a:pt x="1758" y="1461"/>
                    <a:pt x="457" y="1"/>
                  </a:cubicBezTo>
                  <a:cubicBezTo>
                    <a:pt x="457" y="1"/>
                    <a:pt x="454" y="0"/>
                    <a:pt x="44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67"/>
            <p:cNvSpPr/>
            <p:nvPr/>
          </p:nvSpPr>
          <p:spPr>
            <a:xfrm>
              <a:off x="7866918" y="2683136"/>
              <a:ext cx="205364" cy="243383"/>
            </a:xfrm>
            <a:custGeom>
              <a:avLst/>
              <a:gdLst/>
              <a:ahLst/>
              <a:cxnLst/>
              <a:rect l="l" t="t" r="r" b="b"/>
              <a:pathLst>
                <a:path w="4390" h="5203" extrusionOk="0">
                  <a:moveTo>
                    <a:pt x="2557" y="0"/>
                  </a:moveTo>
                  <a:lnTo>
                    <a:pt x="0" y="2579"/>
                  </a:lnTo>
                  <a:cubicBezTo>
                    <a:pt x="46" y="2671"/>
                    <a:pt x="92" y="2762"/>
                    <a:pt x="137" y="2853"/>
                  </a:cubicBezTo>
                  <a:cubicBezTo>
                    <a:pt x="365" y="3241"/>
                    <a:pt x="616" y="3652"/>
                    <a:pt x="822" y="4131"/>
                  </a:cubicBezTo>
                  <a:cubicBezTo>
                    <a:pt x="913" y="4337"/>
                    <a:pt x="959" y="4474"/>
                    <a:pt x="1050" y="4702"/>
                  </a:cubicBezTo>
                  <a:cubicBezTo>
                    <a:pt x="1513" y="5059"/>
                    <a:pt x="1930" y="5203"/>
                    <a:pt x="2300" y="5203"/>
                  </a:cubicBezTo>
                  <a:cubicBezTo>
                    <a:pt x="3681" y="5203"/>
                    <a:pt x="4390" y="3189"/>
                    <a:pt x="4246" y="2739"/>
                  </a:cubicBezTo>
                  <a:cubicBezTo>
                    <a:pt x="3219" y="1644"/>
                    <a:pt x="2557" y="0"/>
                    <a:pt x="2557" y="0"/>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67"/>
            <p:cNvSpPr/>
            <p:nvPr/>
          </p:nvSpPr>
          <p:spPr>
            <a:xfrm>
              <a:off x="7873326" y="2721541"/>
              <a:ext cx="112132" cy="154880"/>
            </a:xfrm>
            <a:custGeom>
              <a:avLst/>
              <a:gdLst/>
              <a:ahLst/>
              <a:cxnLst/>
              <a:rect l="l" t="t" r="r" b="b"/>
              <a:pathLst>
                <a:path w="2397" h="3311" extrusionOk="0">
                  <a:moveTo>
                    <a:pt x="2397" y="1"/>
                  </a:moveTo>
                  <a:lnTo>
                    <a:pt x="0" y="2032"/>
                  </a:lnTo>
                  <a:cubicBezTo>
                    <a:pt x="228" y="2420"/>
                    <a:pt x="479" y="2831"/>
                    <a:pt x="685" y="3310"/>
                  </a:cubicBezTo>
                  <a:cubicBezTo>
                    <a:pt x="2146" y="2169"/>
                    <a:pt x="2397" y="1"/>
                    <a:pt x="2397"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67"/>
            <p:cNvSpPr/>
            <p:nvPr/>
          </p:nvSpPr>
          <p:spPr>
            <a:xfrm>
              <a:off x="7708708" y="2694643"/>
              <a:ext cx="94168" cy="103425"/>
            </a:xfrm>
            <a:custGeom>
              <a:avLst/>
              <a:gdLst/>
              <a:ahLst/>
              <a:cxnLst/>
              <a:rect l="l" t="t" r="r" b="b"/>
              <a:pathLst>
                <a:path w="2013" h="2211" extrusionOk="0">
                  <a:moveTo>
                    <a:pt x="891" y="1"/>
                  </a:moveTo>
                  <a:cubicBezTo>
                    <a:pt x="752" y="1"/>
                    <a:pt x="605" y="45"/>
                    <a:pt x="461" y="165"/>
                  </a:cubicBezTo>
                  <a:cubicBezTo>
                    <a:pt x="0" y="565"/>
                    <a:pt x="663" y="2211"/>
                    <a:pt x="1602" y="2211"/>
                  </a:cubicBezTo>
                  <a:cubicBezTo>
                    <a:pt x="1734" y="2211"/>
                    <a:pt x="1872" y="2178"/>
                    <a:pt x="2013" y="2105"/>
                  </a:cubicBezTo>
                  <a:lnTo>
                    <a:pt x="1602" y="348"/>
                  </a:lnTo>
                  <a:cubicBezTo>
                    <a:pt x="1602" y="348"/>
                    <a:pt x="1280" y="1"/>
                    <a:pt x="891" y="1"/>
                  </a:cubicBezTo>
                  <a:close/>
                </a:path>
              </a:pathLst>
            </a:custGeom>
            <a:solidFill>
              <a:srgbClr val="E9762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67"/>
            <p:cNvSpPr/>
            <p:nvPr/>
          </p:nvSpPr>
          <p:spPr>
            <a:xfrm>
              <a:off x="7747301" y="2762939"/>
              <a:ext cx="119663" cy="106278"/>
            </a:xfrm>
            <a:custGeom>
              <a:avLst/>
              <a:gdLst/>
              <a:ahLst/>
              <a:cxnLst/>
              <a:rect l="l" t="t" r="r" b="b"/>
              <a:pathLst>
                <a:path w="2558" h="2272" extrusionOk="0">
                  <a:moveTo>
                    <a:pt x="1296" y="166"/>
                  </a:moveTo>
                  <a:cubicBezTo>
                    <a:pt x="1703" y="166"/>
                    <a:pt x="2086" y="426"/>
                    <a:pt x="2215" y="851"/>
                  </a:cubicBezTo>
                  <a:cubicBezTo>
                    <a:pt x="2375" y="1353"/>
                    <a:pt x="2101" y="1900"/>
                    <a:pt x="1576" y="2060"/>
                  </a:cubicBezTo>
                  <a:cubicBezTo>
                    <a:pt x="1479" y="2091"/>
                    <a:pt x="1381" y="2106"/>
                    <a:pt x="1285" y="2106"/>
                  </a:cubicBezTo>
                  <a:cubicBezTo>
                    <a:pt x="878" y="2106"/>
                    <a:pt x="495" y="1845"/>
                    <a:pt x="366" y="1421"/>
                  </a:cubicBezTo>
                  <a:cubicBezTo>
                    <a:pt x="206" y="919"/>
                    <a:pt x="480" y="371"/>
                    <a:pt x="1005" y="211"/>
                  </a:cubicBezTo>
                  <a:cubicBezTo>
                    <a:pt x="1101" y="181"/>
                    <a:pt x="1200" y="166"/>
                    <a:pt x="1296" y="166"/>
                  </a:cubicBezTo>
                  <a:close/>
                  <a:moveTo>
                    <a:pt x="1287" y="0"/>
                  </a:moveTo>
                  <a:cubicBezTo>
                    <a:pt x="1172" y="0"/>
                    <a:pt x="1054" y="17"/>
                    <a:pt x="937" y="52"/>
                  </a:cubicBezTo>
                  <a:cubicBezTo>
                    <a:pt x="343" y="234"/>
                    <a:pt x="1" y="873"/>
                    <a:pt x="206" y="1490"/>
                  </a:cubicBezTo>
                  <a:cubicBezTo>
                    <a:pt x="354" y="1970"/>
                    <a:pt x="802" y="2271"/>
                    <a:pt x="1294" y="2271"/>
                  </a:cubicBezTo>
                  <a:cubicBezTo>
                    <a:pt x="1409" y="2271"/>
                    <a:pt x="1527" y="2255"/>
                    <a:pt x="1644" y="2220"/>
                  </a:cubicBezTo>
                  <a:cubicBezTo>
                    <a:pt x="2238" y="2037"/>
                    <a:pt x="2557" y="1398"/>
                    <a:pt x="2375" y="782"/>
                  </a:cubicBezTo>
                  <a:cubicBezTo>
                    <a:pt x="2227" y="301"/>
                    <a:pt x="1779" y="0"/>
                    <a:pt x="128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67"/>
            <p:cNvSpPr/>
            <p:nvPr/>
          </p:nvSpPr>
          <p:spPr>
            <a:xfrm>
              <a:off x="7683259" y="2485829"/>
              <a:ext cx="315017" cy="344657"/>
            </a:xfrm>
            <a:custGeom>
              <a:avLst/>
              <a:gdLst/>
              <a:ahLst/>
              <a:cxnLst/>
              <a:rect l="l" t="t" r="r" b="b"/>
              <a:pathLst>
                <a:path w="6734" h="7368" extrusionOk="0">
                  <a:moveTo>
                    <a:pt x="3390" y="1"/>
                  </a:moveTo>
                  <a:cubicBezTo>
                    <a:pt x="2313" y="1"/>
                    <a:pt x="1264" y="742"/>
                    <a:pt x="708" y="1639"/>
                  </a:cubicBezTo>
                  <a:cubicBezTo>
                    <a:pt x="0" y="2803"/>
                    <a:pt x="639" y="4013"/>
                    <a:pt x="1164" y="5108"/>
                  </a:cubicBezTo>
                  <a:cubicBezTo>
                    <a:pt x="1210" y="5177"/>
                    <a:pt x="1233" y="5268"/>
                    <a:pt x="1278" y="5337"/>
                  </a:cubicBezTo>
                  <a:cubicBezTo>
                    <a:pt x="1324" y="5382"/>
                    <a:pt x="1347" y="5451"/>
                    <a:pt x="1393" y="5519"/>
                  </a:cubicBezTo>
                  <a:cubicBezTo>
                    <a:pt x="1415" y="5542"/>
                    <a:pt x="1415" y="5565"/>
                    <a:pt x="1438" y="5588"/>
                  </a:cubicBezTo>
                  <a:cubicBezTo>
                    <a:pt x="1507" y="5679"/>
                    <a:pt x="1575" y="5793"/>
                    <a:pt x="1644" y="5884"/>
                  </a:cubicBezTo>
                  <a:cubicBezTo>
                    <a:pt x="1689" y="5953"/>
                    <a:pt x="1735" y="5998"/>
                    <a:pt x="1781" y="6067"/>
                  </a:cubicBezTo>
                  <a:cubicBezTo>
                    <a:pt x="1781" y="6067"/>
                    <a:pt x="1781" y="6090"/>
                    <a:pt x="1781" y="6090"/>
                  </a:cubicBezTo>
                  <a:cubicBezTo>
                    <a:pt x="2557" y="7071"/>
                    <a:pt x="3264" y="7368"/>
                    <a:pt x="3903" y="7368"/>
                  </a:cubicBezTo>
                  <a:cubicBezTo>
                    <a:pt x="4976" y="7368"/>
                    <a:pt x="6711" y="5428"/>
                    <a:pt x="6642" y="4446"/>
                  </a:cubicBezTo>
                  <a:cubicBezTo>
                    <a:pt x="6620" y="3739"/>
                    <a:pt x="6734" y="3990"/>
                    <a:pt x="6026" y="2369"/>
                  </a:cubicBezTo>
                  <a:cubicBezTo>
                    <a:pt x="5341" y="749"/>
                    <a:pt x="4269" y="178"/>
                    <a:pt x="4269" y="178"/>
                  </a:cubicBezTo>
                  <a:cubicBezTo>
                    <a:pt x="3980" y="56"/>
                    <a:pt x="3684" y="1"/>
                    <a:pt x="3390" y="1"/>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67"/>
            <p:cNvSpPr/>
            <p:nvPr/>
          </p:nvSpPr>
          <p:spPr>
            <a:xfrm>
              <a:off x="7839130" y="2478719"/>
              <a:ext cx="124996" cy="101460"/>
            </a:xfrm>
            <a:custGeom>
              <a:avLst/>
              <a:gdLst/>
              <a:ahLst/>
              <a:cxnLst/>
              <a:rect l="l" t="t" r="r" b="b"/>
              <a:pathLst>
                <a:path w="2672" h="2169" extrusionOk="0">
                  <a:moveTo>
                    <a:pt x="623" y="1"/>
                  </a:moveTo>
                  <a:cubicBezTo>
                    <a:pt x="349" y="1"/>
                    <a:pt x="121" y="140"/>
                    <a:pt x="1" y="513"/>
                  </a:cubicBezTo>
                  <a:cubicBezTo>
                    <a:pt x="1" y="513"/>
                    <a:pt x="1302" y="2042"/>
                    <a:pt x="1964" y="2156"/>
                  </a:cubicBezTo>
                  <a:cubicBezTo>
                    <a:pt x="2004" y="2164"/>
                    <a:pt x="2042" y="2168"/>
                    <a:pt x="2079" y="2168"/>
                  </a:cubicBezTo>
                  <a:cubicBezTo>
                    <a:pt x="2631" y="2168"/>
                    <a:pt x="2671" y="1243"/>
                    <a:pt x="2671" y="1243"/>
                  </a:cubicBezTo>
                  <a:cubicBezTo>
                    <a:pt x="2671" y="1243"/>
                    <a:pt x="144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67"/>
            <p:cNvSpPr/>
            <p:nvPr/>
          </p:nvSpPr>
          <p:spPr>
            <a:xfrm>
              <a:off x="7729151" y="2483443"/>
              <a:ext cx="189038" cy="89860"/>
            </a:xfrm>
            <a:custGeom>
              <a:avLst/>
              <a:gdLst/>
              <a:ahLst/>
              <a:cxnLst/>
              <a:rect l="l" t="t" r="r" b="b"/>
              <a:pathLst>
                <a:path w="4041" h="1921" extrusionOk="0">
                  <a:moveTo>
                    <a:pt x="2740" y="1"/>
                  </a:moveTo>
                  <a:cubicBezTo>
                    <a:pt x="2740" y="1"/>
                    <a:pt x="1" y="46"/>
                    <a:pt x="206" y="1439"/>
                  </a:cubicBezTo>
                  <a:cubicBezTo>
                    <a:pt x="206" y="1439"/>
                    <a:pt x="984" y="1921"/>
                    <a:pt x="1827" y="1921"/>
                  </a:cubicBezTo>
                  <a:cubicBezTo>
                    <a:pt x="2200" y="1921"/>
                    <a:pt x="2586" y="1826"/>
                    <a:pt x="2922" y="1553"/>
                  </a:cubicBezTo>
                  <a:cubicBezTo>
                    <a:pt x="4041" y="663"/>
                    <a:pt x="2740" y="1"/>
                    <a:pt x="27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67"/>
            <p:cNvSpPr/>
            <p:nvPr/>
          </p:nvSpPr>
          <p:spPr>
            <a:xfrm>
              <a:off x="7636386" y="2519602"/>
              <a:ext cx="124856" cy="128872"/>
            </a:xfrm>
            <a:custGeom>
              <a:avLst/>
              <a:gdLst/>
              <a:ahLst/>
              <a:cxnLst/>
              <a:rect l="l" t="t" r="r" b="b"/>
              <a:pathLst>
                <a:path w="2669" h="2755" extrusionOk="0">
                  <a:moveTo>
                    <a:pt x="2093" y="0"/>
                  </a:moveTo>
                  <a:cubicBezTo>
                    <a:pt x="1994" y="0"/>
                    <a:pt x="1868" y="21"/>
                    <a:pt x="1710" y="72"/>
                  </a:cubicBezTo>
                  <a:cubicBezTo>
                    <a:pt x="898" y="358"/>
                    <a:pt x="1" y="2754"/>
                    <a:pt x="1152" y="2754"/>
                  </a:cubicBezTo>
                  <a:cubicBezTo>
                    <a:pt x="1198" y="2754"/>
                    <a:pt x="1247" y="2751"/>
                    <a:pt x="1299" y="2743"/>
                  </a:cubicBezTo>
                  <a:cubicBezTo>
                    <a:pt x="2669" y="2537"/>
                    <a:pt x="2463" y="392"/>
                    <a:pt x="2463" y="392"/>
                  </a:cubicBezTo>
                  <a:cubicBezTo>
                    <a:pt x="2463" y="392"/>
                    <a:pt x="2523" y="0"/>
                    <a:pt x="20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67"/>
            <p:cNvSpPr/>
            <p:nvPr/>
          </p:nvSpPr>
          <p:spPr>
            <a:xfrm>
              <a:off x="7834873" y="2702315"/>
              <a:ext cx="45938" cy="58799"/>
            </a:xfrm>
            <a:custGeom>
              <a:avLst/>
              <a:gdLst/>
              <a:ahLst/>
              <a:cxnLst/>
              <a:rect l="l" t="t" r="r" b="b"/>
              <a:pathLst>
                <a:path w="982" h="1257" extrusionOk="0">
                  <a:moveTo>
                    <a:pt x="754" y="1"/>
                  </a:moveTo>
                  <a:cubicBezTo>
                    <a:pt x="708" y="1"/>
                    <a:pt x="685" y="47"/>
                    <a:pt x="685" y="92"/>
                  </a:cubicBezTo>
                  <a:cubicBezTo>
                    <a:pt x="868" y="891"/>
                    <a:pt x="92" y="1119"/>
                    <a:pt x="69" y="1119"/>
                  </a:cubicBezTo>
                  <a:cubicBezTo>
                    <a:pt x="23" y="1119"/>
                    <a:pt x="0" y="1165"/>
                    <a:pt x="23" y="1211"/>
                  </a:cubicBezTo>
                  <a:cubicBezTo>
                    <a:pt x="23" y="1234"/>
                    <a:pt x="69" y="1256"/>
                    <a:pt x="92" y="1256"/>
                  </a:cubicBezTo>
                  <a:cubicBezTo>
                    <a:pt x="92" y="1256"/>
                    <a:pt x="160" y="1234"/>
                    <a:pt x="229" y="1188"/>
                  </a:cubicBezTo>
                  <a:cubicBezTo>
                    <a:pt x="480" y="1074"/>
                    <a:pt x="982" y="777"/>
                    <a:pt x="822" y="47"/>
                  </a:cubicBezTo>
                  <a:cubicBezTo>
                    <a:pt x="822" y="24"/>
                    <a:pt x="777" y="1"/>
                    <a:pt x="7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67"/>
            <p:cNvSpPr/>
            <p:nvPr/>
          </p:nvSpPr>
          <p:spPr>
            <a:xfrm>
              <a:off x="7799648" y="2654274"/>
              <a:ext cx="40605" cy="72412"/>
            </a:xfrm>
            <a:custGeom>
              <a:avLst/>
              <a:gdLst/>
              <a:ahLst/>
              <a:cxnLst/>
              <a:rect l="l" t="t" r="r" b="b"/>
              <a:pathLst>
                <a:path w="868" h="1548" extrusionOk="0">
                  <a:moveTo>
                    <a:pt x="69" y="1"/>
                  </a:moveTo>
                  <a:cubicBezTo>
                    <a:pt x="23" y="24"/>
                    <a:pt x="0" y="69"/>
                    <a:pt x="0" y="115"/>
                  </a:cubicBezTo>
                  <a:cubicBezTo>
                    <a:pt x="92" y="366"/>
                    <a:pt x="274" y="1119"/>
                    <a:pt x="160" y="1393"/>
                  </a:cubicBezTo>
                  <a:cubicBezTo>
                    <a:pt x="160" y="1439"/>
                    <a:pt x="160" y="1484"/>
                    <a:pt x="206" y="1507"/>
                  </a:cubicBezTo>
                  <a:cubicBezTo>
                    <a:pt x="206" y="1507"/>
                    <a:pt x="307" y="1548"/>
                    <a:pt x="449" y="1548"/>
                  </a:cubicBezTo>
                  <a:cubicBezTo>
                    <a:pt x="520" y="1548"/>
                    <a:pt x="601" y="1538"/>
                    <a:pt x="685" y="1507"/>
                  </a:cubicBezTo>
                  <a:cubicBezTo>
                    <a:pt x="731" y="1507"/>
                    <a:pt x="776" y="1484"/>
                    <a:pt x="822" y="1462"/>
                  </a:cubicBezTo>
                  <a:cubicBezTo>
                    <a:pt x="845" y="1439"/>
                    <a:pt x="868" y="1393"/>
                    <a:pt x="845" y="1348"/>
                  </a:cubicBezTo>
                  <a:cubicBezTo>
                    <a:pt x="831" y="1321"/>
                    <a:pt x="810" y="1310"/>
                    <a:pt x="786" y="1310"/>
                  </a:cubicBezTo>
                  <a:cubicBezTo>
                    <a:pt x="768" y="1310"/>
                    <a:pt x="750" y="1315"/>
                    <a:pt x="731" y="1325"/>
                  </a:cubicBezTo>
                  <a:cubicBezTo>
                    <a:pt x="642" y="1375"/>
                    <a:pt x="554" y="1391"/>
                    <a:pt x="481" y="1391"/>
                  </a:cubicBezTo>
                  <a:cubicBezTo>
                    <a:pt x="422" y="1391"/>
                    <a:pt x="373" y="1381"/>
                    <a:pt x="343" y="1370"/>
                  </a:cubicBezTo>
                  <a:cubicBezTo>
                    <a:pt x="411" y="937"/>
                    <a:pt x="160" y="92"/>
                    <a:pt x="160" y="69"/>
                  </a:cubicBezTo>
                  <a:cubicBezTo>
                    <a:pt x="137" y="24"/>
                    <a:pt x="92" y="1"/>
                    <a:pt x="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67"/>
            <p:cNvSpPr/>
            <p:nvPr/>
          </p:nvSpPr>
          <p:spPr>
            <a:xfrm>
              <a:off x="7803905" y="2605345"/>
              <a:ext cx="117511" cy="104361"/>
            </a:xfrm>
            <a:custGeom>
              <a:avLst/>
              <a:gdLst/>
              <a:ahLst/>
              <a:cxnLst/>
              <a:rect l="l" t="t" r="r" b="b"/>
              <a:pathLst>
                <a:path w="2512" h="2231" extrusionOk="0">
                  <a:moveTo>
                    <a:pt x="1247" y="168"/>
                  </a:moveTo>
                  <a:cubicBezTo>
                    <a:pt x="1632" y="168"/>
                    <a:pt x="2002" y="418"/>
                    <a:pt x="2146" y="796"/>
                  </a:cubicBezTo>
                  <a:cubicBezTo>
                    <a:pt x="2306" y="1298"/>
                    <a:pt x="2055" y="1823"/>
                    <a:pt x="1575" y="2005"/>
                  </a:cubicBezTo>
                  <a:cubicBezTo>
                    <a:pt x="1465" y="2046"/>
                    <a:pt x="1351" y="2065"/>
                    <a:pt x="1241" y="2065"/>
                  </a:cubicBezTo>
                  <a:cubicBezTo>
                    <a:pt x="850" y="2065"/>
                    <a:pt x="490" y="1826"/>
                    <a:pt x="366" y="1435"/>
                  </a:cubicBezTo>
                  <a:cubicBezTo>
                    <a:pt x="183" y="933"/>
                    <a:pt x="434" y="408"/>
                    <a:pt x="936" y="225"/>
                  </a:cubicBezTo>
                  <a:cubicBezTo>
                    <a:pt x="1038" y="186"/>
                    <a:pt x="1143" y="168"/>
                    <a:pt x="1247" y="168"/>
                  </a:cubicBezTo>
                  <a:close/>
                  <a:moveTo>
                    <a:pt x="1250" y="0"/>
                  </a:moveTo>
                  <a:cubicBezTo>
                    <a:pt x="1124" y="0"/>
                    <a:pt x="995" y="21"/>
                    <a:pt x="868" y="65"/>
                  </a:cubicBezTo>
                  <a:cubicBezTo>
                    <a:pt x="297" y="271"/>
                    <a:pt x="1" y="910"/>
                    <a:pt x="206" y="1480"/>
                  </a:cubicBezTo>
                  <a:cubicBezTo>
                    <a:pt x="367" y="1947"/>
                    <a:pt x="797" y="2230"/>
                    <a:pt x="1250" y="2230"/>
                  </a:cubicBezTo>
                  <a:cubicBezTo>
                    <a:pt x="1374" y="2230"/>
                    <a:pt x="1499" y="2209"/>
                    <a:pt x="1621" y="2165"/>
                  </a:cubicBezTo>
                  <a:cubicBezTo>
                    <a:pt x="2192" y="1960"/>
                    <a:pt x="2511" y="1321"/>
                    <a:pt x="2306" y="750"/>
                  </a:cubicBezTo>
                  <a:cubicBezTo>
                    <a:pt x="2144" y="284"/>
                    <a:pt x="1715" y="0"/>
                    <a:pt x="125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67"/>
            <p:cNvSpPr/>
            <p:nvPr/>
          </p:nvSpPr>
          <p:spPr>
            <a:xfrm>
              <a:off x="7697106" y="2659794"/>
              <a:ext cx="117511" cy="104361"/>
            </a:xfrm>
            <a:custGeom>
              <a:avLst/>
              <a:gdLst/>
              <a:ahLst/>
              <a:cxnLst/>
              <a:rect l="l" t="t" r="r" b="b"/>
              <a:pathLst>
                <a:path w="2512" h="2231" extrusionOk="0">
                  <a:moveTo>
                    <a:pt x="1247" y="168"/>
                  </a:moveTo>
                  <a:cubicBezTo>
                    <a:pt x="1632" y="168"/>
                    <a:pt x="2003" y="418"/>
                    <a:pt x="2147" y="796"/>
                  </a:cubicBezTo>
                  <a:cubicBezTo>
                    <a:pt x="2306" y="1298"/>
                    <a:pt x="2055" y="1823"/>
                    <a:pt x="1576" y="2006"/>
                  </a:cubicBezTo>
                  <a:cubicBezTo>
                    <a:pt x="1465" y="2046"/>
                    <a:pt x="1352" y="2065"/>
                    <a:pt x="1241" y="2065"/>
                  </a:cubicBezTo>
                  <a:cubicBezTo>
                    <a:pt x="851" y="2065"/>
                    <a:pt x="491" y="1826"/>
                    <a:pt x="366" y="1435"/>
                  </a:cubicBezTo>
                  <a:cubicBezTo>
                    <a:pt x="184" y="933"/>
                    <a:pt x="435" y="408"/>
                    <a:pt x="937" y="225"/>
                  </a:cubicBezTo>
                  <a:cubicBezTo>
                    <a:pt x="1039" y="186"/>
                    <a:pt x="1144" y="168"/>
                    <a:pt x="1247" y="168"/>
                  </a:cubicBezTo>
                  <a:close/>
                  <a:moveTo>
                    <a:pt x="1248" y="1"/>
                  </a:moveTo>
                  <a:cubicBezTo>
                    <a:pt x="1123" y="1"/>
                    <a:pt x="995" y="21"/>
                    <a:pt x="868" y="65"/>
                  </a:cubicBezTo>
                  <a:cubicBezTo>
                    <a:pt x="298" y="271"/>
                    <a:pt x="1" y="910"/>
                    <a:pt x="206" y="1481"/>
                  </a:cubicBezTo>
                  <a:cubicBezTo>
                    <a:pt x="368" y="1947"/>
                    <a:pt x="797" y="2230"/>
                    <a:pt x="1251" y="2230"/>
                  </a:cubicBezTo>
                  <a:cubicBezTo>
                    <a:pt x="1374" y="2230"/>
                    <a:pt x="1500" y="2209"/>
                    <a:pt x="1622" y="2165"/>
                  </a:cubicBezTo>
                  <a:cubicBezTo>
                    <a:pt x="2192" y="1960"/>
                    <a:pt x="2512" y="1321"/>
                    <a:pt x="2306" y="750"/>
                  </a:cubicBezTo>
                  <a:cubicBezTo>
                    <a:pt x="2127" y="284"/>
                    <a:pt x="1708" y="1"/>
                    <a:pt x="124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67"/>
            <p:cNvSpPr/>
            <p:nvPr/>
          </p:nvSpPr>
          <p:spPr>
            <a:xfrm>
              <a:off x="7795344" y="2676962"/>
              <a:ext cx="25682" cy="16887"/>
            </a:xfrm>
            <a:custGeom>
              <a:avLst/>
              <a:gdLst/>
              <a:ahLst/>
              <a:cxnLst/>
              <a:rect l="l" t="t" r="r" b="b"/>
              <a:pathLst>
                <a:path w="549" h="361" extrusionOk="0">
                  <a:moveTo>
                    <a:pt x="419" y="0"/>
                  </a:moveTo>
                  <a:cubicBezTo>
                    <a:pt x="267" y="0"/>
                    <a:pt x="88" y="71"/>
                    <a:pt x="1" y="315"/>
                  </a:cubicBezTo>
                  <a:lnTo>
                    <a:pt x="161" y="360"/>
                  </a:lnTo>
                  <a:cubicBezTo>
                    <a:pt x="205" y="197"/>
                    <a:pt x="328" y="159"/>
                    <a:pt x="414" y="159"/>
                  </a:cubicBezTo>
                  <a:cubicBezTo>
                    <a:pt x="460" y="159"/>
                    <a:pt x="495" y="170"/>
                    <a:pt x="503" y="178"/>
                  </a:cubicBezTo>
                  <a:lnTo>
                    <a:pt x="549" y="18"/>
                  </a:lnTo>
                  <a:cubicBezTo>
                    <a:pt x="511" y="7"/>
                    <a:pt x="466" y="0"/>
                    <a:pt x="41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67"/>
            <p:cNvSpPr/>
            <p:nvPr/>
          </p:nvSpPr>
          <p:spPr>
            <a:xfrm>
              <a:off x="7893582" y="2585558"/>
              <a:ext cx="52394" cy="41024"/>
            </a:xfrm>
            <a:custGeom>
              <a:avLst/>
              <a:gdLst/>
              <a:ahLst/>
              <a:cxnLst/>
              <a:rect l="l" t="t" r="r" b="b"/>
              <a:pathLst>
                <a:path w="1120" h="877" extrusionOk="0">
                  <a:moveTo>
                    <a:pt x="977" y="0"/>
                  </a:moveTo>
                  <a:cubicBezTo>
                    <a:pt x="963" y="0"/>
                    <a:pt x="949" y="3"/>
                    <a:pt x="937" y="9"/>
                  </a:cubicBezTo>
                  <a:cubicBezTo>
                    <a:pt x="138" y="443"/>
                    <a:pt x="24" y="694"/>
                    <a:pt x="24" y="739"/>
                  </a:cubicBezTo>
                  <a:cubicBezTo>
                    <a:pt x="1" y="808"/>
                    <a:pt x="46" y="854"/>
                    <a:pt x="92" y="876"/>
                  </a:cubicBezTo>
                  <a:lnTo>
                    <a:pt x="161" y="876"/>
                  </a:lnTo>
                  <a:cubicBezTo>
                    <a:pt x="183" y="876"/>
                    <a:pt x="229" y="854"/>
                    <a:pt x="229" y="808"/>
                  </a:cubicBezTo>
                  <a:cubicBezTo>
                    <a:pt x="229" y="785"/>
                    <a:pt x="343" y="580"/>
                    <a:pt x="1028" y="214"/>
                  </a:cubicBezTo>
                  <a:cubicBezTo>
                    <a:pt x="1096" y="169"/>
                    <a:pt x="1119" y="100"/>
                    <a:pt x="1074" y="55"/>
                  </a:cubicBezTo>
                  <a:cubicBezTo>
                    <a:pt x="1057" y="21"/>
                    <a:pt x="1016" y="0"/>
                    <a:pt x="9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67"/>
            <p:cNvSpPr/>
            <p:nvPr/>
          </p:nvSpPr>
          <p:spPr>
            <a:xfrm>
              <a:off x="7705667" y="2710454"/>
              <a:ext cx="27834" cy="21845"/>
            </a:xfrm>
            <a:custGeom>
              <a:avLst/>
              <a:gdLst/>
              <a:ahLst/>
              <a:cxnLst/>
              <a:rect l="l" t="t" r="r" b="b"/>
              <a:pathLst>
                <a:path w="595" h="467" extrusionOk="0">
                  <a:moveTo>
                    <a:pt x="493" y="1"/>
                  </a:moveTo>
                  <a:cubicBezTo>
                    <a:pt x="482" y="1"/>
                    <a:pt x="469" y="3"/>
                    <a:pt x="457" y="10"/>
                  </a:cubicBezTo>
                  <a:cubicBezTo>
                    <a:pt x="457" y="10"/>
                    <a:pt x="160" y="147"/>
                    <a:pt x="23" y="329"/>
                  </a:cubicBezTo>
                  <a:cubicBezTo>
                    <a:pt x="1" y="375"/>
                    <a:pt x="23" y="420"/>
                    <a:pt x="46" y="443"/>
                  </a:cubicBezTo>
                  <a:cubicBezTo>
                    <a:pt x="69" y="466"/>
                    <a:pt x="92" y="466"/>
                    <a:pt x="115" y="466"/>
                  </a:cubicBezTo>
                  <a:cubicBezTo>
                    <a:pt x="138" y="443"/>
                    <a:pt x="160" y="443"/>
                    <a:pt x="160" y="420"/>
                  </a:cubicBezTo>
                  <a:cubicBezTo>
                    <a:pt x="252" y="306"/>
                    <a:pt x="457" y="192"/>
                    <a:pt x="526" y="169"/>
                  </a:cubicBezTo>
                  <a:cubicBezTo>
                    <a:pt x="571" y="147"/>
                    <a:pt x="594" y="101"/>
                    <a:pt x="571" y="55"/>
                  </a:cubicBezTo>
                  <a:cubicBezTo>
                    <a:pt x="555" y="22"/>
                    <a:pt x="526" y="1"/>
                    <a:pt x="4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67"/>
            <p:cNvSpPr/>
            <p:nvPr/>
          </p:nvSpPr>
          <p:spPr>
            <a:xfrm>
              <a:off x="7803484" y="2576905"/>
              <a:ext cx="48090" cy="36206"/>
            </a:xfrm>
            <a:custGeom>
              <a:avLst/>
              <a:gdLst/>
              <a:ahLst/>
              <a:cxnLst/>
              <a:rect l="l" t="t" r="r" b="b"/>
              <a:pathLst>
                <a:path w="1028" h="774" extrusionOk="0">
                  <a:moveTo>
                    <a:pt x="777" y="1"/>
                  </a:moveTo>
                  <a:cubicBezTo>
                    <a:pt x="751" y="1"/>
                    <a:pt x="724" y="4"/>
                    <a:pt x="694" y="11"/>
                  </a:cubicBezTo>
                  <a:cubicBezTo>
                    <a:pt x="192" y="103"/>
                    <a:pt x="32" y="582"/>
                    <a:pt x="32" y="582"/>
                  </a:cubicBezTo>
                  <a:cubicBezTo>
                    <a:pt x="1" y="661"/>
                    <a:pt x="79" y="774"/>
                    <a:pt x="176" y="774"/>
                  </a:cubicBezTo>
                  <a:cubicBezTo>
                    <a:pt x="218" y="774"/>
                    <a:pt x="264" y="752"/>
                    <a:pt x="306" y="696"/>
                  </a:cubicBezTo>
                  <a:cubicBezTo>
                    <a:pt x="466" y="514"/>
                    <a:pt x="557" y="445"/>
                    <a:pt x="763" y="354"/>
                  </a:cubicBezTo>
                  <a:cubicBezTo>
                    <a:pt x="1027" y="232"/>
                    <a:pt x="983" y="1"/>
                    <a:pt x="7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67"/>
            <p:cNvSpPr/>
            <p:nvPr/>
          </p:nvSpPr>
          <p:spPr>
            <a:xfrm>
              <a:off x="7704731" y="2631213"/>
              <a:ext cx="55434" cy="25634"/>
            </a:xfrm>
            <a:custGeom>
              <a:avLst/>
              <a:gdLst/>
              <a:ahLst/>
              <a:cxnLst/>
              <a:rect l="l" t="t" r="r" b="b"/>
              <a:pathLst>
                <a:path w="1185" h="548" extrusionOk="0">
                  <a:moveTo>
                    <a:pt x="754" y="0"/>
                  </a:moveTo>
                  <a:cubicBezTo>
                    <a:pt x="583" y="0"/>
                    <a:pt x="358" y="43"/>
                    <a:pt x="158" y="220"/>
                  </a:cubicBezTo>
                  <a:cubicBezTo>
                    <a:pt x="0" y="377"/>
                    <a:pt x="70" y="547"/>
                    <a:pt x="234" y="547"/>
                  </a:cubicBezTo>
                  <a:cubicBezTo>
                    <a:pt x="285" y="547"/>
                    <a:pt x="344" y="531"/>
                    <a:pt x="409" y="494"/>
                  </a:cubicBezTo>
                  <a:cubicBezTo>
                    <a:pt x="614" y="380"/>
                    <a:pt x="705" y="334"/>
                    <a:pt x="956" y="311"/>
                  </a:cubicBezTo>
                  <a:cubicBezTo>
                    <a:pt x="1185" y="311"/>
                    <a:pt x="1139" y="37"/>
                    <a:pt x="1025" y="37"/>
                  </a:cubicBezTo>
                  <a:cubicBezTo>
                    <a:pt x="1025" y="37"/>
                    <a:pt x="913" y="0"/>
                    <a:pt x="7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67"/>
            <p:cNvSpPr/>
            <p:nvPr/>
          </p:nvSpPr>
          <p:spPr>
            <a:xfrm>
              <a:off x="7942701" y="2557118"/>
              <a:ext cx="111851" cy="127094"/>
            </a:xfrm>
            <a:custGeom>
              <a:avLst/>
              <a:gdLst/>
              <a:ahLst/>
              <a:cxnLst/>
              <a:rect l="l" t="t" r="r" b="b"/>
              <a:pathLst>
                <a:path w="2391" h="2717" extrusionOk="0">
                  <a:moveTo>
                    <a:pt x="856" y="1"/>
                  </a:moveTo>
                  <a:cubicBezTo>
                    <a:pt x="853" y="1"/>
                    <a:pt x="849" y="1"/>
                    <a:pt x="845" y="1"/>
                  </a:cubicBezTo>
                  <a:cubicBezTo>
                    <a:pt x="69" y="24"/>
                    <a:pt x="1" y="845"/>
                    <a:pt x="1" y="845"/>
                  </a:cubicBezTo>
                  <a:lnTo>
                    <a:pt x="1005" y="2717"/>
                  </a:lnTo>
                  <a:cubicBezTo>
                    <a:pt x="2391" y="2376"/>
                    <a:pt x="1629" y="1"/>
                    <a:pt x="856" y="1"/>
                  </a:cubicBezTo>
                  <a:close/>
                </a:path>
              </a:pathLst>
            </a:custGeom>
            <a:solidFill>
              <a:srgbClr val="FD945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67"/>
            <p:cNvSpPr/>
            <p:nvPr/>
          </p:nvSpPr>
          <p:spPr>
            <a:xfrm>
              <a:off x="7972594" y="2644498"/>
              <a:ext cx="117511" cy="106185"/>
            </a:xfrm>
            <a:custGeom>
              <a:avLst/>
              <a:gdLst/>
              <a:ahLst/>
              <a:cxnLst/>
              <a:rect l="l" t="t" r="r" b="b"/>
              <a:pathLst>
                <a:path w="2512" h="2270" extrusionOk="0">
                  <a:moveTo>
                    <a:pt x="1219" y="0"/>
                  </a:moveTo>
                  <a:cubicBezTo>
                    <a:pt x="1186" y="0"/>
                    <a:pt x="1153" y="1"/>
                    <a:pt x="1119" y="4"/>
                  </a:cubicBezTo>
                  <a:cubicBezTo>
                    <a:pt x="1097" y="73"/>
                    <a:pt x="1097" y="119"/>
                    <a:pt x="1074" y="187"/>
                  </a:cubicBezTo>
                  <a:cubicBezTo>
                    <a:pt x="1135" y="175"/>
                    <a:pt x="1197" y="170"/>
                    <a:pt x="1257" y="170"/>
                  </a:cubicBezTo>
                  <a:cubicBezTo>
                    <a:pt x="1666" y="170"/>
                    <a:pt x="2030" y="431"/>
                    <a:pt x="2169" y="849"/>
                  </a:cubicBezTo>
                  <a:cubicBezTo>
                    <a:pt x="2329" y="1351"/>
                    <a:pt x="2055" y="1899"/>
                    <a:pt x="1530" y="2059"/>
                  </a:cubicBezTo>
                  <a:cubicBezTo>
                    <a:pt x="1434" y="2089"/>
                    <a:pt x="1336" y="2104"/>
                    <a:pt x="1239" y="2104"/>
                  </a:cubicBezTo>
                  <a:cubicBezTo>
                    <a:pt x="832" y="2104"/>
                    <a:pt x="450" y="1844"/>
                    <a:pt x="320" y="1420"/>
                  </a:cubicBezTo>
                  <a:cubicBezTo>
                    <a:pt x="206" y="1077"/>
                    <a:pt x="298" y="712"/>
                    <a:pt x="526" y="461"/>
                  </a:cubicBezTo>
                  <a:cubicBezTo>
                    <a:pt x="708" y="324"/>
                    <a:pt x="686" y="233"/>
                    <a:pt x="663" y="164"/>
                  </a:cubicBezTo>
                  <a:lnTo>
                    <a:pt x="663" y="164"/>
                  </a:lnTo>
                  <a:cubicBezTo>
                    <a:pt x="206" y="415"/>
                    <a:pt x="1" y="963"/>
                    <a:pt x="161" y="1488"/>
                  </a:cubicBezTo>
                  <a:cubicBezTo>
                    <a:pt x="309" y="1969"/>
                    <a:pt x="756" y="2270"/>
                    <a:pt x="1248" y="2270"/>
                  </a:cubicBezTo>
                  <a:cubicBezTo>
                    <a:pt x="1364" y="2270"/>
                    <a:pt x="1482" y="2253"/>
                    <a:pt x="1599" y="2218"/>
                  </a:cubicBezTo>
                  <a:cubicBezTo>
                    <a:pt x="2192" y="2036"/>
                    <a:pt x="2512" y="1397"/>
                    <a:pt x="2329" y="780"/>
                  </a:cubicBezTo>
                  <a:cubicBezTo>
                    <a:pt x="2179" y="310"/>
                    <a:pt x="1710" y="0"/>
                    <a:pt x="121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67"/>
            <p:cNvSpPr/>
            <p:nvPr/>
          </p:nvSpPr>
          <p:spPr>
            <a:xfrm>
              <a:off x="7971564" y="2584436"/>
              <a:ext cx="34196" cy="58144"/>
            </a:xfrm>
            <a:custGeom>
              <a:avLst/>
              <a:gdLst/>
              <a:ahLst/>
              <a:cxnLst/>
              <a:rect l="l" t="t" r="r" b="b"/>
              <a:pathLst>
                <a:path w="731" h="1243" extrusionOk="0">
                  <a:moveTo>
                    <a:pt x="573" y="1"/>
                  </a:moveTo>
                  <a:cubicBezTo>
                    <a:pt x="563" y="1"/>
                    <a:pt x="555" y="3"/>
                    <a:pt x="548" y="10"/>
                  </a:cubicBezTo>
                  <a:cubicBezTo>
                    <a:pt x="0" y="421"/>
                    <a:pt x="137" y="1151"/>
                    <a:pt x="137" y="1174"/>
                  </a:cubicBezTo>
                  <a:cubicBezTo>
                    <a:pt x="160" y="1220"/>
                    <a:pt x="183" y="1243"/>
                    <a:pt x="228" y="1243"/>
                  </a:cubicBezTo>
                  <a:cubicBezTo>
                    <a:pt x="228" y="1243"/>
                    <a:pt x="228" y="1220"/>
                    <a:pt x="228" y="1220"/>
                  </a:cubicBezTo>
                  <a:cubicBezTo>
                    <a:pt x="274" y="1220"/>
                    <a:pt x="274" y="1174"/>
                    <a:pt x="274" y="1151"/>
                  </a:cubicBezTo>
                  <a:cubicBezTo>
                    <a:pt x="274" y="1151"/>
                    <a:pt x="228" y="900"/>
                    <a:pt x="297" y="649"/>
                  </a:cubicBezTo>
                  <a:cubicBezTo>
                    <a:pt x="479" y="695"/>
                    <a:pt x="616" y="763"/>
                    <a:pt x="616" y="763"/>
                  </a:cubicBezTo>
                  <a:cubicBezTo>
                    <a:pt x="639" y="763"/>
                    <a:pt x="662" y="763"/>
                    <a:pt x="685" y="741"/>
                  </a:cubicBezTo>
                  <a:cubicBezTo>
                    <a:pt x="685" y="741"/>
                    <a:pt x="708" y="741"/>
                    <a:pt x="708" y="718"/>
                  </a:cubicBezTo>
                  <a:cubicBezTo>
                    <a:pt x="730" y="672"/>
                    <a:pt x="708" y="649"/>
                    <a:pt x="662" y="626"/>
                  </a:cubicBezTo>
                  <a:cubicBezTo>
                    <a:pt x="662" y="626"/>
                    <a:pt x="525" y="558"/>
                    <a:pt x="342" y="512"/>
                  </a:cubicBezTo>
                  <a:cubicBezTo>
                    <a:pt x="388" y="375"/>
                    <a:pt x="479" y="238"/>
                    <a:pt x="616" y="124"/>
                  </a:cubicBezTo>
                  <a:cubicBezTo>
                    <a:pt x="639" y="101"/>
                    <a:pt x="662" y="56"/>
                    <a:pt x="639" y="33"/>
                  </a:cubicBezTo>
                  <a:cubicBezTo>
                    <a:pt x="623" y="17"/>
                    <a:pt x="596"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79" name="Google Shape;3779;p67"/>
            <p:cNvGrpSpPr/>
            <p:nvPr/>
          </p:nvGrpSpPr>
          <p:grpSpPr>
            <a:xfrm rot="-244428">
              <a:off x="7737511" y="2650487"/>
              <a:ext cx="148912" cy="74297"/>
              <a:chOff x="8450971" y="1798078"/>
              <a:chExt cx="215457" cy="119607"/>
            </a:xfrm>
          </p:grpSpPr>
          <p:sp>
            <p:nvSpPr>
              <p:cNvPr id="3780" name="Google Shape;3780;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784" name="Google Shape;3784;p67"/>
          <p:cNvGrpSpPr/>
          <p:nvPr/>
        </p:nvGrpSpPr>
        <p:grpSpPr>
          <a:xfrm>
            <a:off x="256001" y="4028005"/>
            <a:ext cx="3196433" cy="2248684"/>
            <a:chOff x="192000" y="3021003"/>
            <a:chExt cx="2397325" cy="1686513"/>
          </a:xfrm>
        </p:grpSpPr>
        <p:grpSp>
          <p:nvGrpSpPr>
            <p:cNvPr id="3785" name="Google Shape;3785;p67"/>
            <p:cNvGrpSpPr/>
            <p:nvPr/>
          </p:nvGrpSpPr>
          <p:grpSpPr>
            <a:xfrm flipH="1">
              <a:off x="192000" y="3021003"/>
              <a:ext cx="2397325" cy="1686513"/>
              <a:chOff x="428700" y="3758525"/>
              <a:chExt cx="1253700" cy="881975"/>
            </a:xfrm>
          </p:grpSpPr>
          <p:sp>
            <p:nvSpPr>
              <p:cNvPr id="3786" name="Google Shape;3786;p67"/>
              <p:cNvSpPr/>
              <p:nvPr/>
            </p:nvSpPr>
            <p:spPr>
              <a:xfrm>
                <a:off x="690050" y="4281500"/>
                <a:ext cx="122725" cy="111475"/>
              </a:xfrm>
              <a:custGeom>
                <a:avLst/>
                <a:gdLst/>
                <a:ahLst/>
                <a:cxnLst/>
                <a:rect l="l" t="t" r="r" b="b"/>
                <a:pathLst>
                  <a:path w="4909" h="4459" extrusionOk="0">
                    <a:moveTo>
                      <a:pt x="2123" y="0"/>
                    </a:moveTo>
                    <a:cubicBezTo>
                      <a:pt x="2009" y="0"/>
                      <a:pt x="1895" y="23"/>
                      <a:pt x="1827" y="115"/>
                    </a:cubicBezTo>
                    <a:cubicBezTo>
                      <a:pt x="1713" y="274"/>
                      <a:pt x="1804" y="480"/>
                      <a:pt x="1918" y="640"/>
                    </a:cubicBezTo>
                    <a:cubicBezTo>
                      <a:pt x="2078" y="845"/>
                      <a:pt x="2283" y="1050"/>
                      <a:pt x="2489" y="1187"/>
                    </a:cubicBezTo>
                    <a:cubicBezTo>
                      <a:pt x="1827" y="1301"/>
                      <a:pt x="1142" y="1393"/>
                      <a:pt x="526" y="1667"/>
                    </a:cubicBezTo>
                    <a:cubicBezTo>
                      <a:pt x="457" y="1712"/>
                      <a:pt x="389" y="1735"/>
                      <a:pt x="320" y="1804"/>
                    </a:cubicBezTo>
                    <a:cubicBezTo>
                      <a:pt x="275" y="1872"/>
                      <a:pt x="252" y="1986"/>
                      <a:pt x="297" y="2055"/>
                    </a:cubicBezTo>
                    <a:cubicBezTo>
                      <a:pt x="343" y="2123"/>
                      <a:pt x="434" y="2146"/>
                      <a:pt x="526" y="2146"/>
                    </a:cubicBezTo>
                    <a:cubicBezTo>
                      <a:pt x="630" y="2155"/>
                      <a:pt x="734" y="2161"/>
                      <a:pt x="838" y="2161"/>
                    </a:cubicBezTo>
                    <a:cubicBezTo>
                      <a:pt x="985" y="2161"/>
                      <a:pt x="1132" y="2150"/>
                      <a:pt x="1279" y="2123"/>
                    </a:cubicBezTo>
                    <a:lnTo>
                      <a:pt x="1279" y="2123"/>
                    </a:lnTo>
                    <a:cubicBezTo>
                      <a:pt x="914" y="2237"/>
                      <a:pt x="571" y="2397"/>
                      <a:pt x="252" y="2603"/>
                    </a:cubicBezTo>
                    <a:cubicBezTo>
                      <a:pt x="183" y="2648"/>
                      <a:pt x="115" y="2694"/>
                      <a:pt x="69" y="2739"/>
                    </a:cubicBezTo>
                    <a:cubicBezTo>
                      <a:pt x="23" y="2808"/>
                      <a:pt x="1" y="2899"/>
                      <a:pt x="46" y="2968"/>
                    </a:cubicBezTo>
                    <a:cubicBezTo>
                      <a:pt x="95" y="3065"/>
                      <a:pt x="190" y="3093"/>
                      <a:pt x="289" y="3093"/>
                    </a:cubicBezTo>
                    <a:cubicBezTo>
                      <a:pt x="330" y="3093"/>
                      <a:pt x="372" y="3088"/>
                      <a:pt x="411" y="3082"/>
                    </a:cubicBezTo>
                    <a:cubicBezTo>
                      <a:pt x="845" y="3036"/>
                      <a:pt x="1256" y="2968"/>
                      <a:pt x="1667" y="2831"/>
                    </a:cubicBezTo>
                    <a:lnTo>
                      <a:pt x="1667" y="2831"/>
                    </a:lnTo>
                    <a:cubicBezTo>
                      <a:pt x="1325" y="3036"/>
                      <a:pt x="1005" y="3242"/>
                      <a:pt x="685" y="3470"/>
                    </a:cubicBezTo>
                    <a:cubicBezTo>
                      <a:pt x="640" y="3493"/>
                      <a:pt x="594" y="3538"/>
                      <a:pt x="548" y="3607"/>
                    </a:cubicBezTo>
                    <a:cubicBezTo>
                      <a:pt x="503" y="3652"/>
                      <a:pt x="503" y="3744"/>
                      <a:pt x="526" y="3812"/>
                    </a:cubicBezTo>
                    <a:cubicBezTo>
                      <a:pt x="571" y="3873"/>
                      <a:pt x="647" y="3893"/>
                      <a:pt x="734" y="3893"/>
                    </a:cubicBezTo>
                    <a:cubicBezTo>
                      <a:pt x="777" y="3893"/>
                      <a:pt x="822" y="3888"/>
                      <a:pt x="868" y="3881"/>
                    </a:cubicBezTo>
                    <a:cubicBezTo>
                      <a:pt x="1347" y="3789"/>
                      <a:pt x="1827" y="3630"/>
                      <a:pt x="2283" y="3493"/>
                    </a:cubicBezTo>
                    <a:lnTo>
                      <a:pt x="2283" y="3493"/>
                    </a:lnTo>
                    <a:cubicBezTo>
                      <a:pt x="2101" y="3675"/>
                      <a:pt x="1918" y="3904"/>
                      <a:pt x="1735" y="4086"/>
                    </a:cubicBezTo>
                    <a:cubicBezTo>
                      <a:pt x="1644" y="4177"/>
                      <a:pt x="1553" y="4314"/>
                      <a:pt x="1644" y="4406"/>
                    </a:cubicBezTo>
                    <a:cubicBezTo>
                      <a:pt x="1673" y="4444"/>
                      <a:pt x="1714" y="4458"/>
                      <a:pt x="1759" y="4458"/>
                    </a:cubicBezTo>
                    <a:cubicBezTo>
                      <a:pt x="1820" y="4458"/>
                      <a:pt x="1888" y="4432"/>
                      <a:pt x="1941" y="4406"/>
                    </a:cubicBezTo>
                    <a:cubicBezTo>
                      <a:pt x="3014" y="3949"/>
                      <a:pt x="4109" y="3447"/>
                      <a:pt x="4908" y="2603"/>
                    </a:cubicBezTo>
                    <a:cubicBezTo>
                      <a:pt x="4543" y="2146"/>
                      <a:pt x="4406" y="1575"/>
                      <a:pt x="4292" y="1028"/>
                    </a:cubicBezTo>
                    <a:cubicBezTo>
                      <a:pt x="4269" y="868"/>
                      <a:pt x="4292" y="640"/>
                      <a:pt x="4360" y="503"/>
                    </a:cubicBezTo>
                    <a:cubicBezTo>
                      <a:pt x="3698" y="434"/>
                      <a:pt x="3059" y="274"/>
                      <a:pt x="2420" y="69"/>
                    </a:cubicBezTo>
                    <a:cubicBezTo>
                      <a:pt x="2329" y="23"/>
                      <a:pt x="2215" y="0"/>
                      <a:pt x="2123" y="0"/>
                    </a:cubicBez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67"/>
              <p:cNvSpPr/>
              <p:nvPr/>
            </p:nvSpPr>
            <p:spPr>
              <a:xfrm>
                <a:off x="792775" y="4017875"/>
                <a:ext cx="368075" cy="346450"/>
              </a:xfrm>
              <a:custGeom>
                <a:avLst/>
                <a:gdLst/>
                <a:ahLst/>
                <a:cxnLst/>
                <a:rect l="l" t="t" r="r" b="b"/>
                <a:pathLst>
                  <a:path w="14723" h="13858" extrusionOk="0">
                    <a:moveTo>
                      <a:pt x="13307" y="0"/>
                    </a:moveTo>
                    <a:cubicBezTo>
                      <a:pt x="13102" y="594"/>
                      <a:pt x="12554" y="936"/>
                      <a:pt x="12075" y="1324"/>
                    </a:cubicBezTo>
                    <a:cubicBezTo>
                      <a:pt x="11230" y="2009"/>
                      <a:pt x="10591" y="2922"/>
                      <a:pt x="9975" y="3835"/>
                    </a:cubicBezTo>
                    <a:cubicBezTo>
                      <a:pt x="8879" y="5387"/>
                      <a:pt x="8651" y="6254"/>
                      <a:pt x="7555" y="7829"/>
                    </a:cubicBezTo>
                    <a:cubicBezTo>
                      <a:pt x="6414" y="9495"/>
                      <a:pt x="3036" y="10089"/>
                      <a:pt x="890" y="10500"/>
                    </a:cubicBezTo>
                    <a:lnTo>
                      <a:pt x="799" y="10500"/>
                    </a:lnTo>
                    <a:cubicBezTo>
                      <a:pt x="731" y="10523"/>
                      <a:pt x="662" y="10545"/>
                      <a:pt x="594" y="10545"/>
                    </a:cubicBezTo>
                    <a:cubicBezTo>
                      <a:pt x="457" y="10568"/>
                      <a:pt x="297" y="10614"/>
                      <a:pt x="183" y="10705"/>
                    </a:cubicBezTo>
                    <a:cubicBezTo>
                      <a:pt x="46" y="10819"/>
                      <a:pt x="0" y="10979"/>
                      <a:pt x="0" y="11162"/>
                    </a:cubicBezTo>
                    <a:cubicBezTo>
                      <a:pt x="0" y="11207"/>
                      <a:pt x="0" y="11230"/>
                      <a:pt x="0" y="11276"/>
                    </a:cubicBezTo>
                    <a:cubicBezTo>
                      <a:pt x="0" y="11367"/>
                      <a:pt x="23" y="11458"/>
                      <a:pt x="46" y="11527"/>
                    </a:cubicBezTo>
                    <a:cubicBezTo>
                      <a:pt x="69" y="11710"/>
                      <a:pt x="91" y="11892"/>
                      <a:pt x="137" y="12052"/>
                    </a:cubicBezTo>
                    <a:cubicBezTo>
                      <a:pt x="137" y="12098"/>
                      <a:pt x="137" y="12143"/>
                      <a:pt x="137" y="12166"/>
                    </a:cubicBezTo>
                    <a:cubicBezTo>
                      <a:pt x="183" y="12326"/>
                      <a:pt x="206" y="12486"/>
                      <a:pt x="228" y="12623"/>
                    </a:cubicBezTo>
                    <a:cubicBezTo>
                      <a:pt x="251" y="12714"/>
                      <a:pt x="251" y="12782"/>
                      <a:pt x="274" y="12874"/>
                    </a:cubicBezTo>
                    <a:cubicBezTo>
                      <a:pt x="274" y="12896"/>
                      <a:pt x="297" y="12942"/>
                      <a:pt x="297" y="12988"/>
                    </a:cubicBezTo>
                    <a:cubicBezTo>
                      <a:pt x="320" y="13125"/>
                      <a:pt x="365" y="13262"/>
                      <a:pt x="434" y="13399"/>
                    </a:cubicBezTo>
                    <a:cubicBezTo>
                      <a:pt x="502" y="13490"/>
                      <a:pt x="571" y="13581"/>
                      <a:pt x="639" y="13650"/>
                    </a:cubicBezTo>
                    <a:cubicBezTo>
                      <a:pt x="662" y="13673"/>
                      <a:pt x="708" y="13695"/>
                      <a:pt x="731" y="13718"/>
                    </a:cubicBezTo>
                    <a:cubicBezTo>
                      <a:pt x="822" y="13787"/>
                      <a:pt x="936" y="13832"/>
                      <a:pt x="1050" y="13855"/>
                    </a:cubicBezTo>
                    <a:cubicBezTo>
                      <a:pt x="1070" y="13857"/>
                      <a:pt x="1089" y="13858"/>
                      <a:pt x="1108" y="13858"/>
                    </a:cubicBezTo>
                    <a:cubicBezTo>
                      <a:pt x="1316" y="13858"/>
                      <a:pt x="1514" y="13748"/>
                      <a:pt x="1598" y="13581"/>
                    </a:cubicBezTo>
                    <a:cubicBezTo>
                      <a:pt x="1621" y="13536"/>
                      <a:pt x="1644" y="13490"/>
                      <a:pt x="1644" y="13444"/>
                    </a:cubicBezTo>
                    <a:lnTo>
                      <a:pt x="1666" y="13444"/>
                    </a:lnTo>
                    <a:cubicBezTo>
                      <a:pt x="1949" y="13455"/>
                      <a:pt x="2230" y="13461"/>
                      <a:pt x="2510" y="13461"/>
                    </a:cubicBezTo>
                    <a:cubicBezTo>
                      <a:pt x="3968" y="13461"/>
                      <a:pt x="5389" y="13306"/>
                      <a:pt x="6825" y="12942"/>
                    </a:cubicBezTo>
                    <a:cubicBezTo>
                      <a:pt x="7555" y="12782"/>
                      <a:pt x="9153" y="11846"/>
                      <a:pt x="9769" y="11436"/>
                    </a:cubicBezTo>
                    <a:cubicBezTo>
                      <a:pt x="10523" y="10933"/>
                      <a:pt x="11070" y="10226"/>
                      <a:pt x="11618" y="9518"/>
                    </a:cubicBezTo>
                    <a:cubicBezTo>
                      <a:pt x="12691" y="8149"/>
                      <a:pt x="12874" y="7487"/>
                      <a:pt x="13924" y="6117"/>
                    </a:cubicBezTo>
                    <a:cubicBezTo>
                      <a:pt x="14266" y="5661"/>
                      <a:pt x="14631" y="5159"/>
                      <a:pt x="14677" y="4588"/>
                    </a:cubicBezTo>
                    <a:cubicBezTo>
                      <a:pt x="14723" y="4132"/>
                      <a:pt x="14563" y="3675"/>
                      <a:pt x="14403" y="3241"/>
                    </a:cubicBezTo>
                    <a:cubicBezTo>
                      <a:pt x="13992" y="2191"/>
                      <a:pt x="13695" y="1073"/>
                      <a:pt x="13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67"/>
              <p:cNvSpPr/>
              <p:nvPr/>
            </p:nvSpPr>
            <p:spPr>
              <a:xfrm>
                <a:off x="812750" y="4280350"/>
                <a:ext cx="21700" cy="77075"/>
              </a:xfrm>
              <a:custGeom>
                <a:avLst/>
                <a:gdLst/>
                <a:ahLst/>
                <a:cxnLst/>
                <a:rect l="l" t="t" r="r" b="b"/>
                <a:pathLst>
                  <a:path w="868" h="3083" extrusionOk="0">
                    <a:moveTo>
                      <a:pt x="0" y="1"/>
                    </a:moveTo>
                    <a:cubicBezTo>
                      <a:pt x="23" y="115"/>
                      <a:pt x="23" y="229"/>
                      <a:pt x="46" y="343"/>
                    </a:cubicBezTo>
                    <a:cubicBezTo>
                      <a:pt x="69" y="366"/>
                      <a:pt x="69" y="412"/>
                      <a:pt x="91" y="457"/>
                    </a:cubicBezTo>
                    <a:cubicBezTo>
                      <a:pt x="114" y="663"/>
                      <a:pt x="160" y="868"/>
                      <a:pt x="228" y="1051"/>
                    </a:cubicBezTo>
                    <a:cubicBezTo>
                      <a:pt x="228" y="1096"/>
                      <a:pt x="228" y="1142"/>
                      <a:pt x="251" y="1188"/>
                    </a:cubicBezTo>
                    <a:cubicBezTo>
                      <a:pt x="274" y="1325"/>
                      <a:pt x="320" y="1484"/>
                      <a:pt x="365" y="1621"/>
                    </a:cubicBezTo>
                    <a:cubicBezTo>
                      <a:pt x="365" y="1667"/>
                      <a:pt x="388" y="1690"/>
                      <a:pt x="388" y="1736"/>
                    </a:cubicBezTo>
                    <a:cubicBezTo>
                      <a:pt x="457" y="1964"/>
                      <a:pt x="525" y="2192"/>
                      <a:pt x="594" y="2420"/>
                    </a:cubicBezTo>
                    <a:cubicBezTo>
                      <a:pt x="594" y="2466"/>
                      <a:pt x="616" y="2512"/>
                      <a:pt x="616" y="2534"/>
                    </a:cubicBezTo>
                    <a:cubicBezTo>
                      <a:pt x="685" y="2717"/>
                      <a:pt x="730" y="2900"/>
                      <a:pt x="799" y="3082"/>
                    </a:cubicBezTo>
                    <a:cubicBezTo>
                      <a:pt x="822" y="3037"/>
                      <a:pt x="822" y="2991"/>
                      <a:pt x="845" y="2945"/>
                    </a:cubicBezTo>
                    <a:lnTo>
                      <a:pt x="867" y="2945"/>
                    </a:lnTo>
                    <a:cubicBezTo>
                      <a:pt x="548" y="1987"/>
                      <a:pt x="297" y="982"/>
                      <a:pt x="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67"/>
              <p:cNvSpPr/>
              <p:nvPr/>
            </p:nvSpPr>
            <p:spPr>
              <a:xfrm>
                <a:off x="792775" y="4288675"/>
                <a:ext cx="23975" cy="11100"/>
              </a:xfrm>
              <a:custGeom>
                <a:avLst/>
                <a:gdLst/>
                <a:ahLst/>
                <a:cxnLst/>
                <a:rect l="l" t="t" r="r" b="b"/>
                <a:pathLst>
                  <a:path w="959" h="444" extrusionOk="0">
                    <a:moveTo>
                      <a:pt x="888" y="1"/>
                    </a:moveTo>
                    <a:cubicBezTo>
                      <a:pt x="881" y="1"/>
                      <a:pt x="874" y="3"/>
                      <a:pt x="868" y="10"/>
                    </a:cubicBezTo>
                    <a:lnTo>
                      <a:pt x="845" y="10"/>
                    </a:lnTo>
                    <a:cubicBezTo>
                      <a:pt x="571" y="124"/>
                      <a:pt x="297" y="238"/>
                      <a:pt x="0" y="330"/>
                    </a:cubicBezTo>
                    <a:cubicBezTo>
                      <a:pt x="0" y="375"/>
                      <a:pt x="0" y="398"/>
                      <a:pt x="0" y="444"/>
                    </a:cubicBezTo>
                    <a:cubicBezTo>
                      <a:pt x="297" y="353"/>
                      <a:pt x="594" y="238"/>
                      <a:pt x="890" y="124"/>
                    </a:cubicBezTo>
                    <a:cubicBezTo>
                      <a:pt x="890" y="124"/>
                      <a:pt x="890" y="101"/>
                      <a:pt x="913" y="101"/>
                    </a:cubicBezTo>
                    <a:cubicBezTo>
                      <a:pt x="936" y="101"/>
                      <a:pt x="959" y="56"/>
                      <a:pt x="936" y="33"/>
                    </a:cubicBezTo>
                    <a:cubicBezTo>
                      <a:pt x="920" y="17"/>
                      <a:pt x="904"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67"/>
              <p:cNvSpPr/>
              <p:nvPr/>
            </p:nvSpPr>
            <p:spPr>
              <a:xfrm>
                <a:off x="796200" y="4306225"/>
                <a:ext cx="24550" cy="15825"/>
              </a:xfrm>
              <a:custGeom>
                <a:avLst/>
                <a:gdLst/>
                <a:ahLst/>
                <a:cxnLst/>
                <a:rect l="l" t="t" r="r" b="b"/>
                <a:pathLst>
                  <a:path w="982" h="633" extrusionOk="0">
                    <a:moveTo>
                      <a:pt x="927" y="1"/>
                    </a:moveTo>
                    <a:cubicBezTo>
                      <a:pt x="913" y="1"/>
                      <a:pt x="900" y="6"/>
                      <a:pt x="890" y="16"/>
                    </a:cubicBezTo>
                    <a:cubicBezTo>
                      <a:pt x="594" y="221"/>
                      <a:pt x="297" y="404"/>
                      <a:pt x="0" y="518"/>
                    </a:cubicBezTo>
                    <a:cubicBezTo>
                      <a:pt x="0" y="564"/>
                      <a:pt x="0" y="609"/>
                      <a:pt x="0" y="632"/>
                    </a:cubicBezTo>
                    <a:cubicBezTo>
                      <a:pt x="320" y="518"/>
                      <a:pt x="639" y="358"/>
                      <a:pt x="913" y="153"/>
                    </a:cubicBezTo>
                    <a:cubicBezTo>
                      <a:pt x="936" y="130"/>
                      <a:pt x="936" y="107"/>
                      <a:pt x="959" y="107"/>
                    </a:cubicBezTo>
                    <a:cubicBezTo>
                      <a:pt x="982" y="84"/>
                      <a:pt x="982" y="61"/>
                      <a:pt x="982" y="39"/>
                    </a:cubicBezTo>
                    <a:cubicBezTo>
                      <a:pt x="968" y="12"/>
                      <a:pt x="947" y="1"/>
                      <a:pt x="9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67"/>
              <p:cNvSpPr/>
              <p:nvPr/>
            </p:nvSpPr>
            <p:spPr>
              <a:xfrm>
                <a:off x="799625" y="4320875"/>
                <a:ext cx="23975" cy="21700"/>
              </a:xfrm>
              <a:custGeom>
                <a:avLst/>
                <a:gdLst/>
                <a:ahLst/>
                <a:cxnLst/>
                <a:rect l="l" t="t" r="r" b="b"/>
                <a:pathLst>
                  <a:path w="959" h="868" extrusionOk="0">
                    <a:moveTo>
                      <a:pt x="890" y="0"/>
                    </a:moveTo>
                    <a:cubicBezTo>
                      <a:pt x="867" y="0"/>
                      <a:pt x="867" y="0"/>
                      <a:pt x="867" y="23"/>
                    </a:cubicBezTo>
                    <a:cubicBezTo>
                      <a:pt x="594" y="297"/>
                      <a:pt x="320" y="525"/>
                      <a:pt x="0" y="754"/>
                    </a:cubicBezTo>
                    <a:cubicBezTo>
                      <a:pt x="0" y="776"/>
                      <a:pt x="23" y="822"/>
                      <a:pt x="23" y="868"/>
                    </a:cubicBezTo>
                    <a:cubicBezTo>
                      <a:pt x="342" y="639"/>
                      <a:pt x="639" y="388"/>
                      <a:pt x="913" y="115"/>
                    </a:cubicBezTo>
                    <a:cubicBezTo>
                      <a:pt x="936" y="115"/>
                      <a:pt x="936" y="92"/>
                      <a:pt x="936" y="92"/>
                    </a:cubicBezTo>
                    <a:cubicBezTo>
                      <a:pt x="959" y="69"/>
                      <a:pt x="959" y="46"/>
                      <a:pt x="936" y="23"/>
                    </a:cubicBezTo>
                    <a:cubicBezTo>
                      <a:pt x="913" y="0"/>
                      <a:pt x="913" y="0"/>
                      <a:pt x="8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67"/>
              <p:cNvSpPr/>
              <p:nvPr/>
            </p:nvSpPr>
            <p:spPr>
              <a:xfrm>
                <a:off x="808750" y="4339850"/>
                <a:ext cx="21700" cy="21000"/>
              </a:xfrm>
              <a:custGeom>
                <a:avLst/>
                <a:gdLst/>
                <a:ahLst/>
                <a:cxnLst/>
                <a:rect l="l" t="t" r="r" b="b"/>
                <a:pathLst>
                  <a:path w="868" h="840" extrusionOk="0">
                    <a:moveTo>
                      <a:pt x="788" y="0"/>
                    </a:moveTo>
                    <a:cubicBezTo>
                      <a:pt x="776" y="0"/>
                      <a:pt x="765" y="6"/>
                      <a:pt x="754" y="17"/>
                    </a:cubicBezTo>
                    <a:cubicBezTo>
                      <a:pt x="754" y="17"/>
                      <a:pt x="754" y="40"/>
                      <a:pt x="754" y="40"/>
                    </a:cubicBezTo>
                    <a:cubicBezTo>
                      <a:pt x="548" y="314"/>
                      <a:pt x="297" y="565"/>
                      <a:pt x="0" y="771"/>
                    </a:cubicBezTo>
                    <a:cubicBezTo>
                      <a:pt x="23" y="794"/>
                      <a:pt x="69" y="816"/>
                      <a:pt x="92" y="839"/>
                    </a:cubicBezTo>
                    <a:cubicBezTo>
                      <a:pt x="366" y="657"/>
                      <a:pt x="594" y="428"/>
                      <a:pt x="776" y="154"/>
                    </a:cubicBezTo>
                    <a:cubicBezTo>
                      <a:pt x="799" y="132"/>
                      <a:pt x="822" y="109"/>
                      <a:pt x="845" y="86"/>
                    </a:cubicBezTo>
                    <a:cubicBezTo>
                      <a:pt x="868" y="63"/>
                      <a:pt x="845" y="40"/>
                      <a:pt x="822" y="17"/>
                    </a:cubicBezTo>
                    <a:cubicBezTo>
                      <a:pt x="811" y="6"/>
                      <a:pt x="799" y="0"/>
                      <a:pt x="7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67"/>
              <p:cNvSpPr/>
              <p:nvPr/>
            </p:nvSpPr>
            <p:spPr>
              <a:xfrm>
                <a:off x="1062100" y="4502325"/>
                <a:ext cx="84475" cy="63375"/>
              </a:xfrm>
              <a:custGeom>
                <a:avLst/>
                <a:gdLst/>
                <a:ahLst/>
                <a:cxnLst/>
                <a:rect l="l" t="t" r="r" b="b"/>
                <a:pathLst>
                  <a:path w="3379" h="2535" extrusionOk="0">
                    <a:moveTo>
                      <a:pt x="1" y="1"/>
                    </a:moveTo>
                    <a:lnTo>
                      <a:pt x="1" y="2534"/>
                    </a:lnTo>
                    <a:lnTo>
                      <a:pt x="3379" y="2534"/>
                    </a:lnTo>
                    <a:lnTo>
                      <a:pt x="3379" y="1"/>
                    </a:ln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67"/>
              <p:cNvSpPr/>
              <p:nvPr/>
            </p:nvSpPr>
            <p:spPr>
              <a:xfrm>
                <a:off x="1062100" y="4513750"/>
                <a:ext cx="84475" cy="10300"/>
              </a:xfrm>
              <a:custGeom>
                <a:avLst/>
                <a:gdLst/>
                <a:ahLst/>
                <a:cxnLst/>
                <a:rect l="l" t="t" r="r" b="b"/>
                <a:pathLst>
                  <a:path w="3379" h="412" extrusionOk="0">
                    <a:moveTo>
                      <a:pt x="3379" y="0"/>
                    </a:moveTo>
                    <a:lnTo>
                      <a:pt x="1" y="69"/>
                    </a:lnTo>
                    <a:lnTo>
                      <a:pt x="1" y="411"/>
                    </a:lnTo>
                    <a:lnTo>
                      <a:pt x="3379" y="206"/>
                    </a:lnTo>
                    <a:lnTo>
                      <a:pt x="3379" y="0"/>
                    </a:ln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67"/>
              <p:cNvSpPr/>
              <p:nvPr/>
            </p:nvSpPr>
            <p:spPr>
              <a:xfrm>
                <a:off x="962825" y="4525025"/>
                <a:ext cx="203725" cy="88025"/>
              </a:xfrm>
              <a:custGeom>
                <a:avLst/>
                <a:gdLst/>
                <a:ahLst/>
                <a:cxnLst/>
                <a:rect l="l" t="t" r="r" b="b"/>
                <a:pathLst>
                  <a:path w="8149" h="3521" extrusionOk="0">
                    <a:moveTo>
                      <a:pt x="4667" y="0"/>
                    </a:moveTo>
                    <a:cubicBezTo>
                      <a:pt x="4394" y="0"/>
                      <a:pt x="4110" y="78"/>
                      <a:pt x="3858" y="188"/>
                    </a:cubicBezTo>
                    <a:cubicBezTo>
                      <a:pt x="3515" y="371"/>
                      <a:pt x="3196" y="622"/>
                      <a:pt x="2876" y="850"/>
                    </a:cubicBezTo>
                    <a:cubicBezTo>
                      <a:pt x="2032" y="1444"/>
                      <a:pt x="1073" y="1855"/>
                      <a:pt x="320" y="2562"/>
                    </a:cubicBezTo>
                    <a:cubicBezTo>
                      <a:pt x="228" y="2631"/>
                      <a:pt x="137" y="2722"/>
                      <a:pt x="91" y="2813"/>
                    </a:cubicBezTo>
                    <a:cubicBezTo>
                      <a:pt x="46" y="2927"/>
                      <a:pt x="46" y="3042"/>
                      <a:pt x="91" y="3156"/>
                    </a:cubicBezTo>
                    <a:cubicBezTo>
                      <a:pt x="46" y="3247"/>
                      <a:pt x="0" y="3430"/>
                      <a:pt x="69" y="3521"/>
                    </a:cubicBezTo>
                    <a:lnTo>
                      <a:pt x="7875" y="3521"/>
                    </a:lnTo>
                    <a:cubicBezTo>
                      <a:pt x="8080" y="3179"/>
                      <a:pt x="8149" y="2745"/>
                      <a:pt x="8057" y="2357"/>
                    </a:cubicBezTo>
                    <a:cubicBezTo>
                      <a:pt x="7966" y="1992"/>
                      <a:pt x="7829" y="1626"/>
                      <a:pt x="7784" y="1238"/>
                    </a:cubicBezTo>
                    <a:cubicBezTo>
                      <a:pt x="7784" y="1056"/>
                      <a:pt x="7784" y="850"/>
                      <a:pt x="7715" y="691"/>
                    </a:cubicBezTo>
                    <a:cubicBezTo>
                      <a:pt x="7640" y="560"/>
                      <a:pt x="7504" y="444"/>
                      <a:pt x="7357" y="444"/>
                    </a:cubicBezTo>
                    <a:cubicBezTo>
                      <a:pt x="7325" y="444"/>
                      <a:pt x="7292" y="450"/>
                      <a:pt x="7259" y="462"/>
                    </a:cubicBezTo>
                    <a:cubicBezTo>
                      <a:pt x="7167" y="508"/>
                      <a:pt x="7099" y="622"/>
                      <a:pt x="7030" y="713"/>
                    </a:cubicBezTo>
                    <a:cubicBezTo>
                      <a:pt x="6831" y="984"/>
                      <a:pt x="6508" y="1130"/>
                      <a:pt x="6188" y="1130"/>
                    </a:cubicBezTo>
                    <a:cubicBezTo>
                      <a:pt x="5994" y="1130"/>
                      <a:pt x="5801" y="1076"/>
                      <a:pt x="5638" y="964"/>
                    </a:cubicBezTo>
                    <a:cubicBezTo>
                      <a:pt x="5706" y="576"/>
                      <a:pt x="5410" y="188"/>
                      <a:pt x="5022" y="51"/>
                    </a:cubicBezTo>
                    <a:cubicBezTo>
                      <a:pt x="4909" y="16"/>
                      <a:pt x="4789" y="0"/>
                      <a:pt x="466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67"/>
              <p:cNvSpPr/>
              <p:nvPr/>
            </p:nvSpPr>
            <p:spPr>
              <a:xfrm>
                <a:off x="1040425" y="4158475"/>
                <a:ext cx="256225" cy="357200"/>
              </a:xfrm>
              <a:custGeom>
                <a:avLst/>
                <a:gdLst/>
                <a:ahLst/>
                <a:cxnLst/>
                <a:rect l="l" t="t" r="r" b="b"/>
                <a:pathLst>
                  <a:path w="10249" h="14288" extrusionOk="0">
                    <a:moveTo>
                      <a:pt x="3149" y="0"/>
                    </a:moveTo>
                    <a:cubicBezTo>
                      <a:pt x="2451" y="0"/>
                      <a:pt x="1747" y="198"/>
                      <a:pt x="1233" y="653"/>
                    </a:cubicBezTo>
                    <a:cubicBezTo>
                      <a:pt x="480" y="1338"/>
                      <a:pt x="0" y="2593"/>
                      <a:pt x="137" y="3598"/>
                    </a:cubicBezTo>
                    <a:lnTo>
                      <a:pt x="388" y="12340"/>
                    </a:lnTo>
                    <a:cubicBezTo>
                      <a:pt x="297" y="12819"/>
                      <a:pt x="274" y="13253"/>
                      <a:pt x="183" y="13732"/>
                    </a:cubicBezTo>
                    <a:cubicBezTo>
                      <a:pt x="160" y="13869"/>
                      <a:pt x="137" y="14006"/>
                      <a:pt x="206" y="14120"/>
                    </a:cubicBezTo>
                    <a:cubicBezTo>
                      <a:pt x="278" y="14247"/>
                      <a:pt x="422" y="14287"/>
                      <a:pt x="570" y="14287"/>
                    </a:cubicBezTo>
                    <a:cubicBezTo>
                      <a:pt x="609" y="14287"/>
                      <a:pt x="647" y="14285"/>
                      <a:pt x="685" y="14280"/>
                    </a:cubicBezTo>
                    <a:cubicBezTo>
                      <a:pt x="1575" y="14280"/>
                      <a:pt x="2466" y="14280"/>
                      <a:pt x="3333" y="14257"/>
                    </a:cubicBezTo>
                    <a:cubicBezTo>
                      <a:pt x="3379" y="14257"/>
                      <a:pt x="3424" y="14234"/>
                      <a:pt x="3447" y="14234"/>
                    </a:cubicBezTo>
                    <a:cubicBezTo>
                      <a:pt x="3812" y="14234"/>
                      <a:pt x="4177" y="14211"/>
                      <a:pt x="4543" y="14211"/>
                    </a:cubicBezTo>
                    <a:lnTo>
                      <a:pt x="4543" y="5287"/>
                    </a:lnTo>
                    <a:cubicBezTo>
                      <a:pt x="5387" y="5812"/>
                      <a:pt x="6186" y="6200"/>
                      <a:pt x="7190" y="6405"/>
                    </a:cubicBezTo>
                    <a:cubicBezTo>
                      <a:pt x="7501" y="6478"/>
                      <a:pt x="7825" y="6527"/>
                      <a:pt x="8145" y="6527"/>
                    </a:cubicBezTo>
                    <a:cubicBezTo>
                      <a:pt x="8530" y="6527"/>
                      <a:pt x="8908" y="6455"/>
                      <a:pt x="9245" y="6268"/>
                    </a:cubicBezTo>
                    <a:cubicBezTo>
                      <a:pt x="9861" y="5903"/>
                      <a:pt x="10249" y="5195"/>
                      <a:pt x="10249" y="4465"/>
                    </a:cubicBezTo>
                    <a:cubicBezTo>
                      <a:pt x="10249" y="3757"/>
                      <a:pt x="10066" y="2936"/>
                      <a:pt x="9473" y="2570"/>
                    </a:cubicBezTo>
                    <a:cubicBezTo>
                      <a:pt x="8263" y="1840"/>
                      <a:pt x="7008" y="1224"/>
                      <a:pt x="5730" y="676"/>
                    </a:cubicBezTo>
                    <a:cubicBezTo>
                      <a:pt x="4999" y="356"/>
                      <a:pt x="4246" y="82"/>
                      <a:pt x="3470" y="14"/>
                    </a:cubicBezTo>
                    <a:cubicBezTo>
                      <a:pt x="3363" y="5"/>
                      <a:pt x="3256" y="0"/>
                      <a:pt x="3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67"/>
              <p:cNvSpPr/>
              <p:nvPr/>
            </p:nvSpPr>
            <p:spPr>
              <a:xfrm>
                <a:off x="1123725" y="4372800"/>
                <a:ext cx="2875" cy="142100"/>
              </a:xfrm>
              <a:custGeom>
                <a:avLst/>
                <a:gdLst/>
                <a:ahLst/>
                <a:cxnLst/>
                <a:rect l="l" t="t" r="r" b="b"/>
                <a:pathLst>
                  <a:path w="115" h="5684" extrusionOk="0">
                    <a:moveTo>
                      <a:pt x="69" y="0"/>
                    </a:moveTo>
                    <a:cubicBezTo>
                      <a:pt x="47" y="0"/>
                      <a:pt x="1" y="23"/>
                      <a:pt x="1" y="46"/>
                    </a:cubicBezTo>
                    <a:lnTo>
                      <a:pt x="1" y="5684"/>
                    </a:lnTo>
                    <a:cubicBezTo>
                      <a:pt x="47" y="5684"/>
                      <a:pt x="92" y="5661"/>
                      <a:pt x="115" y="5661"/>
                    </a:cubicBezTo>
                    <a:lnTo>
                      <a:pt x="115" y="46"/>
                    </a:lnTo>
                    <a:cubicBezTo>
                      <a:pt x="115" y="23"/>
                      <a:pt x="92" y="0"/>
                      <a:pt x="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67"/>
              <p:cNvSpPr/>
              <p:nvPr/>
            </p:nvSpPr>
            <p:spPr>
              <a:xfrm>
                <a:off x="1517475" y="4436700"/>
                <a:ext cx="112425" cy="90775"/>
              </a:xfrm>
              <a:custGeom>
                <a:avLst/>
                <a:gdLst/>
                <a:ahLst/>
                <a:cxnLst/>
                <a:rect l="l" t="t" r="r" b="b"/>
                <a:pathLst>
                  <a:path w="4497" h="3631" extrusionOk="0">
                    <a:moveTo>
                      <a:pt x="343" y="1"/>
                    </a:moveTo>
                    <a:lnTo>
                      <a:pt x="0" y="3356"/>
                    </a:lnTo>
                    <a:lnTo>
                      <a:pt x="4132" y="3630"/>
                    </a:lnTo>
                    <a:lnTo>
                      <a:pt x="4497" y="275"/>
                    </a:lnTo>
                    <a:lnTo>
                      <a:pt x="343" y="1"/>
                    </a:ln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67"/>
              <p:cNvSpPr/>
              <p:nvPr/>
            </p:nvSpPr>
            <p:spPr>
              <a:xfrm>
                <a:off x="1541425" y="4439000"/>
                <a:ext cx="28575" cy="83900"/>
              </a:xfrm>
              <a:custGeom>
                <a:avLst/>
                <a:gdLst/>
                <a:ahLst/>
                <a:cxnLst/>
                <a:rect l="l" t="t" r="r" b="b"/>
                <a:pathLst>
                  <a:path w="1143" h="3356" extrusionOk="0">
                    <a:moveTo>
                      <a:pt x="960" y="0"/>
                    </a:moveTo>
                    <a:lnTo>
                      <a:pt x="1" y="3333"/>
                    </a:lnTo>
                    <a:lnTo>
                      <a:pt x="480" y="3356"/>
                    </a:lnTo>
                    <a:lnTo>
                      <a:pt x="1142" y="23"/>
                    </a:lnTo>
                    <a:lnTo>
                      <a:pt x="960" y="0"/>
                    </a:lnTo>
                    <a:close/>
                  </a:path>
                </a:pathLst>
              </a:custGeom>
              <a:solidFill>
                <a:srgbClr val="191919">
                  <a:alpha val="1606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67"/>
              <p:cNvSpPr/>
              <p:nvPr/>
            </p:nvSpPr>
            <p:spPr>
              <a:xfrm>
                <a:off x="1526025" y="4430925"/>
                <a:ext cx="156375" cy="182125"/>
              </a:xfrm>
              <a:custGeom>
                <a:avLst/>
                <a:gdLst/>
                <a:ahLst/>
                <a:cxnLst/>
                <a:rect l="l" t="t" r="r" b="b"/>
                <a:pathLst>
                  <a:path w="6255" h="7285" extrusionOk="0">
                    <a:moveTo>
                      <a:pt x="3606" y="1"/>
                    </a:moveTo>
                    <a:cubicBezTo>
                      <a:pt x="3437" y="1"/>
                      <a:pt x="3265" y="111"/>
                      <a:pt x="3265" y="278"/>
                    </a:cubicBezTo>
                    <a:cubicBezTo>
                      <a:pt x="3242" y="415"/>
                      <a:pt x="3333" y="506"/>
                      <a:pt x="3379" y="597"/>
                    </a:cubicBezTo>
                    <a:cubicBezTo>
                      <a:pt x="3630" y="1076"/>
                      <a:pt x="3447" y="1693"/>
                      <a:pt x="2991" y="1967"/>
                    </a:cubicBezTo>
                    <a:cubicBezTo>
                      <a:pt x="2866" y="1878"/>
                      <a:pt x="2714" y="1837"/>
                      <a:pt x="2558" y="1837"/>
                    </a:cubicBezTo>
                    <a:cubicBezTo>
                      <a:pt x="2315" y="1837"/>
                      <a:pt x="2062" y="1936"/>
                      <a:pt x="1895" y="2104"/>
                    </a:cubicBezTo>
                    <a:cubicBezTo>
                      <a:pt x="1598" y="2400"/>
                      <a:pt x="1507" y="2811"/>
                      <a:pt x="1484" y="3199"/>
                    </a:cubicBezTo>
                    <a:cubicBezTo>
                      <a:pt x="1484" y="3610"/>
                      <a:pt x="1576" y="3998"/>
                      <a:pt x="1621" y="4386"/>
                    </a:cubicBezTo>
                    <a:cubicBezTo>
                      <a:pt x="1644" y="4523"/>
                      <a:pt x="1667" y="4683"/>
                      <a:pt x="1690" y="4820"/>
                    </a:cubicBezTo>
                    <a:cubicBezTo>
                      <a:pt x="1690" y="4980"/>
                      <a:pt x="1713" y="5162"/>
                      <a:pt x="1735" y="5322"/>
                    </a:cubicBezTo>
                    <a:cubicBezTo>
                      <a:pt x="1233" y="5619"/>
                      <a:pt x="731" y="5915"/>
                      <a:pt x="320" y="6303"/>
                    </a:cubicBezTo>
                    <a:cubicBezTo>
                      <a:pt x="229" y="6372"/>
                      <a:pt x="160" y="6463"/>
                      <a:pt x="92" y="6555"/>
                    </a:cubicBezTo>
                    <a:cubicBezTo>
                      <a:pt x="46" y="6669"/>
                      <a:pt x="46" y="6783"/>
                      <a:pt x="92" y="6897"/>
                    </a:cubicBezTo>
                    <a:cubicBezTo>
                      <a:pt x="46" y="6988"/>
                      <a:pt x="1" y="7171"/>
                      <a:pt x="69" y="7262"/>
                    </a:cubicBezTo>
                    <a:lnTo>
                      <a:pt x="1964" y="7262"/>
                    </a:lnTo>
                    <a:cubicBezTo>
                      <a:pt x="1964" y="7262"/>
                      <a:pt x="1964" y="7285"/>
                      <a:pt x="1964" y="7285"/>
                    </a:cubicBezTo>
                    <a:lnTo>
                      <a:pt x="3173" y="7285"/>
                    </a:lnTo>
                    <a:lnTo>
                      <a:pt x="4680" y="4249"/>
                    </a:lnTo>
                    <a:lnTo>
                      <a:pt x="4908" y="3793"/>
                    </a:lnTo>
                    <a:lnTo>
                      <a:pt x="6255" y="1099"/>
                    </a:lnTo>
                    <a:cubicBezTo>
                      <a:pt x="6049" y="780"/>
                      <a:pt x="5684" y="506"/>
                      <a:pt x="5319" y="437"/>
                    </a:cubicBezTo>
                    <a:cubicBezTo>
                      <a:pt x="4931" y="346"/>
                      <a:pt x="4543" y="300"/>
                      <a:pt x="4178" y="163"/>
                    </a:cubicBezTo>
                    <a:cubicBezTo>
                      <a:pt x="4018" y="95"/>
                      <a:pt x="3835" y="4"/>
                      <a:pt x="3653" y="4"/>
                    </a:cubicBezTo>
                    <a:cubicBezTo>
                      <a:pt x="3637" y="2"/>
                      <a:pt x="3622" y="1"/>
                      <a:pt x="360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67"/>
              <p:cNvSpPr/>
              <p:nvPr/>
            </p:nvSpPr>
            <p:spPr>
              <a:xfrm>
                <a:off x="1140850" y="4241550"/>
                <a:ext cx="427425" cy="297200"/>
              </a:xfrm>
              <a:custGeom>
                <a:avLst/>
                <a:gdLst/>
                <a:ahLst/>
                <a:cxnLst/>
                <a:rect l="l" t="t" r="r" b="b"/>
                <a:pathLst>
                  <a:path w="17097" h="11888" extrusionOk="0">
                    <a:moveTo>
                      <a:pt x="15727" y="1"/>
                    </a:moveTo>
                    <a:cubicBezTo>
                      <a:pt x="13582" y="160"/>
                      <a:pt x="11368" y="366"/>
                      <a:pt x="9268" y="754"/>
                    </a:cubicBezTo>
                    <a:cubicBezTo>
                      <a:pt x="8126" y="982"/>
                      <a:pt x="6985" y="1256"/>
                      <a:pt x="5981" y="1872"/>
                    </a:cubicBezTo>
                    <a:cubicBezTo>
                      <a:pt x="5524" y="2146"/>
                      <a:pt x="5022" y="2603"/>
                      <a:pt x="4634" y="2945"/>
                    </a:cubicBezTo>
                    <a:cubicBezTo>
                      <a:pt x="3310" y="4086"/>
                      <a:pt x="2078" y="5319"/>
                      <a:pt x="959" y="6643"/>
                    </a:cubicBezTo>
                    <a:cubicBezTo>
                      <a:pt x="480" y="7191"/>
                      <a:pt x="1" y="7853"/>
                      <a:pt x="69" y="8583"/>
                    </a:cubicBezTo>
                    <a:cubicBezTo>
                      <a:pt x="115" y="9108"/>
                      <a:pt x="411" y="9564"/>
                      <a:pt x="822" y="9884"/>
                    </a:cubicBezTo>
                    <a:cubicBezTo>
                      <a:pt x="1233" y="10181"/>
                      <a:pt x="1713" y="10363"/>
                      <a:pt x="2215" y="10523"/>
                    </a:cubicBezTo>
                    <a:cubicBezTo>
                      <a:pt x="3379" y="10843"/>
                      <a:pt x="4589" y="10980"/>
                      <a:pt x="5798" y="11117"/>
                    </a:cubicBezTo>
                    <a:cubicBezTo>
                      <a:pt x="8313" y="11377"/>
                      <a:pt x="10933" y="11887"/>
                      <a:pt x="13488" y="11887"/>
                    </a:cubicBezTo>
                    <a:cubicBezTo>
                      <a:pt x="14296" y="11887"/>
                      <a:pt x="15097" y="11836"/>
                      <a:pt x="15887" y="11710"/>
                    </a:cubicBezTo>
                    <a:cubicBezTo>
                      <a:pt x="16229" y="10477"/>
                      <a:pt x="16640" y="9154"/>
                      <a:pt x="16983" y="7898"/>
                    </a:cubicBezTo>
                    <a:cubicBezTo>
                      <a:pt x="17005" y="7875"/>
                      <a:pt x="17005" y="7830"/>
                      <a:pt x="17028" y="7807"/>
                    </a:cubicBezTo>
                    <a:cubicBezTo>
                      <a:pt x="17051" y="7693"/>
                      <a:pt x="17074" y="7601"/>
                      <a:pt x="17097" y="7510"/>
                    </a:cubicBezTo>
                    <a:cubicBezTo>
                      <a:pt x="15567" y="7373"/>
                      <a:pt x="13901" y="6871"/>
                      <a:pt x="12372" y="6848"/>
                    </a:cubicBezTo>
                    <a:cubicBezTo>
                      <a:pt x="12372" y="6825"/>
                      <a:pt x="12395" y="6825"/>
                      <a:pt x="12395" y="6825"/>
                    </a:cubicBezTo>
                    <a:cubicBezTo>
                      <a:pt x="12463" y="6780"/>
                      <a:pt x="12532" y="6757"/>
                      <a:pt x="12623" y="6711"/>
                    </a:cubicBezTo>
                    <a:cubicBezTo>
                      <a:pt x="13422" y="6278"/>
                      <a:pt x="14221" y="5821"/>
                      <a:pt x="14906" y="5250"/>
                    </a:cubicBezTo>
                    <a:cubicBezTo>
                      <a:pt x="15682" y="4589"/>
                      <a:pt x="16321" y="3744"/>
                      <a:pt x="16526" y="2763"/>
                    </a:cubicBezTo>
                    <a:cubicBezTo>
                      <a:pt x="16754" y="1781"/>
                      <a:pt x="16481" y="640"/>
                      <a:pt x="15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67"/>
              <p:cNvSpPr/>
              <p:nvPr/>
            </p:nvSpPr>
            <p:spPr>
              <a:xfrm>
                <a:off x="1336575" y="4272950"/>
                <a:ext cx="230000" cy="166075"/>
              </a:xfrm>
              <a:custGeom>
                <a:avLst/>
                <a:gdLst/>
                <a:ahLst/>
                <a:cxnLst/>
                <a:rect l="l" t="t" r="r" b="b"/>
                <a:pathLst>
                  <a:path w="9200" h="6643" extrusionOk="0">
                    <a:moveTo>
                      <a:pt x="6894" y="0"/>
                    </a:moveTo>
                    <a:cubicBezTo>
                      <a:pt x="6871" y="0"/>
                      <a:pt x="6848" y="0"/>
                      <a:pt x="6825" y="23"/>
                    </a:cubicBezTo>
                    <a:cubicBezTo>
                      <a:pt x="6209" y="1392"/>
                      <a:pt x="4863" y="2283"/>
                      <a:pt x="3904" y="2830"/>
                    </a:cubicBezTo>
                    <a:cubicBezTo>
                      <a:pt x="3584" y="3013"/>
                      <a:pt x="3265" y="3173"/>
                      <a:pt x="2945" y="3355"/>
                    </a:cubicBezTo>
                    <a:cubicBezTo>
                      <a:pt x="2078" y="3835"/>
                      <a:pt x="1142" y="4314"/>
                      <a:pt x="366" y="4999"/>
                    </a:cubicBezTo>
                    <a:cubicBezTo>
                      <a:pt x="206" y="5159"/>
                      <a:pt x="1" y="5364"/>
                      <a:pt x="1" y="5638"/>
                    </a:cubicBezTo>
                    <a:cubicBezTo>
                      <a:pt x="24" y="5980"/>
                      <a:pt x="412" y="6163"/>
                      <a:pt x="640" y="6231"/>
                    </a:cubicBezTo>
                    <a:cubicBezTo>
                      <a:pt x="1301" y="6464"/>
                      <a:pt x="2004" y="6514"/>
                      <a:pt x="2694" y="6514"/>
                    </a:cubicBezTo>
                    <a:cubicBezTo>
                      <a:pt x="2886" y="6514"/>
                      <a:pt x="3076" y="6510"/>
                      <a:pt x="3265" y="6505"/>
                    </a:cubicBezTo>
                    <a:lnTo>
                      <a:pt x="3333" y="6505"/>
                    </a:lnTo>
                    <a:cubicBezTo>
                      <a:pt x="5273" y="6505"/>
                      <a:pt x="7236" y="6551"/>
                      <a:pt x="9154" y="6642"/>
                    </a:cubicBezTo>
                    <a:cubicBezTo>
                      <a:pt x="9176" y="6619"/>
                      <a:pt x="9176" y="6574"/>
                      <a:pt x="9199" y="6551"/>
                    </a:cubicBezTo>
                    <a:cubicBezTo>
                      <a:pt x="7583" y="6456"/>
                      <a:pt x="5950" y="6408"/>
                      <a:pt x="4315" y="6408"/>
                    </a:cubicBezTo>
                    <a:cubicBezTo>
                      <a:pt x="3988" y="6408"/>
                      <a:pt x="3660" y="6410"/>
                      <a:pt x="3333" y="6414"/>
                    </a:cubicBezTo>
                    <a:lnTo>
                      <a:pt x="3265" y="6414"/>
                    </a:lnTo>
                    <a:cubicBezTo>
                      <a:pt x="2397" y="6414"/>
                      <a:pt x="1507" y="6414"/>
                      <a:pt x="685" y="6117"/>
                    </a:cubicBezTo>
                    <a:cubicBezTo>
                      <a:pt x="480" y="6049"/>
                      <a:pt x="138" y="5912"/>
                      <a:pt x="115" y="5615"/>
                    </a:cubicBezTo>
                    <a:cubicBezTo>
                      <a:pt x="115" y="5410"/>
                      <a:pt x="297" y="5227"/>
                      <a:pt x="457" y="5067"/>
                    </a:cubicBezTo>
                    <a:cubicBezTo>
                      <a:pt x="1210" y="4405"/>
                      <a:pt x="2123" y="3926"/>
                      <a:pt x="3014" y="3447"/>
                    </a:cubicBezTo>
                    <a:cubicBezTo>
                      <a:pt x="3333" y="3287"/>
                      <a:pt x="3653" y="3104"/>
                      <a:pt x="3972" y="2922"/>
                    </a:cubicBezTo>
                    <a:cubicBezTo>
                      <a:pt x="4931" y="2374"/>
                      <a:pt x="6300" y="1461"/>
                      <a:pt x="6940" y="69"/>
                    </a:cubicBezTo>
                    <a:cubicBezTo>
                      <a:pt x="6940" y="46"/>
                      <a:pt x="6940" y="23"/>
                      <a:pt x="68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67"/>
              <p:cNvSpPr/>
              <p:nvPr/>
            </p:nvSpPr>
            <p:spPr>
              <a:xfrm>
                <a:off x="1365100" y="4408175"/>
                <a:ext cx="91350" cy="4025"/>
              </a:xfrm>
              <a:custGeom>
                <a:avLst/>
                <a:gdLst/>
                <a:ahLst/>
                <a:cxnLst/>
                <a:rect l="l" t="t" r="r" b="b"/>
                <a:pathLst>
                  <a:path w="3654" h="161" extrusionOk="0">
                    <a:moveTo>
                      <a:pt x="69" y="1"/>
                    </a:moveTo>
                    <a:cubicBezTo>
                      <a:pt x="47" y="1"/>
                      <a:pt x="1" y="23"/>
                      <a:pt x="1" y="46"/>
                    </a:cubicBezTo>
                    <a:cubicBezTo>
                      <a:pt x="1" y="69"/>
                      <a:pt x="24" y="115"/>
                      <a:pt x="69" y="115"/>
                    </a:cubicBezTo>
                    <a:cubicBezTo>
                      <a:pt x="914" y="138"/>
                      <a:pt x="1781" y="160"/>
                      <a:pt x="2626" y="160"/>
                    </a:cubicBezTo>
                    <a:lnTo>
                      <a:pt x="3425" y="160"/>
                    </a:lnTo>
                    <a:cubicBezTo>
                      <a:pt x="3493" y="115"/>
                      <a:pt x="3562" y="92"/>
                      <a:pt x="3653" y="46"/>
                    </a:cubicBezTo>
                    <a:lnTo>
                      <a:pt x="3653" y="46"/>
                    </a:lnTo>
                    <a:cubicBezTo>
                      <a:pt x="3335" y="52"/>
                      <a:pt x="3015" y="55"/>
                      <a:pt x="2695" y="55"/>
                    </a:cubicBezTo>
                    <a:cubicBezTo>
                      <a:pt x="1819" y="55"/>
                      <a:pt x="938" y="34"/>
                      <a:pt x="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67"/>
              <p:cNvSpPr/>
              <p:nvPr/>
            </p:nvSpPr>
            <p:spPr>
              <a:xfrm>
                <a:off x="1397075" y="4388550"/>
                <a:ext cx="43375" cy="20800"/>
              </a:xfrm>
              <a:custGeom>
                <a:avLst/>
                <a:gdLst/>
                <a:ahLst/>
                <a:cxnLst/>
                <a:rect l="l" t="t" r="r" b="b"/>
                <a:pathLst>
                  <a:path w="1735" h="832" extrusionOk="0">
                    <a:moveTo>
                      <a:pt x="71" y="0"/>
                    </a:moveTo>
                    <a:cubicBezTo>
                      <a:pt x="55" y="0"/>
                      <a:pt x="39" y="16"/>
                      <a:pt x="23" y="32"/>
                    </a:cubicBezTo>
                    <a:cubicBezTo>
                      <a:pt x="0" y="55"/>
                      <a:pt x="23" y="101"/>
                      <a:pt x="46" y="101"/>
                    </a:cubicBezTo>
                    <a:lnTo>
                      <a:pt x="1644" y="831"/>
                    </a:lnTo>
                    <a:lnTo>
                      <a:pt x="1666" y="831"/>
                    </a:lnTo>
                    <a:cubicBezTo>
                      <a:pt x="1689" y="831"/>
                      <a:pt x="1712" y="808"/>
                      <a:pt x="1712" y="786"/>
                    </a:cubicBezTo>
                    <a:cubicBezTo>
                      <a:pt x="1735" y="763"/>
                      <a:pt x="1712" y="740"/>
                      <a:pt x="1689" y="717"/>
                    </a:cubicBezTo>
                    <a:lnTo>
                      <a:pt x="91" y="10"/>
                    </a:lnTo>
                    <a:cubicBezTo>
                      <a:pt x="85" y="3"/>
                      <a:pt x="78" y="0"/>
                      <a:pt x="7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67"/>
              <p:cNvSpPr/>
              <p:nvPr/>
            </p:nvSpPr>
            <p:spPr>
              <a:xfrm>
                <a:off x="1402775" y="4415925"/>
                <a:ext cx="37675" cy="6550"/>
              </a:xfrm>
              <a:custGeom>
                <a:avLst/>
                <a:gdLst/>
                <a:ahLst/>
                <a:cxnLst/>
                <a:rect l="l" t="t" r="r" b="b"/>
                <a:pathLst>
                  <a:path w="1507" h="262" extrusionOk="0">
                    <a:moveTo>
                      <a:pt x="1463" y="1"/>
                    </a:moveTo>
                    <a:cubicBezTo>
                      <a:pt x="1454" y="1"/>
                      <a:pt x="1445" y="4"/>
                      <a:pt x="1438" y="10"/>
                    </a:cubicBezTo>
                    <a:cubicBezTo>
                      <a:pt x="1042" y="90"/>
                      <a:pt x="645" y="152"/>
                      <a:pt x="234" y="152"/>
                    </a:cubicBezTo>
                    <a:cubicBezTo>
                      <a:pt x="172" y="152"/>
                      <a:pt x="109" y="150"/>
                      <a:pt x="46" y="147"/>
                    </a:cubicBezTo>
                    <a:cubicBezTo>
                      <a:pt x="23" y="147"/>
                      <a:pt x="0" y="170"/>
                      <a:pt x="0" y="216"/>
                    </a:cubicBezTo>
                    <a:cubicBezTo>
                      <a:pt x="0" y="238"/>
                      <a:pt x="23" y="261"/>
                      <a:pt x="46" y="261"/>
                    </a:cubicBezTo>
                    <a:lnTo>
                      <a:pt x="92" y="261"/>
                    </a:lnTo>
                    <a:cubicBezTo>
                      <a:pt x="571" y="261"/>
                      <a:pt x="1028" y="216"/>
                      <a:pt x="1461" y="102"/>
                    </a:cubicBezTo>
                    <a:cubicBezTo>
                      <a:pt x="1507" y="102"/>
                      <a:pt x="1507" y="79"/>
                      <a:pt x="1507" y="33"/>
                    </a:cubicBezTo>
                    <a:cubicBezTo>
                      <a:pt x="1507" y="17"/>
                      <a:pt x="1484" y="1"/>
                      <a:pt x="1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67"/>
              <p:cNvSpPr/>
              <p:nvPr/>
            </p:nvSpPr>
            <p:spPr>
              <a:xfrm>
                <a:off x="1109475" y="3902050"/>
                <a:ext cx="441125" cy="386075"/>
              </a:xfrm>
              <a:custGeom>
                <a:avLst/>
                <a:gdLst/>
                <a:ahLst/>
                <a:cxnLst/>
                <a:rect l="l" t="t" r="r" b="b"/>
                <a:pathLst>
                  <a:path w="17645" h="15443" extrusionOk="0">
                    <a:moveTo>
                      <a:pt x="2724" y="0"/>
                    </a:moveTo>
                    <a:cubicBezTo>
                      <a:pt x="2514" y="0"/>
                      <a:pt x="2296" y="101"/>
                      <a:pt x="2146" y="251"/>
                    </a:cubicBezTo>
                    <a:cubicBezTo>
                      <a:pt x="1918" y="502"/>
                      <a:pt x="1803" y="821"/>
                      <a:pt x="1666" y="1118"/>
                    </a:cubicBezTo>
                    <a:cubicBezTo>
                      <a:pt x="1530" y="1415"/>
                      <a:pt x="1370" y="1734"/>
                      <a:pt x="1073" y="1894"/>
                    </a:cubicBezTo>
                    <a:cubicBezTo>
                      <a:pt x="822" y="2054"/>
                      <a:pt x="639" y="2237"/>
                      <a:pt x="502" y="2465"/>
                    </a:cubicBezTo>
                    <a:cubicBezTo>
                      <a:pt x="297" y="2853"/>
                      <a:pt x="251" y="3332"/>
                      <a:pt x="297" y="3811"/>
                    </a:cubicBezTo>
                    <a:cubicBezTo>
                      <a:pt x="320" y="4199"/>
                      <a:pt x="457" y="4588"/>
                      <a:pt x="411" y="4953"/>
                    </a:cubicBezTo>
                    <a:cubicBezTo>
                      <a:pt x="388" y="5227"/>
                      <a:pt x="274" y="5478"/>
                      <a:pt x="206" y="5729"/>
                    </a:cubicBezTo>
                    <a:cubicBezTo>
                      <a:pt x="0" y="6528"/>
                      <a:pt x="183" y="7395"/>
                      <a:pt x="617" y="8080"/>
                    </a:cubicBezTo>
                    <a:cubicBezTo>
                      <a:pt x="1050" y="8787"/>
                      <a:pt x="1803" y="9175"/>
                      <a:pt x="2420" y="9723"/>
                    </a:cubicBezTo>
                    <a:cubicBezTo>
                      <a:pt x="4109" y="11298"/>
                      <a:pt x="5889" y="12805"/>
                      <a:pt x="7738" y="14197"/>
                    </a:cubicBezTo>
                    <a:cubicBezTo>
                      <a:pt x="8377" y="14676"/>
                      <a:pt x="9039" y="15156"/>
                      <a:pt x="9815" y="15338"/>
                    </a:cubicBezTo>
                    <a:cubicBezTo>
                      <a:pt x="10112" y="15414"/>
                      <a:pt x="10414" y="15442"/>
                      <a:pt x="10718" y="15442"/>
                    </a:cubicBezTo>
                    <a:cubicBezTo>
                      <a:pt x="11327" y="15442"/>
                      <a:pt x="11945" y="15331"/>
                      <a:pt x="12554" y="15270"/>
                    </a:cubicBezTo>
                    <a:cubicBezTo>
                      <a:pt x="13102" y="15201"/>
                      <a:pt x="13650" y="15201"/>
                      <a:pt x="14198" y="15156"/>
                    </a:cubicBezTo>
                    <a:cubicBezTo>
                      <a:pt x="14243" y="15156"/>
                      <a:pt x="14266" y="15133"/>
                      <a:pt x="14312" y="15133"/>
                    </a:cubicBezTo>
                    <a:cubicBezTo>
                      <a:pt x="14494" y="15133"/>
                      <a:pt x="14677" y="15110"/>
                      <a:pt x="14860" y="15087"/>
                    </a:cubicBezTo>
                    <a:cubicBezTo>
                      <a:pt x="14951" y="15064"/>
                      <a:pt x="15065" y="15041"/>
                      <a:pt x="15156" y="15019"/>
                    </a:cubicBezTo>
                    <a:lnTo>
                      <a:pt x="15270" y="15019"/>
                    </a:lnTo>
                    <a:cubicBezTo>
                      <a:pt x="15658" y="14927"/>
                      <a:pt x="16046" y="14813"/>
                      <a:pt x="16389" y="14631"/>
                    </a:cubicBezTo>
                    <a:cubicBezTo>
                      <a:pt x="16434" y="14608"/>
                      <a:pt x="16457" y="14608"/>
                      <a:pt x="16480" y="14585"/>
                    </a:cubicBezTo>
                    <a:cubicBezTo>
                      <a:pt x="16663" y="14494"/>
                      <a:pt x="16822" y="14380"/>
                      <a:pt x="16982" y="14265"/>
                    </a:cubicBezTo>
                    <a:cubicBezTo>
                      <a:pt x="17005" y="14243"/>
                      <a:pt x="17028" y="14220"/>
                      <a:pt x="17028" y="14220"/>
                    </a:cubicBezTo>
                    <a:cubicBezTo>
                      <a:pt x="17074" y="14197"/>
                      <a:pt x="17096" y="14151"/>
                      <a:pt x="17119" y="14128"/>
                    </a:cubicBezTo>
                    <a:cubicBezTo>
                      <a:pt x="17416" y="13855"/>
                      <a:pt x="17644" y="13489"/>
                      <a:pt x="17599" y="13079"/>
                    </a:cubicBezTo>
                    <a:cubicBezTo>
                      <a:pt x="17530" y="12690"/>
                      <a:pt x="17256" y="12325"/>
                      <a:pt x="16937" y="12074"/>
                    </a:cubicBezTo>
                    <a:cubicBezTo>
                      <a:pt x="16937" y="12074"/>
                      <a:pt x="16914" y="12051"/>
                      <a:pt x="16914" y="12051"/>
                    </a:cubicBezTo>
                    <a:cubicBezTo>
                      <a:pt x="16891" y="12029"/>
                      <a:pt x="16891" y="12006"/>
                      <a:pt x="16891" y="11960"/>
                    </a:cubicBezTo>
                    <a:cubicBezTo>
                      <a:pt x="16594" y="9609"/>
                      <a:pt x="15636" y="7327"/>
                      <a:pt x="14129" y="5478"/>
                    </a:cubicBezTo>
                    <a:cubicBezTo>
                      <a:pt x="12623" y="3606"/>
                      <a:pt x="10568" y="2191"/>
                      <a:pt x="8286" y="1415"/>
                    </a:cubicBezTo>
                    <a:cubicBezTo>
                      <a:pt x="7512" y="1157"/>
                      <a:pt x="6721" y="968"/>
                      <a:pt x="5913" y="968"/>
                    </a:cubicBezTo>
                    <a:cubicBezTo>
                      <a:pt x="5791" y="968"/>
                      <a:pt x="5669" y="972"/>
                      <a:pt x="5547" y="981"/>
                    </a:cubicBezTo>
                    <a:cubicBezTo>
                      <a:pt x="5222" y="1001"/>
                      <a:pt x="4896" y="1076"/>
                      <a:pt x="4587" y="1076"/>
                    </a:cubicBezTo>
                    <a:cubicBezTo>
                      <a:pt x="4549" y="1076"/>
                      <a:pt x="4512" y="1075"/>
                      <a:pt x="4474" y="1072"/>
                    </a:cubicBezTo>
                    <a:cubicBezTo>
                      <a:pt x="4109" y="1050"/>
                      <a:pt x="3721" y="935"/>
                      <a:pt x="3493" y="662"/>
                    </a:cubicBezTo>
                    <a:cubicBezTo>
                      <a:pt x="3333" y="479"/>
                      <a:pt x="3241" y="205"/>
                      <a:pt x="3036" y="91"/>
                    </a:cubicBezTo>
                    <a:cubicBezTo>
                      <a:pt x="2942" y="28"/>
                      <a:pt x="2834" y="0"/>
                      <a:pt x="27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67"/>
              <p:cNvSpPr/>
              <p:nvPr/>
            </p:nvSpPr>
            <p:spPr>
              <a:xfrm>
                <a:off x="1519750" y="4209025"/>
                <a:ext cx="17725" cy="48525"/>
              </a:xfrm>
              <a:custGeom>
                <a:avLst/>
                <a:gdLst/>
                <a:ahLst/>
                <a:cxnLst/>
                <a:rect l="l" t="t" r="r" b="b"/>
                <a:pathLst>
                  <a:path w="709" h="1941" extrusionOk="0">
                    <a:moveTo>
                      <a:pt x="46" y="1"/>
                    </a:moveTo>
                    <a:cubicBezTo>
                      <a:pt x="23" y="23"/>
                      <a:pt x="1" y="46"/>
                      <a:pt x="1" y="92"/>
                    </a:cubicBezTo>
                    <a:cubicBezTo>
                      <a:pt x="252" y="685"/>
                      <a:pt x="457" y="1302"/>
                      <a:pt x="617" y="1941"/>
                    </a:cubicBezTo>
                    <a:cubicBezTo>
                      <a:pt x="663" y="1918"/>
                      <a:pt x="685" y="1872"/>
                      <a:pt x="708" y="1849"/>
                    </a:cubicBezTo>
                    <a:cubicBezTo>
                      <a:pt x="548" y="1233"/>
                      <a:pt x="343" y="640"/>
                      <a:pt x="115" y="46"/>
                    </a:cubicBezTo>
                    <a:cubicBezTo>
                      <a:pt x="92" y="23"/>
                      <a:pt x="69"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67"/>
              <p:cNvSpPr/>
              <p:nvPr/>
            </p:nvSpPr>
            <p:spPr>
              <a:xfrm>
                <a:off x="1501500" y="4217600"/>
                <a:ext cx="20000" cy="50225"/>
              </a:xfrm>
              <a:custGeom>
                <a:avLst/>
                <a:gdLst/>
                <a:ahLst/>
                <a:cxnLst/>
                <a:rect l="l" t="t" r="r" b="b"/>
                <a:pathLst>
                  <a:path w="800" h="2009" extrusionOk="0">
                    <a:moveTo>
                      <a:pt x="46" y="0"/>
                    </a:moveTo>
                    <a:cubicBezTo>
                      <a:pt x="23" y="23"/>
                      <a:pt x="0" y="46"/>
                      <a:pt x="0" y="68"/>
                    </a:cubicBezTo>
                    <a:cubicBezTo>
                      <a:pt x="46" y="297"/>
                      <a:pt x="160" y="616"/>
                      <a:pt x="251" y="822"/>
                    </a:cubicBezTo>
                    <a:lnTo>
                      <a:pt x="708" y="2009"/>
                    </a:lnTo>
                    <a:cubicBezTo>
                      <a:pt x="753" y="1986"/>
                      <a:pt x="776" y="1986"/>
                      <a:pt x="799" y="1963"/>
                    </a:cubicBezTo>
                    <a:lnTo>
                      <a:pt x="343" y="776"/>
                    </a:lnTo>
                    <a:cubicBezTo>
                      <a:pt x="274" y="571"/>
                      <a:pt x="160" y="274"/>
                      <a:pt x="114" y="46"/>
                    </a:cubicBezTo>
                    <a:cubicBezTo>
                      <a:pt x="114" y="23"/>
                      <a:pt x="69"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67"/>
              <p:cNvSpPr/>
              <p:nvPr/>
            </p:nvSpPr>
            <p:spPr>
              <a:xfrm>
                <a:off x="1478100" y="4228425"/>
                <a:ext cx="13150" cy="49100"/>
              </a:xfrm>
              <a:custGeom>
                <a:avLst/>
                <a:gdLst/>
                <a:ahLst/>
                <a:cxnLst/>
                <a:rect l="l" t="t" r="r" b="b"/>
                <a:pathLst>
                  <a:path w="526" h="1964" extrusionOk="0">
                    <a:moveTo>
                      <a:pt x="46" y="1"/>
                    </a:moveTo>
                    <a:cubicBezTo>
                      <a:pt x="23" y="1"/>
                      <a:pt x="0" y="46"/>
                      <a:pt x="0" y="69"/>
                    </a:cubicBezTo>
                    <a:cubicBezTo>
                      <a:pt x="137" y="754"/>
                      <a:pt x="251" y="1302"/>
                      <a:pt x="411" y="1964"/>
                    </a:cubicBezTo>
                    <a:lnTo>
                      <a:pt x="525" y="1964"/>
                    </a:lnTo>
                    <a:cubicBezTo>
                      <a:pt x="366" y="1279"/>
                      <a:pt x="251" y="731"/>
                      <a:pt x="115" y="46"/>
                    </a:cubicBezTo>
                    <a:cubicBezTo>
                      <a:pt x="115" y="24"/>
                      <a:pt x="69"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67"/>
              <p:cNvSpPr/>
              <p:nvPr/>
            </p:nvSpPr>
            <p:spPr>
              <a:xfrm>
                <a:off x="1459825" y="4235625"/>
                <a:ext cx="7450" cy="45325"/>
              </a:xfrm>
              <a:custGeom>
                <a:avLst/>
                <a:gdLst/>
                <a:ahLst/>
                <a:cxnLst/>
                <a:rect l="l" t="t" r="r" b="b"/>
                <a:pathLst>
                  <a:path w="298" h="1813" extrusionOk="0">
                    <a:moveTo>
                      <a:pt x="87" y="0"/>
                    </a:moveTo>
                    <a:cubicBezTo>
                      <a:pt x="82" y="0"/>
                      <a:pt x="76" y="3"/>
                      <a:pt x="69" y="9"/>
                    </a:cubicBezTo>
                    <a:cubicBezTo>
                      <a:pt x="24" y="9"/>
                      <a:pt x="1" y="32"/>
                      <a:pt x="1" y="55"/>
                    </a:cubicBezTo>
                    <a:cubicBezTo>
                      <a:pt x="47" y="603"/>
                      <a:pt x="138" y="1265"/>
                      <a:pt x="184" y="1813"/>
                    </a:cubicBezTo>
                    <a:cubicBezTo>
                      <a:pt x="229" y="1813"/>
                      <a:pt x="252" y="1790"/>
                      <a:pt x="298" y="1790"/>
                    </a:cubicBezTo>
                    <a:cubicBezTo>
                      <a:pt x="229" y="1242"/>
                      <a:pt x="161" y="603"/>
                      <a:pt x="115" y="55"/>
                    </a:cubicBezTo>
                    <a:cubicBezTo>
                      <a:pt x="115" y="22"/>
                      <a:pt x="103" y="0"/>
                      <a:pt x="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67"/>
              <p:cNvSpPr/>
              <p:nvPr/>
            </p:nvSpPr>
            <p:spPr>
              <a:xfrm>
                <a:off x="1439875" y="4201600"/>
                <a:ext cx="93025" cy="43400"/>
              </a:xfrm>
              <a:custGeom>
                <a:avLst/>
                <a:gdLst/>
                <a:ahLst/>
                <a:cxnLst/>
                <a:rect l="l" t="t" r="r" b="b"/>
                <a:pathLst>
                  <a:path w="3721" h="1736" extrusionOk="0">
                    <a:moveTo>
                      <a:pt x="3675" y="1"/>
                    </a:moveTo>
                    <a:cubicBezTo>
                      <a:pt x="2534" y="708"/>
                      <a:pt x="1301" y="1256"/>
                      <a:pt x="0" y="1622"/>
                    </a:cubicBezTo>
                    <a:lnTo>
                      <a:pt x="23" y="1736"/>
                    </a:lnTo>
                    <a:cubicBezTo>
                      <a:pt x="1324" y="1348"/>
                      <a:pt x="2579" y="800"/>
                      <a:pt x="3721" y="92"/>
                    </a:cubicBezTo>
                    <a:cubicBezTo>
                      <a:pt x="3721" y="92"/>
                      <a:pt x="3698" y="69"/>
                      <a:pt x="3698" y="69"/>
                    </a:cubicBezTo>
                    <a:cubicBezTo>
                      <a:pt x="3675" y="47"/>
                      <a:pt x="3675" y="24"/>
                      <a:pt x="36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67"/>
              <p:cNvSpPr/>
              <p:nvPr/>
            </p:nvSpPr>
            <p:spPr>
              <a:xfrm>
                <a:off x="1102050" y="3927125"/>
                <a:ext cx="449675" cy="533000"/>
              </a:xfrm>
              <a:custGeom>
                <a:avLst/>
                <a:gdLst/>
                <a:ahLst/>
                <a:cxnLst/>
                <a:rect l="l" t="t" r="r" b="b"/>
                <a:pathLst>
                  <a:path w="17987" h="21320" extrusionOk="0">
                    <a:moveTo>
                      <a:pt x="17119" y="5388"/>
                    </a:moveTo>
                    <a:cubicBezTo>
                      <a:pt x="17119" y="5388"/>
                      <a:pt x="17165" y="5388"/>
                      <a:pt x="17256" y="5525"/>
                    </a:cubicBezTo>
                    <a:cubicBezTo>
                      <a:pt x="17371" y="5730"/>
                      <a:pt x="17485" y="5936"/>
                      <a:pt x="17553" y="6164"/>
                    </a:cubicBezTo>
                    <a:cubicBezTo>
                      <a:pt x="17599" y="6278"/>
                      <a:pt x="17622" y="6415"/>
                      <a:pt x="17576" y="6506"/>
                    </a:cubicBezTo>
                    <a:cubicBezTo>
                      <a:pt x="17530" y="6597"/>
                      <a:pt x="17439" y="6643"/>
                      <a:pt x="17325" y="6666"/>
                    </a:cubicBezTo>
                    <a:cubicBezTo>
                      <a:pt x="17119" y="6757"/>
                      <a:pt x="16868" y="6803"/>
                      <a:pt x="16640" y="6849"/>
                    </a:cubicBezTo>
                    <a:cubicBezTo>
                      <a:pt x="16617" y="6849"/>
                      <a:pt x="16572" y="6849"/>
                      <a:pt x="16549" y="6871"/>
                    </a:cubicBezTo>
                    <a:cubicBezTo>
                      <a:pt x="16466" y="6885"/>
                      <a:pt x="16349" y="6908"/>
                      <a:pt x="16254" y="6908"/>
                    </a:cubicBezTo>
                    <a:cubicBezTo>
                      <a:pt x="16194" y="6908"/>
                      <a:pt x="16142" y="6898"/>
                      <a:pt x="16115" y="6871"/>
                    </a:cubicBezTo>
                    <a:cubicBezTo>
                      <a:pt x="16115" y="6871"/>
                      <a:pt x="16001" y="6734"/>
                      <a:pt x="16503" y="6027"/>
                    </a:cubicBezTo>
                    <a:lnTo>
                      <a:pt x="16526" y="6004"/>
                    </a:lnTo>
                    <a:cubicBezTo>
                      <a:pt x="16663" y="5799"/>
                      <a:pt x="16823" y="5616"/>
                      <a:pt x="17005" y="5456"/>
                    </a:cubicBezTo>
                    <a:cubicBezTo>
                      <a:pt x="17028" y="5456"/>
                      <a:pt x="17097" y="5388"/>
                      <a:pt x="17119" y="5388"/>
                    </a:cubicBezTo>
                    <a:close/>
                    <a:moveTo>
                      <a:pt x="4839" y="1"/>
                    </a:moveTo>
                    <a:cubicBezTo>
                      <a:pt x="3401" y="1074"/>
                      <a:pt x="3881" y="5228"/>
                      <a:pt x="3949" y="5913"/>
                    </a:cubicBezTo>
                    <a:cubicBezTo>
                      <a:pt x="3356" y="6346"/>
                      <a:pt x="2740" y="6780"/>
                      <a:pt x="2100" y="7145"/>
                    </a:cubicBezTo>
                    <a:lnTo>
                      <a:pt x="685" y="3721"/>
                    </a:lnTo>
                    <a:cubicBezTo>
                      <a:pt x="685" y="3721"/>
                      <a:pt x="206" y="4087"/>
                      <a:pt x="115" y="4452"/>
                    </a:cubicBezTo>
                    <a:cubicBezTo>
                      <a:pt x="1" y="4794"/>
                      <a:pt x="1553" y="7442"/>
                      <a:pt x="1553" y="7442"/>
                    </a:cubicBezTo>
                    <a:cubicBezTo>
                      <a:pt x="1690" y="7739"/>
                      <a:pt x="1827" y="8035"/>
                      <a:pt x="1986" y="8332"/>
                    </a:cubicBezTo>
                    <a:cubicBezTo>
                      <a:pt x="2009" y="8378"/>
                      <a:pt x="2032" y="8401"/>
                      <a:pt x="2055" y="8446"/>
                    </a:cubicBezTo>
                    <a:cubicBezTo>
                      <a:pt x="2329" y="8994"/>
                      <a:pt x="2648" y="9542"/>
                      <a:pt x="2991" y="10067"/>
                    </a:cubicBezTo>
                    <a:cubicBezTo>
                      <a:pt x="3013" y="10113"/>
                      <a:pt x="3036" y="10135"/>
                      <a:pt x="3082" y="10181"/>
                    </a:cubicBezTo>
                    <a:cubicBezTo>
                      <a:pt x="3219" y="10432"/>
                      <a:pt x="3401" y="10683"/>
                      <a:pt x="3561" y="10911"/>
                    </a:cubicBezTo>
                    <a:cubicBezTo>
                      <a:pt x="3538" y="11254"/>
                      <a:pt x="3424" y="11551"/>
                      <a:pt x="3265" y="11847"/>
                    </a:cubicBezTo>
                    <a:cubicBezTo>
                      <a:pt x="3242" y="11870"/>
                      <a:pt x="3219" y="11916"/>
                      <a:pt x="3196" y="11939"/>
                    </a:cubicBezTo>
                    <a:cubicBezTo>
                      <a:pt x="2991" y="12304"/>
                      <a:pt x="2740" y="12623"/>
                      <a:pt x="2534" y="12989"/>
                    </a:cubicBezTo>
                    <a:cubicBezTo>
                      <a:pt x="2511" y="13011"/>
                      <a:pt x="2511" y="13057"/>
                      <a:pt x="2488" y="13080"/>
                    </a:cubicBezTo>
                    <a:cubicBezTo>
                      <a:pt x="2488" y="13080"/>
                      <a:pt x="2466" y="13103"/>
                      <a:pt x="2466" y="13103"/>
                    </a:cubicBezTo>
                    <a:cubicBezTo>
                      <a:pt x="2192" y="13650"/>
                      <a:pt x="1963" y="14267"/>
                      <a:pt x="2055" y="14860"/>
                    </a:cubicBezTo>
                    <a:cubicBezTo>
                      <a:pt x="2055" y="14883"/>
                      <a:pt x="2055" y="14929"/>
                      <a:pt x="2055" y="14952"/>
                    </a:cubicBezTo>
                    <a:cubicBezTo>
                      <a:pt x="2100" y="15111"/>
                      <a:pt x="2146" y="15271"/>
                      <a:pt x="2237" y="15431"/>
                    </a:cubicBezTo>
                    <a:cubicBezTo>
                      <a:pt x="2580" y="16024"/>
                      <a:pt x="3310" y="16275"/>
                      <a:pt x="3926" y="16595"/>
                    </a:cubicBezTo>
                    <a:cubicBezTo>
                      <a:pt x="4794" y="17051"/>
                      <a:pt x="5547" y="17691"/>
                      <a:pt x="6118" y="18467"/>
                    </a:cubicBezTo>
                    <a:cubicBezTo>
                      <a:pt x="6825" y="19402"/>
                      <a:pt x="7190" y="20589"/>
                      <a:pt x="8103" y="21320"/>
                    </a:cubicBezTo>
                    <a:cubicBezTo>
                      <a:pt x="8172" y="21046"/>
                      <a:pt x="8263" y="20772"/>
                      <a:pt x="8400" y="20521"/>
                    </a:cubicBezTo>
                    <a:cubicBezTo>
                      <a:pt x="8423" y="20475"/>
                      <a:pt x="8446" y="20430"/>
                      <a:pt x="8469" y="20384"/>
                    </a:cubicBezTo>
                    <a:cubicBezTo>
                      <a:pt x="8560" y="20224"/>
                      <a:pt x="8651" y="20064"/>
                      <a:pt x="8765" y="19905"/>
                    </a:cubicBezTo>
                    <a:cubicBezTo>
                      <a:pt x="8788" y="19882"/>
                      <a:pt x="8811" y="19836"/>
                      <a:pt x="8834" y="19790"/>
                    </a:cubicBezTo>
                    <a:cubicBezTo>
                      <a:pt x="9336" y="19106"/>
                      <a:pt x="10044" y="18512"/>
                      <a:pt x="10706" y="17964"/>
                    </a:cubicBezTo>
                    <a:cubicBezTo>
                      <a:pt x="11824" y="17074"/>
                      <a:pt x="13034" y="16138"/>
                      <a:pt x="13536" y="14769"/>
                    </a:cubicBezTo>
                    <a:cubicBezTo>
                      <a:pt x="13878" y="13833"/>
                      <a:pt x="13833" y="12806"/>
                      <a:pt x="13582" y="11824"/>
                    </a:cubicBezTo>
                    <a:cubicBezTo>
                      <a:pt x="13445" y="11299"/>
                      <a:pt x="13262" y="10774"/>
                      <a:pt x="13057" y="10249"/>
                    </a:cubicBezTo>
                    <a:cubicBezTo>
                      <a:pt x="13057" y="10227"/>
                      <a:pt x="13034" y="10181"/>
                      <a:pt x="13011" y="10158"/>
                    </a:cubicBezTo>
                    <a:cubicBezTo>
                      <a:pt x="12965" y="10021"/>
                      <a:pt x="12920" y="9907"/>
                      <a:pt x="12851" y="9770"/>
                    </a:cubicBezTo>
                    <a:cubicBezTo>
                      <a:pt x="13696" y="9314"/>
                      <a:pt x="14358" y="8880"/>
                      <a:pt x="14837" y="8538"/>
                    </a:cubicBezTo>
                    <a:cubicBezTo>
                      <a:pt x="14883" y="8515"/>
                      <a:pt x="14928" y="8492"/>
                      <a:pt x="14974" y="8469"/>
                    </a:cubicBezTo>
                    <a:cubicBezTo>
                      <a:pt x="15681" y="7944"/>
                      <a:pt x="16047" y="7579"/>
                      <a:pt x="16206" y="7419"/>
                    </a:cubicBezTo>
                    <a:cubicBezTo>
                      <a:pt x="16617" y="7533"/>
                      <a:pt x="17005" y="7739"/>
                      <a:pt x="17348" y="7990"/>
                    </a:cubicBezTo>
                    <a:lnTo>
                      <a:pt x="17530" y="7716"/>
                    </a:lnTo>
                    <a:cubicBezTo>
                      <a:pt x="17256" y="7510"/>
                      <a:pt x="16914" y="7328"/>
                      <a:pt x="16572" y="7191"/>
                    </a:cubicBezTo>
                    <a:lnTo>
                      <a:pt x="16595" y="7191"/>
                    </a:lnTo>
                    <a:cubicBezTo>
                      <a:pt x="16640" y="7191"/>
                      <a:pt x="16663" y="7191"/>
                      <a:pt x="16686" y="7168"/>
                    </a:cubicBezTo>
                    <a:cubicBezTo>
                      <a:pt x="16937" y="7145"/>
                      <a:pt x="17211" y="7077"/>
                      <a:pt x="17439" y="6985"/>
                    </a:cubicBezTo>
                    <a:cubicBezTo>
                      <a:pt x="17599" y="6917"/>
                      <a:pt x="17781" y="6849"/>
                      <a:pt x="17873" y="6689"/>
                    </a:cubicBezTo>
                    <a:cubicBezTo>
                      <a:pt x="17987" y="6461"/>
                      <a:pt x="17918" y="6232"/>
                      <a:pt x="17873" y="6050"/>
                    </a:cubicBezTo>
                    <a:cubicBezTo>
                      <a:pt x="17781" y="5821"/>
                      <a:pt x="17667" y="5570"/>
                      <a:pt x="17530" y="5365"/>
                    </a:cubicBezTo>
                    <a:cubicBezTo>
                      <a:pt x="17485" y="5274"/>
                      <a:pt x="17348" y="5068"/>
                      <a:pt x="17119" y="5068"/>
                    </a:cubicBezTo>
                    <a:cubicBezTo>
                      <a:pt x="16960" y="5068"/>
                      <a:pt x="16846" y="5159"/>
                      <a:pt x="16777" y="5205"/>
                    </a:cubicBezTo>
                    <a:cubicBezTo>
                      <a:pt x="16595" y="5388"/>
                      <a:pt x="16412" y="5593"/>
                      <a:pt x="16252" y="5821"/>
                    </a:cubicBezTo>
                    <a:lnTo>
                      <a:pt x="16229" y="5821"/>
                    </a:lnTo>
                    <a:cubicBezTo>
                      <a:pt x="16024" y="6141"/>
                      <a:pt x="15796" y="6483"/>
                      <a:pt x="15773" y="6780"/>
                    </a:cubicBezTo>
                    <a:cubicBezTo>
                      <a:pt x="14860" y="7898"/>
                      <a:pt x="12486" y="8971"/>
                      <a:pt x="12486" y="8971"/>
                    </a:cubicBezTo>
                    <a:cubicBezTo>
                      <a:pt x="12303" y="8994"/>
                      <a:pt x="12144" y="9017"/>
                      <a:pt x="11961" y="9017"/>
                    </a:cubicBezTo>
                    <a:lnTo>
                      <a:pt x="11824" y="9017"/>
                    </a:lnTo>
                    <a:cubicBezTo>
                      <a:pt x="11573" y="8994"/>
                      <a:pt x="11322" y="8948"/>
                      <a:pt x="11048" y="8857"/>
                    </a:cubicBezTo>
                    <a:cubicBezTo>
                      <a:pt x="11025" y="8834"/>
                      <a:pt x="10979" y="8834"/>
                      <a:pt x="10957" y="8812"/>
                    </a:cubicBezTo>
                    <a:cubicBezTo>
                      <a:pt x="10614" y="8697"/>
                      <a:pt x="10272" y="8515"/>
                      <a:pt x="9975" y="8287"/>
                    </a:cubicBezTo>
                    <a:cubicBezTo>
                      <a:pt x="9952" y="8264"/>
                      <a:pt x="9930" y="8241"/>
                      <a:pt x="9884" y="8218"/>
                    </a:cubicBezTo>
                    <a:cubicBezTo>
                      <a:pt x="9861" y="8195"/>
                      <a:pt x="9838" y="8172"/>
                      <a:pt x="9793" y="8150"/>
                    </a:cubicBezTo>
                    <a:cubicBezTo>
                      <a:pt x="9610" y="7990"/>
                      <a:pt x="9427" y="7807"/>
                      <a:pt x="9245" y="7602"/>
                    </a:cubicBezTo>
                    <a:cubicBezTo>
                      <a:pt x="9222" y="7579"/>
                      <a:pt x="9199" y="7556"/>
                      <a:pt x="9176" y="7510"/>
                    </a:cubicBezTo>
                    <a:cubicBezTo>
                      <a:pt x="8834" y="7122"/>
                      <a:pt x="8537" y="6712"/>
                      <a:pt x="8240" y="6278"/>
                    </a:cubicBezTo>
                    <a:cubicBezTo>
                      <a:pt x="7944" y="5821"/>
                      <a:pt x="7647" y="5342"/>
                      <a:pt x="7236" y="4977"/>
                    </a:cubicBezTo>
                    <a:cubicBezTo>
                      <a:pt x="6876" y="4637"/>
                      <a:pt x="6516" y="4367"/>
                      <a:pt x="6064" y="4367"/>
                    </a:cubicBezTo>
                    <a:cubicBezTo>
                      <a:pt x="6000" y="4367"/>
                      <a:pt x="5934" y="4372"/>
                      <a:pt x="5867" y="4383"/>
                    </a:cubicBezTo>
                    <a:cubicBezTo>
                      <a:pt x="5775" y="4475"/>
                      <a:pt x="5684" y="4566"/>
                      <a:pt x="5570" y="4634"/>
                    </a:cubicBezTo>
                    <a:cubicBezTo>
                      <a:pt x="5524" y="4680"/>
                      <a:pt x="5479" y="4726"/>
                      <a:pt x="5433" y="4749"/>
                    </a:cubicBezTo>
                    <a:cubicBezTo>
                      <a:pt x="5091" y="5045"/>
                      <a:pt x="4748" y="5319"/>
                      <a:pt x="4383" y="5593"/>
                    </a:cubicBezTo>
                    <a:lnTo>
                      <a:pt x="4451" y="4315"/>
                    </a:lnTo>
                    <a:cubicBezTo>
                      <a:pt x="4497" y="2831"/>
                      <a:pt x="4885" y="1348"/>
                      <a:pt x="557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67"/>
              <p:cNvSpPr/>
              <p:nvPr/>
            </p:nvSpPr>
            <p:spPr>
              <a:xfrm>
                <a:off x="1304625" y="4114875"/>
                <a:ext cx="96450" cy="127275"/>
              </a:xfrm>
              <a:custGeom>
                <a:avLst/>
                <a:gdLst/>
                <a:ahLst/>
                <a:cxnLst/>
                <a:rect l="l" t="t" r="r" b="b"/>
                <a:pathLst>
                  <a:path w="3858" h="5091" extrusionOk="0">
                    <a:moveTo>
                      <a:pt x="1073" y="0"/>
                    </a:moveTo>
                    <a:cubicBezTo>
                      <a:pt x="845" y="617"/>
                      <a:pt x="662" y="1233"/>
                      <a:pt x="457" y="1849"/>
                    </a:cubicBezTo>
                    <a:cubicBezTo>
                      <a:pt x="252" y="2511"/>
                      <a:pt x="0" y="3287"/>
                      <a:pt x="23" y="4063"/>
                    </a:cubicBezTo>
                    <a:cubicBezTo>
                      <a:pt x="46" y="4566"/>
                      <a:pt x="274" y="4954"/>
                      <a:pt x="594" y="5068"/>
                    </a:cubicBezTo>
                    <a:cubicBezTo>
                      <a:pt x="662" y="5091"/>
                      <a:pt x="731" y="5091"/>
                      <a:pt x="799" y="5091"/>
                    </a:cubicBezTo>
                    <a:cubicBezTo>
                      <a:pt x="959" y="5091"/>
                      <a:pt x="1142" y="5045"/>
                      <a:pt x="1279" y="4954"/>
                    </a:cubicBezTo>
                    <a:cubicBezTo>
                      <a:pt x="1484" y="4839"/>
                      <a:pt x="1621" y="4657"/>
                      <a:pt x="1781" y="4474"/>
                    </a:cubicBezTo>
                    <a:cubicBezTo>
                      <a:pt x="2557" y="3538"/>
                      <a:pt x="3242" y="2534"/>
                      <a:pt x="3858" y="1507"/>
                    </a:cubicBezTo>
                    <a:lnTo>
                      <a:pt x="3721" y="1507"/>
                    </a:lnTo>
                    <a:cubicBezTo>
                      <a:pt x="3128" y="2511"/>
                      <a:pt x="2443" y="3493"/>
                      <a:pt x="1690" y="4406"/>
                    </a:cubicBezTo>
                    <a:cubicBezTo>
                      <a:pt x="1553" y="4588"/>
                      <a:pt x="1416" y="4748"/>
                      <a:pt x="1233" y="4862"/>
                    </a:cubicBezTo>
                    <a:cubicBezTo>
                      <a:pt x="1093" y="4940"/>
                      <a:pt x="943" y="4986"/>
                      <a:pt x="804" y="4986"/>
                    </a:cubicBezTo>
                    <a:cubicBezTo>
                      <a:pt x="739" y="4986"/>
                      <a:pt x="675" y="4975"/>
                      <a:pt x="617" y="4954"/>
                    </a:cubicBezTo>
                    <a:cubicBezTo>
                      <a:pt x="206" y="4817"/>
                      <a:pt x="160" y="4223"/>
                      <a:pt x="137" y="4063"/>
                    </a:cubicBezTo>
                    <a:cubicBezTo>
                      <a:pt x="115" y="3310"/>
                      <a:pt x="343" y="2580"/>
                      <a:pt x="571" y="1872"/>
                    </a:cubicBezTo>
                    <a:cubicBezTo>
                      <a:pt x="754" y="1279"/>
                      <a:pt x="959" y="685"/>
                      <a:pt x="1142" y="92"/>
                    </a:cubicBezTo>
                    <a:cubicBezTo>
                      <a:pt x="1119" y="69"/>
                      <a:pt x="1096" y="46"/>
                      <a:pt x="10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67"/>
              <p:cNvSpPr/>
              <p:nvPr/>
            </p:nvSpPr>
            <p:spPr>
              <a:xfrm>
                <a:off x="1322875" y="4130850"/>
                <a:ext cx="55375" cy="80475"/>
              </a:xfrm>
              <a:custGeom>
                <a:avLst/>
                <a:gdLst/>
                <a:ahLst/>
                <a:cxnLst/>
                <a:rect l="l" t="t" r="r" b="b"/>
                <a:pathLst>
                  <a:path w="2215" h="3219" extrusionOk="0">
                    <a:moveTo>
                      <a:pt x="960" y="1"/>
                    </a:moveTo>
                    <a:cubicBezTo>
                      <a:pt x="594" y="754"/>
                      <a:pt x="298" y="1576"/>
                      <a:pt x="92" y="2420"/>
                    </a:cubicBezTo>
                    <a:cubicBezTo>
                      <a:pt x="1" y="2808"/>
                      <a:pt x="69" y="3082"/>
                      <a:pt x="298" y="3173"/>
                    </a:cubicBezTo>
                    <a:cubicBezTo>
                      <a:pt x="343" y="3196"/>
                      <a:pt x="389" y="3219"/>
                      <a:pt x="435" y="3219"/>
                    </a:cubicBezTo>
                    <a:cubicBezTo>
                      <a:pt x="617" y="3219"/>
                      <a:pt x="823" y="3059"/>
                      <a:pt x="982" y="2762"/>
                    </a:cubicBezTo>
                    <a:cubicBezTo>
                      <a:pt x="1393" y="2078"/>
                      <a:pt x="1827" y="1393"/>
                      <a:pt x="2215" y="708"/>
                    </a:cubicBezTo>
                    <a:cubicBezTo>
                      <a:pt x="2192" y="685"/>
                      <a:pt x="2146" y="685"/>
                      <a:pt x="2124" y="663"/>
                    </a:cubicBezTo>
                    <a:cubicBezTo>
                      <a:pt x="1713" y="1347"/>
                      <a:pt x="1302" y="2032"/>
                      <a:pt x="891" y="2717"/>
                    </a:cubicBezTo>
                    <a:cubicBezTo>
                      <a:pt x="811" y="2837"/>
                      <a:pt x="625" y="3098"/>
                      <a:pt x="426" y="3098"/>
                    </a:cubicBezTo>
                    <a:cubicBezTo>
                      <a:pt x="399" y="3098"/>
                      <a:pt x="371" y="3093"/>
                      <a:pt x="343" y="3082"/>
                    </a:cubicBezTo>
                    <a:cubicBezTo>
                      <a:pt x="92" y="2991"/>
                      <a:pt x="161" y="2557"/>
                      <a:pt x="206" y="2443"/>
                    </a:cubicBezTo>
                    <a:cubicBezTo>
                      <a:pt x="389" y="1621"/>
                      <a:pt x="686" y="822"/>
                      <a:pt x="1051" y="69"/>
                    </a:cubicBezTo>
                    <a:cubicBezTo>
                      <a:pt x="1028" y="46"/>
                      <a:pt x="1005" y="23"/>
                      <a:pt x="9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67"/>
              <p:cNvSpPr/>
              <p:nvPr/>
            </p:nvSpPr>
            <p:spPr>
              <a:xfrm>
                <a:off x="1153400" y="4251175"/>
                <a:ext cx="150100" cy="115950"/>
              </a:xfrm>
              <a:custGeom>
                <a:avLst/>
                <a:gdLst/>
                <a:ahLst/>
                <a:cxnLst/>
                <a:rect l="l" t="t" r="r" b="b"/>
                <a:pathLst>
                  <a:path w="6004" h="4638" extrusionOk="0">
                    <a:moveTo>
                      <a:pt x="1152" y="0"/>
                    </a:moveTo>
                    <a:cubicBezTo>
                      <a:pt x="928" y="0"/>
                      <a:pt x="704" y="13"/>
                      <a:pt x="480" y="27"/>
                    </a:cubicBezTo>
                    <a:cubicBezTo>
                      <a:pt x="457" y="49"/>
                      <a:pt x="457" y="95"/>
                      <a:pt x="434" y="118"/>
                    </a:cubicBezTo>
                    <a:cubicBezTo>
                      <a:pt x="434" y="118"/>
                      <a:pt x="412" y="141"/>
                      <a:pt x="412" y="141"/>
                    </a:cubicBezTo>
                    <a:cubicBezTo>
                      <a:pt x="661" y="127"/>
                      <a:pt x="911" y="104"/>
                      <a:pt x="1161" y="104"/>
                    </a:cubicBezTo>
                    <a:cubicBezTo>
                      <a:pt x="1322" y="104"/>
                      <a:pt x="1483" y="114"/>
                      <a:pt x="1644" y="141"/>
                    </a:cubicBezTo>
                    <a:cubicBezTo>
                      <a:pt x="2078" y="186"/>
                      <a:pt x="2466" y="346"/>
                      <a:pt x="2740" y="574"/>
                    </a:cubicBezTo>
                    <a:cubicBezTo>
                      <a:pt x="3037" y="848"/>
                      <a:pt x="3219" y="1213"/>
                      <a:pt x="3402" y="1579"/>
                    </a:cubicBezTo>
                    <a:cubicBezTo>
                      <a:pt x="3447" y="1716"/>
                      <a:pt x="3516" y="1830"/>
                      <a:pt x="3562" y="1944"/>
                    </a:cubicBezTo>
                    <a:cubicBezTo>
                      <a:pt x="4018" y="2766"/>
                      <a:pt x="4703" y="3473"/>
                      <a:pt x="5525" y="3952"/>
                    </a:cubicBezTo>
                    <a:cubicBezTo>
                      <a:pt x="5707" y="4044"/>
                      <a:pt x="5890" y="4181"/>
                      <a:pt x="5867" y="4341"/>
                    </a:cubicBezTo>
                    <a:cubicBezTo>
                      <a:pt x="5844" y="4432"/>
                      <a:pt x="5730" y="4500"/>
                      <a:pt x="5661" y="4523"/>
                    </a:cubicBezTo>
                    <a:cubicBezTo>
                      <a:pt x="5628" y="4530"/>
                      <a:pt x="5595" y="4533"/>
                      <a:pt x="5561" y="4533"/>
                    </a:cubicBezTo>
                    <a:cubicBezTo>
                      <a:pt x="5480" y="4533"/>
                      <a:pt x="5400" y="4516"/>
                      <a:pt x="5319" y="4500"/>
                    </a:cubicBezTo>
                    <a:cubicBezTo>
                      <a:pt x="4566" y="4295"/>
                      <a:pt x="3927" y="3838"/>
                      <a:pt x="3265" y="3313"/>
                    </a:cubicBezTo>
                    <a:lnTo>
                      <a:pt x="3174" y="3245"/>
                    </a:lnTo>
                    <a:cubicBezTo>
                      <a:pt x="2557" y="2788"/>
                      <a:pt x="1941" y="2286"/>
                      <a:pt x="1211" y="2035"/>
                    </a:cubicBezTo>
                    <a:cubicBezTo>
                      <a:pt x="923" y="1945"/>
                      <a:pt x="594" y="1884"/>
                      <a:pt x="266" y="1884"/>
                    </a:cubicBezTo>
                    <a:cubicBezTo>
                      <a:pt x="177" y="1884"/>
                      <a:pt x="89" y="1888"/>
                      <a:pt x="1" y="1898"/>
                    </a:cubicBezTo>
                    <a:cubicBezTo>
                      <a:pt x="1" y="1921"/>
                      <a:pt x="1" y="1967"/>
                      <a:pt x="1" y="1990"/>
                    </a:cubicBezTo>
                    <a:cubicBezTo>
                      <a:pt x="54" y="1987"/>
                      <a:pt x="107" y="1985"/>
                      <a:pt x="160" y="1985"/>
                    </a:cubicBezTo>
                    <a:cubicBezTo>
                      <a:pt x="517" y="1985"/>
                      <a:pt x="867" y="2050"/>
                      <a:pt x="1165" y="2149"/>
                    </a:cubicBezTo>
                    <a:cubicBezTo>
                      <a:pt x="1895" y="2400"/>
                      <a:pt x="2512" y="2880"/>
                      <a:pt x="3105" y="3336"/>
                    </a:cubicBezTo>
                    <a:lnTo>
                      <a:pt x="3196" y="3405"/>
                    </a:lnTo>
                    <a:cubicBezTo>
                      <a:pt x="3858" y="3930"/>
                      <a:pt x="4520" y="4409"/>
                      <a:pt x="5296" y="4592"/>
                    </a:cubicBezTo>
                    <a:cubicBezTo>
                      <a:pt x="5388" y="4614"/>
                      <a:pt x="5479" y="4637"/>
                      <a:pt x="5547" y="4637"/>
                    </a:cubicBezTo>
                    <a:lnTo>
                      <a:pt x="5684" y="4637"/>
                    </a:lnTo>
                    <a:cubicBezTo>
                      <a:pt x="5798" y="4592"/>
                      <a:pt x="5935" y="4500"/>
                      <a:pt x="5958" y="4363"/>
                    </a:cubicBezTo>
                    <a:cubicBezTo>
                      <a:pt x="6004" y="4112"/>
                      <a:pt x="5798" y="3952"/>
                      <a:pt x="5593" y="3838"/>
                    </a:cubicBezTo>
                    <a:cubicBezTo>
                      <a:pt x="4794" y="3405"/>
                      <a:pt x="4109" y="2697"/>
                      <a:pt x="3676" y="1875"/>
                    </a:cubicBezTo>
                    <a:cubicBezTo>
                      <a:pt x="3607" y="1761"/>
                      <a:pt x="3562" y="1647"/>
                      <a:pt x="3493" y="1533"/>
                    </a:cubicBezTo>
                    <a:cubicBezTo>
                      <a:pt x="3310" y="1168"/>
                      <a:pt x="3128" y="780"/>
                      <a:pt x="2808" y="483"/>
                    </a:cubicBezTo>
                    <a:cubicBezTo>
                      <a:pt x="2512" y="232"/>
                      <a:pt x="2124" y="72"/>
                      <a:pt x="1644" y="27"/>
                    </a:cubicBezTo>
                    <a:cubicBezTo>
                      <a:pt x="1480" y="7"/>
                      <a:pt x="1316" y="0"/>
                      <a:pt x="1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67"/>
              <p:cNvSpPr/>
              <p:nvPr/>
            </p:nvSpPr>
            <p:spPr>
              <a:xfrm>
                <a:off x="1316050" y="4181075"/>
                <a:ext cx="112425" cy="243675"/>
              </a:xfrm>
              <a:custGeom>
                <a:avLst/>
                <a:gdLst/>
                <a:ahLst/>
                <a:cxnLst/>
                <a:rect l="l" t="t" r="r" b="b"/>
                <a:pathLst>
                  <a:path w="4497" h="9747" extrusionOk="0">
                    <a:moveTo>
                      <a:pt x="4451" y="0"/>
                    </a:moveTo>
                    <a:cubicBezTo>
                      <a:pt x="4337" y="69"/>
                      <a:pt x="4223" y="183"/>
                      <a:pt x="4131" y="297"/>
                    </a:cubicBezTo>
                    <a:cubicBezTo>
                      <a:pt x="3880" y="662"/>
                      <a:pt x="3812" y="1141"/>
                      <a:pt x="3766" y="1461"/>
                    </a:cubicBezTo>
                    <a:cubicBezTo>
                      <a:pt x="3766" y="1598"/>
                      <a:pt x="3743" y="1735"/>
                      <a:pt x="3743" y="1872"/>
                    </a:cubicBezTo>
                    <a:cubicBezTo>
                      <a:pt x="3721" y="2123"/>
                      <a:pt x="3721" y="2397"/>
                      <a:pt x="3675" y="2648"/>
                    </a:cubicBezTo>
                    <a:cubicBezTo>
                      <a:pt x="3469" y="3675"/>
                      <a:pt x="2739" y="4520"/>
                      <a:pt x="1963" y="5364"/>
                    </a:cubicBezTo>
                    <a:cubicBezTo>
                      <a:pt x="1187" y="6163"/>
                      <a:pt x="411" y="7008"/>
                      <a:pt x="137" y="8080"/>
                    </a:cubicBezTo>
                    <a:cubicBezTo>
                      <a:pt x="0" y="8628"/>
                      <a:pt x="23" y="9199"/>
                      <a:pt x="205" y="9747"/>
                    </a:cubicBezTo>
                    <a:cubicBezTo>
                      <a:pt x="228" y="9724"/>
                      <a:pt x="251" y="9678"/>
                      <a:pt x="274" y="9632"/>
                    </a:cubicBezTo>
                    <a:cubicBezTo>
                      <a:pt x="137" y="9130"/>
                      <a:pt x="137" y="8605"/>
                      <a:pt x="251" y="8103"/>
                    </a:cubicBezTo>
                    <a:cubicBezTo>
                      <a:pt x="502" y="7053"/>
                      <a:pt x="1278" y="6231"/>
                      <a:pt x="2031" y="5433"/>
                    </a:cubicBezTo>
                    <a:cubicBezTo>
                      <a:pt x="2830" y="4588"/>
                      <a:pt x="3561" y="3744"/>
                      <a:pt x="3766" y="2671"/>
                    </a:cubicBezTo>
                    <a:cubicBezTo>
                      <a:pt x="3835" y="2420"/>
                      <a:pt x="3835" y="2146"/>
                      <a:pt x="3857" y="1895"/>
                    </a:cubicBezTo>
                    <a:cubicBezTo>
                      <a:pt x="3857" y="1758"/>
                      <a:pt x="3880" y="1598"/>
                      <a:pt x="3880" y="1461"/>
                    </a:cubicBezTo>
                    <a:cubicBezTo>
                      <a:pt x="3926" y="982"/>
                      <a:pt x="4040" y="639"/>
                      <a:pt x="4223" y="365"/>
                    </a:cubicBezTo>
                    <a:cubicBezTo>
                      <a:pt x="4291" y="274"/>
                      <a:pt x="4382" y="183"/>
                      <a:pt x="4497" y="91"/>
                    </a:cubicBezTo>
                    <a:cubicBezTo>
                      <a:pt x="4497" y="69"/>
                      <a:pt x="4474" y="23"/>
                      <a:pt x="4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67"/>
              <p:cNvSpPr/>
              <p:nvPr/>
            </p:nvSpPr>
            <p:spPr>
              <a:xfrm>
                <a:off x="1151700" y="4042975"/>
                <a:ext cx="89600" cy="95325"/>
              </a:xfrm>
              <a:custGeom>
                <a:avLst/>
                <a:gdLst/>
                <a:ahLst/>
                <a:cxnLst/>
                <a:rect l="l" t="t" r="r" b="b"/>
                <a:pathLst>
                  <a:path w="3584" h="3813" extrusionOk="0">
                    <a:moveTo>
                      <a:pt x="3584" y="0"/>
                    </a:moveTo>
                    <a:lnTo>
                      <a:pt x="3584" y="0"/>
                    </a:lnTo>
                    <a:cubicBezTo>
                      <a:pt x="3538" y="46"/>
                      <a:pt x="3493" y="92"/>
                      <a:pt x="3447" y="115"/>
                    </a:cubicBezTo>
                    <a:cubicBezTo>
                      <a:pt x="3264" y="936"/>
                      <a:pt x="2785" y="1690"/>
                      <a:pt x="2123" y="2169"/>
                    </a:cubicBezTo>
                    <a:cubicBezTo>
                      <a:pt x="1872" y="2351"/>
                      <a:pt x="1598" y="2511"/>
                      <a:pt x="1347" y="2648"/>
                    </a:cubicBezTo>
                    <a:cubicBezTo>
                      <a:pt x="959" y="2876"/>
                      <a:pt x="548" y="3105"/>
                      <a:pt x="229" y="3424"/>
                    </a:cubicBezTo>
                    <a:cubicBezTo>
                      <a:pt x="137" y="3516"/>
                      <a:pt x="69" y="3607"/>
                      <a:pt x="0" y="3698"/>
                    </a:cubicBezTo>
                    <a:cubicBezTo>
                      <a:pt x="23" y="3744"/>
                      <a:pt x="46" y="3767"/>
                      <a:pt x="69" y="3812"/>
                    </a:cubicBezTo>
                    <a:cubicBezTo>
                      <a:pt x="137" y="3698"/>
                      <a:pt x="206" y="3607"/>
                      <a:pt x="297" y="3493"/>
                    </a:cubicBezTo>
                    <a:cubicBezTo>
                      <a:pt x="617" y="3196"/>
                      <a:pt x="1027" y="2968"/>
                      <a:pt x="1393" y="2740"/>
                    </a:cubicBezTo>
                    <a:cubicBezTo>
                      <a:pt x="1667" y="2603"/>
                      <a:pt x="1940" y="2443"/>
                      <a:pt x="2192" y="2260"/>
                    </a:cubicBezTo>
                    <a:cubicBezTo>
                      <a:pt x="2899" y="1735"/>
                      <a:pt x="3424" y="891"/>
                      <a:pt x="3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67"/>
              <p:cNvSpPr/>
              <p:nvPr/>
            </p:nvSpPr>
            <p:spPr>
              <a:xfrm>
                <a:off x="1304050" y="4136600"/>
                <a:ext cx="172350" cy="303550"/>
              </a:xfrm>
              <a:custGeom>
                <a:avLst/>
                <a:gdLst/>
                <a:ahLst/>
                <a:cxnLst/>
                <a:rect l="l" t="t" r="r" b="b"/>
                <a:pathLst>
                  <a:path w="6894" h="12142" extrusionOk="0">
                    <a:moveTo>
                      <a:pt x="6331" y="0"/>
                    </a:moveTo>
                    <a:cubicBezTo>
                      <a:pt x="6092" y="0"/>
                      <a:pt x="5855" y="47"/>
                      <a:pt x="5639" y="136"/>
                    </a:cubicBezTo>
                    <a:cubicBezTo>
                      <a:pt x="4931" y="455"/>
                      <a:pt x="4497" y="1163"/>
                      <a:pt x="4246" y="1688"/>
                    </a:cubicBezTo>
                    <a:cubicBezTo>
                      <a:pt x="4086" y="2030"/>
                      <a:pt x="3972" y="2418"/>
                      <a:pt x="3858" y="2784"/>
                    </a:cubicBezTo>
                    <a:cubicBezTo>
                      <a:pt x="3744" y="3057"/>
                      <a:pt x="3653" y="3354"/>
                      <a:pt x="3539" y="3651"/>
                    </a:cubicBezTo>
                    <a:cubicBezTo>
                      <a:pt x="3151" y="4564"/>
                      <a:pt x="2580" y="5408"/>
                      <a:pt x="2009" y="6230"/>
                    </a:cubicBezTo>
                    <a:cubicBezTo>
                      <a:pt x="1941" y="6344"/>
                      <a:pt x="1872" y="6436"/>
                      <a:pt x="1804" y="6550"/>
                    </a:cubicBezTo>
                    <a:cubicBezTo>
                      <a:pt x="1165" y="7463"/>
                      <a:pt x="526" y="8444"/>
                      <a:pt x="229" y="9585"/>
                    </a:cubicBezTo>
                    <a:cubicBezTo>
                      <a:pt x="1" y="10476"/>
                      <a:pt x="23" y="11389"/>
                      <a:pt x="320" y="12142"/>
                    </a:cubicBezTo>
                    <a:cubicBezTo>
                      <a:pt x="343" y="12096"/>
                      <a:pt x="366" y="12051"/>
                      <a:pt x="389" y="12005"/>
                    </a:cubicBezTo>
                    <a:cubicBezTo>
                      <a:pt x="138" y="11297"/>
                      <a:pt x="115" y="10453"/>
                      <a:pt x="343" y="9608"/>
                    </a:cubicBezTo>
                    <a:cubicBezTo>
                      <a:pt x="640" y="8490"/>
                      <a:pt x="1256" y="7508"/>
                      <a:pt x="1895" y="6618"/>
                    </a:cubicBezTo>
                    <a:cubicBezTo>
                      <a:pt x="1964" y="6504"/>
                      <a:pt x="2032" y="6390"/>
                      <a:pt x="2101" y="6299"/>
                    </a:cubicBezTo>
                    <a:cubicBezTo>
                      <a:pt x="2671" y="5477"/>
                      <a:pt x="3265" y="4632"/>
                      <a:pt x="3653" y="3674"/>
                    </a:cubicBezTo>
                    <a:cubicBezTo>
                      <a:pt x="3767" y="3400"/>
                      <a:pt x="3858" y="3103"/>
                      <a:pt x="3949" y="2806"/>
                    </a:cubicBezTo>
                    <a:cubicBezTo>
                      <a:pt x="4064" y="2464"/>
                      <a:pt x="4201" y="2076"/>
                      <a:pt x="4360" y="1734"/>
                    </a:cubicBezTo>
                    <a:cubicBezTo>
                      <a:pt x="4589" y="1209"/>
                      <a:pt x="4999" y="547"/>
                      <a:pt x="5684" y="250"/>
                    </a:cubicBezTo>
                    <a:cubicBezTo>
                      <a:pt x="5891" y="161"/>
                      <a:pt x="6135" y="111"/>
                      <a:pt x="6381" y="111"/>
                    </a:cubicBezTo>
                    <a:cubicBezTo>
                      <a:pt x="6515" y="111"/>
                      <a:pt x="6650" y="126"/>
                      <a:pt x="6780" y="159"/>
                    </a:cubicBezTo>
                    <a:cubicBezTo>
                      <a:pt x="6803" y="136"/>
                      <a:pt x="6848" y="113"/>
                      <a:pt x="6894" y="90"/>
                    </a:cubicBezTo>
                    <a:cubicBezTo>
                      <a:pt x="6712" y="30"/>
                      <a:pt x="6521" y="0"/>
                      <a:pt x="6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67"/>
              <p:cNvSpPr/>
              <p:nvPr/>
            </p:nvSpPr>
            <p:spPr>
              <a:xfrm>
                <a:off x="1176800" y="4178775"/>
                <a:ext cx="116425" cy="90200"/>
              </a:xfrm>
              <a:custGeom>
                <a:avLst/>
                <a:gdLst/>
                <a:ahLst/>
                <a:cxnLst/>
                <a:rect l="l" t="t" r="r" b="b"/>
                <a:pathLst>
                  <a:path w="4657" h="3608" extrusionOk="0">
                    <a:moveTo>
                      <a:pt x="1" y="1"/>
                    </a:moveTo>
                    <a:cubicBezTo>
                      <a:pt x="23" y="47"/>
                      <a:pt x="46" y="69"/>
                      <a:pt x="92" y="115"/>
                    </a:cubicBezTo>
                    <a:cubicBezTo>
                      <a:pt x="959" y="298"/>
                      <a:pt x="1849" y="457"/>
                      <a:pt x="2648" y="891"/>
                    </a:cubicBezTo>
                    <a:cubicBezTo>
                      <a:pt x="3356" y="1279"/>
                      <a:pt x="3972" y="1895"/>
                      <a:pt x="4360" y="2603"/>
                    </a:cubicBezTo>
                    <a:cubicBezTo>
                      <a:pt x="4520" y="2900"/>
                      <a:pt x="4543" y="3128"/>
                      <a:pt x="4452" y="3288"/>
                    </a:cubicBezTo>
                    <a:cubicBezTo>
                      <a:pt x="4344" y="3449"/>
                      <a:pt x="4156" y="3500"/>
                      <a:pt x="3974" y="3500"/>
                    </a:cubicBezTo>
                    <a:cubicBezTo>
                      <a:pt x="3847" y="3500"/>
                      <a:pt x="3723" y="3476"/>
                      <a:pt x="3630" y="3448"/>
                    </a:cubicBezTo>
                    <a:cubicBezTo>
                      <a:pt x="2397" y="3174"/>
                      <a:pt x="1279" y="2466"/>
                      <a:pt x="275" y="1781"/>
                    </a:cubicBezTo>
                    <a:cubicBezTo>
                      <a:pt x="252" y="1804"/>
                      <a:pt x="229" y="1850"/>
                      <a:pt x="206" y="1873"/>
                    </a:cubicBezTo>
                    <a:cubicBezTo>
                      <a:pt x="1233" y="2580"/>
                      <a:pt x="2352" y="3265"/>
                      <a:pt x="3584" y="3562"/>
                    </a:cubicBezTo>
                    <a:cubicBezTo>
                      <a:pt x="3698" y="3584"/>
                      <a:pt x="3835" y="3607"/>
                      <a:pt x="3972" y="3607"/>
                    </a:cubicBezTo>
                    <a:cubicBezTo>
                      <a:pt x="4200" y="3607"/>
                      <a:pt x="4406" y="3562"/>
                      <a:pt x="4543" y="3356"/>
                    </a:cubicBezTo>
                    <a:cubicBezTo>
                      <a:pt x="4657" y="3151"/>
                      <a:pt x="4634" y="2900"/>
                      <a:pt x="4452" y="2557"/>
                    </a:cubicBezTo>
                    <a:cubicBezTo>
                      <a:pt x="4064" y="1827"/>
                      <a:pt x="3424" y="1211"/>
                      <a:pt x="2694" y="800"/>
                    </a:cubicBezTo>
                    <a:cubicBezTo>
                      <a:pt x="1895" y="343"/>
                      <a:pt x="959" y="183"/>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67"/>
              <p:cNvSpPr/>
              <p:nvPr/>
            </p:nvSpPr>
            <p:spPr>
              <a:xfrm>
                <a:off x="944550" y="4411025"/>
                <a:ext cx="105025" cy="123025"/>
              </a:xfrm>
              <a:custGeom>
                <a:avLst/>
                <a:gdLst/>
                <a:ahLst/>
                <a:cxnLst/>
                <a:rect l="l" t="t" r="r" b="b"/>
                <a:pathLst>
                  <a:path w="4201" h="4921" extrusionOk="0">
                    <a:moveTo>
                      <a:pt x="2557" y="1"/>
                    </a:moveTo>
                    <a:cubicBezTo>
                      <a:pt x="1987" y="320"/>
                      <a:pt x="1370" y="571"/>
                      <a:pt x="731" y="754"/>
                    </a:cubicBezTo>
                    <a:cubicBezTo>
                      <a:pt x="617" y="800"/>
                      <a:pt x="526" y="822"/>
                      <a:pt x="434" y="868"/>
                    </a:cubicBezTo>
                    <a:cubicBezTo>
                      <a:pt x="343" y="937"/>
                      <a:pt x="275" y="1028"/>
                      <a:pt x="275" y="1142"/>
                    </a:cubicBezTo>
                    <a:cubicBezTo>
                      <a:pt x="275" y="1325"/>
                      <a:pt x="457" y="1439"/>
                      <a:pt x="640" y="1507"/>
                    </a:cubicBezTo>
                    <a:cubicBezTo>
                      <a:pt x="891" y="1599"/>
                      <a:pt x="1165" y="1644"/>
                      <a:pt x="1416" y="1644"/>
                    </a:cubicBezTo>
                    <a:cubicBezTo>
                      <a:pt x="937" y="2101"/>
                      <a:pt x="434" y="2580"/>
                      <a:pt x="92" y="3151"/>
                    </a:cubicBezTo>
                    <a:cubicBezTo>
                      <a:pt x="46" y="3219"/>
                      <a:pt x="1" y="3310"/>
                      <a:pt x="1" y="3379"/>
                    </a:cubicBezTo>
                    <a:cubicBezTo>
                      <a:pt x="1" y="3470"/>
                      <a:pt x="46" y="3562"/>
                      <a:pt x="115" y="3607"/>
                    </a:cubicBezTo>
                    <a:cubicBezTo>
                      <a:pt x="132" y="3612"/>
                      <a:pt x="149" y="3613"/>
                      <a:pt x="165" y="3613"/>
                    </a:cubicBezTo>
                    <a:cubicBezTo>
                      <a:pt x="233" y="3613"/>
                      <a:pt x="292" y="3580"/>
                      <a:pt x="366" y="3562"/>
                    </a:cubicBezTo>
                    <a:cubicBezTo>
                      <a:pt x="571" y="3425"/>
                      <a:pt x="777" y="3288"/>
                      <a:pt x="959" y="3105"/>
                    </a:cubicBezTo>
                    <a:lnTo>
                      <a:pt x="959" y="3105"/>
                    </a:lnTo>
                    <a:cubicBezTo>
                      <a:pt x="731" y="3379"/>
                      <a:pt x="526" y="3721"/>
                      <a:pt x="389" y="4064"/>
                    </a:cubicBezTo>
                    <a:cubicBezTo>
                      <a:pt x="366" y="4155"/>
                      <a:pt x="343" y="4223"/>
                      <a:pt x="343" y="4292"/>
                    </a:cubicBezTo>
                    <a:cubicBezTo>
                      <a:pt x="343" y="4383"/>
                      <a:pt x="366" y="4452"/>
                      <a:pt x="434" y="4497"/>
                    </a:cubicBezTo>
                    <a:cubicBezTo>
                      <a:pt x="462" y="4514"/>
                      <a:pt x="493" y="4521"/>
                      <a:pt x="524" y="4521"/>
                    </a:cubicBezTo>
                    <a:cubicBezTo>
                      <a:pt x="622" y="4521"/>
                      <a:pt x="731" y="4452"/>
                      <a:pt x="800" y="4383"/>
                    </a:cubicBezTo>
                    <a:cubicBezTo>
                      <a:pt x="1119" y="4109"/>
                      <a:pt x="1416" y="3790"/>
                      <a:pt x="1690" y="3470"/>
                    </a:cubicBezTo>
                    <a:lnTo>
                      <a:pt x="1690" y="3470"/>
                    </a:lnTo>
                    <a:cubicBezTo>
                      <a:pt x="1530" y="3813"/>
                      <a:pt x="1370" y="4178"/>
                      <a:pt x="1256" y="4520"/>
                    </a:cubicBezTo>
                    <a:cubicBezTo>
                      <a:pt x="1233" y="4589"/>
                      <a:pt x="1210" y="4657"/>
                      <a:pt x="1210" y="4726"/>
                    </a:cubicBezTo>
                    <a:cubicBezTo>
                      <a:pt x="1210" y="4794"/>
                      <a:pt x="1256" y="4885"/>
                      <a:pt x="1302" y="4908"/>
                    </a:cubicBezTo>
                    <a:cubicBezTo>
                      <a:pt x="1323" y="4917"/>
                      <a:pt x="1344" y="4920"/>
                      <a:pt x="1366" y="4920"/>
                    </a:cubicBezTo>
                    <a:cubicBezTo>
                      <a:pt x="1458" y="4920"/>
                      <a:pt x="1547" y="4850"/>
                      <a:pt x="1621" y="4794"/>
                    </a:cubicBezTo>
                    <a:cubicBezTo>
                      <a:pt x="1964" y="4429"/>
                      <a:pt x="2260" y="4041"/>
                      <a:pt x="2557" y="3630"/>
                    </a:cubicBezTo>
                    <a:lnTo>
                      <a:pt x="2557" y="3630"/>
                    </a:lnTo>
                    <a:cubicBezTo>
                      <a:pt x="2534" y="3904"/>
                      <a:pt x="2489" y="4201"/>
                      <a:pt x="2466" y="4452"/>
                    </a:cubicBezTo>
                    <a:cubicBezTo>
                      <a:pt x="2443" y="4566"/>
                      <a:pt x="2443" y="4726"/>
                      <a:pt x="2557" y="4771"/>
                    </a:cubicBezTo>
                    <a:cubicBezTo>
                      <a:pt x="2567" y="4773"/>
                      <a:pt x="2577" y="4774"/>
                      <a:pt x="2587" y="4774"/>
                    </a:cubicBezTo>
                    <a:cubicBezTo>
                      <a:pt x="2687" y="4774"/>
                      <a:pt x="2769" y="4672"/>
                      <a:pt x="2831" y="4589"/>
                    </a:cubicBezTo>
                    <a:cubicBezTo>
                      <a:pt x="3425" y="3607"/>
                      <a:pt x="4041" y="2580"/>
                      <a:pt x="4201" y="1416"/>
                    </a:cubicBezTo>
                    <a:cubicBezTo>
                      <a:pt x="3676" y="1256"/>
                      <a:pt x="3219" y="868"/>
                      <a:pt x="2808" y="480"/>
                    </a:cubicBezTo>
                    <a:cubicBezTo>
                      <a:pt x="2694" y="366"/>
                      <a:pt x="2580" y="161"/>
                      <a:pt x="2557" y="1"/>
                    </a:cubicBez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67"/>
              <p:cNvSpPr/>
              <p:nvPr/>
            </p:nvSpPr>
            <p:spPr>
              <a:xfrm>
                <a:off x="1003325" y="4002800"/>
                <a:ext cx="328725" cy="450475"/>
              </a:xfrm>
              <a:custGeom>
                <a:avLst/>
                <a:gdLst/>
                <a:ahLst/>
                <a:cxnLst/>
                <a:rect l="l" t="t" r="r" b="b"/>
                <a:pathLst>
                  <a:path w="13149" h="18019" extrusionOk="0">
                    <a:moveTo>
                      <a:pt x="10879" y="1"/>
                    </a:moveTo>
                    <a:cubicBezTo>
                      <a:pt x="10288" y="1"/>
                      <a:pt x="9809" y="119"/>
                      <a:pt x="9177" y="238"/>
                    </a:cubicBezTo>
                    <a:cubicBezTo>
                      <a:pt x="7533" y="5807"/>
                      <a:pt x="4041" y="10623"/>
                      <a:pt x="640" y="15325"/>
                    </a:cubicBezTo>
                    <a:cubicBezTo>
                      <a:pt x="594" y="15348"/>
                      <a:pt x="571" y="15394"/>
                      <a:pt x="549" y="15417"/>
                    </a:cubicBezTo>
                    <a:cubicBezTo>
                      <a:pt x="526" y="15462"/>
                      <a:pt x="480" y="15485"/>
                      <a:pt x="457" y="15508"/>
                    </a:cubicBezTo>
                    <a:cubicBezTo>
                      <a:pt x="252" y="15736"/>
                      <a:pt x="1" y="15919"/>
                      <a:pt x="24" y="16216"/>
                    </a:cubicBezTo>
                    <a:cubicBezTo>
                      <a:pt x="46" y="16375"/>
                      <a:pt x="115" y="16512"/>
                      <a:pt x="229" y="16649"/>
                    </a:cubicBezTo>
                    <a:cubicBezTo>
                      <a:pt x="252" y="16672"/>
                      <a:pt x="275" y="16718"/>
                      <a:pt x="297" y="16741"/>
                    </a:cubicBezTo>
                    <a:cubicBezTo>
                      <a:pt x="320" y="16763"/>
                      <a:pt x="343" y="16809"/>
                      <a:pt x="389" y="16832"/>
                    </a:cubicBezTo>
                    <a:cubicBezTo>
                      <a:pt x="526" y="16992"/>
                      <a:pt x="663" y="17129"/>
                      <a:pt x="822" y="17266"/>
                    </a:cubicBezTo>
                    <a:cubicBezTo>
                      <a:pt x="845" y="17288"/>
                      <a:pt x="868" y="17311"/>
                      <a:pt x="891" y="17334"/>
                    </a:cubicBezTo>
                    <a:cubicBezTo>
                      <a:pt x="1096" y="17517"/>
                      <a:pt x="1325" y="17676"/>
                      <a:pt x="1530" y="17813"/>
                    </a:cubicBezTo>
                    <a:cubicBezTo>
                      <a:pt x="1576" y="17836"/>
                      <a:pt x="1599" y="17859"/>
                      <a:pt x="1644" y="17882"/>
                    </a:cubicBezTo>
                    <a:cubicBezTo>
                      <a:pt x="1713" y="17928"/>
                      <a:pt x="1758" y="17973"/>
                      <a:pt x="1850" y="18019"/>
                    </a:cubicBezTo>
                    <a:cubicBezTo>
                      <a:pt x="2055" y="17996"/>
                      <a:pt x="2306" y="17813"/>
                      <a:pt x="2397" y="17585"/>
                    </a:cubicBezTo>
                    <a:cubicBezTo>
                      <a:pt x="2420" y="17562"/>
                      <a:pt x="2443" y="17517"/>
                      <a:pt x="2443" y="17494"/>
                    </a:cubicBezTo>
                    <a:cubicBezTo>
                      <a:pt x="2443" y="17471"/>
                      <a:pt x="2443" y="17448"/>
                      <a:pt x="2443" y="17448"/>
                    </a:cubicBezTo>
                    <a:cubicBezTo>
                      <a:pt x="7898" y="13385"/>
                      <a:pt x="11824" y="7291"/>
                      <a:pt x="13148" y="626"/>
                    </a:cubicBezTo>
                    <a:cubicBezTo>
                      <a:pt x="12646" y="78"/>
                      <a:pt x="11893" y="33"/>
                      <a:pt x="11162" y="10"/>
                    </a:cubicBezTo>
                    <a:cubicBezTo>
                      <a:pt x="11064" y="4"/>
                      <a:pt x="10970" y="1"/>
                      <a:pt x="108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67"/>
              <p:cNvSpPr/>
              <p:nvPr/>
            </p:nvSpPr>
            <p:spPr>
              <a:xfrm>
                <a:off x="1211600" y="4011600"/>
                <a:ext cx="22300" cy="57650"/>
              </a:xfrm>
              <a:custGeom>
                <a:avLst/>
                <a:gdLst/>
                <a:ahLst/>
                <a:cxnLst/>
                <a:rect l="l" t="t" r="r" b="b"/>
                <a:pathLst>
                  <a:path w="892" h="2306" extrusionOk="0">
                    <a:moveTo>
                      <a:pt x="846" y="0"/>
                    </a:moveTo>
                    <a:cubicBezTo>
                      <a:pt x="823" y="0"/>
                      <a:pt x="800" y="0"/>
                      <a:pt x="777" y="23"/>
                    </a:cubicBezTo>
                    <a:cubicBezTo>
                      <a:pt x="503" y="753"/>
                      <a:pt x="229" y="1484"/>
                      <a:pt x="1" y="2237"/>
                    </a:cubicBezTo>
                    <a:cubicBezTo>
                      <a:pt x="1" y="2260"/>
                      <a:pt x="24" y="2283"/>
                      <a:pt x="47" y="2305"/>
                    </a:cubicBezTo>
                    <a:lnTo>
                      <a:pt x="69" y="2305"/>
                    </a:lnTo>
                    <a:cubicBezTo>
                      <a:pt x="92" y="2305"/>
                      <a:pt x="115" y="2283"/>
                      <a:pt x="115" y="2260"/>
                    </a:cubicBezTo>
                    <a:cubicBezTo>
                      <a:pt x="343" y="1529"/>
                      <a:pt x="594" y="799"/>
                      <a:pt x="891" y="69"/>
                    </a:cubicBezTo>
                    <a:cubicBezTo>
                      <a:pt x="891" y="46"/>
                      <a:pt x="891" y="23"/>
                      <a:pt x="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67"/>
              <p:cNvSpPr/>
              <p:nvPr/>
            </p:nvSpPr>
            <p:spPr>
              <a:xfrm>
                <a:off x="1312625" y="4023575"/>
                <a:ext cx="19425" cy="68500"/>
              </a:xfrm>
              <a:custGeom>
                <a:avLst/>
                <a:gdLst/>
                <a:ahLst/>
                <a:cxnLst/>
                <a:rect l="l" t="t" r="r" b="b"/>
                <a:pathLst>
                  <a:path w="777" h="2740" extrusionOk="0">
                    <a:moveTo>
                      <a:pt x="730" y="0"/>
                    </a:moveTo>
                    <a:cubicBezTo>
                      <a:pt x="685" y="0"/>
                      <a:pt x="662" y="23"/>
                      <a:pt x="662" y="46"/>
                    </a:cubicBezTo>
                    <a:cubicBezTo>
                      <a:pt x="479" y="936"/>
                      <a:pt x="251" y="1804"/>
                      <a:pt x="0" y="2648"/>
                    </a:cubicBezTo>
                    <a:cubicBezTo>
                      <a:pt x="0" y="2694"/>
                      <a:pt x="0" y="2717"/>
                      <a:pt x="46" y="2717"/>
                    </a:cubicBezTo>
                    <a:cubicBezTo>
                      <a:pt x="46" y="2739"/>
                      <a:pt x="46" y="2739"/>
                      <a:pt x="46" y="2739"/>
                    </a:cubicBezTo>
                    <a:cubicBezTo>
                      <a:pt x="69" y="2739"/>
                      <a:pt x="91" y="2717"/>
                      <a:pt x="114" y="2694"/>
                    </a:cubicBezTo>
                    <a:cubicBezTo>
                      <a:pt x="365" y="1826"/>
                      <a:pt x="594" y="959"/>
                      <a:pt x="776" y="69"/>
                    </a:cubicBezTo>
                    <a:cubicBezTo>
                      <a:pt x="776" y="46"/>
                      <a:pt x="753" y="23"/>
                      <a:pt x="7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67"/>
              <p:cNvSpPr/>
              <p:nvPr/>
            </p:nvSpPr>
            <p:spPr>
              <a:xfrm>
                <a:off x="1014750" y="4388200"/>
                <a:ext cx="49675" cy="54250"/>
              </a:xfrm>
              <a:custGeom>
                <a:avLst/>
                <a:gdLst/>
                <a:ahLst/>
                <a:cxnLst/>
                <a:rect l="l" t="t" r="r" b="b"/>
                <a:pathLst>
                  <a:path w="1987" h="2170" extrusionOk="0">
                    <a:moveTo>
                      <a:pt x="92" y="1"/>
                    </a:moveTo>
                    <a:cubicBezTo>
                      <a:pt x="69" y="46"/>
                      <a:pt x="23" y="69"/>
                      <a:pt x="0" y="92"/>
                    </a:cubicBezTo>
                    <a:cubicBezTo>
                      <a:pt x="92" y="252"/>
                      <a:pt x="183" y="412"/>
                      <a:pt x="274" y="549"/>
                    </a:cubicBezTo>
                    <a:cubicBezTo>
                      <a:pt x="297" y="594"/>
                      <a:pt x="320" y="617"/>
                      <a:pt x="343" y="640"/>
                    </a:cubicBezTo>
                    <a:cubicBezTo>
                      <a:pt x="480" y="845"/>
                      <a:pt x="639" y="1028"/>
                      <a:pt x="799" y="1211"/>
                    </a:cubicBezTo>
                    <a:cubicBezTo>
                      <a:pt x="822" y="1233"/>
                      <a:pt x="845" y="1279"/>
                      <a:pt x="868" y="1302"/>
                    </a:cubicBezTo>
                    <a:cubicBezTo>
                      <a:pt x="1050" y="1484"/>
                      <a:pt x="1233" y="1667"/>
                      <a:pt x="1438" y="1827"/>
                    </a:cubicBezTo>
                    <a:cubicBezTo>
                      <a:pt x="1461" y="1850"/>
                      <a:pt x="1507" y="1872"/>
                      <a:pt x="1530" y="1895"/>
                    </a:cubicBezTo>
                    <a:cubicBezTo>
                      <a:pt x="1666" y="1987"/>
                      <a:pt x="1803" y="2078"/>
                      <a:pt x="1940" y="2169"/>
                    </a:cubicBezTo>
                    <a:cubicBezTo>
                      <a:pt x="1963" y="2146"/>
                      <a:pt x="1986" y="2101"/>
                      <a:pt x="1986" y="2078"/>
                    </a:cubicBezTo>
                    <a:cubicBezTo>
                      <a:pt x="1849" y="1987"/>
                      <a:pt x="1712" y="1895"/>
                      <a:pt x="1575" y="1781"/>
                    </a:cubicBezTo>
                    <a:cubicBezTo>
                      <a:pt x="1552" y="1781"/>
                      <a:pt x="1552" y="1758"/>
                      <a:pt x="1530" y="1735"/>
                    </a:cubicBezTo>
                    <a:cubicBezTo>
                      <a:pt x="1096" y="1393"/>
                      <a:pt x="708" y="982"/>
                      <a:pt x="388" y="526"/>
                    </a:cubicBezTo>
                    <a:cubicBezTo>
                      <a:pt x="274" y="343"/>
                      <a:pt x="183" y="183"/>
                      <a:pt x="9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67"/>
              <p:cNvSpPr/>
              <p:nvPr/>
            </p:nvSpPr>
            <p:spPr>
              <a:xfrm>
                <a:off x="1009025" y="4400750"/>
                <a:ext cx="16025" cy="20575"/>
              </a:xfrm>
              <a:custGeom>
                <a:avLst/>
                <a:gdLst/>
                <a:ahLst/>
                <a:cxnLst/>
                <a:rect l="l" t="t" r="r" b="b"/>
                <a:pathLst>
                  <a:path w="641" h="823" extrusionOk="0">
                    <a:moveTo>
                      <a:pt x="617" y="1"/>
                    </a:moveTo>
                    <a:cubicBezTo>
                      <a:pt x="594" y="1"/>
                      <a:pt x="549" y="1"/>
                      <a:pt x="526" y="24"/>
                    </a:cubicBezTo>
                    <a:lnTo>
                      <a:pt x="503" y="47"/>
                    </a:lnTo>
                    <a:cubicBezTo>
                      <a:pt x="321" y="275"/>
                      <a:pt x="161" y="503"/>
                      <a:pt x="1" y="731"/>
                    </a:cubicBezTo>
                    <a:cubicBezTo>
                      <a:pt x="24" y="754"/>
                      <a:pt x="47" y="800"/>
                      <a:pt x="69" y="823"/>
                    </a:cubicBezTo>
                    <a:cubicBezTo>
                      <a:pt x="229" y="594"/>
                      <a:pt x="389" y="366"/>
                      <a:pt x="572" y="138"/>
                    </a:cubicBezTo>
                    <a:cubicBezTo>
                      <a:pt x="594" y="138"/>
                      <a:pt x="594" y="115"/>
                      <a:pt x="617" y="92"/>
                    </a:cubicBezTo>
                    <a:cubicBezTo>
                      <a:pt x="640" y="69"/>
                      <a:pt x="640" y="47"/>
                      <a:pt x="617" y="24"/>
                    </a:cubicBezTo>
                    <a:cubicBezTo>
                      <a:pt x="617" y="24"/>
                      <a:pt x="617" y="1"/>
                      <a:pt x="6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67"/>
              <p:cNvSpPr/>
              <p:nvPr/>
            </p:nvSpPr>
            <p:spPr>
              <a:xfrm>
                <a:off x="1023875" y="4417450"/>
                <a:ext cx="13725" cy="18725"/>
              </a:xfrm>
              <a:custGeom>
                <a:avLst/>
                <a:gdLst/>
                <a:ahLst/>
                <a:cxnLst/>
                <a:rect l="l" t="t" r="r" b="b"/>
                <a:pathLst>
                  <a:path w="549" h="749" extrusionOk="0">
                    <a:moveTo>
                      <a:pt x="468" y="1"/>
                    </a:moveTo>
                    <a:cubicBezTo>
                      <a:pt x="457" y="1"/>
                      <a:pt x="446" y="6"/>
                      <a:pt x="434" y="18"/>
                    </a:cubicBezTo>
                    <a:cubicBezTo>
                      <a:pt x="434" y="41"/>
                      <a:pt x="434" y="41"/>
                      <a:pt x="434" y="41"/>
                    </a:cubicBezTo>
                    <a:cubicBezTo>
                      <a:pt x="274" y="246"/>
                      <a:pt x="115" y="451"/>
                      <a:pt x="0" y="680"/>
                    </a:cubicBezTo>
                    <a:cubicBezTo>
                      <a:pt x="23" y="702"/>
                      <a:pt x="46" y="725"/>
                      <a:pt x="69" y="748"/>
                    </a:cubicBezTo>
                    <a:cubicBezTo>
                      <a:pt x="206" y="543"/>
                      <a:pt x="343" y="314"/>
                      <a:pt x="503" y="132"/>
                    </a:cubicBezTo>
                    <a:cubicBezTo>
                      <a:pt x="503" y="109"/>
                      <a:pt x="525" y="109"/>
                      <a:pt x="525" y="86"/>
                    </a:cubicBezTo>
                    <a:cubicBezTo>
                      <a:pt x="548" y="63"/>
                      <a:pt x="548" y="41"/>
                      <a:pt x="503" y="18"/>
                    </a:cubicBezTo>
                    <a:cubicBezTo>
                      <a:pt x="491" y="6"/>
                      <a:pt x="480" y="1"/>
                      <a:pt x="4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67"/>
              <p:cNvSpPr/>
              <p:nvPr/>
            </p:nvSpPr>
            <p:spPr>
              <a:xfrm>
                <a:off x="1041575" y="4431575"/>
                <a:ext cx="12575" cy="18275"/>
              </a:xfrm>
              <a:custGeom>
                <a:avLst/>
                <a:gdLst/>
                <a:ahLst/>
                <a:cxnLst/>
                <a:rect l="l" t="t" r="r" b="b"/>
                <a:pathLst>
                  <a:path w="503" h="731" extrusionOk="0">
                    <a:moveTo>
                      <a:pt x="457" y="0"/>
                    </a:moveTo>
                    <a:cubicBezTo>
                      <a:pt x="434" y="0"/>
                      <a:pt x="411" y="23"/>
                      <a:pt x="411" y="23"/>
                    </a:cubicBezTo>
                    <a:cubicBezTo>
                      <a:pt x="388" y="46"/>
                      <a:pt x="388" y="69"/>
                      <a:pt x="365" y="92"/>
                    </a:cubicBezTo>
                    <a:cubicBezTo>
                      <a:pt x="251" y="274"/>
                      <a:pt x="114" y="480"/>
                      <a:pt x="0" y="662"/>
                    </a:cubicBezTo>
                    <a:cubicBezTo>
                      <a:pt x="46" y="685"/>
                      <a:pt x="69" y="708"/>
                      <a:pt x="114" y="731"/>
                    </a:cubicBezTo>
                    <a:cubicBezTo>
                      <a:pt x="205" y="525"/>
                      <a:pt x="342" y="343"/>
                      <a:pt x="457" y="160"/>
                    </a:cubicBezTo>
                    <a:cubicBezTo>
                      <a:pt x="479" y="137"/>
                      <a:pt x="479" y="115"/>
                      <a:pt x="502" y="92"/>
                    </a:cubicBezTo>
                    <a:cubicBezTo>
                      <a:pt x="502" y="92"/>
                      <a:pt x="502" y="69"/>
                      <a:pt x="502" y="46"/>
                    </a:cubicBezTo>
                    <a:cubicBezTo>
                      <a:pt x="502" y="46"/>
                      <a:pt x="502" y="23"/>
                      <a:pt x="479" y="23"/>
                    </a:cubicBezTo>
                    <a:cubicBezTo>
                      <a:pt x="479" y="23"/>
                      <a:pt x="457" y="0"/>
                      <a:pt x="4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67"/>
              <p:cNvSpPr/>
              <p:nvPr/>
            </p:nvSpPr>
            <p:spPr>
              <a:xfrm>
                <a:off x="923450" y="3758525"/>
                <a:ext cx="239100" cy="152050"/>
              </a:xfrm>
              <a:custGeom>
                <a:avLst/>
                <a:gdLst/>
                <a:ahLst/>
                <a:cxnLst/>
                <a:rect l="l" t="t" r="r" b="b"/>
                <a:pathLst>
                  <a:path w="9564" h="6082" extrusionOk="0">
                    <a:moveTo>
                      <a:pt x="5093" y="0"/>
                    </a:moveTo>
                    <a:cubicBezTo>
                      <a:pt x="4953" y="0"/>
                      <a:pt x="4814" y="19"/>
                      <a:pt x="4679" y="57"/>
                    </a:cubicBezTo>
                    <a:cubicBezTo>
                      <a:pt x="3766" y="308"/>
                      <a:pt x="3173" y="1267"/>
                      <a:pt x="2237" y="1381"/>
                    </a:cubicBezTo>
                    <a:cubicBezTo>
                      <a:pt x="2165" y="1391"/>
                      <a:pt x="2092" y="1395"/>
                      <a:pt x="2020" y="1395"/>
                    </a:cubicBezTo>
                    <a:cubicBezTo>
                      <a:pt x="1891" y="1395"/>
                      <a:pt x="1762" y="1384"/>
                      <a:pt x="1633" y="1384"/>
                    </a:cubicBezTo>
                    <a:cubicBezTo>
                      <a:pt x="1514" y="1384"/>
                      <a:pt x="1396" y="1393"/>
                      <a:pt x="1278" y="1427"/>
                    </a:cubicBezTo>
                    <a:cubicBezTo>
                      <a:pt x="868" y="1541"/>
                      <a:pt x="594" y="1929"/>
                      <a:pt x="411" y="2317"/>
                    </a:cubicBezTo>
                    <a:cubicBezTo>
                      <a:pt x="46" y="3116"/>
                      <a:pt x="0" y="4097"/>
                      <a:pt x="411" y="4873"/>
                    </a:cubicBezTo>
                    <a:cubicBezTo>
                      <a:pt x="779" y="5569"/>
                      <a:pt x="1533" y="6081"/>
                      <a:pt x="2326" y="6081"/>
                    </a:cubicBezTo>
                    <a:cubicBezTo>
                      <a:pt x="2418" y="6081"/>
                      <a:pt x="2510" y="6074"/>
                      <a:pt x="2602" y="6060"/>
                    </a:cubicBezTo>
                    <a:cubicBezTo>
                      <a:pt x="3013" y="5672"/>
                      <a:pt x="3492" y="5170"/>
                      <a:pt x="3995" y="4919"/>
                    </a:cubicBezTo>
                    <a:cubicBezTo>
                      <a:pt x="4567" y="4633"/>
                      <a:pt x="5222" y="4501"/>
                      <a:pt x="5875" y="4501"/>
                    </a:cubicBezTo>
                    <a:cubicBezTo>
                      <a:pt x="6055" y="4501"/>
                      <a:pt x="6236" y="4511"/>
                      <a:pt x="6414" y="4531"/>
                    </a:cubicBezTo>
                    <a:cubicBezTo>
                      <a:pt x="7236" y="4622"/>
                      <a:pt x="8012" y="4942"/>
                      <a:pt x="8765" y="5284"/>
                    </a:cubicBezTo>
                    <a:cubicBezTo>
                      <a:pt x="9222" y="5124"/>
                      <a:pt x="9427" y="4554"/>
                      <a:pt x="9473" y="4074"/>
                    </a:cubicBezTo>
                    <a:cubicBezTo>
                      <a:pt x="9564" y="3230"/>
                      <a:pt x="9450" y="2385"/>
                      <a:pt x="9130" y="1609"/>
                    </a:cubicBezTo>
                    <a:cubicBezTo>
                      <a:pt x="9016" y="1313"/>
                      <a:pt x="8856" y="1016"/>
                      <a:pt x="8605" y="810"/>
                    </a:cubicBezTo>
                    <a:cubicBezTo>
                      <a:pt x="8421" y="627"/>
                      <a:pt x="8164" y="517"/>
                      <a:pt x="7903" y="517"/>
                    </a:cubicBezTo>
                    <a:cubicBezTo>
                      <a:pt x="7840" y="517"/>
                      <a:pt x="7777" y="523"/>
                      <a:pt x="7715" y="536"/>
                    </a:cubicBezTo>
                    <a:cubicBezTo>
                      <a:pt x="7432" y="602"/>
                      <a:pt x="7191" y="812"/>
                      <a:pt x="6912" y="812"/>
                    </a:cubicBezTo>
                    <a:cubicBezTo>
                      <a:pt x="6899" y="812"/>
                      <a:pt x="6885" y="811"/>
                      <a:pt x="6871" y="810"/>
                    </a:cubicBezTo>
                    <a:cubicBezTo>
                      <a:pt x="6574" y="788"/>
                      <a:pt x="6368" y="536"/>
                      <a:pt x="6117" y="354"/>
                    </a:cubicBezTo>
                    <a:cubicBezTo>
                      <a:pt x="5821" y="124"/>
                      <a:pt x="5455" y="0"/>
                      <a:pt x="50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67"/>
              <p:cNvSpPr/>
              <p:nvPr/>
            </p:nvSpPr>
            <p:spPr>
              <a:xfrm>
                <a:off x="968525" y="3815500"/>
                <a:ext cx="179775" cy="188325"/>
              </a:xfrm>
              <a:custGeom>
                <a:avLst/>
                <a:gdLst/>
                <a:ahLst/>
                <a:cxnLst/>
                <a:rect l="l" t="t" r="r" b="b"/>
                <a:pathLst>
                  <a:path w="7191" h="7533" extrusionOk="0">
                    <a:moveTo>
                      <a:pt x="3853" y="0"/>
                    </a:moveTo>
                    <a:cubicBezTo>
                      <a:pt x="3444" y="0"/>
                      <a:pt x="3038" y="159"/>
                      <a:pt x="2648" y="335"/>
                    </a:cubicBezTo>
                    <a:cubicBezTo>
                      <a:pt x="2077" y="586"/>
                      <a:pt x="1530" y="860"/>
                      <a:pt x="1005" y="1202"/>
                    </a:cubicBezTo>
                    <a:cubicBezTo>
                      <a:pt x="708" y="1385"/>
                      <a:pt x="411" y="1567"/>
                      <a:pt x="229" y="1864"/>
                    </a:cubicBezTo>
                    <a:cubicBezTo>
                      <a:pt x="23" y="2229"/>
                      <a:pt x="0" y="2686"/>
                      <a:pt x="115" y="3096"/>
                    </a:cubicBezTo>
                    <a:cubicBezTo>
                      <a:pt x="206" y="3507"/>
                      <a:pt x="434" y="3873"/>
                      <a:pt x="640" y="4238"/>
                    </a:cubicBezTo>
                    <a:cubicBezTo>
                      <a:pt x="845" y="4557"/>
                      <a:pt x="1050" y="4900"/>
                      <a:pt x="1279" y="5219"/>
                    </a:cubicBezTo>
                    <a:cubicBezTo>
                      <a:pt x="1484" y="5539"/>
                      <a:pt x="1712" y="5835"/>
                      <a:pt x="1963" y="6109"/>
                    </a:cubicBezTo>
                    <a:cubicBezTo>
                      <a:pt x="2192" y="6338"/>
                      <a:pt x="2443" y="6566"/>
                      <a:pt x="2694" y="6771"/>
                    </a:cubicBezTo>
                    <a:cubicBezTo>
                      <a:pt x="3059" y="7022"/>
                      <a:pt x="3424" y="7251"/>
                      <a:pt x="3835" y="7388"/>
                    </a:cubicBezTo>
                    <a:cubicBezTo>
                      <a:pt x="4115" y="7481"/>
                      <a:pt x="4418" y="7532"/>
                      <a:pt x="4719" y="7532"/>
                    </a:cubicBezTo>
                    <a:cubicBezTo>
                      <a:pt x="5154" y="7532"/>
                      <a:pt x="5584" y="7425"/>
                      <a:pt x="5935" y="7182"/>
                    </a:cubicBezTo>
                    <a:cubicBezTo>
                      <a:pt x="6506" y="6771"/>
                      <a:pt x="6780" y="6064"/>
                      <a:pt x="6802" y="5356"/>
                    </a:cubicBezTo>
                    <a:cubicBezTo>
                      <a:pt x="6825" y="4808"/>
                      <a:pt x="6734" y="4261"/>
                      <a:pt x="6574" y="3713"/>
                    </a:cubicBezTo>
                    <a:cubicBezTo>
                      <a:pt x="6643" y="3713"/>
                      <a:pt x="6688" y="3690"/>
                      <a:pt x="6734" y="3667"/>
                    </a:cubicBezTo>
                    <a:cubicBezTo>
                      <a:pt x="6939" y="3553"/>
                      <a:pt x="7076" y="3348"/>
                      <a:pt x="7122" y="3142"/>
                    </a:cubicBezTo>
                    <a:cubicBezTo>
                      <a:pt x="7190" y="2914"/>
                      <a:pt x="7168" y="2686"/>
                      <a:pt x="7122" y="2457"/>
                    </a:cubicBezTo>
                    <a:cubicBezTo>
                      <a:pt x="7053" y="2138"/>
                      <a:pt x="6916" y="1841"/>
                      <a:pt x="6688" y="1613"/>
                    </a:cubicBezTo>
                    <a:cubicBezTo>
                      <a:pt x="6606" y="1511"/>
                      <a:pt x="6470" y="1427"/>
                      <a:pt x="6344" y="1427"/>
                    </a:cubicBezTo>
                    <a:cubicBezTo>
                      <a:pt x="6329" y="1427"/>
                      <a:pt x="6314" y="1428"/>
                      <a:pt x="6300" y="1430"/>
                    </a:cubicBezTo>
                    <a:cubicBezTo>
                      <a:pt x="6140" y="1453"/>
                      <a:pt x="6049" y="1590"/>
                      <a:pt x="5958" y="1704"/>
                    </a:cubicBezTo>
                    <a:cubicBezTo>
                      <a:pt x="5958" y="1727"/>
                      <a:pt x="5958" y="1727"/>
                      <a:pt x="5958" y="1727"/>
                    </a:cubicBezTo>
                    <a:cubicBezTo>
                      <a:pt x="5935" y="1681"/>
                      <a:pt x="5935" y="1658"/>
                      <a:pt x="5912" y="1613"/>
                    </a:cubicBezTo>
                    <a:cubicBezTo>
                      <a:pt x="5707" y="1179"/>
                      <a:pt x="5456" y="723"/>
                      <a:pt x="5113" y="403"/>
                    </a:cubicBezTo>
                    <a:cubicBezTo>
                      <a:pt x="4862" y="175"/>
                      <a:pt x="4383" y="38"/>
                      <a:pt x="4063" y="15"/>
                    </a:cubicBezTo>
                    <a:cubicBezTo>
                      <a:pt x="3993" y="5"/>
                      <a:pt x="3923" y="0"/>
                      <a:pt x="3853" y="0"/>
                    </a:cubicBez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67"/>
              <p:cNvSpPr/>
              <p:nvPr/>
            </p:nvSpPr>
            <p:spPr>
              <a:xfrm>
                <a:off x="1113475" y="3882650"/>
                <a:ext cx="49650" cy="81025"/>
              </a:xfrm>
              <a:custGeom>
                <a:avLst/>
                <a:gdLst/>
                <a:ahLst/>
                <a:cxnLst/>
                <a:rect l="l" t="t" r="r" b="b"/>
                <a:pathLst>
                  <a:path w="1986" h="3241" extrusionOk="0">
                    <a:moveTo>
                      <a:pt x="957" y="0"/>
                    </a:moveTo>
                    <a:cubicBezTo>
                      <a:pt x="871" y="0"/>
                      <a:pt x="787" y="17"/>
                      <a:pt x="730" y="45"/>
                    </a:cubicBezTo>
                    <a:cubicBezTo>
                      <a:pt x="593" y="114"/>
                      <a:pt x="502" y="251"/>
                      <a:pt x="434" y="388"/>
                    </a:cubicBezTo>
                    <a:cubicBezTo>
                      <a:pt x="137" y="890"/>
                      <a:pt x="0" y="1460"/>
                      <a:pt x="23" y="2054"/>
                    </a:cubicBezTo>
                    <a:cubicBezTo>
                      <a:pt x="46" y="2465"/>
                      <a:pt x="160" y="2876"/>
                      <a:pt x="342" y="3241"/>
                    </a:cubicBezTo>
                    <a:cubicBezTo>
                      <a:pt x="479" y="3013"/>
                      <a:pt x="662" y="2830"/>
                      <a:pt x="913" y="2670"/>
                    </a:cubicBezTo>
                    <a:cubicBezTo>
                      <a:pt x="1210" y="2510"/>
                      <a:pt x="1370" y="2191"/>
                      <a:pt x="1506" y="1894"/>
                    </a:cubicBezTo>
                    <a:cubicBezTo>
                      <a:pt x="1643" y="1597"/>
                      <a:pt x="1758" y="1278"/>
                      <a:pt x="1986" y="1027"/>
                    </a:cubicBezTo>
                    <a:cubicBezTo>
                      <a:pt x="1689" y="776"/>
                      <a:pt x="1438" y="456"/>
                      <a:pt x="1255" y="114"/>
                    </a:cubicBezTo>
                    <a:cubicBezTo>
                      <a:pt x="1202" y="33"/>
                      <a:pt x="1078" y="0"/>
                      <a:pt x="957" y="0"/>
                    </a:cubicBezTo>
                    <a:close/>
                  </a:path>
                </a:pathLst>
              </a:custGeom>
              <a:solidFill>
                <a:srgbClr val="FAD1C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67"/>
              <p:cNvSpPr/>
              <p:nvPr/>
            </p:nvSpPr>
            <p:spPr>
              <a:xfrm>
                <a:off x="1036425" y="3902025"/>
                <a:ext cx="21150" cy="41675"/>
              </a:xfrm>
              <a:custGeom>
                <a:avLst/>
                <a:gdLst/>
                <a:ahLst/>
                <a:cxnLst/>
                <a:rect l="l" t="t" r="r" b="b"/>
                <a:pathLst>
                  <a:path w="846" h="1667" extrusionOk="0">
                    <a:moveTo>
                      <a:pt x="46" y="1"/>
                    </a:moveTo>
                    <a:cubicBezTo>
                      <a:pt x="23" y="1"/>
                      <a:pt x="1" y="46"/>
                      <a:pt x="1" y="69"/>
                    </a:cubicBezTo>
                    <a:cubicBezTo>
                      <a:pt x="115" y="412"/>
                      <a:pt x="160" y="754"/>
                      <a:pt x="115" y="1119"/>
                    </a:cubicBezTo>
                    <a:cubicBezTo>
                      <a:pt x="115" y="1256"/>
                      <a:pt x="92" y="1416"/>
                      <a:pt x="183" y="1530"/>
                    </a:cubicBezTo>
                    <a:cubicBezTo>
                      <a:pt x="252" y="1621"/>
                      <a:pt x="366" y="1667"/>
                      <a:pt x="503" y="1667"/>
                    </a:cubicBezTo>
                    <a:cubicBezTo>
                      <a:pt x="617" y="1667"/>
                      <a:pt x="731" y="1621"/>
                      <a:pt x="822" y="1598"/>
                    </a:cubicBezTo>
                    <a:cubicBezTo>
                      <a:pt x="845" y="1576"/>
                      <a:pt x="845" y="1553"/>
                      <a:pt x="845" y="1507"/>
                    </a:cubicBezTo>
                    <a:cubicBezTo>
                      <a:pt x="822" y="1484"/>
                      <a:pt x="799" y="1484"/>
                      <a:pt x="777" y="1484"/>
                    </a:cubicBezTo>
                    <a:cubicBezTo>
                      <a:pt x="685" y="1530"/>
                      <a:pt x="594" y="1553"/>
                      <a:pt x="503" y="1553"/>
                    </a:cubicBezTo>
                    <a:cubicBezTo>
                      <a:pt x="487" y="1557"/>
                      <a:pt x="470" y="1559"/>
                      <a:pt x="454" y="1559"/>
                    </a:cubicBezTo>
                    <a:cubicBezTo>
                      <a:pt x="381" y="1559"/>
                      <a:pt x="312" y="1518"/>
                      <a:pt x="275" y="1461"/>
                    </a:cubicBezTo>
                    <a:cubicBezTo>
                      <a:pt x="206" y="1393"/>
                      <a:pt x="229" y="1256"/>
                      <a:pt x="229" y="1142"/>
                    </a:cubicBezTo>
                    <a:lnTo>
                      <a:pt x="229" y="1119"/>
                    </a:lnTo>
                    <a:cubicBezTo>
                      <a:pt x="252" y="754"/>
                      <a:pt x="229" y="389"/>
                      <a:pt x="115" y="23"/>
                    </a:cubicBezTo>
                    <a:cubicBezTo>
                      <a:pt x="92" y="1"/>
                      <a:pt x="69"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67"/>
              <p:cNvSpPr/>
              <p:nvPr/>
            </p:nvSpPr>
            <p:spPr>
              <a:xfrm>
                <a:off x="1063825" y="3934900"/>
                <a:ext cx="16575" cy="29350"/>
              </a:xfrm>
              <a:custGeom>
                <a:avLst/>
                <a:gdLst/>
                <a:ahLst/>
                <a:cxnLst/>
                <a:rect l="l" t="t" r="r" b="b"/>
                <a:pathLst>
                  <a:path w="663" h="1174" extrusionOk="0">
                    <a:moveTo>
                      <a:pt x="566" y="1"/>
                    </a:moveTo>
                    <a:cubicBezTo>
                      <a:pt x="560" y="1"/>
                      <a:pt x="554" y="3"/>
                      <a:pt x="548" y="10"/>
                    </a:cubicBezTo>
                    <a:cubicBezTo>
                      <a:pt x="502" y="10"/>
                      <a:pt x="480" y="32"/>
                      <a:pt x="502" y="55"/>
                    </a:cubicBezTo>
                    <a:cubicBezTo>
                      <a:pt x="548" y="443"/>
                      <a:pt x="365" y="854"/>
                      <a:pt x="23" y="1059"/>
                    </a:cubicBezTo>
                    <a:cubicBezTo>
                      <a:pt x="0" y="1082"/>
                      <a:pt x="0" y="1105"/>
                      <a:pt x="23" y="1128"/>
                    </a:cubicBezTo>
                    <a:cubicBezTo>
                      <a:pt x="23" y="1151"/>
                      <a:pt x="46" y="1174"/>
                      <a:pt x="69" y="1174"/>
                    </a:cubicBezTo>
                    <a:cubicBezTo>
                      <a:pt x="69" y="1174"/>
                      <a:pt x="92" y="1151"/>
                      <a:pt x="92" y="1151"/>
                    </a:cubicBezTo>
                    <a:cubicBezTo>
                      <a:pt x="457" y="923"/>
                      <a:pt x="662" y="466"/>
                      <a:pt x="594" y="55"/>
                    </a:cubicBezTo>
                    <a:cubicBezTo>
                      <a:pt x="594" y="22"/>
                      <a:pt x="581" y="1"/>
                      <a:pt x="5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67"/>
              <p:cNvSpPr/>
              <p:nvPr/>
            </p:nvSpPr>
            <p:spPr>
              <a:xfrm>
                <a:off x="1122025" y="3859575"/>
                <a:ext cx="18275" cy="20225"/>
              </a:xfrm>
              <a:custGeom>
                <a:avLst/>
                <a:gdLst/>
                <a:ahLst/>
                <a:cxnLst/>
                <a:rect l="l" t="t" r="r" b="b"/>
                <a:pathLst>
                  <a:path w="731" h="809" extrusionOk="0">
                    <a:moveTo>
                      <a:pt x="523" y="1"/>
                    </a:moveTo>
                    <a:cubicBezTo>
                      <a:pt x="466" y="1"/>
                      <a:pt x="404" y="12"/>
                      <a:pt x="343" y="32"/>
                    </a:cubicBezTo>
                    <a:cubicBezTo>
                      <a:pt x="206" y="101"/>
                      <a:pt x="92" y="215"/>
                      <a:pt x="46" y="352"/>
                    </a:cubicBezTo>
                    <a:cubicBezTo>
                      <a:pt x="0" y="489"/>
                      <a:pt x="23" y="649"/>
                      <a:pt x="92" y="786"/>
                    </a:cubicBezTo>
                    <a:cubicBezTo>
                      <a:pt x="115" y="808"/>
                      <a:pt x="115" y="808"/>
                      <a:pt x="137" y="808"/>
                    </a:cubicBezTo>
                    <a:lnTo>
                      <a:pt x="160" y="808"/>
                    </a:lnTo>
                    <a:cubicBezTo>
                      <a:pt x="206" y="786"/>
                      <a:pt x="206" y="763"/>
                      <a:pt x="183" y="717"/>
                    </a:cubicBezTo>
                    <a:cubicBezTo>
                      <a:pt x="137" y="626"/>
                      <a:pt x="115" y="489"/>
                      <a:pt x="160" y="375"/>
                    </a:cubicBezTo>
                    <a:cubicBezTo>
                      <a:pt x="206" y="283"/>
                      <a:pt x="274" y="169"/>
                      <a:pt x="388" y="124"/>
                    </a:cubicBezTo>
                    <a:cubicBezTo>
                      <a:pt x="417" y="114"/>
                      <a:pt x="453" y="109"/>
                      <a:pt x="491" y="109"/>
                    </a:cubicBezTo>
                    <a:cubicBezTo>
                      <a:pt x="544" y="109"/>
                      <a:pt x="599" y="120"/>
                      <a:pt x="640" y="147"/>
                    </a:cubicBezTo>
                    <a:cubicBezTo>
                      <a:pt x="651" y="158"/>
                      <a:pt x="662" y="164"/>
                      <a:pt x="674" y="164"/>
                    </a:cubicBezTo>
                    <a:cubicBezTo>
                      <a:pt x="685" y="164"/>
                      <a:pt x="697" y="158"/>
                      <a:pt x="708" y="147"/>
                    </a:cubicBezTo>
                    <a:cubicBezTo>
                      <a:pt x="731" y="124"/>
                      <a:pt x="731" y="78"/>
                      <a:pt x="708" y="55"/>
                    </a:cubicBezTo>
                    <a:cubicBezTo>
                      <a:pt x="658" y="18"/>
                      <a:pt x="594" y="1"/>
                      <a:pt x="5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67"/>
              <p:cNvSpPr/>
              <p:nvPr/>
            </p:nvSpPr>
            <p:spPr>
              <a:xfrm>
                <a:off x="1127725" y="3863225"/>
                <a:ext cx="11450" cy="26275"/>
              </a:xfrm>
              <a:custGeom>
                <a:avLst/>
                <a:gdLst/>
                <a:ahLst/>
                <a:cxnLst/>
                <a:rect l="l" t="t" r="r" b="b"/>
                <a:pathLst>
                  <a:path w="458" h="1051" extrusionOk="0">
                    <a:moveTo>
                      <a:pt x="69" y="1"/>
                    </a:moveTo>
                    <a:cubicBezTo>
                      <a:pt x="46" y="23"/>
                      <a:pt x="23" y="46"/>
                      <a:pt x="1" y="69"/>
                    </a:cubicBezTo>
                    <a:cubicBezTo>
                      <a:pt x="138" y="160"/>
                      <a:pt x="252" y="297"/>
                      <a:pt x="297" y="457"/>
                    </a:cubicBezTo>
                    <a:cubicBezTo>
                      <a:pt x="343" y="640"/>
                      <a:pt x="343" y="822"/>
                      <a:pt x="275" y="982"/>
                    </a:cubicBezTo>
                    <a:cubicBezTo>
                      <a:pt x="252" y="1005"/>
                      <a:pt x="275" y="1028"/>
                      <a:pt x="297" y="1050"/>
                    </a:cubicBezTo>
                    <a:lnTo>
                      <a:pt x="320" y="1050"/>
                    </a:lnTo>
                    <a:cubicBezTo>
                      <a:pt x="343" y="1050"/>
                      <a:pt x="366" y="1050"/>
                      <a:pt x="366" y="1028"/>
                    </a:cubicBezTo>
                    <a:cubicBezTo>
                      <a:pt x="457" y="845"/>
                      <a:pt x="457" y="617"/>
                      <a:pt x="412" y="434"/>
                    </a:cubicBezTo>
                    <a:cubicBezTo>
                      <a:pt x="343" y="252"/>
                      <a:pt x="229" y="92"/>
                      <a:pt x="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67"/>
              <p:cNvSpPr/>
              <p:nvPr/>
            </p:nvSpPr>
            <p:spPr>
              <a:xfrm>
                <a:off x="1038150" y="3845400"/>
                <a:ext cx="30250" cy="9850"/>
              </a:xfrm>
              <a:custGeom>
                <a:avLst/>
                <a:gdLst/>
                <a:ahLst/>
                <a:cxnLst/>
                <a:rect l="l" t="t" r="r" b="b"/>
                <a:pathLst>
                  <a:path w="1210" h="394" extrusionOk="0">
                    <a:moveTo>
                      <a:pt x="662" y="0"/>
                    </a:moveTo>
                    <a:cubicBezTo>
                      <a:pt x="624" y="0"/>
                      <a:pt x="586" y="2"/>
                      <a:pt x="548" y="6"/>
                    </a:cubicBezTo>
                    <a:cubicBezTo>
                      <a:pt x="457" y="6"/>
                      <a:pt x="342" y="29"/>
                      <a:pt x="228" y="74"/>
                    </a:cubicBezTo>
                    <a:cubicBezTo>
                      <a:pt x="137" y="120"/>
                      <a:pt x="46" y="189"/>
                      <a:pt x="0" y="303"/>
                    </a:cubicBezTo>
                    <a:cubicBezTo>
                      <a:pt x="0" y="325"/>
                      <a:pt x="0" y="325"/>
                      <a:pt x="0" y="325"/>
                    </a:cubicBezTo>
                    <a:cubicBezTo>
                      <a:pt x="0" y="371"/>
                      <a:pt x="23" y="394"/>
                      <a:pt x="69" y="394"/>
                    </a:cubicBezTo>
                    <a:cubicBezTo>
                      <a:pt x="183" y="394"/>
                      <a:pt x="251" y="371"/>
                      <a:pt x="342" y="348"/>
                    </a:cubicBezTo>
                    <a:cubicBezTo>
                      <a:pt x="434" y="325"/>
                      <a:pt x="502" y="303"/>
                      <a:pt x="594" y="280"/>
                    </a:cubicBezTo>
                    <a:cubicBezTo>
                      <a:pt x="723" y="264"/>
                      <a:pt x="840" y="248"/>
                      <a:pt x="971" y="248"/>
                    </a:cubicBezTo>
                    <a:cubicBezTo>
                      <a:pt x="1025" y="248"/>
                      <a:pt x="1081" y="250"/>
                      <a:pt x="1141" y="257"/>
                    </a:cubicBezTo>
                    <a:cubicBezTo>
                      <a:pt x="1164" y="257"/>
                      <a:pt x="1187" y="234"/>
                      <a:pt x="1187" y="234"/>
                    </a:cubicBezTo>
                    <a:cubicBezTo>
                      <a:pt x="1210" y="211"/>
                      <a:pt x="1210" y="166"/>
                      <a:pt x="1187" y="143"/>
                    </a:cubicBezTo>
                    <a:cubicBezTo>
                      <a:pt x="1035" y="48"/>
                      <a:pt x="851" y="0"/>
                      <a:pt x="6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67"/>
              <p:cNvSpPr/>
              <p:nvPr/>
            </p:nvSpPr>
            <p:spPr>
              <a:xfrm>
                <a:off x="975950" y="3874825"/>
                <a:ext cx="25125" cy="19800"/>
              </a:xfrm>
              <a:custGeom>
                <a:avLst/>
                <a:gdLst/>
                <a:ahLst/>
                <a:cxnLst/>
                <a:rect l="l" t="t" r="r" b="b"/>
                <a:pathLst>
                  <a:path w="1005" h="792" extrusionOk="0">
                    <a:moveTo>
                      <a:pt x="763" y="1"/>
                    </a:moveTo>
                    <a:cubicBezTo>
                      <a:pt x="719" y="1"/>
                      <a:pt x="677" y="6"/>
                      <a:pt x="639" y="16"/>
                    </a:cubicBezTo>
                    <a:cubicBezTo>
                      <a:pt x="525" y="62"/>
                      <a:pt x="434" y="130"/>
                      <a:pt x="343" y="176"/>
                    </a:cubicBezTo>
                    <a:cubicBezTo>
                      <a:pt x="183" y="313"/>
                      <a:pt x="46" y="518"/>
                      <a:pt x="0" y="723"/>
                    </a:cubicBezTo>
                    <a:cubicBezTo>
                      <a:pt x="0" y="746"/>
                      <a:pt x="0" y="769"/>
                      <a:pt x="46" y="792"/>
                    </a:cubicBezTo>
                    <a:cubicBezTo>
                      <a:pt x="69" y="792"/>
                      <a:pt x="91" y="792"/>
                      <a:pt x="91" y="769"/>
                    </a:cubicBezTo>
                    <a:cubicBezTo>
                      <a:pt x="228" y="632"/>
                      <a:pt x="365" y="518"/>
                      <a:pt x="525" y="427"/>
                    </a:cubicBezTo>
                    <a:cubicBezTo>
                      <a:pt x="594" y="381"/>
                      <a:pt x="662" y="335"/>
                      <a:pt x="753" y="290"/>
                    </a:cubicBezTo>
                    <a:cubicBezTo>
                      <a:pt x="822" y="267"/>
                      <a:pt x="890" y="221"/>
                      <a:pt x="982" y="130"/>
                    </a:cubicBezTo>
                    <a:cubicBezTo>
                      <a:pt x="1004" y="107"/>
                      <a:pt x="1004" y="84"/>
                      <a:pt x="982" y="39"/>
                    </a:cubicBezTo>
                    <a:lnTo>
                      <a:pt x="959" y="39"/>
                    </a:lnTo>
                    <a:cubicBezTo>
                      <a:pt x="892" y="12"/>
                      <a:pt x="825" y="1"/>
                      <a:pt x="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67"/>
              <p:cNvSpPr/>
              <p:nvPr/>
            </p:nvSpPr>
            <p:spPr>
              <a:xfrm>
                <a:off x="947400" y="3893475"/>
                <a:ext cx="91900" cy="91900"/>
              </a:xfrm>
              <a:custGeom>
                <a:avLst/>
                <a:gdLst/>
                <a:ahLst/>
                <a:cxnLst/>
                <a:rect l="l" t="t" r="r" b="b"/>
                <a:pathLst>
                  <a:path w="3676" h="3676" extrusionOk="0">
                    <a:moveTo>
                      <a:pt x="1827" y="114"/>
                    </a:moveTo>
                    <a:cubicBezTo>
                      <a:pt x="2786" y="114"/>
                      <a:pt x="3562" y="890"/>
                      <a:pt x="3562" y="1849"/>
                    </a:cubicBezTo>
                    <a:cubicBezTo>
                      <a:pt x="3562" y="2785"/>
                      <a:pt x="2786" y="3561"/>
                      <a:pt x="1827" y="3561"/>
                    </a:cubicBezTo>
                    <a:cubicBezTo>
                      <a:pt x="891" y="3561"/>
                      <a:pt x="115" y="2785"/>
                      <a:pt x="115" y="1849"/>
                    </a:cubicBezTo>
                    <a:cubicBezTo>
                      <a:pt x="115" y="890"/>
                      <a:pt x="891" y="114"/>
                      <a:pt x="1827" y="114"/>
                    </a:cubicBezTo>
                    <a:close/>
                    <a:moveTo>
                      <a:pt x="1827" y="0"/>
                    </a:moveTo>
                    <a:cubicBezTo>
                      <a:pt x="823" y="0"/>
                      <a:pt x="1" y="822"/>
                      <a:pt x="1" y="1849"/>
                    </a:cubicBezTo>
                    <a:cubicBezTo>
                      <a:pt x="1" y="2853"/>
                      <a:pt x="823" y="3675"/>
                      <a:pt x="1827" y="3675"/>
                    </a:cubicBezTo>
                    <a:cubicBezTo>
                      <a:pt x="2854" y="3675"/>
                      <a:pt x="3676" y="2853"/>
                      <a:pt x="3676" y="1849"/>
                    </a:cubicBezTo>
                    <a:cubicBezTo>
                      <a:pt x="3676" y="822"/>
                      <a:pt x="2854" y="0"/>
                      <a:pt x="18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67"/>
              <p:cNvSpPr/>
              <p:nvPr/>
            </p:nvSpPr>
            <p:spPr>
              <a:xfrm>
                <a:off x="1033575" y="3850100"/>
                <a:ext cx="91900" cy="92475"/>
              </a:xfrm>
              <a:custGeom>
                <a:avLst/>
                <a:gdLst/>
                <a:ahLst/>
                <a:cxnLst/>
                <a:rect l="l" t="t" r="r" b="b"/>
                <a:pathLst>
                  <a:path w="3676" h="3699" extrusionOk="0">
                    <a:moveTo>
                      <a:pt x="1849" y="115"/>
                    </a:moveTo>
                    <a:cubicBezTo>
                      <a:pt x="2808" y="115"/>
                      <a:pt x="3584" y="891"/>
                      <a:pt x="3584" y="1849"/>
                    </a:cubicBezTo>
                    <a:cubicBezTo>
                      <a:pt x="3584" y="2808"/>
                      <a:pt x="2808" y="3584"/>
                      <a:pt x="1849" y="3584"/>
                    </a:cubicBezTo>
                    <a:cubicBezTo>
                      <a:pt x="891" y="3584"/>
                      <a:pt x="115" y="2808"/>
                      <a:pt x="115" y="1849"/>
                    </a:cubicBezTo>
                    <a:cubicBezTo>
                      <a:pt x="115" y="891"/>
                      <a:pt x="891" y="115"/>
                      <a:pt x="1849" y="115"/>
                    </a:cubicBezTo>
                    <a:close/>
                    <a:moveTo>
                      <a:pt x="1849" y="1"/>
                    </a:moveTo>
                    <a:cubicBezTo>
                      <a:pt x="822" y="1"/>
                      <a:pt x="0" y="845"/>
                      <a:pt x="0" y="1849"/>
                    </a:cubicBezTo>
                    <a:cubicBezTo>
                      <a:pt x="0" y="2854"/>
                      <a:pt x="822" y="3698"/>
                      <a:pt x="1849" y="3698"/>
                    </a:cubicBezTo>
                    <a:cubicBezTo>
                      <a:pt x="2854" y="3698"/>
                      <a:pt x="3675" y="2854"/>
                      <a:pt x="3675" y="1849"/>
                    </a:cubicBezTo>
                    <a:cubicBezTo>
                      <a:pt x="3675" y="845"/>
                      <a:pt x="2854" y="1"/>
                      <a:pt x="1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67"/>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67"/>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67"/>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67"/>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67"/>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67"/>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67"/>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67"/>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67"/>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67"/>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67"/>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67"/>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67"/>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67"/>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67"/>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67"/>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67"/>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67"/>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67"/>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58" name="Google Shape;3858;p67"/>
            <p:cNvGrpSpPr/>
            <p:nvPr/>
          </p:nvGrpSpPr>
          <p:grpSpPr>
            <a:xfrm rot="244428" flipH="1">
              <a:off x="1359036" y="3274287"/>
              <a:ext cx="148912" cy="74297"/>
              <a:chOff x="8450971" y="1798078"/>
              <a:chExt cx="215457" cy="119607"/>
            </a:xfrm>
          </p:grpSpPr>
          <p:sp>
            <p:nvSpPr>
              <p:cNvPr id="3859" name="Google Shape;3859;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63" name="Google Shape;3863;p67"/>
          <p:cNvGrpSpPr/>
          <p:nvPr/>
        </p:nvGrpSpPr>
        <p:grpSpPr>
          <a:xfrm>
            <a:off x="2146607" y="1314783"/>
            <a:ext cx="7909957" cy="4634012"/>
            <a:chOff x="1609955" y="986087"/>
            <a:chExt cx="5932468" cy="3475509"/>
          </a:xfrm>
        </p:grpSpPr>
        <p:grpSp>
          <p:nvGrpSpPr>
            <p:cNvPr id="3864" name="Google Shape;3864;p67"/>
            <p:cNvGrpSpPr/>
            <p:nvPr/>
          </p:nvGrpSpPr>
          <p:grpSpPr>
            <a:xfrm>
              <a:off x="1609955" y="1223412"/>
              <a:ext cx="5932468" cy="3238183"/>
              <a:chOff x="1609955" y="1223412"/>
              <a:chExt cx="5932468" cy="3238183"/>
            </a:xfrm>
          </p:grpSpPr>
          <p:grpSp>
            <p:nvGrpSpPr>
              <p:cNvPr id="3865" name="Google Shape;3865;p67"/>
              <p:cNvGrpSpPr/>
              <p:nvPr/>
            </p:nvGrpSpPr>
            <p:grpSpPr>
              <a:xfrm>
                <a:off x="2589330" y="1223412"/>
                <a:ext cx="4953093" cy="2473818"/>
                <a:chOff x="2589330" y="1223412"/>
                <a:chExt cx="4953093" cy="2473818"/>
              </a:xfrm>
            </p:grpSpPr>
            <p:grpSp>
              <p:nvGrpSpPr>
                <p:cNvPr id="3866" name="Google Shape;3866;p67"/>
                <p:cNvGrpSpPr/>
                <p:nvPr/>
              </p:nvGrpSpPr>
              <p:grpSpPr>
                <a:xfrm>
                  <a:off x="7016350" y="1223412"/>
                  <a:ext cx="526073" cy="2473818"/>
                  <a:chOff x="7867825" y="2578787"/>
                  <a:chExt cx="526073" cy="2473818"/>
                </a:xfrm>
              </p:grpSpPr>
              <p:sp>
                <p:nvSpPr>
                  <p:cNvPr id="3867" name="Google Shape;3867;p67"/>
                  <p:cNvSpPr/>
                  <p:nvPr/>
                </p:nvSpPr>
                <p:spPr>
                  <a:xfrm flipH="1">
                    <a:off x="7867825" y="49088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67"/>
                  <p:cNvSpPr/>
                  <p:nvPr/>
                </p:nvSpPr>
                <p:spPr>
                  <a:xfrm rot="5592085" flipH="1">
                    <a:off x="8284077" y="2546888"/>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69" name="Google Shape;3869;p67"/>
                <p:cNvSpPr/>
                <p:nvPr/>
              </p:nvSpPr>
              <p:spPr>
                <a:xfrm rot="1191017" flipH="1">
                  <a:off x="2612716" y="1639090"/>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70" name="Google Shape;3870;p67"/>
              <p:cNvSpPr/>
              <p:nvPr/>
            </p:nvSpPr>
            <p:spPr>
              <a:xfrm rot="1191017" flipH="1">
                <a:off x="1633341" y="4264477"/>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71" name="Google Shape;3871;p67"/>
            <p:cNvGrpSpPr/>
            <p:nvPr/>
          </p:nvGrpSpPr>
          <p:grpSpPr>
            <a:xfrm>
              <a:off x="3465612" y="3877080"/>
              <a:ext cx="2548602" cy="262912"/>
              <a:chOff x="3465612" y="4484980"/>
              <a:chExt cx="2548602" cy="262912"/>
            </a:xfrm>
          </p:grpSpPr>
          <p:sp>
            <p:nvSpPr>
              <p:cNvPr id="3872" name="Google Shape;3872;p67"/>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67"/>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74" name="Google Shape;3874;p67"/>
            <p:cNvSpPr/>
            <p:nvPr/>
          </p:nvSpPr>
          <p:spPr>
            <a:xfrm rot="-4108731" flipH="1">
              <a:off x="5991599" y="9857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 name="TextBox 4"/>
          <p:cNvSpPr txBox="1"/>
          <p:nvPr/>
        </p:nvSpPr>
        <p:spPr>
          <a:xfrm>
            <a:off x="3299234" y="74125"/>
            <a:ext cx="4770381" cy="748988"/>
          </a:xfrm>
          <a:prstGeom prst="rect">
            <a:avLst/>
          </a:prstGeom>
          <a:noFill/>
        </p:spPr>
        <p:txBody>
          <a:bodyPr wrap="square" rtlCol="0">
            <a:spAutoFit/>
          </a:bodyPr>
          <a:lstStyle/>
          <a:p>
            <a:pPr algn="ctr" defTabSz="1219170">
              <a:buClr>
                <a:srgbClr val="000000"/>
              </a:buClr>
            </a:pPr>
            <a:r>
              <a:rPr lang="en-US" sz="4267" b="1" kern="0" dirty="0" smtClean="0">
                <a:solidFill>
                  <a:srgbClr val="C00000"/>
                </a:solidFill>
                <a:latin typeface="Arial"/>
                <a:cs typeface="Arial"/>
                <a:sym typeface="Arial"/>
              </a:rPr>
              <a:t>LUYỆN TẬP</a:t>
            </a:r>
            <a:endParaRPr lang="en-US" sz="4267" b="1" kern="0" dirty="0">
              <a:solidFill>
                <a:srgbClr val="C00000"/>
              </a:solidFill>
              <a:latin typeface="Arial"/>
              <a:cs typeface="Arial"/>
              <a:sym typeface="Arial"/>
            </a:endParaRPr>
          </a:p>
        </p:txBody>
      </p:sp>
      <p:sp>
        <p:nvSpPr>
          <p:cNvPr id="6" name="Rounded Rectangular Callout 5"/>
          <p:cNvSpPr/>
          <p:nvPr/>
        </p:nvSpPr>
        <p:spPr>
          <a:xfrm>
            <a:off x="1137716" y="943578"/>
            <a:ext cx="9402716" cy="1315518"/>
          </a:xfrm>
          <a:prstGeom prst="wedgeRoundRectCallout">
            <a:avLst>
              <a:gd name="adj1" fmla="val -21536"/>
              <a:gd name="adj2" fmla="val 68334"/>
              <a:gd name="adj3" fmla="val 16667"/>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800" dirty="0" smtClean="0">
                <a:latin typeface="Times New Roman" panose="02020603050405020304" pitchFamily="18" charset="0"/>
                <a:ea typeface="Times New Roman" panose="02020603050405020304" pitchFamily="18" charset="0"/>
                <a:cs typeface="Arial" panose="020B0604020202020204" pitchFamily="34" charset="0"/>
              </a:rPr>
              <a:t>1. So </a:t>
            </a:r>
            <a:r>
              <a:rPr lang="fr-FR" sz="2800" dirty="0" err="1">
                <a:latin typeface="Times New Roman" panose="02020603050405020304" pitchFamily="18" charset="0"/>
                <a:ea typeface="Times New Roman" panose="02020603050405020304" pitchFamily="18" charset="0"/>
                <a:cs typeface="Arial" panose="020B0604020202020204" pitchFamily="34" charset="0"/>
              </a:rPr>
              <a:t>sánh</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nhân</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giống</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thuần</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chủng</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và</a:t>
            </a:r>
            <a:r>
              <a:rPr lang="fr-FR" sz="2800" dirty="0">
                <a:latin typeface="Times New Roman" panose="02020603050405020304" pitchFamily="18" charset="0"/>
                <a:ea typeface="Times New Roman" panose="02020603050405020304" pitchFamily="18" charset="0"/>
                <a:cs typeface="Arial" panose="020B0604020202020204" pitchFamily="34" charset="0"/>
              </a:rPr>
              <a:t> lai </a:t>
            </a:r>
            <a:r>
              <a:rPr lang="fr-FR" sz="2800" dirty="0" err="1">
                <a:latin typeface="Times New Roman" panose="02020603050405020304" pitchFamily="18" charset="0"/>
                <a:ea typeface="Times New Roman" panose="02020603050405020304" pitchFamily="18" charset="0"/>
                <a:cs typeface="Arial" panose="020B0604020202020204" pitchFamily="34" charset="0"/>
              </a:rPr>
              <a:t>giống</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cho</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ví</a:t>
            </a:r>
            <a:r>
              <a:rPr lang="fr-FR" sz="2800" dirty="0">
                <a:latin typeface="Times New Roman" panose="02020603050405020304" pitchFamily="18" charset="0"/>
                <a:ea typeface="Times New Roman" panose="02020603050405020304" pitchFamily="18" charset="0"/>
                <a:cs typeface="Arial" panose="020B0604020202020204" pitchFamily="34" charset="0"/>
              </a:rPr>
              <a:t> </a:t>
            </a:r>
            <a:r>
              <a:rPr lang="fr-FR" sz="2800" dirty="0" err="1">
                <a:latin typeface="Times New Roman" panose="02020603050405020304" pitchFamily="18" charset="0"/>
                <a:ea typeface="Times New Roman" panose="02020603050405020304" pitchFamily="18" charset="0"/>
                <a:cs typeface="Arial" panose="020B0604020202020204" pitchFamily="34" charset="0"/>
              </a:rPr>
              <a:t>dụ</a:t>
            </a:r>
            <a:endParaRPr lang="en-US" sz="20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 name="Rectangle 1"/>
          <p:cNvSpPr/>
          <p:nvPr/>
        </p:nvSpPr>
        <p:spPr>
          <a:xfrm>
            <a:off x="2270704" y="2639243"/>
            <a:ext cx="7607760" cy="2677656"/>
          </a:xfrm>
          <a:prstGeom prst="rect">
            <a:avLst/>
          </a:prstGeom>
        </p:spPr>
        <p:style>
          <a:lnRef idx="3">
            <a:schemeClr val="lt1"/>
          </a:lnRef>
          <a:fillRef idx="1">
            <a:schemeClr val="accent5"/>
          </a:fillRef>
          <a:effectRef idx="1">
            <a:schemeClr val="accent5"/>
          </a:effectRef>
          <a:fontRef idx="minor">
            <a:schemeClr val="lt1"/>
          </a:fontRef>
        </p:style>
        <p:txBody>
          <a:bodyPr wrap="square">
            <a:spAutoFit/>
          </a:bodyPr>
          <a:lstStyle/>
          <a:p>
            <a:pPr algn="just">
              <a:lnSpc>
                <a:spcPct val="150000"/>
              </a:lnSpc>
            </a:pPr>
            <a:r>
              <a:rPr lang="de-DE" sz="2800"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1. </a:t>
            </a:r>
            <a:r>
              <a:rPr lang="en-US" sz="2800" dirty="0" err="1">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C00000"/>
              </a:solidFill>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50000"/>
              </a:lnSpc>
              <a:spcBef>
                <a:spcPts val="0"/>
              </a:spcBef>
              <a:spcAft>
                <a:spcPts val="0"/>
              </a:spcAft>
              <a:buSzPts val="1000"/>
              <a:buFont typeface="Symbol" panose="05050102010706020507" pitchFamily="18" charset="2"/>
              <a:buChar char=""/>
              <a:tabLst>
                <a:tab pos="457200" algn="l"/>
              </a:tabLst>
            </a:pP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srgbClr val="333333"/>
              </a:solidFill>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just">
              <a:lnSpc>
                <a:spcPct val="150000"/>
              </a:lnSpc>
              <a:spcBef>
                <a:spcPts val="0"/>
              </a:spcBef>
              <a:spcAft>
                <a:spcPts val="0"/>
              </a:spcAft>
              <a:buSzPts val="1000"/>
              <a:buFont typeface="Symbol" panose="05050102010706020507" pitchFamily="18" charset="2"/>
              <a:buChar char=""/>
              <a:tabLst>
                <a:tab pos="457200" algn="l"/>
              </a:tabLst>
            </a:pP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đáo</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4462185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680"/>
        <p:cNvGrpSpPr/>
        <p:nvPr/>
      </p:nvGrpSpPr>
      <p:grpSpPr>
        <a:xfrm>
          <a:off x="0" y="0"/>
          <a:ext cx="0" cy="0"/>
          <a:chOff x="0" y="0"/>
          <a:chExt cx="0" cy="0"/>
        </a:xfrm>
      </p:grpSpPr>
      <p:grpSp>
        <p:nvGrpSpPr>
          <p:cNvPr id="3684" name="Google Shape;3684;p67"/>
          <p:cNvGrpSpPr/>
          <p:nvPr/>
        </p:nvGrpSpPr>
        <p:grpSpPr>
          <a:xfrm>
            <a:off x="9195102" y="3081674"/>
            <a:ext cx="2609637" cy="3195028"/>
            <a:chOff x="6896326" y="2311255"/>
            <a:chExt cx="1957228" cy="2396271"/>
          </a:xfrm>
        </p:grpSpPr>
        <p:sp>
          <p:nvSpPr>
            <p:cNvPr id="3685" name="Google Shape;3685;p67"/>
            <p:cNvSpPr/>
            <p:nvPr/>
          </p:nvSpPr>
          <p:spPr>
            <a:xfrm>
              <a:off x="6896326" y="4153353"/>
              <a:ext cx="248823" cy="394288"/>
            </a:xfrm>
            <a:custGeom>
              <a:avLst/>
              <a:gdLst/>
              <a:ahLst/>
              <a:cxnLst/>
              <a:rect l="l" t="t" r="r" b="b"/>
              <a:pathLst>
                <a:path w="5319" h="8429" extrusionOk="0">
                  <a:moveTo>
                    <a:pt x="3698" y="0"/>
                  </a:moveTo>
                  <a:cubicBezTo>
                    <a:pt x="2990" y="366"/>
                    <a:pt x="2054" y="1165"/>
                    <a:pt x="2397" y="2762"/>
                  </a:cubicBezTo>
                  <a:cubicBezTo>
                    <a:pt x="2534" y="3447"/>
                    <a:pt x="2534" y="3835"/>
                    <a:pt x="2534" y="4041"/>
                  </a:cubicBezTo>
                  <a:cubicBezTo>
                    <a:pt x="2465" y="4246"/>
                    <a:pt x="2419" y="4497"/>
                    <a:pt x="2419" y="4725"/>
                  </a:cubicBezTo>
                  <a:cubicBezTo>
                    <a:pt x="2419" y="4976"/>
                    <a:pt x="2442" y="5227"/>
                    <a:pt x="2511" y="5456"/>
                  </a:cubicBezTo>
                  <a:cubicBezTo>
                    <a:pt x="2511" y="5524"/>
                    <a:pt x="2534" y="5593"/>
                    <a:pt x="2556" y="5638"/>
                  </a:cubicBezTo>
                  <a:cubicBezTo>
                    <a:pt x="2556" y="5661"/>
                    <a:pt x="2579" y="5707"/>
                    <a:pt x="2579" y="5730"/>
                  </a:cubicBezTo>
                  <a:lnTo>
                    <a:pt x="2625" y="5821"/>
                  </a:lnTo>
                  <a:cubicBezTo>
                    <a:pt x="2671" y="5912"/>
                    <a:pt x="2693" y="6026"/>
                    <a:pt x="2739" y="6140"/>
                  </a:cubicBezTo>
                  <a:cubicBezTo>
                    <a:pt x="2739" y="6163"/>
                    <a:pt x="2739" y="6186"/>
                    <a:pt x="2762" y="6232"/>
                  </a:cubicBezTo>
                  <a:cubicBezTo>
                    <a:pt x="2648" y="6072"/>
                    <a:pt x="2488" y="5798"/>
                    <a:pt x="2260" y="5296"/>
                  </a:cubicBezTo>
                  <a:cubicBezTo>
                    <a:pt x="1811" y="4184"/>
                    <a:pt x="962" y="3956"/>
                    <a:pt x="311" y="3956"/>
                  </a:cubicBezTo>
                  <a:cubicBezTo>
                    <a:pt x="201" y="3956"/>
                    <a:pt x="96" y="3962"/>
                    <a:pt x="0" y="3972"/>
                  </a:cubicBezTo>
                  <a:cubicBezTo>
                    <a:pt x="0" y="3972"/>
                    <a:pt x="160" y="5296"/>
                    <a:pt x="1621" y="5867"/>
                  </a:cubicBezTo>
                  <a:cubicBezTo>
                    <a:pt x="2625" y="6277"/>
                    <a:pt x="2716" y="6414"/>
                    <a:pt x="2830" y="6529"/>
                  </a:cubicBezTo>
                  <a:cubicBezTo>
                    <a:pt x="2876" y="6848"/>
                    <a:pt x="2899" y="7190"/>
                    <a:pt x="2876" y="7510"/>
                  </a:cubicBezTo>
                  <a:cubicBezTo>
                    <a:pt x="2876" y="7738"/>
                    <a:pt x="2853" y="7989"/>
                    <a:pt x="2830" y="8218"/>
                  </a:cubicBezTo>
                  <a:cubicBezTo>
                    <a:pt x="2808" y="8263"/>
                    <a:pt x="2808" y="8332"/>
                    <a:pt x="2808" y="8377"/>
                  </a:cubicBezTo>
                  <a:cubicBezTo>
                    <a:pt x="2865" y="8412"/>
                    <a:pt x="2916" y="8429"/>
                    <a:pt x="2964" y="8429"/>
                  </a:cubicBezTo>
                  <a:cubicBezTo>
                    <a:pt x="3013" y="8429"/>
                    <a:pt x="3059" y="8412"/>
                    <a:pt x="3104" y="8377"/>
                  </a:cubicBezTo>
                  <a:cubicBezTo>
                    <a:pt x="3104" y="8332"/>
                    <a:pt x="3127" y="8286"/>
                    <a:pt x="3127" y="8240"/>
                  </a:cubicBezTo>
                  <a:cubicBezTo>
                    <a:pt x="3150" y="8012"/>
                    <a:pt x="3173" y="7761"/>
                    <a:pt x="3173" y="7510"/>
                  </a:cubicBezTo>
                  <a:cubicBezTo>
                    <a:pt x="3173" y="7442"/>
                    <a:pt x="3173" y="7350"/>
                    <a:pt x="3173" y="7282"/>
                  </a:cubicBezTo>
                  <a:cubicBezTo>
                    <a:pt x="3264" y="7145"/>
                    <a:pt x="3447" y="6917"/>
                    <a:pt x="4086" y="6437"/>
                  </a:cubicBezTo>
                  <a:cubicBezTo>
                    <a:pt x="5318" y="5479"/>
                    <a:pt x="5136" y="4178"/>
                    <a:pt x="5136" y="4177"/>
                  </a:cubicBezTo>
                  <a:lnTo>
                    <a:pt x="5136" y="4177"/>
                  </a:lnTo>
                  <a:cubicBezTo>
                    <a:pt x="4451" y="4292"/>
                    <a:pt x="3469" y="4680"/>
                    <a:pt x="3287" y="6072"/>
                  </a:cubicBezTo>
                  <a:cubicBezTo>
                    <a:pt x="3241" y="6437"/>
                    <a:pt x="3196" y="6711"/>
                    <a:pt x="3150" y="6894"/>
                  </a:cubicBezTo>
                  <a:cubicBezTo>
                    <a:pt x="3104" y="6620"/>
                    <a:pt x="3059" y="6346"/>
                    <a:pt x="2967" y="6072"/>
                  </a:cubicBezTo>
                  <a:cubicBezTo>
                    <a:pt x="2944" y="5958"/>
                    <a:pt x="2899" y="5844"/>
                    <a:pt x="2853" y="5730"/>
                  </a:cubicBezTo>
                  <a:lnTo>
                    <a:pt x="2808" y="5638"/>
                  </a:lnTo>
                  <a:cubicBezTo>
                    <a:pt x="2808" y="5615"/>
                    <a:pt x="2785" y="5593"/>
                    <a:pt x="2785" y="5570"/>
                  </a:cubicBezTo>
                  <a:cubicBezTo>
                    <a:pt x="2762" y="5501"/>
                    <a:pt x="2739" y="5456"/>
                    <a:pt x="2739" y="5410"/>
                  </a:cubicBezTo>
                  <a:cubicBezTo>
                    <a:pt x="2671" y="5182"/>
                    <a:pt x="2625" y="4954"/>
                    <a:pt x="2625" y="4725"/>
                  </a:cubicBezTo>
                  <a:cubicBezTo>
                    <a:pt x="2625" y="4588"/>
                    <a:pt x="2648" y="4451"/>
                    <a:pt x="2671" y="4314"/>
                  </a:cubicBezTo>
                  <a:cubicBezTo>
                    <a:pt x="2693" y="4132"/>
                    <a:pt x="2648" y="3972"/>
                    <a:pt x="3401" y="2876"/>
                  </a:cubicBezTo>
                  <a:cubicBezTo>
                    <a:pt x="4405" y="1370"/>
                    <a:pt x="3698" y="1"/>
                    <a:pt x="3698"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67"/>
            <p:cNvSpPr/>
            <p:nvPr/>
          </p:nvSpPr>
          <p:spPr>
            <a:xfrm>
              <a:off x="6917658" y="4545536"/>
              <a:ext cx="237081" cy="77651"/>
            </a:xfrm>
            <a:custGeom>
              <a:avLst/>
              <a:gdLst/>
              <a:ahLst/>
              <a:cxnLst/>
              <a:rect l="l" t="t" r="r" b="b"/>
              <a:pathLst>
                <a:path w="5068" h="1660" extrusionOk="0">
                  <a:moveTo>
                    <a:pt x="2493" y="0"/>
                  </a:moveTo>
                  <a:cubicBezTo>
                    <a:pt x="1484" y="0"/>
                    <a:pt x="491" y="552"/>
                    <a:pt x="23" y="1591"/>
                  </a:cubicBezTo>
                  <a:cubicBezTo>
                    <a:pt x="23" y="1614"/>
                    <a:pt x="23" y="1637"/>
                    <a:pt x="1" y="1660"/>
                  </a:cubicBezTo>
                  <a:lnTo>
                    <a:pt x="5068" y="1660"/>
                  </a:lnTo>
                  <a:cubicBezTo>
                    <a:pt x="5068" y="1660"/>
                    <a:pt x="4908" y="1363"/>
                    <a:pt x="4588" y="975"/>
                  </a:cubicBezTo>
                  <a:cubicBezTo>
                    <a:pt x="4028" y="316"/>
                    <a:pt x="3256" y="0"/>
                    <a:pt x="249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67"/>
            <p:cNvSpPr/>
            <p:nvPr/>
          </p:nvSpPr>
          <p:spPr>
            <a:xfrm>
              <a:off x="6917658" y="4355151"/>
              <a:ext cx="73725" cy="61980"/>
            </a:xfrm>
            <a:custGeom>
              <a:avLst/>
              <a:gdLst/>
              <a:ahLst/>
              <a:cxnLst/>
              <a:rect l="l" t="t" r="r" b="b"/>
              <a:pathLst>
                <a:path w="1576" h="1325" extrusionOk="0">
                  <a:moveTo>
                    <a:pt x="1" y="0"/>
                  </a:moveTo>
                  <a:lnTo>
                    <a:pt x="1" y="0"/>
                  </a:lnTo>
                  <a:cubicBezTo>
                    <a:pt x="1" y="1"/>
                    <a:pt x="1005" y="480"/>
                    <a:pt x="1575" y="1324"/>
                  </a:cubicBezTo>
                  <a:cubicBezTo>
                    <a:pt x="1575" y="1324"/>
                    <a:pt x="1393" y="343"/>
                    <a:pt x="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67"/>
            <p:cNvSpPr/>
            <p:nvPr/>
          </p:nvSpPr>
          <p:spPr>
            <a:xfrm>
              <a:off x="7007335" y="4183244"/>
              <a:ext cx="51318" cy="107869"/>
            </a:xfrm>
            <a:custGeom>
              <a:avLst/>
              <a:gdLst/>
              <a:ahLst/>
              <a:cxnLst/>
              <a:rect l="l" t="t" r="r" b="b"/>
              <a:pathLst>
                <a:path w="1097" h="2306" extrusionOk="0">
                  <a:moveTo>
                    <a:pt x="1096" y="1"/>
                  </a:moveTo>
                  <a:lnTo>
                    <a:pt x="1096" y="1"/>
                  </a:lnTo>
                  <a:cubicBezTo>
                    <a:pt x="1" y="1233"/>
                    <a:pt x="480" y="2306"/>
                    <a:pt x="480" y="2306"/>
                  </a:cubicBezTo>
                  <a:cubicBezTo>
                    <a:pt x="457" y="1119"/>
                    <a:pt x="1096" y="1"/>
                    <a:pt x="109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67"/>
            <p:cNvSpPr/>
            <p:nvPr/>
          </p:nvSpPr>
          <p:spPr>
            <a:xfrm>
              <a:off x="7061787" y="4370120"/>
              <a:ext cx="57727" cy="80083"/>
            </a:xfrm>
            <a:custGeom>
              <a:avLst/>
              <a:gdLst/>
              <a:ahLst/>
              <a:cxnLst/>
              <a:rect l="l" t="t" r="r" b="b"/>
              <a:pathLst>
                <a:path w="1234" h="1712" extrusionOk="0">
                  <a:moveTo>
                    <a:pt x="1233" y="0"/>
                  </a:moveTo>
                  <a:lnTo>
                    <a:pt x="1233" y="0"/>
                  </a:lnTo>
                  <a:cubicBezTo>
                    <a:pt x="1" y="708"/>
                    <a:pt x="69" y="1712"/>
                    <a:pt x="69" y="1712"/>
                  </a:cubicBezTo>
                  <a:cubicBezTo>
                    <a:pt x="412" y="730"/>
                    <a:pt x="1233" y="0"/>
                    <a:pt x="123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67"/>
            <p:cNvSpPr/>
            <p:nvPr/>
          </p:nvSpPr>
          <p:spPr>
            <a:xfrm>
              <a:off x="7564719" y="4426674"/>
              <a:ext cx="118587" cy="102536"/>
            </a:xfrm>
            <a:custGeom>
              <a:avLst/>
              <a:gdLst/>
              <a:ahLst/>
              <a:cxnLst/>
              <a:rect l="l" t="t" r="r" b="b"/>
              <a:pathLst>
                <a:path w="2535" h="2192" extrusionOk="0">
                  <a:moveTo>
                    <a:pt x="1" y="1"/>
                  </a:moveTo>
                  <a:lnTo>
                    <a:pt x="115" y="2192"/>
                  </a:lnTo>
                  <a:lnTo>
                    <a:pt x="2443" y="2192"/>
                  </a:lnTo>
                  <a:lnTo>
                    <a:pt x="2534" y="46"/>
                  </a:lnTo>
                  <a:lnTo>
                    <a:pt x="1" y="1"/>
                  </a:ln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67"/>
            <p:cNvSpPr/>
            <p:nvPr/>
          </p:nvSpPr>
          <p:spPr>
            <a:xfrm>
              <a:off x="7294564" y="4498290"/>
              <a:ext cx="427148" cy="202827"/>
            </a:xfrm>
            <a:custGeom>
              <a:avLst/>
              <a:gdLst/>
              <a:ahLst/>
              <a:cxnLst/>
              <a:rect l="l" t="t" r="r" b="b"/>
              <a:pathLst>
                <a:path w="9131" h="4336" extrusionOk="0">
                  <a:moveTo>
                    <a:pt x="5952" y="0"/>
                  </a:moveTo>
                  <a:cubicBezTo>
                    <a:pt x="5847" y="0"/>
                    <a:pt x="5749" y="26"/>
                    <a:pt x="5662" y="90"/>
                  </a:cubicBezTo>
                  <a:cubicBezTo>
                    <a:pt x="5662" y="90"/>
                    <a:pt x="5410" y="273"/>
                    <a:pt x="4726" y="912"/>
                  </a:cubicBezTo>
                  <a:cubicBezTo>
                    <a:pt x="4018" y="1528"/>
                    <a:pt x="2831" y="1962"/>
                    <a:pt x="1827" y="2373"/>
                  </a:cubicBezTo>
                  <a:cubicBezTo>
                    <a:pt x="503" y="2921"/>
                    <a:pt x="138" y="3468"/>
                    <a:pt x="69" y="3834"/>
                  </a:cubicBezTo>
                  <a:cubicBezTo>
                    <a:pt x="1" y="4130"/>
                    <a:pt x="138" y="4336"/>
                    <a:pt x="138" y="4336"/>
                  </a:cubicBezTo>
                  <a:lnTo>
                    <a:pt x="8948" y="4336"/>
                  </a:lnTo>
                  <a:cubicBezTo>
                    <a:pt x="9017" y="4222"/>
                    <a:pt x="9040" y="4039"/>
                    <a:pt x="9062" y="3834"/>
                  </a:cubicBezTo>
                  <a:cubicBezTo>
                    <a:pt x="9131" y="3103"/>
                    <a:pt x="8880" y="1916"/>
                    <a:pt x="8766" y="1163"/>
                  </a:cubicBezTo>
                  <a:cubicBezTo>
                    <a:pt x="8743" y="1072"/>
                    <a:pt x="8743" y="981"/>
                    <a:pt x="8720" y="912"/>
                  </a:cubicBezTo>
                  <a:cubicBezTo>
                    <a:pt x="8720" y="798"/>
                    <a:pt x="8697" y="684"/>
                    <a:pt x="8697" y="615"/>
                  </a:cubicBezTo>
                  <a:cubicBezTo>
                    <a:pt x="8697" y="166"/>
                    <a:pt x="8418" y="105"/>
                    <a:pt x="8267" y="105"/>
                  </a:cubicBezTo>
                  <a:cubicBezTo>
                    <a:pt x="8211" y="105"/>
                    <a:pt x="8172" y="113"/>
                    <a:pt x="8172" y="113"/>
                  </a:cubicBezTo>
                  <a:cubicBezTo>
                    <a:pt x="7943" y="337"/>
                    <a:pt x="7704" y="415"/>
                    <a:pt x="7466" y="415"/>
                  </a:cubicBezTo>
                  <a:cubicBezTo>
                    <a:pt x="6918" y="415"/>
                    <a:pt x="6373" y="0"/>
                    <a:pt x="595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67"/>
            <p:cNvSpPr/>
            <p:nvPr/>
          </p:nvSpPr>
          <p:spPr>
            <a:xfrm>
              <a:off x="7294564" y="4677588"/>
              <a:ext cx="423967" cy="23529"/>
            </a:xfrm>
            <a:custGeom>
              <a:avLst/>
              <a:gdLst/>
              <a:ahLst/>
              <a:cxnLst/>
              <a:rect l="l" t="t" r="r" b="b"/>
              <a:pathLst>
                <a:path w="9063" h="503" extrusionOk="0">
                  <a:moveTo>
                    <a:pt x="69" y="1"/>
                  </a:moveTo>
                  <a:cubicBezTo>
                    <a:pt x="1" y="297"/>
                    <a:pt x="138" y="503"/>
                    <a:pt x="138" y="503"/>
                  </a:cubicBezTo>
                  <a:lnTo>
                    <a:pt x="8948" y="503"/>
                  </a:lnTo>
                  <a:cubicBezTo>
                    <a:pt x="9017" y="389"/>
                    <a:pt x="9040" y="206"/>
                    <a:pt x="90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67"/>
            <p:cNvSpPr/>
            <p:nvPr/>
          </p:nvSpPr>
          <p:spPr>
            <a:xfrm>
              <a:off x="7650139" y="4540951"/>
              <a:ext cx="54499" cy="160166"/>
            </a:xfrm>
            <a:custGeom>
              <a:avLst/>
              <a:gdLst/>
              <a:ahLst/>
              <a:cxnLst/>
              <a:rect l="l" t="t" r="r" b="b"/>
              <a:pathLst>
                <a:path w="1165" h="3424" extrusionOk="0">
                  <a:moveTo>
                    <a:pt x="1119" y="0"/>
                  </a:moveTo>
                  <a:cubicBezTo>
                    <a:pt x="731" y="297"/>
                    <a:pt x="69" y="959"/>
                    <a:pt x="23" y="2009"/>
                  </a:cubicBezTo>
                  <a:cubicBezTo>
                    <a:pt x="1" y="2625"/>
                    <a:pt x="206" y="3081"/>
                    <a:pt x="457" y="3424"/>
                  </a:cubicBezTo>
                  <a:lnTo>
                    <a:pt x="708" y="3424"/>
                  </a:lnTo>
                  <a:cubicBezTo>
                    <a:pt x="457" y="3127"/>
                    <a:pt x="206" y="2671"/>
                    <a:pt x="229" y="2009"/>
                  </a:cubicBezTo>
                  <a:cubicBezTo>
                    <a:pt x="275" y="1141"/>
                    <a:pt x="800" y="548"/>
                    <a:pt x="1165" y="251"/>
                  </a:cubicBezTo>
                  <a:cubicBezTo>
                    <a:pt x="1142" y="160"/>
                    <a:pt x="1142" y="69"/>
                    <a:pt x="111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67"/>
            <p:cNvSpPr/>
            <p:nvPr/>
          </p:nvSpPr>
          <p:spPr>
            <a:xfrm>
              <a:off x="7488935" y="4544927"/>
              <a:ext cx="40605" cy="20629"/>
            </a:xfrm>
            <a:custGeom>
              <a:avLst/>
              <a:gdLst/>
              <a:ahLst/>
              <a:cxnLst/>
              <a:rect l="l" t="t" r="r" b="b"/>
              <a:pathLst>
                <a:path w="868" h="441" extrusionOk="0">
                  <a:moveTo>
                    <a:pt x="161" y="1"/>
                  </a:moveTo>
                  <a:cubicBezTo>
                    <a:pt x="92" y="1"/>
                    <a:pt x="42" y="45"/>
                    <a:pt x="23" y="120"/>
                  </a:cubicBezTo>
                  <a:cubicBezTo>
                    <a:pt x="0" y="189"/>
                    <a:pt x="46" y="280"/>
                    <a:pt x="137" y="280"/>
                  </a:cubicBezTo>
                  <a:lnTo>
                    <a:pt x="685" y="417"/>
                  </a:lnTo>
                  <a:cubicBezTo>
                    <a:pt x="685" y="417"/>
                    <a:pt x="708" y="440"/>
                    <a:pt x="708" y="440"/>
                  </a:cubicBezTo>
                  <a:cubicBezTo>
                    <a:pt x="776" y="440"/>
                    <a:pt x="845" y="394"/>
                    <a:pt x="845" y="326"/>
                  </a:cubicBezTo>
                  <a:cubicBezTo>
                    <a:pt x="867" y="235"/>
                    <a:pt x="822" y="166"/>
                    <a:pt x="753" y="143"/>
                  </a:cubicBezTo>
                  <a:lnTo>
                    <a:pt x="205" y="6"/>
                  </a:lnTo>
                  <a:cubicBezTo>
                    <a:pt x="190" y="2"/>
                    <a:pt x="175" y="1"/>
                    <a:pt x="16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67"/>
            <p:cNvSpPr/>
            <p:nvPr/>
          </p:nvSpPr>
          <p:spPr>
            <a:xfrm>
              <a:off x="7514524" y="4523597"/>
              <a:ext cx="40652" cy="19506"/>
            </a:xfrm>
            <a:custGeom>
              <a:avLst/>
              <a:gdLst/>
              <a:ahLst/>
              <a:cxnLst/>
              <a:rect l="l" t="t" r="r" b="b"/>
              <a:pathLst>
                <a:path w="869" h="417" extrusionOk="0">
                  <a:moveTo>
                    <a:pt x="161" y="0"/>
                  </a:moveTo>
                  <a:cubicBezTo>
                    <a:pt x="93" y="0"/>
                    <a:pt x="43" y="44"/>
                    <a:pt x="24" y="120"/>
                  </a:cubicBezTo>
                  <a:cubicBezTo>
                    <a:pt x="1" y="188"/>
                    <a:pt x="47" y="257"/>
                    <a:pt x="138" y="280"/>
                  </a:cubicBezTo>
                  <a:lnTo>
                    <a:pt x="686" y="417"/>
                  </a:lnTo>
                  <a:lnTo>
                    <a:pt x="708" y="417"/>
                  </a:lnTo>
                  <a:cubicBezTo>
                    <a:pt x="777" y="417"/>
                    <a:pt x="845" y="394"/>
                    <a:pt x="845" y="325"/>
                  </a:cubicBezTo>
                  <a:cubicBezTo>
                    <a:pt x="868" y="234"/>
                    <a:pt x="823" y="166"/>
                    <a:pt x="754" y="143"/>
                  </a:cubicBezTo>
                  <a:lnTo>
                    <a:pt x="206" y="6"/>
                  </a:lnTo>
                  <a:cubicBezTo>
                    <a:pt x="191" y="2"/>
                    <a:pt x="176" y="0"/>
                    <a:pt x="16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67"/>
            <p:cNvSpPr/>
            <p:nvPr/>
          </p:nvSpPr>
          <p:spPr>
            <a:xfrm>
              <a:off x="7463300" y="4559896"/>
              <a:ext cx="40605" cy="20582"/>
            </a:xfrm>
            <a:custGeom>
              <a:avLst/>
              <a:gdLst/>
              <a:ahLst/>
              <a:cxnLst/>
              <a:rect l="l" t="t" r="r" b="b"/>
              <a:pathLst>
                <a:path w="868" h="440" extrusionOk="0">
                  <a:moveTo>
                    <a:pt x="161" y="0"/>
                  </a:moveTo>
                  <a:cubicBezTo>
                    <a:pt x="92" y="0"/>
                    <a:pt x="42" y="44"/>
                    <a:pt x="23" y="120"/>
                  </a:cubicBezTo>
                  <a:cubicBezTo>
                    <a:pt x="0" y="189"/>
                    <a:pt x="46" y="280"/>
                    <a:pt x="114" y="280"/>
                  </a:cubicBezTo>
                  <a:lnTo>
                    <a:pt x="685" y="417"/>
                  </a:lnTo>
                  <a:cubicBezTo>
                    <a:pt x="685" y="440"/>
                    <a:pt x="708" y="440"/>
                    <a:pt x="708" y="440"/>
                  </a:cubicBezTo>
                  <a:cubicBezTo>
                    <a:pt x="776" y="440"/>
                    <a:pt x="845" y="394"/>
                    <a:pt x="845" y="325"/>
                  </a:cubicBezTo>
                  <a:cubicBezTo>
                    <a:pt x="868" y="234"/>
                    <a:pt x="822" y="166"/>
                    <a:pt x="753" y="143"/>
                  </a:cubicBezTo>
                  <a:lnTo>
                    <a:pt x="206" y="6"/>
                  </a:lnTo>
                  <a:cubicBezTo>
                    <a:pt x="190" y="2"/>
                    <a:pt x="175" y="0"/>
                    <a:pt x="16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67"/>
            <p:cNvSpPr/>
            <p:nvPr/>
          </p:nvSpPr>
          <p:spPr>
            <a:xfrm>
              <a:off x="7437664" y="4574818"/>
              <a:ext cx="40605" cy="19553"/>
            </a:xfrm>
            <a:custGeom>
              <a:avLst/>
              <a:gdLst/>
              <a:ahLst/>
              <a:cxnLst/>
              <a:rect l="l" t="t" r="r" b="b"/>
              <a:pathLst>
                <a:path w="868" h="418" extrusionOk="0">
                  <a:moveTo>
                    <a:pt x="147" y="1"/>
                  </a:moveTo>
                  <a:cubicBezTo>
                    <a:pt x="92" y="1"/>
                    <a:pt x="42" y="41"/>
                    <a:pt x="23" y="98"/>
                  </a:cubicBezTo>
                  <a:cubicBezTo>
                    <a:pt x="0" y="189"/>
                    <a:pt x="46" y="258"/>
                    <a:pt x="115" y="280"/>
                  </a:cubicBezTo>
                  <a:lnTo>
                    <a:pt x="662" y="417"/>
                  </a:lnTo>
                  <a:lnTo>
                    <a:pt x="708" y="417"/>
                  </a:lnTo>
                  <a:cubicBezTo>
                    <a:pt x="776" y="417"/>
                    <a:pt x="822" y="372"/>
                    <a:pt x="845" y="303"/>
                  </a:cubicBezTo>
                  <a:cubicBezTo>
                    <a:pt x="868" y="235"/>
                    <a:pt x="822" y="143"/>
                    <a:pt x="754" y="121"/>
                  </a:cubicBezTo>
                  <a:lnTo>
                    <a:pt x="183" y="6"/>
                  </a:lnTo>
                  <a:cubicBezTo>
                    <a:pt x="171"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67"/>
            <p:cNvSpPr/>
            <p:nvPr/>
          </p:nvSpPr>
          <p:spPr>
            <a:xfrm>
              <a:off x="7409877" y="4587635"/>
              <a:ext cx="40652" cy="19553"/>
            </a:xfrm>
            <a:custGeom>
              <a:avLst/>
              <a:gdLst/>
              <a:ahLst/>
              <a:cxnLst/>
              <a:rect l="l" t="t" r="r" b="b"/>
              <a:pathLst>
                <a:path w="869" h="418" extrusionOk="0">
                  <a:moveTo>
                    <a:pt x="147" y="1"/>
                  </a:moveTo>
                  <a:cubicBezTo>
                    <a:pt x="86" y="1"/>
                    <a:pt x="20" y="45"/>
                    <a:pt x="1" y="120"/>
                  </a:cubicBezTo>
                  <a:cubicBezTo>
                    <a:pt x="1" y="189"/>
                    <a:pt x="47" y="257"/>
                    <a:pt x="115" y="280"/>
                  </a:cubicBezTo>
                  <a:lnTo>
                    <a:pt x="663" y="417"/>
                  </a:lnTo>
                  <a:lnTo>
                    <a:pt x="709" y="417"/>
                  </a:lnTo>
                  <a:cubicBezTo>
                    <a:pt x="777" y="417"/>
                    <a:pt x="823" y="394"/>
                    <a:pt x="846" y="326"/>
                  </a:cubicBezTo>
                  <a:cubicBezTo>
                    <a:pt x="868" y="235"/>
                    <a:pt x="823" y="166"/>
                    <a:pt x="731" y="143"/>
                  </a:cubicBezTo>
                  <a:lnTo>
                    <a:pt x="184" y="6"/>
                  </a:lnTo>
                  <a:cubicBezTo>
                    <a:pt x="172"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67"/>
            <p:cNvSpPr/>
            <p:nvPr/>
          </p:nvSpPr>
          <p:spPr>
            <a:xfrm>
              <a:off x="7378955" y="4599376"/>
              <a:ext cx="40605" cy="19553"/>
            </a:xfrm>
            <a:custGeom>
              <a:avLst/>
              <a:gdLst/>
              <a:ahLst/>
              <a:cxnLst/>
              <a:rect l="l" t="t" r="r" b="b"/>
              <a:pathLst>
                <a:path w="868" h="418" extrusionOk="0">
                  <a:moveTo>
                    <a:pt x="159" y="0"/>
                  </a:moveTo>
                  <a:cubicBezTo>
                    <a:pt x="91" y="0"/>
                    <a:pt x="42" y="41"/>
                    <a:pt x="23" y="98"/>
                  </a:cubicBezTo>
                  <a:cubicBezTo>
                    <a:pt x="0" y="189"/>
                    <a:pt x="46" y="258"/>
                    <a:pt x="137" y="280"/>
                  </a:cubicBezTo>
                  <a:lnTo>
                    <a:pt x="685" y="417"/>
                  </a:lnTo>
                  <a:lnTo>
                    <a:pt x="708" y="417"/>
                  </a:lnTo>
                  <a:cubicBezTo>
                    <a:pt x="776" y="417"/>
                    <a:pt x="845" y="372"/>
                    <a:pt x="845" y="303"/>
                  </a:cubicBezTo>
                  <a:cubicBezTo>
                    <a:pt x="867" y="235"/>
                    <a:pt x="822" y="143"/>
                    <a:pt x="753" y="143"/>
                  </a:cubicBezTo>
                  <a:lnTo>
                    <a:pt x="205" y="6"/>
                  </a:lnTo>
                  <a:cubicBezTo>
                    <a:pt x="189" y="2"/>
                    <a:pt x="174" y="0"/>
                    <a:pt x="15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67"/>
            <p:cNvSpPr/>
            <p:nvPr/>
          </p:nvSpPr>
          <p:spPr>
            <a:xfrm>
              <a:off x="7365062" y="3618546"/>
              <a:ext cx="942898" cy="833809"/>
            </a:xfrm>
            <a:custGeom>
              <a:avLst/>
              <a:gdLst/>
              <a:ahLst/>
              <a:cxnLst/>
              <a:rect l="l" t="t" r="r" b="b"/>
              <a:pathLst>
                <a:path w="20156" h="17825" extrusionOk="0">
                  <a:moveTo>
                    <a:pt x="4821" y="0"/>
                  </a:moveTo>
                  <a:cubicBezTo>
                    <a:pt x="3210" y="0"/>
                    <a:pt x="2019" y="286"/>
                    <a:pt x="1598" y="1025"/>
                  </a:cubicBezTo>
                  <a:cubicBezTo>
                    <a:pt x="0" y="3810"/>
                    <a:pt x="4177" y="17756"/>
                    <a:pt x="4177" y="17756"/>
                  </a:cubicBezTo>
                  <a:lnTo>
                    <a:pt x="6916" y="17825"/>
                  </a:lnTo>
                  <a:cubicBezTo>
                    <a:pt x="6916" y="17825"/>
                    <a:pt x="7624" y="12095"/>
                    <a:pt x="7441" y="9425"/>
                  </a:cubicBezTo>
                  <a:cubicBezTo>
                    <a:pt x="7304" y="7120"/>
                    <a:pt x="6163" y="6298"/>
                    <a:pt x="6140" y="6252"/>
                  </a:cubicBezTo>
                  <a:lnTo>
                    <a:pt x="6140" y="6252"/>
                  </a:lnTo>
                  <a:cubicBezTo>
                    <a:pt x="6186" y="6298"/>
                    <a:pt x="7829" y="7188"/>
                    <a:pt x="10021" y="7941"/>
                  </a:cubicBezTo>
                  <a:cubicBezTo>
                    <a:pt x="10751" y="8192"/>
                    <a:pt x="11550" y="8421"/>
                    <a:pt x="12372" y="8603"/>
                  </a:cubicBezTo>
                  <a:cubicBezTo>
                    <a:pt x="13364" y="8825"/>
                    <a:pt x="14386" y="8972"/>
                    <a:pt x="15369" y="8972"/>
                  </a:cubicBezTo>
                  <a:cubicBezTo>
                    <a:pt x="16106" y="8972"/>
                    <a:pt x="16820" y="8890"/>
                    <a:pt x="17484" y="8694"/>
                  </a:cubicBezTo>
                  <a:cubicBezTo>
                    <a:pt x="17507" y="8672"/>
                    <a:pt x="17530" y="8672"/>
                    <a:pt x="17553" y="8672"/>
                  </a:cubicBezTo>
                  <a:cubicBezTo>
                    <a:pt x="18694" y="8329"/>
                    <a:pt x="19470" y="7827"/>
                    <a:pt x="20018" y="7256"/>
                  </a:cubicBezTo>
                  <a:lnTo>
                    <a:pt x="20155" y="6572"/>
                  </a:lnTo>
                  <a:lnTo>
                    <a:pt x="18238" y="2532"/>
                  </a:lnTo>
                  <a:cubicBezTo>
                    <a:pt x="17736" y="2395"/>
                    <a:pt x="17211" y="2258"/>
                    <a:pt x="16617" y="2098"/>
                  </a:cubicBezTo>
                  <a:cubicBezTo>
                    <a:pt x="16229" y="2007"/>
                    <a:pt x="15818" y="1893"/>
                    <a:pt x="15385" y="1778"/>
                  </a:cubicBezTo>
                  <a:cubicBezTo>
                    <a:pt x="15156" y="1733"/>
                    <a:pt x="14905" y="1664"/>
                    <a:pt x="14677" y="1596"/>
                  </a:cubicBezTo>
                  <a:cubicBezTo>
                    <a:pt x="11304" y="785"/>
                    <a:pt x="7488" y="0"/>
                    <a:pt x="482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67"/>
            <p:cNvSpPr/>
            <p:nvPr/>
          </p:nvSpPr>
          <p:spPr>
            <a:xfrm>
              <a:off x="7544416" y="3774315"/>
              <a:ext cx="466677" cy="629999"/>
            </a:xfrm>
            <a:custGeom>
              <a:avLst/>
              <a:gdLst/>
              <a:ahLst/>
              <a:cxnLst/>
              <a:rect l="l" t="t" r="r" b="b"/>
              <a:pathLst>
                <a:path w="9976" h="13468" extrusionOk="0">
                  <a:moveTo>
                    <a:pt x="206" y="1"/>
                  </a:moveTo>
                  <a:cubicBezTo>
                    <a:pt x="138" y="1"/>
                    <a:pt x="1" y="46"/>
                    <a:pt x="1" y="252"/>
                  </a:cubicBezTo>
                  <a:cubicBezTo>
                    <a:pt x="1" y="274"/>
                    <a:pt x="1" y="320"/>
                    <a:pt x="24" y="366"/>
                  </a:cubicBezTo>
                  <a:cubicBezTo>
                    <a:pt x="24" y="389"/>
                    <a:pt x="47" y="434"/>
                    <a:pt x="92" y="434"/>
                  </a:cubicBezTo>
                  <a:cubicBezTo>
                    <a:pt x="92" y="434"/>
                    <a:pt x="92" y="434"/>
                    <a:pt x="92" y="411"/>
                  </a:cubicBezTo>
                  <a:cubicBezTo>
                    <a:pt x="138" y="411"/>
                    <a:pt x="161" y="389"/>
                    <a:pt x="161" y="343"/>
                  </a:cubicBezTo>
                  <a:cubicBezTo>
                    <a:pt x="161" y="297"/>
                    <a:pt x="161" y="274"/>
                    <a:pt x="161" y="252"/>
                  </a:cubicBezTo>
                  <a:cubicBezTo>
                    <a:pt x="161" y="183"/>
                    <a:pt x="184" y="160"/>
                    <a:pt x="184" y="137"/>
                  </a:cubicBezTo>
                  <a:cubicBezTo>
                    <a:pt x="197" y="144"/>
                    <a:pt x="208" y="147"/>
                    <a:pt x="218" y="147"/>
                  </a:cubicBezTo>
                  <a:cubicBezTo>
                    <a:pt x="243" y="147"/>
                    <a:pt x="259" y="131"/>
                    <a:pt x="275" y="115"/>
                  </a:cubicBezTo>
                  <a:cubicBezTo>
                    <a:pt x="298" y="69"/>
                    <a:pt x="275" y="23"/>
                    <a:pt x="252" y="1"/>
                  </a:cubicBezTo>
                  <a:close/>
                  <a:moveTo>
                    <a:pt x="494" y="191"/>
                  </a:moveTo>
                  <a:cubicBezTo>
                    <a:pt x="469" y="191"/>
                    <a:pt x="448" y="202"/>
                    <a:pt x="435" y="229"/>
                  </a:cubicBezTo>
                  <a:cubicBezTo>
                    <a:pt x="412" y="252"/>
                    <a:pt x="435" y="297"/>
                    <a:pt x="457" y="320"/>
                  </a:cubicBezTo>
                  <a:cubicBezTo>
                    <a:pt x="549" y="389"/>
                    <a:pt x="663" y="457"/>
                    <a:pt x="754" y="525"/>
                  </a:cubicBezTo>
                  <a:lnTo>
                    <a:pt x="800" y="525"/>
                  </a:lnTo>
                  <a:cubicBezTo>
                    <a:pt x="823" y="525"/>
                    <a:pt x="846" y="525"/>
                    <a:pt x="868" y="503"/>
                  </a:cubicBezTo>
                  <a:cubicBezTo>
                    <a:pt x="891" y="457"/>
                    <a:pt x="868" y="411"/>
                    <a:pt x="846" y="389"/>
                  </a:cubicBezTo>
                  <a:cubicBezTo>
                    <a:pt x="731" y="343"/>
                    <a:pt x="640" y="274"/>
                    <a:pt x="549" y="206"/>
                  </a:cubicBezTo>
                  <a:cubicBezTo>
                    <a:pt x="530" y="196"/>
                    <a:pt x="511" y="191"/>
                    <a:pt x="494" y="191"/>
                  </a:cubicBezTo>
                  <a:close/>
                  <a:moveTo>
                    <a:pt x="1087" y="579"/>
                  </a:moveTo>
                  <a:cubicBezTo>
                    <a:pt x="1063" y="579"/>
                    <a:pt x="1041" y="590"/>
                    <a:pt x="1028" y="617"/>
                  </a:cubicBezTo>
                  <a:cubicBezTo>
                    <a:pt x="1005" y="640"/>
                    <a:pt x="1028" y="685"/>
                    <a:pt x="1051" y="708"/>
                  </a:cubicBezTo>
                  <a:cubicBezTo>
                    <a:pt x="1165" y="777"/>
                    <a:pt x="1256" y="822"/>
                    <a:pt x="1370" y="891"/>
                  </a:cubicBezTo>
                  <a:cubicBezTo>
                    <a:pt x="1370" y="891"/>
                    <a:pt x="1393" y="914"/>
                    <a:pt x="1393" y="914"/>
                  </a:cubicBezTo>
                  <a:cubicBezTo>
                    <a:pt x="1416" y="914"/>
                    <a:pt x="1439" y="891"/>
                    <a:pt x="1462" y="868"/>
                  </a:cubicBezTo>
                  <a:cubicBezTo>
                    <a:pt x="1485" y="822"/>
                    <a:pt x="1462" y="799"/>
                    <a:pt x="1439" y="777"/>
                  </a:cubicBezTo>
                  <a:cubicBezTo>
                    <a:pt x="1325" y="708"/>
                    <a:pt x="1234" y="640"/>
                    <a:pt x="1142" y="594"/>
                  </a:cubicBezTo>
                  <a:cubicBezTo>
                    <a:pt x="1123" y="585"/>
                    <a:pt x="1104" y="579"/>
                    <a:pt x="1087" y="579"/>
                  </a:cubicBezTo>
                  <a:close/>
                  <a:moveTo>
                    <a:pt x="197" y="608"/>
                  </a:moveTo>
                  <a:cubicBezTo>
                    <a:pt x="185" y="608"/>
                    <a:pt x="173" y="611"/>
                    <a:pt x="161" y="617"/>
                  </a:cubicBezTo>
                  <a:cubicBezTo>
                    <a:pt x="138" y="640"/>
                    <a:pt x="115" y="685"/>
                    <a:pt x="115" y="708"/>
                  </a:cubicBezTo>
                  <a:cubicBezTo>
                    <a:pt x="161" y="822"/>
                    <a:pt x="206" y="914"/>
                    <a:pt x="275" y="1050"/>
                  </a:cubicBezTo>
                  <a:cubicBezTo>
                    <a:pt x="298" y="1073"/>
                    <a:pt x="321" y="1073"/>
                    <a:pt x="343" y="1073"/>
                  </a:cubicBezTo>
                  <a:lnTo>
                    <a:pt x="366" y="1073"/>
                  </a:lnTo>
                  <a:cubicBezTo>
                    <a:pt x="412" y="1050"/>
                    <a:pt x="435" y="1005"/>
                    <a:pt x="412" y="982"/>
                  </a:cubicBezTo>
                  <a:cubicBezTo>
                    <a:pt x="343" y="868"/>
                    <a:pt x="298" y="754"/>
                    <a:pt x="252" y="662"/>
                  </a:cubicBezTo>
                  <a:cubicBezTo>
                    <a:pt x="252" y="629"/>
                    <a:pt x="228" y="608"/>
                    <a:pt x="197" y="608"/>
                  </a:cubicBezTo>
                  <a:close/>
                  <a:moveTo>
                    <a:pt x="1736" y="936"/>
                  </a:moveTo>
                  <a:cubicBezTo>
                    <a:pt x="1713" y="936"/>
                    <a:pt x="1667" y="936"/>
                    <a:pt x="1644" y="982"/>
                  </a:cubicBezTo>
                  <a:cubicBezTo>
                    <a:pt x="1622" y="1005"/>
                    <a:pt x="1622" y="1050"/>
                    <a:pt x="1667" y="1073"/>
                  </a:cubicBezTo>
                  <a:cubicBezTo>
                    <a:pt x="1759" y="1142"/>
                    <a:pt x="1873" y="1187"/>
                    <a:pt x="1964" y="1256"/>
                  </a:cubicBezTo>
                  <a:lnTo>
                    <a:pt x="2010" y="1256"/>
                  </a:lnTo>
                  <a:cubicBezTo>
                    <a:pt x="2032" y="1256"/>
                    <a:pt x="2055" y="1233"/>
                    <a:pt x="2078" y="1210"/>
                  </a:cubicBezTo>
                  <a:cubicBezTo>
                    <a:pt x="2101" y="1187"/>
                    <a:pt x="2078" y="1142"/>
                    <a:pt x="2055" y="1119"/>
                  </a:cubicBezTo>
                  <a:cubicBezTo>
                    <a:pt x="1941" y="1073"/>
                    <a:pt x="1850" y="1005"/>
                    <a:pt x="1736" y="936"/>
                  </a:cubicBezTo>
                  <a:close/>
                  <a:moveTo>
                    <a:pt x="2352" y="1279"/>
                  </a:moveTo>
                  <a:cubicBezTo>
                    <a:pt x="2329" y="1279"/>
                    <a:pt x="2283" y="1279"/>
                    <a:pt x="2261" y="1324"/>
                  </a:cubicBezTo>
                  <a:cubicBezTo>
                    <a:pt x="2238" y="1347"/>
                    <a:pt x="2261" y="1393"/>
                    <a:pt x="2283" y="1416"/>
                  </a:cubicBezTo>
                  <a:cubicBezTo>
                    <a:pt x="2398" y="1484"/>
                    <a:pt x="2489" y="1530"/>
                    <a:pt x="2603" y="1575"/>
                  </a:cubicBezTo>
                  <a:cubicBezTo>
                    <a:pt x="2603" y="1598"/>
                    <a:pt x="2626" y="1598"/>
                    <a:pt x="2626" y="1598"/>
                  </a:cubicBezTo>
                  <a:cubicBezTo>
                    <a:pt x="2649" y="1598"/>
                    <a:pt x="2694" y="1575"/>
                    <a:pt x="2694" y="1553"/>
                  </a:cubicBezTo>
                  <a:cubicBezTo>
                    <a:pt x="2717" y="1507"/>
                    <a:pt x="2694" y="1484"/>
                    <a:pt x="2672" y="1461"/>
                  </a:cubicBezTo>
                  <a:cubicBezTo>
                    <a:pt x="2557" y="1393"/>
                    <a:pt x="2466" y="1347"/>
                    <a:pt x="2352" y="1279"/>
                  </a:cubicBezTo>
                  <a:close/>
                  <a:moveTo>
                    <a:pt x="497" y="1246"/>
                  </a:moveTo>
                  <a:cubicBezTo>
                    <a:pt x="484" y="1246"/>
                    <a:pt x="471" y="1249"/>
                    <a:pt x="457" y="1256"/>
                  </a:cubicBezTo>
                  <a:cubicBezTo>
                    <a:pt x="435" y="1279"/>
                    <a:pt x="412" y="1324"/>
                    <a:pt x="435" y="1347"/>
                  </a:cubicBezTo>
                  <a:cubicBezTo>
                    <a:pt x="480" y="1461"/>
                    <a:pt x="549" y="1575"/>
                    <a:pt x="594" y="1667"/>
                  </a:cubicBezTo>
                  <a:cubicBezTo>
                    <a:pt x="594" y="1690"/>
                    <a:pt x="640" y="1712"/>
                    <a:pt x="663" y="1712"/>
                  </a:cubicBezTo>
                  <a:lnTo>
                    <a:pt x="686" y="1712"/>
                  </a:lnTo>
                  <a:cubicBezTo>
                    <a:pt x="731" y="1690"/>
                    <a:pt x="731" y="1644"/>
                    <a:pt x="731" y="1598"/>
                  </a:cubicBezTo>
                  <a:cubicBezTo>
                    <a:pt x="663" y="1507"/>
                    <a:pt x="617" y="1393"/>
                    <a:pt x="572" y="1279"/>
                  </a:cubicBezTo>
                  <a:cubicBezTo>
                    <a:pt x="555" y="1263"/>
                    <a:pt x="528" y="1246"/>
                    <a:pt x="497" y="1246"/>
                  </a:cubicBezTo>
                  <a:close/>
                  <a:moveTo>
                    <a:pt x="2943" y="1612"/>
                  </a:moveTo>
                  <a:cubicBezTo>
                    <a:pt x="2921" y="1612"/>
                    <a:pt x="2893" y="1628"/>
                    <a:pt x="2877" y="1644"/>
                  </a:cubicBezTo>
                  <a:cubicBezTo>
                    <a:pt x="2854" y="1690"/>
                    <a:pt x="2877" y="1735"/>
                    <a:pt x="2923" y="1758"/>
                  </a:cubicBezTo>
                  <a:cubicBezTo>
                    <a:pt x="3014" y="1804"/>
                    <a:pt x="3128" y="1849"/>
                    <a:pt x="3219" y="1895"/>
                  </a:cubicBezTo>
                  <a:cubicBezTo>
                    <a:pt x="3242" y="1918"/>
                    <a:pt x="3242" y="1918"/>
                    <a:pt x="3265" y="1918"/>
                  </a:cubicBezTo>
                  <a:cubicBezTo>
                    <a:pt x="3288" y="1918"/>
                    <a:pt x="3311" y="1895"/>
                    <a:pt x="3333" y="1872"/>
                  </a:cubicBezTo>
                  <a:cubicBezTo>
                    <a:pt x="3356" y="1827"/>
                    <a:pt x="3333" y="1781"/>
                    <a:pt x="3288" y="1781"/>
                  </a:cubicBezTo>
                  <a:cubicBezTo>
                    <a:pt x="3197" y="1712"/>
                    <a:pt x="3082" y="1667"/>
                    <a:pt x="2968" y="1621"/>
                  </a:cubicBezTo>
                  <a:cubicBezTo>
                    <a:pt x="2962" y="1614"/>
                    <a:pt x="2953" y="1612"/>
                    <a:pt x="2943" y="1612"/>
                  </a:cubicBezTo>
                  <a:close/>
                  <a:moveTo>
                    <a:pt x="3607" y="1918"/>
                  </a:moveTo>
                  <a:cubicBezTo>
                    <a:pt x="3585" y="1918"/>
                    <a:pt x="3539" y="1918"/>
                    <a:pt x="3516" y="1963"/>
                  </a:cubicBezTo>
                  <a:cubicBezTo>
                    <a:pt x="3493" y="2009"/>
                    <a:pt x="3516" y="2032"/>
                    <a:pt x="3539" y="2055"/>
                  </a:cubicBezTo>
                  <a:cubicBezTo>
                    <a:pt x="3653" y="2100"/>
                    <a:pt x="3767" y="2169"/>
                    <a:pt x="3858" y="2215"/>
                  </a:cubicBezTo>
                  <a:lnTo>
                    <a:pt x="3904" y="2215"/>
                  </a:lnTo>
                  <a:cubicBezTo>
                    <a:pt x="3927" y="2215"/>
                    <a:pt x="3950" y="2192"/>
                    <a:pt x="3973" y="2169"/>
                  </a:cubicBezTo>
                  <a:cubicBezTo>
                    <a:pt x="3973" y="2146"/>
                    <a:pt x="3973" y="2100"/>
                    <a:pt x="3927" y="2078"/>
                  </a:cubicBezTo>
                  <a:cubicBezTo>
                    <a:pt x="3813" y="2032"/>
                    <a:pt x="3721" y="1986"/>
                    <a:pt x="3607" y="1918"/>
                  </a:cubicBezTo>
                  <a:close/>
                  <a:moveTo>
                    <a:pt x="816" y="1886"/>
                  </a:moveTo>
                  <a:cubicBezTo>
                    <a:pt x="804" y="1886"/>
                    <a:pt x="790" y="1888"/>
                    <a:pt x="777" y="1895"/>
                  </a:cubicBezTo>
                  <a:cubicBezTo>
                    <a:pt x="731" y="1918"/>
                    <a:pt x="731" y="1941"/>
                    <a:pt x="731" y="1986"/>
                  </a:cubicBezTo>
                  <a:cubicBezTo>
                    <a:pt x="800" y="2100"/>
                    <a:pt x="846" y="2215"/>
                    <a:pt x="891" y="2306"/>
                  </a:cubicBezTo>
                  <a:cubicBezTo>
                    <a:pt x="891" y="2329"/>
                    <a:pt x="937" y="2352"/>
                    <a:pt x="960" y="2352"/>
                  </a:cubicBezTo>
                  <a:lnTo>
                    <a:pt x="982" y="2352"/>
                  </a:lnTo>
                  <a:cubicBezTo>
                    <a:pt x="1028" y="2329"/>
                    <a:pt x="1051" y="2283"/>
                    <a:pt x="1028" y="2237"/>
                  </a:cubicBezTo>
                  <a:cubicBezTo>
                    <a:pt x="982" y="2146"/>
                    <a:pt x="937" y="2032"/>
                    <a:pt x="868" y="1918"/>
                  </a:cubicBezTo>
                  <a:cubicBezTo>
                    <a:pt x="868" y="1902"/>
                    <a:pt x="846" y="1886"/>
                    <a:pt x="816" y="1886"/>
                  </a:cubicBezTo>
                  <a:close/>
                  <a:moveTo>
                    <a:pt x="4246" y="2215"/>
                  </a:moveTo>
                  <a:cubicBezTo>
                    <a:pt x="4224" y="2215"/>
                    <a:pt x="4178" y="2215"/>
                    <a:pt x="4155" y="2260"/>
                  </a:cubicBezTo>
                  <a:cubicBezTo>
                    <a:pt x="4132" y="2306"/>
                    <a:pt x="4155" y="2352"/>
                    <a:pt x="4201" y="2352"/>
                  </a:cubicBezTo>
                  <a:cubicBezTo>
                    <a:pt x="4292" y="2397"/>
                    <a:pt x="4406" y="2466"/>
                    <a:pt x="4520" y="2511"/>
                  </a:cubicBezTo>
                  <a:lnTo>
                    <a:pt x="4543" y="2511"/>
                  </a:lnTo>
                  <a:cubicBezTo>
                    <a:pt x="4566" y="2511"/>
                    <a:pt x="4589" y="2488"/>
                    <a:pt x="4612" y="2466"/>
                  </a:cubicBezTo>
                  <a:cubicBezTo>
                    <a:pt x="4635" y="2420"/>
                    <a:pt x="4612" y="2374"/>
                    <a:pt x="4566" y="2374"/>
                  </a:cubicBezTo>
                  <a:cubicBezTo>
                    <a:pt x="4475" y="2329"/>
                    <a:pt x="4361" y="2283"/>
                    <a:pt x="4246" y="2215"/>
                  </a:cubicBezTo>
                  <a:close/>
                  <a:moveTo>
                    <a:pt x="4861" y="2502"/>
                  </a:moveTo>
                  <a:cubicBezTo>
                    <a:pt x="4838" y="2502"/>
                    <a:pt x="4810" y="2518"/>
                    <a:pt x="4794" y="2534"/>
                  </a:cubicBezTo>
                  <a:cubicBezTo>
                    <a:pt x="4794" y="2580"/>
                    <a:pt x="4794" y="2625"/>
                    <a:pt x="4840" y="2648"/>
                  </a:cubicBezTo>
                  <a:cubicBezTo>
                    <a:pt x="4954" y="2694"/>
                    <a:pt x="5068" y="2740"/>
                    <a:pt x="5159" y="2785"/>
                  </a:cubicBezTo>
                  <a:lnTo>
                    <a:pt x="5205" y="2785"/>
                  </a:lnTo>
                  <a:cubicBezTo>
                    <a:pt x="5228" y="2785"/>
                    <a:pt x="5251" y="2762"/>
                    <a:pt x="5274" y="2740"/>
                  </a:cubicBezTo>
                  <a:cubicBezTo>
                    <a:pt x="5274" y="2694"/>
                    <a:pt x="5251" y="2648"/>
                    <a:pt x="5228" y="2648"/>
                  </a:cubicBezTo>
                  <a:cubicBezTo>
                    <a:pt x="5114" y="2603"/>
                    <a:pt x="5000" y="2557"/>
                    <a:pt x="4886" y="2511"/>
                  </a:cubicBezTo>
                  <a:cubicBezTo>
                    <a:pt x="4879" y="2505"/>
                    <a:pt x="4870" y="2502"/>
                    <a:pt x="4861" y="2502"/>
                  </a:cubicBezTo>
                  <a:close/>
                  <a:moveTo>
                    <a:pt x="1096" y="2525"/>
                  </a:moveTo>
                  <a:cubicBezTo>
                    <a:pt x="1088" y="2525"/>
                    <a:pt x="1080" y="2528"/>
                    <a:pt x="1074" y="2534"/>
                  </a:cubicBezTo>
                  <a:cubicBezTo>
                    <a:pt x="1028" y="2557"/>
                    <a:pt x="1005" y="2603"/>
                    <a:pt x="1028" y="2625"/>
                  </a:cubicBezTo>
                  <a:cubicBezTo>
                    <a:pt x="1074" y="2740"/>
                    <a:pt x="1119" y="2854"/>
                    <a:pt x="1165" y="2945"/>
                  </a:cubicBezTo>
                  <a:cubicBezTo>
                    <a:pt x="1188" y="2991"/>
                    <a:pt x="1211" y="2991"/>
                    <a:pt x="1234" y="2991"/>
                  </a:cubicBezTo>
                  <a:lnTo>
                    <a:pt x="1256" y="2991"/>
                  </a:lnTo>
                  <a:cubicBezTo>
                    <a:pt x="1302" y="2991"/>
                    <a:pt x="1325" y="2945"/>
                    <a:pt x="1302" y="2899"/>
                  </a:cubicBezTo>
                  <a:cubicBezTo>
                    <a:pt x="1256" y="2785"/>
                    <a:pt x="1211" y="2671"/>
                    <a:pt x="1165" y="2580"/>
                  </a:cubicBezTo>
                  <a:cubicBezTo>
                    <a:pt x="1148" y="2546"/>
                    <a:pt x="1119" y="2525"/>
                    <a:pt x="1096" y="2525"/>
                  </a:cubicBezTo>
                  <a:close/>
                  <a:moveTo>
                    <a:pt x="5513" y="2776"/>
                  </a:moveTo>
                  <a:cubicBezTo>
                    <a:pt x="5488" y="2776"/>
                    <a:pt x="5472" y="2792"/>
                    <a:pt x="5456" y="2808"/>
                  </a:cubicBezTo>
                  <a:cubicBezTo>
                    <a:pt x="5433" y="2854"/>
                    <a:pt x="5456" y="2899"/>
                    <a:pt x="5502" y="2922"/>
                  </a:cubicBezTo>
                  <a:cubicBezTo>
                    <a:pt x="5616" y="2945"/>
                    <a:pt x="5707" y="2991"/>
                    <a:pt x="5821" y="3036"/>
                  </a:cubicBezTo>
                  <a:lnTo>
                    <a:pt x="5844" y="3036"/>
                  </a:lnTo>
                  <a:cubicBezTo>
                    <a:pt x="5890" y="3036"/>
                    <a:pt x="5913" y="3036"/>
                    <a:pt x="5913" y="2991"/>
                  </a:cubicBezTo>
                  <a:cubicBezTo>
                    <a:pt x="5936" y="2968"/>
                    <a:pt x="5913" y="2922"/>
                    <a:pt x="5867" y="2899"/>
                  </a:cubicBezTo>
                  <a:cubicBezTo>
                    <a:pt x="5776" y="2854"/>
                    <a:pt x="5662" y="2808"/>
                    <a:pt x="5548" y="2785"/>
                  </a:cubicBezTo>
                  <a:cubicBezTo>
                    <a:pt x="5534" y="2779"/>
                    <a:pt x="5523" y="2776"/>
                    <a:pt x="5513" y="2776"/>
                  </a:cubicBezTo>
                  <a:close/>
                  <a:moveTo>
                    <a:pt x="6174" y="3027"/>
                  </a:moveTo>
                  <a:cubicBezTo>
                    <a:pt x="6143" y="3027"/>
                    <a:pt x="6118" y="3049"/>
                    <a:pt x="6118" y="3082"/>
                  </a:cubicBezTo>
                  <a:cubicBezTo>
                    <a:pt x="6095" y="3105"/>
                    <a:pt x="6118" y="3150"/>
                    <a:pt x="6164" y="3173"/>
                  </a:cubicBezTo>
                  <a:cubicBezTo>
                    <a:pt x="6278" y="3219"/>
                    <a:pt x="6369" y="3242"/>
                    <a:pt x="6483" y="3287"/>
                  </a:cubicBezTo>
                  <a:lnTo>
                    <a:pt x="6506" y="3287"/>
                  </a:lnTo>
                  <a:cubicBezTo>
                    <a:pt x="6552" y="3287"/>
                    <a:pt x="6575" y="3265"/>
                    <a:pt x="6575" y="3242"/>
                  </a:cubicBezTo>
                  <a:cubicBezTo>
                    <a:pt x="6597" y="3196"/>
                    <a:pt x="6575" y="3173"/>
                    <a:pt x="6529" y="3150"/>
                  </a:cubicBezTo>
                  <a:cubicBezTo>
                    <a:pt x="6438" y="3105"/>
                    <a:pt x="6324" y="3059"/>
                    <a:pt x="6209" y="3036"/>
                  </a:cubicBezTo>
                  <a:cubicBezTo>
                    <a:pt x="6197" y="3030"/>
                    <a:pt x="6185" y="3027"/>
                    <a:pt x="6174" y="3027"/>
                  </a:cubicBezTo>
                  <a:close/>
                  <a:moveTo>
                    <a:pt x="6871" y="3265"/>
                  </a:moveTo>
                  <a:cubicBezTo>
                    <a:pt x="6826" y="3265"/>
                    <a:pt x="6780" y="3265"/>
                    <a:pt x="6780" y="3310"/>
                  </a:cubicBezTo>
                  <a:cubicBezTo>
                    <a:pt x="6757" y="3356"/>
                    <a:pt x="6780" y="3401"/>
                    <a:pt x="6826" y="3401"/>
                  </a:cubicBezTo>
                  <a:cubicBezTo>
                    <a:pt x="6940" y="3447"/>
                    <a:pt x="7054" y="3493"/>
                    <a:pt x="7145" y="3516"/>
                  </a:cubicBezTo>
                  <a:cubicBezTo>
                    <a:pt x="7168" y="3516"/>
                    <a:pt x="7168" y="3538"/>
                    <a:pt x="7168" y="3538"/>
                  </a:cubicBezTo>
                  <a:cubicBezTo>
                    <a:pt x="7214" y="3538"/>
                    <a:pt x="7237" y="3516"/>
                    <a:pt x="7259" y="3470"/>
                  </a:cubicBezTo>
                  <a:cubicBezTo>
                    <a:pt x="7259" y="3447"/>
                    <a:pt x="7237" y="3401"/>
                    <a:pt x="7191" y="3379"/>
                  </a:cubicBezTo>
                  <a:cubicBezTo>
                    <a:pt x="7100" y="3356"/>
                    <a:pt x="6986" y="3310"/>
                    <a:pt x="6871" y="3265"/>
                  </a:cubicBezTo>
                  <a:close/>
                  <a:moveTo>
                    <a:pt x="1372" y="3187"/>
                  </a:moveTo>
                  <a:cubicBezTo>
                    <a:pt x="1363" y="3187"/>
                    <a:pt x="1354" y="3189"/>
                    <a:pt x="1348" y="3196"/>
                  </a:cubicBezTo>
                  <a:cubicBezTo>
                    <a:pt x="1302" y="3196"/>
                    <a:pt x="1279" y="3242"/>
                    <a:pt x="1302" y="3287"/>
                  </a:cubicBezTo>
                  <a:cubicBezTo>
                    <a:pt x="1348" y="3401"/>
                    <a:pt x="1370" y="3493"/>
                    <a:pt x="1416" y="3607"/>
                  </a:cubicBezTo>
                  <a:cubicBezTo>
                    <a:pt x="1439" y="3653"/>
                    <a:pt x="1462" y="3653"/>
                    <a:pt x="1485" y="3653"/>
                  </a:cubicBezTo>
                  <a:lnTo>
                    <a:pt x="1507" y="3653"/>
                  </a:lnTo>
                  <a:cubicBezTo>
                    <a:pt x="1553" y="3653"/>
                    <a:pt x="1576" y="3607"/>
                    <a:pt x="1553" y="3561"/>
                  </a:cubicBezTo>
                  <a:cubicBezTo>
                    <a:pt x="1507" y="3447"/>
                    <a:pt x="1485" y="3333"/>
                    <a:pt x="1439" y="3219"/>
                  </a:cubicBezTo>
                  <a:cubicBezTo>
                    <a:pt x="1423" y="3203"/>
                    <a:pt x="1395" y="3187"/>
                    <a:pt x="1372" y="3187"/>
                  </a:cubicBezTo>
                  <a:close/>
                  <a:moveTo>
                    <a:pt x="7533" y="3493"/>
                  </a:moveTo>
                  <a:cubicBezTo>
                    <a:pt x="7488" y="3493"/>
                    <a:pt x="7465" y="3516"/>
                    <a:pt x="7442" y="3538"/>
                  </a:cubicBezTo>
                  <a:cubicBezTo>
                    <a:pt x="7442" y="3584"/>
                    <a:pt x="7442" y="3630"/>
                    <a:pt x="7488" y="3630"/>
                  </a:cubicBezTo>
                  <a:cubicBezTo>
                    <a:pt x="7602" y="3675"/>
                    <a:pt x="7716" y="3721"/>
                    <a:pt x="7830" y="3744"/>
                  </a:cubicBezTo>
                  <a:lnTo>
                    <a:pt x="7853" y="3744"/>
                  </a:lnTo>
                  <a:cubicBezTo>
                    <a:pt x="7876" y="3744"/>
                    <a:pt x="7921" y="3721"/>
                    <a:pt x="7921" y="3698"/>
                  </a:cubicBezTo>
                  <a:cubicBezTo>
                    <a:pt x="7921" y="3653"/>
                    <a:pt x="7921" y="3607"/>
                    <a:pt x="7876" y="3607"/>
                  </a:cubicBezTo>
                  <a:cubicBezTo>
                    <a:pt x="7762" y="3561"/>
                    <a:pt x="7647" y="3538"/>
                    <a:pt x="7533" y="3493"/>
                  </a:cubicBezTo>
                  <a:close/>
                  <a:moveTo>
                    <a:pt x="8218" y="3698"/>
                  </a:moveTo>
                  <a:cubicBezTo>
                    <a:pt x="8172" y="3698"/>
                    <a:pt x="8127" y="3721"/>
                    <a:pt x="8127" y="3767"/>
                  </a:cubicBezTo>
                  <a:cubicBezTo>
                    <a:pt x="8104" y="3790"/>
                    <a:pt x="8127" y="3835"/>
                    <a:pt x="8172" y="3858"/>
                  </a:cubicBezTo>
                  <a:cubicBezTo>
                    <a:pt x="8287" y="3881"/>
                    <a:pt x="8401" y="3926"/>
                    <a:pt x="8515" y="3949"/>
                  </a:cubicBezTo>
                  <a:lnTo>
                    <a:pt x="8538" y="3949"/>
                  </a:lnTo>
                  <a:cubicBezTo>
                    <a:pt x="8560" y="3949"/>
                    <a:pt x="8583" y="3926"/>
                    <a:pt x="8606" y="3904"/>
                  </a:cubicBezTo>
                  <a:cubicBezTo>
                    <a:pt x="8606" y="3858"/>
                    <a:pt x="8583" y="3812"/>
                    <a:pt x="8538" y="3812"/>
                  </a:cubicBezTo>
                  <a:cubicBezTo>
                    <a:pt x="8424" y="3767"/>
                    <a:pt x="8332" y="3744"/>
                    <a:pt x="8218" y="3698"/>
                  </a:cubicBezTo>
                  <a:close/>
                  <a:moveTo>
                    <a:pt x="8880" y="3904"/>
                  </a:moveTo>
                  <a:cubicBezTo>
                    <a:pt x="8857" y="3904"/>
                    <a:pt x="8812" y="3926"/>
                    <a:pt x="8789" y="3949"/>
                  </a:cubicBezTo>
                  <a:cubicBezTo>
                    <a:pt x="8789" y="3995"/>
                    <a:pt x="8812" y="4041"/>
                    <a:pt x="8857" y="4041"/>
                  </a:cubicBezTo>
                  <a:cubicBezTo>
                    <a:pt x="8971" y="4086"/>
                    <a:pt x="9085" y="4109"/>
                    <a:pt x="9177" y="4155"/>
                  </a:cubicBezTo>
                  <a:lnTo>
                    <a:pt x="9200" y="4155"/>
                  </a:lnTo>
                  <a:cubicBezTo>
                    <a:pt x="9245" y="4155"/>
                    <a:pt x="9268" y="4132"/>
                    <a:pt x="9268" y="4086"/>
                  </a:cubicBezTo>
                  <a:cubicBezTo>
                    <a:pt x="9291" y="4063"/>
                    <a:pt x="9268" y="4018"/>
                    <a:pt x="9222" y="3995"/>
                  </a:cubicBezTo>
                  <a:cubicBezTo>
                    <a:pt x="9108" y="3972"/>
                    <a:pt x="8994" y="3949"/>
                    <a:pt x="8880" y="3904"/>
                  </a:cubicBezTo>
                  <a:close/>
                  <a:moveTo>
                    <a:pt x="9565" y="4086"/>
                  </a:moveTo>
                  <a:cubicBezTo>
                    <a:pt x="9519" y="4086"/>
                    <a:pt x="9496" y="4109"/>
                    <a:pt x="9473" y="4155"/>
                  </a:cubicBezTo>
                  <a:cubicBezTo>
                    <a:pt x="9473" y="4178"/>
                    <a:pt x="9496" y="4223"/>
                    <a:pt x="9542" y="4223"/>
                  </a:cubicBezTo>
                  <a:cubicBezTo>
                    <a:pt x="9747" y="4292"/>
                    <a:pt x="9884" y="4314"/>
                    <a:pt x="9884" y="4314"/>
                  </a:cubicBezTo>
                  <a:cubicBezTo>
                    <a:pt x="9930" y="4314"/>
                    <a:pt x="9953" y="4292"/>
                    <a:pt x="9976" y="4269"/>
                  </a:cubicBezTo>
                  <a:cubicBezTo>
                    <a:pt x="9976" y="4223"/>
                    <a:pt x="9953" y="4178"/>
                    <a:pt x="9907" y="4178"/>
                  </a:cubicBezTo>
                  <a:cubicBezTo>
                    <a:pt x="9907" y="4178"/>
                    <a:pt x="9793" y="4155"/>
                    <a:pt x="9565" y="4086"/>
                  </a:cubicBezTo>
                  <a:close/>
                  <a:moveTo>
                    <a:pt x="1612" y="3849"/>
                  </a:moveTo>
                  <a:cubicBezTo>
                    <a:pt x="1600" y="3849"/>
                    <a:pt x="1588" y="3852"/>
                    <a:pt x="1576" y="3858"/>
                  </a:cubicBezTo>
                  <a:cubicBezTo>
                    <a:pt x="1530" y="3858"/>
                    <a:pt x="1507" y="3904"/>
                    <a:pt x="1530" y="3949"/>
                  </a:cubicBezTo>
                  <a:cubicBezTo>
                    <a:pt x="1576" y="4063"/>
                    <a:pt x="1599" y="4178"/>
                    <a:pt x="1644" y="4269"/>
                  </a:cubicBezTo>
                  <a:cubicBezTo>
                    <a:pt x="1644" y="4314"/>
                    <a:pt x="1667" y="4337"/>
                    <a:pt x="1713" y="4337"/>
                  </a:cubicBezTo>
                  <a:lnTo>
                    <a:pt x="1736" y="4337"/>
                  </a:lnTo>
                  <a:cubicBezTo>
                    <a:pt x="1759" y="4314"/>
                    <a:pt x="1781" y="4269"/>
                    <a:pt x="1781" y="4246"/>
                  </a:cubicBezTo>
                  <a:cubicBezTo>
                    <a:pt x="1736" y="4132"/>
                    <a:pt x="1713" y="4018"/>
                    <a:pt x="1667" y="3904"/>
                  </a:cubicBezTo>
                  <a:cubicBezTo>
                    <a:pt x="1667" y="3870"/>
                    <a:pt x="1643" y="3849"/>
                    <a:pt x="1612" y="3849"/>
                  </a:cubicBezTo>
                  <a:close/>
                  <a:moveTo>
                    <a:pt x="1781" y="4520"/>
                  </a:moveTo>
                  <a:cubicBezTo>
                    <a:pt x="1736" y="4543"/>
                    <a:pt x="1713" y="4588"/>
                    <a:pt x="1736" y="4611"/>
                  </a:cubicBezTo>
                  <a:cubicBezTo>
                    <a:pt x="1759" y="4725"/>
                    <a:pt x="1781" y="4839"/>
                    <a:pt x="1827" y="4954"/>
                  </a:cubicBezTo>
                  <a:cubicBezTo>
                    <a:pt x="1827" y="4999"/>
                    <a:pt x="1850" y="5022"/>
                    <a:pt x="1895" y="5022"/>
                  </a:cubicBezTo>
                  <a:cubicBezTo>
                    <a:pt x="1941" y="4999"/>
                    <a:pt x="1964" y="4954"/>
                    <a:pt x="1964" y="4931"/>
                  </a:cubicBezTo>
                  <a:cubicBezTo>
                    <a:pt x="1941" y="4817"/>
                    <a:pt x="1895" y="4703"/>
                    <a:pt x="1873" y="4588"/>
                  </a:cubicBezTo>
                  <a:cubicBezTo>
                    <a:pt x="1873" y="4543"/>
                    <a:pt x="1827" y="4520"/>
                    <a:pt x="1781" y="4520"/>
                  </a:cubicBezTo>
                  <a:close/>
                  <a:moveTo>
                    <a:pt x="1941" y="5205"/>
                  </a:moveTo>
                  <a:cubicBezTo>
                    <a:pt x="1918" y="5227"/>
                    <a:pt x="1873" y="5250"/>
                    <a:pt x="1895" y="5296"/>
                  </a:cubicBezTo>
                  <a:cubicBezTo>
                    <a:pt x="1918" y="5410"/>
                    <a:pt x="1941" y="5524"/>
                    <a:pt x="1941" y="5638"/>
                  </a:cubicBezTo>
                  <a:cubicBezTo>
                    <a:pt x="1964" y="5684"/>
                    <a:pt x="1987" y="5707"/>
                    <a:pt x="2032" y="5707"/>
                  </a:cubicBezTo>
                  <a:cubicBezTo>
                    <a:pt x="2078" y="5707"/>
                    <a:pt x="2101" y="5661"/>
                    <a:pt x="2101" y="5616"/>
                  </a:cubicBezTo>
                  <a:cubicBezTo>
                    <a:pt x="2078" y="5501"/>
                    <a:pt x="2055" y="5387"/>
                    <a:pt x="2032" y="5273"/>
                  </a:cubicBezTo>
                  <a:cubicBezTo>
                    <a:pt x="2032" y="5227"/>
                    <a:pt x="1987" y="5205"/>
                    <a:pt x="1941" y="5205"/>
                  </a:cubicBezTo>
                  <a:close/>
                  <a:moveTo>
                    <a:pt x="2055" y="5912"/>
                  </a:moveTo>
                  <a:cubicBezTo>
                    <a:pt x="2010" y="5912"/>
                    <a:pt x="1987" y="5958"/>
                    <a:pt x="1987" y="5981"/>
                  </a:cubicBezTo>
                  <a:cubicBezTo>
                    <a:pt x="2010" y="6095"/>
                    <a:pt x="2010" y="6209"/>
                    <a:pt x="2032" y="6346"/>
                  </a:cubicBezTo>
                  <a:cubicBezTo>
                    <a:pt x="2032" y="6392"/>
                    <a:pt x="2055" y="6414"/>
                    <a:pt x="2101" y="6414"/>
                  </a:cubicBezTo>
                  <a:cubicBezTo>
                    <a:pt x="2147" y="6414"/>
                    <a:pt x="2169" y="6369"/>
                    <a:pt x="2169" y="6323"/>
                  </a:cubicBezTo>
                  <a:cubicBezTo>
                    <a:pt x="2169" y="6209"/>
                    <a:pt x="2147" y="6095"/>
                    <a:pt x="2147" y="5981"/>
                  </a:cubicBezTo>
                  <a:cubicBezTo>
                    <a:pt x="2124" y="5935"/>
                    <a:pt x="2101" y="5912"/>
                    <a:pt x="2055" y="5912"/>
                  </a:cubicBezTo>
                  <a:close/>
                  <a:moveTo>
                    <a:pt x="2124" y="6620"/>
                  </a:moveTo>
                  <a:cubicBezTo>
                    <a:pt x="2078" y="6620"/>
                    <a:pt x="2055" y="6643"/>
                    <a:pt x="2055" y="6688"/>
                  </a:cubicBezTo>
                  <a:cubicBezTo>
                    <a:pt x="2055" y="6802"/>
                    <a:pt x="2055" y="6917"/>
                    <a:pt x="2078" y="7054"/>
                  </a:cubicBezTo>
                  <a:cubicBezTo>
                    <a:pt x="2078" y="7076"/>
                    <a:pt x="2101" y="7122"/>
                    <a:pt x="2147" y="7122"/>
                  </a:cubicBezTo>
                  <a:cubicBezTo>
                    <a:pt x="2192" y="7122"/>
                    <a:pt x="2215" y="7076"/>
                    <a:pt x="2215" y="7031"/>
                  </a:cubicBezTo>
                  <a:cubicBezTo>
                    <a:pt x="2215" y="6917"/>
                    <a:pt x="2192" y="6802"/>
                    <a:pt x="2192" y="6688"/>
                  </a:cubicBezTo>
                  <a:cubicBezTo>
                    <a:pt x="2192" y="6643"/>
                    <a:pt x="2147" y="6620"/>
                    <a:pt x="2124" y="6620"/>
                  </a:cubicBezTo>
                  <a:close/>
                  <a:moveTo>
                    <a:pt x="2147" y="7327"/>
                  </a:moveTo>
                  <a:cubicBezTo>
                    <a:pt x="2101" y="7327"/>
                    <a:pt x="2078" y="7350"/>
                    <a:pt x="2078" y="7396"/>
                  </a:cubicBezTo>
                  <a:cubicBezTo>
                    <a:pt x="2078" y="7510"/>
                    <a:pt x="2101" y="7624"/>
                    <a:pt x="2101" y="7738"/>
                  </a:cubicBezTo>
                  <a:cubicBezTo>
                    <a:pt x="2101" y="7784"/>
                    <a:pt x="2124" y="7830"/>
                    <a:pt x="2169" y="7830"/>
                  </a:cubicBezTo>
                  <a:cubicBezTo>
                    <a:pt x="2215" y="7830"/>
                    <a:pt x="2238" y="7784"/>
                    <a:pt x="2238" y="7738"/>
                  </a:cubicBezTo>
                  <a:cubicBezTo>
                    <a:pt x="2238" y="7624"/>
                    <a:pt x="2238" y="7510"/>
                    <a:pt x="2238" y="7396"/>
                  </a:cubicBezTo>
                  <a:cubicBezTo>
                    <a:pt x="2238" y="7350"/>
                    <a:pt x="2192" y="7327"/>
                    <a:pt x="2147" y="7327"/>
                  </a:cubicBezTo>
                  <a:close/>
                  <a:moveTo>
                    <a:pt x="2169" y="8035"/>
                  </a:moveTo>
                  <a:cubicBezTo>
                    <a:pt x="2124" y="8035"/>
                    <a:pt x="2101" y="8058"/>
                    <a:pt x="2101" y="8103"/>
                  </a:cubicBezTo>
                  <a:cubicBezTo>
                    <a:pt x="2101" y="8218"/>
                    <a:pt x="2101" y="8332"/>
                    <a:pt x="2101" y="8446"/>
                  </a:cubicBezTo>
                  <a:cubicBezTo>
                    <a:pt x="2101" y="8492"/>
                    <a:pt x="2147" y="8537"/>
                    <a:pt x="2192" y="8537"/>
                  </a:cubicBezTo>
                  <a:cubicBezTo>
                    <a:pt x="2215" y="8537"/>
                    <a:pt x="2261" y="8492"/>
                    <a:pt x="2261" y="8446"/>
                  </a:cubicBezTo>
                  <a:cubicBezTo>
                    <a:pt x="2261" y="8332"/>
                    <a:pt x="2261" y="8218"/>
                    <a:pt x="2261" y="8103"/>
                  </a:cubicBezTo>
                  <a:cubicBezTo>
                    <a:pt x="2261" y="8058"/>
                    <a:pt x="2215" y="8035"/>
                    <a:pt x="2169" y="8035"/>
                  </a:cubicBezTo>
                  <a:close/>
                  <a:moveTo>
                    <a:pt x="2192" y="8743"/>
                  </a:moveTo>
                  <a:cubicBezTo>
                    <a:pt x="2147" y="8743"/>
                    <a:pt x="2124" y="8765"/>
                    <a:pt x="2124" y="8811"/>
                  </a:cubicBezTo>
                  <a:cubicBezTo>
                    <a:pt x="2124" y="8925"/>
                    <a:pt x="2124" y="9039"/>
                    <a:pt x="2124" y="9153"/>
                  </a:cubicBezTo>
                  <a:cubicBezTo>
                    <a:pt x="2124" y="9199"/>
                    <a:pt x="2147" y="9222"/>
                    <a:pt x="2192" y="9222"/>
                  </a:cubicBezTo>
                  <a:cubicBezTo>
                    <a:pt x="2238" y="9222"/>
                    <a:pt x="2261" y="9199"/>
                    <a:pt x="2261" y="9153"/>
                  </a:cubicBezTo>
                  <a:cubicBezTo>
                    <a:pt x="2261" y="9039"/>
                    <a:pt x="2261" y="8925"/>
                    <a:pt x="2261" y="8811"/>
                  </a:cubicBezTo>
                  <a:cubicBezTo>
                    <a:pt x="2261" y="8765"/>
                    <a:pt x="2238" y="8743"/>
                    <a:pt x="2192" y="8743"/>
                  </a:cubicBezTo>
                  <a:close/>
                  <a:moveTo>
                    <a:pt x="2192" y="9450"/>
                  </a:moveTo>
                  <a:cubicBezTo>
                    <a:pt x="2147" y="9450"/>
                    <a:pt x="2124" y="9473"/>
                    <a:pt x="2124" y="9519"/>
                  </a:cubicBezTo>
                  <a:cubicBezTo>
                    <a:pt x="2124" y="9633"/>
                    <a:pt x="2124" y="9747"/>
                    <a:pt x="2124" y="9861"/>
                  </a:cubicBezTo>
                  <a:cubicBezTo>
                    <a:pt x="2124" y="9907"/>
                    <a:pt x="2169" y="9929"/>
                    <a:pt x="2192" y="9929"/>
                  </a:cubicBezTo>
                  <a:cubicBezTo>
                    <a:pt x="2238" y="9929"/>
                    <a:pt x="2283" y="9907"/>
                    <a:pt x="2283" y="9861"/>
                  </a:cubicBezTo>
                  <a:cubicBezTo>
                    <a:pt x="2261" y="9747"/>
                    <a:pt x="2261" y="9633"/>
                    <a:pt x="2261" y="9519"/>
                  </a:cubicBezTo>
                  <a:cubicBezTo>
                    <a:pt x="2261" y="9473"/>
                    <a:pt x="2238" y="9450"/>
                    <a:pt x="2192" y="9450"/>
                  </a:cubicBezTo>
                  <a:close/>
                  <a:moveTo>
                    <a:pt x="2192" y="10135"/>
                  </a:moveTo>
                  <a:cubicBezTo>
                    <a:pt x="2169" y="10135"/>
                    <a:pt x="2124" y="10181"/>
                    <a:pt x="2124" y="10226"/>
                  </a:cubicBezTo>
                  <a:lnTo>
                    <a:pt x="2124" y="10249"/>
                  </a:lnTo>
                  <a:cubicBezTo>
                    <a:pt x="2124" y="10363"/>
                    <a:pt x="2124" y="10454"/>
                    <a:pt x="2124" y="10569"/>
                  </a:cubicBezTo>
                  <a:cubicBezTo>
                    <a:pt x="2124" y="10614"/>
                    <a:pt x="2147" y="10637"/>
                    <a:pt x="2192" y="10637"/>
                  </a:cubicBezTo>
                  <a:cubicBezTo>
                    <a:pt x="2238" y="10637"/>
                    <a:pt x="2283" y="10614"/>
                    <a:pt x="2283" y="10569"/>
                  </a:cubicBezTo>
                  <a:cubicBezTo>
                    <a:pt x="2283" y="10454"/>
                    <a:pt x="2283" y="10363"/>
                    <a:pt x="2283" y="10249"/>
                  </a:cubicBezTo>
                  <a:lnTo>
                    <a:pt x="2283" y="10226"/>
                  </a:lnTo>
                  <a:cubicBezTo>
                    <a:pt x="2283" y="10181"/>
                    <a:pt x="2238" y="10135"/>
                    <a:pt x="2192" y="10135"/>
                  </a:cubicBezTo>
                  <a:close/>
                  <a:moveTo>
                    <a:pt x="2192" y="10843"/>
                  </a:moveTo>
                  <a:cubicBezTo>
                    <a:pt x="2147" y="10843"/>
                    <a:pt x="2124" y="10888"/>
                    <a:pt x="2124" y="10934"/>
                  </a:cubicBezTo>
                  <a:cubicBezTo>
                    <a:pt x="2124" y="11048"/>
                    <a:pt x="2124" y="11162"/>
                    <a:pt x="2124" y="11276"/>
                  </a:cubicBezTo>
                  <a:cubicBezTo>
                    <a:pt x="2124" y="11322"/>
                    <a:pt x="2147" y="11345"/>
                    <a:pt x="2192" y="11345"/>
                  </a:cubicBezTo>
                  <a:cubicBezTo>
                    <a:pt x="2238" y="11345"/>
                    <a:pt x="2261" y="11322"/>
                    <a:pt x="2261" y="11276"/>
                  </a:cubicBezTo>
                  <a:cubicBezTo>
                    <a:pt x="2261" y="11162"/>
                    <a:pt x="2261" y="11048"/>
                    <a:pt x="2261" y="10934"/>
                  </a:cubicBezTo>
                  <a:cubicBezTo>
                    <a:pt x="2261" y="10888"/>
                    <a:pt x="2238" y="10843"/>
                    <a:pt x="2192" y="10843"/>
                  </a:cubicBezTo>
                  <a:close/>
                  <a:moveTo>
                    <a:pt x="2192" y="11550"/>
                  </a:moveTo>
                  <a:cubicBezTo>
                    <a:pt x="2147" y="11550"/>
                    <a:pt x="2124" y="11596"/>
                    <a:pt x="2124" y="11641"/>
                  </a:cubicBezTo>
                  <a:cubicBezTo>
                    <a:pt x="2124" y="11756"/>
                    <a:pt x="2124" y="11870"/>
                    <a:pt x="2124" y="11984"/>
                  </a:cubicBezTo>
                  <a:cubicBezTo>
                    <a:pt x="2124" y="12029"/>
                    <a:pt x="2147" y="12052"/>
                    <a:pt x="2192" y="12052"/>
                  </a:cubicBezTo>
                  <a:cubicBezTo>
                    <a:pt x="2238" y="12052"/>
                    <a:pt x="2261" y="12029"/>
                    <a:pt x="2261" y="11984"/>
                  </a:cubicBezTo>
                  <a:cubicBezTo>
                    <a:pt x="2261" y="11870"/>
                    <a:pt x="2261" y="11756"/>
                    <a:pt x="2261" y="11641"/>
                  </a:cubicBezTo>
                  <a:cubicBezTo>
                    <a:pt x="2261" y="11596"/>
                    <a:pt x="2238" y="11550"/>
                    <a:pt x="2192" y="11550"/>
                  </a:cubicBezTo>
                  <a:close/>
                  <a:moveTo>
                    <a:pt x="2192" y="12258"/>
                  </a:moveTo>
                  <a:cubicBezTo>
                    <a:pt x="2147" y="12258"/>
                    <a:pt x="2101" y="12303"/>
                    <a:pt x="2101" y="12326"/>
                  </a:cubicBezTo>
                  <a:cubicBezTo>
                    <a:pt x="2101" y="12463"/>
                    <a:pt x="2101" y="12577"/>
                    <a:pt x="2101" y="12691"/>
                  </a:cubicBezTo>
                  <a:cubicBezTo>
                    <a:pt x="2101" y="12737"/>
                    <a:pt x="2147" y="12760"/>
                    <a:pt x="2169" y="12760"/>
                  </a:cubicBezTo>
                  <a:cubicBezTo>
                    <a:pt x="2215" y="12760"/>
                    <a:pt x="2261" y="12737"/>
                    <a:pt x="2261" y="12691"/>
                  </a:cubicBezTo>
                  <a:cubicBezTo>
                    <a:pt x="2261" y="12577"/>
                    <a:pt x="2261" y="12463"/>
                    <a:pt x="2261" y="12349"/>
                  </a:cubicBezTo>
                  <a:cubicBezTo>
                    <a:pt x="2261" y="12303"/>
                    <a:pt x="2215" y="12258"/>
                    <a:pt x="2192" y="12258"/>
                  </a:cubicBezTo>
                  <a:close/>
                  <a:moveTo>
                    <a:pt x="2169" y="12965"/>
                  </a:moveTo>
                  <a:cubicBezTo>
                    <a:pt x="2124" y="12965"/>
                    <a:pt x="2101" y="13011"/>
                    <a:pt x="2101" y="13034"/>
                  </a:cubicBezTo>
                  <a:cubicBezTo>
                    <a:pt x="2101" y="13239"/>
                    <a:pt x="2101" y="13353"/>
                    <a:pt x="2101" y="13399"/>
                  </a:cubicBezTo>
                  <a:cubicBezTo>
                    <a:pt x="2101" y="13445"/>
                    <a:pt x="2124" y="13467"/>
                    <a:pt x="2169" y="13467"/>
                  </a:cubicBezTo>
                  <a:cubicBezTo>
                    <a:pt x="2215" y="13467"/>
                    <a:pt x="2238" y="13445"/>
                    <a:pt x="2238" y="13399"/>
                  </a:cubicBezTo>
                  <a:cubicBezTo>
                    <a:pt x="2238" y="13353"/>
                    <a:pt x="2238" y="13239"/>
                    <a:pt x="2238" y="13057"/>
                  </a:cubicBezTo>
                  <a:cubicBezTo>
                    <a:pt x="2238" y="13011"/>
                    <a:pt x="2215" y="12965"/>
                    <a:pt x="2169" y="12965"/>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67"/>
            <p:cNvSpPr/>
            <p:nvPr/>
          </p:nvSpPr>
          <p:spPr>
            <a:xfrm>
              <a:off x="7943777" y="3716638"/>
              <a:ext cx="364182" cy="321642"/>
            </a:xfrm>
            <a:custGeom>
              <a:avLst/>
              <a:gdLst/>
              <a:ahLst/>
              <a:cxnLst/>
              <a:rect l="l" t="t" r="r" b="b"/>
              <a:pathLst>
                <a:path w="7785" h="6876" extrusionOk="0">
                  <a:moveTo>
                    <a:pt x="4566" y="1"/>
                  </a:moveTo>
                  <a:cubicBezTo>
                    <a:pt x="3927" y="1599"/>
                    <a:pt x="1986" y="5662"/>
                    <a:pt x="1" y="6506"/>
                  </a:cubicBezTo>
                  <a:cubicBezTo>
                    <a:pt x="993" y="6728"/>
                    <a:pt x="2015" y="6875"/>
                    <a:pt x="2998" y="6875"/>
                  </a:cubicBezTo>
                  <a:cubicBezTo>
                    <a:pt x="3735" y="6875"/>
                    <a:pt x="4449" y="6793"/>
                    <a:pt x="5113" y="6597"/>
                  </a:cubicBezTo>
                  <a:cubicBezTo>
                    <a:pt x="5136" y="6575"/>
                    <a:pt x="5159" y="6575"/>
                    <a:pt x="5182" y="6575"/>
                  </a:cubicBezTo>
                  <a:cubicBezTo>
                    <a:pt x="6323" y="6232"/>
                    <a:pt x="7099" y="5730"/>
                    <a:pt x="7647" y="5159"/>
                  </a:cubicBezTo>
                  <a:lnTo>
                    <a:pt x="7784" y="4475"/>
                  </a:lnTo>
                  <a:lnTo>
                    <a:pt x="5867" y="435"/>
                  </a:lnTo>
                  <a:cubicBezTo>
                    <a:pt x="5365" y="298"/>
                    <a:pt x="5136" y="161"/>
                    <a:pt x="4566"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67"/>
            <p:cNvSpPr/>
            <p:nvPr/>
          </p:nvSpPr>
          <p:spPr>
            <a:xfrm>
              <a:off x="7580764" y="3831524"/>
              <a:ext cx="412179" cy="573866"/>
            </a:xfrm>
            <a:custGeom>
              <a:avLst/>
              <a:gdLst/>
              <a:ahLst/>
              <a:cxnLst/>
              <a:rect l="l" t="t" r="r" b="b"/>
              <a:pathLst>
                <a:path w="8811" h="12268" extrusionOk="0">
                  <a:moveTo>
                    <a:pt x="112" y="1"/>
                  </a:moveTo>
                  <a:cubicBezTo>
                    <a:pt x="89" y="1"/>
                    <a:pt x="62" y="17"/>
                    <a:pt x="46" y="33"/>
                  </a:cubicBezTo>
                  <a:cubicBezTo>
                    <a:pt x="23" y="56"/>
                    <a:pt x="0" y="101"/>
                    <a:pt x="46" y="147"/>
                  </a:cubicBezTo>
                  <a:cubicBezTo>
                    <a:pt x="46" y="170"/>
                    <a:pt x="1324" y="1905"/>
                    <a:pt x="1643" y="4050"/>
                  </a:cubicBezTo>
                  <a:cubicBezTo>
                    <a:pt x="1963" y="6173"/>
                    <a:pt x="1758" y="12130"/>
                    <a:pt x="1758" y="12199"/>
                  </a:cubicBezTo>
                  <a:cubicBezTo>
                    <a:pt x="1758" y="12244"/>
                    <a:pt x="1803" y="12267"/>
                    <a:pt x="1849" y="12267"/>
                  </a:cubicBezTo>
                  <a:cubicBezTo>
                    <a:pt x="1895" y="12267"/>
                    <a:pt x="1940" y="12244"/>
                    <a:pt x="1940" y="12199"/>
                  </a:cubicBezTo>
                  <a:cubicBezTo>
                    <a:pt x="1940" y="12130"/>
                    <a:pt x="2146" y="6173"/>
                    <a:pt x="1803" y="4004"/>
                  </a:cubicBezTo>
                  <a:cubicBezTo>
                    <a:pt x="1575" y="2361"/>
                    <a:pt x="753" y="946"/>
                    <a:pt x="365" y="352"/>
                  </a:cubicBezTo>
                  <a:lnTo>
                    <a:pt x="365" y="352"/>
                  </a:lnTo>
                  <a:cubicBezTo>
                    <a:pt x="1347" y="877"/>
                    <a:pt x="5775" y="2818"/>
                    <a:pt x="8696" y="3434"/>
                  </a:cubicBezTo>
                  <a:cubicBezTo>
                    <a:pt x="8742" y="3388"/>
                    <a:pt x="8765" y="3343"/>
                    <a:pt x="8811" y="3297"/>
                  </a:cubicBezTo>
                  <a:cubicBezTo>
                    <a:pt x="5273" y="2589"/>
                    <a:pt x="183" y="33"/>
                    <a:pt x="137" y="10"/>
                  </a:cubicBezTo>
                  <a:cubicBezTo>
                    <a:pt x="130" y="3"/>
                    <a:pt x="122" y="1"/>
                    <a:pt x="11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67"/>
            <p:cNvSpPr/>
            <p:nvPr/>
          </p:nvSpPr>
          <p:spPr>
            <a:xfrm>
              <a:off x="7545492" y="4395707"/>
              <a:ext cx="148480" cy="12864"/>
            </a:xfrm>
            <a:custGeom>
              <a:avLst/>
              <a:gdLst/>
              <a:ahLst/>
              <a:cxnLst/>
              <a:rect l="l" t="t" r="r" b="b"/>
              <a:pathLst>
                <a:path w="3174" h="275" extrusionOk="0">
                  <a:moveTo>
                    <a:pt x="92" y="1"/>
                  </a:moveTo>
                  <a:cubicBezTo>
                    <a:pt x="46" y="1"/>
                    <a:pt x="1" y="24"/>
                    <a:pt x="1" y="69"/>
                  </a:cubicBezTo>
                  <a:cubicBezTo>
                    <a:pt x="1" y="115"/>
                    <a:pt x="46" y="161"/>
                    <a:pt x="92" y="161"/>
                  </a:cubicBezTo>
                  <a:lnTo>
                    <a:pt x="3082" y="275"/>
                  </a:lnTo>
                  <a:lnTo>
                    <a:pt x="3105" y="275"/>
                  </a:lnTo>
                  <a:cubicBezTo>
                    <a:pt x="3151" y="275"/>
                    <a:pt x="3174" y="229"/>
                    <a:pt x="3174" y="183"/>
                  </a:cubicBezTo>
                  <a:cubicBezTo>
                    <a:pt x="3174" y="138"/>
                    <a:pt x="3151" y="92"/>
                    <a:pt x="3105" y="92"/>
                  </a:cubicBezTo>
                  <a:lnTo>
                    <a:pt x="9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67"/>
            <p:cNvSpPr/>
            <p:nvPr/>
          </p:nvSpPr>
          <p:spPr>
            <a:xfrm>
              <a:off x="8575915" y="4372225"/>
              <a:ext cx="124949" cy="123914"/>
            </a:xfrm>
            <a:custGeom>
              <a:avLst/>
              <a:gdLst/>
              <a:ahLst/>
              <a:cxnLst/>
              <a:rect l="l" t="t" r="r" b="b"/>
              <a:pathLst>
                <a:path w="2671" h="2649" extrusionOk="0">
                  <a:moveTo>
                    <a:pt x="388" y="1"/>
                  </a:moveTo>
                  <a:lnTo>
                    <a:pt x="0" y="2489"/>
                  </a:lnTo>
                  <a:lnTo>
                    <a:pt x="2191" y="2648"/>
                  </a:lnTo>
                  <a:lnTo>
                    <a:pt x="2671" y="366"/>
                  </a:lnTo>
                  <a:lnTo>
                    <a:pt x="388" y="1"/>
                  </a:ln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67"/>
            <p:cNvSpPr/>
            <p:nvPr/>
          </p:nvSpPr>
          <p:spPr>
            <a:xfrm>
              <a:off x="8587657" y="4378727"/>
              <a:ext cx="265898" cy="328799"/>
            </a:xfrm>
            <a:custGeom>
              <a:avLst/>
              <a:gdLst/>
              <a:ahLst/>
              <a:cxnLst/>
              <a:rect l="l" t="t" r="r" b="b"/>
              <a:pathLst>
                <a:path w="5684" h="7029" extrusionOk="0">
                  <a:moveTo>
                    <a:pt x="2143" y="1"/>
                  </a:moveTo>
                  <a:cubicBezTo>
                    <a:pt x="2042" y="1"/>
                    <a:pt x="1946" y="33"/>
                    <a:pt x="1895" y="136"/>
                  </a:cubicBezTo>
                  <a:cubicBezTo>
                    <a:pt x="1895" y="136"/>
                    <a:pt x="2192" y="889"/>
                    <a:pt x="1963" y="1368"/>
                  </a:cubicBezTo>
                  <a:cubicBezTo>
                    <a:pt x="1735" y="1870"/>
                    <a:pt x="913" y="2509"/>
                    <a:pt x="1484" y="3012"/>
                  </a:cubicBezTo>
                  <a:cubicBezTo>
                    <a:pt x="1667" y="3194"/>
                    <a:pt x="2717" y="3788"/>
                    <a:pt x="2602" y="4472"/>
                  </a:cubicBezTo>
                  <a:cubicBezTo>
                    <a:pt x="2602" y="4472"/>
                    <a:pt x="868" y="5180"/>
                    <a:pt x="183" y="6527"/>
                  </a:cubicBezTo>
                  <a:cubicBezTo>
                    <a:pt x="183" y="6549"/>
                    <a:pt x="183" y="6549"/>
                    <a:pt x="183" y="6549"/>
                  </a:cubicBezTo>
                  <a:cubicBezTo>
                    <a:pt x="92" y="6709"/>
                    <a:pt x="46" y="6869"/>
                    <a:pt x="0" y="7029"/>
                  </a:cubicBezTo>
                  <a:lnTo>
                    <a:pt x="5250" y="7029"/>
                  </a:lnTo>
                  <a:cubicBezTo>
                    <a:pt x="5501" y="7029"/>
                    <a:pt x="5684" y="6846"/>
                    <a:pt x="5684" y="6595"/>
                  </a:cubicBezTo>
                  <a:lnTo>
                    <a:pt x="5570" y="1208"/>
                  </a:lnTo>
                  <a:lnTo>
                    <a:pt x="5570" y="980"/>
                  </a:lnTo>
                  <a:lnTo>
                    <a:pt x="5547" y="752"/>
                  </a:lnTo>
                  <a:cubicBezTo>
                    <a:pt x="5433" y="706"/>
                    <a:pt x="5296" y="661"/>
                    <a:pt x="5182" y="615"/>
                  </a:cubicBezTo>
                  <a:cubicBezTo>
                    <a:pt x="5090" y="592"/>
                    <a:pt x="5022" y="569"/>
                    <a:pt x="4953" y="546"/>
                  </a:cubicBezTo>
                  <a:cubicBezTo>
                    <a:pt x="4223" y="318"/>
                    <a:pt x="3401" y="204"/>
                    <a:pt x="2808" y="136"/>
                  </a:cubicBezTo>
                  <a:cubicBezTo>
                    <a:pt x="2694" y="113"/>
                    <a:pt x="2602" y="113"/>
                    <a:pt x="2511" y="90"/>
                  </a:cubicBezTo>
                  <a:lnTo>
                    <a:pt x="2488" y="90"/>
                  </a:lnTo>
                  <a:cubicBezTo>
                    <a:pt x="2488" y="90"/>
                    <a:pt x="2310" y="1"/>
                    <a:pt x="214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67"/>
            <p:cNvSpPr/>
            <p:nvPr/>
          </p:nvSpPr>
          <p:spPr>
            <a:xfrm>
              <a:off x="8707227" y="4584688"/>
              <a:ext cx="73725" cy="51315"/>
            </a:xfrm>
            <a:custGeom>
              <a:avLst/>
              <a:gdLst/>
              <a:ahLst/>
              <a:cxnLst/>
              <a:rect l="l" t="t" r="r" b="b"/>
              <a:pathLst>
                <a:path w="1576" h="1097" extrusionOk="0">
                  <a:moveTo>
                    <a:pt x="92" y="1"/>
                  </a:moveTo>
                  <a:cubicBezTo>
                    <a:pt x="46" y="1"/>
                    <a:pt x="1" y="47"/>
                    <a:pt x="1" y="92"/>
                  </a:cubicBezTo>
                  <a:cubicBezTo>
                    <a:pt x="1" y="138"/>
                    <a:pt x="24" y="183"/>
                    <a:pt x="69" y="183"/>
                  </a:cubicBezTo>
                  <a:cubicBezTo>
                    <a:pt x="92" y="183"/>
                    <a:pt x="868" y="252"/>
                    <a:pt x="1416" y="1051"/>
                  </a:cubicBezTo>
                  <a:cubicBezTo>
                    <a:pt x="1416" y="1074"/>
                    <a:pt x="1462" y="1096"/>
                    <a:pt x="1484" y="1096"/>
                  </a:cubicBezTo>
                  <a:cubicBezTo>
                    <a:pt x="1507" y="1096"/>
                    <a:pt x="1507" y="1096"/>
                    <a:pt x="1530" y="1074"/>
                  </a:cubicBezTo>
                  <a:cubicBezTo>
                    <a:pt x="1576" y="1051"/>
                    <a:pt x="1576" y="1005"/>
                    <a:pt x="1553" y="960"/>
                  </a:cubicBezTo>
                  <a:cubicBezTo>
                    <a:pt x="982" y="69"/>
                    <a:pt x="115" y="1"/>
                    <a:pt x="9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67"/>
            <p:cNvSpPr/>
            <p:nvPr/>
          </p:nvSpPr>
          <p:spPr>
            <a:xfrm>
              <a:off x="8715788" y="4583612"/>
              <a:ext cx="59832" cy="10759"/>
            </a:xfrm>
            <a:custGeom>
              <a:avLst/>
              <a:gdLst/>
              <a:ahLst/>
              <a:cxnLst/>
              <a:rect l="l" t="t" r="r" b="b"/>
              <a:pathLst>
                <a:path w="1279" h="230" extrusionOk="0">
                  <a:moveTo>
                    <a:pt x="676" y="1"/>
                  </a:moveTo>
                  <a:cubicBezTo>
                    <a:pt x="502" y="1"/>
                    <a:pt x="298" y="12"/>
                    <a:pt x="92" y="47"/>
                  </a:cubicBezTo>
                  <a:cubicBezTo>
                    <a:pt x="46" y="70"/>
                    <a:pt x="0" y="115"/>
                    <a:pt x="23" y="161"/>
                  </a:cubicBezTo>
                  <a:cubicBezTo>
                    <a:pt x="23" y="206"/>
                    <a:pt x="46" y="229"/>
                    <a:pt x="92" y="229"/>
                  </a:cubicBezTo>
                  <a:lnTo>
                    <a:pt x="114" y="229"/>
                  </a:lnTo>
                  <a:cubicBezTo>
                    <a:pt x="324" y="193"/>
                    <a:pt x="534" y="182"/>
                    <a:pt x="711" y="182"/>
                  </a:cubicBezTo>
                  <a:cubicBezTo>
                    <a:pt x="975" y="182"/>
                    <a:pt x="1164" y="206"/>
                    <a:pt x="1164" y="206"/>
                  </a:cubicBezTo>
                  <a:cubicBezTo>
                    <a:pt x="1210" y="206"/>
                    <a:pt x="1256" y="184"/>
                    <a:pt x="1256" y="138"/>
                  </a:cubicBezTo>
                  <a:cubicBezTo>
                    <a:pt x="1279" y="92"/>
                    <a:pt x="1233" y="47"/>
                    <a:pt x="1187" y="47"/>
                  </a:cubicBezTo>
                  <a:cubicBezTo>
                    <a:pt x="1173" y="32"/>
                    <a:pt x="964" y="1"/>
                    <a:pt x="67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67"/>
            <p:cNvSpPr/>
            <p:nvPr/>
          </p:nvSpPr>
          <p:spPr>
            <a:xfrm>
              <a:off x="8705122" y="4382890"/>
              <a:ext cx="143100" cy="60530"/>
            </a:xfrm>
            <a:custGeom>
              <a:avLst/>
              <a:gdLst/>
              <a:ahLst/>
              <a:cxnLst/>
              <a:rect l="l" t="t" r="r" b="b"/>
              <a:pathLst>
                <a:path w="3059" h="1294" extrusionOk="0">
                  <a:moveTo>
                    <a:pt x="0" y="1"/>
                  </a:moveTo>
                  <a:cubicBezTo>
                    <a:pt x="274" y="435"/>
                    <a:pt x="845" y="1097"/>
                    <a:pt x="1803" y="1256"/>
                  </a:cubicBezTo>
                  <a:cubicBezTo>
                    <a:pt x="1943" y="1282"/>
                    <a:pt x="2077" y="1293"/>
                    <a:pt x="2203" y="1293"/>
                  </a:cubicBezTo>
                  <a:cubicBezTo>
                    <a:pt x="2530" y="1293"/>
                    <a:pt x="2812" y="1218"/>
                    <a:pt x="3059" y="1119"/>
                  </a:cubicBezTo>
                  <a:lnTo>
                    <a:pt x="3059" y="891"/>
                  </a:lnTo>
                  <a:cubicBezTo>
                    <a:pt x="2826" y="1007"/>
                    <a:pt x="2546" y="1087"/>
                    <a:pt x="2217" y="1087"/>
                  </a:cubicBezTo>
                  <a:cubicBezTo>
                    <a:pt x="2094" y="1087"/>
                    <a:pt x="1963" y="1076"/>
                    <a:pt x="1826" y="1051"/>
                  </a:cubicBezTo>
                  <a:cubicBezTo>
                    <a:pt x="1073" y="914"/>
                    <a:pt x="571" y="435"/>
                    <a:pt x="297" y="47"/>
                  </a:cubicBezTo>
                  <a:cubicBezTo>
                    <a:pt x="183" y="24"/>
                    <a:pt x="91" y="24"/>
                    <a:pt x="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67"/>
            <p:cNvSpPr/>
            <p:nvPr/>
          </p:nvSpPr>
          <p:spPr>
            <a:xfrm>
              <a:off x="8666669" y="4507739"/>
              <a:ext cx="28863" cy="35411"/>
            </a:xfrm>
            <a:custGeom>
              <a:avLst/>
              <a:gdLst/>
              <a:ahLst/>
              <a:cxnLst/>
              <a:rect l="l" t="t" r="r" b="b"/>
              <a:pathLst>
                <a:path w="617" h="757" extrusionOk="0">
                  <a:moveTo>
                    <a:pt x="464" y="0"/>
                  </a:moveTo>
                  <a:cubicBezTo>
                    <a:pt x="417" y="0"/>
                    <a:pt x="371" y="20"/>
                    <a:pt x="343" y="48"/>
                  </a:cubicBezTo>
                  <a:lnTo>
                    <a:pt x="46" y="527"/>
                  </a:lnTo>
                  <a:cubicBezTo>
                    <a:pt x="0" y="596"/>
                    <a:pt x="0" y="687"/>
                    <a:pt x="69" y="733"/>
                  </a:cubicBezTo>
                  <a:cubicBezTo>
                    <a:pt x="93" y="749"/>
                    <a:pt x="120" y="757"/>
                    <a:pt x="147" y="757"/>
                  </a:cubicBezTo>
                  <a:cubicBezTo>
                    <a:pt x="196" y="757"/>
                    <a:pt x="245" y="731"/>
                    <a:pt x="274" y="687"/>
                  </a:cubicBezTo>
                  <a:lnTo>
                    <a:pt x="594" y="208"/>
                  </a:lnTo>
                  <a:cubicBezTo>
                    <a:pt x="594" y="208"/>
                    <a:pt x="594" y="208"/>
                    <a:pt x="594" y="185"/>
                  </a:cubicBezTo>
                  <a:cubicBezTo>
                    <a:pt x="617" y="117"/>
                    <a:pt x="594" y="48"/>
                    <a:pt x="548" y="25"/>
                  </a:cubicBezTo>
                  <a:cubicBezTo>
                    <a:pt x="522" y="8"/>
                    <a:pt x="493" y="0"/>
                    <a:pt x="46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67"/>
            <p:cNvSpPr/>
            <p:nvPr/>
          </p:nvSpPr>
          <p:spPr>
            <a:xfrm>
              <a:off x="8681591" y="4524860"/>
              <a:ext cx="29986" cy="36440"/>
            </a:xfrm>
            <a:custGeom>
              <a:avLst/>
              <a:gdLst/>
              <a:ahLst/>
              <a:cxnLst/>
              <a:rect l="l" t="t" r="r" b="b"/>
              <a:pathLst>
                <a:path w="641" h="779" extrusionOk="0">
                  <a:moveTo>
                    <a:pt x="493" y="1"/>
                  </a:moveTo>
                  <a:cubicBezTo>
                    <a:pt x="444" y="1"/>
                    <a:pt x="396" y="26"/>
                    <a:pt x="366" y="70"/>
                  </a:cubicBezTo>
                  <a:lnTo>
                    <a:pt x="47" y="549"/>
                  </a:lnTo>
                  <a:cubicBezTo>
                    <a:pt x="1" y="618"/>
                    <a:pt x="24" y="709"/>
                    <a:pt x="92" y="755"/>
                  </a:cubicBezTo>
                  <a:cubicBezTo>
                    <a:pt x="116" y="771"/>
                    <a:pt x="144" y="779"/>
                    <a:pt x="171" y="779"/>
                  </a:cubicBezTo>
                  <a:cubicBezTo>
                    <a:pt x="220" y="779"/>
                    <a:pt x="268" y="753"/>
                    <a:pt x="298" y="709"/>
                  </a:cubicBezTo>
                  <a:lnTo>
                    <a:pt x="594" y="230"/>
                  </a:lnTo>
                  <a:cubicBezTo>
                    <a:pt x="617" y="230"/>
                    <a:pt x="617" y="207"/>
                    <a:pt x="617" y="207"/>
                  </a:cubicBezTo>
                  <a:cubicBezTo>
                    <a:pt x="640" y="139"/>
                    <a:pt x="617" y="70"/>
                    <a:pt x="572" y="24"/>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67"/>
            <p:cNvSpPr/>
            <p:nvPr/>
          </p:nvSpPr>
          <p:spPr>
            <a:xfrm>
              <a:off x="8697637" y="4548342"/>
              <a:ext cx="29939" cy="36440"/>
            </a:xfrm>
            <a:custGeom>
              <a:avLst/>
              <a:gdLst/>
              <a:ahLst/>
              <a:cxnLst/>
              <a:rect l="l" t="t" r="r" b="b"/>
              <a:pathLst>
                <a:path w="640" h="779" extrusionOk="0">
                  <a:moveTo>
                    <a:pt x="493" y="1"/>
                  </a:moveTo>
                  <a:cubicBezTo>
                    <a:pt x="443" y="1"/>
                    <a:pt x="395" y="26"/>
                    <a:pt x="366" y="70"/>
                  </a:cubicBezTo>
                  <a:lnTo>
                    <a:pt x="46" y="550"/>
                  </a:lnTo>
                  <a:cubicBezTo>
                    <a:pt x="0" y="618"/>
                    <a:pt x="23" y="709"/>
                    <a:pt x="92" y="755"/>
                  </a:cubicBezTo>
                  <a:cubicBezTo>
                    <a:pt x="116" y="771"/>
                    <a:pt x="143" y="779"/>
                    <a:pt x="170" y="779"/>
                  </a:cubicBezTo>
                  <a:cubicBezTo>
                    <a:pt x="219" y="779"/>
                    <a:pt x="268" y="754"/>
                    <a:pt x="297" y="709"/>
                  </a:cubicBezTo>
                  <a:lnTo>
                    <a:pt x="617" y="230"/>
                  </a:lnTo>
                  <a:cubicBezTo>
                    <a:pt x="617" y="230"/>
                    <a:pt x="617" y="207"/>
                    <a:pt x="617" y="207"/>
                  </a:cubicBezTo>
                  <a:cubicBezTo>
                    <a:pt x="639" y="139"/>
                    <a:pt x="617" y="70"/>
                    <a:pt x="571" y="25"/>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67"/>
            <p:cNvSpPr/>
            <p:nvPr/>
          </p:nvSpPr>
          <p:spPr>
            <a:xfrm>
              <a:off x="8587657" y="4407448"/>
              <a:ext cx="265898" cy="300078"/>
            </a:xfrm>
            <a:custGeom>
              <a:avLst/>
              <a:gdLst/>
              <a:ahLst/>
              <a:cxnLst/>
              <a:rect l="l" t="t" r="r" b="b"/>
              <a:pathLst>
                <a:path w="5684" h="6415" extrusionOk="0">
                  <a:moveTo>
                    <a:pt x="5182" y="1"/>
                  </a:moveTo>
                  <a:lnTo>
                    <a:pt x="5250" y="5639"/>
                  </a:lnTo>
                  <a:cubicBezTo>
                    <a:pt x="5250" y="5867"/>
                    <a:pt x="5068" y="6027"/>
                    <a:pt x="4862" y="6027"/>
                  </a:cubicBezTo>
                  <a:lnTo>
                    <a:pt x="183" y="5935"/>
                  </a:lnTo>
                  <a:cubicBezTo>
                    <a:pt x="92" y="6095"/>
                    <a:pt x="46" y="6255"/>
                    <a:pt x="0" y="6415"/>
                  </a:cubicBezTo>
                  <a:lnTo>
                    <a:pt x="5296" y="6415"/>
                  </a:lnTo>
                  <a:cubicBezTo>
                    <a:pt x="5501" y="6415"/>
                    <a:pt x="5684" y="6232"/>
                    <a:pt x="5684" y="6027"/>
                  </a:cubicBezTo>
                  <a:lnTo>
                    <a:pt x="5547" y="138"/>
                  </a:lnTo>
                  <a:cubicBezTo>
                    <a:pt x="5433" y="92"/>
                    <a:pt x="5296" y="47"/>
                    <a:pt x="51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67"/>
            <p:cNvSpPr/>
            <p:nvPr/>
          </p:nvSpPr>
          <p:spPr>
            <a:xfrm>
              <a:off x="7916037" y="3681462"/>
              <a:ext cx="722891" cy="818840"/>
            </a:xfrm>
            <a:custGeom>
              <a:avLst/>
              <a:gdLst/>
              <a:ahLst/>
              <a:cxnLst/>
              <a:rect l="l" t="t" r="r" b="b"/>
              <a:pathLst>
                <a:path w="15453" h="17505" extrusionOk="0">
                  <a:moveTo>
                    <a:pt x="9030" y="1"/>
                  </a:moveTo>
                  <a:cubicBezTo>
                    <a:pt x="8488" y="1"/>
                    <a:pt x="7943" y="99"/>
                    <a:pt x="7441" y="296"/>
                  </a:cubicBezTo>
                  <a:cubicBezTo>
                    <a:pt x="7396" y="319"/>
                    <a:pt x="7350" y="319"/>
                    <a:pt x="7327" y="342"/>
                  </a:cubicBezTo>
                  <a:cubicBezTo>
                    <a:pt x="7190" y="388"/>
                    <a:pt x="7030" y="456"/>
                    <a:pt x="6893" y="502"/>
                  </a:cubicBezTo>
                  <a:cubicBezTo>
                    <a:pt x="6857" y="514"/>
                    <a:pt x="6828" y="519"/>
                    <a:pt x="6804" y="519"/>
                  </a:cubicBezTo>
                  <a:cubicBezTo>
                    <a:pt x="6705" y="519"/>
                    <a:pt x="6694" y="431"/>
                    <a:pt x="6548" y="431"/>
                  </a:cubicBezTo>
                  <a:cubicBezTo>
                    <a:pt x="6535" y="431"/>
                    <a:pt x="6521" y="432"/>
                    <a:pt x="6505" y="433"/>
                  </a:cubicBezTo>
                  <a:cubicBezTo>
                    <a:pt x="6489" y="437"/>
                    <a:pt x="6473" y="439"/>
                    <a:pt x="6456" y="439"/>
                  </a:cubicBezTo>
                  <a:cubicBezTo>
                    <a:pt x="6268" y="439"/>
                    <a:pt x="6012" y="246"/>
                    <a:pt x="5825" y="246"/>
                  </a:cubicBezTo>
                  <a:cubicBezTo>
                    <a:pt x="5807" y="246"/>
                    <a:pt x="5791" y="247"/>
                    <a:pt x="5775" y="251"/>
                  </a:cubicBezTo>
                  <a:cubicBezTo>
                    <a:pt x="4474" y="3675"/>
                    <a:pt x="0" y="16457"/>
                    <a:pt x="4337" y="17073"/>
                  </a:cubicBezTo>
                  <a:cubicBezTo>
                    <a:pt x="7058" y="17439"/>
                    <a:pt x="10624" y="17504"/>
                    <a:pt x="12833" y="17504"/>
                  </a:cubicBezTo>
                  <a:cubicBezTo>
                    <a:pt x="14070" y="17504"/>
                    <a:pt x="14882" y="17484"/>
                    <a:pt x="14882" y="17484"/>
                  </a:cubicBezTo>
                  <a:lnTo>
                    <a:pt x="15453" y="14768"/>
                  </a:lnTo>
                  <a:cubicBezTo>
                    <a:pt x="15453" y="14768"/>
                    <a:pt x="14220" y="14631"/>
                    <a:pt x="12303" y="13946"/>
                  </a:cubicBezTo>
                  <a:cubicBezTo>
                    <a:pt x="10888" y="13444"/>
                    <a:pt x="9998" y="13170"/>
                    <a:pt x="7715" y="13170"/>
                  </a:cubicBezTo>
                  <a:cubicBezTo>
                    <a:pt x="7715" y="13170"/>
                    <a:pt x="13513" y="7372"/>
                    <a:pt x="12417" y="662"/>
                  </a:cubicBezTo>
                  <a:cubicBezTo>
                    <a:pt x="12394" y="479"/>
                    <a:pt x="11185" y="228"/>
                    <a:pt x="10614" y="159"/>
                  </a:cubicBezTo>
                  <a:cubicBezTo>
                    <a:pt x="10226" y="91"/>
                    <a:pt x="9838" y="45"/>
                    <a:pt x="9473" y="23"/>
                  </a:cubicBezTo>
                  <a:cubicBezTo>
                    <a:pt x="9326" y="8"/>
                    <a:pt x="9178" y="1"/>
                    <a:pt x="903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67"/>
            <p:cNvSpPr/>
            <p:nvPr/>
          </p:nvSpPr>
          <p:spPr>
            <a:xfrm>
              <a:off x="8175479" y="3717714"/>
              <a:ext cx="388742" cy="678040"/>
            </a:xfrm>
            <a:custGeom>
              <a:avLst/>
              <a:gdLst/>
              <a:ahLst/>
              <a:cxnLst/>
              <a:rect l="l" t="t" r="r" b="b"/>
              <a:pathLst>
                <a:path w="8310" h="14495" extrusionOk="0">
                  <a:moveTo>
                    <a:pt x="5661" y="1"/>
                  </a:moveTo>
                  <a:cubicBezTo>
                    <a:pt x="5616" y="1"/>
                    <a:pt x="5593" y="46"/>
                    <a:pt x="5593" y="69"/>
                  </a:cubicBezTo>
                  <a:cubicBezTo>
                    <a:pt x="5593" y="69"/>
                    <a:pt x="5616" y="206"/>
                    <a:pt x="5616" y="434"/>
                  </a:cubicBezTo>
                  <a:cubicBezTo>
                    <a:pt x="5616" y="457"/>
                    <a:pt x="5661" y="503"/>
                    <a:pt x="5684" y="503"/>
                  </a:cubicBezTo>
                  <a:lnTo>
                    <a:pt x="5707" y="503"/>
                  </a:lnTo>
                  <a:cubicBezTo>
                    <a:pt x="5730" y="480"/>
                    <a:pt x="5776" y="457"/>
                    <a:pt x="5776" y="412"/>
                  </a:cubicBezTo>
                  <a:cubicBezTo>
                    <a:pt x="5753" y="183"/>
                    <a:pt x="5730" y="69"/>
                    <a:pt x="5730" y="69"/>
                  </a:cubicBezTo>
                  <a:cubicBezTo>
                    <a:pt x="5730" y="24"/>
                    <a:pt x="5684" y="1"/>
                    <a:pt x="5661" y="1"/>
                  </a:cubicBezTo>
                  <a:close/>
                  <a:moveTo>
                    <a:pt x="5707" y="708"/>
                  </a:moveTo>
                  <a:cubicBezTo>
                    <a:pt x="5661" y="708"/>
                    <a:pt x="5639" y="731"/>
                    <a:pt x="5639" y="777"/>
                  </a:cubicBezTo>
                  <a:cubicBezTo>
                    <a:pt x="5639" y="868"/>
                    <a:pt x="5639" y="937"/>
                    <a:pt x="5639" y="1028"/>
                  </a:cubicBezTo>
                  <a:lnTo>
                    <a:pt x="5639" y="1119"/>
                  </a:lnTo>
                  <a:cubicBezTo>
                    <a:pt x="5639" y="1165"/>
                    <a:pt x="5661" y="1211"/>
                    <a:pt x="5707" y="1211"/>
                  </a:cubicBezTo>
                  <a:cubicBezTo>
                    <a:pt x="5753" y="1211"/>
                    <a:pt x="5776" y="1165"/>
                    <a:pt x="5776" y="1119"/>
                  </a:cubicBezTo>
                  <a:cubicBezTo>
                    <a:pt x="5776" y="1096"/>
                    <a:pt x="5776" y="1051"/>
                    <a:pt x="5776" y="1028"/>
                  </a:cubicBezTo>
                  <a:cubicBezTo>
                    <a:pt x="5776" y="937"/>
                    <a:pt x="5776" y="845"/>
                    <a:pt x="5776" y="777"/>
                  </a:cubicBezTo>
                  <a:cubicBezTo>
                    <a:pt x="5776" y="731"/>
                    <a:pt x="5753" y="708"/>
                    <a:pt x="5707" y="708"/>
                  </a:cubicBezTo>
                  <a:close/>
                  <a:moveTo>
                    <a:pt x="5707" y="1416"/>
                  </a:moveTo>
                  <a:cubicBezTo>
                    <a:pt x="5661" y="1416"/>
                    <a:pt x="5639" y="1439"/>
                    <a:pt x="5639" y="1484"/>
                  </a:cubicBezTo>
                  <a:cubicBezTo>
                    <a:pt x="5616" y="1599"/>
                    <a:pt x="5616" y="1713"/>
                    <a:pt x="5616" y="1827"/>
                  </a:cubicBezTo>
                  <a:cubicBezTo>
                    <a:pt x="5616" y="1872"/>
                    <a:pt x="5639" y="1895"/>
                    <a:pt x="5684" y="1895"/>
                  </a:cubicBezTo>
                  <a:cubicBezTo>
                    <a:pt x="5730" y="1895"/>
                    <a:pt x="5753" y="1872"/>
                    <a:pt x="5753" y="1827"/>
                  </a:cubicBezTo>
                  <a:cubicBezTo>
                    <a:pt x="5776" y="1713"/>
                    <a:pt x="5776" y="1599"/>
                    <a:pt x="5776" y="1484"/>
                  </a:cubicBezTo>
                  <a:cubicBezTo>
                    <a:pt x="5776" y="1439"/>
                    <a:pt x="5753" y="1416"/>
                    <a:pt x="5707" y="1416"/>
                  </a:cubicBezTo>
                  <a:close/>
                  <a:moveTo>
                    <a:pt x="5661" y="2101"/>
                  </a:moveTo>
                  <a:cubicBezTo>
                    <a:pt x="5616" y="2101"/>
                    <a:pt x="5593" y="2146"/>
                    <a:pt x="5570" y="2169"/>
                  </a:cubicBezTo>
                  <a:cubicBezTo>
                    <a:pt x="5570" y="2283"/>
                    <a:pt x="5547" y="2420"/>
                    <a:pt x="5547" y="2534"/>
                  </a:cubicBezTo>
                  <a:cubicBezTo>
                    <a:pt x="5524" y="2557"/>
                    <a:pt x="5570" y="2603"/>
                    <a:pt x="5593" y="2603"/>
                  </a:cubicBezTo>
                  <a:lnTo>
                    <a:pt x="5616" y="2603"/>
                  </a:lnTo>
                  <a:cubicBezTo>
                    <a:pt x="5639" y="2603"/>
                    <a:pt x="5684" y="2580"/>
                    <a:pt x="5684" y="2534"/>
                  </a:cubicBezTo>
                  <a:cubicBezTo>
                    <a:pt x="5707" y="2420"/>
                    <a:pt x="5707" y="2306"/>
                    <a:pt x="5730" y="2192"/>
                  </a:cubicBezTo>
                  <a:cubicBezTo>
                    <a:pt x="5730" y="2146"/>
                    <a:pt x="5707" y="2124"/>
                    <a:pt x="5661" y="2101"/>
                  </a:cubicBezTo>
                  <a:close/>
                  <a:moveTo>
                    <a:pt x="5570" y="2808"/>
                  </a:moveTo>
                  <a:cubicBezTo>
                    <a:pt x="5524" y="2808"/>
                    <a:pt x="5502" y="2831"/>
                    <a:pt x="5479" y="2877"/>
                  </a:cubicBezTo>
                  <a:cubicBezTo>
                    <a:pt x="5479" y="2991"/>
                    <a:pt x="5456" y="3105"/>
                    <a:pt x="5433" y="3219"/>
                  </a:cubicBezTo>
                  <a:cubicBezTo>
                    <a:pt x="5410" y="3265"/>
                    <a:pt x="5456" y="3288"/>
                    <a:pt x="5479" y="3310"/>
                  </a:cubicBezTo>
                  <a:lnTo>
                    <a:pt x="5502" y="3310"/>
                  </a:lnTo>
                  <a:cubicBezTo>
                    <a:pt x="5524" y="3310"/>
                    <a:pt x="5570" y="3288"/>
                    <a:pt x="5570" y="3242"/>
                  </a:cubicBezTo>
                  <a:cubicBezTo>
                    <a:pt x="5593" y="3128"/>
                    <a:pt x="5616" y="3014"/>
                    <a:pt x="5639" y="2900"/>
                  </a:cubicBezTo>
                  <a:cubicBezTo>
                    <a:pt x="5639" y="2854"/>
                    <a:pt x="5616" y="2808"/>
                    <a:pt x="5570" y="2808"/>
                  </a:cubicBezTo>
                  <a:close/>
                  <a:moveTo>
                    <a:pt x="5420" y="3507"/>
                  </a:moveTo>
                  <a:cubicBezTo>
                    <a:pt x="5389" y="3507"/>
                    <a:pt x="5365" y="3528"/>
                    <a:pt x="5365" y="3562"/>
                  </a:cubicBezTo>
                  <a:cubicBezTo>
                    <a:pt x="5342" y="3676"/>
                    <a:pt x="5296" y="3790"/>
                    <a:pt x="5273" y="3904"/>
                  </a:cubicBezTo>
                  <a:cubicBezTo>
                    <a:pt x="5273" y="3950"/>
                    <a:pt x="5296" y="3972"/>
                    <a:pt x="5319" y="3995"/>
                  </a:cubicBezTo>
                  <a:lnTo>
                    <a:pt x="5342" y="3995"/>
                  </a:lnTo>
                  <a:cubicBezTo>
                    <a:pt x="5387" y="3995"/>
                    <a:pt x="5410" y="3972"/>
                    <a:pt x="5410" y="3950"/>
                  </a:cubicBezTo>
                  <a:cubicBezTo>
                    <a:pt x="5456" y="3835"/>
                    <a:pt x="5479" y="3698"/>
                    <a:pt x="5502" y="3584"/>
                  </a:cubicBezTo>
                  <a:cubicBezTo>
                    <a:pt x="5502" y="3562"/>
                    <a:pt x="5479" y="3516"/>
                    <a:pt x="5456" y="3516"/>
                  </a:cubicBezTo>
                  <a:cubicBezTo>
                    <a:pt x="5444" y="3510"/>
                    <a:pt x="5432" y="3507"/>
                    <a:pt x="5420" y="3507"/>
                  </a:cubicBezTo>
                  <a:close/>
                  <a:moveTo>
                    <a:pt x="5241" y="4192"/>
                  </a:moveTo>
                  <a:cubicBezTo>
                    <a:pt x="5215" y="4192"/>
                    <a:pt x="5199" y="4213"/>
                    <a:pt x="5182" y="4246"/>
                  </a:cubicBezTo>
                  <a:cubicBezTo>
                    <a:pt x="5159" y="4360"/>
                    <a:pt x="5114" y="4475"/>
                    <a:pt x="5091" y="4589"/>
                  </a:cubicBezTo>
                  <a:cubicBezTo>
                    <a:pt x="5068" y="4611"/>
                    <a:pt x="5091" y="4657"/>
                    <a:pt x="5136" y="4680"/>
                  </a:cubicBezTo>
                  <a:lnTo>
                    <a:pt x="5159" y="4680"/>
                  </a:lnTo>
                  <a:cubicBezTo>
                    <a:pt x="5182" y="4680"/>
                    <a:pt x="5205" y="4657"/>
                    <a:pt x="5228" y="4611"/>
                  </a:cubicBezTo>
                  <a:cubicBezTo>
                    <a:pt x="5251" y="4520"/>
                    <a:pt x="5296" y="4406"/>
                    <a:pt x="5319" y="4292"/>
                  </a:cubicBezTo>
                  <a:cubicBezTo>
                    <a:pt x="5342" y="4246"/>
                    <a:pt x="5319" y="4201"/>
                    <a:pt x="5273" y="4201"/>
                  </a:cubicBezTo>
                  <a:cubicBezTo>
                    <a:pt x="5261" y="4195"/>
                    <a:pt x="5251" y="4192"/>
                    <a:pt x="5241" y="4192"/>
                  </a:cubicBezTo>
                  <a:close/>
                  <a:moveTo>
                    <a:pt x="5068" y="4863"/>
                  </a:moveTo>
                  <a:cubicBezTo>
                    <a:pt x="5022" y="4863"/>
                    <a:pt x="4999" y="4863"/>
                    <a:pt x="4977" y="4908"/>
                  </a:cubicBezTo>
                  <a:cubicBezTo>
                    <a:pt x="4931" y="5022"/>
                    <a:pt x="4885" y="5136"/>
                    <a:pt x="4863" y="5251"/>
                  </a:cubicBezTo>
                  <a:cubicBezTo>
                    <a:pt x="4840" y="5273"/>
                    <a:pt x="4863" y="5319"/>
                    <a:pt x="4885" y="5342"/>
                  </a:cubicBezTo>
                  <a:lnTo>
                    <a:pt x="4931" y="5342"/>
                  </a:lnTo>
                  <a:cubicBezTo>
                    <a:pt x="4954" y="5342"/>
                    <a:pt x="4977" y="5319"/>
                    <a:pt x="4999" y="5296"/>
                  </a:cubicBezTo>
                  <a:cubicBezTo>
                    <a:pt x="5022" y="5182"/>
                    <a:pt x="5068" y="5068"/>
                    <a:pt x="5114" y="4954"/>
                  </a:cubicBezTo>
                  <a:cubicBezTo>
                    <a:pt x="5136" y="4931"/>
                    <a:pt x="5114" y="4885"/>
                    <a:pt x="5068" y="4863"/>
                  </a:cubicBezTo>
                  <a:close/>
                  <a:moveTo>
                    <a:pt x="4785" y="5516"/>
                  </a:moveTo>
                  <a:cubicBezTo>
                    <a:pt x="4759" y="5516"/>
                    <a:pt x="4742" y="5537"/>
                    <a:pt x="4726" y="5570"/>
                  </a:cubicBezTo>
                  <a:cubicBezTo>
                    <a:pt x="4680" y="5639"/>
                    <a:pt x="4657" y="5730"/>
                    <a:pt x="4611" y="5798"/>
                  </a:cubicBezTo>
                  <a:cubicBezTo>
                    <a:pt x="4611" y="5844"/>
                    <a:pt x="4589" y="5867"/>
                    <a:pt x="4589" y="5890"/>
                  </a:cubicBezTo>
                  <a:cubicBezTo>
                    <a:pt x="4566" y="5913"/>
                    <a:pt x="4589" y="5958"/>
                    <a:pt x="4611" y="5981"/>
                  </a:cubicBezTo>
                  <a:lnTo>
                    <a:pt x="4657" y="5981"/>
                  </a:lnTo>
                  <a:cubicBezTo>
                    <a:pt x="4680" y="5981"/>
                    <a:pt x="4703" y="5981"/>
                    <a:pt x="4726" y="5958"/>
                  </a:cubicBezTo>
                  <a:cubicBezTo>
                    <a:pt x="4726" y="5913"/>
                    <a:pt x="4748" y="5890"/>
                    <a:pt x="4748" y="5867"/>
                  </a:cubicBezTo>
                  <a:cubicBezTo>
                    <a:pt x="4794" y="5776"/>
                    <a:pt x="4817" y="5707"/>
                    <a:pt x="4863" y="5616"/>
                  </a:cubicBezTo>
                  <a:cubicBezTo>
                    <a:pt x="4885" y="5593"/>
                    <a:pt x="4863" y="5547"/>
                    <a:pt x="4817" y="5524"/>
                  </a:cubicBezTo>
                  <a:cubicBezTo>
                    <a:pt x="4805" y="5518"/>
                    <a:pt x="4794" y="5516"/>
                    <a:pt x="4785" y="5516"/>
                  </a:cubicBezTo>
                  <a:close/>
                  <a:moveTo>
                    <a:pt x="4520" y="6164"/>
                  </a:moveTo>
                  <a:cubicBezTo>
                    <a:pt x="4497" y="6164"/>
                    <a:pt x="4452" y="6164"/>
                    <a:pt x="4429" y="6209"/>
                  </a:cubicBezTo>
                  <a:cubicBezTo>
                    <a:pt x="4383" y="6301"/>
                    <a:pt x="4338" y="6415"/>
                    <a:pt x="4269" y="6529"/>
                  </a:cubicBezTo>
                  <a:cubicBezTo>
                    <a:pt x="4269" y="6552"/>
                    <a:pt x="4269" y="6597"/>
                    <a:pt x="4315" y="6620"/>
                  </a:cubicBezTo>
                  <a:lnTo>
                    <a:pt x="4338" y="6620"/>
                  </a:lnTo>
                  <a:cubicBezTo>
                    <a:pt x="4360" y="6620"/>
                    <a:pt x="4406" y="6620"/>
                    <a:pt x="4406" y="6597"/>
                  </a:cubicBezTo>
                  <a:cubicBezTo>
                    <a:pt x="4474" y="6483"/>
                    <a:pt x="4520" y="6369"/>
                    <a:pt x="4566" y="6278"/>
                  </a:cubicBezTo>
                  <a:cubicBezTo>
                    <a:pt x="4589" y="6232"/>
                    <a:pt x="4566" y="6186"/>
                    <a:pt x="4520" y="6164"/>
                  </a:cubicBezTo>
                  <a:close/>
                  <a:moveTo>
                    <a:pt x="4184" y="6793"/>
                  </a:moveTo>
                  <a:cubicBezTo>
                    <a:pt x="4153" y="6793"/>
                    <a:pt x="4125" y="6809"/>
                    <a:pt x="4109" y="6826"/>
                  </a:cubicBezTo>
                  <a:cubicBezTo>
                    <a:pt x="4064" y="6940"/>
                    <a:pt x="4018" y="7031"/>
                    <a:pt x="3950" y="7145"/>
                  </a:cubicBezTo>
                  <a:cubicBezTo>
                    <a:pt x="3927" y="7191"/>
                    <a:pt x="3950" y="7236"/>
                    <a:pt x="3995" y="7236"/>
                  </a:cubicBezTo>
                  <a:cubicBezTo>
                    <a:pt x="3995" y="7259"/>
                    <a:pt x="4018" y="7259"/>
                    <a:pt x="4018" y="7259"/>
                  </a:cubicBezTo>
                  <a:cubicBezTo>
                    <a:pt x="4041" y="7259"/>
                    <a:pt x="4064" y="7236"/>
                    <a:pt x="4086" y="7214"/>
                  </a:cubicBezTo>
                  <a:cubicBezTo>
                    <a:pt x="4132" y="7122"/>
                    <a:pt x="4201" y="7008"/>
                    <a:pt x="4246" y="6894"/>
                  </a:cubicBezTo>
                  <a:cubicBezTo>
                    <a:pt x="4269" y="6871"/>
                    <a:pt x="4246" y="6826"/>
                    <a:pt x="4223" y="6803"/>
                  </a:cubicBezTo>
                  <a:cubicBezTo>
                    <a:pt x="4210" y="6796"/>
                    <a:pt x="4197" y="6793"/>
                    <a:pt x="4184" y="6793"/>
                  </a:cubicBezTo>
                  <a:close/>
                  <a:moveTo>
                    <a:pt x="3859" y="7410"/>
                  </a:moveTo>
                  <a:cubicBezTo>
                    <a:pt x="3835" y="7410"/>
                    <a:pt x="3806" y="7431"/>
                    <a:pt x="3790" y="7465"/>
                  </a:cubicBezTo>
                  <a:cubicBezTo>
                    <a:pt x="3721" y="7556"/>
                    <a:pt x="3676" y="7670"/>
                    <a:pt x="3607" y="7761"/>
                  </a:cubicBezTo>
                  <a:cubicBezTo>
                    <a:pt x="3584" y="7807"/>
                    <a:pt x="3607" y="7853"/>
                    <a:pt x="3630" y="7853"/>
                  </a:cubicBezTo>
                  <a:cubicBezTo>
                    <a:pt x="3653" y="7875"/>
                    <a:pt x="3653" y="7875"/>
                    <a:pt x="3676" y="7875"/>
                  </a:cubicBezTo>
                  <a:cubicBezTo>
                    <a:pt x="3698" y="7875"/>
                    <a:pt x="3721" y="7853"/>
                    <a:pt x="3744" y="7830"/>
                  </a:cubicBezTo>
                  <a:cubicBezTo>
                    <a:pt x="3790" y="7739"/>
                    <a:pt x="3858" y="7624"/>
                    <a:pt x="3904" y="7533"/>
                  </a:cubicBezTo>
                  <a:cubicBezTo>
                    <a:pt x="3927" y="7487"/>
                    <a:pt x="3927" y="7442"/>
                    <a:pt x="3881" y="7419"/>
                  </a:cubicBezTo>
                  <a:cubicBezTo>
                    <a:pt x="3875" y="7413"/>
                    <a:pt x="3867" y="7410"/>
                    <a:pt x="3859" y="7410"/>
                  </a:cubicBezTo>
                  <a:close/>
                  <a:moveTo>
                    <a:pt x="3499" y="8026"/>
                  </a:moveTo>
                  <a:cubicBezTo>
                    <a:pt x="3468" y="8026"/>
                    <a:pt x="3441" y="8042"/>
                    <a:pt x="3425" y="8058"/>
                  </a:cubicBezTo>
                  <a:cubicBezTo>
                    <a:pt x="3379" y="8172"/>
                    <a:pt x="3310" y="8264"/>
                    <a:pt x="3265" y="8378"/>
                  </a:cubicBezTo>
                  <a:cubicBezTo>
                    <a:pt x="3242" y="8400"/>
                    <a:pt x="3242" y="8446"/>
                    <a:pt x="3288" y="8469"/>
                  </a:cubicBezTo>
                  <a:cubicBezTo>
                    <a:pt x="3288" y="8469"/>
                    <a:pt x="3310" y="8492"/>
                    <a:pt x="3310" y="8492"/>
                  </a:cubicBezTo>
                  <a:cubicBezTo>
                    <a:pt x="3333" y="8492"/>
                    <a:pt x="3379" y="8469"/>
                    <a:pt x="3379" y="8446"/>
                  </a:cubicBezTo>
                  <a:cubicBezTo>
                    <a:pt x="3447" y="8355"/>
                    <a:pt x="3493" y="8241"/>
                    <a:pt x="3561" y="8149"/>
                  </a:cubicBezTo>
                  <a:cubicBezTo>
                    <a:pt x="3584" y="8104"/>
                    <a:pt x="3561" y="8058"/>
                    <a:pt x="3539" y="8035"/>
                  </a:cubicBezTo>
                  <a:cubicBezTo>
                    <a:pt x="3525" y="8029"/>
                    <a:pt x="3512" y="8026"/>
                    <a:pt x="3499" y="8026"/>
                  </a:cubicBezTo>
                  <a:close/>
                  <a:moveTo>
                    <a:pt x="3127" y="8637"/>
                  </a:moveTo>
                  <a:cubicBezTo>
                    <a:pt x="3109" y="8637"/>
                    <a:pt x="3096" y="8648"/>
                    <a:pt x="3082" y="8674"/>
                  </a:cubicBezTo>
                  <a:cubicBezTo>
                    <a:pt x="3014" y="8766"/>
                    <a:pt x="2945" y="8880"/>
                    <a:pt x="2877" y="8971"/>
                  </a:cubicBezTo>
                  <a:cubicBezTo>
                    <a:pt x="2854" y="9017"/>
                    <a:pt x="2877" y="9062"/>
                    <a:pt x="2900" y="9062"/>
                  </a:cubicBezTo>
                  <a:cubicBezTo>
                    <a:pt x="2922" y="9085"/>
                    <a:pt x="2945" y="9085"/>
                    <a:pt x="2945" y="9085"/>
                  </a:cubicBezTo>
                  <a:cubicBezTo>
                    <a:pt x="2968" y="9085"/>
                    <a:pt x="2991" y="9062"/>
                    <a:pt x="3014" y="9040"/>
                  </a:cubicBezTo>
                  <a:cubicBezTo>
                    <a:pt x="3082" y="8948"/>
                    <a:pt x="3128" y="8857"/>
                    <a:pt x="3196" y="8743"/>
                  </a:cubicBezTo>
                  <a:cubicBezTo>
                    <a:pt x="3219" y="8720"/>
                    <a:pt x="3219" y="8674"/>
                    <a:pt x="3173" y="8652"/>
                  </a:cubicBezTo>
                  <a:cubicBezTo>
                    <a:pt x="3155" y="8642"/>
                    <a:pt x="3140" y="8637"/>
                    <a:pt x="3127" y="8637"/>
                  </a:cubicBezTo>
                  <a:close/>
                  <a:moveTo>
                    <a:pt x="2769" y="9236"/>
                  </a:moveTo>
                  <a:cubicBezTo>
                    <a:pt x="2738" y="9236"/>
                    <a:pt x="2710" y="9252"/>
                    <a:pt x="2694" y="9268"/>
                  </a:cubicBezTo>
                  <a:cubicBezTo>
                    <a:pt x="2626" y="9359"/>
                    <a:pt x="2580" y="9473"/>
                    <a:pt x="2512" y="9565"/>
                  </a:cubicBezTo>
                  <a:cubicBezTo>
                    <a:pt x="2489" y="9610"/>
                    <a:pt x="2489" y="9656"/>
                    <a:pt x="2534" y="9656"/>
                  </a:cubicBezTo>
                  <a:cubicBezTo>
                    <a:pt x="2534" y="9679"/>
                    <a:pt x="2557" y="9679"/>
                    <a:pt x="2557" y="9679"/>
                  </a:cubicBezTo>
                  <a:cubicBezTo>
                    <a:pt x="2580" y="9679"/>
                    <a:pt x="2603" y="9679"/>
                    <a:pt x="2626" y="9656"/>
                  </a:cubicBezTo>
                  <a:cubicBezTo>
                    <a:pt x="2694" y="9542"/>
                    <a:pt x="2763" y="9450"/>
                    <a:pt x="2831" y="9359"/>
                  </a:cubicBezTo>
                  <a:cubicBezTo>
                    <a:pt x="2854" y="9313"/>
                    <a:pt x="2831" y="9268"/>
                    <a:pt x="2808" y="9245"/>
                  </a:cubicBezTo>
                  <a:cubicBezTo>
                    <a:pt x="2795" y="9238"/>
                    <a:pt x="2781" y="9236"/>
                    <a:pt x="2769" y="9236"/>
                  </a:cubicBezTo>
                  <a:close/>
                  <a:moveTo>
                    <a:pt x="2365" y="9823"/>
                  </a:moveTo>
                  <a:cubicBezTo>
                    <a:pt x="2341" y="9823"/>
                    <a:pt x="2319" y="9835"/>
                    <a:pt x="2306" y="9861"/>
                  </a:cubicBezTo>
                  <a:cubicBezTo>
                    <a:pt x="2238" y="9953"/>
                    <a:pt x="2169" y="10067"/>
                    <a:pt x="2123" y="10158"/>
                  </a:cubicBezTo>
                  <a:cubicBezTo>
                    <a:pt x="2101" y="10181"/>
                    <a:pt x="2101" y="10226"/>
                    <a:pt x="2123" y="10249"/>
                  </a:cubicBezTo>
                  <a:cubicBezTo>
                    <a:pt x="2146" y="10272"/>
                    <a:pt x="2169" y="10272"/>
                    <a:pt x="2169" y="10272"/>
                  </a:cubicBezTo>
                  <a:cubicBezTo>
                    <a:pt x="2192" y="10272"/>
                    <a:pt x="2215" y="10249"/>
                    <a:pt x="2238" y="10226"/>
                  </a:cubicBezTo>
                  <a:cubicBezTo>
                    <a:pt x="2306" y="10135"/>
                    <a:pt x="2375" y="10044"/>
                    <a:pt x="2443" y="9953"/>
                  </a:cubicBezTo>
                  <a:cubicBezTo>
                    <a:pt x="2466" y="9907"/>
                    <a:pt x="2443" y="9861"/>
                    <a:pt x="2420" y="9838"/>
                  </a:cubicBezTo>
                  <a:cubicBezTo>
                    <a:pt x="2401" y="9829"/>
                    <a:pt x="2382" y="9823"/>
                    <a:pt x="2365" y="9823"/>
                  </a:cubicBezTo>
                  <a:close/>
                  <a:moveTo>
                    <a:pt x="1972" y="10417"/>
                  </a:moveTo>
                  <a:cubicBezTo>
                    <a:pt x="1953" y="10417"/>
                    <a:pt x="1931" y="10428"/>
                    <a:pt x="1918" y="10455"/>
                  </a:cubicBezTo>
                  <a:cubicBezTo>
                    <a:pt x="1850" y="10546"/>
                    <a:pt x="1781" y="10637"/>
                    <a:pt x="1713" y="10729"/>
                  </a:cubicBezTo>
                  <a:cubicBezTo>
                    <a:pt x="1690" y="10774"/>
                    <a:pt x="1690" y="10820"/>
                    <a:pt x="1735" y="10843"/>
                  </a:cubicBezTo>
                  <a:lnTo>
                    <a:pt x="1781" y="10843"/>
                  </a:lnTo>
                  <a:cubicBezTo>
                    <a:pt x="1804" y="10843"/>
                    <a:pt x="1827" y="10843"/>
                    <a:pt x="1827" y="10820"/>
                  </a:cubicBezTo>
                  <a:cubicBezTo>
                    <a:pt x="1895" y="10729"/>
                    <a:pt x="1964" y="10637"/>
                    <a:pt x="2032" y="10523"/>
                  </a:cubicBezTo>
                  <a:cubicBezTo>
                    <a:pt x="2055" y="10500"/>
                    <a:pt x="2055" y="10455"/>
                    <a:pt x="2009" y="10432"/>
                  </a:cubicBezTo>
                  <a:cubicBezTo>
                    <a:pt x="2000" y="10422"/>
                    <a:pt x="1987" y="10417"/>
                    <a:pt x="1972" y="10417"/>
                  </a:cubicBezTo>
                  <a:close/>
                  <a:moveTo>
                    <a:pt x="1566" y="10988"/>
                  </a:moveTo>
                  <a:cubicBezTo>
                    <a:pt x="1542" y="10988"/>
                    <a:pt x="1521" y="10999"/>
                    <a:pt x="1507" y="11025"/>
                  </a:cubicBezTo>
                  <a:cubicBezTo>
                    <a:pt x="1439" y="11117"/>
                    <a:pt x="1370" y="11208"/>
                    <a:pt x="1302" y="11299"/>
                  </a:cubicBezTo>
                  <a:cubicBezTo>
                    <a:pt x="1279" y="11345"/>
                    <a:pt x="1279" y="11391"/>
                    <a:pt x="1325" y="11413"/>
                  </a:cubicBezTo>
                  <a:cubicBezTo>
                    <a:pt x="1325" y="11413"/>
                    <a:pt x="1347" y="11436"/>
                    <a:pt x="1370" y="11436"/>
                  </a:cubicBezTo>
                  <a:cubicBezTo>
                    <a:pt x="1393" y="11436"/>
                    <a:pt x="1416" y="11413"/>
                    <a:pt x="1416" y="11391"/>
                  </a:cubicBezTo>
                  <a:cubicBezTo>
                    <a:pt x="1484" y="11299"/>
                    <a:pt x="1553" y="11208"/>
                    <a:pt x="1621" y="11117"/>
                  </a:cubicBezTo>
                  <a:cubicBezTo>
                    <a:pt x="1644" y="11071"/>
                    <a:pt x="1644" y="11025"/>
                    <a:pt x="1621" y="11003"/>
                  </a:cubicBezTo>
                  <a:cubicBezTo>
                    <a:pt x="1602" y="10993"/>
                    <a:pt x="1584" y="10988"/>
                    <a:pt x="1566" y="10988"/>
                  </a:cubicBezTo>
                  <a:close/>
                  <a:moveTo>
                    <a:pt x="1155" y="11558"/>
                  </a:moveTo>
                  <a:cubicBezTo>
                    <a:pt x="1131" y="11558"/>
                    <a:pt x="1110" y="11569"/>
                    <a:pt x="1096" y="11596"/>
                  </a:cubicBezTo>
                  <a:cubicBezTo>
                    <a:pt x="1028" y="11687"/>
                    <a:pt x="959" y="11779"/>
                    <a:pt x="891" y="11870"/>
                  </a:cubicBezTo>
                  <a:cubicBezTo>
                    <a:pt x="868" y="11916"/>
                    <a:pt x="868" y="11961"/>
                    <a:pt x="914" y="11984"/>
                  </a:cubicBezTo>
                  <a:cubicBezTo>
                    <a:pt x="914" y="11984"/>
                    <a:pt x="937" y="12007"/>
                    <a:pt x="937" y="12007"/>
                  </a:cubicBezTo>
                  <a:cubicBezTo>
                    <a:pt x="959" y="12007"/>
                    <a:pt x="982" y="11984"/>
                    <a:pt x="1005" y="11961"/>
                  </a:cubicBezTo>
                  <a:cubicBezTo>
                    <a:pt x="1074" y="11870"/>
                    <a:pt x="1142" y="11779"/>
                    <a:pt x="1210" y="11687"/>
                  </a:cubicBezTo>
                  <a:cubicBezTo>
                    <a:pt x="1233" y="11642"/>
                    <a:pt x="1233" y="11596"/>
                    <a:pt x="1210" y="11573"/>
                  </a:cubicBezTo>
                  <a:cubicBezTo>
                    <a:pt x="1192" y="11564"/>
                    <a:pt x="1173" y="11558"/>
                    <a:pt x="1155" y="11558"/>
                  </a:cubicBezTo>
                  <a:close/>
                  <a:moveTo>
                    <a:pt x="740" y="12129"/>
                  </a:moveTo>
                  <a:cubicBezTo>
                    <a:pt x="720" y="12129"/>
                    <a:pt x="699" y="12140"/>
                    <a:pt x="685" y="12167"/>
                  </a:cubicBezTo>
                  <a:cubicBezTo>
                    <a:pt x="594" y="12258"/>
                    <a:pt x="526" y="12349"/>
                    <a:pt x="457" y="12441"/>
                  </a:cubicBezTo>
                  <a:cubicBezTo>
                    <a:pt x="434" y="12463"/>
                    <a:pt x="434" y="12532"/>
                    <a:pt x="480" y="12555"/>
                  </a:cubicBezTo>
                  <a:lnTo>
                    <a:pt x="526" y="12555"/>
                  </a:lnTo>
                  <a:cubicBezTo>
                    <a:pt x="549" y="12555"/>
                    <a:pt x="571" y="12555"/>
                    <a:pt x="571" y="12532"/>
                  </a:cubicBezTo>
                  <a:cubicBezTo>
                    <a:pt x="640" y="12441"/>
                    <a:pt x="708" y="12349"/>
                    <a:pt x="800" y="12258"/>
                  </a:cubicBezTo>
                  <a:cubicBezTo>
                    <a:pt x="822" y="12212"/>
                    <a:pt x="822" y="12167"/>
                    <a:pt x="777" y="12144"/>
                  </a:cubicBezTo>
                  <a:cubicBezTo>
                    <a:pt x="767" y="12134"/>
                    <a:pt x="754" y="12129"/>
                    <a:pt x="740" y="12129"/>
                  </a:cubicBezTo>
                  <a:close/>
                  <a:moveTo>
                    <a:pt x="297" y="12697"/>
                  </a:moveTo>
                  <a:cubicBezTo>
                    <a:pt x="280" y="12697"/>
                    <a:pt x="263" y="12703"/>
                    <a:pt x="252" y="12714"/>
                  </a:cubicBezTo>
                  <a:cubicBezTo>
                    <a:pt x="160" y="12829"/>
                    <a:pt x="92" y="12897"/>
                    <a:pt x="46" y="12966"/>
                  </a:cubicBezTo>
                  <a:lnTo>
                    <a:pt x="24" y="13011"/>
                  </a:lnTo>
                  <a:cubicBezTo>
                    <a:pt x="1" y="13034"/>
                    <a:pt x="1" y="13080"/>
                    <a:pt x="46" y="13102"/>
                  </a:cubicBezTo>
                  <a:cubicBezTo>
                    <a:pt x="46" y="13125"/>
                    <a:pt x="69" y="13125"/>
                    <a:pt x="92" y="13125"/>
                  </a:cubicBezTo>
                  <a:cubicBezTo>
                    <a:pt x="115" y="13125"/>
                    <a:pt x="138" y="13102"/>
                    <a:pt x="138" y="13102"/>
                  </a:cubicBezTo>
                  <a:lnTo>
                    <a:pt x="160" y="13057"/>
                  </a:lnTo>
                  <a:cubicBezTo>
                    <a:pt x="229" y="12988"/>
                    <a:pt x="275" y="12920"/>
                    <a:pt x="366" y="12806"/>
                  </a:cubicBezTo>
                  <a:cubicBezTo>
                    <a:pt x="389" y="12783"/>
                    <a:pt x="389" y="12737"/>
                    <a:pt x="343" y="12714"/>
                  </a:cubicBezTo>
                  <a:cubicBezTo>
                    <a:pt x="332" y="12703"/>
                    <a:pt x="315" y="12697"/>
                    <a:pt x="297" y="12697"/>
                  </a:cubicBezTo>
                  <a:close/>
                  <a:moveTo>
                    <a:pt x="197" y="13208"/>
                  </a:moveTo>
                  <a:cubicBezTo>
                    <a:pt x="171" y="13208"/>
                    <a:pt x="154" y="13229"/>
                    <a:pt x="138" y="13262"/>
                  </a:cubicBezTo>
                  <a:cubicBezTo>
                    <a:pt x="138" y="13285"/>
                    <a:pt x="160" y="13331"/>
                    <a:pt x="183" y="13354"/>
                  </a:cubicBezTo>
                  <a:cubicBezTo>
                    <a:pt x="275" y="13376"/>
                    <a:pt x="389" y="13399"/>
                    <a:pt x="549" y="13422"/>
                  </a:cubicBezTo>
                  <a:cubicBezTo>
                    <a:pt x="594" y="13422"/>
                    <a:pt x="617" y="13399"/>
                    <a:pt x="640" y="13354"/>
                  </a:cubicBezTo>
                  <a:cubicBezTo>
                    <a:pt x="640" y="13308"/>
                    <a:pt x="617" y="13285"/>
                    <a:pt x="571" y="13262"/>
                  </a:cubicBezTo>
                  <a:cubicBezTo>
                    <a:pt x="412" y="13262"/>
                    <a:pt x="320" y="13239"/>
                    <a:pt x="229" y="13217"/>
                  </a:cubicBezTo>
                  <a:cubicBezTo>
                    <a:pt x="217" y="13210"/>
                    <a:pt x="206" y="13208"/>
                    <a:pt x="197" y="13208"/>
                  </a:cubicBezTo>
                  <a:close/>
                  <a:moveTo>
                    <a:pt x="914" y="13308"/>
                  </a:moveTo>
                  <a:cubicBezTo>
                    <a:pt x="868" y="13308"/>
                    <a:pt x="845" y="13331"/>
                    <a:pt x="845" y="13376"/>
                  </a:cubicBezTo>
                  <a:cubicBezTo>
                    <a:pt x="845" y="13399"/>
                    <a:pt x="868" y="13445"/>
                    <a:pt x="914" y="13445"/>
                  </a:cubicBezTo>
                  <a:cubicBezTo>
                    <a:pt x="1005" y="13445"/>
                    <a:pt x="1119" y="13468"/>
                    <a:pt x="1256" y="13468"/>
                  </a:cubicBezTo>
                  <a:cubicBezTo>
                    <a:pt x="1302" y="13468"/>
                    <a:pt x="1325" y="13445"/>
                    <a:pt x="1347" y="13399"/>
                  </a:cubicBezTo>
                  <a:cubicBezTo>
                    <a:pt x="1347" y="13354"/>
                    <a:pt x="1302" y="13331"/>
                    <a:pt x="1256" y="13331"/>
                  </a:cubicBezTo>
                  <a:cubicBezTo>
                    <a:pt x="1142" y="13308"/>
                    <a:pt x="1028" y="13308"/>
                    <a:pt x="914" y="13308"/>
                  </a:cubicBezTo>
                  <a:close/>
                  <a:moveTo>
                    <a:pt x="1621" y="13331"/>
                  </a:moveTo>
                  <a:cubicBezTo>
                    <a:pt x="1576" y="13331"/>
                    <a:pt x="1553" y="13376"/>
                    <a:pt x="1553" y="13399"/>
                  </a:cubicBezTo>
                  <a:cubicBezTo>
                    <a:pt x="1553" y="13445"/>
                    <a:pt x="1576" y="13490"/>
                    <a:pt x="1621" y="13490"/>
                  </a:cubicBezTo>
                  <a:lnTo>
                    <a:pt x="1964" y="13490"/>
                  </a:lnTo>
                  <a:cubicBezTo>
                    <a:pt x="2009" y="13490"/>
                    <a:pt x="2032" y="13468"/>
                    <a:pt x="2055" y="13422"/>
                  </a:cubicBezTo>
                  <a:cubicBezTo>
                    <a:pt x="2055" y="13376"/>
                    <a:pt x="2009" y="13354"/>
                    <a:pt x="1964" y="13354"/>
                  </a:cubicBezTo>
                  <a:cubicBezTo>
                    <a:pt x="1850" y="13354"/>
                    <a:pt x="1735" y="13331"/>
                    <a:pt x="1621" y="13331"/>
                  </a:cubicBezTo>
                  <a:close/>
                  <a:moveTo>
                    <a:pt x="2329" y="13354"/>
                  </a:moveTo>
                  <a:cubicBezTo>
                    <a:pt x="2283" y="13354"/>
                    <a:pt x="2260" y="13399"/>
                    <a:pt x="2260" y="13422"/>
                  </a:cubicBezTo>
                  <a:cubicBezTo>
                    <a:pt x="2238" y="13468"/>
                    <a:pt x="2283" y="13513"/>
                    <a:pt x="2329" y="13513"/>
                  </a:cubicBezTo>
                  <a:lnTo>
                    <a:pt x="2671" y="13513"/>
                  </a:lnTo>
                  <a:cubicBezTo>
                    <a:pt x="2717" y="13513"/>
                    <a:pt x="2740" y="13490"/>
                    <a:pt x="2740" y="13445"/>
                  </a:cubicBezTo>
                  <a:cubicBezTo>
                    <a:pt x="2763" y="13399"/>
                    <a:pt x="2717" y="13376"/>
                    <a:pt x="2671" y="13376"/>
                  </a:cubicBezTo>
                  <a:cubicBezTo>
                    <a:pt x="2557" y="13376"/>
                    <a:pt x="2443" y="13376"/>
                    <a:pt x="2329" y="13354"/>
                  </a:cubicBezTo>
                  <a:close/>
                  <a:moveTo>
                    <a:pt x="3036" y="13399"/>
                  </a:moveTo>
                  <a:cubicBezTo>
                    <a:pt x="2991" y="13399"/>
                    <a:pt x="2968" y="13422"/>
                    <a:pt x="2968" y="13468"/>
                  </a:cubicBezTo>
                  <a:cubicBezTo>
                    <a:pt x="2945" y="13490"/>
                    <a:pt x="2991" y="13536"/>
                    <a:pt x="3036" y="13536"/>
                  </a:cubicBezTo>
                  <a:cubicBezTo>
                    <a:pt x="3151" y="13536"/>
                    <a:pt x="3265" y="13559"/>
                    <a:pt x="3379" y="13559"/>
                  </a:cubicBezTo>
                  <a:cubicBezTo>
                    <a:pt x="3425" y="13559"/>
                    <a:pt x="3447" y="13536"/>
                    <a:pt x="3447" y="13490"/>
                  </a:cubicBezTo>
                  <a:cubicBezTo>
                    <a:pt x="3470" y="13445"/>
                    <a:pt x="3425" y="13422"/>
                    <a:pt x="3379" y="13399"/>
                  </a:cubicBezTo>
                  <a:close/>
                  <a:moveTo>
                    <a:pt x="3720" y="13439"/>
                  </a:moveTo>
                  <a:cubicBezTo>
                    <a:pt x="3690" y="13439"/>
                    <a:pt x="3671" y="13472"/>
                    <a:pt x="3653" y="13490"/>
                  </a:cubicBezTo>
                  <a:cubicBezTo>
                    <a:pt x="3653" y="13536"/>
                    <a:pt x="3698" y="13582"/>
                    <a:pt x="3721" y="13582"/>
                  </a:cubicBezTo>
                  <a:cubicBezTo>
                    <a:pt x="3858" y="13582"/>
                    <a:pt x="3972" y="13605"/>
                    <a:pt x="4086" y="13605"/>
                  </a:cubicBezTo>
                  <a:cubicBezTo>
                    <a:pt x="4132" y="13605"/>
                    <a:pt x="4155" y="13582"/>
                    <a:pt x="4155" y="13536"/>
                  </a:cubicBezTo>
                  <a:cubicBezTo>
                    <a:pt x="4155" y="13513"/>
                    <a:pt x="4132" y="13468"/>
                    <a:pt x="4086" y="13468"/>
                  </a:cubicBezTo>
                  <a:cubicBezTo>
                    <a:pt x="3995" y="13445"/>
                    <a:pt x="3858" y="13445"/>
                    <a:pt x="3744" y="13445"/>
                  </a:cubicBezTo>
                  <a:cubicBezTo>
                    <a:pt x="3735" y="13440"/>
                    <a:pt x="3727" y="13439"/>
                    <a:pt x="3720" y="13439"/>
                  </a:cubicBezTo>
                  <a:close/>
                  <a:moveTo>
                    <a:pt x="4427" y="13507"/>
                  </a:moveTo>
                  <a:cubicBezTo>
                    <a:pt x="4391" y="13507"/>
                    <a:pt x="4360" y="13545"/>
                    <a:pt x="4360" y="13582"/>
                  </a:cubicBezTo>
                  <a:cubicBezTo>
                    <a:pt x="4360" y="13605"/>
                    <a:pt x="4383" y="13650"/>
                    <a:pt x="4429" y="13650"/>
                  </a:cubicBezTo>
                  <a:cubicBezTo>
                    <a:pt x="4543" y="13673"/>
                    <a:pt x="4657" y="13696"/>
                    <a:pt x="4771" y="13696"/>
                  </a:cubicBezTo>
                  <a:cubicBezTo>
                    <a:pt x="4771" y="13719"/>
                    <a:pt x="4794" y="13719"/>
                    <a:pt x="4794" y="13719"/>
                  </a:cubicBezTo>
                  <a:cubicBezTo>
                    <a:pt x="4817" y="13719"/>
                    <a:pt x="4863" y="13673"/>
                    <a:pt x="4863" y="13650"/>
                  </a:cubicBezTo>
                  <a:cubicBezTo>
                    <a:pt x="4863" y="13605"/>
                    <a:pt x="4840" y="13559"/>
                    <a:pt x="4794" y="13559"/>
                  </a:cubicBezTo>
                  <a:cubicBezTo>
                    <a:pt x="4680" y="13536"/>
                    <a:pt x="4566" y="13513"/>
                    <a:pt x="4452" y="13513"/>
                  </a:cubicBezTo>
                  <a:cubicBezTo>
                    <a:pt x="4443" y="13509"/>
                    <a:pt x="4435" y="13507"/>
                    <a:pt x="4427" y="13507"/>
                  </a:cubicBezTo>
                  <a:close/>
                  <a:moveTo>
                    <a:pt x="5159" y="13627"/>
                  </a:moveTo>
                  <a:cubicBezTo>
                    <a:pt x="5114" y="13627"/>
                    <a:pt x="5068" y="13650"/>
                    <a:pt x="5068" y="13696"/>
                  </a:cubicBezTo>
                  <a:cubicBezTo>
                    <a:pt x="5045" y="13719"/>
                    <a:pt x="5091" y="13764"/>
                    <a:pt x="5114" y="13764"/>
                  </a:cubicBezTo>
                  <a:cubicBezTo>
                    <a:pt x="5228" y="13787"/>
                    <a:pt x="5365" y="13810"/>
                    <a:pt x="5456" y="13833"/>
                  </a:cubicBezTo>
                  <a:lnTo>
                    <a:pt x="5479" y="13833"/>
                  </a:lnTo>
                  <a:cubicBezTo>
                    <a:pt x="5524" y="13833"/>
                    <a:pt x="5547" y="13810"/>
                    <a:pt x="5547" y="13787"/>
                  </a:cubicBezTo>
                  <a:cubicBezTo>
                    <a:pt x="5570" y="13742"/>
                    <a:pt x="5547" y="13696"/>
                    <a:pt x="5502" y="13696"/>
                  </a:cubicBezTo>
                  <a:cubicBezTo>
                    <a:pt x="5387" y="13673"/>
                    <a:pt x="5273" y="13650"/>
                    <a:pt x="5159" y="13627"/>
                  </a:cubicBezTo>
                  <a:close/>
                  <a:moveTo>
                    <a:pt x="5844" y="13764"/>
                  </a:moveTo>
                  <a:cubicBezTo>
                    <a:pt x="5798" y="13764"/>
                    <a:pt x="5776" y="13787"/>
                    <a:pt x="5753" y="13833"/>
                  </a:cubicBezTo>
                  <a:cubicBezTo>
                    <a:pt x="5753" y="13856"/>
                    <a:pt x="5776" y="13901"/>
                    <a:pt x="5821" y="13901"/>
                  </a:cubicBezTo>
                  <a:cubicBezTo>
                    <a:pt x="5935" y="13947"/>
                    <a:pt x="6049" y="13970"/>
                    <a:pt x="6164" y="13993"/>
                  </a:cubicBezTo>
                  <a:cubicBezTo>
                    <a:pt x="6209" y="13993"/>
                    <a:pt x="6232" y="13970"/>
                    <a:pt x="6255" y="13924"/>
                  </a:cubicBezTo>
                  <a:cubicBezTo>
                    <a:pt x="6255" y="13901"/>
                    <a:pt x="6232" y="13856"/>
                    <a:pt x="6186" y="13833"/>
                  </a:cubicBezTo>
                  <a:cubicBezTo>
                    <a:pt x="6072" y="13810"/>
                    <a:pt x="5958" y="13787"/>
                    <a:pt x="5844" y="13764"/>
                  </a:cubicBezTo>
                  <a:close/>
                  <a:moveTo>
                    <a:pt x="6505" y="13918"/>
                  </a:moveTo>
                  <a:cubicBezTo>
                    <a:pt x="6474" y="13918"/>
                    <a:pt x="6456" y="13951"/>
                    <a:pt x="6437" y="13970"/>
                  </a:cubicBezTo>
                  <a:cubicBezTo>
                    <a:pt x="6437" y="14015"/>
                    <a:pt x="6460" y="14061"/>
                    <a:pt x="6506" y="14061"/>
                  </a:cubicBezTo>
                  <a:cubicBezTo>
                    <a:pt x="6620" y="14084"/>
                    <a:pt x="6734" y="14130"/>
                    <a:pt x="6848" y="14152"/>
                  </a:cubicBezTo>
                  <a:lnTo>
                    <a:pt x="6871" y="14152"/>
                  </a:lnTo>
                  <a:cubicBezTo>
                    <a:pt x="6894" y="14152"/>
                    <a:pt x="6917" y="14130"/>
                    <a:pt x="6940" y="14084"/>
                  </a:cubicBezTo>
                  <a:cubicBezTo>
                    <a:pt x="6940" y="14061"/>
                    <a:pt x="6917" y="14015"/>
                    <a:pt x="6871" y="13993"/>
                  </a:cubicBezTo>
                  <a:cubicBezTo>
                    <a:pt x="6757" y="13970"/>
                    <a:pt x="6643" y="13947"/>
                    <a:pt x="6529" y="13924"/>
                  </a:cubicBezTo>
                  <a:cubicBezTo>
                    <a:pt x="6520" y="13920"/>
                    <a:pt x="6512" y="13918"/>
                    <a:pt x="6505" y="13918"/>
                  </a:cubicBezTo>
                  <a:close/>
                  <a:moveTo>
                    <a:pt x="7214" y="14084"/>
                  </a:moveTo>
                  <a:cubicBezTo>
                    <a:pt x="7191" y="14084"/>
                    <a:pt x="7145" y="14107"/>
                    <a:pt x="7122" y="14152"/>
                  </a:cubicBezTo>
                  <a:cubicBezTo>
                    <a:pt x="7122" y="14175"/>
                    <a:pt x="7145" y="14221"/>
                    <a:pt x="7191" y="14221"/>
                  </a:cubicBezTo>
                  <a:cubicBezTo>
                    <a:pt x="7305" y="14267"/>
                    <a:pt x="7419" y="14289"/>
                    <a:pt x="7533" y="14312"/>
                  </a:cubicBezTo>
                  <a:lnTo>
                    <a:pt x="7556" y="14312"/>
                  </a:lnTo>
                  <a:cubicBezTo>
                    <a:pt x="7579" y="14312"/>
                    <a:pt x="7602" y="14289"/>
                    <a:pt x="7624" y="14267"/>
                  </a:cubicBezTo>
                  <a:cubicBezTo>
                    <a:pt x="7624" y="14221"/>
                    <a:pt x="7602" y="14175"/>
                    <a:pt x="7556" y="14175"/>
                  </a:cubicBezTo>
                  <a:cubicBezTo>
                    <a:pt x="7465" y="14152"/>
                    <a:pt x="7350" y="14130"/>
                    <a:pt x="7214" y="14084"/>
                  </a:cubicBezTo>
                  <a:close/>
                  <a:moveTo>
                    <a:pt x="7898" y="14267"/>
                  </a:moveTo>
                  <a:cubicBezTo>
                    <a:pt x="7875" y="14267"/>
                    <a:pt x="7830" y="14289"/>
                    <a:pt x="7807" y="14312"/>
                  </a:cubicBezTo>
                  <a:cubicBezTo>
                    <a:pt x="7807" y="14358"/>
                    <a:pt x="7830" y="14404"/>
                    <a:pt x="7875" y="14404"/>
                  </a:cubicBezTo>
                  <a:cubicBezTo>
                    <a:pt x="7990" y="14449"/>
                    <a:pt x="8104" y="14472"/>
                    <a:pt x="8218" y="14495"/>
                  </a:cubicBezTo>
                  <a:cubicBezTo>
                    <a:pt x="8263" y="14495"/>
                    <a:pt x="8286" y="14495"/>
                    <a:pt x="8309" y="14449"/>
                  </a:cubicBezTo>
                  <a:cubicBezTo>
                    <a:pt x="8309" y="14404"/>
                    <a:pt x="8286" y="14381"/>
                    <a:pt x="8241" y="14358"/>
                  </a:cubicBezTo>
                  <a:cubicBezTo>
                    <a:pt x="8149" y="14335"/>
                    <a:pt x="8035" y="14289"/>
                    <a:pt x="7898" y="142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67"/>
            <p:cNvSpPr/>
            <p:nvPr/>
          </p:nvSpPr>
          <p:spPr>
            <a:xfrm>
              <a:off x="8202190" y="3696384"/>
              <a:ext cx="384438" cy="686553"/>
            </a:xfrm>
            <a:custGeom>
              <a:avLst/>
              <a:gdLst/>
              <a:ahLst/>
              <a:cxnLst/>
              <a:rect l="l" t="t" r="r" b="b"/>
              <a:pathLst>
                <a:path w="8218" h="14677" extrusionOk="0">
                  <a:moveTo>
                    <a:pt x="5410" y="0"/>
                  </a:moveTo>
                  <a:cubicBezTo>
                    <a:pt x="5364" y="23"/>
                    <a:pt x="5341" y="69"/>
                    <a:pt x="5341" y="114"/>
                  </a:cubicBezTo>
                  <a:cubicBezTo>
                    <a:pt x="5364" y="137"/>
                    <a:pt x="5821" y="1461"/>
                    <a:pt x="5410" y="3744"/>
                  </a:cubicBezTo>
                  <a:cubicBezTo>
                    <a:pt x="5022" y="5844"/>
                    <a:pt x="3767" y="9199"/>
                    <a:pt x="23" y="13307"/>
                  </a:cubicBezTo>
                  <a:cubicBezTo>
                    <a:pt x="0" y="13330"/>
                    <a:pt x="0" y="13376"/>
                    <a:pt x="23" y="13399"/>
                  </a:cubicBezTo>
                  <a:cubicBezTo>
                    <a:pt x="23" y="13444"/>
                    <a:pt x="69" y="13444"/>
                    <a:pt x="92" y="13444"/>
                  </a:cubicBezTo>
                  <a:cubicBezTo>
                    <a:pt x="99" y="13444"/>
                    <a:pt x="317" y="13437"/>
                    <a:pt x="672" y="13437"/>
                  </a:cubicBezTo>
                  <a:cubicBezTo>
                    <a:pt x="1380" y="13437"/>
                    <a:pt x="2633" y="13467"/>
                    <a:pt x="3835" y="13650"/>
                  </a:cubicBezTo>
                  <a:cubicBezTo>
                    <a:pt x="4885" y="13810"/>
                    <a:pt x="5889" y="14083"/>
                    <a:pt x="6711" y="14312"/>
                  </a:cubicBezTo>
                  <a:cubicBezTo>
                    <a:pt x="7304" y="14494"/>
                    <a:pt x="7784" y="14631"/>
                    <a:pt x="8126" y="14677"/>
                  </a:cubicBezTo>
                  <a:cubicBezTo>
                    <a:pt x="8172" y="14677"/>
                    <a:pt x="8217" y="14631"/>
                    <a:pt x="8217" y="14586"/>
                  </a:cubicBezTo>
                  <a:cubicBezTo>
                    <a:pt x="8217" y="14540"/>
                    <a:pt x="8195" y="14517"/>
                    <a:pt x="8149" y="14494"/>
                  </a:cubicBezTo>
                  <a:cubicBezTo>
                    <a:pt x="7829" y="14471"/>
                    <a:pt x="7327" y="14312"/>
                    <a:pt x="6757" y="14152"/>
                  </a:cubicBezTo>
                  <a:cubicBezTo>
                    <a:pt x="5935" y="13924"/>
                    <a:pt x="4908" y="13650"/>
                    <a:pt x="3858" y="13490"/>
                  </a:cubicBezTo>
                  <a:cubicBezTo>
                    <a:pt x="2748" y="13317"/>
                    <a:pt x="1572" y="13275"/>
                    <a:pt x="841" y="13275"/>
                  </a:cubicBezTo>
                  <a:cubicBezTo>
                    <a:pt x="610" y="13275"/>
                    <a:pt x="423" y="13279"/>
                    <a:pt x="297" y="13285"/>
                  </a:cubicBezTo>
                  <a:cubicBezTo>
                    <a:pt x="1895" y="11504"/>
                    <a:pt x="3173" y="9701"/>
                    <a:pt x="4063" y="7966"/>
                  </a:cubicBezTo>
                  <a:cubicBezTo>
                    <a:pt x="4816" y="6528"/>
                    <a:pt x="5319" y="5113"/>
                    <a:pt x="5570" y="3744"/>
                  </a:cubicBezTo>
                  <a:cubicBezTo>
                    <a:pt x="6003" y="1438"/>
                    <a:pt x="5524" y="114"/>
                    <a:pt x="5524" y="69"/>
                  </a:cubicBezTo>
                  <a:cubicBezTo>
                    <a:pt x="5501" y="23"/>
                    <a:pt x="5456" y="0"/>
                    <a:pt x="541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67"/>
            <p:cNvSpPr/>
            <p:nvPr/>
          </p:nvSpPr>
          <p:spPr>
            <a:xfrm>
              <a:off x="8563098" y="4362636"/>
              <a:ext cx="32091" cy="137760"/>
            </a:xfrm>
            <a:custGeom>
              <a:avLst/>
              <a:gdLst/>
              <a:ahLst/>
              <a:cxnLst/>
              <a:rect l="l" t="t" r="r" b="b"/>
              <a:pathLst>
                <a:path w="686" h="2945" extrusionOk="0">
                  <a:moveTo>
                    <a:pt x="594" y="0"/>
                  </a:moveTo>
                  <a:cubicBezTo>
                    <a:pt x="548" y="0"/>
                    <a:pt x="502" y="23"/>
                    <a:pt x="502" y="69"/>
                  </a:cubicBezTo>
                  <a:lnTo>
                    <a:pt x="0" y="2831"/>
                  </a:lnTo>
                  <a:cubicBezTo>
                    <a:pt x="0" y="2876"/>
                    <a:pt x="23" y="2922"/>
                    <a:pt x="69" y="2945"/>
                  </a:cubicBezTo>
                  <a:lnTo>
                    <a:pt x="92" y="2945"/>
                  </a:lnTo>
                  <a:cubicBezTo>
                    <a:pt x="137" y="2945"/>
                    <a:pt x="160" y="2899"/>
                    <a:pt x="183" y="2876"/>
                  </a:cubicBezTo>
                  <a:lnTo>
                    <a:pt x="662" y="92"/>
                  </a:lnTo>
                  <a:cubicBezTo>
                    <a:pt x="685" y="46"/>
                    <a:pt x="639" y="0"/>
                    <a:pt x="59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67"/>
            <p:cNvSpPr/>
            <p:nvPr/>
          </p:nvSpPr>
          <p:spPr>
            <a:xfrm>
              <a:off x="7628807" y="2416271"/>
              <a:ext cx="843584" cy="814770"/>
            </a:xfrm>
            <a:custGeom>
              <a:avLst/>
              <a:gdLst/>
              <a:ahLst/>
              <a:cxnLst/>
              <a:rect l="l" t="t" r="r" b="b"/>
              <a:pathLst>
                <a:path w="18033" h="17418" extrusionOk="0">
                  <a:moveTo>
                    <a:pt x="4482" y="1"/>
                  </a:moveTo>
                  <a:cubicBezTo>
                    <a:pt x="3101" y="1"/>
                    <a:pt x="1900" y="622"/>
                    <a:pt x="1004" y="2190"/>
                  </a:cubicBezTo>
                  <a:cubicBezTo>
                    <a:pt x="0" y="3948"/>
                    <a:pt x="845" y="5705"/>
                    <a:pt x="1050" y="5933"/>
                  </a:cubicBezTo>
                  <a:cubicBezTo>
                    <a:pt x="1552" y="7759"/>
                    <a:pt x="4405" y="9426"/>
                    <a:pt x="3241" y="11001"/>
                  </a:cubicBezTo>
                  <a:cubicBezTo>
                    <a:pt x="1798" y="12905"/>
                    <a:pt x="2867" y="17417"/>
                    <a:pt x="4514" y="17417"/>
                  </a:cubicBezTo>
                  <a:cubicBezTo>
                    <a:pt x="4664" y="17417"/>
                    <a:pt x="4818" y="17380"/>
                    <a:pt x="4976" y="17300"/>
                  </a:cubicBezTo>
                  <a:cubicBezTo>
                    <a:pt x="6871" y="16364"/>
                    <a:pt x="10249" y="16593"/>
                    <a:pt x="13741" y="15794"/>
                  </a:cubicBezTo>
                  <a:cubicBezTo>
                    <a:pt x="17233" y="14995"/>
                    <a:pt x="18032" y="10886"/>
                    <a:pt x="15887" y="9220"/>
                  </a:cubicBezTo>
                  <a:cubicBezTo>
                    <a:pt x="12212" y="6390"/>
                    <a:pt x="10637" y="7554"/>
                    <a:pt x="8879" y="3331"/>
                  </a:cubicBezTo>
                  <a:cubicBezTo>
                    <a:pt x="7852" y="889"/>
                    <a:pt x="6574" y="181"/>
                    <a:pt x="5433" y="90"/>
                  </a:cubicBezTo>
                  <a:cubicBezTo>
                    <a:pt x="5108" y="32"/>
                    <a:pt x="4791" y="1"/>
                    <a:pt x="44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67"/>
            <p:cNvSpPr/>
            <p:nvPr/>
          </p:nvSpPr>
          <p:spPr>
            <a:xfrm>
              <a:off x="7717409" y="2311255"/>
              <a:ext cx="215796" cy="156564"/>
            </a:xfrm>
            <a:custGeom>
              <a:avLst/>
              <a:gdLst/>
              <a:ahLst/>
              <a:cxnLst/>
              <a:rect l="l" t="t" r="r" b="b"/>
              <a:pathLst>
                <a:path w="4613" h="3347" extrusionOk="0">
                  <a:moveTo>
                    <a:pt x="2801" y="0"/>
                  </a:moveTo>
                  <a:cubicBezTo>
                    <a:pt x="2643" y="0"/>
                    <a:pt x="2470" y="17"/>
                    <a:pt x="2283" y="53"/>
                  </a:cubicBezTo>
                  <a:cubicBezTo>
                    <a:pt x="1" y="509"/>
                    <a:pt x="1096" y="2860"/>
                    <a:pt x="1096" y="2860"/>
                  </a:cubicBezTo>
                  <a:cubicBezTo>
                    <a:pt x="1096" y="2860"/>
                    <a:pt x="1989" y="3347"/>
                    <a:pt x="2821" y="3347"/>
                  </a:cubicBezTo>
                  <a:cubicBezTo>
                    <a:pt x="3237" y="3347"/>
                    <a:pt x="3637" y="3225"/>
                    <a:pt x="3904" y="2860"/>
                  </a:cubicBezTo>
                  <a:cubicBezTo>
                    <a:pt x="4612" y="1839"/>
                    <a:pt x="4465" y="0"/>
                    <a:pt x="280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67"/>
            <p:cNvSpPr/>
            <p:nvPr/>
          </p:nvSpPr>
          <p:spPr>
            <a:xfrm>
              <a:off x="7686440" y="2960714"/>
              <a:ext cx="270201" cy="901215"/>
            </a:xfrm>
            <a:custGeom>
              <a:avLst/>
              <a:gdLst/>
              <a:ahLst/>
              <a:cxnLst/>
              <a:rect l="l" t="t" r="r" b="b"/>
              <a:pathLst>
                <a:path w="5776" h="19266" extrusionOk="0">
                  <a:moveTo>
                    <a:pt x="3630" y="1"/>
                  </a:moveTo>
                  <a:cubicBezTo>
                    <a:pt x="2626" y="23"/>
                    <a:pt x="1804" y="868"/>
                    <a:pt x="1827" y="1895"/>
                  </a:cubicBezTo>
                  <a:cubicBezTo>
                    <a:pt x="1827" y="2238"/>
                    <a:pt x="1827" y="2557"/>
                    <a:pt x="1827" y="2899"/>
                  </a:cubicBezTo>
                  <a:lnTo>
                    <a:pt x="1872" y="3927"/>
                  </a:lnTo>
                  <a:lnTo>
                    <a:pt x="1918" y="5958"/>
                  </a:lnTo>
                  <a:cubicBezTo>
                    <a:pt x="1941" y="7305"/>
                    <a:pt x="1987" y="8651"/>
                    <a:pt x="1987" y="9975"/>
                  </a:cubicBezTo>
                  <a:cubicBezTo>
                    <a:pt x="1987" y="10295"/>
                    <a:pt x="1987" y="10614"/>
                    <a:pt x="1987" y="10957"/>
                  </a:cubicBezTo>
                  <a:lnTo>
                    <a:pt x="1964" y="11436"/>
                  </a:lnTo>
                  <a:lnTo>
                    <a:pt x="1964" y="11550"/>
                  </a:lnTo>
                  <a:cubicBezTo>
                    <a:pt x="1964" y="11573"/>
                    <a:pt x="1964" y="11573"/>
                    <a:pt x="1964" y="11596"/>
                  </a:cubicBezTo>
                  <a:lnTo>
                    <a:pt x="1964" y="11642"/>
                  </a:lnTo>
                  <a:cubicBezTo>
                    <a:pt x="1941" y="11710"/>
                    <a:pt x="1941" y="11778"/>
                    <a:pt x="1941" y="11870"/>
                  </a:cubicBezTo>
                  <a:cubicBezTo>
                    <a:pt x="1895" y="12418"/>
                    <a:pt x="1804" y="12988"/>
                    <a:pt x="1667" y="13559"/>
                  </a:cubicBezTo>
                  <a:cubicBezTo>
                    <a:pt x="1530" y="14129"/>
                    <a:pt x="1347" y="14723"/>
                    <a:pt x="1142" y="15294"/>
                  </a:cubicBezTo>
                  <a:cubicBezTo>
                    <a:pt x="1051" y="15590"/>
                    <a:pt x="937" y="15864"/>
                    <a:pt x="800" y="16161"/>
                  </a:cubicBezTo>
                  <a:cubicBezTo>
                    <a:pt x="754" y="16298"/>
                    <a:pt x="685" y="16435"/>
                    <a:pt x="640" y="16572"/>
                  </a:cubicBezTo>
                  <a:lnTo>
                    <a:pt x="526" y="16777"/>
                  </a:lnTo>
                  <a:lnTo>
                    <a:pt x="480" y="16869"/>
                  </a:lnTo>
                  <a:lnTo>
                    <a:pt x="480" y="16914"/>
                  </a:lnTo>
                  <a:lnTo>
                    <a:pt x="457" y="16937"/>
                  </a:lnTo>
                  <a:cubicBezTo>
                    <a:pt x="457" y="16960"/>
                    <a:pt x="457" y="16960"/>
                    <a:pt x="457" y="16960"/>
                  </a:cubicBezTo>
                  <a:cubicBezTo>
                    <a:pt x="1" y="17645"/>
                    <a:pt x="183" y="18558"/>
                    <a:pt x="868" y="19014"/>
                  </a:cubicBezTo>
                  <a:cubicBezTo>
                    <a:pt x="1123" y="19184"/>
                    <a:pt x="1409" y="19265"/>
                    <a:pt x="1692" y="19265"/>
                  </a:cubicBezTo>
                  <a:cubicBezTo>
                    <a:pt x="2169" y="19265"/>
                    <a:pt x="2636" y="19033"/>
                    <a:pt x="2922" y="18603"/>
                  </a:cubicBezTo>
                  <a:lnTo>
                    <a:pt x="3036" y="18466"/>
                  </a:lnTo>
                  <a:lnTo>
                    <a:pt x="3128" y="18352"/>
                  </a:lnTo>
                  <a:cubicBezTo>
                    <a:pt x="3196" y="18284"/>
                    <a:pt x="3242" y="18192"/>
                    <a:pt x="3288" y="18124"/>
                  </a:cubicBezTo>
                  <a:cubicBezTo>
                    <a:pt x="3402" y="17964"/>
                    <a:pt x="3516" y="17804"/>
                    <a:pt x="3607" y="17645"/>
                  </a:cubicBezTo>
                  <a:cubicBezTo>
                    <a:pt x="3813" y="17325"/>
                    <a:pt x="3995" y="16983"/>
                    <a:pt x="4178" y="16663"/>
                  </a:cubicBezTo>
                  <a:cubicBezTo>
                    <a:pt x="4520" y="15978"/>
                    <a:pt x="4840" y="15294"/>
                    <a:pt x="5068" y="14540"/>
                  </a:cubicBezTo>
                  <a:cubicBezTo>
                    <a:pt x="5319" y="13810"/>
                    <a:pt x="5502" y="13034"/>
                    <a:pt x="5616" y="12235"/>
                  </a:cubicBezTo>
                  <a:cubicBezTo>
                    <a:pt x="5616" y="12144"/>
                    <a:pt x="5616" y="12030"/>
                    <a:pt x="5639" y="11938"/>
                  </a:cubicBezTo>
                  <a:lnTo>
                    <a:pt x="5639" y="11847"/>
                  </a:lnTo>
                  <a:cubicBezTo>
                    <a:pt x="5639" y="11824"/>
                    <a:pt x="5661" y="11801"/>
                    <a:pt x="5661" y="11778"/>
                  </a:cubicBezTo>
                  <a:lnTo>
                    <a:pt x="5661" y="11642"/>
                  </a:lnTo>
                  <a:lnTo>
                    <a:pt x="5707" y="11094"/>
                  </a:lnTo>
                  <a:cubicBezTo>
                    <a:pt x="5707" y="10729"/>
                    <a:pt x="5730" y="10386"/>
                    <a:pt x="5753" y="10021"/>
                  </a:cubicBezTo>
                  <a:cubicBezTo>
                    <a:pt x="5753" y="9861"/>
                    <a:pt x="5753" y="9679"/>
                    <a:pt x="5753" y="9496"/>
                  </a:cubicBezTo>
                  <a:lnTo>
                    <a:pt x="5776" y="8971"/>
                  </a:lnTo>
                  <a:cubicBezTo>
                    <a:pt x="5776" y="8629"/>
                    <a:pt x="5776" y="8263"/>
                    <a:pt x="5776" y="7921"/>
                  </a:cubicBezTo>
                  <a:cubicBezTo>
                    <a:pt x="5776" y="7236"/>
                    <a:pt x="5753" y="6529"/>
                    <a:pt x="5730" y="5844"/>
                  </a:cubicBezTo>
                  <a:cubicBezTo>
                    <a:pt x="5730" y="5502"/>
                    <a:pt x="5707" y="5159"/>
                    <a:pt x="5707" y="4817"/>
                  </a:cubicBezTo>
                  <a:cubicBezTo>
                    <a:pt x="5684" y="4452"/>
                    <a:pt x="5661" y="4109"/>
                    <a:pt x="5639" y="3767"/>
                  </a:cubicBezTo>
                  <a:cubicBezTo>
                    <a:pt x="5639" y="3424"/>
                    <a:pt x="5616" y="3082"/>
                    <a:pt x="5593" y="2740"/>
                  </a:cubicBezTo>
                  <a:cubicBezTo>
                    <a:pt x="5570" y="2397"/>
                    <a:pt x="5547" y="2055"/>
                    <a:pt x="5502" y="1690"/>
                  </a:cubicBezTo>
                  <a:cubicBezTo>
                    <a:pt x="5433" y="754"/>
                    <a:pt x="4611" y="1"/>
                    <a:pt x="363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67"/>
            <p:cNvSpPr/>
            <p:nvPr/>
          </p:nvSpPr>
          <p:spPr>
            <a:xfrm>
              <a:off x="7957671" y="3381524"/>
              <a:ext cx="492266" cy="164329"/>
            </a:xfrm>
            <a:custGeom>
              <a:avLst/>
              <a:gdLst/>
              <a:ahLst/>
              <a:cxnLst/>
              <a:rect l="l" t="t" r="r" b="b"/>
              <a:pathLst>
                <a:path w="10523" h="3513" extrusionOk="0">
                  <a:moveTo>
                    <a:pt x="8624" y="1"/>
                  </a:moveTo>
                  <a:cubicBezTo>
                    <a:pt x="2769" y="1"/>
                    <a:pt x="0" y="2577"/>
                    <a:pt x="0" y="2577"/>
                  </a:cubicBezTo>
                  <a:cubicBezTo>
                    <a:pt x="69" y="3353"/>
                    <a:pt x="754" y="3513"/>
                    <a:pt x="754" y="3513"/>
                  </a:cubicBezTo>
                  <a:lnTo>
                    <a:pt x="9701" y="1071"/>
                  </a:lnTo>
                  <a:cubicBezTo>
                    <a:pt x="10523" y="683"/>
                    <a:pt x="10272" y="66"/>
                    <a:pt x="10272" y="66"/>
                  </a:cubicBezTo>
                  <a:cubicBezTo>
                    <a:pt x="9698" y="21"/>
                    <a:pt x="9149" y="1"/>
                    <a:pt x="862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67"/>
            <p:cNvSpPr/>
            <p:nvPr/>
          </p:nvSpPr>
          <p:spPr>
            <a:xfrm>
              <a:off x="7976897" y="3367538"/>
              <a:ext cx="479448" cy="243945"/>
            </a:xfrm>
            <a:custGeom>
              <a:avLst/>
              <a:gdLst/>
              <a:ahLst/>
              <a:cxnLst/>
              <a:rect l="l" t="t" r="r" b="b"/>
              <a:pathLst>
                <a:path w="10249" h="5215" extrusionOk="0">
                  <a:moveTo>
                    <a:pt x="8765" y="0"/>
                  </a:moveTo>
                  <a:cubicBezTo>
                    <a:pt x="6734" y="365"/>
                    <a:pt x="1803" y="1324"/>
                    <a:pt x="0" y="2237"/>
                  </a:cubicBezTo>
                  <a:lnTo>
                    <a:pt x="160" y="3013"/>
                  </a:lnTo>
                  <a:lnTo>
                    <a:pt x="616" y="4656"/>
                  </a:lnTo>
                  <a:lnTo>
                    <a:pt x="708" y="4999"/>
                  </a:lnTo>
                  <a:cubicBezTo>
                    <a:pt x="1529" y="5152"/>
                    <a:pt x="2366" y="5215"/>
                    <a:pt x="3186" y="5215"/>
                  </a:cubicBezTo>
                  <a:cubicBezTo>
                    <a:pt x="6766" y="5215"/>
                    <a:pt x="10026" y="4019"/>
                    <a:pt x="10249" y="3926"/>
                  </a:cubicBezTo>
                  <a:cubicBezTo>
                    <a:pt x="9975" y="3013"/>
                    <a:pt x="9724" y="2374"/>
                    <a:pt x="9724" y="2328"/>
                  </a:cubicBezTo>
                  <a:cubicBezTo>
                    <a:pt x="9655" y="2168"/>
                    <a:pt x="9564" y="2009"/>
                    <a:pt x="9496" y="1849"/>
                  </a:cubicBezTo>
                  <a:cubicBezTo>
                    <a:pt x="9153" y="1073"/>
                    <a:pt x="8879" y="365"/>
                    <a:pt x="8765"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67"/>
            <p:cNvSpPr/>
            <p:nvPr/>
          </p:nvSpPr>
          <p:spPr>
            <a:xfrm>
              <a:off x="7998229" y="3476436"/>
              <a:ext cx="498722" cy="256200"/>
            </a:xfrm>
            <a:custGeom>
              <a:avLst/>
              <a:gdLst/>
              <a:ahLst/>
              <a:cxnLst/>
              <a:rect l="l" t="t" r="r" b="b"/>
              <a:pathLst>
                <a:path w="10661" h="5477" extrusionOk="0">
                  <a:moveTo>
                    <a:pt x="9268" y="0"/>
                  </a:moveTo>
                  <a:cubicBezTo>
                    <a:pt x="9268" y="0"/>
                    <a:pt x="7624" y="776"/>
                    <a:pt x="5022" y="1415"/>
                  </a:cubicBezTo>
                  <a:cubicBezTo>
                    <a:pt x="2123" y="2123"/>
                    <a:pt x="389" y="2306"/>
                    <a:pt x="160" y="2328"/>
                  </a:cubicBezTo>
                  <a:lnTo>
                    <a:pt x="138" y="2328"/>
                  </a:lnTo>
                  <a:cubicBezTo>
                    <a:pt x="343" y="2831"/>
                    <a:pt x="434" y="3949"/>
                    <a:pt x="1" y="4383"/>
                  </a:cubicBezTo>
                  <a:cubicBezTo>
                    <a:pt x="1409" y="5234"/>
                    <a:pt x="3568" y="5477"/>
                    <a:pt x="5576" y="5477"/>
                  </a:cubicBezTo>
                  <a:cubicBezTo>
                    <a:pt x="8253" y="5477"/>
                    <a:pt x="10660" y="5045"/>
                    <a:pt x="10660" y="5045"/>
                  </a:cubicBezTo>
                  <a:cubicBezTo>
                    <a:pt x="10455" y="3903"/>
                    <a:pt x="10112" y="2602"/>
                    <a:pt x="9793" y="1598"/>
                  </a:cubicBezTo>
                  <a:cubicBezTo>
                    <a:pt x="9519" y="685"/>
                    <a:pt x="9268" y="46"/>
                    <a:pt x="926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67"/>
            <p:cNvSpPr/>
            <p:nvPr/>
          </p:nvSpPr>
          <p:spPr>
            <a:xfrm>
              <a:off x="8012123" y="3511659"/>
              <a:ext cx="430376" cy="103612"/>
            </a:xfrm>
            <a:custGeom>
              <a:avLst/>
              <a:gdLst/>
              <a:ahLst/>
              <a:cxnLst/>
              <a:rect l="l" t="t" r="r" b="b"/>
              <a:pathLst>
                <a:path w="9200" h="2215" extrusionOk="0">
                  <a:moveTo>
                    <a:pt x="9085" y="0"/>
                  </a:moveTo>
                  <a:cubicBezTo>
                    <a:pt x="9039" y="23"/>
                    <a:pt x="9016" y="46"/>
                    <a:pt x="8971" y="69"/>
                  </a:cubicBezTo>
                  <a:cubicBezTo>
                    <a:pt x="8925" y="92"/>
                    <a:pt x="8925" y="137"/>
                    <a:pt x="8925" y="160"/>
                  </a:cubicBezTo>
                  <a:cubicBezTo>
                    <a:pt x="8948" y="206"/>
                    <a:pt x="8971" y="206"/>
                    <a:pt x="8994" y="206"/>
                  </a:cubicBezTo>
                  <a:lnTo>
                    <a:pt x="9039" y="206"/>
                  </a:lnTo>
                  <a:cubicBezTo>
                    <a:pt x="9062" y="183"/>
                    <a:pt x="9108" y="160"/>
                    <a:pt x="9153" y="137"/>
                  </a:cubicBezTo>
                  <a:cubicBezTo>
                    <a:pt x="9199" y="115"/>
                    <a:pt x="9199" y="69"/>
                    <a:pt x="9176" y="46"/>
                  </a:cubicBezTo>
                  <a:cubicBezTo>
                    <a:pt x="9153" y="0"/>
                    <a:pt x="9131" y="0"/>
                    <a:pt x="9085" y="0"/>
                  </a:cubicBezTo>
                  <a:close/>
                  <a:moveTo>
                    <a:pt x="8686" y="219"/>
                  </a:moveTo>
                  <a:cubicBezTo>
                    <a:pt x="8676" y="219"/>
                    <a:pt x="8665" y="222"/>
                    <a:pt x="8651" y="229"/>
                  </a:cubicBezTo>
                  <a:cubicBezTo>
                    <a:pt x="8537" y="274"/>
                    <a:pt x="8446" y="320"/>
                    <a:pt x="8332" y="366"/>
                  </a:cubicBezTo>
                  <a:cubicBezTo>
                    <a:pt x="8286" y="389"/>
                    <a:pt x="8263" y="411"/>
                    <a:pt x="8286" y="457"/>
                  </a:cubicBezTo>
                  <a:cubicBezTo>
                    <a:pt x="8309" y="480"/>
                    <a:pt x="8332" y="503"/>
                    <a:pt x="8355" y="503"/>
                  </a:cubicBezTo>
                  <a:lnTo>
                    <a:pt x="8377" y="503"/>
                  </a:lnTo>
                  <a:cubicBezTo>
                    <a:pt x="8491" y="457"/>
                    <a:pt x="8606" y="411"/>
                    <a:pt x="8720" y="366"/>
                  </a:cubicBezTo>
                  <a:cubicBezTo>
                    <a:pt x="8743" y="343"/>
                    <a:pt x="8765" y="297"/>
                    <a:pt x="8743" y="252"/>
                  </a:cubicBezTo>
                  <a:cubicBezTo>
                    <a:pt x="8726" y="235"/>
                    <a:pt x="8710" y="219"/>
                    <a:pt x="8686" y="219"/>
                  </a:cubicBezTo>
                  <a:close/>
                  <a:moveTo>
                    <a:pt x="8037" y="493"/>
                  </a:moveTo>
                  <a:cubicBezTo>
                    <a:pt x="8027" y="493"/>
                    <a:pt x="8019" y="496"/>
                    <a:pt x="8012" y="503"/>
                  </a:cubicBezTo>
                  <a:cubicBezTo>
                    <a:pt x="7898" y="525"/>
                    <a:pt x="7784" y="571"/>
                    <a:pt x="7670" y="617"/>
                  </a:cubicBezTo>
                  <a:cubicBezTo>
                    <a:pt x="7624" y="617"/>
                    <a:pt x="7601" y="662"/>
                    <a:pt x="7624" y="708"/>
                  </a:cubicBezTo>
                  <a:cubicBezTo>
                    <a:pt x="7647" y="731"/>
                    <a:pt x="7670" y="754"/>
                    <a:pt x="7693" y="754"/>
                  </a:cubicBezTo>
                  <a:lnTo>
                    <a:pt x="7715" y="754"/>
                  </a:lnTo>
                  <a:cubicBezTo>
                    <a:pt x="7830" y="708"/>
                    <a:pt x="7944" y="662"/>
                    <a:pt x="8058" y="640"/>
                  </a:cubicBezTo>
                  <a:cubicBezTo>
                    <a:pt x="8081" y="617"/>
                    <a:pt x="8103" y="571"/>
                    <a:pt x="8103" y="525"/>
                  </a:cubicBezTo>
                  <a:cubicBezTo>
                    <a:pt x="8087" y="509"/>
                    <a:pt x="8060" y="493"/>
                    <a:pt x="8037" y="493"/>
                  </a:cubicBezTo>
                  <a:close/>
                  <a:moveTo>
                    <a:pt x="7364" y="722"/>
                  </a:moveTo>
                  <a:cubicBezTo>
                    <a:pt x="7352" y="722"/>
                    <a:pt x="7340" y="725"/>
                    <a:pt x="7327" y="731"/>
                  </a:cubicBezTo>
                  <a:cubicBezTo>
                    <a:pt x="7236" y="754"/>
                    <a:pt x="7122" y="799"/>
                    <a:pt x="7008" y="822"/>
                  </a:cubicBezTo>
                  <a:cubicBezTo>
                    <a:pt x="6962" y="845"/>
                    <a:pt x="6939" y="891"/>
                    <a:pt x="6962" y="914"/>
                  </a:cubicBezTo>
                  <a:cubicBezTo>
                    <a:pt x="6962" y="959"/>
                    <a:pt x="6985" y="982"/>
                    <a:pt x="7031" y="982"/>
                  </a:cubicBezTo>
                  <a:lnTo>
                    <a:pt x="7053" y="982"/>
                  </a:lnTo>
                  <a:cubicBezTo>
                    <a:pt x="7168" y="936"/>
                    <a:pt x="7282" y="914"/>
                    <a:pt x="7373" y="868"/>
                  </a:cubicBezTo>
                  <a:cubicBezTo>
                    <a:pt x="7419" y="845"/>
                    <a:pt x="7442" y="822"/>
                    <a:pt x="7442" y="777"/>
                  </a:cubicBezTo>
                  <a:cubicBezTo>
                    <a:pt x="7425" y="743"/>
                    <a:pt x="7396" y="722"/>
                    <a:pt x="7364" y="722"/>
                  </a:cubicBezTo>
                  <a:close/>
                  <a:moveTo>
                    <a:pt x="6698" y="927"/>
                  </a:moveTo>
                  <a:cubicBezTo>
                    <a:pt x="6688" y="927"/>
                    <a:pt x="6678" y="930"/>
                    <a:pt x="6665" y="936"/>
                  </a:cubicBezTo>
                  <a:cubicBezTo>
                    <a:pt x="6551" y="959"/>
                    <a:pt x="6437" y="1005"/>
                    <a:pt x="6323" y="1028"/>
                  </a:cubicBezTo>
                  <a:cubicBezTo>
                    <a:pt x="6277" y="1028"/>
                    <a:pt x="6255" y="1073"/>
                    <a:pt x="6277" y="1119"/>
                  </a:cubicBezTo>
                  <a:cubicBezTo>
                    <a:pt x="6277" y="1142"/>
                    <a:pt x="6300" y="1165"/>
                    <a:pt x="6346" y="1165"/>
                  </a:cubicBezTo>
                  <a:lnTo>
                    <a:pt x="6369" y="1165"/>
                  </a:lnTo>
                  <a:cubicBezTo>
                    <a:pt x="6483" y="1142"/>
                    <a:pt x="6597" y="1096"/>
                    <a:pt x="6711" y="1073"/>
                  </a:cubicBezTo>
                  <a:cubicBezTo>
                    <a:pt x="6734" y="1073"/>
                    <a:pt x="6757" y="1028"/>
                    <a:pt x="6757" y="982"/>
                  </a:cubicBezTo>
                  <a:cubicBezTo>
                    <a:pt x="6740" y="949"/>
                    <a:pt x="6723" y="927"/>
                    <a:pt x="6698" y="927"/>
                  </a:cubicBezTo>
                  <a:close/>
                  <a:moveTo>
                    <a:pt x="6016" y="1110"/>
                  </a:moveTo>
                  <a:cubicBezTo>
                    <a:pt x="6005" y="1110"/>
                    <a:pt x="5993" y="1113"/>
                    <a:pt x="5981" y="1119"/>
                  </a:cubicBezTo>
                  <a:cubicBezTo>
                    <a:pt x="5867" y="1142"/>
                    <a:pt x="5752" y="1165"/>
                    <a:pt x="5638" y="1210"/>
                  </a:cubicBezTo>
                  <a:cubicBezTo>
                    <a:pt x="5593" y="1210"/>
                    <a:pt x="5570" y="1256"/>
                    <a:pt x="5593" y="1279"/>
                  </a:cubicBezTo>
                  <a:cubicBezTo>
                    <a:pt x="5593" y="1324"/>
                    <a:pt x="5615" y="1347"/>
                    <a:pt x="5661" y="1347"/>
                  </a:cubicBezTo>
                  <a:lnTo>
                    <a:pt x="5684" y="1347"/>
                  </a:lnTo>
                  <a:cubicBezTo>
                    <a:pt x="5798" y="1324"/>
                    <a:pt x="5912" y="1279"/>
                    <a:pt x="6026" y="1256"/>
                  </a:cubicBezTo>
                  <a:cubicBezTo>
                    <a:pt x="6049" y="1256"/>
                    <a:pt x="6072" y="1210"/>
                    <a:pt x="6072" y="1165"/>
                  </a:cubicBezTo>
                  <a:cubicBezTo>
                    <a:pt x="6072" y="1131"/>
                    <a:pt x="6048" y="1110"/>
                    <a:pt x="6016" y="1110"/>
                  </a:cubicBezTo>
                  <a:close/>
                  <a:moveTo>
                    <a:pt x="5296" y="1279"/>
                  </a:moveTo>
                  <a:cubicBezTo>
                    <a:pt x="5182" y="1302"/>
                    <a:pt x="5068" y="1324"/>
                    <a:pt x="4954" y="1347"/>
                  </a:cubicBezTo>
                  <a:cubicBezTo>
                    <a:pt x="4908" y="1370"/>
                    <a:pt x="4885" y="1393"/>
                    <a:pt x="4908" y="1438"/>
                  </a:cubicBezTo>
                  <a:cubicBezTo>
                    <a:pt x="4908" y="1484"/>
                    <a:pt x="4931" y="1507"/>
                    <a:pt x="4976" y="1507"/>
                  </a:cubicBezTo>
                  <a:cubicBezTo>
                    <a:pt x="5090" y="1461"/>
                    <a:pt x="5227" y="1438"/>
                    <a:pt x="5319" y="1416"/>
                  </a:cubicBezTo>
                  <a:cubicBezTo>
                    <a:pt x="5364" y="1416"/>
                    <a:pt x="5387" y="1370"/>
                    <a:pt x="5387" y="1324"/>
                  </a:cubicBezTo>
                  <a:cubicBezTo>
                    <a:pt x="5387" y="1302"/>
                    <a:pt x="5342" y="1279"/>
                    <a:pt x="5296" y="1279"/>
                  </a:cubicBezTo>
                  <a:close/>
                  <a:moveTo>
                    <a:pt x="4611" y="1416"/>
                  </a:moveTo>
                  <a:cubicBezTo>
                    <a:pt x="4497" y="1438"/>
                    <a:pt x="4383" y="1461"/>
                    <a:pt x="4269" y="1484"/>
                  </a:cubicBezTo>
                  <a:cubicBezTo>
                    <a:pt x="4223" y="1507"/>
                    <a:pt x="4200" y="1530"/>
                    <a:pt x="4200" y="1575"/>
                  </a:cubicBezTo>
                  <a:cubicBezTo>
                    <a:pt x="4200" y="1621"/>
                    <a:pt x="4246" y="1644"/>
                    <a:pt x="4269" y="1644"/>
                  </a:cubicBezTo>
                  <a:lnTo>
                    <a:pt x="4292" y="1644"/>
                  </a:lnTo>
                  <a:cubicBezTo>
                    <a:pt x="4406" y="1621"/>
                    <a:pt x="4520" y="1598"/>
                    <a:pt x="4634" y="1575"/>
                  </a:cubicBezTo>
                  <a:cubicBezTo>
                    <a:pt x="4680" y="1553"/>
                    <a:pt x="4702" y="1530"/>
                    <a:pt x="4702" y="1484"/>
                  </a:cubicBezTo>
                  <a:cubicBezTo>
                    <a:pt x="4680" y="1438"/>
                    <a:pt x="4657" y="1416"/>
                    <a:pt x="4611" y="1416"/>
                  </a:cubicBezTo>
                  <a:close/>
                  <a:moveTo>
                    <a:pt x="3926" y="1553"/>
                  </a:moveTo>
                  <a:cubicBezTo>
                    <a:pt x="3789" y="1575"/>
                    <a:pt x="3675" y="1598"/>
                    <a:pt x="3561" y="1621"/>
                  </a:cubicBezTo>
                  <a:cubicBezTo>
                    <a:pt x="3538" y="1621"/>
                    <a:pt x="3493" y="1667"/>
                    <a:pt x="3516" y="1712"/>
                  </a:cubicBezTo>
                  <a:cubicBezTo>
                    <a:pt x="3516" y="1735"/>
                    <a:pt x="3538" y="1758"/>
                    <a:pt x="3584" y="1758"/>
                  </a:cubicBezTo>
                  <a:cubicBezTo>
                    <a:pt x="3698" y="1735"/>
                    <a:pt x="3835" y="1712"/>
                    <a:pt x="3949" y="1690"/>
                  </a:cubicBezTo>
                  <a:cubicBezTo>
                    <a:pt x="3972" y="1690"/>
                    <a:pt x="4018" y="1667"/>
                    <a:pt x="3995" y="1621"/>
                  </a:cubicBezTo>
                  <a:cubicBezTo>
                    <a:pt x="3995" y="1575"/>
                    <a:pt x="3949" y="1553"/>
                    <a:pt x="3926" y="1553"/>
                  </a:cubicBezTo>
                  <a:close/>
                  <a:moveTo>
                    <a:pt x="3219" y="1667"/>
                  </a:moveTo>
                  <a:cubicBezTo>
                    <a:pt x="3105" y="1690"/>
                    <a:pt x="2991" y="1712"/>
                    <a:pt x="2876" y="1735"/>
                  </a:cubicBezTo>
                  <a:cubicBezTo>
                    <a:pt x="2831" y="1735"/>
                    <a:pt x="2808" y="1781"/>
                    <a:pt x="2808" y="1804"/>
                  </a:cubicBezTo>
                  <a:cubicBezTo>
                    <a:pt x="2808" y="1849"/>
                    <a:pt x="2854" y="1872"/>
                    <a:pt x="2876" y="1872"/>
                  </a:cubicBezTo>
                  <a:lnTo>
                    <a:pt x="2899" y="1872"/>
                  </a:lnTo>
                  <a:cubicBezTo>
                    <a:pt x="3013" y="1849"/>
                    <a:pt x="3128" y="1849"/>
                    <a:pt x="3242" y="1827"/>
                  </a:cubicBezTo>
                  <a:cubicBezTo>
                    <a:pt x="3287" y="1804"/>
                    <a:pt x="3310" y="1781"/>
                    <a:pt x="3310" y="1735"/>
                  </a:cubicBezTo>
                  <a:cubicBezTo>
                    <a:pt x="3287" y="1690"/>
                    <a:pt x="3264" y="1667"/>
                    <a:pt x="3219" y="1667"/>
                  </a:cubicBezTo>
                  <a:close/>
                  <a:moveTo>
                    <a:pt x="2511" y="1781"/>
                  </a:moveTo>
                  <a:cubicBezTo>
                    <a:pt x="2397" y="1804"/>
                    <a:pt x="2283" y="1827"/>
                    <a:pt x="2169" y="1827"/>
                  </a:cubicBezTo>
                  <a:cubicBezTo>
                    <a:pt x="2123" y="1827"/>
                    <a:pt x="2100" y="1872"/>
                    <a:pt x="2100" y="1918"/>
                  </a:cubicBezTo>
                  <a:cubicBezTo>
                    <a:pt x="2123" y="1941"/>
                    <a:pt x="2146" y="1986"/>
                    <a:pt x="2192" y="1986"/>
                  </a:cubicBezTo>
                  <a:cubicBezTo>
                    <a:pt x="2306" y="1963"/>
                    <a:pt x="2420" y="1941"/>
                    <a:pt x="2534" y="1918"/>
                  </a:cubicBezTo>
                  <a:cubicBezTo>
                    <a:pt x="2580" y="1918"/>
                    <a:pt x="2603" y="1895"/>
                    <a:pt x="2603" y="1849"/>
                  </a:cubicBezTo>
                  <a:cubicBezTo>
                    <a:pt x="2603" y="1804"/>
                    <a:pt x="2557" y="1781"/>
                    <a:pt x="2511" y="1781"/>
                  </a:cubicBezTo>
                  <a:close/>
                  <a:moveTo>
                    <a:pt x="1826" y="1872"/>
                  </a:moveTo>
                  <a:cubicBezTo>
                    <a:pt x="1690" y="1895"/>
                    <a:pt x="1575" y="1918"/>
                    <a:pt x="1461" y="1918"/>
                  </a:cubicBezTo>
                  <a:cubicBezTo>
                    <a:pt x="1438" y="1918"/>
                    <a:pt x="1393" y="1963"/>
                    <a:pt x="1416" y="2009"/>
                  </a:cubicBezTo>
                  <a:cubicBezTo>
                    <a:pt x="1416" y="2032"/>
                    <a:pt x="1438" y="2078"/>
                    <a:pt x="1484" y="2078"/>
                  </a:cubicBezTo>
                  <a:cubicBezTo>
                    <a:pt x="1598" y="2055"/>
                    <a:pt x="1712" y="2032"/>
                    <a:pt x="1849" y="2032"/>
                  </a:cubicBezTo>
                  <a:cubicBezTo>
                    <a:pt x="1872" y="2009"/>
                    <a:pt x="1918" y="1986"/>
                    <a:pt x="1895" y="1941"/>
                  </a:cubicBezTo>
                  <a:cubicBezTo>
                    <a:pt x="1895" y="1895"/>
                    <a:pt x="1872" y="1872"/>
                    <a:pt x="1826" y="1872"/>
                  </a:cubicBezTo>
                  <a:close/>
                  <a:moveTo>
                    <a:pt x="1119" y="1963"/>
                  </a:moveTo>
                  <a:cubicBezTo>
                    <a:pt x="1005" y="1986"/>
                    <a:pt x="868" y="1986"/>
                    <a:pt x="777" y="2009"/>
                  </a:cubicBezTo>
                  <a:cubicBezTo>
                    <a:pt x="731" y="2009"/>
                    <a:pt x="708" y="2032"/>
                    <a:pt x="708" y="2078"/>
                  </a:cubicBezTo>
                  <a:cubicBezTo>
                    <a:pt x="708" y="2123"/>
                    <a:pt x="731" y="2146"/>
                    <a:pt x="777" y="2146"/>
                  </a:cubicBezTo>
                  <a:cubicBezTo>
                    <a:pt x="891" y="2146"/>
                    <a:pt x="1005" y="2123"/>
                    <a:pt x="1142" y="2100"/>
                  </a:cubicBezTo>
                  <a:cubicBezTo>
                    <a:pt x="1187" y="2100"/>
                    <a:pt x="1210" y="2078"/>
                    <a:pt x="1210" y="2032"/>
                  </a:cubicBezTo>
                  <a:cubicBezTo>
                    <a:pt x="1187" y="1986"/>
                    <a:pt x="1165" y="1963"/>
                    <a:pt x="1119" y="1963"/>
                  </a:cubicBezTo>
                  <a:close/>
                  <a:moveTo>
                    <a:pt x="411" y="2032"/>
                  </a:moveTo>
                  <a:cubicBezTo>
                    <a:pt x="183" y="2055"/>
                    <a:pt x="69" y="2078"/>
                    <a:pt x="69" y="2078"/>
                  </a:cubicBezTo>
                  <a:cubicBezTo>
                    <a:pt x="23" y="2078"/>
                    <a:pt x="0" y="2100"/>
                    <a:pt x="0" y="2146"/>
                  </a:cubicBezTo>
                  <a:cubicBezTo>
                    <a:pt x="0" y="2192"/>
                    <a:pt x="23" y="2215"/>
                    <a:pt x="69" y="2215"/>
                  </a:cubicBezTo>
                  <a:cubicBezTo>
                    <a:pt x="69" y="2215"/>
                    <a:pt x="206" y="2215"/>
                    <a:pt x="434" y="2192"/>
                  </a:cubicBezTo>
                  <a:cubicBezTo>
                    <a:pt x="480" y="2169"/>
                    <a:pt x="503" y="2146"/>
                    <a:pt x="503" y="2100"/>
                  </a:cubicBezTo>
                  <a:cubicBezTo>
                    <a:pt x="503" y="2055"/>
                    <a:pt x="457" y="2032"/>
                    <a:pt x="411" y="2032"/>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67"/>
            <p:cNvSpPr/>
            <p:nvPr/>
          </p:nvSpPr>
          <p:spPr>
            <a:xfrm>
              <a:off x="8339910" y="3559700"/>
              <a:ext cx="153813" cy="161289"/>
            </a:xfrm>
            <a:custGeom>
              <a:avLst/>
              <a:gdLst/>
              <a:ahLst/>
              <a:cxnLst/>
              <a:rect l="l" t="t" r="r" b="b"/>
              <a:pathLst>
                <a:path w="3288" h="3448" extrusionOk="0">
                  <a:moveTo>
                    <a:pt x="69" y="1"/>
                  </a:moveTo>
                  <a:cubicBezTo>
                    <a:pt x="46" y="1"/>
                    <a:pt x="1" y="46"/>
                    <a:pt x="1" y="92"/>
                  </a:cubicBezTo>
                  <a:cubicBezTo>
                    <a:pt x="24" y="138"/>
                    <a:pt x="24" y="183"/>
                    <a:pt x="24" y="206"/>
                  </a:cubicBezTo>
                  <a:cubicBezTo>
                    <a:pt x="24" y="252"/>
                    <a:pt x="69" y="275"/>
                    <a:pt x="92" y="275"/>
                  </a:cubicBezTo>
                  <a:lnTo>
                    <a:pt x="115" y="275"/>
                  </a:lnTo>
                  <a:cubicBezTo>
                    <a:pt x="138" y="275"/>
                    <a:pt x="183" y="229"/>
                    <a:pt x="161" y="206"/>
                  </a:cubicBezTo>
                  <a:cubicBezTo>
                    <a:pt x="161" y="160"/>
                    <a:pt x="161" y="115"/>
                    <a:pt x="161" y="69"/>
                  </a:cubicBezTo>
                  <a:cubicBezTo>
                    <a:pt x="161" y="23"/>
                    <a:pt x="115" y="1"/>
                    <a:pt x="69" y="1"/>
                  </a:cubicBezTo>
                  <a:close/>
                  <a:moveTo>
                    <a:pt x="138" y="480"/>
                  </a:moveTo>
                  <a:cubicBezTo>
                    <a:pt x="92" y="480"/>
                    <a:pt x="69" y="526"/>
                    <a:pt x="69" y="571"/>
                  </a:cubicBezTo>
                  <a:cubicBezTo>
                    <a:pt x="92" y="685"/>
                    <a:pt x="115" y="800"/>
                    <a:pt x="161" y="914"/>
                  </a:cubicBezTo>
                  <a:cubicBezTo>
                    <a:pt x="161" y="959"/>
                    <a:pt x="183" y="982"/>
                    <a:pt x="229" y="982"/>
                  </a:cubicBezTo>
                  <a:cubicBezTo>
                    <a:pt x="275" y="959"/>
                    <a:pt x="298" y="914"/>
                    <a:pt x="298" y="891"/>
                  </a:cubicBezTo>
                  <a:cubicBezTo>
                    <a:pt x="275" y="777"/>
                    <a:pt x="252" y="663"/>
                    <a:pt x="229" y="548"/>
                  </a:cubicBezTo>
                  <a:cubicBezTo>
                    <a:pt x="206" y="503"/>
                    <a:pt x="183" y="480"/>
                    <a:pt x="138" y="480"/>
                  </a:cubicBezTo>
                  <a:close/>
                  <a:moveTo>
                    <a:pt x="298" y="1165"/>
                  </a:moveTo>
                  <a:cubicBezTo>
                    <a:pt x="252" y="1188"/>
                    <a:pt x="229" y="1233"/>
                    <a:pt x="252" y="1256"/>
                  </a:cubicBezTo>
                  <a:cubicBezTo>
                    <a:pt x="275" y="1370"/>
                    <a:pt x="320" y="1484"/>
                    <a:pt x="366" y="1598"/>
                  </a:cubicBezTo>
                  <a:cubicBezTo>
                    <a:pt x="389" y="1621"/>
                    <a:pt x="412" y="1644"/>
                    <a:pt x="435" y="1644"/>
                  </a:cubicBezTo>
                  <a:lnTo>
                    <a:pt x="457" y="1644"/>
                  </a:lnTo>
                  <a:cubicBezTo>
                    <a:pt x="503" y="1621"/>
                    <a:pt x="526" y="1576"/>
                    <a:pt x="503" y="1553"/>
                  </a:cubicBezTo>
                  <a:cubicBezTo>
                    <a:pt x="457" y="1439"/>
                    <a:pt x="412" y="1324"/>
                    <a:pt x="389" y="1210"/>
                  </a:cubicBezTo>
                  <a:cubicBezTo>
                    <a:pt x="366" y="1188"/>
                    <a:pt x="343" y="1165"/>
                    <a:pt x="298" y="1165"/>
                  </a:cubicBezTo>
                  <a:close/>
                  <a:moveTo>
                    <a:pt x="588" y="1817"/>
                  </a:moveTo>
                  <a:cubicBezTo>
                    <a:pt x="575" y="1817"/>
                    <a:pt x="562" y="1820"/>
                    <a:pt x="549" y="1827"/>
                  </a:cubicBezTo>
                  <a:cubicBezTo>
                    <a:pt x="526" y="1849"/>
                    <a:pt x="503" y="1895"/>
                    <a:pt x="526" y="1918"/>
                  </a:cubicBezTo>
                  <a:cubicBezTo>
                    <a:pt x="571" y="2032"/>
                    <a:pt x="640" y="2146"/>
                    <a:pt x="708" y="2238"/>
                  </a:cubicBezTo>
                  <a:cubicBezTo>
                    <a:pt x="731" y="2260"/>
                    <a:pt x="754" y="2260"/>
                    <a:pt x="777" y="2260"/>
                  </a:cubicBezTo>
                  <a:lnTo>
                    <a:pt x="823" y="2260"/>
                  </a:lnTo>
                  <a:cubicBezTo>
                    <a:pt x="845" y="2238"/>
                    <a:pt x="845" y="2192"/>
                    <a:pt x="823" y="2146"/>
                  </a:cubicBezTo>
                  <a:cubicBezTo>
                    <a:pt x="777" y="2055"/>
                    <a:pt x="708" y="1964"/>
                    <a:pt x="663" y="1849"/>
                  </a:cubicBezTo>
                  <a:cubicBezTo>
                    <a:pt x="647" y="1833"/>
                    <a:pt x="619" y="1817"/>
                    <a:pt x="588" y="1817"/>
                  </a:cubicBezTo>
                  <a:close/>
                  <a:moveTo>
                    <a:pt x="1002" y="2403"/>
                  </a:moveTo>
                  <a:cubicBezTo>
                    <a:pt x="982" y="2403"/>
                    <a:pt x="959" y="2409"/>
                    <a:pt x="937" y="2420"/>
                  </a:cubicBezTo>
                  <a:cubicBezTo>
                    <a:pt x="914" y="2443"/>
                    <a:pt x="914" y="2489"/>
                    <a:pt x="937" y="2511"/>
                  </a:cubicBezTo>
                  <a:cubicBezTo>
                    <a:pt x="1005" y="2603"/>
                    <a:pt x="1096" y="2694"/>
                    <a:pt x="1188" y="2762"/>
                  </a:cubicBezTo>
                  <a:cubicBezTo>
                    <a:pt x="1211" y="2785"/>
                    <a:pt x="1233" y="2785"/>
                    <a:pt x="1233" y="2785"/>
                  </a:cubicBezTo>
                  <a:cubicBezTo>
                    <a:pt x="1256" y="2785"/>
                    <a:pt x="1279" y="2785"/>
                    <a:pt x="1302" y="2762"/>
                  </a:cubicBezTo>
                  <a:cubicBezTo>
                    <a:pt x="1325" y="2740"/>
                    <a:pt x="1325" y="2694"/>
                    <a:pt x="1279" y="2671"/>
                  </a:cubicBezTo>
                  <a:cubicBezTo>
                    <a:pt x="1211" y="2580"/>
                    <a:pt x="1119" y="2511"/>
                    <a:pt x="1051" y="2420"/>
                  </a:cubicBezTo>
                  <a:cubicBezTo>
                    <a:pt x="1039" y="2409"/>
                    <a:pt x="1022" y="2403"/>
                    <a:pt x="1002" y="2403"/>
                  </a:cubicBezTo>
                  <a:close/>
                  <a:moveTo>
                    <a:pt x="1516" y="2862"/>
                  </a:moveTo>
                  <a:cubicBezTo>
                    <a:pt x="1496" y="2862"/>
                    <a:pt x="1475" y="2873"/>
                    <a:pt x="1462" y="2899"/>
                  </a:cubicBezTo>
                  <a:cubicBezTo>
                    <a:pt x="1439" y="2922"/>
                    <a:pt x="1439" y="2968"/>
                    <a:pt x="1484" y="2991"/>
                  </a:cubicBezTo>
                  <a:cubicBezTo>
                    <a:pt x="1576" y="3059"/>
                    <a:pt x="1690" y="3105"/>
                    <a:pt x="1804" y="3173"/>
                  </a:cubicBezTo>
                  <a:lnTo>
                    <a:pt x="1827" y="3173"/>
                  </a:lnTo>
                  <a:cubicBezTo>
                    <a:pt x="1850" y="3173"/>
                    <a:pt x="1872" y="3151"/>
                    <a:pt x="1895" y="3128"/>
                  </a:cubicBezTo>
                  <a:cubicBezTo>
                    <a:pt x="1918" y="3105"/>
                    <a:pt x="1895" y="3059"/>
                    <a:pt x="1850" y="3036"/>
                  </a:cubicBezTo>
                  <a:cubicBezTo>
                    <a:pt x="1758" y="2991"/>
                    <a:pt x="1667" y="2922"/>
                    <a:pt x="1553" y="2877"/>
                  </a:cubicBezTo>
                  <a:cubicBezTo>
                    <a:pt x="1543" y="2867"/>
                    <a:pt x="1530" y="2862"/>
                    <a:pt x="1516" y="2862"/>
                  </a:cubicBezTo>
                  <a:close/>
                  <a:moveTo>
                    <a:pt x="2169" y="3151"/>
                  </a:moveTo>
                  <a:cubicBezTo>
                    <a:pt x="2146" y="3151"/>
                    <a:pt x="2101" y="3173"/>
                    <a:pt x="2078" y="3219"/>
                  </a:cubicBezTo>
                  <a:cubicBezTo>
                    <a:pt x="2078" y="3242"/>
                    <a:pt x="2101" y="3287"/>
                    <a:pt x="2146" y="3310"/>
                  </a:cubicBezTo>
                  <a:cubicBezTo>
                    <a:pt x="2238" y="3333"/>
                    <a:pt x="2375" y="3356"/>
                    <a:pt x="2489" y="3379"/>
                  </a:cubicBezTo>
                  <a:cubicBezTo>
                    <a:pt x="2489" y="3402"/>
                    <a:pt x="2489" y="3402"/>
                    <a:pt x="2489" y="3402"/>
                  </a:cubicBezTo>
                  <a:cubicBezTo>
                    <a:pt x="2534" y="3402"/>
                    <a:pt x="2557" y="3356"/>
                    <a:pt x="2580" y="3333"/>
                  </a:cubicBezTo>
                  <a:cubicBezTo>
                    <a:pt x="2580" y="3287"/>
                    <a:pt x="2557" y="3242"/>
                    <a:pt x="2512" y="3242"/>
                  </a:cubicBezTo>
                  <a:cubicBezTo>
                    <a:pt x="2397" y="3219"/>
                    <a:pt x="2283" y="3196"/>
                    <a:pt x="2169" y="3151"/>
                  </a:cubicBezTo>
                  <a:close/>
                  <a:moveTo>
                    <a:pt x="2854" y="3287"/>
                  </a:moveTo>
                  <a:cubicBezTo>
                    <a:pt x="2808" y="3287"/>
                    <a:pt x="2786" y="3310"/>
                    <a:pt x="2786" y="3356"/>
                  </a:cubicBezTo>
                  <a:cubicBezTo>
                    <a:pt x="2786" y="3402"/>
                    <a:pt x="2808" y="3424"/>
                    <a:pt x="2854" y="3424"/>
                  </a:cubicBezTo>
                  <a:cubicBezTo>
                    <a:pt x="2900" y="3447"/>
                    <a:pt x="2968" y="3447"/>
                    <a:pt x="3014" y="3447"/>
                  </a:cubicBezTo>
                  <a:cubicBezTo>
                    <a:pt x="3128" y="3447"/>
                    <a:pt x="3219" y="3424"/>
                    <a:pt x="3219" y="3424"/>
                  </a:cubicBezTo>
                  <a:cubicBezTo>
                    <a:pt x="3242" y="3424"/>
                    <a:pt x="3288" y="3379"/>
                    <a:pt x="3288" y="3356"/>
                  </a:cubicBezTo>
                  <a:cubicBezTo>
                    <a:pt x="3265" y="3310"/>
                    <a:pt x="3242" y="3287"/>
                    <a:pt x="3196" y="328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67"/>
            <p:cNvSpPr/>
            <p:nvPr/>
          </p:nvSpPr>
          <p:spPr>
            <a:xfrm>
              <a:off x="8141329" y="3495287"/>
              <a:ext cx="25682" cy="40042"/>
            </a:xfrm>
            <a:custGeom>
              <a:avLst/>
              <a:gdLst/>
              <a:ahLst/>
              <a:cxnLst/>
              <a:rect l="l" t="t" r="r" b="b"/>
              <a:pathLst>
                <a:path w="549" h="856" extrusionOk="0">
                  <a:moveTo>
                    <a:pt x="149" y="0"/>
                  </a:moveTo>
                  <a:cubicBezTo>
                    <a:pt x="136" y="0"/>
                    <a:pt x="125" y="3"/>
                    <a:pt x="114" y="8"/>
                  </a:cubicBezTo>
                  <a:cubicBezTo>
                    <a:pt x="0" y="31"/>
                    <a:pt x="0" y="259"/>
                    <a:pt x="92" y="487"/>
                  </a:cubicBezTo>
                  <a:cubicBezTo>
                    <a:pt x="176" y="720"/>
                    <a:pt x="320" y="855"/>
                    <a:pt x="413" y="855"/>
                  </a:cubicBezTo>
                  <a:cubicBezTo>
                    <a:pt x="420" y="855"/>
                    <a:pt x="427" y="854"/>
                    <a:pt x="434" y="853"/>
                  </a:cubicBezTo>
                  <a:cubicBezTo>
                    <a:pt x="548" y="807"/>
                    <a:pt x="548" y="579"/>
                    <a:pt x="457" y="350"/>
                  </a:cubicBezTo>
                  <a:cubicBezTo>
                    <a:pt x="376" y="149"/>
                    <a:pt x="242" y="0"/>
                    <a:pt x="14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67"/>
            <p:cNvSpPr/>
            <p:nvPr/>
          </p:nvSpPr>
          <p:spPr>
            <a:xfrm>
              <a:off x="7976897" y="3367538"/>
              <a:ext cx="444223" cy="140987"/>
            </a:xfrm>
            <a:custGeom>
              <a:avLst/>
              <a:gdLst/>
              <a:ahLst/>
              <a:cxnLst/>
              <a:rect l="l" t="t" r="r" b="b"/>
              <a:pathLst>
                <a:path w="9496" h="3014" extrusionOk="0">
                  <a:moveTo>
                    <a:pt x="8765" y="0"/>
                  </a:moveTo>
                  <a:cubicBezTo>
                    <a:pt x="6734" y="365"/>
                    <a:pt x="1803" y="1324"/>
                    <a:pt x="0" y="2237"/>
                  </a:cubicBezTo>
                  <a:lnTo>
                    <a:pt x="160" y="3013"/>
                  </a:lnTo>
                  <a:cubicBezTo>
                    <a:pt x="1799" y="2517"/>
                    <a:pt x="4807" y="1751"/>
                    <a:pt x="7762" y="1751"/>
                  </a:cubicBezTo>
                  <a:cubicBezTo>
                    <a:pt x="8346" y="1751"/>
                    <a:pt x="8927" y="1781"/>
                    <a:pt x="9496" y="1849"/>
                  </a:cubicBezTo>
                  <a:cubicBezTo>
                    <a:pt x="9153" y="1073"/>
                    <a:pt x="8879" y="365"/>
                    <a:pt x="8765"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67"/>
            <p:cNvSpPr/>
            <p:nvPr/>
          </p:nvSpPr>
          <p:spPr>
            <a:xfrm>
              <a:off x="7763347" y="2776925"/>
              <a:ext cx="674848" cy="725192"/>
            </a:xfrm>
            <a:custGeom>
              <a:avLst/>
              <a:gdLst/>
              <a:ahLst/>
              <a:cxnLst/>
              <a:rect l="l" t="t" r="r" b="b"/>
              <a:pathLst>
                <a:path w="14426" h="15503" extrusionOk="0">
                  <a:moveTo>
                    <a:pt x="9834" y="0"/>
                  </a:moveTo>
                  <a:cubicBezTo>
                    <a:pt x="9719" y="0"/>
                    <a:pt x="9598" y="9"/>
                    <a:pt x="9473" y="27"/>
                  </a:cubicBezTo>
                  <a:cubicBezTo>
                    <a:pt x="9313" y="49"/>
                    <a:pt x="9153" y="49"/>
                    <a:pt x="8993" y="72"/>
                  </a:cubicBezTo>
                  <a:cubicBezTo>
                    <a:pt x="8537" y="141"/>
                    <a:pt x="8103" y="209"/>
                    <a:pt x="7761" y="255"/>
                  </a:cubicBezTo>
                  <a:cubicBezTo>
                    <a:pt x="7647" y="278"/>
                    <a:pt x="7533" y="300"/>
                    <a:pt x="7441" y="323"/>
                  </a:cubicBezTo>
                  <a:cubicBezTo>
                    <a:pt x="7190" y="369"/>
                    <a:pt x="7008" y="392"/>
                    <a:pt x="6916" y="415"/>
                  </a:cubicBezTo>
                  <a:cubicBezTo>
                    <a:pt x="6893" y="415"/>
                    <a:pt x="6871" y="437"/>
                    <a:pt x="6871" y="437"/>
                  </a:cubicBezTo>
                  <a:lnTo>
                    <a:pt x="3059" y="2583"/>
                  </a:lnTo>
                  <a:lnTo>
                    <a:pt x="2716" y="2788"/>
                  </a:lnTo>
                  <a:cubicBezTo>
                    <a:pt x="2557" y="2880"/>
                    <a:pt x="2420" y="2971"/>
                    <a:pt x="2283" y="3062"/>
                  </a:cubicBezTo>
                  <a:cubicBezTo>
                    <a:pt x="1940" y="3268"/>
                    <a:pt x="1666" y="3450"/>
                    <a:pt x="1438" y="3633"/>
                  </a:cubicBezTo>
                  <a:cubicBezTo>
                    <a:pt x="1141" y="3861"/>
                    <a:pt x="913" y="4067"/>
                    <a:pt x="753" y="4249"/>
                  </a:cubicBezTo>
                  <a:cubicBezTo>
                    <a:pt x="0" y="5094"/>
                    <a:pt x="320" y="5779"/>
                    <a:pt x="685" y="7194"/>
                  </a:cubicBezTo>
                  <a:cubicBezTo>
                    <a:pt x="685" y="7216"/>
                    <a:pt x="685" y="7239"/>
                    <a:pt x="708" y="7262"/>
                  </a:cubicBezTo>
                  <a:cubicBezTo>
                    <a:pt x="708" y="7262"/>
                    <a:pt x="708" y="7285"/>
                    <a:pt x="708" y="7285"/>
                  </a:cubicBezTo>
                  <a:cubicBezTo>
                    <a:pt x="731" y="7399"/>
                    <a:pt x="753" y="7513"/>
                    <a:pt x="776" y="7605"/>
                  </a:cubicBezTo>
                  <a:cubicBezTo>
                    <a:pt x="799" y="7741"/>
                    <a:pt x="822" y="7878"/>
                    <a:pt x="868" y="8015"/>
                  </a:cubicBezTo>
                  <a:cubicBezTo>
                    <a:pt x="913" y="8289"/>
                    <a:pt x="936" y="8563"/>
                    <a:pt x="982" y="8814"/>
                  </a:cubicBezTo>
                  <a:cubicBezTo>
                    <a:pt x="982" y="8928"/>
                    <a:pt x="1004" y="9043"/>
                    <a:pt x="1004" y="9134"/>
                  </a:cubicBezTo>
                  <a:cubicBezTo>
                    <a:pt x="1050" y="9499"/>
                    <a:pt x="1096" y="9864"/>
                    <a:pt x="1119" y="10184"/>
                  </a:cubicBezTo>
                  <a:cubicBezTo>
                    <a:pt x="1141" y="10435"/>
                    <a:pt x="1164" y="10663"/>
                    <a:pt x="1187" y="10869"/>
                  </a:cubicBezTo>
                  <a:cubicBezTo>
                    <a:pt x="1256" y="11279"/>
                    <a:pt x="1301" y="11645"/>
                    <a:pt x="1392" y="11964"/>
                  </a:cubicBezTo>
                  <a:cubicBezTo>
                    <a:pt x="1484" y="12238"/>
                    <a:pt x="1575" y="12443"/>
                    <a:pt x="1712" y="12603"/>
                  </a:cubicBezTo>
                  <a:cubicBezTo>
                    <a:pt x="2306" y="13288"/>
                    <a:pt x="3264" y="13722"/>
                    <a:pt x="3584" y="13859"/>
                  </a:cubicBezTo>
                  <a:cubicBezTo>
                    <a:pt x="3652" y="13881"/>
                    <a:pt x="3698" y="13904"/>
                    <a:pt x="3698" y="13904"/>
                  </a:cubicBezTo>
                  <a:cubicBezTo>
                    <a:pt x="3721" y="13950"/>
                    <a:pt x="3721" y="13996"/>
                    <a:pt x="3744" y="14018"/>
                  </a:cubicBezTo>
                  <a:cubicBezTo>
                    <a:pt x="3789" y="14178"/>
                    <a:pt x="3835" y="14338"/>
                    <a:pt x="3903" y="14543"/>
                  </a:cubicBezTo>
                  <a:cubicBezTo>
                    <a:pt x="3949" y="14703"/>
                    <a:pt x="3995" y="14886"/>
                    <a:pt x="4040" y="15068"/>
                  </a:cubicBezTo>
                  <a:cubicBezTo>
                    <a:pt x="4063" y="15205"/>
                    <a:pt x="4109" y="15342"/>
                    <a:pt x="4154" y="15502"/>
                  </a:cubicBezTo>
                  <a:cubicBezTo>
                    <a:pt x="6505" y="13699"/>
                    <a:pt x="12143" y="13128"/>
                    <a:pt x="14426" y="12991"/>
                  </a:cubicBezTo>
                  <a:cubicBezTo>
                    <a:pt x="14380" y="12877"/>
                    <a:pt x="14334" y="12763"/>
                    <a:pt x="14289" y="12672"/>
                  </a:cubicBezTo>
                  <a:cubicBezTo>
                    <a:pt x="14266" y="12603"/>
                    <a:pt x="14220" y="12512"/>
                    <a:pt x="14197" y="12443"/>
                  </a:cubicBezTo>
                  <a:cubicBezTo>
                    <a:pt x="13832" y="11645"/>
                    <a:pt x="13581" y="10914"/>
                    <a:pt x="13376" y="10252"/>
                  </a:cubicBezTo>
                  <a:cubicBezTo>
                    <a:pt x="13353" y="10184"/>
                    <a:pt x="13330" y="10138"/>
                    <a:pt x="13330" y="10070"/>
                  </a:cubicBezTo>
                  <a:cubicBezTo>
                    <a:pt x="13239" y="9773"/>
                    <a:pt x="13170" y="9453"/>
                    <a:pt x="13102" y="9111"/>
                  </a:cubicBezTo>
                  <a:cubicBezTo>
                    <a:pt x="13011" y="8700"/>
                    <a:pt x="12942" y="8266"/>
                    <a:pt x="12851" y="7810"/>
                  </a:cubicBezTo>
                  <a:cubicBezTo>
                    <a:pt x="12828" y="7605"/>
                    <a:pt x="12805" y="7399"/>
                    <a:pt x="12782" y="7194"/>
                  </a:cubicBezTo>
                  <a:cubicBezTo>
                    <a:pt x="12737" y="6874"/>
                    <a:pt x="12691" y="6532"/>
                    <a:pt x="12668" y="6189"/>
                  </a:cubicBezTo>
                  <a:cubicBezTo>
                    <a:pt x="12645" y="6167"/>
                    <a:pt x="12645" y="6144"/>
                    <a:pt x="12645" y="6098"/>
                  </a:cubicBezTo>
                  <a:cubicBezTo>
                    <a:pt x="12645" y="6052"/>
                    <a:pt x="12645" y="5984"/>
                    <a:pt x="12623" y="5915"/>
                  </a:cubicBezTo>
                  <a:lnTo>
                    <a:pt x="12623" y="5801"/>
                  </a:lnTo>
                  <a:cubicBezTo>
                    <a:pt x="12623" y="5733"/>
                    <a:pt x="12600" y="5664"/>
                    <a:pt x="12600" y="5596"/>
                  </a:cubicBezTo>
                  <a:cubicBezTo>
                    <a:pt x="12554" y="5071"/>
                    <a:pt x="12531" y="4569"/>
                    <a:pt x="12508" y="4067"/>
                  </a:cubicBezTo>
                  <a:cubicBezTo>
                    <a:pt x="12508" y="3907"/>
                    <a:pt x="12508" y="3724"/>
                    <a:pt x="12486" y="3564"/>
                  </a:cubicBezTo>
                  <a:cubicBezTo>
                    <a:pt x="12463" y="3382"/>
                    <a:pt x="12440" y="3176"/>
                    <a:pt x="12417" y="2994"/>
                  </a:cubicBezTo>
                  <a:cubicBezTo>
                    <a:pt x="12349" y="2537"/>
                    <a:pt x="12235" y="2104"/>
                    <a:pt x="12075" y="1716"/>
                  </a:cubicBezTo>
                  <a:cubicBezTo>
                    <a:pt x="11778" y="1008"/>
                    <a:pt x="11344" y="460"/>
                    <a:pt x="10705" y="186"/>
                  </a:cubicBezTo>
                  <a:cubicBezTo>
                    <a:pt x="10452" y="68"/>
                    <a:pt x="10162" y="0"/>
                    <a:pt x="983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67"/>
            <p:cNvSpPr/>
            <p:nvPr/>
          </p:nvSpPr>
          <p:spPr>
            <a:xfrm>
              <a:off x="7818875" y="3142211"/>
              <a:ext cx="557384" cy="194407"/>
            </a:xfrm>
            <a:custGeom>
              <a:avLst/>
              <a:gdLst/>
              <a:ahLst/>
              <a:cxnLst/>
              <a:rect l="l" t="t" r="r" b="b"/>
              <a:pathLst>
                <a:path w="11915" h="4156" extrusionOk="0">
                  <a:moveTo>
                    <a:pt x="11664" y="1"/>
                  </a:moveTo>
                  <a:cubicBezTo>
                    <a:pt x="10431" y="343"/>
                    <a:pt x="8742" y="640"/>
                    <a:pt x="5752" y="1028"/>
                  </a:cubicBezTo>
                  <a:cubicBezTo>
                    <a:pt x="2557" y="1439"/>
                    <a:pt x="799" y="2443"/>
                    <a:pt x="0" y="3060"/>
                  </a:cubicBezTo>
                  <a:cubicBezTo>
                    <a:pt x="69" y="3470"/>
                    <a:pt x="114" y="3836"/>
                    <a:pt x="205" y="4155"/>
                  </a:cubicBezTo>
                  <a:cubicBezTo>
                    <a:pt x="1643" y="3105"/>
                    <a:pt x="3972" y="2375"/>
                    <a:pt x="7715" y="1964"/>
                  </a:cubicBezTo>
                  <a:cubicBezTo>
                    <a:pt x="9564" y="1758"/>
                    <a:pt x="10933" y="1530"/>
                    <a:pt x="11915" y="1302"/>
                  </a:cubicBezTo>
                  <a:cubicBezTo>
                    <a:pt x="11824" y="891"/>
                    <a:pt x="11755" y="457"/>
                    <a:pt x="1166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67"/>
            <p:cNvSpPr/>
            <p:nvPr/>
          </p:nvSpPr>
          <p:spPr>
            <a:xfrm>
              <a:off x="7810314" y="3053614"/>
              <a:ext cx="551022" cy="199693"/>
            </a:xfrm>
            <a:custGeom>
              <a:avLst/>
              <a:gdLst/>
              <a:ahLst/>
              <a:cxnLst/>
              <a:rect l="l" t="t" r="r" b="b"/>
              <a:pathLst>
                <a:path w="11779" h="4269" extrusionOk="0">
                  <a:moveTo>
                    <a:pt x="11619" y="0"/>
                  </a:moveTo>
                  <a:cubicBezTo>
                    <a:pt x="10409" y="457"/>
                    <a:pt x="8880" y="777"/>
                    <a:pt x="5433" y="1210"/>
                  </a:cubicBezTo>
                  <a:cubicBezTo>
                    <a:pt x="2215" y="1621"/>
                    <a:pt x="617" y="2717"/>
                    <a:pt x="0" y="3219"/>
                  </a:cubicBezTo>
                  <a:cubicBezTo>
                    <a:pt x="46" y="3584"/>
                    <a:pt x="92" y="3949"/>
                    <a:pt x="115" y="4269"/>
                  </a:cubicBezTo>
                  <a:cubicBezTo>
                    <a:pt x="1393" y="3219"/>
                    <a:pt x="3538" y="2466"/>
                    <a:pt x="7190" y="2078"/>
                  </a:cubicBezTo>
                  <a:cubicBezTo>
                    <a:pt x="9404" y="1826"/>
                    <a:pt x="10865" y="1507"/>
                    <a:pt x="11778" y="1279"/>
                  </a:cubicBezTo>
                  <a:cubicBezTo>
                    <a:pt x="11733" y="959"/>
                    <a:pt x="11687" y="617"/>
                    <a:pt x="11664" y="274"/>
                  </a:cubicBezTo>
                  <a:cubicBezTo>
                    <a:pt x="11641" y="252"/>
                    <a:pt x="11641" y="229"/>
                    <a:pt x="11641" y="183"/>
                  </a:cubicBezTo>
                  <a:cubicBezTo>
                    <a:pt x="11641" y="137"/>
                    <a:pt x="11641" y="69"/>
                    <a:pt x="1161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67"/>
            <p:cNvSpPr/>
            <p:nvPr/>
          </p:nvSpPr>
          <p:spPr>
            <a:xfrm>
              <a:off x="8111437" y="2776925"/>
              <a:ext cx="244566" cy="289553"/>
            </a:xfrm>
            <a:custGeom>
              <a:avLst/>
              <a:gdLst/>
              <a:ahLst/>
              <a:cxnLst/>
              <a:rect l="l" t="t" r="r" b="b"/>
              <a:pathLst>
                <a:path w="5228" h="6190" extrusionOk="0">
                  <a:moveTo>
                    <a:pt x="2393" y="0"/>
                  </a:moveTo>
                  <a:cubicBezTo>
                    <a:pt x="2278" y="0"/>
                    <a:pt x="2157" y="9"/>
                    <a:pt x="2032" y="27"/>
                  </a:cubicBezTo>
                  <a:cubicBezTo>
                    <a:pt x="1872" y="49"/>
                    <a:pt x="1712" y="49"/>
                    <a:pt x="1552" y="72"/>
                  </a:cubicBezTo>
                  <a:cubicBezTo>
                    <a:pt x="1096" y="141"/>
                    <a:pt x="662" y="209"/>
                    <a:pt x="320" y="255"/>
                  </a:cubicBezTo>
                  <a:cubicBezTo>
                    <a:pt x="206" y="278"/>
                    <a:pt x="92" y="300"/>
                    <a:pt x="0" y="323"/>
                  </a:cubicBezTo>
                  <a:cubicBezTo>
                    <a:pt x="0" y="323"/>
                    <a:pt x="1096" y="5824"/>
                    <a:pt x="5227" y="6189"/>
                  </a:cubicBezTo>
                  <a:cubicBezTo>
                    <a:pt x="5204" y="6167"/>
                    <a:pt x="5204" y="6144"/>
                    <a:pt x="5204" y="6098"/>
                  </a:cubicBezTo>
                  <a:cubicBezTo>
                    <a:pt x="5204" y="6007"/>
                    <a:pt x="5182" y="5893"/>
                    <a:pt x="5182" y="5801"/>
                  </a:cubicBezTo>
                  <a:cubicBezTo>
                    <a:pt x="5182" y="5733"/>
                    <a:pt x="5159" y="5664"/>
                    <a:pt x="5159" y="5596"/>
                  </a:cubicBezTo>
                  <a:cubicBezTo>
                    <a:pt x="5113" y="5071"/>
                    <a:pt x="5090" y="4569"/>
                    <a:pt x="5067" y="4067"/>
                  </a:cubicBezTo>
                  <a:cubicBezTo>
                    <a:pt x="5067" y="3907"/>
                    <a:pt x="5067" y="3724"/>
                    <a:pt x="5045" y="3564"/>
                  </a:cubicBezTo>
                  <a:cubicBezTo>
                    <a:pt x="5022" y="3382"/>
                    <a:pt x="4999" y="3176"/>
                    <a:pt x="4976" y="2994"/>
                  </a:cubicBezTo>
                  <a:cubicBezTo>
                    <a:pt x="4908" y="2537"/>
                    <a:pt x="4794" y="2104"/>
                    <a:pt x="4634" y="1716"/>
                  </a:cubicBezTo>
                  <a:cubicBezTo>
                    <a:pt x="4337" y="1008"/>
                    <a:pt x="3903" y="460"/>
                    <a:pt x="3264" y="186"/>
                  </a:cubicBezTo>
                  <a:cubicBezTo>
                    <a:pt x="3011" y="68"/>
                    <a:pt x="2721" y="0"/>
                    <a:pt x="239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67"/>
            <p:cNvSpPr/>
            <p:nvPr/>
          </p:nvSpPr>
          <p:spPr>
            <a:xfrm>
              <a:off x="7763347" y="2920158"/>
              <a:ext cx="123873" cy="212510"/>
            </a:xfrm>
            <a:custGeom>
              <a:avLst/>
              <a:gdLst/>
              <a:ahLst/>
              <a:cxnLst/>
              <a:rect l="l" t="t" r="r" b="b"/>
              <a:pathLst>
                <a:path w="2648" h="4543" extrusionOk="0">
                  <a:moveTo>
                    <a:pt x="2283" y="0"/>
                  </a:moveTo>
                  <a:cubicBezTo>
                    <a:pt x="1940" y="206"/>
                    <a:pt x="1666" y="388"/>
                    <a:pt x="1438" y="571"/>
                  </a:cubicBezTo>
                  <a:cubicBezTo>
                    <a:pt x="1141" y="799"/>
                    <a:pt x="913" y="1005"/>
                    <a:pt x="753" y="1187"/>
                  </a:cubicBezTo>
                  <a:cubicBezTo>
                    <a:pt x="0" y="2032"/>
                    <a:pt x="320" y="2717"/>
                    <a:pt x="685" y="4132"/>
                  </a:cubicBezTo>
                  <a:cubicBezTo>
                    <a:pt x="685" y="4154"/>
                    <a:pt x="685" y="4177"/>
                    <a:pt x="708" y="4200"/>
                  </a:cubicBezTo>
                  <a:cubicBezTo>
                    <a:pt x="708" y="4200"/>
                    <a:pt x="708" y="4223"/>
                    <a:pt x="708" y="4223"/>
                  </a:cubicBezTo>
                  <a:cubicBezTo>
                    <a:pt x="731" y="4337"/>
                    <a:pt x="753" y="4451"/>
                    <a:pt x="776" y="4543"/>
                  </a:cubicBezTo>
                  <a:cubicBezTo>
                    <a:pt x="2648" y="3196"/>
                    <a:pt x="2420" y="845"/>
                    <a:pt x="228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67"/>
            <p:cNvSpPr/>
            <p:nvPr/>
          </p:nvSpPr>
          <p:spPr>
            <a:xfrm>
              <a:off x="7906400" y="2796291"/>
              <a:ext cx="180524" cy="144075"/>
            </a:xfrm>
            <a:custGeom>
              <a:avLst/>
              <a:gdLst/>
              <a:ahLst/>
              <a:cxnLst/>
              <a:rect l="l" t="t" r="r" b="b"/>
              <a:pathLst>
                <a:path w="3859" h="3080" extrusionOk="0">
                  <a:moveTo>
                    <a:pt x="3858" y="1"/>
                  </a:moveTo>
                  <a:cubicBezTo>
                    <a:pt x="3835" y="1"/>
                    <a:pt x="3813" y="23"/>
                    <a:pt x="3813" y="23"/>
                  </a:cubicBezTo>
                  <a:lnTo>
                    <a:pt x="1" y="2169"/>
                  </a:lnTo>
                  <a:cubicBezTo>
                    <a:pt x="116" y="2478"/>
                    <a:pt x="803" y="3080"/>
                    <a:pt x="1577" y="3080"/>
                  </a:cubicBezTo>
                  <a:cubicBezTo>
                    <a:pt x="1719" y="3080"/>
                    <a:pt x="1864" y="3059"/>
                    <a:pt x="2009" y="3014"/>
                  </a:cubicBezTo>
                  <a:cubicBezTo>
                    <a:pt x="3310" y="2603"/>
                    <a:pt x="3698" y="594"/>
                    <a:pt x="38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67"/>
            <p:cNvSpPr/>
            <p:nvPr/>
          </p:nvSpPr>
          <p:spPr>
            <a:xfrm>
              <a:off x="7905324" y="2792034"/>
              <a:ext cx="183705" cy="204043"/>
            </a:xfrm>
            <a:custGeom>
              <a:avLst/>
              <a:gdLst/>
              <a:ahLst/>
              <a:cxnLst/>
              <a:rect l="l" t="t" r="r" b="b"/>
              <a:pathLst>
                <a:path w="3927" h="4362" extrusionOk="0">
                  <a:moveTo>
                    <a:pt x="3836" y="0"/>
                  </a:moveTo>
                  <a:cubicBezTo>
                    <a:pt x="3790" y="0"/>
                    <a:pt x="3744" y="23"/>
                    <a:pt x="3721" y="92"/>
                  </a:cubicBezTo>
                  <a:cubicBezTo>
                    <a:pt x="3721" y="114"/>
                    <a:pt x="3060" y="3698"/>
                    <a:pt x="1804" y="4109"/>
                  </a:cubicBezTo>
                  <a:cubicBezTo>
                    <a:pt x="1690" y="4144"/>
                    <a:pt x="1582" y="4162"/>
                    <a:pt x="1482" y="4162"/>
                  </a:cubicBezTo>
                  <a:cubicBezTo>
                    <a:pt x="1321" y="4162"/>
                    <a:pt x="1177" y="4116"/>
                    <a:pt x="1051" y="4018"/>
                  </a:cubicBezTo>
                  <a:cubicBezTo>
                    <a:pt x="320" y="3538"/>
                    <a:pt x="206" y="1940"/>
                    <a:pt x="206" y="1940"/>
                  </a:cubicBezTo>
                  <a:cubicBezTo>
                    <a:pt x="206" y="1884"/>
                    <a:pt x="175" y="1843"/>
                    <a:pt x="126" y="1843"/>
                  </a:cubicBezTo>
                  <a:cubicBezTo>
                    <a:pt x="116" y="1843"/>
                    <a:pt x="104" y="1845"/>
                    <a:pt x="92" y="1849"/>
                  </a:cubicBezTo>
                  <a:cubicBezTo>
                    <a:pt x="47" y="1849"/>
                    <a:pt x="1" y="1895"/>
                    <a:pt x="1" y="1940"/>
                  </a:cubicBezTo>
                  <a:cubicBezTo>
                    <a:pt x="24" y="2009"/>
                    <a:pt x="138" y="3652"/>
                    <a:pt x="937" y="4200"/>
                  </a:cubicBezTo>
                  <a:cubicBezTo>
                    <a:pt x="1100" y="4309"/>
                    <a:pt x="1280" y="4361"/>
                    <a:pt x="1471" y="4361"/>
                  </a:cubicBezTo>
                  <a:cubicBezTo>
                    <a:pt x="1600" y="4361"/>
                    <a:pt x="1735" y="4337"/>
                    <a:pt x="1873" y="4291"/>
                  </a:cubicBezTo>
                  <a:cubicBezTo>
                    <a:pt x="1918" y="4291"/>
                    <a:pt x="1964" y="4269"/>
                    <a:pt x="1987" y="4246"/>
                  </a:cubicBezTo>
                  <a:cubicBezTo>
                    <a:pt x="3265" y="3652"/>
                    <a:pt x="3904" y="274"/>
                    <a:pt x="3927" y="114"/>
                  </a:cubicBezTo>
                  <a:cubicBezTo>
                    <a:pt x="3927" y="69"/>
                    <a:pt x="3904" y="23"/>
                    <a:pt x="383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67"/>
            <p:cNvSpPr/>
            <p:nvPr/>
          </p:nvSpPr>
          <p:spPr>
            <a:xfrm>
              <a:off x="7930959" y="3323427"/>
              <a:ext cx="285171" cy="109272"/>
            </a:xfrm>
            <a:custGeom>
              <a:avLst/>
              <a:gdLst/>
              <a:ahLst/>
              <a:cxnLst/>
              <a:rect l="l" t="t" r="r" b="b"/>
              <a:pathLst>
                <a:path w="6096" h="2336" extrusionOk="0">
                  <a:moveTo>
                    <a:pt x="5738" y="0"/>
                  </a:moveTo>
                  <a:cubicBezTo>
                    <a:pt x="5149" y="0"/>
                    <a:pt x="3688" y="101"/>
                    <a:pt x="2329" y="1080"/>
                  </a:cubicBezTo>
                  <a:cubicBezTo>
                    <a:pt x="1462" y="1719"/>
                    <a:pt x="663" y="2039"/>
                    <a:pt x="1" y="2176"/>
                  </a:cubicBezTo>
                  <a:cubicBezTo>
                    <a:pt x="69" y="2198"/>
                    <a:pt x="115" y="2221"/>
                    <a:pt x="115" y="2221"/>
                  </a:cubicBezTo>
                  <a:cubicBezTo>
                    <a:pt x="138" y="2267"/>
                    <a:pt x="138" y="2313"/>
                    <a:pt x="161" y="2335"/>
                  </a:cubicBezTo>
                  <a:cubicBezTo>
                    <a:pt x="822" y="2198"/>
                    <a:pt x="1621" y="1856"/>
                    <a:pt x="2443" y="1240"/>
                  </a:cubicBezTo>
                  <a:cubicBezTo>
                    <a:pt x="3756" y="305"/>
                    <a:pt x="5182" y="205"/>
                    <a:pt x="5739" y="205"/>
                  </a:cubicBezTo>
                  <a:cubicBezTo>
                    <a:pt x="5889" y="205"/>
                    <a:pt x="5976" y="213"/>
                    <a:pt x="5981" y="213"/>
                  </a:cubicBezTo>
                  <a:cubicBezTo>
                    <a:pt x="6004" y="213"/>
                    <a:pt x="6027" y="213"/>
                    <a:pt x="6027" y="190"/>
                  </a:cubicBezTo>
                  <a:cubicBezTo>
                    <a:pt x="6072" y="190"/>
                    <a:pt x="6095" y="144"/>
                    <a:pt x="6095" y="121"/>
                  </a:cubicBezTo>
                  <a:cubicBezTo>
                    <a:pt x="6095" y="53"/>
                    <a:pt x="6049" y="7"/>
                    <a:pt x="6004" y="7"/>
                  </a:cubicBezTo>
                  <a:cubicBezTo>
                    <a:pt x="5985" y="7"/>
                    <a:pt x="5891" y="0"/>
                    <a:pt x="5738" y="0"/>
                  </a:cubicBezTo>
                  <a:close/>
                </a:path>
              </a:pathLst>
            </a:custGeom>
            <a:solidFill>
              <a:srgbClr val="534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67"/>
            <p:cNvSpPr/>
            <p:nvPr/>
          </p:nvSpPr>
          <p:spPr>
            <a:xfrm>
              <a:off x="7887173" y="2890922"/>
              <a:ext cx="222158" cy="166107"/>
            </a:xfrm>
            <a:custGeom>
              <a:avLst/>
              <a:gdLst/>
              <a:ahLst/>
              <a:cxnLst/>
              <a:rect l="l" t="t" r="r" b="b"/>
              <a:pathLst>
                <a:path w="4749" h="3551" extrusionOk="0">
                  <a:moveTo>
                    <a:pt x="4643" y="0"/>
                  </a:moveTo>
                  <a:cubicBezTo>
                    <a:pt x="4610" y="0"/>
                    <a:pt x="4577" y="21"/>
                    <a:pt x="4543" y="55"/>
                  </a:cubicBezTo>
                  <a:cubicBezTo>
                    <a:pt x="4543" y="77"/>
                    <a:pt x="2991" y="2725"/>
                    <a:pt x="1941" y="3227"/>
                  </a:cubicBezTo>
                  <a:cubicBezTo>
                    <a:pt x="1749" y="3315"/>
                    <a:pt x="1567" y="3350"/>
                    <a:pt x="1400" y="3350"/>
                  </a:cubicBezTo>
                  <a:cubicBezTo>
                    <a:pt x="691" y="3350"/>
                    <a:pt x="225" y="2716"/>
                    <a:pt x="206" y="2680"/>
                  </a:cubicBezTo>
                  <a:cubicBezTo>
                    <a:pt x="180" y="2653"/>
                    <a:pt x="153" y="2642"/>
                    <a:pt x="126" y="2642"/>
                  </a:cubicBezTo>
                  <a:cubicBezTo>
                    <a:pt x="107" y="2642"/>
                    <a:pt x="88" y="2647"/>
                    <a:pt x="69" y="2657"/>
                  </a:cubicBezTo>
                  <a:cubicBezTo>
                    <a:pt x="24" y="2702"/>
                    <a:pt x="1" y="2748"/>
                    <a:pt x="47" y="2794"/>
                  </a:cubicBezTo>
                  <a:cubicBezTo>
                    <a:pt x="47" y="2812"/>
                    <a:pt x="586" y="3550"/>
                    <a:pt x="1410" y="3550"/>
                  </a:cubicBezTo>
                  <a:cubicBezTo>
                    <a:pt x="1603" y="3550"/>
                    <a:pt x="1811" y="3510"/>
                    <a:pt x="2032" y="3410"/>
                  </a:cubicBezTo>
                  <a:cubicBezTo>
                    <a:pt x="3128" y="2885"/>
                    <a:pt x="4657" y="260"/>
                    <a:pt x="4726" y="146"/>
                  </a:cubicBezTo>
                  <a:cubicBezTo>
                    <a:pt x="4749" y="100"/>
                    <a:pt x="4749" y="32"/>
                    <a:pt x="4680" y="9"/>
                  </a:cubicBezTo>
                  <a:cubicBezTo>
                    <a:pt x="4668" y="3"/>
                    <a:pt x="4656" y="0"/>
                    <a:pt x="464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67"/>
            <p:cNvSpPr/>
            <p:nvPr/>
          </p:nvSpPr>
          <p:spPr>
            <a:xfrm>
              <a:off x="7330866" y="3805562"/>
              <a:ext cx="16092" cy="15764"/>
            </a:xfrm>
            <a:custGeom>
              <a:avLst/>
              <a:gdLst/>
              <a:ahLst/>
              <a:cxnLst/>
              <a:rect l="l" t="t" r="r" b="b"/>
              <a:pathLst>
                <a:path w="344" h="337" extrusionOk="0">
                  <a:moveTo>
                    <a:pt x="275" y="0"/>
                  </a:moveTo>
                  <a:cubicBezTo>
                    <a:pt x="258" y="0"/>
                    <a:pt x="241" y="6"/>
                    <a:pt x="229" y="17"/>
                  </a:cubicBezTo>
                  <a:cubicBezTo>
                    <a:pt x="229" y="17"/>
                    <a:pt x="161" y="86"/>
                    <a:pt x="24" y="223"/>
                  </a:cubicBezTo>
                  <a:cubicBezTo>
                    <a:pt x="1" y="246"/>
                    <a:pt x="1" y="291"/>
                    <a:pt x="24" y="314"/>
                  </a:cubicBezTo>
                  <a:cubicBezTo>
                    <a:pt x="47" y="337"/>
                    <a:pt x="69" y="337"/>
                    <a:pt x="69" y="337"/>
                  </a:cubicBezTo>
                  <a:cubicBezTo>
                    <a:pt x="92" y="337"/>
                    <a:pt x="115" y="337"/>
                    <a:pt x="138" y="314"/>
                  </a:cubicBezTo>
                  <a:cubicBezTo>
                    <a:pt x="252" y="200"/>
                    <a:pt x="320" y="131"/>
                    <a:pt x="320" y="131"/>
                  </a:cubicBezTo>
                  <a:cubicBezTo>
                    <a:pt x="343" y="86"/>
                    <a:pt x="343" y="40"/>
                    <a:pt x="320" y="17"/>
                  </a:cubicBezTo>
                  <a:cubicBezTo>
                    <a:pt x="309" y="6"/>
                    <a:pt x="292" y="0"/>
                    <a:pt x="27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67"/>
            <p:cNvSpPr/>
            <p:nvPr/>
          </p:nvSpPr>
          <p:spPr>
            <a:xfrm>
              <a:off x="7078909" y="3835032"/>
              <a:ext cx="241338" cy="729448"/>
            </a:xfrm>
            <a:custGeom>
              <a:avLst/>
              <a:gdLst/>
              <a:ahLst/>
              <a:cxnLst/>
              <a:rect l="l" t="t" r="r" b="b"/>
              <a:pathLst>
                <a:path w="5159" h="15594" extrusionOk="0">
                  <a:moveTo>
                    <a:pt x="5075" y="0"/>
                  </a:moveTo>
                  <a:cubicBezTo>
                    <a:pt x="5056" y="0"/>
                    <a:pt x="5035" y="13"/>
                    <a:pt x="5022" y="26"/>
                  </a:cubicBezTo>
                  <a:cubicBezTo>
                    <a:pt x="4908" y="141"/>
                    <a:pt x="4771" y="300"/>
                    <a:pt x="4634" y="460"/>
                  </a:cubicBezTo>
                  <a:cubicBezTo>
                    <a:pt x="4611" y="483"/>
                    <a:pt x="4634" y="529"/>
                    <a:pt x="4656" y="551"/>
                  </a:cubicBezTo>
                  <a:cubicBezTo>
                    <a:pt x="4656" y="574"/>
                    <a:pt x="4679" y="574"/>
                    <a:pt x="4702" y="574"/>
                  </a:cubicBezTo>
                  <a:cubicBezTo>
                    <a:pt x="4725" y="574"/>
                    <a:pt x="4748" y="574"/>
                    <a:pt x="4748" y="551"/>
                  </a:cubicBezTo>
                  <a:cubicBezTo>
                    <a:pt x="4885" y="392"/>
                    <a:pt x="5022" y="232"/>
                    <a:pt x="5136" y="118"/>
                  </a:cubicBezTo>
                  <a:cubicBezTo>
                    <a:pt x="5159" y="95"/>
                    <a:pt x="5159" y="49"/>
                    <a:pt x="5113" y="26"/>
                  </a:cubicBezTo>
                  <a:cubicBezTo>
                    <a:pt x="5103" y="7"/>
                    <a:pt x="5090" y="0"/>
                    <a:pt x="5075" y="0"/>
                  </a:cubicBezTo>
                  <a:close/>
                  <a:moveTo>
                    <a:pt x="4358" y="884"/>
                  </a:moveTo>
                  <a:cubicBezTo>
                    <a:pt x="4335" y="884"/>
                    <a:pt x="4307" y="900"/>
                    <a:pt x="4291" y="917"/>
                  </a:cubicBezTo>
                  <a:cubicBezTo>
                    <a:pt x="4177" y="1054"/>
                    <a:pt x="4040" y="1213"/>
                    <a:pt x="3926" y="1373"/>
                  </a:cubicBezTo>
                  <a:cubicBezTo>
                    <a:pt x="3903" y="1396"/>
                    <a:pt x="3903" y="1442"/>
                    <a:pt x="3949" y="1464"/>
                  </a:cubicBezTo>
                  <a:cubicBezTo>
                    <a:pt x="3949" y="1487"/>
                    <a:pt x="3972" y="1487"/>
                    <a:pt x="3995" y="1487"/>
                  </a:cubicBezTo>
                  <a:cubicBezTo>
                    <a:pt x="4017" y="1487"/>
                    <a:pt x="4017" y="1487"/>
                    <a:pt x="4040" y="1464"/>
                  </a:cubicBezTo>
                  <a:cubicBezTo>
                    <a:pt x="4154" y="1305"/>
                    <a:pt x="4268" y="1145"/>
                    <a:pt x="4383" y="1008"/>
                  </a:cubicBezTo>
                  <a:cubicBezTo>
                    <a:pt x="4405" y="962"/>
                    <a:pt x="4405" y="917"/>
                    <a:pt x="4383" y="894"/>
                  </a:cubicBezTo>
                  <a:cubicBezTo>
                    <a:pt x="4376" y="887"/>
                    <a:pt x="4367" y="884"/>
                    <a:pt x="4358" y="884"/>
                  </a:cubicBezTo>
                  <a:close/>
                  <a:moveTo>
                    <a:pt x="3643" y="1815"/>
                  </a:moveTo>
                  <a:cubicBezTo>
                    <a:pt x="3618" y="1815"/>
                    <a:pt x="3597" y="1826"/>
                    <a:pt x="3584" y="1852"/>
                  </a:cubicBezTo>
                  <a:cubicBezTo>
                    <a:pt x="3492" y="1989"/>
                    <a:pt x="3378" y="2149"/>
                    <a:pt x="3264" y="2332"/>
                  </a:cubicBezTo>
                  <a:cubicBezTo>
                    <a:pt x="3241" y="2355"/>
                    <a:pt x="3241" y="2400"/>
                    <a:pt x="3287" y="2423"/>
                  </a:cubicBezTo>
                  <a:lnTo>
                    <a:pt x="3310" y="2423"/>
                  </a:lnTo>
                  <a:cubicBezTo>
                    <a:pt x="3333" y="2423"/>
                    <a:pt x="3355" y="2423"/>
                    <a:pt x="3378" y="2400"/>
                  </a:cubicBezTo>
                  <a:cubicBezTo>
                    <a:pt x="3492" y="2240"/>
                    <a:pt x="3607" y="2081"/>
                    <a:pt x="3698" y="1921"/>
                  </a:cubicBezTo>
                  <a:cubicBezTo>
                    <a:pt x="3721" y="1898"/>
                    <a:pt x="3721" y="1852"/>
                    <a:pt x="3698" y="1830"/>
                  </a:cubicBezTo>
                  <a:cubicBezTo>
                    <a:pt x="3679" y="1820"/>
                    <a:pt x="3660" y="1815"/>
                    <a:pt x="3643" y="1815"/>
                  </a:cubicBezTo>
                  <a:close/>
                  <a:moveTo>
                    <a:pt x="2999" y="2773"/>
                  </a:moveTo>
                  <a:cubicBezTo>
                    <a:pt x="2979" y="2773"/>
                    <a:pt x="2958" y="2784"/>
                    <a:pt x="2945" y="2811"/>
                  </a:cubicBezTo>
                  <a:cubicBezTo>
                    <a:pt x="2853" y="2971"/>
                    <a:pt x="2739" y="3131"/>
                    <a:pt x="2648" y="3313"/>
                  </a:cubicBezTo>
                  <a:cubicBezTo>
                    <a:pt x="2625" y="3336"/>
                    <a:pt x="2625" y="3382"/>
                    <a:pt x="2671" y="3405"/>
                  </a:cubicBezTo>
                  <a:lnTo>
                    <a:pt x="2694" y="3405"/>
                  </a:lnTo>
                  <a:cubicBezTo>
                    <a:pt x="2739" y="3405"/>
                    <a:pt x="2762" y="3405"/>
                    <a:pt x="2762" y="3382"/>
                  </a:cubicBezTo>
                  <a:cubicBezTo>
                    <a:pt x="2876" y="3199"/>
                    <a:pt x="2967" y="3039"/>
                    <a:pt x="3059" y="2880"/>
                  </a:cubicBezTo>
                  <a:cubicBezTo>
                    <a:pt x="3082" y="2857"/>
                    <a:pt x="3082" y="2811"/>
                    <a:pt x="3036" y="2788"/>
                  </a:cubicBezTo>
                  <a:cubicBezTo>
                    <a:pt x="3026" y="2779"/>
                    <a:pt x="3013" y="2773"/>
                    <a:pt x="2999" y="2773"/>
                  </a:cubicBezTo>
                  <a:close/>
                  <a:moveTo>
                    <a:pt x="2442" y="3770"/>
                  </a:moveTo>
                  <a:cubicBezTo>
                    <a:pt x="2420" y="3770"/>
                    <a:pt x="2374" y="3770"/>
                    <a:pt x="2351" y="3815"/>
                  </a:cubicBezTo>
                  <a:cubicBezTo>
                    <a:pt x="2260" y="3975"/>
                    <a:pt x="2169" y="4135"/>
                    <a:pt x="2077" y="4318"/>
                  </a:cubicBezTo>
                  <a:cubicBezTo>
                    <a:pt x="2054" y="4340"/>
                    <a:pt x="2077" y="4386"/>
                    <a:pt x="2100" y="4409"/>
                  </a:cubicBezTo>
                  <a:lnTo>
                    <a:pt x="2146" y="4409"/>
                  </a:lnTo>
                  <a:cubicBezTo>
                    <a:pt x="2169" y="4409"/>
                    <a:pt x="2191" y="4409"/>
                    <a:pt x="2214" y="4386"/>
                  </a:cubicBezTo>
                  <a:cubicBezTo>
                    <a:pt x="2283" y="4203"/>
                    <a:pt x="2374" y="4044"/>
                    <a:pt x="2488" y="3884"/>
                  </a:cubicBezTo>
                  <a:cubicBezTo>
                    <a:pt x="2488" y="3838"/>
                    <a:pt x="2488" y="3793"/>
                    <a:pt x="2442" y="3770"/>
                  </a:cubicBezTo>
                  <a:close/>
                  <a:moveTo>
                    <a:pt x="1882" y="4788"/>
                  </a:moveTo>
                  <a:cubicBezTo>
                    <a:pt x="1851" y="4788"/>
                    <a:pt x="1826" y="4809"/>
                    <a:pt x="1826" y="4843"/>
                  </a:cubicBezTo>
                  <a:cubicBezTo>
                    <a:pt x="1735" y="5002"/>
                    <a:pt x="1644" y="5185"/>
                    <a:pt x="1575" y="5367"/>
                  </a:cubicBezTo>
                  <a:cubicBezTo>
                    <a:pt x="1552" y="5390"/>
                    <a:pt x="1575" y="5436"/>
                    <a:pt x="1598" y="5459"/>
                  </a:cubicBezTo>
                  <a:lnTo>
                    <a:pt x="1644" y="5459"/>
                  </a:lnTo>
                  <a:cubicBezTo>
                    <a:pt x="1666" y="5459"/>
                    <a:pt x="1689" y="5436"/>
                    <a:pt x="1689" y="5413"/>
                  </a:cubicBezTo>
                  <a:cubicBezTo>
                    <a:pt x="1781" y="5231"/>
                    <a:pt x="1849" y="5071"/>
                    <a:pt x="1940" y="4888"/>
                  </a:cubicBezTo>
                  <a:cubicBezTo>
                    <a:pt x="1963" y="4865"/>
                    <a:pt x="1940" y="4820"/>
                    <a:pt x="1917" y="4797"/>
                  </a:cubicBezTo>
                  <a:cubicBezTo>
                    <a:pt x="1905" y="4791"/>
                    <a:pt x="1893" y="4788"/>
                    <a:pt x="1882" y="4788"/>
                  </a:cubicBezTo>
                  <a:close/>
                  <a:moveTo>
                    <a:pt x="1402" y="5838"/>
                  </a:moveTo>
                  <a:cubicBezTo>
                    <a:pt x="1371" y="5838"/>
                    <a:pt x="1347" y="5859"/>
                    <a:pt x="1347" y="5892"/>
                  </a:cubicBezTo>
                  <a:cubicBezTo>
                    <a:pt x="1256" y="6075"/>
                    <a:pt x="1187" y="6235"/>
                    <a:pt x="1119" y="6417"/>
                  </a:cubicBezTo>
                  <a:cubicBezTo>
                    <a:pt x="1119" y="6463"/>
                    <a:pt x="1119" y="6509"/>
                    <a:pt x="1164" y="6509"/>
                  </a:cubicBezTo>
                  <a:cubicBezTo>
                    <a:pt x="1164" y="6509"/>
                    <a:pt x="1187" y="6532"/>
                    <a:pt x="1187" y="6532"/>
                  </a:cubicBezTo>
                  <a:cubicBezTo>
                    <a:pt x="1210" y="6532"/>
                    <a:pt x="1233" y="6509"/>
                    <a:pt x="1256" y="6486"/>
                  </a:cubicBezTo>
                  <a:cubicBezTo>
                    <a:pt x="1324" y="6303"/>
                    <a:pt x="1392" y="6121"/>
                    <a:pt x="1461" y="5938"/>
                  </a:cubicBezTo>
                  <a:cubicBezTo>
                    <a:pt x="1484" y="5915"/>
                    <a:pt x="1461" y="5870"/>
                    <a:pt x="1438" y="5847"/>
                  </a:cubicBezTo>
                  <a:cubicBezTo>
                    <a:pt x="1426" y="5841"/>
                    <a:pt x="1414" y="5838"/>
                    <a:pt x="1402" y="5838"/>
                  </a:cubicBezTo>
                  <a:close/>
                  <a:moveTo>
                    <a:pt x="1004" y="6920"/>
                  </a:moveTo>
                  <a:cubicBezTo>
                    <a:pt x="982" y="6920"/>
                    <a:pt x="936" y="6942"/>
                    <a:pt x="913" y="6965"/>
                  </a:cubicBezTo>
                  <a:cubicBezTo>
                    <a:pt x="867" y="7148"/>
                    <a:pt x="799" y="7330"/>
                    <a:pt x="731" y="7513"/>
                  </a:cubicBezTo>
                  <a:cubicBezTo>
                    <a:pt x="731" y="7559"/>
                    <a:pt x="753" y="7604"/>
                    <a:pt x="776" y="7604"/>
                  </a:cubicBezTo>
                  <a:lnTo>
                    <a:pt x="799" y="7604"/>
                  </a:lnTo>
                  <a:cubicBezTo>
                    <a:pt x="845" y="7604"/>
                    <a:pt x="867" y="7582"/>
                    <a:pt x="867" y="7559"/>
                  </a:cubicBezTo>
                  <a:cubicBezTo>
                    <a:pt x="936" y="7376"/>
                    <a:pt x="982" y="7194"/>
                    <a:pt x="1050" y="7011"/>
                  </a:cubicBezTo>
                  <a:cubicBezTo>
                    <a:pt x="1073" y="6988"/>
                    <a:pt x="1050" y="6942"/>
                    <a:pt x="1004" y="6920"/>
                  </a:cubicBezTo>
                  <a:close/>
                  <a:moveTo>
                    <a:pt x="630" y="8029"/>
                  </a:moveTo>
                  <a:cubicBezTo>
                    <a:pt x="604" y="8029"/>
                    <a:pt x="587" y="8050"/>
                    <a:pt x="571" y="8084"/>
                  </a:cubicBezTo>
                  <a:cubicBezTo>
                    <a:pt x="525" y="8266"/>
                    <a:pt x="479" y="8449"/>
                    <a:pt x="434" y="8631"/>
                  </a:cubicBezTo>
                  <a:cubicBezTo>
                    <a:pt x="411" y="8677"/>
                    <a:pt x="434" y="8723"/>
                    <a:pt x="479" y="8723"/>
                  </a:cubicBezTo>
                  <a:lnTo>
                    <a:pt x="502" y="8723"/>
                  </a:lnTo>
                  <a:cubicBezTo>
                    <a:pt x="525" y="8723"/>
                    <a:pt x="571" y="8700"/>
                    <a:pt x="571" y="8677"/>
                  </a:cubicBezTo>
                  <a:cubicBezTo>
                    <a:pt x="616" y="8495"/>
                    <a:pt x="662" y="8289"/>
                    <a:pt x="708" y="8107"/>
                  </a:cubicBezTo>
                  <a:cubicBezTo>
                    <a:pt x="731" y="8084"/>
                    <a:pt x="708" y="8038"/>
                    <a:pt x="662" y="8038"/>
                  </a:cubicBezTo>
                  <a:cubicBezTo>
                    <a:pt x="650" y="8032"/>
                    <a:pt x="639" y="8029"/>
                    <a:pt x="630" y="8029"/>
                  </a:cubicBezTo>
                  <a:close/>
                  <a:moveTo>
                    <a:pt x="356" y="9148"/>
                  </a:moveTo>
                  <a:cubicBezTo>
                    <a:pt x="330" y="9148"/>
                    <a:pt x="314" y="9169"/>
                    <a:pt x="297" y="9202"/>
                  </a:cubicBezTo>
                  <a:cubicBezTo>
                    <a:pt x="274" y="9385"/>
                    <a:pt x="228" y="9590"/>
                    <a:pt x="206" y="9773"/>
                  </a:cubicBezTo>
                  <a:cubicBezTo>
                    <a:pt x="183" y="9818"/>
                    <a:pt x="228" y="9841"/>
                    <a:pt x="251" y="9864"/>
                  </a:cubicBezTo>
                  <a:lnTo>
                    <a:pt x="274" y="9864"/>
                  </a:lnTo>
                  <a:cubicBezTo>
                    <a:pt x="297" y="9864"/>
                    <a:pt x="343" y="9841"/>
                    <a:pt x="343" y="9796"/>
                  </a:cubicBezTo>
                  <a:cubicBezTo>
                    <a:pt x="365" y="9613"/>
                    <a:pt x="411" y="9430"/>
                    <a:pt x="434" y="9225"/>
                  </a:cubicBezTo>
                  <a:cubicBezTo>
                    <a:pt x="457" y="9202"/>
                    <a:pt x="434" y="9156"/>
                    <a:pt x="388" y="9156"/>
                  </a:cubicBezTo>
                  <a:cubicBezTo>
                    <a:pt x="376" y="9150"/>
                    <a:pt x="365" y="9148"/>
                    <a:pt x="356" y="9148"/>
                  </a:cubicBezTo>
                  <a:close/>
                  <a:moveTo>
                    <a:pt x="183" y="10275"/>
                  </a:moveTo>
                  <a:cubicBezTo>
                    <a:pt x="160" y="10275"/>
                    <a:pt x="114" y="10298"/>
                    <a:pt x="114" y="10343"/>
                  </a:cubicBezTo>
                  <a:cubicBezTo>
                    <a:pt x="91" y="10549"/>
                    <a:pt x="69" y="10731"/>
                    <a:pt x="46" y="10914"/>
                  </a:cubicBezTo>
                  <a:cubicBezTo>
                    <a:pt x="46" y="10960"/>
                    <a:pt x="69" y="11005"/>
                    <a:pt x="114" y="11005"/>
                  </a:cubicBezTo>
                  <a:cubicBezTo>
                    <a:pt x="160" y="11005"/>
                    <a:pt x="183" y="10982"/>
                    <a:pt x="183" y="10937"/>
                  </a:cubicBezTo>
                  <a:cubicBezTo>
                    <a:pt x="206" y="10754"/>
                    <a:pt x="228" y="10549"/>
                    <a:pt x="251" y="10366"/>
                  </a:cubicBezTo>
                  <a:cubicBezTo>
                    <a:pt x="251" y="10321"/>
                    <a:pt x="228" y="10298"/>
                    <a:pt x="183" y="10275"/>
                  </a:cubicBezTo>
                  <a:close/>
                  <a:moveTo>
                    <a:pt x="91" y="11439"/>
                  </a:moveTo>
                  <a:cubicBezTo>
                    <a:pt x="46" y="11439"/>
                    <a:pt x="23" y="11462"/>
                    <a:pt x="0" y="11507"/>
                  </a:cubicBezTo>
                  <a:cubicBezTo>
                    <a:pt x="0" y="11690"/>
                    <a:pt x="0" y="11896"/>
                    <a:pt x="0" y="12078"/>
                  </a:cubicBezTo>
                  <a:cubicBezTo>
                    <a:pt x="0" y="12124"/>
                    <a:pt x="23" y="12147"/>
                    <a:pt x="69" y="12147"/>
                  </a:cubicBezTo>
                  <a:cubicBezTo>
                    <a:pt x="91" y="12147"/>
                    <a:pt x="137" y="12124"/>
                    <a:pt x="137" y="12078"/>
                  </a:cubicBezTo>
                  <a:cubicBezTo>
                    <a:pt x="137" y="11896"/>
                    <a:pt x="137" y="11690"/>
                    <a:pt x="160" y="11507"/>
                  </a:cubicBezTo>
                  <a:cubicBezTo>
                    <a:pt x="160" y="11462"/>
                    <a:pt x="114" y="11439"/>
                    <a:pt x="91" y="11439"/>
                  </a:cubicBezTo>
                  <a:close/>
                  <a:moveTo>
                    <a:pt x="69" y="12580"/>
                  </a:moveTo>
                  <a:cubicBezTo>
                    <a:pt x="23" y="12580"/>
                    <a:pt x="0" y="12626"/>
                    <a:pt x="0" y="12672"/>
                  </a:cubicBezTo>
                  <a:cubicBezTo>
                    <a:pt x="0" y="12854"/>
                    <a:pt x="0" y="13060"/>
                    <a:pt x="23" y="13242"/>
                  </a:cubicBezTo>
                  <a:cubicBezTo>
                    <a:pt x="23" y="13288"/>
                    <a:pt x="46" y="13311"/>
                    <a:pt x="91" y="13311"/>
                  </a:cubicBezTo>
                  <a:cubicBezTo>
                    <a:pt x="137" y="13311"/>
                    <a:pt x="160" y="13265"/>
                    <a:pt x="160" y="13242"/>
                  </a:cubicBezTo>
                  <a:cubicBezTo>
                    <a:pt x="160" y="13037"/>
                    <a:pt x="137" y="12854"/>
                    <a:pt x="137" y="12649"/>
                  </a:cubicBezTo>
                  <a:cubicBezTo>
                    <a:pt x="137" y="12626"/>
                    <a:pt x="91" y="12580"/>
                    <a:pt x="69" y="12580"/>
                  </a:cubicBezTo>
                  <a:close/>
                  <a:moveTo>
                    <a:pt x="137" y="13744"/>
                  </a:moveTo>
                  <a:cubicBezTo>
                    <a:pt x="91" y="13744"/>
                    <a:pt x="69" y="13790"/>
                    <a:pt x="69" y="13813"/>
                  </a:cubicBezTo>
                  <a:cubicBezTo>
                    <a:pt x="91" y="14018"/>
                    <a:pt x="114" y="14201"/>
                    <a:pt x="137" y="14383"/>
                  </a:cubicBezTo>
                  <a:cubicBezTo>
                    <a:pt x="137" y="14429"/>
                    <a:pt x="183" y="14452"/>
                    <a:pt x="206" y="14452"/>
                  </a:cubicBezTo>
                  <a:lnTo>
                    <a:pt x="228" y="14452"/>
                  </a:lnTo>
                  <a:cubicBezTo>
                    <a:pt x="251" y="14452"/>
                    <a:pt x="297" y="14406"/>
                    <a:pt x="274" y="14383"/>
                  </a:cubicBezTo>
                  <a:cubicBezTo>
                    <a:pt x="251" y="14178"/>
                    <a:pt x="228" y="13995"/>
                    <a:pt x="206" y="13813"/>
                  </a:cubicBezTo>
                  <a:cubicBezTo>
                    <a:pt x="206" y="13767"/>
                    <a:pt x="183" y="13744"/>
                    <a:pt x="137" y="13744"/>
                  </a:cubicBezTo>
                  <a:close/>
                  <a:moveTo>
                    <a:pt x="297" y="14886"/>
                  </a:moveTo>
                  <a:cubicBezTo>
                    <a:pt x="251" y="14886"/>
                    <a:pt x="228" y="14931"/>
                    <a:pt x="228" y="14977"/>
                  </a:cubicBezTo>
                  <a:cubicBezTo>
                    <a:pt x="274" y="15160"/>
                    <a:pt x="320" y="15342"/>
                    <a:pt x="365" y="15525"/>
                  </a:cubicBezTo>
                  <a:cubicBezTo>
                    <a:pt x="365" y="15570"/>
                    <a:pt x="388" y="15593"/>
                    <a:pt x="434" y="15593"/>
                  </a:cubicBezTo>
                  <a:cubicBezTo>
                    <a:pt x="479" y="15570"/>
                    <a:pt x="502" y="15548"/>
                    <a:pt x="502" y="15502"/>
                  </a:cubicBezTo>
                  <a:cubicBezTo>
                    <a:pt x="457" y="15319"/>
                    <a:pt x="411" y="15137"/>
                    <a:pt x="388" y="14931"/>
                  </a:cubicBezTo>
                  <a:cubicBezTo>
                    <a:pt x="365" y="14908"/>
                    <a:pt x="343" y="14886"/>
                    <a:pt x="297" y="1488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67"/>
            <p:cNvSpPr/>
            <p:nvPr/>
          </p:nvSpPr>
          <p:spPr>
            <a:xfrm>
              <a:off x="7101316" y="4583659"/>
              <a:ext cx="10713" cy="19226"/>
            </a:xfrm>
            <a:custGeom>
              <a:avLst/>
              <a:gdLst/>
              <a:ahLst/>
              <a:cxnLst/>
              <a:rect l="l" t="t" r="r" b="b"/>
              <a:pathLst>
                <a:path w="229" h="411" extrusionOk="0">
                  <a:moveTo>
                    <a:pt x="69" y="0"/>
                  </a:moveTo>
                  <a:cubicBezTo>
                    <a:pt x="23" y="23"/>
                    <a:pt x="0" y="46"/>
                    <a:pt x="23" y="91"/>
                  </a:cubicBezTo>
                  <a:cubicBezTo>
                    <a:pt x="46" y="183"/>
                    <a:pt x="69" y="274"/>
                    <a:pt x="92" y="365"/>
                  </a:cubicBezTo>
                  <a:cubicBezTo>
                    <a:pt x="92" y="388"/>
                    <a:pt x="137" y="411"/>
                    <a:pt x="160" y="411"/>
                  </a:cubicBezTo>
                  <a:lnTo>
                    <a:pt x="183" y="411"/>
                  </a:lnTo>
                  <a:cubicBezTo>
                    <a:pt x="229" y="411"/>
                    <a:pt x="229" y="365"/>
                    <a:pt x="229" y="320"/>
                  </a:cubicBezTo>
                  <a:cubicBezTo>
                    <a:pt x="206" y="228"/>
                    <a:pt x="183" y="137"/>
                    <a:pt x="160" y="46"/>
                  </a:cubicBezTo>
                  <a:cubicBezTo>
                    <a:pt x="137" y="23"/>
                    <a:pt x="115"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67"/>
            <p:cNvSpPr/>
            <p:nvPr/>
          </p:nvSpPr>
          <p:spPr>
            <a:xfrm>
              <a:off x="7351168" y="3815152"/>
              <a:ext cx="16046" cy="15811"/>
            </a:xfrm>
            <a:custGeom>
              <a:avLst/>
              <a:gdLst/>
              <a:ahLst/>
              <a:cxnLst/>
              <a:rect l="l" t="t" r="r" b="b"/>
              <a:pathLst>
                <a:path w="343" h="338" extrusionOk="0">
                  <a:moveTo>
                    <a:pt x="274" y="1"/>
                  </a:moveTo>
                  <a:cubicBezTo>
                    <a:pt x="257" y="1"/>
                    <a:pt x="240" y="6"/>
                    <a:pt x="229" y="18"/>
                  </a:cubicBezTo>
                  <a:cubicBezTo>
                    <a:pt x="229" y="18"/>
                    <a:pt x="160" y="86"/>
                    <a:pt x="23" y="223"/>
                  </a:cubicBezTo>
                  <a:cubicBezTo>
                    <a:pt x="1" y="246"/>
                    <a:pt x="1" y="292"/>
                    <a:pt x="46" y="314"/>
                  </a:cubicBezTo>
                  <a:cubicBezTo>
                    <a:pt x="46" y="337"/>
                    <a:pt x="69" y="337"/>
                    <a:pt x="92" y="337"/>
                  </a:cubicBezTo>
                  <a:cubicBezTo>
                    <a:pt x="92" y="337"/>
                    <a:pt x="115" y="337"/>
                    <a:pt x="138" y="314"/>
                  </a:cubicBezTo>
                  <a:cubicBezTo>
                    <a:pt x="252" y="177"/>
                    <a:pt x="320" y="109"/>
                    <a:pt x="320" y="109"/>
                  </a:cubicBezTo>
                  <a:cubicBezTo>
                    <a:pt x="343" y="86"/>
                    <a:pt x="343" y="41"/>
                    <a:pt x="320" y="18"/>
                  </a:cubicBezTo>
                  <a:cubicBezTo>
                    <a:pt x="309" y="6"/>
                    <a:pt x="292" y="1"/>
                    <a:pt x="2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67"/>
            <p:cNvSpPr/>
            <p:nvPr/>
          </p:nvSpPr>
          <p:spPr>
            <a:xfrm>
              <a:off x="7129057" y="3845043"/>
              <a:ext cx="212568" cy="721543"/>
            </a:xfrm>
            <a:custGeom>
              <a:avLst/>
              <a:gdLst/>
              <a:ahLst/>
              <a:cxnLst/>
              <a:rect l="l" t="t" r="r" b="b"/>
              <a:pathLst>
                <a:path w="4544" h="15425" extrusionOk="0">
                  <a:moveTo>
                    <a:pt x="4455" y="1"/>
                  </a:moveTo>
                  <a:cubicBezTo>
                    <a:pt x="4435" y="1"/>
                    <a:pt x="4418" y="6"/>
                    <a:pt x="4406" y="18"/>
                  </a:cubicBezTo>
                  <a:cubicBezTo>
                    <a:pt x="4315" y="155"/>
                    <a:pt x="4201" y="292"/>
                    <a:pt x="4064" y="474"/>
                  </a:cubicBezTo>
                  <a:cubicBezTo>
                    <a:pt x="4041" y="497"/>
                    <a:pt x="4041" y="543"/>
                    <a:pt x="4087" y="566"/>
                  </a:cubicBezTo>
                  <a:cubicBezTo>
                    <a:pt x="4087" y="566"/>
                    <a:pt x="4109" y="588"/>
                    <a:pt x="4109" y="588"/>
                  </a:cubicBezTo>
                  <a:cubicBezTo>
                    <a:pt x="4132" y="588"/>
                    <a:pt x="4155" y="566"/>
                    <a:pt x="4178" y="543"/>
                  </a:cubicBezTo>
                  <a:cubicBezTo>
                    <a:pt x="4292" y="383"/>
                    <a:pt x="4429" y="246"/>
                    <a:pt x="4520" y="109"/>
                  </a:cubicBezTo>
                  <a:cubicBezTo>
                    <a:pt x="4543" y="86"/>
                    <a:pt x="4543" y="41"/>
                    <a:pt x="4520" y="18"/>
                  </a:cubicBezTo>
                  <a:cubicBezTo>
                    <a:pt x="4498" y="6"/>
                    <a:pt x="4475" y="1"/>
                    <a:pt x="4455" y="1"/>
                  </a:cubicBezTo>
                  <a:close/>
                  <a:moveTo>
                    <a:pt x="3780" y="893"/>
                  </a:moveTo>
                  <a:cubicBezTo>
                    <a:pt x="3756" y="893"/>
                    <a:pt x="3735" y="904"/>
                    <a:pt x="3721" y="931"/>
                  </a:cubicBezTo>
                  <a:cubicBezTo>
                    <a:pt x="3630" y="1068"/>
                    <a:pt x="3516" y="1228"/>
                    <a:pt x="3402" y="1387"/>
                  </a:cubicBezTo>
                  <a:cubicBezTo>
                    <a:pt x="3379" y="1410"/>
                    <a:pt x="3402" y="1456"/>
                    <a:pt x="3425" y="1479"/>
                  </a:cubicBezTo>
                  <a:cubicBezTo>
                    <a:pt x="3425" y="1501"/>
                    <a:pt x="3448" y="1501"/>
                    <a:pt x="3470" y="1501"/>
                  </a:cubicBezTo>
                  <a:cubicBezTo>
                    <a:pt x="3493" y="1501"/>
                    <a:pt x="3516" y="1479"/>
                    <a:pt x="3516" y="1456"/>
                  </a:cubicBezTo>
                  <a:cubicBezTo>
                    <a:pt x="3630" y="1296"/>
                    <a:pt x="3744" y="1136"/>
                    <a:pt x="3836" y="999"/>
                  </a:cubicBezTo>
                  <a:cubicBezTo>
                    <a:pt x="3858" y="976"/>
                    <a:pt x="3858" y="931"/>
                    <a:pt x="3836" y="908"/>
                  </a:cubicBezTo>
                  <a:cubicBezTo>
                    <a:pt x="3817" y="899"/>
                    <a:pt x="3798" y="893"/>
                    <a:pt x="3780" y="893"/>
                  </a:cubicBezTo>
                  <a:close/>
                  <a:moveTo>
                    <a:pt x="3141" y="1829"/>
                  </a:moveTo>
                  <a:cubicBezTo>
                    <a:pt x="3117" y="1829"/>
                    <a:pt x="3096" y="1840"/>
                    <a:pt x="3082" y="1867"/>
                  </a:cubicBezTo>
                  <a:cubicBezTo>
                    <a:pt x="2991" y="2004"/>
                    <a:pt x="2900" y="2163"/>
                    <a:pt x="2786" y="2346"/>
                  </a:cubicBezTo>
                  <a:cubicBezTo>
                    <a:pt x="2763" y="2369"/>
                    <a:pt x="2786" y="2414"/>
                    <a:pt x="2808" y="2437"/>
                  </a:cubicBezTo>
                  <a:lnTo>
                    <a:pt x="2854" y="2437"/>
                  </a:lnTo>
                  <a:cubicBezTo>
                    <a:pt x="2877" y="2437"/>
                    <a:pt x="2900" y="2437"/>
                    <a:pt x="2923" y="2414"/>
                  </a:cubicBezTo>
                  <a:cubicBezTo>
                    <a:pt x="3014" y="2255"/>
                    <a:pt x="3105" y="2095"/>
                    <a:pt x="3219" y="1935"/>
                  </a:cubicBezTo>
                  <a:cubicBezTo>
                    <a:pt x="3242" y="1912"/>
                    <a:pt x="3219" y="1867"/>
                    <a:pt x="3196" y="1844"/>
                  </a:cubicBezTo>
                  <a:cubicBezTo>
                    <a:pt x="3178" y="1834"/>
                    <a:pt x="3159" y="1829"/>
                    <a:pt x="3141" y="1829"/>
                  </a:cubicBezTo>
                  <a:close/>
                  <a:moveTo>
                    <a:pt x="2578" y="2793"/>
                  </a:moveTo>
                  <a:cubicBezTo>
                    <a:pt x="2555" y="2793"/>
                    <a:pt x="2528" y="2809"/>
                    <a:pt x="2512" y="2825"/>
                  </a:cubicBezTo>
                  <a:cubicBezTo>
                    <a:pt x="2420" y="2985"/>
                    <a:pt x="2329" y="3145"/>
                    <a:pt x="2238" y="3327"/>
                  </a:cubicBezTo>
                  <a:cubicBezTo>
                    <a:pt x="2215" y="3350"/>
                    <a:pt x="2238" y="3396"/>
                    <a:pt x="2261" y="3419"/>
                  </a:cubicBezTo>
                  <a:lnTo>
                    <a:pt x="2306" y="3419"/>
                  </a:lnTo>
                  <a:cubicBezTo>
                    <a:pt x="2329" y="3419"/>
                    <a:pt x="2352" y="3419"/>
                    <a:pt x="2352" y="3396"/>
                  </a:cubicBezTo>
                  <a:cubicBezTo>
                    <a:pt x="2443" y="3213"/>
                    <a:pt x="2535" y="3054"/>
                    <a:pt x="2626" y="2894"/>
                  </a:cubicBezTo>
                  <a:cubicBezTo>
                    <a:pt x="2649" y="2871"/>
                    <a:pt x="2649" y="2825"/>
                    <a:pt x="2603" y="2802"/>
                  </a:cubicBezTo>
                  <a:cubicBezTo>
                    <a:pt x="2596" y="2796"/>
                    <a:pt x="2588" y="2793"/>
                    <a:pt x="2578" y="2793"/>
                  </a:cubicBezTo>
                  <a:close/>
                  <a:moveTo>
                    <a:pt x="2025" y="3792"/>
                  </a:moveTo>
                  <a:cubicBezTo>
                    <a:pt x="2002" y="3792"/>
                    <a:pt x="1987" y="3803"/>
                    <a:pt x="1987" y="3830"/>
                  </a:cubicBezTo>
                  <a:cubicBezTo>
                    <a:pt x="1895" y="3989"/>
                    <a:pt x="1804" y="4172"/>
                    <a:pt x="1736" y="4332"/>
                  </a:cubicBezTo>
                  <a:cubicBezTo>
                    <a:pt x="1713" y="4377"/>
                    <a:pt x="1736" y="4423"/>
                    <a:pt x="1758" y="4423"/>
                  </a:cubicBezTo>
                  <a:cubicBezTo>
                    <a:pt x="1781" y="4446"/>
                    <a:pt x="1781" y="4446"/>
                    <a:pt x="1804" y="4446"/>
                  </a:cubicBezTo>
                  <a:cubicBezTo>
                    <a:pt x="1827" y="4446"/>
                    <a:pt x="1850" y="4423"/>
                    <a:pt x="1850" y="4400"/>
                  </a:cubicBezTo>
                  <a:cubicBezTo>
                    <a:pt x="1941" y="4218"/>
                    <a:pt x="2010" y="4058"/>
                    <a:pt x="2101" y="3898"/>
                  </a:cubicBezTo>
                  <a:cubicBezTo>
                    <a:pt x="2124" y="3852"/>
                    <a:pt x="2101" y="3807"/>
                    <a:pt x="2078" y="3807"/>
                  </a:cubicBezTo>
                  <a:cubicBezTo>
                    <a:pt x="2059" y="3797"/>
                    <a:pt x="2040" y="3792"/>
                    <a:pt x="2025" y="3792"/>
                  </a:cubicBezTo>
                  <a:close/>
                  <a:moveTo>
                    <a:pt x="1599" y="4811"/>
                  </a:moveTo>
                  <a:cubicBezTo>
                    <a:pt x="1553" y="4811"/>
                    <a:pt x="1507" y="4811"/>
                    <a:pt x="1507" y="4857"/>
                  </a:cubicBezTo>
                  <a:cubicBezTo>
                    <a:pt x="1416" y="5017"/>
                    <a:pt x="1348" y="5199"/>
                    <a:pt x="1279" y="5382"/>
                  </a:cubicBezTo>
                  <a:cubicBezTo>
                    <a:pt x="1256" y="5405"/>
                    <a:pt x="1279" y="5450"/>
                    <a:pt x="1325" y="5473"/>
                  </a:cubicBezTo>
                  <a:lnTo>
                    <a:pt x="1348" y="5473"/>
                  </a:lnTo>
                  <a:cubicBezTo>
                    <a:pt x="1370" y="5473"/>
                    <a:pt x="1393" y="5450"/>
                    <a:pt x="1416" y="5427"/>
                  </a:cubicBezTo>
                  <a:cubicBezTo>
                    <a:pt x="1485" y="5245"/>
                    <a:pt x="1553" y="5085"/>
                    <a:pt x="1622" y="4902"/>
                  </a:cubicBezTo>
                  <a:cubicBezTo>
                    <a:pt x="1644" y="4880"/>
                    <a:pt x="1622" y="4834"/>
                    <a:pt x="1599" y="4811"/>
                  </a:cubicBezTo>
                  <a:close/>
                  <a:moveTo>
                    <a:pt x="1165" y="5861"/>
                  </a:moveTo>
                  <a:cubicBezTo>
                    <a:pt x="1142" y="5861"/>
                    <a:pt x="1097" y="5861"/>
                    <a:pt x="1074" y="5907"/>
                  </a:cubicBezTo>
                  <a:cubicBezTo>
                    <a:pt x="1005" y="6089"/>
                    <a:pt x="960" y="6249"/>
                    <a:pt x="891" y="6432"/>
                  </a:cubicBezTo>
                  <a:cubicBezTo>
                    <a:pt x="891" y="6477"/>
                    <a:pt x="891" y="6523"/>
                    <a:pt x="937" y="6523"/>
                  </a:cubicBezTo>
                  <a:lnTo>
                    <a:pt x="960" y="6523"/>
                  </a:lnTo>
                  <a:cubicBezTo>
                    <a:pt x="982" y="6523"/>
                    <a:pt x="1005" y="6523"/>
                    <a:pt x="1028" y="6477"/>
                  </a:cubicBezTo>
                  <a:cubicBezTo>
                    <a:pt x="1097" y="6295"/>
                    <a:pt x="1142" y="6135"/>
                    <a:pt x="1211" y="5952"/>
                  </a:cubicBezTo>
                  <a:cubicBezTo>
                    <a:pt x="1233" y="5907"/>
                    <a:pt x="1211" y="5884"/>
                    <a:pt x="1165" y="5861"/>
                  </a:cubicBezTo>
                  <a:close/>
                  <a:moveTo>
                    <a:pt x="778" y="6925"/>
                  </a:moveTo>
                  <a:cubicBezTo>
                    <a:pt x="756" y="6925"/>
                    <a:pt x="731" y="6946"/>
                    <a:pt x="731" y="6980"/>
                  </a:cubicBezTo>
                  <a:cubicBezTo>
                    <a:pt x="663" y="7162"/>
                    <a:pt x="617" y="7345"/>
                    <a:pt x="572" y="7527"/>
                  </a:cubicBezTo>
                  <a:cubicBezTo>
                    <a:pt x="549" y="7573"/>
                    <a:pt x="572" y="7596"/>
                    <a:pt x="617" y="7619"/>
                  </a:cubicBezTo>
                  <a:lnTo>
                    <a:pt x="640" y="7619"/>
                  </a:lnTo>
                  <a:cubicBezTo>
                    <a:pt x="663" y="7619"/>
                    <a:pt x="686" y="7596"/>
                    <a:pt x="709" y="7550"/>
                  </a:cubicBezTo>
                  <a:cubicBezTo>
                    <a:pt x="754" y="7368"/>
                    <a:pt x="800" y="7208"/>
                    <a:pt x="868" y="7025"/>
                  </a:cubicBezTo>
                  <a:cubicBezTo>
                    <a:pt x="868" y="6980"/>
                    <a:pt x="845" y="6934"/>
                    <a:pt x="800" y="6934"/>
                  </a:cubicBezTo>
                  <a:cubicBezTo>
                    <a:pt x="794" y="6928"/>
                    <a:pt x="786" y="6925"/>
                    <a:pt x="778" y="6925"/>
                  </a:cubicBezTo>
                  <a:close/>
                  <a:moveTo>
                    <a:pt x="490" y="8021"/>
                  </a:moveTo>
                  <a:cubicBezTo>
                    <a:pt x="459" y="8021"/>
                    <a:pt x="435" y="8042"/>
                    <a:pt x="435" y="8075"/>
                  </a:cubicBezTo>
                  <a:cubicBezTo>
                    <a:pt x="389" y="8258"/>
                    <a:pt x="343" y="8440"/>
                    <a:pt x="320" y="8623"/>
                  </a:cubicBezTo>
                  <a:cubicBezTo>
                    <a:pt x="298" y="8669"/>
                    <a:pt x="320" y="8714"/>
                    <a:pt x="366" y="8714"/>
                  </a:cubicBezTo>
                  <a:lnTo>
                    <a:pt x="389" y="8714"/>
                  </a:lnTo>
                  <a:cubicBezTo>
                    <a:pt x="412" y="8714"/>
                    <a:pt x="435" y="8691"/>
                    <a:pt x="457" y="8646"/>
                  </a:cubicBezTo>
                  <a:cubicBezTo>
                    <a:pt x="480" y="8463"/>
                    <a:pt x="526" y="8281"/>
                    <a:pt x="572" y="8098"/>
                  </a:cubicBezTo>
                  <a:cubicBezTo>
                    <a:pt x="572" y="8075"/>
                    <a:pt x="549" y="8029"/>
                    <a:pt x="526" y="8029"/>
                  </a:cubicBezTo>
                  <a:cubicBezTo>
                    <a:pt x="514" y="8023"/>
                    <a:pt x="501" y="8021"/>
                    <a:pt x="490" y="8021"/>
                  </a:cubicBezTo>
                  <a:close/>
                  <a:moveTo>
                    <a:pt x="298" y="9125"/>
                  </a:moveTo>
                  <a:cubicBezTo>
                    <a:pt x="252" y="9125"/>
                    <a:pt x="229" y="9148"/>
                    <a:pt x="206" y="9194"/>
                  </a:cubicBezTo>
                  <a:cubicBezTo>
                    <a:pt x="184" y="9376"/>
                    <a:pt x="161" y="9559"/>
                    <a:pt x="138" y="9741"/>
                  </a:cubicBezTo>
                  <a:cubicBezTo>
                    <a:pt x="138" y="9787"/>
                    <a:pt x="161" y="9810"/>
                    <a:pt x="184" y="9833"/>
                  </a:cubicBezTo>
                  <a:lnTo>
                    <a:pt x="206" y="9833"/>
                  </a:lnTo>
                  <a:cubicBezTo>
                    <a:pt x="229" y="9833"/>
                    <a:pt x="275" y="9810"/>
                    <a:pt x="275" y="9764"/>
                  </a:cubicBezTo>
                  <a:cubicBezTo>
                    <a:pt x="298" y="9582"/>
                    <a:pt x="320" y="9399"/>
                    <a:pt x="343" y="9216"/>
                  </a:cubicBezTo>
                  <a:cubicBezTo>
                    <a:pt x="366" y="9171"/>
                    <a:pt x="343" y="9125"/>
                    <a:pt x="298" y="9125"/>
                  </a:cubicBezTo>
                  <a:close/>
                  <a:moveTo>
                    <a:pt x="138" y="10244"/>
                  </a:moveTo>
                  <a:cubicBezTo>
                    <a:pt x="115" y="10244"/>
                    <a:pt x="69" y="10266"/>
                    <a:pt x="69" y="10312"/>
                  </a:cubicBezTo>
                  <a:cubicBezTo>
                    <a:pt x="47" y="10495"/>
                    <a:pt x="47" y="10677"/>
                    <a:pt x="24" y="10883"/>
                  </a:cubicBezTo>
                  <a:cubicBezTo>
                    <a:pt x="24" y="10905"/>
                    <a:pt x="47" y="10951"/>
                    <a:pt x="92" y="10951"/>
                  </a:cubicBezTo>
                  <a:cubicBezTo>
                    <a:pt x="138" y="10951"/>
                    <a:pt x="161" y="10928"/>
                    <a:pt x="161" y="10883"/>
                  </a:cubicBezTo>
                  <a:cubicBezTo>
                    <a:pt x="184" y="10700"/>
                    <a:pt x="184" y="10517"/>
                    <a:pt x="206" y="10312"/>
                  </a:cubicBezTo>
                  <a:cubicBezTo>
                    <a:pt x="206" y="10289"/>
                    <a:pt x="184" y="10244"/>
                    <a:pt x="138" y="10244"/>
                  </a:cubicBezTo>
                  <a:close/>
                  <a:moveTo>
                    <a:pt x="69" y="11362"/>
                  </a:moveTo>
                  <a:cubicBezTo>
                    <a:pt x="47" y="11362"/>
                    <a:pt x="1" y="11408"/>
                    <a:pt x="1" y="11430"/>
                  </a:cubicBezTo>
                  <a:cubicBezTo>
                    <a:pt x="1" y="11567"/>
                    <a:pt x="1" y="11682"/>
                    <a:pt x="1" y="11796"/>
                  </a:cubicBezTo>
                  <a:cubicBezTo>
                    <a:pt x="1" y="11864"/>
                    <a:pt x="1" y="11933"/>
                    <a:pt x="1" y="12001"/>
                  </a:cubicBezTo>
                  <a:cubicBezTo>
                    <a:pt x="1" y="12047"/>
                    <a:pt x="24" y="12070"/>
                    <a:pt x="69" y="12070"/>
                  </a:cubicBezTo>
                  <a:cubicBezTo>
                    <a:pt x="115" y="12070"/>
                    <a:pt x="138" y="12047"/>
                    <a:pt x="138" y="12001"/>
                  </a:cubicBezTo>
                  <a:cubicBezTo>
                    <a:pt x="138" y="11933"/>
                    <a:pt x="138" y="11864"/>
                    <a:pt x="138" y="11796"/>
                  </a:cubicBezTo>
                  <a:cubicBezTo>
                    <a:pt x="138" y="11682"/>
                    <a:pt x="138" y="11567"/>
                    <a:pt x="138" y="11453"/>
                  </a:cubicBezTo>
                  <a:cubicBezTo>
                    <a:pt x="138" y="11408"/>
                    <a:pt x="115" y="11362"/>
                    <a:pt x="69" y="11362"/>
                  </a:cubicBezTo>
                  <a:close/>
                  <a:moveTo>
                    <a:pt x="115" y="12497"/>
                  </a:moveTo>
                  <a:cubicBezTo>
                    <a:pt x="108" y="12497"/>
                    <a:pt x="101" y="12499"/>
                    <a:pt x="92" y="12503"/>
                  </a:cubicBezTo>
                  <a:cubicBezTo>
                    <a:pt x="47" y="12503"/>
                    <a:pt x="24" y="12526"/>
                    <a:pt x="24" y="12572"/>
                  </a:cubicBezTo>
                  <a:cubicBezTo>
                    <a:pt x="24" y="12754"/>
                    <a:pt x="47" y="12960"/>
                    <a:pt x="47" y="13142"/>
                  </a:cubicBezTo>
                  <a:cubicBezTo>
                    <a:pt x="69" y="13165"/>
                    <a:pt x="92" y="13211"/>
                    <a:pt x="138" y="13211"/>
                  </a:cubicBezTo>
                  <a:cubicBezTo>
                    <a:pt x="184" y="13188"/>
                    <a:pt x="206" y="13165"/>
                    <a:pt x="206" y="13120"/>
                  </a:cubicBezTo>
                  <a:cubicBezTo>
                    <a:pt x="184" y="12937"/>
                    <a:pt x="161" y="12754"/>
                    <a:pt x="161" y="12572"/>
                  </a:cubicBezTo>
                  <a:cubicBezTo>
                    <a:pt x="161" y="12534"/>
                    <a:pt x="145" y="12497"/>
                    <a:pt x="115" y="12497"/>
                  </a:cubicBezTo>
                  <a:close/>
                  <a:moveTo>
                    <a:pt x="184" y="13622"/>
                  </a:moveTo>
                  <a:cubicBezTo>
                    <a:pt x="138" y="13622"/>
                    <a:pt x="115" y="13667"/>
                    <a:pt x="115" y="13690"/>
                  </a:cubicBezTo>
                  <a:cubicBezTo>
                    <a:pt x="138" y="13896"/>
                    <a:pt x="161" y="14078"/>
                    <a:pt x="206" y="14261"/>
                  </a:cubicBezTo>
                  <a:cubicBezTo>
                    <a:pt x="206" y="14306"/>
                    <a:pt x="229" y="14329"/>
                    <a:pt x="275" y="14329"/>
                  </a:cubicBezTo>
                  <a:cubicBezTo>
                    <a:pt x="320" y="14306"/>
                    <a:pt x="343" y="14284"/>
                    <a:pt x="343" y="14238"/>
                  </a:cubicBezTo>
                  <a:cubicBezTo>
                    <a:pt x="298" y="14055"/>
                    <a:pt x="275" y="13873"/>
                    <a:pt x="252" y="13690"/>
                  </a:cubicBezTo>
                  <a:cubicBezTo>
                    <a:pt x="252" y="13644"/>
                    <a:pt x="206" y="13622"/>
                    <a:pt x="184" y="13622"/>
                  </a:cubicBezTo>
                  <a:close/>
                  <a:moveTo>
                    <a:pt x="369" y="14734"/>
                  </a:moveTo>
                  <a:cubicBezTo>
                    <a:pt x="361" y="14734"/>
                    <a:pt x="352" y="14736"/>
                    <a:pt x="343" y="14740"/>
                  </a:cubicBezTo>
                  <a:cubicBezTo>
                    <a:pt x="320" y="14740"/>
                    <a:pt x="298" y="14786"/>
                    <a:pt x="298" y="14809"/>
                  </a:cubicBezTo>
                  <a:cubicBezTo>
                    <a:pt x="320" y="14991"/>
                    <a:pt x="366" y="15197"/>
                    <a:pt x="412" y="15379"/>
                  </a:cubicBezTo>
                  <a:cubicBezTo>
                    <a:pt x="412" y="15402"/>
                    <a:pt x="457" y="15425"/>
                    <a:pt x="480" y="15425"/>
                  </a:cubicBezTo>
                  <a:lnTo>
                    <a:pt x="503" y="15425"/>
                  </a:lnTo>
                  <a:cubicBezTo>
                    <a:pt x="526" y="15425"/>
                    <a:pt x="549" y="15379"/>
                    <a:pt x="549" y="15334"/>
                  </a:cubicBezTo>
                  <a:cubicBezTo>
                    <a:pt x="503" y="15151"/>
                    <a:pt x="457" y="14968"/>
                    <a:pt x="435" y="14786"/>
                  </a:cubicBezTo>
                  <a:cubicBezTo>
                    <a:pt x="435" y="14767"/>
                    <a:pt x="405" y="14734"/>
                    <a:pt x="369" y="14734"/>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67"/>
            <p:cNvSpPr/>
            <p:nvPr/>
          </p:nvSpPr>
          <p:spPr>
            <a:xfrm>
              <a:off x="7154692" y="4585764"/>
              <a:ext cx="10713" cy="19272"/>
            </a:xfrm>
            <a:custGeom>
              <a:avLst/>
              <a:gdLst/>
              <a:ahLst/>
              <a:cxnLst/>
              <a:rect l="l" t="t" r="r" b="b"/>
              <a:pathLst>
                <a:path w="229" h="412" extrusionOk="0">
                  <a:moveTo>
                    <a:pt x="46" y="1"/>
                  </a:moveTo>
                  <a:cubicBezTo>
                    <a:pt x="24" y="1"/>
                    <a:pt x="1" y="46"/>
                    <a:pt x="1" y="92"/>
                  </a:cubicBezTo>
                  <a:cubicBezTo>
                    <a:pt x="24" y="183"/>
                    <a:pt x="46" y="275"/>
                    <a:pt x="69" y="366"/>
                  </a:cubicBezTo>
                  <a:cubicBezTo>
                    <a:pt x="92" y="389"/>
                    <a:pt x="115" y="412"/>
                    <a:pt x="138" y="412"/>
                  </a:cubicBezTo>
                  <a:lnTo>
                    <a:pt x="161" y="412"/>
                  </a:lnTo>
                  <a:cubicBezTo>
                    <a:pt x="206" y="389"/>
                    <a:pt x="229" y="366"/>
                    <a:pt x="206" y="320"/>
                  </a:cubicBezTo>
                  <a:cubicBezTo>
                    <a:pt x="183" y="229"/>
                    <a:pt x="161" y="138"/>
                    <a:pt x="138" y="46"/>
                  </a:cubicBezTo>
                  <a:cubicBezTo>
                    <a:pt x="138" y="24"/>
                    <a:pt x="92"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67"/>
            <p:cNvSpPr/>
            <p:nvPr/>
          </p:nvSpPr>
          <p:spPr>
            <a:xfrm>
              <a:off x="7339426" y="3813000"/>
              <a:ext cx="16046" cy="16887"/>
            </a:xfrm>
            <a:custGeom>
              <a:avLst/>
              <a:gdLst/>
              <a:ahLst/>
              <a:cxnLst/>
              <a:rect l="l" t="t" r="r" b="b"/>
              <a:pathLst>
                <a:path w="343" h="361" extrusionOk="0">
                  <a:moveTo>
                    <a:pt x="274" y="1"/>
                  </a:moveTo>
                  <a:cubicBezTo>
                    <a:pt x="257" y="1"/>
                    <a:pt x="240" y="7"/>
                    <a:pt x="229" y="18"/>
                  </a:cubicBezTo>
                  <a:cubicBezTo>
                    <a:pt x="229" y="18"/>
                    <a:pt x="160" y="87"/>
                    <a:pt x="23" y="223"/>
                  </a:cubicBezTo>
                  <a:cubicBezTo>
                    <a:pt x="1" y="269"/>
                    <a:pt x="1" y="315"/>
                    <a:pt x="23" y="338"/>
                  </a:cubicBezTo>
                  <a:cubicBezTo>
                    <a:pt x="46" y="338"/>
                    <a:pt x="69" y="360"/>
                    <a:pt x="69" y="360"/>
                  </a:cubicBezTo>
                  <a:cubicBezTo>
                    <a:pt x="92" y="360"/>
                    <a:pt x="115" y="338"/>
                    <a:pt x="137" y="338"/>
                  </a:cubicBezTo>
                  <a:cubicBezTo>
                    <a:pt x="252" y="201"/>
                    <a:pt x="320" y="132"/>
                    <a:pt x="320" y="132"/>
                  </a:cubicBezTo>
                  <a:cubicBezTo>
                    <a:pt x="343" y="109"/>
                    <a:pt x="343" y="64"/>
                    <a:pt x="320" y="18"/>
                  </a:cubicBezTo>
                  <a:cubicBezTo>
                    <a:pt x="309" y="7"/>
                    <a:pt x="292" y="1"/>
                    <a:pt x="2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67"/>
            <p:cNvSpPr/>
            <p:nvPr/>
          </p:nvSpPr>
          <p:spPr>
            <a:xfrm>
              <a:off x="7104497" y="3842938"/>
              <a:ext cx="224310" cy="721543"/>
            </a:xfrm>
            <a:custGeom>
              <a:avLst/>
              <a:gdLst/>
              <a:ahLst/>
              <a:cxnLst/>
              <a:rect l="l" t="t" r="r" b="b"/>
              <a:pathLst>
                <a:path w="4795" h="15425" extrusionOk="0">
                  <a:moveTo>
                    <a:pt x="4726" y="0"/>
                  </a:moveTo>
                  <a:cubicBezTo>
                    <a:pt x="4709" y="0"/>
                    <a:pt x="4692" y="6"/>
                    <a:pt x="4680" y="17"/>
                  </a:cubicBezTo>
                  <a:cubicBezTo>
                    <a:pt x="4566" y="154"/>
                    <a:pt x="4452" y="291"/>
                    <a:pt x="4315" y="474"/>
                  </a:cubicBezTo>
                  <a:cubicBezTo>
                    <a:pt x="4292" y="496"/>
                    <a:pt x="4292" y="542"/>
                    <a:pt x="4315" y="565"/>
                  </a:cubicBezTo>
                  <a:cubicBezTo>
                    <a:pt x="4338" y="565"/>
                    <a:pt x="4361" y="588"/>
                    <a:pt x="4361" y="588"/>
                  </a:cubicBezTo>
                  <a:cubicBezTo>
                    <a:pt x="4383" y="588"/>
                    <a:pt x="4406" y="565"/>
                    <a:pt x="4429" y="542"/>
                  </a:cubicBezTo>
                  <a:cubicBezTo>
                    <a:pt x="4543" y="382"/>
                    <a:pt x="4680" y="245"/>
                    <a:pt x="4771" y="108"/>
                  </a:cubicBezTo>
                  <a:cubicBezTo>
                    <a:pt x="4794" y="86"/>
                    <a:pt x="4794" y="40"/>
                    <a:pt x="4771" y="17"/>
                  </a:cubicBezTo>
                  <a:cubicBezTo>
                    <a:pt x="4760" y="6"/>
                    <a:pt x="4743" y="0"/>
                    <a:pt x="4726" y="0"/>
                  </a:cubicBezTo>
                  <a:close/>
                  <a:moveTo>
                    <a:pt x="4018" y="890"/>
                  </a:moveTo>
                  <a:cubicBezTo>
                    <a:pt x="4001" y="890"/>
                    <a:pt x="3984" y="896"/>
                    <a:pt x="3973" y="907"/>
                  </a:cubicBezTo>
                  <a:cubicBezTo>
                    <a:pt x="3858" y="1067"/>
                    <a:pt x="3744" y="1204"/>
                    <a:pt x="3630" y="1364"/>
                  </a:cubicBezTo>
                  <a:cubicBezTo>
                    <a:pt x="3607" y="1409"/>
                    <a:pt x="3607" y="1455"/>
                    <a:pt x="3653" y="1478"/>
                  </a:cubicBezTo>
                  <a:lnTo>
                    <a:pt x="3676" y="1478"/>
                  </a:lnTo>
                  <a:cubicBezTo>
                    <a:pt x="3699" y="1478"/>
                    <a:pt x="3721" y="1478"/>
                    <a:pt x="3744" y="1455"/>
                  </a:cubicBezTo>
                  <a:cubicBezTo>
                    <a:pt x="3858" y="1295"/>
                    <a:pt x="3973" y="1136"/>
                    <a:pt x="4064" y="999"/>
                  </a:cubicBezTo>
                  <a:cubicBezTo>
                    <a:pt x="4109" y="976"/>
                    <a:pt x="4087" y="930"/>
                    <a:pt x="4064" y="907"/>
                  </a:cubicBezTo>
                  <a:cubicBezTo>
                    <a:pt x="4052" y="896"/>
                    <a:pt x="4035" y="890"/>
                    <a:pt x="4018" y="890"/>
                  </a:cubicBezTo>
                  <a:close/>
                  <a:moveTo>
                    <a:pt x="3367" y="1811"/>
                  </a:moveTo>
                  <a:cubicBezTo>
                    <a:pt x="3343" y="1811"/>
                    <a:pt x="3327" y="1827"/>
                    <a:pt x="3311" y="1843"/>
                  </a:cubicBezTo>
                  <a:cubicBezTo>
                    <a:pt x="3196" y="2003"/>
                    <a:pt x="3105" y="2163"/>
                    <a:pt x="2991" y="2323"/>
                  </a:cubicBezTo>
                  <a:cubicBezTo>
                    <a:pt x="2968" y="2345"/>
                    <a:pt x="2968" y="2391"/>
                    <a:pt x="3014" y="2414"/>
                  </a:cubicBezTo>
                  <a:cubicBezTo>
                    <a:pt x="3014" y="2414"/>
                    <a:pt x="3037" y="2437"/>
                    <a:pt x="3060" y="2437"/>
                  </a:cubicBezTo>
                  <a:cubicBezTo>
                    <a:pt x="3082" y="2437"/>
                    <a:pt x="3105" y="2414"/>
                    <a:pt x="3105" y="2391"/>
                  </a:cubicBezTo>
                  <a:cubicBezTo>
                    <a:pt x="3219" y="2231"/>
                    <a:pt x="3311" y="2071"/>
                    <a:pt x="3425" y="1912"/>
                  </a:cubicBezTo>
                  <a:cubicBezTo>
                    <a:pt x="3448" y="1889"/>
                    <a:pt x="3425" y="1843"/>
                    <a:pt x="3402" y="1820"/>
                  </a:cubicBezTo>
                  <a:cubicBezTo>
                    <a:pt x="3389" y="1814"/>
                    <a:pt x="3377" y="1811"/>
                    <a:pt x="3367" y="1811"/>
                  </a:cubicBezTo>
                  <a:close/>
                  <a:moveTo>
                    <a:pt x="2761" y="2770"/>
                  </a:moveTo>
                  <a:cubicBezTo>
                    <a:pt x="2738" y="2770"/>
                    <a:pt x="2710" y="2786"/>
                    <a:pt x="2694" y="2802"/>
                  </a:cubicBezTo>
                  <a:cubicBezTo>
                    <a:pt x="2603" y="2962"/>
                    <a:pt x="2512" y="3121"/>
                    <a:pt x="2398" y="3304"/>
                  </a:cubicBezTo>
                  <a:cubicBezTo>
                    <a:pt x="2398" y="3327"/>
                    <a:pt x="2398" y="3372"/>
                    <a:pt x="2443" y="3395"/>
                  </a:cubicBezTo>
                  <a:lnTo>
                    <a:pt x="2466" y="3395"/>
                  </a:lnTo>
                  <a:cubicBezTo>
                    <a:pt x="2489" y="3395"/>
                    <a:pt x="2512" y="3395"/>
                    <a:pt x="2535" y="3372"/>
                  </a:cubicBezTo>
                  <a:cubicBezTo>
                    <a:pt x="2626" y="3190"/>
                    <a:pt x="2717" y="3030"/>
                    <a:pt x="2808" y="2870"/>
                  </a:cubicBezTo>
                  <a:cubicBezTo>
                    <a:pt x="2831" y="2847"/>
                    <a:pt x="2831" y="2802"/>
                    <a:pt x="2786" y="2779"/>
                  </a:cubicBezTo>
                  <a:cubicBezTo>
                    <a:pt x="2779" y="2772"/>
                    <a:pt x="2770" y="2770"/>
                    <a:pt x="2761" y="2770"/>
                  </a:cubicBezTo>
                  <a:close/>
                  <a:moveTo>
                    <a:pt x="2238" y="3760"/>
                  </a:moveTo>
                  <a:cubicBezTo>
                    <a:pt x="2192" y="3760"/>
                    <a:pt x="2147" y="3760"/>
                    <a:pt x="2124" y="3806"/>
                  </a:cubicBezTo>
                  <a:cubicBezTo>
                    <a:pt x="2055" y="3966"/>
                    <a:pt x="1964" y="4126"/>
                    <a:pt x="1873" y="4308"/>
                  </a:cubicBezTo>
                  <a:cubicBezTo>
                    <a:pt x="1850" y="4331"/>
                    <a:pt x="1873" y="4377"/>
                    <a:pt x="1895" y="4400"/>
                  </a:cubicBezTo>
                  <a:lnTo>
                    <a:pt x="1941" y="4400"/>
                  </a:lnTo>
                  <a:cubicBezTo>
                    <a:pt x="1964" y="4400"/>
                    <a:pt x="1987" y="4400"/>
                    <a:pt x="2010" y="4377"/>
                  </a:cubicBezTo>
                  <a:cubicBezTo>
                    <a:pt x="2078" y="4194"/>
                    <a:pt x="2169" y="4034"/>
                    <a:pt x="2261" y="3852"/>
                  </a:cubicBezTo>
                  <a:cubicBezTo>
                    <a:pt x="2283" y="3829"/>
                    <a:pt x="2261" y="3783"/>
                    <a:pt x="2238" y="3760"/>
                  </a:cubicBezTo>
                  <a:close/>
                  <a:moveTo>
                    <a:pt x="1688" y="4778"/>
                  </a:moveTo>
                  <a:cubicBezTo>
                    <a:pt x="1665" y="4778"/>
                    <a:pt x="1638" y="4794"/>
                    <a:pt x="1622" y="4810"/>
                  </a:cubicBezTo>
                  <a:cubicBezTo>
                    <a:pt x="1553" y="4993"/>
                    <a:pt x="1485" y="5153"/>
                    <a:pt x="1393" y="5335"/>
                  </a:cubicBezTo>
                  <a:cubicBezTo>
                    <a:pt x="1393" y="5381"/>
                    <a:pt x="1393" y="5427"/>
                    <a:pt x="1439" y="5427"/>
                  </a:cubicBezTo>
                  <a:lnTo>
                    <a:pt x="1462" y="5427"/>
                  </a:lnTo>
                  <a:cubicBezTo>
                    <a:pt x="1485" y="5427"/>
                    <a:pt x="1507" y="5427"/>
                    <a:pt x="1530" y="5404"/>
                  </a:cubicBezTo>
                  <a:cubicBezTo>
                    <a:pt x="1599" y="5221"/>
                    <a:pt x="1690" y="5039"/>
                    <a:pt x="1758" y="4879"/>
                  </a:cubicBezTo>
                  <a:cubicBezTo>
                    <a:pt x="1781" y="4833"/>
                    <a:pt x="1758" y="4810"/>
                    <a:pt x="1713" y="4788"/>
                  </a:cubicBezTo>
                  <a:cubicBezTo>
                    <a:pt x="1706" y="4781"/>
                    <a:pt x="1698" y="4778"/>
                    <a:pt x="1688" y="4778"/>
                  </a:cubicBezTo>
                  <a:close/>
                  <a:moveTo>
                    <a:pt x="1244" y="5828"/>
                  </a:moveTo>
                  <a:cubicBezTo>
                    <a:pt x="1220" y="5828"/>
                    <a:pt x="1204" y="5844"/>
                    <a:pt x="1188" y="5860"/>
                  </a:cubicBezTo>
                  <a:cubicBezTo>
                    <a:pt x="1119" y="6043"/>
                    <a:pt x="1051" y="6226"/>
                    <a:pt x="982" y="6408"/>
                  </a:cubicBezTo>
                  <a:cubicBezTo>
                    <a:pt x="982" y="6431"/>
                    <a:pt x="982" y="6477"/>
                    <a:pt x="1028" y="6500"/>
                  </a:cubicBezTo>
                  <a:lnTo>
                    <a:pt x="1051" y="6500"/>
                  </a:lnTo>
                  <a:cubicBezTo>
                    <a:pt x="1074" y="6500"/>
                    <a:pt x="1119" y="6477"/>
                    <a:pt x="1119" y="6454"/>
                  </a:cubicBezTo>
                  <a:cubicBezTo>
                    <a:pt x="1188" y="6271"/>
                    <a:pt x="1256" y="6089"/>
                    <a:pt x="1325" y="5929"/>
                  </a:cubicBezTo>
                  <a:cubicBezTo>
                    <a:pt x="1325" y="5883"/>
                    <a:pt x="1302" y="5838"/>
                    <a:pt x="1279" y="5838"/>
                  </a:cubicBezTo>
                  <a:cubicBezTo>
                    <a:pt x="1266" y="5831"/>
                    <a:pt x="1254" y="5828"/>
                    <a:pt x="1244" y="5828"/>
                  </a:cubicBezTo>
                  <a:close/>
                  <a:moveTo>
                    <a:pt x="891" y="6888"/>
                  </a:moveTo>
                  <a:cubicBezTo>
                    <a:pt x="845" y="6888"/>
                    <a:pt x="823" y="6910"/>
                    <a:pt x="800" y="6933"/>
                  </a:cubicBezTo>
                  <a:cubicBezTo>
                    <a:pt x="754" y="7116"/>
                    <a:pt x="686" y="7298"/>
                    <a:pt x="640" y="7481"/>
                  </a:cubicBezTo>
                  <a:cubicBezTo>
                    <a:pt x="617" y="7527"/>
                    <a:pt x="640" y="7572"/>
                    <a:pt x="686" y="7572"/>
                  </a:cubicBezTo>
                  <a:lnTo>
                    <a:pt x="709" y="7572"/>
                  </a:lnTo>
                  <a:cubicBezTo>
                    <a:pt x="731" y="7572"/>
                    <a:pt x="754" y="7549"/>
                    <a:pt x="777" y="7527"/>
                  </a:cubicBezTo>
                  <a:cubicBezTo>
                    <a:pt x="823" y="7344"/>
                    <a:pt x="891" y="7161"/>
                    <a:pt x="937" y="6979"/>
                  </a:cubicBezTo>
                  <a:cubicBezTo>
                    <a:pt x="960" y="6956"/>
                    <a:pt x="937" y="6910"/>
                    <a:pt x="891" y="6888"/>
                  </a:cubicBezTo>
                  <a:close/>
                  <a:moveTo>
                    <a:pt x="572" y="7983"/>
                  </a:moveTo>
                  <a:cubicBezTo>
                    <a:pt x="549" y="7983"/>
                    <a:pt x="503" y="8006"/>
                    <a:pt x="480" y="8029"/>
                  </a:cubicBezTo>
                  <a:cubicBezTo>
                    <a:pt x="435" y="8211"/>
                    <a:pt x="412" y="8417"/>
                    <a:pt x="366" y="8599"/>
                  </a:cubicBezTo>
                  <a:cubicBezTo>
                    <a:pt x="343" y="8622"/>
                    <a:pt x="389" y="8668"/>
                    <a:pt x="412" y="8668"/>
                  </a:cubicBezTo>
                  <a:lnTo>
                    <a:pt x="435" y="8668"/>
                  </a:lnTo>
                  <a:cubicBezTo>
                    <a:pt x="457" y="8668"/>
                    <a:pt x="503" y="8645"/>
                    <a:pt x="503" y="8622"/>
                  </a:cubicBezTo>
                  <a:cubicBezTo>
                    <a:pt x="549" y="8440"/>
                    <a:pt x="572" y="8257"/>
                    <a:pt x="617" y="8074"/>
                  </a:cubicBezTo>
                  <a:cubicBezTo>
                    <a:pt x="640" y="8029"/>
                    <a:pt x="617" y="8006"/>
                    <a:pt x="572" y="7983"/>
                  </a:cubicBezTo>
                  <a:close/>
                  <a:moveTo>
                    <a:pt x="308" y="9093"/>
                  </a:moveTo>
                  <a:cubicBezTo>
                    <a:pt x="276" y="9093"/>
                    <a:pt x="252" y="9114"/>
                    <a:pt x="252" y="9147"/>
                  </a:cubicBezTo>
                  <a:cubicBezTo>
                    <a:pt x="206" y="9330"/>
                    <a:pt x="184" y="9535"/>
                    <a:pt x="161" y="9718"/>
                  </a:cubicBezTo>
                  <a:cubicBezTo>
                    <a:pt x="161" y="9741"/>
                    <a:pt x="184" y="9786"/>
                    <a:pt x="229" y="9786"/>
                  </a:cubicBezTo>
                  <a:cubicBezTo>
                    <a:pt x="275" y="9786"/>
                    <a:pt x="298" y="9764"/>
                    <a:pt x="298" y="9741"/>
                  </a:cubicBezTo>
                  <a:cubicBezTo>
                    <a:pt x="320" y="9558"/>
                    <a:pt x="366" y="9353"/>
                    <a:pt x="389" y="9170"/>
                  </a:cubicBezTo>
                  <a:cubicBezTo>
                    <a:pt x="389" y="9147"/>
                    <a:pt x="366" y="9102"/>
                    <a:pt x="343" y="9102"/>
                  </a:cubicBezTo>
                  <a:cubicBezTo>
                    <a:pt x="331" y="9095"/>
                    <a:pt x="319" y="9093"/>
                    <a:pt x="308" y="9093"/>
                  </a:cubicBezTo>
                  <a:close/>
                  <a:moveTo>
                    <a:pt x="161" y="10220"/>
                  </a:moveTo>
                  <a:cubicBezTo>
                    <a:pt x="115" y="10220"/>
                    <a:pt x="92" y="10243"/>
                    <a:pt x="92" y="10289"/>
                  </a:cubicBezTo>
                  <a:cubicBezTo>
                    <a:pt x="69" y="10471"/>
                    <a:pt x="47" y="10654"/>
                    <a:pt x="47" y="10836"/>
                  </a:cubicBezTo>
                  <a:cubicBezTo>
                    <a:pt x="47" y="10882"/>
                    <a:pt x="69" y="10928"/>
                    <a:pt x="92" y="10928"/>
                  </a:cubicBezTo>
                  <a:lnTo>
                    <a:pt x="115" y="10928"/>
                  </a:lnTo>
                  <a:cubicBezTo>
                    <a:pt x="138" y="10928"/>
                    <a:pt x="184" y="10882"/>
                    <a:pt x="184" y="10859"/>
                  </a:cubicBezTo>
                  <a:cubicBezTo>
                    <a:pt x="184" y="10677"/>
                    <a:pt x="206" y="10471"/>
                    <a:pt x="229" y="10289"/>
                  </a:cubicBezTo>
                  <a:cubicBezTo>
                    <a:pt x="229" y="10266"/>
                    <a:pt x="206" y="10220"/>
                    <a:pt x="161" y="10220"/>
                  </a:cubicBezTo>
                  <a:close/>
                  <a:moveTo>
                    <a:pt x="92" y="11338"/>
                  </a:moveTo>
                  <a:cubicBezTo>
                    <a:pt x="47" y="11338"/>
                    <a:pt x="1" y="11384"/>
                    <a:pt x="1" y="11407"/>
                  </a:cubicBezTo>
                  <a:cubicBezTo>
                    <a:pt x="1" y="11590"/>
                    <a:pt x="1" y="11772"/>
                    <a:pt x="1" y="11932"/>
                  </a:cubicBezTo>
                  <a:lnTo>
                    <a:pt x="1" y="11978"/>
                  </a:lnTo>
                  <a:cubicBezTo>
                    <a:pt x="1" y="12023"/>
                    <a:pt x="24" y="12046"/>
                    <a:pt x="69" y="12046"/>
                  </a:cubicBezTo>
                  <a:cubicBezTo>
                    <a:pt x="115" y="12046"/>
                    <a:pt x="138" y="12023"/>
                    <a:pt x="138" y="11978"/>
                  </a:cubicBezTo>
                  <a:lnTo>
                    <a:pt x="138" y="11932"/>
                  </a:lnTo>
                  <a:cubicBezTo>
                    <a:pt x="138" y="11772"/>
                    <a:pt x="138" y="11590"/>
                    <a:pt x="138" y="11430"/>
                  </a:cubicBezTo>
                  <a:cubicBezTo>
                    <a:pt x="161" y="11384"/>
                    <a:pt x="115" y="11338"/>
                    <a:pt x="92" y="11338"/>
                  </a:cubicBezTo>
                  <a:close/>
                  <a:moveTo>
                    <a:pt x="69" y="12480"/>
                  </a:moveTo>
                  <a:cubicBezTo>
                    <a:pt x="47" y="12480"/>
                    <a:pt x="1" y="12525"/>
                    <a:pt x="1" y="12548"/>
                  </a:cubicBezTo>
                  <a:cubicBezTo>
                    <a:pt x="24" y="12754"/>
                    <a:pt x="24" y="12936"/>
                    <a:pt x="47" y="13119"/>
                  </a:cubicBezTo>
                  <a:cubicBezTo>
                    <a:pt x="47" y="13165"/>
                    <a:pt x="69" y="13187"/>
                    <a:pt x="115" y="13187"/>
                  </a:cubicBezTo>
                  <a:cubicBezTo>
                    <a:pt x="161" y="13187"/>
                    <a:pt x="184" y="13142"/>
                    <a:pt x="184" y="13119"/>
                  </a:cubicBezTo>
                  <a:cubicBezTo>
                    <a:pt x="161" y="12936"/>
                    <a:pt x="161" y="12731"/>
                    <a:pt x="161" y="12548"/>
                  </a:cubicBezTo>
                  <a:cubicBezTo>
                    <a:pt x="161" y="12503"/>
                    <a:pt x="115" y="12480"/>
                    <a:pt x="69" y="12480"/>
                  </a:cubicBezTo>
                  <a:close/>
                  <a:moveTo>
                    <a:pt x="184" y="13615"/>
                  </a:moveTo>
                  <a:cubicBezTo>
                    <a:pt x="177" y="13615"/>
                    <a:pt x="169" y="13617"/>
                    <a:pt x="161" y="13621"/>
                  </a:cubicBezTo>
                  <a:cubicBezTo>
                    <a:pt x="115" y="13621"/>
                    <a:pt x="92" y="13644"/>
                    <a:pt x="92" y="13689"/>
                  </a:cubicBezTo>
                  <a:cubicBezTo>
                    <a:pt x="115" y="13872"/>
                    <a:pt x="138" y="14078"/>
                    <a:pt x="184" y="14260"/>
                  </a:cubicBezTo>
                  <a:cubicBezTo>
                    <a:pt x="184" y="14283"/>
                    <a:pt x="206" y="14306"/>
                    <a:pt x="252" y="14306"/>
                  </a:cubicBezTo>
                  <a:cubicBezTo>
                    <a:pt x="298" y="14306"/>
                    <a:pt x="320" y="14283"/>
                    <a:pt x="320" y="14237"/>
                  </a:cubicBezTo>
                  <a:cubicBezTo>
                    <a:pt x="298" y="14055"/>
                    <a:pt x="252" y="13849"/>
                    <a:pt x="229" y="13667"/>
                  </a:cubicBezTo>
                  <a:cubicBezTo>
                    <a:pt x="229" y="13648"/>
                    <a:pt x="214" y="13615"/>
                    <a:pt x="184" y="13615"/>
                  </a:cubicBezTo>
                  <a:close/>
                  <a:moveTo>
                    <a:pt x="346" y="14733"/>
                  </a:moveTo>
                  <a:cubicBezTo>
                    <a:pt x="338" y="14733"/>
                    <a:pt x="329" y="14735"/>
                    <a:pt x="320" y="14739"/>
                  </a:cubicBezTo>
                  <a:cubicBezTo>
                    <a:pt x="298" y="14739"/>
                    <a:pt x="275" y="14785"/>
                    <a:pt x="275" y="14808"/>
                  </a:cubicBezTo>
                  <a:cubicBezTo>
                    <a:pt x="320" y="15013"/>
                    <a:pt x="343" y="15196"/>
                    <a:pt x="389" y="15379"/>
                  </a:cubicBezTo>
                  <a:cubicBezTo>
                    <a:pt x="389" y="15401"/>
                    <a:pt x="435" y="15424"/>
                    <a:pt x="457" y="15424"/>
                  </a:cubicBezTo>
                  <a:lnTo>
                    <a:pt x="480" y="15424"/>
                  </a:lnTo>
                  <a:cubicBezTo>
                    <a:pt x="526" y="15424"/>
                    <a:pt x="549" y="15379"/>
                    <a:pt x="526" y="15333"/>
                  </a:cubicBezTo>
                  <a:cubicBezTo>
                    <a:pt x="480" y="15150"/>
                    <a:pt x="457" y="14968"/>
                    <a:pt x="412" y="14785"/>
                  </a:cubicBezTo>
                  <a:cubicBezTo>
                    <a:pt x="412" y="14767"/>
                    <a:pt x="382" y="14733"/>
                    <a:pt x="346" y="14733"/>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67"/>
            <p:cNvSpPr/>
            <p:nvPr/>
          </p:nvSpPr>
          <p:spPr>
            <a:xfrm>
              <a:off x="7129057" y="4583659"/>
              <a:ext cx="10759" cy="19226"/>
            </a:xfrm>
            <a:custGeom>
              <a:avLst/>
              <a:gdLst/>
              <a:ahLst/>
              <a:cxnLst/>
              <a:rect l="l" t="t" r="r" b="b"/>
              <a:pathLst>
                <a:path w="230" h="411" extrusionOk="0">
                  <a:moveTo>
                    <a:pt x="47" y="0"/>
                  </a:moveTo>
                  <a:cubicBezTo>
                    <a:pt x="24" y="23"/>
                    <a:pt x="1" y="46"/>
                    <a:pt x="1" y="91"/>
                  </a:cubicBezTo>
                  <a:cubicBezTo>
                    <a:pt x="24" y="183"/>
                    <a:pt x="47" y="274"/>
                    <a:pt x="92" y="365"/>
                  </a:cubicBezTo>
                  <a:cubicBezTo>
                    <a:pt x="92" y="388"/>
                    <a:pt x="115" y="411"/>
                    <a:pt x="161" y="411"/>
                  </a:cubicBezTo>
                  <a:cubicBezTo>
                    <a:pt x="206" y="411"/>
                    <a:pt x="229" y="365"/>
                    <a:pt x="229" y="320"/>
                  </a:cubicBezTo>
                  <a:cubicBezTo>
                    <a:pt x="184" y="228"/>
                    <a:pt x="161" y="137"/>
                    <a:pt x="138" y="46"/>
                  </a:cubicBezTo>
                  <a:cubicBezTo>
                    <a:pt x="138" y="23"/>
                    <a:pt x="92" y="0"/>
                    <a:pt x="4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67"/>
            <p:cNvSpPr/>
            <p:nvPr/>
          </p:nvSpPr>
          <p:spPr>
            <a:xfrm>
              <a:off x="7816723" y="3468343"/>
              <a:ext cx="99361" cy="60437"/>
            </a:xfrm>
            <a:custGeom>
              <a:avLst/>
              <a:gdLst/>
              <a:ahLst/>
              <a:cxnLst/>
              <a:rect l="l" t="t" r="r" b="b"/>
              <a:pathLst>
                <a:path w="2124" h="1292" extrusionOk="0">
                  <a:moveTo>
                    <a:pt x="1738" y="0"/>
                  </a:moveTo>
                  <a:cubicBezTo>
                    <a:pt x="1371" y="0"/>
                    <a:pt x="828" y="35"/>
                    <a:pt x="503" y="219"/>
                  </a:cubicBezTo>
                  <a:cubicBezTo>
                    <a:pt x="0" y="538"/>
                    <a:pt x="46" y="1292"/>
                    <a:pt x="46" y="1292"/>
                  </a:cubicBezTo>
                  <a:lnTo>
                    <a:pt x="2123" y="13"/>
                  </a:lnTo>
                  <a:cubicBezTo>
                    <a:pt x="2123" y="13"/>
                    <a:pt x="1964" y="0"/>
                    <a:pt x="1738"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67"/>
            <p:cNvSpPr/>
            <p:nvPr/>
          </p:nvSpPr>
          <p:spPr>
            <a:xfrm>
              <a:off x="7457967" y="3477512"/>
              <a:ext cx="499751" cy="507208"/>
            </a:xfrm>
            <a:custGeom>
              <a:avLst/>
              <a:gdLst/>
              <a:ahLst/>
              <a:cxnLst/>
              <a:rect l="l" t="t" r="r" b="b"/>
              <a:pathLst>
                <a:path w="10683" h="10843" extrusionOk="0">
                  <a:moveTo>
                    <a:pt x="4360" y="0"/>
                  </a:moveTo>
                  <a:lnTo>
                    <a:pt x="0" y="3903"/>
                  </a:lnTo>
                  <a:lnTo>
                    <a:pt x="342" y="4383"/>
                  </a:lnTo>
                  <a:lnTo>
                    <a:pt x="479" y="4565"/>
                  </a:lnTo>
                  <a:lnTo>
                    <a:pt x="4428" y="10066"/>
                  </a:lnTo>
                  <a:lnTo>
                    <a:pt x="4565" y="10249"/>
                  </a:lnTo>
                  <a:lnTo>
                    <a:pt x="4999" y="10842"/>
                  </a:lnTo>
                  <a:cubicBezTo>
                    <a:pt x="7350" y="9450"/>
                    <a:pt x="9222" y="7738"/>
                    <a:pt x="10682" y="5729"/>
                  </a:cubicBezTo>
                  <a:lnTo>
                    <a:pt x="10180" y="5273"/>
                  </a:lnTo>
                  <a:lnTo>
                    <a:pt x="10020" y="5113"/>
                  </a:lnTo>
                  <a:lnTo>
                    <a:pt x="4908" y="502"/>
                  </a:lnTo>
                  <a:lnTo>
                    <a:pt x="4748" y="342"/>
                  </a:lnTo>
                  <a:lnTo>
                    <a:pt x="4360"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67"/>
            <p:cNvSpPr/>
            <p:nvPr/>
          </p:nvSpPr>
          <p:spPr>
            <a:xfrm>
              <a:off x="7473966" y="3493510"/>
              <a:ext cx="213597" cy="197588"/>
            </a:xfrm>
            <a:custGeom>
              <a:avLst/>
              <a:gdLst/>
              <a:ahLst/>
              <a:cxnLst/>
              <a:rect l="l" t="t" r="r" b="b"/>
              <a:pathLst>
                <a:path w="4566" h="4224" extrusionOk="0">
                  <a:moveTo>
                    <a:pt x="4406" y="0"/>
                  </a:moveTo>
                  <a:lnTo>
                    <a:pt x="0" y="4041"/>
                  </a:lnTo>
                  <a:lnTo>
                    <a:pt x="137" y="4223"/>
                  </a:lnTo>
                  <a:lnTo>
                    <a:pt x="4566" y="160"/>
                  </a:lnTo>
                  <a:lnTo>
                    <a:pt x="440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67"/>
            <p:cNvSpPr/>
            <p:nvPr/>
          </p:nvSpPr>
          <p:spPr>
            <a:xfrm>
              <a:off x="7665109" y="3716638"/>
              <a:ext cx="269125" cy="240296"/>
            </a:xfrm>
            <a:custGeom>
              <a:avLst/>
              <a:gdLst/>
              <a:ahLst/>
              <a:cxnLst/>
              <a:rect l="l" t="t" r="r" b="b"/>
              <a:pathLst>
                <a:path w="5753" h="5137" extrusionOk="0">
                  <a:moveTo>
                    <a:pt x="5592" y="1"/>
                  </a:moveTo>
                  <a:cubicBezTo>
                    <a:pt x="3721" y="2649"/>
                    <a:pt x="1096" y="4338"/>
                    <a:pt x="0" y="4954"/>
                  </a:cubicBezTo>
                  <a:lnTo>
                    <a:pt x="137" y="5137"/>
                  </a:lnTo>
                  <a:cubicBezTo>
                    <a:pt x="1233" y="4498"/>
                    <a:pt x="3881" y="2786"/>
                    <a:pt x="5752" y="161"/>
                  </a:cubicBezTo>
                  <a:lnTo>
                    <a:pt x="559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67"/>
            <p:cNvSpPr/>
            <p:nvPr/>
          </p:nvSpPr>
          <p:spPr>
            <a:xfrm>
              <a:off x="7339426" y="3772023"/>
              <a:ext cx="263792" cy="69231"/>
            </a:xfrm>
            <a:custGeom>
              <a:avLst/>
              <a:gdLst/>
              <a:ahLst/>
              <a:cxnLst/>
              <a:rect l="l" t="t" r="r" b="b"/>
              <a:pathLst>
                <a:path w="5639" h="1480" extrusionOk="0">
                  <a:moveTo>
                    <a:pt x="1716" y="0"/>
                  </a:moveTo>
                  <a:cubicBezTo>
                    <a:pt x="1602" y="0"/>
                    <a:pt x="1486" y="7"/>
                    <a:pt x="1370" y="27"/>
                  </a:cubicBezTo>
                  <a:cubicBezTo>
                    <a:pt x="1096" y="72"/>
                    <a:pt x="845" y="164"/>
                    <a:pt x="617" y="301"/>
                  </a:cubicBezTo>
                  <a:cubicBezTo>
                    <a:pt x="389" y="415"/>
                    <a:pt x="183" y="574"/>
                    <a:pt x="1" y="757"/>
                  </a:cubicBezTo>
                  <a:cubicBezTo>
                    <a:pt x="69" y="963"/>
                    <a:pt x="206" y="1099"/>
                    <a:pt x="389" y="1191"/>
                  </a:cubicBezTo>
                  <a:cubicBezTo>
                    <a:pt x="571" y="1077"/>
                    <a:pt x="731" y="963"/>
                    <a:pt x="914" y="894"/>
                  </a:cubicBezTo>
                  <a:cubicBezTo>
                    <a:pt x="1096" y="826"/>
                    <a:pt x="1256" y="780"/>
                    <a:pt x="1439" y="780"/>
                  </a:cubicBezTo>
                  <a:cubicBezTo>
                    <a:pt x="1465" y="778"/>
                    <a:pt x="1492" y="777"/>
                    <a:pt x="1519" y="777"/>
                  </a:cubicBezTo>
                  <a:cubicBezTo>
                    <a:pt x="1858" y="777"/>
                    <a:pt x="2199" y="906"/>
                    <a:pt x="2580" y="1054"/>
                  </a:cubicBezTo>
                  <a:cubicBezTo>
                    <a:pt x="2785" y="1145"/>
                    <a:pt x="2991" y="1236"/>
                    <a:pt x="3242" y="1328"/>
                  </a:cubicBezTo>
                  <a:cubicBezTo>
                    <a:pt x="3310" y="1328"/>
                    <a:pt x="3379" y="1351"/>
                    <a:pt x="3447" y="1373"/>
                  </a:cubicBezTo>
                  <a:lnTo>
                    <a:pt x="3493" y="1373"/>
                  </a:lnTo>
                  <a:lnTo>
                    <a:pt x="3538" y="1396"/>
                  </a:lnTo>
                  <a:cubicBezTo>
                    <a:pt x="3584" y="1396"/>
                    <a:pt x="3607" y="1419"/>
                    <a:pt x="3630" y="1419"/>
                  </a:cubicBezTo>
                  <a:cubicBezTo>
                    <a:pt x="3767" y="1442"/>
                    <a:pt x="3904" y="1465"/>
                    <a:pt x="4041" y="1465"/>
                  </a:cubicBezTo>
                  <a:cubicBezTo>
                    <a:pt x="4145" y="1474"/>
                    <a:pt x="4253" y="1480"/>
                    <a:pt x="4361" y="1480"/>
                  </a:cubicBezTo>
                  <a:cubicBezTo>
                    <a:pt x="4515" y="1480"/>
                    <a:pt x="4670" y="1469"/>
                    <a:pt x="4817" y="1442"/>
                  </a:cubicBezTo>
                  <a:cubicBezTo>
                    <a:pt x="4954" y="1419"/>
                    <a:pt x="5091" y="1396"/>
                    <a:pt x="5228" y="1373"/>
                  </a:cubicBezTo>
                  <a:cubicBezTo>
                    <a:pt x="5296" y="1351"/>
                    <a:pt x="5364" y="1328"/>
                    <a:pt x="5433" y="1305"/>
                  </a:cubicBezTo>
                  <a:cubicBezTo>
                    <a:pt x="5456" y="1305"/>
                    <a:pt x="5479" y="1282"/>
                    <a:pt x="5524" y="1282"/>
                  </a:cubicBezTo>
                  <a:lnTo>
                    <a:pt x="5570" y="1259"/>
                  </a:lnTo>
                  <a:lnTo>
                    <a:pt x="5616" y="1236"/>
                  </a:lnTo>
                  <a:cubicBezTo>
                    <a:pt x="5616" y="1236"/>
                    <a:pt x="5616" y="1236"/>
                    <a:pt x="5638" y="1214"/>
                  </a:cubicBezTo>
                  <a:lnTo>
                    <a:pt x="5091" y="141"/>
                  </a:lnTo>
                  <a:lnTo>
                    <a:pt x="5091" y="164"/>
                  </a:lnTo>
                  <a:lnTo>
                    <a:pt x="5045" y="164"/>
                  </a:lnTo>
                  <a:cubicBezTo>
                    <a:pt x="5045" y="186"/>
                    <a:pt x="5022" y="186"/>
                    <a:pt x="4999" y="186"/>
                  </a:cubicBezTo>
                  <a:cubicBezTo>
                    <a:pt x="4954" y="209"/>
                    <a:pt x="4931" y="232"/>
                    <a:pt x="4885" y="255"/>
                  </a:cubicBezTo>
                  <a:cubicBezTo>
                    <a:pt x="4794" y="278"/>
                    <a:pt x="4703" y="301"/>
                    <a:pt x="4611" y="323"/>
                  </a:cubicBezTo>
                  <a:cubicBezTo>
                    <a:pt x="4429" y="369"/>
                    <a:pt x="4246" y="392"/>
                    <a:pt x="4063" y="415"/>
                  </a:cubicBezTo>
                  <a:lnTo>
                    <a:pt x="3767" y="415"/>
                  </a:lnTo>
                  <a:cubicBezTo>
                    <a:pt x="3675" y="392"/>
                    <a:pt x="3607" y="392"/>
                    <a:pt x="3493" y="369"/>
                  </a:cubicBezTo>
                  <a:cubicBezTo>
                    <a:pt x="3310" y="323"/>
                    <a:pt x="3105" y="255"/>
                    <a:pt x="2876" y="209"/>
                  </a:cubicBezTo>
                  <a:cubicBezTo>
                    <a:pt x="2648" y="141"/>
                    <a:pt x="2420" y="72"/>
                    <a:pt x="2169" y="27"/>
                  </a:cubicBezTo>
                  <a:cubicBezTo>
                    <a:pt x="2024" y="14"/>
                    <a:pt x="1871" y="0"/>
                    <a:pt x="171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67"/>
            <p:cNvSpPr/>
            <p:nvPr/>
          </p:nvSpPr>
          <p:spPr>
            <a:xfrm>
              <a:off x="7678956" y="3456134"/>
              <a:ext cx="276610" cy="268035"/>
            </a:xfrm>
            <a:custGeom>
              <a:avLst/>
              <a:gdLst/>
              <a:ahLst/>
              <a:cxnLst/>
              <a:rect l="l" t="t" r="r" b="b"/>
              <a:pathLst>
                <a:path w="5913" h="5730" extrusionOk="0">
                  <a:moveTo>
                    <a:pt x="2055" y="1"/>
                  </a:moveTo>
                  <a:cubicBezTo>
                    <a:pt x="1599" y="23"/>
                    <a:pt x="1119" y="389"/>
                    <a:pt x="594" y="1165"/>
                  </a:cubicBezTo>
                  <a:cubicBezTo>
                    <a:pt x="252" y="1690"/>
                    <a:pt x="1" y="2169"/>
                    <a:pt x="1" y="2192"/>
                  </a:cubicBezTo>
                  <a:lnTo>
                    <a:pt x="663" y="2511"/>
                  </a:lnTo>
                  <a:cubicBezTo>
                    <a:pt x="1051" y="1690"/>
                    <a:pt x="1736" y="754"/>
                    <a:pt x="2078" y="754"/>
                  </a:cubicBezTo>
                  <a:cubicBezTo>
                    <a:pt x="2261" y="754"/>
                    <a:pt x="2923" y="1119"/>
                    <a:pt x="3790" y="1918"/>
                  </a:cubicBezTo>
                  <a:cubicBezTo>
                    <a:pt x="4612" y="2671"/>
                    <a:pt x="5091" y="3356"/>
                    <a:pt x="5114" y="3607"/>
                  </a:cubicBezTo>
                  <a:cubicBezTo>
                    <a:pt x="5159" y="4063"/>
                    <a:pt x="4383" y="4748"/>
                    <a:pt x="3790" y="5091"/>
                  </a:cubicBezTo>
                  <a:lnTo>
                    <a:pt x="4178" y="5730"/>
                  </a:lnTo>
                  <a:cubicBezTo>
                    <a:pt x="4269" y="5684"/>
                    <a:pt x="4612" y="5456"/>
                    <a:pt x="4977" y="5136"/>
                  </a:cubicBezTo>
                  <a:cubicBezTo>
                    <a:pt x="5433" y="4725"/>
                    <a:pt x="5913" y="4132"/>
                    <a:pt x="5867" y="3538"/>
                  </a:cubicBezTo>
                  <a:cubicBezTo>
                    <a:pt x="5776" y="2808"/>
                    <a:pt x="4749" y="1781"/>
                    <a:pt x="4292" y="1370"/>
                  </a:cubicBezTo>
                  <a:cubicBezTo>
                    <a:pt x="3858" y="959"/>
                    <a:pt x="2740" y="1"/>
                    <a:pt x="205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67"/>
            <p:cNvSpPr/>
            <p:nvPr/>
          </p:nvSpPr>
          <p:spPr>
            <a:xfrm>
              <a:off x="7963004" y="2811307"/>
              <a:ext cx="398332" cy="729261"/>
            </a:xfrm>
            <a:custGeom>
              <a:avLst/>
              <a:gdLst/>
              <a:ahLst/>
              <a:cxnLst/>
              <a:rect l="l" t="t" r="r" b="b"/>
              <a:pathLst>
                <a:path w="8515" h="15590" extrusionOk="0">
                  <a:moveTo>
                    <a:pt x="5950" y="1"/>
                  </a:moveTo>
                  <a:cubicBezTo>
                    <a:pt x="5793" y="1"/>
                    <a:pt x="5635" y="22"/>
                    <a:pt x="5479" y="68"/>
                  </a:cubicBezTo>
                  <a:cubicBezTo>
                    <a:pt x="4543" y="342"/>
                    <a:pt x="3995" y="1300"/>
                    <a:pt x="4269" y="2236"/>
                  </a:cubicBezTo>
                  <a:lnTo>
                    <a:pt x="4269" y="2282"/>
                  </a:lnTo>
                  <a:cubicBezTo>
                    <a:pt x="4337" y="2510"/>
                    <a:pt x="4406" y="2761"/>
                    <a:pt x="4451" y="3035"/>
                  </a:cubicBezTo>
                  <a:cubicBezTo>
                    <a:pt x="4497" y="3172"/>
                    <a:pt x="4520" y="3309"/>
                    <a:pt x="4543" y="3446"/>
                  </a:cubicBezTo>
                  <a:cubicBezTo>
                    <a:pt x="4566" y="3583"/>
                    <a:pt x="4588" y="3720"/>
                    <a:pt x="4611" y="3857"/>
                  </a:cubicBezTo>
                  <a:cubicBezTo>
                    <a:pt x="4702" y="4404"/>
                    <a:pt x="4771" y="4975"/>
                    <a:pt x="4817" y="5546"/>
                  </a:cubicBezTo>
                  <a:cubicBezTo>
                    <a:pt x="4839" y="6116"/>
                    <a:pt x="4862" y="6664"/>
                    <a:pt x="4839" y="7212"/>
                  </a:cubicBezTo>
                  <a:cubicBezTo>
                    <a:pt x="4839" y="7783"/>
                    <a:pt x="4794" y="8308"/>
                    <a:pt x="4702" y="8787"/>
                  </a:cubicBezTo>
                  <a:cubicBezTo>
                    <a:pt x="4611" y="9289"/>
                    <a:pt x="4474" y="9723"/>
                    <a:pt x="4314" y="10019"/>
                  </a:cubicBezTo>
                  <a:lnTo>
                    <a:pt x="4269" y="10065"/>
                  </a:lnTo>
                  <a:lnTo>
                    <a:pt x="4246" y="10111"/>
                  </a:lnTo>
                  <a:cubicBezTo>
                    <a:pt x="4246" y="10134"/>
                    <a:pt x="4246" y="10134"/>
                    <a:pt x="4246" y="10134"/>
                  </a:cubicBezTo>
                  <a:cubicBezTo>
                    <a:pt x="4246" y="10134"/>
                    <a:pt x="4246" y="10134"/>
                    <a:pt x="4223" y="10156"/>
                  </a:cubicBezTo>
                  <a:cubicBezTo>
                    <a:pt x="4223" y="10156"/>
                    <a:pt x="4200" y="10202"/>
                    <a:pt x="4155" y="10248"/>
                  </a:cubicBezTo>
                  <a:cubicBezTo>
                    <a:pt x="4132" y="10270"/>
                    <a:pt x="4086" y="10316"/>
                    <a:pt x="4041" y="10362"/>
                  </a:cubicBezTo>
                  <a:cubicBezTo>
                    <a:pt x="3881" y="10522"/>
                    <a:pt x="3675" y="10704"/>
                    <a:pt x="3470" y="10887"/>
                  </a:cubicBezTo>
                  <a:cubicBezTo>
                    <a:pt x="3036" y="11252"/>
                    <a:pt x="2557" y="11640"/>
                    <a:pt x="2100" y="12028"/>
                  </a:cubicBezTo>
                  <a:lnTo>
                    <a:pt x="1370" y="12599"/>
                  </a:lnTo>
                  <a:cubicBezTo>
                    <a:pt x="1256" y="12690"/>
                    <a:pt x="1142" y="12781"/>
                    <a:pt x="1005" y="12873"/>
                  </a:cubicBezTo>
                  <a:cubicBezTo>
                    <a:pt x="959" y="12918"/>
                    <a:pt x="891" y="12964"/>
                    <a:pt x="845" y="13010"/>
                  </a:cubicBezTo>
                  <a:cubicBezTo>
                    <a:pt x="777" y="13078"/>
                    <a:pt x="708" y="13124"/>
                    <a:pt x="662" y="13169"/>
                  </a:cubicBezTo>
                  <a:lnTo>
                    <a:pt x="617" y="13215"/>
                  </a:lnTo>
                  <a:cubicBezTo>
                    <a:pt x="160" y="13580"/>
                    <a:pt x="0" y="14219"/>
                    <a:pt x="252" y="14790"/>
                  </a:cubicBezTo>
                  <a:cubicBezTo>
                    <a:pt x="471" y="15295"/>
                    <a:pt x="963" y="15589"/>
                    <a:pt x="1482" y="15589"/>
                  </a:cubicBezTo>
                  <a:cubicBezTo>
                    <a:pt x="1665" y="15589"/>
                    <a:pt x="1853" y="15552"/>
                    <a:pt x="2032" y="15475"/>
                  </a:cubicBezTo>
                  <a:lnTo>
                    <a:pt x="2260" y="15383"/>
                  </a:lnTo>
                  <a:cubicBezTo>
                    <a:pt x="2351" y="15338"/>
                    <a:pt x="2420" y="15315"/>
                    <a:pt x="2488" y="15269"/>
                  </a:cubicBezTo>
                  <a:cubicBezTo>
                    <a:pt x="2648" y="15201"/>
                    <a:pt x="2785" y="15132"/>
                    <a:pt x="2945" y="15064"/>
                  </a:cubicBezTo>
                  <a:cubicBezTo>
                    <a:pt x="3082" y="14995"/>
                    <a:pt x="3219" y="14927"/>
                    <a:pt x="3379" y="14836"/>
                  </a:cubicBezTo>
                  <a:lnTo>
                    <a:pt x="3812" y="14607"/>
                  </a:lnTo>
                  <a:cubicBezTo>
                    <a:pt x="4383" y="14311"/>
                    <a:pt x="4931" y="13968"/>
                    <a:pt x="5524" y="13580"/>
                  </a:cubicBezTo>
                  <a:cubicBezTo>
                    <a:pt x="5798" y="13375"/>
                    <a:pt x="6095" y="13169"/>
                    <a:pt x="6392" y="12918"/>
                  </a:cubicBezTo>
                  <a:cubicBezTo>
                    <a:pt x="6460" y="12850"/>
                    <a:pt x="6551" y="12781"/>
                    <a:pt x="6620" y="12713"/>
                  </a:cubicBezTo>
                  <a:cubicBezTo>
                    <a:pt x="6711" y="12644"/>
                    <a:pt x="6780" y="12553"/>
                    <a:pt x="6871" y="12462"/>
                  </a:cubicBezTo>
                  <a:cubicBezTo>
                    <a:pt x="6894" y="12439"/>
                    <a:pt x="6917" y="12416"/>
                    <a:pt x="6939" y="12393"/>
                  </a:cubicBezTo>
                  <a:cubicBezTo>
                    <a:pt x="6962" y="12370"/>
                    <a:pt x="6985" y="12348"/>
                    <a:pt x="7008" y="12302"/>
                  </a:cubicBezTo>
                  <a:cubicBezTo>
                    <a:pt x="7031" y="12279"/>
                    <a:pt x="7054" y="12256"/>
                    <a:pt x="7076" y="12211"/>
                  </a:cubicBezTo>
                  <a:lnTo>
                    <a:pt x="7122" y="12165"/>
                  </a:lnTo>
                  <a:lnTo>
                    <a:pt x="7145" y="12142"/>
                  </a:lnTo>
                  <a:lnTo>
                    <a:pt x="7145" y="12119"/>
                  </a:lnTo>
                  <a:lnTo>
                    <a:pt x="7259" y="11982"/>
                  </a:lnTo>
                  <a:lnTo>
                    <a:pt x="7350" y="11823"/>
                  </a:lnTo>
                  <a:cubicBezTo>
                    <a:pt x="7830" y="11047"/>
                    <a:pt x="8058" y="10248"/>
                    <a:pt x="8218" y="9517"/>
                  </a:cubicBezTo>
                  <a:cubicBezTo>
                    <a:pt x="8377" y="8764"/>
                    <a:pt x="8469" y="8056"/>
                    <a:pt x="8492" y="7349"/>
                  </a:cubicBezTo>
                  <a:cubicBezTo>
                    <a:pt x="8514" y="6641"/>
                    <a:pt x="8492" y="5957"/>
                    <a:pt x="8446" y="5272"/>
                  </a:cubicBezTo>
                  <a:cubicBezTo>
                    <a:pt x="8377" y="4587"/>
                    <a:pt x="8286" y="3902"/>
                    <a:pt x="8172" y="3217"/>
                  </a:cubicBezTo>
                  <a:cubicBezTo>
                    <a:pt x="8126" y="3035"/>
                    <a:pt x="8103" y="2875"/>
                    <a:pt x="8058" y="2715"/>
                  </a:cubicBezTo>
                  <a:cubicBezTo>
                    <a:pt x="8012" y="2533"/>
                    <a:pt x="7967" y="2373"/>
                    <a:pt x="7921" y="2190"/>
                  </a:cubicBezTo>
                  <a:cubicBezTo>
                    <a:pt x="7830" y="1848"/>
                    <a:pt x="7738" y="1506"/>
                    <a:pt x="7601" y="1140"/>
                  </a:cubicBezTo>
                  <a:cubicBezTo>
                    <a:pt x="7339" y="448"/>
                    <a:pt x="6663" y="1"/>
                    <a:pt x="595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67"/>
            <p:cNvSpPr/>
            <p:nvPr/>
          </p:nvSpPr>
          <p:spPr>
            <a:xfrm>
              <a:off x="7794315" y="3427319"/>
              <a:ext cx="250975" cy="208253"/>
            </a:xfrm>
            <a:custGeom>
              <a:avLst/>
              <a:gdLst/>
              <a:ahLst/>
              <a:cxnLst/>
              <a:rect l="l" t="t" r="r" b="b"/>
              <a:pathLst>
                <a:path w="5365" h="4452" extrusionOk="0">
                  <a:moveTo>
                    <a:pt x="4223" y="0"/>
                  </a:moveTo>
                  <a:cubicBezTo>
                    <a:pt x="3287" y="411"/>
                    <a:pt x="867" y="1438"/>
                    <a:pt x="525" y="2169"/>
                  </a:cubicBezTo>
                  <a:cubicBezTo>
                    <a:pt x="0" y="3378"/>
                    <a:pt x="2191" y="3995"/>
                    <a:pt x="2579" y="4314"/>
                  </a:cubicBezTo>
                  <a:cubicBezTo>
                    <a:pt x="2695" y="4410"/>
                    <a:pt x="2818" y="4451"/>
                    <a:pt x="2946" y="4451"/>
                  </a:cubicBezTo>
                  <a:cubicBezTo>
                    <a:pt x="3828" y="4451"/>
                    <a:pt x="4908" y="2465"/>
                    <a:pt x="4908" y="2465"/>
                  </a:cubicBezTo>
                  <a:cubicBezTo>
                    <a:pt x="5364" y="1575"/>
                    <a:pt x="4223" y="0"/>
                    <a:pt x="422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67"/>
            <p:cNvSpPr/>
            <p:nvPr/>
          </p:nvSpPr>
          <p:spPr>
            <a:xfrm>
              <a:off x="8155223" y="2840075"/>
              <a:ext cx="16046" cy="87614"/>
            </a:xfrm>
            <a:custGeom>
              <a:avLst/>
              <a:gdLst/>
              <a:ahLst/>
              <a:cxnLst/>
              <a:rect l="l" t="t" r="r" b="b"/>
              <a:pathLst>
                <a:path w="343" h="1873" extrusionOk="0">
                  <a:moveTo>
                    <a:pt x="91" y="0"/>
                  </a:moveTo>
                  <a:cubicBezTo>
                    <a:pt x="46" y="0"/>
                    <a:pt x="0" y="23"/>
                    <a:pt x="0" y="92"/>
                  </a:cubicBezTo>
                  <a:cubicBezTo>
                    <a:pt x="0" y="731"/>
                    <a:pt x="137" y="1735"/>
                    <a:pt x="137" y="1781"/>
                  </a:cubicBezTo>
                  <a:cubicBezTo>
                    <a:pt x="137" y="1826"/>
                    <a:pt x="183" y="1872"/>
                    <a:pt x="251" y="1872"/>
                  </a:cubicBezTo>
                  <a:cubicBezTo>
                    <a:pt x="251" y="1872"/>
                    <a:pt x="251" y="1849"/>
                    <a:pt x="274" y="1849"/>
                  </a:cubicBezTo>
                  <a:cubicBezTo>
                    <a:pt x="297" y="1849"/>
                    <a:pt x="342" y="1804"/>
                    <a:pt x="320" y="1758"/>
                  </a:cubicBezTo>
                  <a:cubicBezTo>
                    <a:pt x="320" y="1735"/>
                    <a:pt x="183" y="731"/>
                    <a:pt x="205" y="92"/>
                  </a:cubicBezTo>
                  <a:cubicBezTo>
                    <a:pt x="205" y="46"/>
                    <a:pt x="160" y="0"/>
                    <a:pt x="9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67"/>
            <p:cNvSpPr/>
            <p:nvPr/>
          </p:nvSpPr>
          <p:spPr>
            <a:xfrm>
              <a:off x="8161585" y="3281046"/>
              <a:ext cx="83362" cy="31013"/>
            </a:xfrm>
            <a:custGeom>
              <a:avLst/>
              <a:gdLst/>
              <a:ahLst/>
              <a:cxnLst/>
              <a:rect l="l" t="t" r="r" b="b"/>
              <a:pathLst>
                <a:path w="1782" h="663" extrusionOk="0">
                  <a:moveTo>
                    <a:pt x="115" y="0"/>
                  </a:moveTo>
                  <a:cubicBezTo>
                    <a:pt x="47" y="0"/>
                    <a:pt x="1" y="46"/>
                    <a:pt x="1" y="92"/>
                  </a:cubicBezTo>
                  <a:cubicBezTo>
                    <a:pt x="1" y="137"/>
                    <a:pt x="47" y="183"/>
                    <a:pt x="115" y="183"/>
                  </a:cubicBezTo>
                  <a:cubicBezTo>
                    <a:pt x="115" y="183"/>
                    <a:pt x="960" y="206"/>
                    <a:pt x="1622" y="639"/>
                  </a:cubicBezTo>
                  <a:cubicBezTo>
                    <a:pt x="1644" y="662"/>
                    <a:pt x="1690" y="662"/>
                    <a:pt x="1713" y="662"/>
                  </a:cubicBezTo>
                  <a:cubicBezTo>
                    <a:pt x="1736" y="639"/>
                    <a:pt x="1736" y="639"/>
                    <a:pt x="1759" y="617"/>
                  </a:cubicBezTo>
                  <a:cubicBezTo>
                    <a:pt x="1781" y="571"/>
                    <a:pt x="1781" y="502"/>
                    <a:pt x="1736" y="480"/>
                  </a:cubicBezTo>
                  <a:cubicBezTo>
                    <a:pt x="1028" y="0"/>
                    <a:pt x="138" y="0"/>
                    <a:pt x="11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67"/>
            <p:cNvSpPr/>
            <p:nvPr/>
          </p:nvSpPr>
          <p:spPr>
            <a:xfrm>
              <a:off x="8172297" y="3268837"/>
              <a:ext cx="68392" cy="21939"/>
            </a:xfrm>
            <a:custGeom>
              <a:avLst/>
              <a:gdLst/>
              <a:ahLst/>
              <a:cxnLst/>
              <a:rect l="l" t="t" r="r" b="b"/>
              <a:pathLst>
                <a:path w="1462" h="469" extrusionOk="0">
                  <a:moveTo>
                    <a:pt x="1143" y="0"/>
                  </a:moveTo>
                  <a:cubicBezTo>
                    <a:pt x="878" y="0"/>
                    <a:pt x="426" y="41"/>
                    <a:pt x="46" y="284"/>
                  </a:cubicBezTo>
                  <a:cubicBezTo>
                    <a:pt x="0" y="330"/>
                    <a:pt x="0" y="375"/>
                    <a:pt x="23" y="421"/>
                  </a:cubicBezTo>
                  <a:cubicBezTo>
                    <a:pt x="37" y="449"/>
                    <a:pt x="69" y="469"/>
                    <a:pt x="102" y="469"/>
                  </a:cubicBezTo>
                  <a:cubicBezTo>
                    <a:pt x="122" y="469"/>
                    <a:pt x="143" y="461"/>
                    <a:pt x="160" y="444"/>
                  </a:cubicBezTo>
                  <a:cubicBezTo>
                    <a:pt x="512" y="220"/>
                    <a:pt x="953" y="187"/>
                    <a:pt x="1185" y="187"/>
                  </a:cubicBezTo>
                  <a:cubicBezTo>
                    <a:pt x="1285" y="187"/>
                    <a:pt x="1347" y="193"/>
                    <a:pt x="1347" y="193"/>
                  </a:cubicBezTo>
                  <a:lnTo>
                    <a:pt x="1393" y="193"/>
                  </a:lnTo>
                  <a:cubicBezTo>
                    <a:pt x="1438" y="170"/>
                    <a:pt x="1461" y="147"/>
                    <a:pt x="1461" y="124"/>
                  </a:cubicBezTo>
                  <a:cubicBezTo>
                    <a:pt x="1461" y="56"/>
                    <a:pt x="1438" y="10"/>
                    <a:pt x="1370" y="10"/>
                  </a:cubicBezTo>
                  <a:cubicBezTo>
                    <a:pt x="1362" y="10"/>
                    <a:pt x="1276" y="0"/>
                    <a:pt x="114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67"/>
            <p:cNvSpPr/>
            <p:nvPr/>
          </p:nvSpPr>
          <p:spPr>
            <a:xfrm>
              <a:off x="7997153" y="3436488"/>
              <a:ext cx="243537" cy="149314"/>
            </a:xfrm>
            <a:custGeom>
              <a:avLst/>
              <a:gdLst/>
              <a:ahLst/>
              <a:cxnLst/>
              <a:rect l="l" t="t" r="r" b="b"/>
              <a:pathLst>
                <a:path w="5206" h="3192" extrusionOk="0">
                  <a:moveTo>
                    <a:pt x="5086" y="1"/>
                  </a:moveTo>
                  <a:cubicBezTo>
                    <a:pt x="5071" y="1"/>
                    <a:pt x="5058" y="4"/>
                    <a:pt x="5045" y="10"/>
                  </a:cubicBezTo>
                  <a:cubicBezTo>
                    <a:pt x="5022" y="33"/>
                    <a:pt x="2124" y="1973"/>
                    <a:pt x="69" y="3000"/>
                  </a:cubicBezTo>
                  <a:cubicBezTo>
                    <a:pt x="24" y="3023"/>
                    <a:pt x="1" y="3091"/>
                    <a:pt x="24" y="3137"/>
                  </a:cubicBezTo>
                  <a:cubicBezTo>
                    <a:pt x="40" y="3170"/>
                    <a:pt x="82" y="3191"/>
                    <a:pt x="120" y="3191"/>
                  </a:cubicBezTo>
                  <a:cubicBezTo>
                    <a:pt x="135" y="3191"/>
                    <a:pt x="148" y="3189"/>
                    <a:pt x="161" y="3182"/>
                  </a:cubicBezTo>
                  <a:cubicBezTo>
                    <a:pt x="2215" y="2132"/>
                    <a:pt x="5137" y="192"/>
                    <a:pt x="5159" y="170"/>
                  </a:cubicBezTo>
                  <a:cubicBezTo>
                    <a:pt x="5205" y="147"/>
                    <a:pt x="5205" y="78"/>
                    <a:pt x="5182" y="55"/>
                  </a:cubicBezTo>
                  <a:cubicBezTo>
                    <a:pt x="5166" y="22"/>
                    <a:pt x="5124" y="1"/>
                    <a:pt x="508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67"/>
            <p:cNvSpPr/>
            <p:nvPr/>
          </p:nvSpPr>
          <p:spPr>
            <a:xfrm>
              <a:off x="7981154" y="3419835"/>
              <a:ext cx="86543" cy="132567"/>
            </a:xfrm>
            <a:custGeom>
              <a:avLst/>
              <a:gdLst/>
              <a:ahLst/>
              <a:cxnLst/>
              <a:rect l="l" t="t" r="r" b="b"/>
              <a:pathLst>
                <a:path w="1850" h="2834" extrusionOk="0">
                  <a:moveTo>
                    <a:pt x="447" y="0"/>
                  </a:moveTo>
                  <a:cubicBezTo>
                    <a:pt x="409" y="0"/>
                    <a:pt x="255" y="17"/>
                    <a:pt x="1" y="252"/>
                  </a:cubicBezTo>
                  <a:cubicBezTo>
                    <a:pt x="1" y="252"/>
                    <a:pt x="1302" y="1484"/>
                    <a:pt x="1393" y="2831"/>
                  </a:cubicBezTo>
                  <a:cubicBezTo>
                    <a:pt x="1393" y="2831"/>
                    <a:pt x="1407" y="2833"/>
                    <a:pt x="1431" y="2833"/>
                  </a:cubicBezTo>
                  <a:cubicBezTo>
                    <a:pt x="1508" y="2833"/>
                    <a:pt x="1692" y="2807"/>
                    <a:pt x="1849" y="2580"/>
                  </a:cubicBezTo>
                  <a:cubicBezTo>
                    <a:pt x="1849" y="2580"/>
                    <a:pt x="1758" y="1461"/>
                    <a:pt x="457" y="1"/>
                  </a:cubicBezTo>
                  <a:cubicBezTo>
                    <a:pt x="457" y="1"/>
                    <a:pt x="454" y="0"/>
                    <a:pt x="44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67"/>
            <p:cNvSpPr/>
            <p:nvPr/>
          </p:nvSpPr>
          <p:spPr>
            <a:xfrm>
              <a:off x="7866918" y="2683136"/>
              <a:ext cx="205364" cy="243383"/>
            </a:xfrm>
            <a:custGeom>
              <a:avLst/>
              <a:gdLst/>
              <a:ahLst/>
              <a:cxnLst/>
              <a:rect l="l" t="t" r="r" b="b"/>
              <a:pathLst>
                <a:path w="4390" h="5203" extrusionOk="0">
                  <a:moveTo>
                    <a:pt x="2557" y="0"/>
                  </a:moveTo>
                  <a:lnTo>
                    <a:pt x="0" y="2579"/>
                  </a:lnTo>
                  <a:cubicBezTo>
                    <a:pt x="46" y="2671"/>
                    <a:pt x="92" y="2762"/>
                    <a:pt x="137" y="2853"/>
                  </a:cubicBezTo>
                  <a:cubicBezTo>
                    <a:pt x="365" y="3241"/>
                    <a:pt x="616" y="3652"/>
                    <a:pt x="822" y="4131"/>
                  </a:cubicBezTo>
                  <a:cubicBezTo>
                    <a:pt x="913" y="4337"/>
                    <a:pt x="959" y="4474"/>
                    <a:pt x="1050" y="4702"/>
                  </a:cubicBezTo>
                  <a:cubicBezTo>
                    <a:pt x="1513" y="5059"/>
                    <a:pt x="1930" y="5203"/>
                    <a:pt x="2300" y="5203"/>
                  </a:cubicBezTo>
                  <a:cubicBezTo>
                    <a:pt x="3681" y="5203"/>
                    <a:pt x="4390" y="3189"/>
                    <a:pt x="4246" y="2739"/>
                  </a:cubicBezTo>
                  <a:cubicBezTo>
                    <a:pt x="3219" y="1644"/>
                    <a:pt x="2557" y="0"/>
                    <a:pt x="2557"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67"/>
            <p:cNvSpPr/>
            <p:nvPr/>
          </p:nvSpPr>
          <p:spPr>
            <a:xfrm>
              <a:off x="7873326" y="2721541"/>
              <a:ext cx="112132" cy="154880"/>
            </a:xfrm>
            <a:custGeom>
              <a:avLst/>
              <a:gdLst/>
              <a:ahLst/>
              <a:cxnLst/>
              <a:rect l="l" t="t" r="r" b="b"/>
              <a:pathLst>
                <a:path w="2397" h="3311" extrusionOk="0">
                  <a:moveTo>
                    <a:pt x="2397" y="1"/>
                  </a:moveTo>
                  <a:lnTo>
                    <a:pt x="0" y="2032"/>
                  </a:lnTo>
                  <a:cubicBezTo>
                    <a:pt x="228" y="2420"/>
                    <a:pt x="479" y="2831"/>
                    <a:pt x="685" y="3310"/>
                  </a:cubicBezTo>
                  <a:cubicBezTo>
                    <a:pt x="2146" y="2169"/>
                    <a:pt x="2397" y="1"/>
                    <a:pt x="2397"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67"/>
            <p:cNvSpPr/>
            <p:nvPr/>
          </p:nvSpPr>
          <p:spPr>
            <a:xfrm>
              <a:off x="7708708" y="2694643"/>
              <a:ext cx="94168" cy="103425"/>
            </a:xfrm>
            <a:custGeom>
              <a:avLst/>
              <a:gdLst/>
              <a:ahLst/>
              <a:cxnLst/>
              <a:rect l="l" t="t" r="r" b="b"/>
              <a:pathLst>
                <a:path w="2013" h="2211" extrusionOk="0">
                  <a:moveTo>
                    <a:pt x="891" y="1"/>
                  </a:moveTo>
                  <a:cubicBezTo>
                    <a:pt x="752" y="1"/>
                    <a:pt x="605" y="45"/>
                    <a:pt x="461" y="165"/>
                  </a:cubicBezTo>
                  <a:cubicBezTo>
                    <a:pt x="0" y="565"/>
                    <a:pt x="663" y="2211"/>
                    <a:pt x="1602" y="2211"/>
                  </a:cubicBezTo>
                  <a:cubicBezTo>
                    <a:pt x="1734" y="2211"/>
                    <a:pt x="1872" y="2178"/>
                    <a:pt x="2013" y="2105"/>
                  </a:cubicBezTo>
                  <a:lnTo>
                    <a:pt x="1602" y="348"/>
                  </a:lnTo>
                  <a:cubicBezTo>
                    <a:pt x="1602" y="348"/>
                    <a:pt x="1280" y="1"/>
                    <a:pt x="891" y="1"/>
                  </a:cubicBezTo>
                  <a:close/>
                </a:path>
              </a:pathLst>
            </a:custGeom>
            <a:solidFill>
              <a:srgbClr val="E976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67"/>
            <p:cNvSpPr/>
            <p:nvPr/>
          </p:nvSpPr>
          <p:spPr>
            <a:xfrm>
              <a:off x="7747301" y="2762939"/>
              <a:ext cx="119663" cy="106278"/>
            </a:xfrm>
            <a:custGeom>
              <a:avLst/>
              <a:gdLst/>
              <a:ahLst/>
              <a:cxnLst/>
              <a:rect l="l" t="t" r="r" b="b"/>
              <a:pathLst>
                <a:path w="2558" h="2272" extrusionOk="0">
                  <a:moveTo>
                    <a:pt x="1296" y="166"/>
                  </a:moveTo>
                  <a:cubicBezTo>
                    <a:pt x="1703" y="166"/>
                    <a:pt x="2086" y="426"/>
                    <a:pt x="2215" y="851"/>
                  </a:cubicBezTo>
                  <a:cubicBezTo>
                    <a:pt x="2375" y="1353"/>
                    <a:pt x="2101" y="1900"/>
                    <a:pt x="1576" y="2060"/>
                  </a:cubicBezTo>
                  <a:cubicBezTo>
                    <a:pt x="1479" y="2091"/>
                    <a:pt x="1381" y="2106"/>
                    <a:pt x="1285" y="2106"/>
                  </a:cubicBezTo>
                  <a:cubicBezTo>
                    <a:pt x="878" y="2106"/>
                    <a:pt x="495" y="1845"/>
                    <a:pt x="366" y="1421"/>
                  </a:cubicBezTo>
                  <a:cubicBezTo>
                    <a:pt x="206" y="919"/>
                    <a:pt x="480" y="371"/>
                    <a:pt x="1005" y="211"/>
                  </a:cubicBezTo>
                  <a:cubicBezTo>
                    <a:pt x="1101" y="181"/>
                    <a:pt x="1200" y="166"/>
                    <a:pt x="1296" y="166"/>
                  </a:cubicBezTo>
                  <a:close/>
                  <a:moveTo>
                    <a:pt x="1287" y="0"/>
                  </a:moveTo>
                  <a:cubicBezTo>
                    <a:pt x="1172" y="0"/>
                    <a:pt x="1054" y="17"/>
                    <a:pt x="937" y="52"/>
                  </a:cubicBezTo>
                  <a:cubicBezTo>
                    <a:pt x="343" y="234"/>
                    <a:pt x="1" y="873"/>
                    <a:pt x="206" y="1490"/>
                  </a:cubicBezTo>
                  <a:cubicBezTo>
                    <a:pt x="354" y="1970"/>
                    <a:pt x="802" y="2271"/>
                    <a:pt x="1294" y="2271"/>
                  </a:cubicBezTo>
                  <a:cubicBezTo>
                    <a:pt x="1409" y="2271"/>
                    <a:pt x="1527" y="2255"/>
                    <a:pt x="1644" y="2220"/>
                  </a:cubicBezTo>
                  <a:cubicBezTo>
                    <a:pt x="2238" y="2037"/>
                    <a:pt x="2557" y="1398"/>
                    <a:pt x="2375" y="782"/>
                  </a:cubicBezTo>
                  <a:cubicBezTo>
                    <a:pt x="2227" y="301"/>
                    <a:pt x="1779" y="0"/>
                    <a:pt x="128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67"/>
            <p:cNvSpPr/>
            <p:nvPr/>
          </p:nvSpPr>
          <p:spPr>
            <a:xfrm>
              <a:off x="7683259" y="2485829"/>
              <a:ext cx="315017" cy="344657"/>
            </a:xfrm>
            <a:custGeom>
              <a:avLst/>
              <a:gdLst/>
              <a:ahLst/>
              <a:cxnLst/>
              <a:rect l="l" t="t" r="r" b="b"/>
              <a:pathLst>
                <a:path w="6734" h="7368" extrusionOk="0">
                  <a:moveTo>
                    <a:pt x="3390" y="1"/>
                  </a:moveTo>
                  <a:cubicBezTo>
                    <a:pt x="2313" y="1"/>
                    <a:pt x="1264" y="742"/>
                    <a:pt x="708" y="1639"/>
                  </a:cubicBezTo>
                  <a:cubicBezTo>
                    <a:pt x="0" y="2803"/>
                    <a:pt x="639" y="4013"/>
                    <a:pt x="1164" y="5108"/>
                  </a:cubicBezTo>
                  <a:cubicBezTo>
                    <a:pt x="1210" y="5177"/>
                    <a:pt x="1233" y="5268"/>
                    <a:pt x="1278" y="5337"/>
                  </a:cubicBezTo>
                  <a:cubicBezTo>
                    <a:pt x="1324" y="5382"/>
                    <a:pt x="1347" y="5451"/>
                    <a:pt x="1393" y="5519"/>
                  </a:cubicBezTo>
                  <a:cubicBezTo>
                    <a:pt x="1415" y="5542"/>
                    <a:pt x="1415" y="5565"/>
                    <a:pt x="1438" y="5588"/>
                  </a:cubicBezTo>
                  <a:cubicBezTo>
                    <a:pt x="1507" y="5679"/>
                    <a:pt x="1575" y="5793"/>
                    <a:pt x="1644" y="5884"/>
                  </a:cubicBezTo>
                  <a:cubicBezTo>
                    <a:pt x="1689" y="5953"/>
                    <a:pt x="1735" y="5998"/>
                    <a:pt x="1781" y="6067"/>
                  </a:cubicBezTo>
                  <a:cubicBezTo>
                    <a:pt x="1781" y="6067"/>
                    <a:pt x="1781" y="6090"/>
                    <a:pt x="1781" y="6090"/>
                  </a:cubicBezTo>
                  <a:cubicBezTo>
                    <a:pt x="2557" y="7071"/>
                    <a:pt x="3264" y="7368"/>
                    <a:pt x="3903" y="7368"/>
                  </a:cubicBezTo>
                  <a:cubicBezTo>
                    <a:pt x="4976" y="7368"/>
                    <a:pt x="6711" y="5428"/>
                    <a:pt x="6642" y="4446"/>
                  </a:cubicBezTo>
                  <a:cubicBezTo>
                    <a:pt x="6620" y="3739"/>
                    <a:pt x="6734" y="3990"/>
                    <a:pt x="6026" y="2369"/>
                  </a:cubicBezTo>
                  <a:cubicBezTo>
                    <a:pt x="5341" y="749"/>
                    <a:pt x="4269" y="178"/>
                    <a:pt x="4269" y="178"/>
                  </a:cubicBezTo>
                  <a:cubicBezTo>
                    <a:pt x="3980" y="56"/>
                    <a:pt x="3684" y="1"/>
                    <a:pt x="339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67"/>
            <p:cNvSpPr/>
            <p:nvPr/>
          </p:nvSpPr>
          <p:spPr>
            <a:xfrm>
              <a:off x="7839130" y="2478719"/>
              <a:ext cx="124996" cy="101460"/>
            </a:xfrm>
            <a:custGeom>
              <a:avLst/>
              <a:gdLst/>
              <a:ahLst/>
              <a:cxnLst/>
              <a:rect l="l" t="t" r="r" b="b"/>
              <a:pathLst>
                <a:path w="2672" h="2169" extrusionOk="0">
                  <a:moveTo>
                    <a:pt x="623" y="1"/>
                  </a:moveTo>
                  <a:cubicBezTo>
                    <a:pt x="349" y="1"/>
                    <a:pt x="121" y="140"/>
                    <a:pt x="1" y="513"/>
                  </a:cubicBezTo>
                  <a:cubicBezTo>
                    <a:pt x="1" y="513"/>
                    <a:pt x="1302" y="2042"/>
                    <a:pt x="1964" y="2156"/>
                  </a:cubicBezTo>
                  <a:cubicBezTo>
                    <a:pt x="2004" y="2164"/>
                    <a:pt x="2042" y="2168"/>
                    <a:pt x="2079" y="2168"/>
                  </a:cubicBezTo>
                  <a:cubicBezTo>
                    <a:pt x="2631" y="2168"/>
                    <a:pt x="2671" y="1243"/>
                    <a:pt x="2671" y="1243"/>
                  </a:cubicBezTo>
                  <a:cubicBezTo>
                    <a:pt x="2671" y="1243"/>
                    <a:pt x="1442" y="1"/>
                    <a:pt x="62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67"/>
            <p:cNvSpPr/>
            <p:nvPr/>
          </p:nvSpPr>
          <p:spPr>
            <a:xfrm>
              <a:off x="7729151" y="2483443"/>
              <a:ext cx="189038" cy="89860"/>
            </a:xfrm>
            <a:custGeom>
              <a:avLst/>
              <a:gdLst/>
              <a:ahLst/>
              <a:cxnLst/>
              <a:rect l="l" t="t" r="r" b="b"/>
              <a:pathLst>
                <a:path w="4041" h="1921" extrusionOk="0">
                  <a:moveTo>
                    <a:pt x="2740" y="1"/>
                  </a:moveTo>
                  <a:cubicBezTo>
                    <a:pt x="2740" y="1"/>
                    <a:pt x="1" y="46"/>
                    <a:pt x="206" y="1439"/>
                  </a:cubicBezTo>
                  <a:cubicBezTo>
                    <a:pt x="206" y="1439"/>
                    <a:pt x="984" y="1921"/>
                    <a:pt x="1827" y="1921"/>
                  </a:cubicBezTo>
                  <a:cubicBezTo>
                    <a:pt x="2200" y="1921"/>
                    <a:pt x="2586" y="1826"/>
                    <a:pt x="2922" y="1553"/>
                  </a:cubicBezTo>
                  <a:cubicBezTo>
                    <a:pt x="4041" y="663"/>
                    <a:pt x="2740" y="1"/>
                    <a:pt x="274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67"/>
            <p:cNvSpPr/>
            <p:nvPr/>
          </p:nvSpPr>
          <p:spPr>
            <a:xfrm>
              <a:off x="7636386" y="2519602"/>
              <a:ext cx="124856" cy="128872"/>
            </a:xfrm>
            <a:custGeom>
              <a:avLst/>
              <a:gdLst/>
              <a:ahLst/>
              <a:cxnLst/>
              <a:rect l="l" t="t" r="r" b="b"/>
              <a:pathLst>
                <a:path w="2669" h="2755" extrusionOk="0">
                  <a:moveTo>
                    <a:pt x="2093" y="0"/>
                  </a:moveTo>
                  <a:cubicBezTo>
                    <a:pt x="1994" y="0"/>
                    <a:pt x="1868" y="21"/>
                    <a:pt x="1710" y="72"/>
                  </a:cubicBezTo>
                  <a:cubicBezTo>
                    <a:pt x="898" y="358"/>
                    <a:pt x="1" y="2754"/>
                    <a:pt x="1152" y="2754"/>
                  </a:cubicBezTo>
                  <a:cubicBezTo>
                    <a:pt x="1198" y="2754"/>
                    <a:pt x="1247" y="2751"/>
                    <a:pt x="1299" y="2743"/>
                  </a:cubicBezTo>
                  <a:cubicBezTo>
                    <a:pt x="2669" y="2537"/>
                    <a:pt x="2463" y="392"/>
                    <a:pt x="2463" y="392"/>
                  </a:cubicBezTo>
                  <a:cubicBezTo>
                    <a:pt x="2463" y="392"/>
                    <a:pt x="2523" y="0"/>
                    <a:pt x="20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67"/>
            <p:cNvSpPr/>
            <p:nvPr/>
          </p:nvSpPr>
          <p:spPr>
            <a:xfrm>
              <a:off x="7834873" y="2702315"/>
              <a:ext cx="45938" cy="58799"/>
            </a:xfrm>
            <a:custGeom>
              <a:avLst/>
              <a:gdLst/>
              <a:ahLst/>
              <a:cxnLst/>
              <a:rect l="l" t="t" r="r" b="b"/>
              <a:pathLst>
                <a:path w="982" h="1257" extrusionOk="0">
                  <a:moveTo>
                    <a:pt x="754" y="1"/>
                  </a:moveTo>
                  <a:cubicBezTo>
                    <a:pt x="708" y="1"/>
                    <a:pt x="685" y="47"/>
                    <a:pt x="685" y="92"/>
                  </a:cubicBezTo>
                  <a:cubicBezTo>
                    <a:pt x="868" y="891"/>
                    <a:pt x="92" y="1119"/>
                    <a:pt x="69" y="1119"/>
                  </a:cubicBezTo>
                  <a:cubicBezTo>
                    <a:pt x="23" y="1119"/>
                    <a:pt x="0" y="1165"/>
                    <a:pt x="23" y="1211"/>
                  </a:cubicBezTo>
                  <a:cubicBezTo>
                    <a:pt x="23" y="1234"/>
                    <a:pt x="69" y="1256"/>
                    <a:pt x="92" y="1256"/>
                  </a:cubicBezTo>
                  <a:cubicBezTo>
                    <a:pt x="92" y="1256"/>
                    <a:pt x="160" y="1234"/>
                    <a:pt x="229" y="1188"/>
                  </a:cubicBezTo>
                  <a:cubicBezTo>
                    <a:pt x="480" y="1074"/>
                    <a:pt x="982" y="777"/>
                    <a:pt x="822" y="47"/>
                  </a:cubicBezTo>
                  <a:cubicBezTo>
                    <a:pt x="822" y="24"/>
                    <a:pt x="777" y="1"/>
                    <a:pt x="75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67"/>
            <p:cNvSpPr/>
            <p:nvPr/>
          </p:nvSpPr>
          <p:spPr>
            <a:xfrm>
              <a:off x="7799648" y="2654274"/>
              <a:ext cx="40605" cy="72412"/>
            </a:xfrm>
            <a:custGeom>
              <a:avLst/>
              <a:gdLst/>
              <a:ahLst/>
              <a:cxnLst/>
              <a:rect l="l" t="t" r="r" b="b"/>
              <a:pathLst>
                <a:path w="868" h="1548" extrusionOk="0">
                  <a:moveTo>
                    <a:pt x="69" y="1"/>
                  </a:moveTo>
                  <a:cubicBezTo>
                    <a:pt x="23" y="24"/>
                    <a:pt x="0" y="69"/>
                    <a:pt x="0" y="115"/>
                  </a:cubicBezTo>
                  <a:cubicBezTo>
                    <a:pt x="92" y="366"/>
                    <a:pt x="274" y="1119"/>
                    <a:pt x="160" y="1393"/>
                  </a:cubicBezTo>
                  <a:cubicBezTo>
                    <a:pt x="160" y="1439"/>
                    <a:pt x="160" y="1484"/>
                    <a:pt x="206" y="1507"/>
                  </a:cubicBezTo>
                  <a:cubicBezTo>
                    <a:pt x="206" y="1507"/>
                    <a:pt x="307" y="1548"/>
                    <a:pt x="449" y="1548"/>
                  </a:cubicBezTo>
                  <a:cubicBezTo>
                    <a:pt x="520" y="1548"/>
                    <a:pt x="601" y="1538"/>
                    <a:pt x="685" y="1507"/>
                  </a:cubicBezTo>
                  <a:cubicBezTo>
                    <a:pt x="731" y="1507"/>
                    <a:pt x="776" y="1484"/>
                    <a:pt x="822" y="1462"/>
                  </a:cubicBezTo>
                  <a:cubicBezTo>
                    <a:pt x="845" y="1439"/>
                    <a:pt x="868" y="1393"/>
                    <a:pt x="845" y="1348"/>
                  </a:cubicBezTo>
                  <a:cubicBezTo>
                    <a:pt x="831" y="1321"/>
                    <a:pt x="810" y="1310"/>
                    <a:pt x="786" y="1310"/>
                  </a:cubicBezTo>
                  <a:cubicBezTo>
                    <a:pt x="768" y="1310"/>
                    <a:pt x="750" y="1315"/>
                    <a:pt x="731" y="1325"/>
                  </a:cubicBezTo>
                  <a:cubicBezTo>
                    <a:pt x="642" y="1375"/>
                    <a:pt x="554" y="1391"/>
                    <a:pt x="481" y="1391"/>
                  </a:cubicBezTo>
                  <a:cubicBezTo>
                    <a:pt x="422" y="1391"/>
                    <a:pt x="373" y="1381"/>
                    <a:pt x="343" y="1370"/>
                  </a:cubicBezTo>
                  <a:cubicBezTo>
                    <a:pt x="411" y="937"/>
                    <a:pt x="160" y="92"/>
                    <a:pt x="160" y="69"/>
                  </a:cubicBezTo>
                  <a:cubicBezTo>
                    <a:pt x="137" y="24"/>
                    <a:pt x="92" y="1"/>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67"/>
            <p:cNvSpPr/>
            <p:nvPr/>
          </p:nvSpPr>
          <p:spPr>
            <a:xfrm>
              <a:off x="7803905" y="2605345"/>
              <a:ext cx="117511" cy="104361"/>
            </a:xfrm>
            <a:custGeom>
              <a:avLst/>
              <a:gdLst/>
              <a:ahLst/>
              <a:cxnLst/>
              <a:rect l="l" t="t" r="r" b="b"/>
              <a:pathLst>
                <a:path w="2512" h="2231" extrusionOk="0">
                  <a:moveTo>
                    <a:pt x="1247" y="168"/>
                  </a:moveTo>
                  <a:cubicBezTo>
                    <a:pt x="1632" y="168"/>
                    <a:pt x="2002" y="418"/>
                    <a:pt x="2146" y="796"/>
                  </a:cubicBezTo>
                  <a:cubicBezTo>
                    <a:pt x="2306" y="1298"/>
                    <a:pt x="2055" y="1823"/>
                    <a:pt x="1575" y="2005"/>
                  </a:cubicBezTo>
                  <a:cubicBezTo>
                    <a:pt x="1465" y="2046"/>
                    <a:pt x="1351" y="2065"/>
                    <a:pt x="1241" y="2065"/>
                  </a:cubicBezTo>
                  <a:cubicBezTo>
                    <a:pt x="850" y="2065"/>
                    <a:pt x="490" y="1826"/>
                    <a:pt x="366" y="1435"/>
                  </a:cubicBezTo>
                  <a:cubicBezTo>
                    <a:pt x="183" y="933"/>
                    <a:pt x="434" y="408"/>
                    <a:pt x="936" y="225"/>
                  </a:cubicBezTo>
                  <a:cubicBezTo>
                    <a:pt x="1038" y="186"/>
                    <a:pt x="1143" y="168"/>
                    <a:pt x="1247" y="168"/>
                  </a:cubicBezTo>
                  <a:close/>
                  <a:moveTo>
                    <a:pt x="1250" y="0"/>
                  </a:moveTo>
                  <a:cubicBezTo>
                    <a:pt x="1124" y="0"/>
                    <a:pt x="995" y="21"/>
                    <a:pt x="868" y="65"/>
                  </a:cubicBezTo>
                  <a:cubicBezTo>
                    <a:pt x="297" y="271"/>
                    <a:pt x="1" y="910"/>
                    <a:pt x="206" y="1480"/>
                  </a:cubicBezTo>
                  <a:cubicBezTo>
                    <a:pt x="367" y="1947"/>
                    <a:pt x="797" y="2230"/>
                    <a:pt x="1250" y="2230"/>
                  </a:cubicBezTo>
                  <a:cubicBezTo>
                    <a:pt x="1374" y="2230"/>
                    <a:pt x="1499" y="2209"/>
                    <a:pt x="1621" y="2165"/>
                  </a:cubicBezTo>
                  <a:cubicBezTo>
                    <a:pt x="2192" y="1960"/>
                    <a:pt x="2511" y="1321"/>
                    <a:pt x="2306" y="750"/>
                  </a:cubicBezTo>
                  <a:cubicBezTo>
                    <a:pt x="2144" y="284"/>
                    <a:pt x="1715" y="0"/>
                    <a:pt x="125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67"/>
            <p:cNvSpPr/>
            <p:nvPr/>
          </p:nvSpPr>
          <p:spPr>
            <a:xfrm>
              <a:off x="7697106" y="2659794"/>
              <a:ext cx="117511" cy="104361"/>
            </a:xfrm>
            <a:custGeom>
              <a:avLst/>
              <a:gdLst/>
              <a:ahLst/>
              <a:cxnLst/>
              <a:rect l="l" t="t" r="r" b="b"/>
              <a:pathLst>
                <a:path w="2512" h="2231" extrusionOk="0">
                  <a:moveTo>
                    <a:pt x="1247" y="168"/>
                  </a:moveTo>
                  <a:cubicBezTo>
                    <a:pt x="1632" y="168"/>
                    <a:pt x="2003" y="418"/>
                    <a:pt x="2147" y="796"/>
                  </a:cubicBezTo>
                  <a:cubicBezTo>
                    <a:pt x="2306" y="1298"/>
                    <a:pt x="2055" y="1823"/>
                    <a:pt x="1576" y="2006"/>
                  </a:cubicBezTo>
                  <a:cubicBezTo>
                    <a:pt x="1465" y="2046"/>
                    <a:pt x="1352" y="2065"/>
                    <a:pt x="1241" y="2065"/>
                  </a:cubicBezTo>
                  <a:cubicBezTo>
                    <a:pt x="851" y="2065"/>
                    <a:pt x="491" y="1826"/>
                    <a:pt x="366" y="1435"/>
                  </a:cubicBezTo>
                  <a:cubicBezTo>
                    <a:pt x="184" y="933"/>
                    <a:pt x="435" y="408"/>
                    <a:pt x="937" y="225"/>
                  </a:cubicBezTo>
                  <a:cubicBezTo>
                    <a:pt x="1039" y="186"/>
                    <a:pt x="1144" y="168"/>
                    <a:pt x="1247" y="168"/>
                  </a:cubicBezTo>
                  <a:close/>
                  <a:moveTo>
                    <a:pt x="1248" y="1"/>
                  </a:moveTo>
                  <a:cubicBezTo>
                    <a:pt x="1123" y="1"/>
                    <a:pt x="995" y="21"/>
                    <a:pt x="868" y="65"/>
                  </a:cubicBezTo>
                  <a:cubicBezTo>
                    <a:pt x="298" y="271"/>
                    <a:pt x="1" y="910"/>
                    <a:pt x="206" y="1481"/>
                  </a:cubicBezTo>
                  <a:cubicBezTo>
                    <a:pt x="368" y="1947"/>
                    <a:pt x="797" y="2230"/>
                    <a:pt x="1251" y="2230"/>
                  </a:cubicBezTo>
                  <a:cubicBezTo>
                    <a:pt x="1374" y="2230"/>
                    <a:pt x="1500" y="2209"/>
                    <a:pt x="1622" y="2165"/>
                  </a:cubicBezTo>
                  <a:cubicBezTo>
                    <a:pt x="2192" y="1960"/>
                    <a:pt x="2512" y="1321"/>
                    <a:pt x="2306" y="750"/>
                  </a:cubicBezTo>
                  <a:cubicBezTo>
                    <a:pt x="2127" y="284"/>
                    <a:pt x="1708" y="1"/>
                    <a:pt x="124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67"/>
            <p:cNvSpPr/>
            <p:nvPr/>
          </p:nvSpPr>
          <p:spPr>
            <a:xfrm>
              <a:off x="7795344" y="2676962"/>
              <a:ext cx="25682" cy="16887"/>
            </a:xfrm>
            <a:custGeom>
              <a:avLst/>
              <a:gdLst/>
              <a:ahLst/>
              <a:cxnLst/>
              <a:rect l="l" t="t" r="r" b="b"/>
              <a:pathLst>
                <a:path w="549" h="361" extrusionOk="0">
                  <a:moveTo>
                    <a:pt x="419" y="0"/>
                  </a:moveTo>
                  <a:cubicBezTo>
                    <a:pt x="267" y="0"/>
                    <a:pt x="88" y="71"/>
                    <a:pt x="1" y="315"/>
                  </a:cubicBezTo>
                  <a:lnTo>
                    <a:pt x="161" y="360"/>
                  </a:lnTo>
                  <a:cubicBezTo>
                    <a:pt x="205" y="197"/>
                    <a:pt x="328" y="159"/>
                    <a:pt x="414" y="159"/>
                  </a:cubicBezTo>
                  <a:cubicBezTo>
                    <a:pt x="460" y="159"/>
                    <a:pt x="495" y="170"/>
                    <a:pt x="503" y="178"/>
                  </a:cubicBezTo>
                  <a:lnTo>
                    <a:pt x="549" y="18"/>
                  </a:lnTo>
                  <a:cubicBezTo>
                    <a:pt x="511" y="7"/>
                    <a:pt x="466" y="0"/>
                    <a:pt x="41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67"/>
            <p:cNvSpPr/>
            <p:nvPr/>
          </p:nvSpPr>
          <p:spPr>
            <a:xfrm>
              <a:off x="7893582" y="2585558"/>
              <a:ext cx="52394" cy="41024"/>
            </a:xfrm>
            <a:custGeom>
              <a:avLst/>
              <a:gdLst/>
              <a:ahLst/>
              <a:cxnLst/>
              <a:rect l="l" t="t" r="r" b="b"/>
              <a:pathLst>
                <a:path w="1120" h="877" extrusionOk="0">
                  <a:moveTo>
                    <a:pt x="977" y="0"/>
                  </a:moveTo>
                  <a:cubicBezTo>
                    <a:pt x="963" y="0"/>
                    <a:pt x="949" y="3"/>
                    <a:pt x="937" y="9"/>
                  </a:cubicBezTo>
                  <a:cubicBezTo>
                    <a:pt x="138" y="443"/>
                    <a:pt x="24" y="694"/>
                    <a:pt x="24" y="739"/>
                  </a:cubicBezTo>
                  <a:cubicBezTo>
                    <a:pt x="1" y="808"/>
                    <a:pt x="46" y="854"/>
                    <a:pt x="92" y="876"/>
                  </a:cubicBezTo>
                  <a:lnTo>
                    <a:pt x="161" y="876"/>
                  </a:lnTo>
                  <a:cubicBezTo>
                    <a:pt x="183" y="876"/>
                    <a:pt x="229" y="854"/>
                    <a:pt x="229" y="808"/>
                  </a:cubicBezTo>
                  <a:cubicBezTo>
                    <a:pt x="229" y="785"/>
                    <a:pt x="343" y="580"/>
                    <a:pt x="1028" y="214"/>
                  </a:cubicBezTo>
                  <a:cubicBezTo>
                    <a:pt x="1096" y="169"/>
                    <a:pt x="1119" y="100"/>
                    <a:pt x="1074" y="55"/>
                  </a:cubicBezTo>
                  <a:cubicBezTo>
                    <a:pt x="1057" y="21"/>
                    <a:pt x="1016" y="0"/>
                    <a:pt x="97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67"/>
            <p:cNvSpPr/>
            <p:nvPr/>
          </p:nvSpPr>
          <p:spPr>
            <a:xfrm>
              <a:off x="7705667" y="2710454"/>
              <a:ext cx="27834" cy="21845"/>
            </a:xfrm>
            <a:custGeom>
              <a:avLst/>
              <a:gdLst/>
              <a:ahLst/>
              <a:cxnLst/>
              <a:rect l="l" t="t" r="r" b="b"/>
              <a:pathLst>
                <a:path w="595" h="467" extrusionOk="0">
                  <a:moveTo>
                    <a:pt x="493" y="1"/>
                  </a:moveTo>
                  <a:cubicBezTo>
                    <a:pt x="482" y="1"/>
                    <a:pt x="469" y="3"/>
                    <a:pt x="457" y="10"/>
                  </a:cubicBezTo>
                  <a:cubicBezTo>
                    <a:pt x="457" y="10"/>
                    <a:pt x="160" y="147"/>
                    <a:pt x="23" y="329"/>
                  </a:cubicBezTo>
                  <a:cubicBezTo>
                    <a:pt x="1" y="375"/>
                    <a:pt x="23" y="420"/>
                    <a:pt x="46" y="443"/>
                  </a:cubicBezTo>
                  <a:cubicBezTo>
                    <a:pt x="69" y="466"/>
                    <a:pt x="92" y="466"/>
                    <a:pt x="115" y="466"/>
                  </a:cubicBezTo>
                  <a:cubicBezTo>
                    <a:pt x="138" y="443"/>
                    <a:pt x="160" y="443"/>
                    <a:pt x="160" y="420"/>
                  </a:cubicBezTo>
                  <a:cubicBezTo>
                    <a:pt x="252" y="306"/>
                    <a:pt x="457" y="192"/>
                    <a:pt x="526" y="169"/>
                  </a:cubicBezTo>
                  <a:cubicBezTo>
                    <a:pt x="571" y="147"/>
                    <a:pt x="594" y="101"/>
                    <a:pt x="571" y="55"/>
                  </a:cubicBezTo>
                  <a:cubicBezTo>
                    <a:pt x="555" y="22"/>
                    <a:pt x="526" y="1"/>
                    <a:pt x="49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67"/>
            <p:cNvSpPr/>
            <p:nvPr/>
          </p:nvSpPr>
          <p:spPr>
            <a:xfrm>
              <a:off x="7803484" y="2576905"/>
              <a:ext cx="48090" cy="36206"/>
            </a:xfrm>
            <a:custGeom>
              <a:avLst/>
              <a:gdLst/>
              <a:ahLst/>
              <a:cxnLst/>
              <a:rect l="l" t="t" r="r" b="b"/>
              <a:pathLst>
                <a:path w="1028" h="774" extrusionOk="0">
                  <a:moveTo>
                    <a:pt x="777" y="1"/>
                  </a:moveTo>
                  <a:cubicBezTo>
                    <a:pt x="751" y="1"/>
                    <a:pt x="724" y="4"/>
                    <a:pt x="694" y="11"/>
                  </a:cubicBezTo>
                  <a:cubicBezTo>
                    <a:pt x="192" y="103"/>
                    <a:pt x="32" y="582"/>
                    <a:pt x="32" y="582"/>
                  </a:cubicBezTo>
                  <a:cubicBezTo>
                    <a:pt x="1" y="661"/>
                    <a:pt x="79" y="774"/>
                    <a:pt x="176" y="774"/>
                  </a:cubicBezTo>
                  <a:cubicBezTo>
                    <a:pt x="218" y="774"/>
                    <a:pt x="264" y="752"/>
                    <a:pt x="306" y="696"/>
                  </a:cubicBezTo>
                  <a:cubicBezTo>
                    <a:pt x="466" y="514"/>
                    <a:pt x="557" y="445"/>
                    <a:pt x="763" y="354"/>
                  </a:cubicBezTo>
                  <a:cubicBezTo>
                    <a:pt x="1027" y="232"/>
                    <a:pt x="983" y="1"/>
                    <a:pt x="77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67"/>
            <p:cNvSpPr/>
            <p:nvPr/>
          </p:nvSpPr>
          <p:spPr>
            <a:xfrm>
              <a:off x="7704731" y="2631213"/>
              <a:ext cx="55434" cy="25634"/>
            </a:xfrm>
            <a:custGeom>
              <a:avLst/>
              <a:gdLst/>
              <a:ahLst/>
              <a:cxnLst/>
              <a:rect l="l" t="t" r="r" b="b"/>
              <a:pathLst>
                <a:path w="1185" h="548" extrusionOk="0">
                  <a:moveTo>
                    <a:pt x="754" y="0"/>
                  </a:moveTo>
                  <a:cubicBezTo>
                    <a:pt x="583" y="0"/>
                    <a:pt x="358" y="43"/>
                    <a:pt x="158" y="220"/>
                  </a:cubicBezTo>
                  <a:cubicBezTo>
                    <a:pt x="0" y="377"/>
                    <a:pt x="70" y="547"/>
                    <a:pt x="234" y="547"/>
                  </a:cubicBezTo>
                  <a:cubicBezTo>
                    <a:pt x="285" y="547"/>
                    <a:pt x="344" y="531"/>
                    <a:pt x="409" y="494"/>
                  </a:cubicBezTo>
                  <a:cubicBezTo>
                    <a:pt x="614" y="380"/>
                    <a:pt x="705" y="334"/>
                    <a:pt x="956" y="311"/>
                  </a:cubicBezTo>
                  <a:cubicBezTo>
                    <a:pt x="1185" y="311"/>
                    <a:pt x="1139" y="37"/>
                    <a:pt x="1025" y="37"/>
                  </a:cubicBezTo>
                  <a:cubicBezTo>
                    <a:pt x="1025" y="37"/>
                    <a:pt x="913" y="0"/>
                    <a:pt x="7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67"/>
            <p:cNvSpPr/>
            <p:nvPr/>
          </p:nvSpPr>
          <p:spPr>
            <a:xfrm>
              <a:off x="7942701" y="2557118"/>
              <a:ext cx="111851" cy="127094"/>
            </a:xfrm>
            <a:custGeom>
              <a:avLst/>
              <a:gdLst/>
              <a:ahLst/>
              <a:cxnLst/>
              <a:rect l="l" t="t" r="r" b="b"/>
              <a:pathLst>
                <a:path w="2391" h="2717" extrusionOk="0">
                  <a:moveTo>
                    <a:pt x="856" y="1"/>
                  </a:moveTo>
                  <a:cubicBezTo>
                    <a:pt x="853" y="1"/>
                    <a:pt x="849" y="1"/>
                    <a:pt x="845" y="1"/>
                  </a:cubicBezTo>
                  <a:cubicBezTo>
                    <a:pt x="69" y="24"/>
                    <a:pt x="1" y="845"/>
                    <a:pt x="1" y="845"/>
                  </a:cubicBezTo>
                  <a:lnTo>
                    <a:pt x="1005" y="2717"/>
                  </a:lnTo>
                  <a:cubicBezTo>
                    <a:pt x="2391" y="2376"/>
                    <a:pt x="1629" y="1"/>
                    <a:pt x="856"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67"/>
            <p:cNvSpPr/>
            <p:nvPr/>
          </p:nvSpPr>
          <p:spPr>
            <a:xfrm>
              <a:off x="7972594" y="2644498"/>
              <a:ext cx="117511" cy="106185"/>
            </a:xfrm>
            <a:custGeom>
              <a:avLst/>
              <a:gdLst/>
              <a:ahLst/>
              <a:cxnLst/>
              <a:rect l="l" t="t" r="r" b="b"/>
              <a:pathLst>
                <a:path w="2512" h="2270" extrusionOk="0">
                  <a:moveTo>
                    <a:pt x="1219" y="0"/>
                  </a:moveTo>
                  <a:cubicBezTo>
                    <a:pt x="1186" y="0"/>
                    <a:pt x="1153" y="1"/>
                    <a:pt x="1119" y="4"/>
                  </a:cubicBezTo>
                  <a:cubicBezTo>
                    <a:pt x="1097" y="73"/>
                    <a:pt x="1097" y="119"/>
                    <a:pt x="1074" y="187"/>
                  </a:cubicBezTo>
                  <a:cubicBezTo>
                    <a:pt x="1135" y="175"/>
                    <a:pt x="1197" y="170"/>
                    <a:pt x="1257" y="170"/>
                  </a:cubicBezTo>
                  <a:cubicBezTo>
                    <a:pt x="1666" y="170"/>
                    <a:pt x="2030" y="431"/>
                    <a:pt x="2169" y="849"/>
                  </a:cubicBezTo>
                  <a:cubicBezTo>
                    <a:pt x="2329" y="1351"/>
                    <a:pt x="2055" y="1899"/>
                    <a:pt x="1530" y="2059"/>
                  </a:cubicBezTo>
                  <a:cubicBezTo>
                    <a:pt x="1434" y="2089"/>
                    <a:pt x="1336" y="2104"/>
                    <a:pt x="1239" y="2104"/>
                  </a:cubicBezTo>
                  <a:cubicBezTo>
                    <a:pt x="832" y="2104"/>
                    <a:pt x="450" y="1844"/>
                    <a:pt x="320" y="1420"/>
                  </a:cubicBezTo>
                  <a:cubicBezTo>
                    <a:pt x="206" y="1077"/>
                    <a:pt x="298" y="712"/>
                    <a:pt x="526" y="461"/>
                  </a:cubicBezTo>
                  <a:cubicBezTo>
                    <a:pt x="708" y="324"/>
                    <a:pt x="686" y="233"/>
                    <a:pt x="663" y="164"/>
                  </a:cubicBezTo>
                  <a:lnTo>
                    <a:pt x="663" y="164"/>
                  </a:lnTo>
                  <a:cubicBezTo>
                    <a:pt x="206" y="415"/>
                    <a:pt x="1" y="963"/>
                    <a:pt x="161" y="1488"/>
                  </a:cubicBezTo>
                  <a:cubicBezTo>
                    <a:pt x="309" y="1969"/>
                    <a:pt x="756" y="2270"/>
                    <a:pt x="1248" y="2270"/>
                  </a:cubicBezTo>
                  <a:cubicBezTo>
                    <a:pt x="1364" y="2270"/>
                    <a:pt x="1482" y="2253"/>
                    <a:pt x="1599" y="2218"/>
                  </a:cubicBezTo>
                  <a:cubicBezTo>
                    <a:pt x="2192" y="2036"/>
                    <a:pt x="2512" y="1397"/>
                    <a:pt x="2329" y="780"/>
                  </a:cubicBezTo>
                  <a:cubicBezTo>
                    <a:pt x="2179" y="310"/>
                    <a:pt x="1710" y="0"/>
                    <a:pt x="121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67"/>
            <p:cNvSpPr/>
            <p:nvPr/>
          </p:nvSpPr>
          <p:spPr>
            <a:xfrm>
              <a:off x="7971564" y="2584436"/>
              <a:ext cx="34196" cy="58144"/>
            </a:xfrm>
            <a:custGeom>
              <a:avLst/>
              <a:gdLst/>
              <a:ahLst/>
              <a:cxnLst/>
              <a:rect l="l" t="t" r="r" b="b"/>
              <a:pathLst>
                <a:path w="731" h="1243" extrusionOk="0">
                  <a:moveTo>
                    <a:pt x="573" y="1"/>
                  </a:moveTo>
                  <a:cubicBezTo>
                    <a:pt x="563" y="1"/>
                    <a:pt x="555" y="3"/>
                    <a:pt x="548" y="10"/>
                  </a:cubicBezTo>
                  <a:cubicBezTo>
                    <a:pt x="0" y="421"/>
                    <a:pt x="137" y="1151"/>
                    <a:pt x="137" y="1174"/>
                  </a:cubicBezTo>
                  <a:cubicBezTo>
                    <a:pt x="160" y="1220"/>
                    <a:pt x="183" y="1243"/>
                    <a:pt x="228" y="1243"/>
                  </a:cubicBezTo>
                  <a:cubicBezTo>
                    <a:pt x="228" y="1243"/>
                    <a:pt x="228" y="1220"/>
                    <a:pt x="228" y="1220"/>
                  </a:cubicBezTo>
                  <a:cubicBezTo>
                    <a:pt x="274" y="1220"/>
                    <a:pt x="274" y="1174"/>
                    <a:pt x="274" y="1151"/>
                  </a:cubicBezTo>
                  <a:cubicBezTo>
                    <a:pt x="274" y="1151"/>
                    <a:pt x="228" y="900"/>
                    <a:pt x="297" y="649"/>
                  </a:cubicBezTo>
                  <a:cubicBezTo>
                    <a:pt x="479" y="695"/>
                    <a:pt x="616" y="763"/>
                    <a:pt x="616" y="763"/>
                  </a:cubicBezTo>
                  <a:cubicBezTo>
                    <a:pt x="639" y="763"/>
                    <a:pt x="662" y="763"/>
                    <a:pt x="685" y="741"/>
                  </a:cubicBezTo>
                  <a:cubicBezTo>
                    <a:pt x="685" y="741"/>
                    <a:pt x="708" y="741"/>
                    <a:pt x="708" y="718"/>
                  </a:cubicBezTo>
                  <a:cubicBezTo>
                    <a:pt x="730" y="672"/>
                    <a:pt x="708" y="649"/>
                    <a:pt x="662" y="626"/>
                  </a:cubicBezTo>
                  <a:cubicBezTo>
                    <a:pt x="662" y="626"/>
                    <a:pt x="525" y="558"/>
                    <a:pt x="342" y="512"/>
                  </a:cubicBezTo>
                  <a:cubicBezTo>
                    <a:pt x="388" y="375"/>
                    <a:pt x="479" y="238"/>
                    <a:pt x="616" y="124"/>
                  </a:cubicBezTo>
                  <a:cubicBezTo>
                    <a:pt x="639" y="101"/>
                    <a:pt x="662" y="56"/>
                    <a:pt x="639" y="33"/>
                  </a:cubicBezTo>
                  <a:cubicBezTo>
                    <a:pt x="623" y="17"/>
                    <a:pt x="596" y="1"/>
                    <a:pt x="5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79" name="Google Shape;3779;p67"/>
            <p:cNvGrpSpPr/>
            <p:nvPr/>
          </p:nvGrpSpPr>
          <p:grpSpPr>
            <a:xfrm rot="-244428">
              <a:off x="7737511" y="2650487"/>
              <a:ext cx="148912" cy="74297"/>
              <a:chOff x="8450971" y="1798078"/>
              <a:chExt cx="215457" cy="119607"/>
            </a:xfrm>
          </p:grpSpPr>
          <p:sp>
            <p:nvSpPr>
              <p:cNvPr id="3780" name="Google Shape;3780;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3" name="Google Shape;3783;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784" name="Google Shape;3784;p67"/>
          <p:cNvGrpSpPr/>
          <p:nvPr/>
        </p:nvGrpSpPr>
        <p:grpSpPr>
          <a:xfrm>
            <a:off x="-621580" y="3653549"/>
            <a:ext cx="3196433" cy="2248684"/>
            <a:chOff x="192000" y="3021003"/>
            <a:chExt cx="2397325" cy="1686513"/>
          </a:xfrm>
        </p:grpSpPr>
        <p:grpSp>
          <p:nvGrpSpPr>
            <p:cNvPr id="3785" name="Google Shape;3785;p67"/>
            <p:cNvGrpSpPr/>
            <p:nvPr/>
          </p:nvGrpSpPr>
          <p:grpSpPr>
            <a:xfrm flipH="1">
              <a:off x="192000" y="3021003"/>
              <a:ext cx="2397325" cy="1686513"/>
              <a:chOff x="428700" y="3758525"/>
              <a:chExt cx="1253700" cy="881975"/>
            </a:xfrm>
          </p:grpSpPr>
          <p:sp>
            <p:nvSpPr>
              <p:cNvPr id="3786" name="Google Shape;3786;p67"/>
              <p:cNvSpPr/>
              <p:nvPr/>
            </p:nvSpPr>
            <p:spPr>
              <a:xfrm>
                <a:off x="690050" y="4281500"/>
                <a:ext cx="122725" cy="111475"/>
              </a:xfrm>
              <a:custGeom>
                <a:avLst/>
                <a:gdLst/>
                <a:ahLst/>
                <a:cxnLst/>
                <a:rect l="l" t="t" r="r" b="b"/>
                <a:pathLst>
                  <a:path w="4909" h="4459" extrusionOk="0">
                    <a:moveTo>
                      <a:pt x="2123" y="0"/>
                    </a:moveTo>
                    <a:cubicBezTo>
                      <a:pt x="2009" y="0"/>
                      <a:pt x="1895" y="23"/>
                      <a:pt x="1827" y="115"/>
                    </a:cubicBezTo>
                    <a:cubicBezTo>
                      <a:pt x="1713" y="274"/>
                      <a:pt x="1804" y="480"/>
                      <a:pt x="1918" y="640"/>
                    </a:cubicBezTo>
                    <a:cubicBezTo>
                      <a:pt x="2078" y="845"/>
                      <a:pt x="2283" y="1050"/>
                      <a:pt x="2489" y="1187"/>
                    </a:cubicBezTo>
                    <a:cubicBezTo>
                      <a:pt x="1827" y="1301"/>
                      <a:pt x="1142" y="1393"/>
                      <a:pt x="526" y="1667"/>
                    </a:cubicBezTo>
                    <a:cubicBezTo>
                      <a:pt x="457" y="1712"/>
                      <a:pt x="389" y="1735"/>
                      <a:pt x="320" y="1804"/>
                    </a:cubicBezTo>
                    <a:cubicBezTo>
                      <a:pt x="275" y="1872"/>
                      <a:pt x="252" y="1986"/>
                      <a:pt x="297" y="2055"/>
                    </a:cubicBezTo>
                    <a:cubicBezTo>
                      <a:pt x="343" y="2123"/>
                      <a:pt x="434" y="2146"/>
                      <a:pt x="526" y="2146"/>
                    </a:cubicBezTo>
                    <a:cubicBezTo>
                      <a:pt x="630" y="2155"/>
                      <a:pt x="734" y="2161"/>
                      <a:pt x="838" y="2161"/>
                    </a:cubicBezTo>
                    <a:cubicBezTo>
                      <a:pt x="985" y="2161"/>
                      <a:pt x="1132" y="2150"/>
                      <a:pt x="1279" y="2123"/>
                    </a:cubicBezTo>
                    <a:lnTo>
                      <a:pt x="1279" y="2123"/>
                    </a:lnTo>
                    <a:cubicBezTo>
                      <a:pt x="914" y="2237"/>
                      <a:pt x="571" y="2397"/>
                      <a:pt x="252" y="2603"/>
                    </a:cubicBezTo>
                    <a:cubicBezTo>
                      <a:pt x="183" y="2648"/>
                      <a:pt x="115" y="2694"/>
                      <a:pt x="69" y="2739"/>
                    </a:cubicBezTo>
                    <a:cubicBezTo>
                      <a:pt x="23" y="2808"/>
                      <a:pt x="1" y="2899"/>
                      <a:pt x="46" y="2968"/>
                    </a:cubicBezTo>
                    <a:cubicBezTo>
                      <a:pt x="95" y="3065"/>
                      <a:pt x="190" y="3093"/>
                      <a:pt x="289" y="3093"/>
                    </a:cubicBezTo>
                    <a:cubicBezTo>
                      <a:pt x="330" y="3093"/>
                      <a:pt x="372" y="3088"/>
                      <a:pt x="411" y="3082"/>
                    </a:cubicBezTo>
                    <a:cubicBezTo>
                      <a:pt x="845" y="3036"/>
                      <a:pt x="1256" y="2968"/>
                      <a:pt x="1667" y="2831"/>
                    </a:cubicBezTo>
                    <a:lnTo>
                      <a:pt x="1667" y="2831"/>
                    </a:lnTo>
                    <a:cubicBezTo>
                      <a:pt x="1325" y="3036"/>
                      <a:pt x="1005" y="3242"/>
                      <a:pt x="685" y="3470"/>
                    </a:cubicBezTo>
                    <a:cubicBezTo>
                      <a:pt x="640" y="3493"/>
                      <a:pt x="594" y="3538"/>
                      <a:pt x="548" y="3607"/>
                    </a:cubicBezTo>
                    <a:cubicBezTo>
                      <a:pt x="503" y="3652"/>
                      <a:pt x="503" y="3744"/>
                      <a:pt x="526" y="3812"/>
                    </a:cubicBezTo>
                    <a:cubicBezTo>
                      <a:pt x="571" y="3873"/>
                      <a:pt x="647" y="3893"/>
                      <a:pt x="734" y="3893"/>
                    </a:cubicBezTo>
                    <a:cubicBezTo>
                      <a:pt x="777" y="3893"/>
                      <a:pt x="822" y="3888"/>
                      <a:pt x="868" y="3881"/>
                    </a:cubicBezTo>
                    <a:cubicBezTo>
                      <a:pt x="1347" y="3789"/>
                      <a:pt x="1827" y="3630"/>
                      <a:pt x="2283" y="3493"/>
                    </a:cubicBezTo>
                    <a:lnTo>
                      <a:pt x="2283" y="3493"/>
                    </a:lnTo>
                    <a:cubicBezTo>
                      <a:pt x="2101" y="3675"/>
                      <a:pt x="1918" y="3904"/>
                      <a:pt x="1735" y="4086"/>
                    </a:cubicBezTo>
                    <a:cubicBezTo>
                      <a:pt x="1644" y="4177"/>
                      <a:pt x="1553" y="4314"/>
                      <a:pt x="1644" y="4406"/>
                    </a:cubicBezTo>
                    <a:cubicBezTo>
                      <a:pt x="1673" y="4444"/>
                      <a:pt x="1714" y="4458"/>
                      <a:pt x="1759" y="4458"/>
                    </a:cubicBezTo>
                    <a:cubicBezTo>
                      <a:pt x="1820" y="4458"/>
                      <a:pt x="1888" y="4432"/>
                      <a:pt x="1941" y="4406"/>
                    </a:cubicBezTo>
                    <a:cubicBezTo>
                      <a:pt x="3014" y="3949"/>
                      <a:pt x="4109" y="3447"/>
                      <a:pt x="4908" y="2603"/>
                    </a:cubicBezTo>
                    <a:cubicBezTo>
                      <a:pt x="4543" y="2146"/>
                      <a:pt x="4406" y="1575"/>
                      <a:pt x="4292" y="1028"/>
                    </a:cubicBezTo>
                    <a:cubicBezTo>
                      <a:pt x="4269" y="868"/>
                      <a:pt x="4292" y="640"/>
                      <a:pt x="4360" y="503"/>
                    </a:cubicBezTo>
                    <a:cubicBezTo>
                      <a:pt x="3698" y="434"/>
                      <a:pt x="3059" y="274"/>
                      <a:pt x="2420" y="69"/>
                    </a:cubicBezTo>
                    <a:cubicBezTo>
                      <a:pt x="2329" y="23"/>
                      <a:pt x="2215" y="0"/>
                      <a:pt x="2123"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67"/>
              <p:cNvSpPr/>
              <p:nvPr/>
            </p:nvSpPr>
            <p:spPr>
              <a:xfrm>
                <a:off x="792775" y="4017875"/>
                <a:ext cx="368075" cy="346450"/>
              </a:xfrm>
              <a:custGeom>
                <a:avLst/>
                <a:gdLst/>
                <a:ahLst/>
                <a:cxnLst/>
                <a:rect l="l" t="t" r="r" b="b"/>
                <a:pathLst>
                  <a:path w="14723" h="13858" extrusionOk="0">
                    <a:moveTo>
                      <a:pt x="13307" y="0"/>
                    </a:moveTo>
                    <a:cubicBezTo>
                      <a:pt x="13102" y="594"/>
                      <a:pt x="12554" y="936"/>
                      <a:pt x="12075" y="1324"/>
                    </a:cubicBezTo>
                    <a:cubicBezTo>
                      <a:pt x="11230" y="2009"/>
                      <a:pt x="10591" y="2922"/>
                      <a:pt x="9975" y="3835"/>
                    </a:cubicBezTo>
                    <a:cubicBezTo>
                      <a:pt x="8879" y="5387"/>
                      <a:pt x="8651" y="6254"/>
                      <a:pt x="7555" y="7829"/>
                    </a:cubicBezTo>
                    <a:cubicBezTo>
                      <a:pt x="6414" y="9495"/>
                      <a:pt x="3036" y="10089"/>
                      <a:pt x="890" y="10500"/>
                    </a:cubicBezTo>
                    <a:lnTo>
                      <a:pt x="799" y="10500"/>
                    </a:lnTo>
                    <a:cubicBezTo>
                      <a:pt x="731" y="10523"/>
                      <a:pt x="662" y="10545"/>
                      <a:pt x="594" y="10545"/>
                    </a:cubicBezTo>
                    <a:cubicBezTo>
                      <a:pt x="457" y="10568"/>
                      <a:pt x="297" y="10614"/>
                      <a:pt x="183" y="10705"/>
                    </a:cubicBezTo>
                    <a:cubicBezTo>
                      <a:pt x="46" y="10819"/>
                      <a:pt x="0" y="10979"/>
                      <a:pt x="0" y="11162"/>
                    </a:cubicBezTo>
                    <a:cubicBezTo>
                      <a:pt x="0" y="11207"/>
                      <a:pt x="0" y="11230"/>
                      <a:pt x="0" y="11276"/>
                    </a:cubicBezTo>
                    <a:cubicBezTo>
                      <a:pt x="0" y="11367"/>
                      <a:pt x="23" y="11458"/>
                      <a:pt x="46" y="11527"/>
                    </a:cubicBezTo>
                    <a:cubicBezTo>
                      <a:pt x="69" y="11710"/>
                      <a:pt x="91" y="11892"/>
                      <a:pt x="137" y="12052"/>
                    </a:cubicBezTo>
                    <a:cubicBezTo>
                      <a:pt x="137" y="12098"/>
                      <a:pt x="137" y="12143"/>
                      <a:pt x="137" y="12166"/>
                    </a:cubicBezTo>
                    <a:cubicBezTo>
                      <a:pt x="183" y="12326"/>
                      <a:pt x="206" y="12486"/>
                      <a:pt x="228" y="12623"/>
                    </a:cubicBezTo>
                    <a:cubicBezTo>
                      <a:pt x="251" y="12714"/>
                      <a:pt x="251" y="12782"/>
                      <a:pt x="274" y="12874"/>
                    </a:cubicBezTo>
                    <a:cubicBezTo>
                      <a:pt x="274" y="12896"/>
                      <a:pt x="297" y="12942"/>
                      <a:pt x="297" y="12988"/>
                    </a:cubicBezTo>
                    <a:cubicBezTo>
                      <a:pt x="320" y="13125"/>
                      <a:pt x="365" y="13262"/>
                      <a:pt x="434" y="13399"/>
                    </a:cubicBezTo>
                    <a:cubicBezTo>
                      <a:pt x="502" y="13490"/>
                      <a:pt x="571" y="13581"/>
                      <a:pt x="639" y="13650"/>
                    </a:cubicBezTo>
                    <a:cubicBezTo>
                      <a:pt x="662" y="13673"/>
                      <a:pt x="708" y="13695"/>
                      <a:pt x="731" y="13718"/>
                    </a:cubicBezTo>
                    <a:cubicBezTo>
                      <a:pt x="822" y="13787"/>
                      <a:pt x="936" y="13832"/>
                      <a:pt x="1050" y="13855"/>
                    </a:cubicBezTo>
                    <a:cubicBezTo>
                      <a:pt x="1070" y="13857"/>
                      <a:pt x="1089" y="13858"/>
                      <a:pt x="1108" y="13858"/>
                    </a:cubicBezTo>
                    <a:cubicBezTo>
                      <a:pt x="1316" y="13858"/>
                      <a:pt x="1514" y="13748"/>
                      <a:pt x="1598" y="13581"/>
                    </a:cubicBezTo>
                    <a:cubicBezTo>
                      <a:pt x="1621" y="13536"/>
                      <a:pt x="1644" y="13490"/>
                      <a:pt x="1644" y="13444"/>
                    </a:cubicBezTo>
                    <a:lnTo>
                      <a:pt x="1666" y="13444"/>
                    </a:lnTo>
                    <a:cubicBezTo>
                      <a:pt x="1949" y="13455"/>
                      <a:pt x="2230" y="13461"/>
                      <a:pt x="2510" y="13461"/>
                    </a:cubicBezTo>
                    <a:cubicBezTo>
                      <a:pt x="3968" y="13461"/>
                      <a:pt x="5389" y="13306"/>
                      <a:pt x="6825" y="12942"/>
                    </a:cubicBezTo>
                    <a:cubicBezTo>
                      <a:pt x="7555" y="12782"/>
                      <a:pt x="9153" y="11846"/>
                      <a:pt x="9769" y="11436"/>
                    </a:cubicBezTo>
                    <a:cubicBezTo>
                      <a:pt x="10523" y="10933"/>
                      <a:pt x="11070" y="10226"/>
                      <a:pt x="11618" y="9518"/>
                    </a:cubicBezTo>
                    <a:cubicBezTo>
                      <a:pt x="12691" y="8149"/>
                      <a:pt x="12874" y="7487"/>
                      <a:pt x="13924" y="6117"/>
                    </a:cubicBezTo>
                    <a:cubicBezTo>
                      <a:pt x="14266" y="5661"/>
                      <a:pt x="14631" y="5159"/>
                      <a:pt x="14677" y="4588"/>
                    </a:cubicBezTo>
                    <a:cubicBezTo>
                      <a:pt x="14723" y="4132"/>
                      <a:pt x="14563" y="3675"/>
                      <a:pt x="14403" y="3241"/>
                    </a:cubicBezTo>
                    <a:cubicBezTo>
                      <a:pt x="13992" y="2191"/>
                      <a:pt x="13695" y="1073"/>
                      <a:pt x="1330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67"/>
              <p:cNvSpPr/>
              <p:nvPr/>
            </p:nvSpPr>
            <p:spPr>
              <a:xfrm>
                <a:off x="812750" y="4280350"/>
                <a:ext cx="21700" cy="77075"/>
              </a:xfrm>
              <a:custGeom>
                <a:avLst/>
                <a:gdLst/>
                <a:ahLst/>
                <a:cxnLst/>
                <a:rect l="l" t="t" r="r" b="b"/>
                <a:pathLst>
                  <a:path w="868" h="3083" extrusionOk="0">
                    <a:moveTo>
                      <a:pt x="0" y="1"/>
                    </a:moveTo>
                    <a:cubicBezTo>
                      <a:pt x="23" y="115"/>
                      <a:pt x="23" y="229"/>
                      <a:pt x="46" y="343"/>
                    </a:cubicBezTo>
                    <a:cubicBezTo>
                      <a:pt x="69" y="366"/>
                      <a:pt x="69" y="412"/>
                      <a:pt x="91" y="457"/>
                    </a:cubicBezTo>
                    <a:cubicBezTo>
                      <a:pt x="114" y="663"/>
                      <a:pt x="160" y="868"/>
                      <a:pt x="228" y="1051"/>
                    </a:cubicBezTo>
                    <a:cubicBezTo>
                      <a:pt x="228" y="1096"/>
                      <a:pt x="228" y="1142"/>
                      <a:pt x="251" y="1188"/>
                    </a:cubicBezTo>
                    <a:cubicBezTo>
                      <a:pt x="274" y="1325"/>
                      <a:pt x="320" y="1484"/>
                      <a:pt x="365" y="1621"/>
                    </a:cubicBezTo>
                    <a:cubicBezTo>
                      <a:pt x="365" y="1667"/>
                      <a:pt x="388" y="1690"/>
                      <a:pt x="388" y="1736"/>
                    </a:cubicBezTo>
                    <a:cubicBezTo>
                      <a:pt x="457" y="1964"/>
                      <a:pt x="525" y="2192"/>
                      <a:pt x="594" y="2420"/>
                    </a:cubicBezTo>
                    <a:cubicBezTo>
                      <a:pt x="594" y="2466"/>
                      <a:pt x="616" y="2512"/>
                      <a:pt x="616" y="2534"/>
                    </a:cubicBezTo>
                    <a:cubicBezTo>
                      <a:pt x="685" y="2717"/>
                      <a:pt x="730" y="2900"/>
                      <a:pt x="799" y="3082"/>
                    </a:cubicBezTo>
                    <a:cubicBezTo>
                      <a:pt x="822" y="3037"/>
                      <a:pt x="822" y="2991"/>
                      <a:pt x="845" y="2945"/>
                    </a:cubicBezTo>
                    <a:lnTo>
                      <a:pt x="867" y="2945"/>
                    </a:lnTo>
                    <a:cubicBezTo>
                      <a:pt x="548" y="1987"/>
                      <a:pt x="297" y="982"/>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67"/>
              <p:cNvSpPr/>
              <p:nvPr/>
            </p:nvSpPr>
            <p:spPr>
              <a:xfrm>
                <a:off x="792775" y="4288675"/>
                <a:ext cx="23975" cy="11100"/>
              </a:xfrm>
              <a:custGeom>
                <a:avLst/>
                <a:gdLst/>
                <a:ahLst/>
                <a:cxnLst/>
                <a:rect l="l" t="t" r="r" b="b"/>
                <a:pathLst>
                  <a:path w="959" h="444" extrusionOk="0">
                    <a:moveTo>
                      <a:pt x="888" y="1"/>
                    </a:moveTo>
                    <a:cubicBezTo>
                      <a:pt x="881" y="1"/>
                      <a:pt x="874" y="3"/>
                      <a:pt x="868" y="10"/>
                    </a:cubicBezTo>
                    <a:lnTo>
                      <a:pt x="845" y="10"/>
                    </a:lnTo>
                    <a:cubicBezTo>
                      <a:pt x="571" y="124"/>
                      <a:pt x="297" y="238"/>
                      <a:pt x="0" y="330"/>
                    </a:cubicBezTo>
                    <a:cubicBezTo>
                      <a:pt x="0" y="375"/>
                      <a:pt x="0" y="398"/>
                      <a:pt x="0" y="444"/>
                    </a:cubicBezTo>
                    <a:cubicBezTo>
                      <a:pt x="297" y="353"/>
                      <a:pt x="594" y="238"/>
                      <a:pt x="890" y="124"/>
                    </a:cubicBezTo>
                    <a:cubicBezTo>
                      <a:pt x="890" y="124"/>
                      <a:pt x="890" y="101"/>
                      <a:pt x="913" y="101"/>
                    </a:cubicBezTo>
                    <a:cubicBezTo>
                      <a:pt x="936" y="101"/>
                      <a:pt x="959" y="56"/>
                      <a:pt x="936" y="33"/>
                    </a:cubicBezTo>
                    <a:cubicBezTo>
                      <a:pt x="920" y="17"/>
                      <a:pt x="904" y="1"/>
                      <a:pt x="88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67"/>
              <p:cNvSpPr/>
              <p:nvPr/>
            </p:nvSpPr>
            <p:spPr>
              <a:xfrm>
                <a:off x="796200" y="4306225"/>
                <a:ext cx="24550" cy="15825"/>
              </a:xfrm>
              <a:custGeom>
                <a:avLst/>
                <a:gdLst/>
                <a:ahLst/>
                <a:cxnLst/>
                <a:rect l="l" t="t" r="r" b="b"/>
                <a:pathLst>
                  <a:path w="982" h="633" extrusionOk="0">
                    <a:moveTo>
                      <a:pt x="927" y="1"/>
                    </a:moveTo>
                    <a:cubicBezTo>
                      <a:pt x="913" y="1"/>
                      <a:pt x="900" y="6"/>
                      <a:pt x="890" y="16"/>
                    </a:cubicBezTo>
                    <a:cubicBezTo>
                      <a:pt x="594" y="221"/>
                      <a:pt x="297" y="404"/>
                      <a:pt x="0" y="518"/>
                    </a:cubicBezTo>
                    <a:cubicBezTo>
                      <a:pt x="0" y="564"/>
                      <a:pt x="0" y="609"/>
                      <a:pt x="0" y="632"/>
                    </a:cubicBezTo>
                    <a:cubicBezTo>
                      <a:pt x="320" y="518"/>
                      <a:pt x="639" y="358"/>
                      <a:pt x="913" y="153"/>
                    </a:cubicBezTo>
                    <a:cubicBezTo>
                      <a:pt x="936" y="130"/>
                      <a:pt x="936" y="107"/>
                      <a:pt x="959" y="107"/>
                    </a:cubicBezTo>
                    <a:cubicBezTo>
                      <a:pt x="982" y="84"/>
                      <a:pt x="982" y="61"/>
                      <a:pt x="982" y="39"/>
                    </a:cubicBezTo>
                    <a:cubicBezTo>
                      <a:pt x="968" y="12"/>
                      <a:pt x="947" y="1"/>
                      <a:pt x="9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67"/>
              <p:cNvSpPr/>
              <p:nvPr/>
            </p:nvSpPr>
            <p:spPr>
              <a:xfrm>
                <a:off x="799625" y="4320875"/>
                <a:ext cx="23975" cy="21700"/>
              </a:xfrm>
              <a:custGeom>
                <a:avLst/>
                <a:gdLst/>
                <a:ahLst/>
                <a:cxnLst/>
                <a:rect l="l" t="t" r="r" b="b"/>
                <a:pathLst>
                  <a:path w="959" h="868" extrusionOk="0">
                    <a:moveTo>
                      <a:pt x="890" y="0"/>
                    </a:moveTo>
                    <a:cubicBezTo>
                      <a:pt x="867" y="0"/>
                      <a:pt x="867" y="0"/>
                      <a:pt x="867" y="23"/>
                    </a:cubicBezTo>
                    <a:cubicBezTo>
                      <a:pt x="594" y="297"/>
                      <a:pt x="320" y="525"/>
                      <a:pt x="0" y="754"/>
                    </a:cubicBezTo>
                    <a:cubicBezTo>
                      <a:pt x="0" y="776"/>
                      <a:pt x="23" y="822"/>
                      <a:pt x="23" y="868"/>
                    </a:cubicBezTo>
                    <a:cubicBezTo>
                      <a:pt x="342" y="639"/>
                      <a:pt x="639" y="388"/>
                      <a:pt x="913" y="115"/>
                    </a:cubicBezTo>
                    <a:cubicBezTo>
                      <a:pt x="936" y="115"/>
                      <a:pt x="936" y="92"/>
                      <a:pt x="936" y="92"/>
                    </a:cubicBezTo>
                    <a:cubicBezTo>
                      <a:pt x="959" y="69"/>
                      <a:pt x="959" y="46"/>
                      <a:pt x="936" y="23"/>
                    </a:cubicBezTo>
                    <a:cubicBezTo>
                      <a:pt x="913" y="0"/>
                      <a:pt x="913" y="0"/>
                      <a:pt x="89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67"/>
              <p:cNvSpPr/>
              <p:nvPr/>
            </p:nvSpPr>
            <p:spPr>
              <a:xfrm>
                <a:off x="808750" y="4339850"/>
                <a:ext cx="21700" cy="21000"/>
              </a:xfrm>
              <a:custGeom>
                <a:avLst/>
                <a:gdLst/>
                <a:ahLst/>
                <a:cxnLst/>
                <a:rect l="l" t="t" r="r" b="b"/>
                <a:pathLst>
                  <a:path w="868" h="840" extrusionOk="0">
                    <a:moveTo>
                      <a:pt x="788" y="0"/>
                    </a:moveTo>
                    <a:cubicBezTo>
                      <a:pt x="776" y="0"/>
                      <a:pt x="765" y="6"/>
                      <a:pt x="754" y="17"/>
                    </a:cubicBezTo>
                    <a:cubicBezTo>
                      <a:pt x="754" y="17"/>
                      <a:pt x="754" y="40"/>
                      <a:pt x="754" y="40"/>
                    </a:cubicBezTo>
                    <a:cubicBezTo>
                      <a:pt x="548" y="314"/>
                      <a:pt x="297" y="565"/>
                      <a:pt x="0" y="771"/>
                    </a:cubicBezTo>
                    <a:cubicBezTo>
                      <a:pt x="23" y="794"/>
                      <a:pt x="69" y="816"/>
                      <a:pt x="92" y="839"/>
                    </a:cubicBezTo>
                    <a:cubicBezTo>
                      <a:pt x="366" y="657"/>
                      <a:pt x="594" y="428"/>
                      <a:pt x="776" y="154"/>
                    </a:cubicBezTo>
                    <a:cubicBezTo>
                      <a:pt x="799" y="132"/>
                      <a:pt x="822" y="109"/>
                      <a:pt x="845" y="86"/>
                    </a:cubicBezTo>
                    <a:cubicBezTo>
                      <a:pt x="868" y="63"/>
                      <a:pt x="845" y="40"/>
                      <a:pt x="822" y="17"/>
                    </a:cubicBezTo>
                    <a:cubicBezTo>
                      <a:pt x="811" y="6"/>
                      <a:pt x="799" y="0"/>
                      <a:pt x="7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67"/>
              <p:cNvSpPr/>
              <p:nvPr/>
            </p:nvSpPr>
            <p:spPr>
              <a:xfrm>
                <a:off x="1062100" y="4502325"/>
                <a:ext cx="84475" cy="63375"/>
              </a:xfrm>
              <a:custGeom>
                <a:avLst/>
                <a:gdLst/>
                <a:ahLst/>
                <a:cxnLst/>
                <a:rect l="l" t="t" r="r" b="b"/>
                <a:pathLst>
                  <a:path w="3379" h="2535" extrusionOk="0">
                    <a:moveTo>
                      <a:pt x="1" y="1"/>
                    </a:moveTo>
                    <a:lnTo>
                      <a:pt x="1" y="2534"/>
                    </a:lnTo>
                    <a:lnTo>
                      <a:pt x="3379" y="2534"/>
                    </a:lnTo>
                    <a:lnTo>
                      <a:pt x="3379" y="1"/>
                    </a:ln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67"/>
              <p:cNvSpPr/>
              <p:nvPr/>
            </p:nvSpPr>
            <p:spPr>
              <a:xfrm>
                <a:off x="1062100" y="4513750"/>
                <a:ext cx="84475" cy="10300"/>
              </a:xfrm>
              <a:custGeom>
                <a:avLst/>
                <a:gdLst/>
                <a:ahLst/>
                <a:cxnLst/>
                <a:rect l="l" t="t" r="r" b="b"/>
                <a:pathLst>
                  <a:path w="3379" h="412" extrusionOk="0">
                    <a:moveTo>
                      <a:pt x="3379" y="0"/>
                    </a:moveTo>
                    <a:lnTo>
                      <a:pt x="1" y="69"/>
                    </a:lnTo>
                    <a:lnTo>
                      <a:pt x="1" y="411"/>
                    </a:lnTo>
                    <a:lnTo>
                      <a:pt x="3379" y="206"/>
                    </a:lnTo>
                    <a:lnTo>
                      <a:pt x="3379" y="0"/>
                    </a:ln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67"/>
              <p:cNvSpPr/>
              <p:nvPr/>
            </p:nvSpPr>
            <p:spPr>
              <a:xfrm>
                <a:off x="962825" y="4525025"/>
                <a:ext cx="203725" cy="88025"/>
              </a:xfrm>
              <a:custGeom>
                <a:avLst/>
                <a:gdLst/>
                <a:ahLst/>
                <a:cxnLst/>
                <a:rect l="l" t="t" r="r" b="b"/>
                <a:pathLst>
                  <a:path w="8149" h="3521" extrusionOk="0">
                    <a:moveTo>
                      <a:pt x="4667" y="0"/>
                    </a:moveTo>
                    <a:cubicBezTo>
                      <a:pt x="4394" y="0"/>
                      <a:pt x="4110" y="78"/>
                      <a:pt x="3858" y="188"/>
                    </a:cubicBezTo>
                    <a:cubicBezTo>
                      <a:pt x="3515" y="371"/>
                      <a:pt x="3196" y="622"/>
                      <a:pt x="2876" y="850"/>
                    </a:cubicBezTo>
                    <a:cubicBezTo>
                      <a:pt x="2032" y="1444"/>
                      <a:pt x="1073" y="1855"/>
                      <a:pt x="320" y="2562"/>
                    </a:cubicBezTo>
                    <a:cubicBezTo>
                      <a:pt x="228" y="2631"/>
                      <a:pt x="137" y="2722"/>
                      <a:pt x="91" y="2813"/>
                    </a:cubicBezTo>
                    <a:cubicBezTo>
                      <a:pt x="46" y="2927"/>
                      <a:pt x="46" y="3042"/>
                      <a:pt x="91" y="3156"/>
                    </a:cubicBezTo>
                    <a:cubicBezTo>
                      <a:pt x="46" y="3247"/>
                      <a:pt x="0" y="3430"/>
                      <a:pt x="69" y="3521"/>
                    </a:cubicBezTo>
                    <a:lnTo>
                      <a:pt x="7875" y="3521"/>
                    </a:lnTo>
                    <a:cubicBezTo>
                      <a:pt x="8080" y="3179"/>
                      <a:pt x="8149" y="2745"/>
                      <a:pt x="8057" y="2357"/>
                    </a:cubicBezTo>
                    <a:cubicBezTo>
                      <a:pt x="7966" y="1992"/>
                      <a:pt x="7829" y="1626"/>
                      <a:pt x="7784" y="1238"/>
                    </a:cubicBezTo>
                    <a:cubicBezTo>
                      <a:pt x="7784" y="1056"/>
                      <a:pt x="7784" y="850"/>
                      <a:pt x="7715" y="691"/>
                    </a:cubicBezTo>
                    <a:cubicBezTo>
                      <a:pt x="7640" y="560"/>
                      <a:pt x="7504" y="444"/>
                      <a:pt x="7357" y="444"/>
                    </a:cubicBezTo>
                    <a:cubicBezTo>
                      <a:pt x="7325" y="444"/>
                      <a:pt x="7292" y="450"/>
                      <a:pt x="7259" y="462"/>
                    </a:cubicBezTo>
                    <a:cubicBezTo>
                      <a:pt x="7167" y="508"/>
                      <a:pt x="7099" y="622"/>
                      <a:pt x="7030" y="713"/>
                    </a:cubicBezTo>
                    <a:cubicBezTo>
                      <a:pt x="6831" y="984"/>
                      <a:pt x="6508" y="1130"/>
                      <a:pt x="6188" y="1130"/>
                    </a:cubicBezTo>
                    <a:cubicBezTo>
                      <a:pt x="5994" y="1130"/>
                      <a:pt x="5801" y="1076"/>
                      <a:pt x="5638" y="964"/>
                    </a:cubicBezTo>
                    <a:cubicBezTo>
                      <a:pt x="5706" y="576"/>
                      <a:pt x="5410" y="188"/>
                      <a:pt x="5022" y="51"/>
                    </a:cubicBezTo>
                    <a:cubicBezTo>
                      <a:pt x="4909" y="16"/>
                      <a:pt x="4789" y="0"/>
                      <a:pt x="466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67"/>
              <p:cNvSpPr/>
              <p:nvPr/>
            </p:nvSpPr>
            <p:spPr>
              <a:xfrm>
                <a:off x="1040425" y="4158475"/>
                <a:ext cx="256225" cy="357200"/>
              </a:xfrm>
              <a:custGeom>
                <a:avLst/>
                <a:gdLst/>
                <a:ahLst/>
                <a:cxnLst/>
                <a:rect l="l" t="t" r="r" b="b"/>
                <a:pathLst>
                  <a:path w="10249" h="14288" extrusionOk="0">
                    <a:moveTo>
                      <a:pt x="3149" y="0"/>
                    </a:moveTo>
                    <a:cubicBezTo>
                      <a:pt x="2451" y="0"/>
                      <a:pt x="1747" y="198"/>
                      <a:pt x="1233" y="653"/>
                    </a:cubicBezTo>
                    <a:cubicBezTo>
                      <a:pt x="480" y="1338"/>
                      <a:pt x="0" y="2593"/>
                      <a:pt x="137" y="3598"/>
                    </a:cubicBezTo>
                    <a:lnTo>
                      <a:pt x="388" y="12340"/>
                    </a:lnTo>
                    <a:cubicBezTo>
                      <a:pt x="297" y="12819"/>
                      <a:pt x="274" y="13253"/>
                      <a:pt x="183" y="13732"/>
                    </a:cubicBezTo>
                    <a:cubicBezTo>
                      <a:pt x="160" y="13869"/>
                      <a:pt x="137" y="14006"/>
                      <a:pt x="206" y="14120"/>
                    </a:cubicBezTo>
                    <a:cubicBezTo>
                      <a:pt x="278" y="14247"/>
                      <a:pt x="422" y="14287"/>
                      <a:pt x="570" y="14287"/>
                    </a:cubicBezTo>
                    <a:cubicBezTo>
                      <a:pt x="609" y="14287"/>
                      <a:pt x="647" y="14285"/>
                      <a:pt x="685" y="14280"/>
                    </a:cubicBezTo>
                    <a:cubicBezTo>
                      <a:pt x="1575" y="14280"/>
                      <a:pt x="2466" y="14280"/>
                      <a:pt x="3333" y="14257"/>
                    </a:cubicBezTo>
                    <a:cubicBezTo>
                      <a:pt x="3379" y="14257"/>
                      <a:pt x="3424" y="14234"/>
                      <a:pt x="3447" y="14234"/>
                    </a:cubicBezTo>
                    <a:cubicBezTo>
                      <a:pt x="3812" y="14234"/>
                      <a:pt x="4177" y="14211"/>
                      <a:pt x="4543" y="14211"/>
                    </a:cubicBezTo>
                    <a:lnTo>
                      <a:pt x="4543" y="5287"/>
                    </a:lnTo>
                    <a:cubicBezTo>
                      <a:pt x="5387" y="5812"/>
                      <a:pt x="6186" y="6200"/>
                      <a:pt x="7190" y="6405"/>
                    </a:cubicBezTo>
                    <a:cubicBezTo>
                      <a:pt x="7501" y="6478"/>
                      <a:pt x="7825" y="6527"/>
                      <a:pt x="8145" y="6527"/>
                    </a:cubicBezTo>
                    <a:cubicBezTo>
                      <a:pt x="8530" y="6527"/>
                      <a:pt x="8908" y="6455"/>
                      <a:pt x="9245" y="6268"/>
                    </a:cubicBezTo>
                    <a:cubicBezTo>
                      <a:pt x="9861" y="5903"/>
                      <a:pt x="10249" y="5195"/>
                      <a:pt x="10249" y="4465"/>
                    </a:cubicBezTo>
                    <a:cubicBezTo>
                      <a:pt x="10249" y="3757"/>
                      <a:pt x="10066" y="2936"/>
                      <a:pt x="9473" y="2570"/>
                    </a:cubicBezTo>
                    <a:cubicBezTo>
                      <a:pt x="8263" y="1840"/>
                      <a:pt x="7008" y="1224"/>
                      <a:pt x="5730" y="676"/>
                    </a:cubicBezTo>
                    <a:cubicBezTo>
                      <a:pt x="4999" y="356"/>
                      <a:pt x="4246" y="82"/>
                      <a:pt x="3470" y="14"/>
                    </a:cubicBezTo>
                    <a:cubicBezTo>
                      <a:pt x="3363" y="5"/>
                      <a:pt x="3256" y="0"/>
                      <a:pt x="314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67"/>
              <p:cNvSpPr/>
              <p:nvPr/>
            </p:nvSpPr>
            <p:spPr>
              <a:xfrm>
                <a:off x="1123725" y="4372800"/>
                <a:ext cx="2875" cy="142100"/>
              </a:xfrm>
              <a:custGeom>
                <a:avLst/>
                <a:gdLst/>
                <a:ahLst/>
                <a:cxnLst/>
                <a:rect l="l" t="t" r="r" b="b"/>
                <a:pathLst>
                  <a:path w="115" h="5684" extrusionOk="0">
                    <a:moveTo>
                      <a:pt x="69" y="0"/>
                    </a:moveTo>
                    <a:cubicBezTo>
                      <a:pt x="47" y="0"/>
                      <a:pt x="1" y="23"/>
                      <a:pt x="1" y="46"/>
                    </a:cubicBezTo>
                    <a:lnTo>
                      <a:pt x="1" y="5684"/>
                    </a:lnTo>
                    <a:cubicBezTo>
                      <a:pt x="47" y="5684"/>
                      <a:pt x="92" y="5661"/>
                      <a:pt x="115" y="5661"/>
                    </a:cubicBezTo>
                    <a:lnTo>
                      <a:pt x="115" y="46"/>
                    </a:lnTo>
                    <a:cubicBezTo>
                      <a:pt x="115" y="23"/>
                      <a:pt x="92"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67"/>
              <p:cNvSpPr/>
              <p:nvPr/>
            </p:nvSpPr>
            <p:spPr>
              <a:xfrm>
                <a:off x="1517475" y="4436700"/>
                <a:ext cx="112425" cy="90775"/>
              </a:xfrm>
              <a:custGeom>
                <a:avLst/>
                <a:gdLst/>
                <a:ahLst/>
                <a:cxnLst/>
                <a:rect l="l" t="t" r="r" b="b"/>
                <a:pathLst>
                  <a:path w="4497" h="3631" extrusionOk="0">
                    <a:moveTo>
                      <a:pt x="343" y="1"/>
                    </a:moveTo>
                    <a:lnTo>
                      <a:pt x="0" y="3356"/>
                    </a:lnTo>
                    <a:lnTo>
                      <a:pt x="4132" y="3630"/>
                    </a:lnTo>
                    <a:lnTo>
                      <a:pt x="4497" y="275"/>
                    </a:lnTo>
                    <a:lnTo>
                      <a:pt x="343" y="1"/>
                    </a:ln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67"/>
              <p:cNvSpPr/>
              <p:nvPr/>
            </p:nvSpPr>
            <p:spPr>
              <a:xfrm>
                <a:off x="1541425" y="4439000"/>
                <a:ext cx="28575" cy="83900"/>
              </a:xfrm>
              <a:custGeom>
                <a:avLst/>
                <a:gdLst/>
                <a:ahLst/>
                <a:cxnLst/>
                <a:rect l="l" t="t" r="r" b="b"/>
                <a:pathLst>
                  <a:path w="1143" h="3356" extrusionOk="0">
                    <a:moveTo>
                      <a:pt x="960" y="0"/>
                    </a:moveTo>
                    <a:lnTo>
                      <a:pt x="1" y="3333"/>
                    </a:lnTo>
                    <a:lnTo>
                      <a:pt x="480" y="3356"/>
                    </a:lnTo>
                    <a:lnTo>
                      <a:pt x="1142" y="23"/>
                    </a:lnTo>
                    <a:lnTo>
                      <a:pt x="960" y="0"/>
                    </a:ln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67"/>
              <p:cNvSpPr/>
              <p:nvPr/>
            </p:nvSpPr>
            <p:spPr>
              <a:xfrm>
                <a:off x="1526025" y="4430925"/>
                <a:ext cx="156375" cy="182125"/>
              </a:xfrm>
              <a:custGeom>
                <a:avLst/>
                <a:gdLst/>
                <a:ahLst/>
                <a:cxnLst/>
                <a:rect l="l" t="t" r="r" b="b"/>
                <a:pathLst>
                  <a:path w="6255" h="7285" extrusionOk="0">
                    <a:moveTo>
                      <a:pt x="3606" y="1"/>
                    </a:moveTo>
                    <a:cubicBezTo>
                      <a:pt x="3437" y="1"/>
                      <a:pt x="3265" y="111"/>
                      <a:pt x="3265" y="278"/>
                    </a:cubicBezTo>
                    <a:cubicBezTo>
                      <a:pt x="3242" y="415"/>
                      <a:pt x="3333" y="506"/>
                      <a:pt x="3379" y="597"/>
                    </a:cubicBezTo>
                    <a:cubicBezTo>
                      <a:pt x="3630" y="1076"/>
                      <a:pt x="3447" y="1693"/>
                      <a:pt x="2991" y="1967"/>
                    </a:cubicBezTo>
                    <a:cubicBezTo>
                      <a:pt x="2866" y="1878"/>
                      <a:pt x="2714" y="1837"/>
                      <a:pt x="2558" y="1837"/>
                    </a:cubicBezTo>
                    <a:cubicBezTo>
                      <a:pt x="2315" y="1837"/>
                      <a:pt x="2062" y="1936"/>
                      <a:pt x="1895" y="2104"/>
                    </a:cubicBezTo>
                    <a:cubicBezTo>
                      <a:pt x="1598" y="2400"/>
                      <a:pt x="1507" y="2811"/>
                      <a:pt x="1484" y="3199"/>
                    </a:cubicBezTo>
                    <a:cubicBezTo>
                      <a:pt x="1484" y="3610"/>
                      <a:pt x="1576" y="3998"/>
                      <a:pt x="1621" y="4386"/>
                    </a:cubicBezTo>
                    <a:cubicBezTo>
                      <a:pt x="1644" y="4523"/>
                      <a:pt x="1667" y="4683"/>
                      <a:pt x="1690" y="4820"/>
                    </a:cubicBezTo>
                    <a:cubicBezTo>
                      <a:pt x="1690" y="4980"/>
                      <a:pt x="1713" y="5162"/>
                      <a:pt x="1735" y="5322"/>
                    </a:cubicBezTo>
                    <a:cubicBezTo>
                      <a:pt x="1233" y="5619"/>
                      <a:pt x="731" y="5915"/>
                      <a:pt x="320" y="6303"/>
                    </a:cubicBezTo>
                    <a:cubicBezTo>
                      <a:pt x="229" y="6372"/>
                      <a:pt x="160" y="6463"/>
                      <a:pt x="92" y="6555"/>
                    </a:cubicBezTo>
                    <a:cubicBezTo>
                      <a:pt x="46" y="6669"/>
                      <a:pt x="46" y="6783"/>
                      <a:pt x="92" y="6897"/>
                    </a:cubicBezTo>
                    <a:cubicBezTo>
                      <a:pt x="46" y="6988"/>
                      <a:pt x="1" y="7171"/>
                      <a:pt x="69" y="7262"/>
                    </a:cubicBezTo>
                    <a:lnTo>
                      <a:pt x="1964" y="7262"/>
                    </a:lnTo>
                    <a:cubicBezTo>
                      <a:pt x="1964" y="7262"/>
                      <a:pt x="1964" y="7285"/>
                      <a:pt x="1964" y="7285"/>
                    </a:cubicBezTo>
                    <a:lnTo>
                      <a:pt x="3173" y="7285"/>
                    </a:lnTo>
                    <a:lnTo>
                      <a:pt x="4680" y="4249"/>
                    </a:lnTo>
                    <a:lnTo>
                      <a:pt x="4908" y="3793"/>
                    </a:lnTo>
                    <a:lnTo>
                      <a:pt x="6255" y="1099"/>
                    </a:lnTo>
                    <a:cubicBezTo>
                      <a:pt x="6049" y="780"/>
                      <a:pt x="5684" y="506"/>
                      <a:pt x="5319" y="437"/>
                    </a:cubicBezTo>
                    <a:cubicBezTo>
                      <a:pt x="4931" y="346"/>
                      <a:pt x="4543" y="300"/>
                      <a:pt x="4178" y="163"/>
                    </a:cubicBezTo>
                    <a:cubicBezTo>
                      <a:pt x="4018" y="95"/>
                      <a:pt x="3835" y="4"/>
                      <a:pt x="3653" y="4"/>
                    </a:cubicBezTo>
                    <a:cubicBezTo>
                      <a:pt x="3637" y="2"/>
                      <a:pt x="3622" y="1"/>
                      <a:pt x="36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67"/>
              <p:cNvSpPr/>
              <p:nvPr/>
            </p:nvSpPr>
            <p:spPr>
              <a:xfrm>
                <a:off x="1140850" y="4241550"/>
                <a:ext cx="427425" cy="297200"/>
              </a:xfrm>
              <a:custGeom>
                <a:avLst/>
                <a:gdLst/>
                <a:ahLst/>
                <a:cxnLst/>
                <a:rect l="l" t="t" r="r" b="b"/>
                <a:pathLst>
                  <a:path w="17097" h="11888" extrusionOk="0">
                    <a:moveTo>
                      <a:pt x="15727" y="1"/>
                    </a:moveTo>
                    <a:cubicBezTo>
                      <a:pt x="13582" y="160"/>
                      <a:pt x="11368" y="366"/>
                      <a:pt x="9268" y="754"/>
                    </a:cubicBezTo>
                    <a:cubicBezTo>
                      <a:pt x="8126" y="982"/>
                      <a:pt x="6985" y="1256"/>
                      <a:pt x="5981" y="1872"/>
                    </a:cubicBezTo>
                    <a:cubicBezTo>
                      <a:pt x="5524" y="2146"/>
                      <a:pt x="5022" y="2603"/>
                      <a:pt x="4634" y="2945"/>
                    </a:cubicBezTo>
                    <a:cubicBezTo>
                      <a:pt x="3310" y="4086"/>
                      <a:pt x="2078" y="5319"/>
                      <a:pt x="959" y="6643"/>
                    </a:cubicBezTo>
                    <a:cubicBezTo>
                      <a:pt x="480" y="7191"/>
                      <a:pt x="1" y="7853"/>
                      <a:pt x="69" y="8583"/>
                    </a:cubicBezTo>
                    <a:cubicBezTo>
                      <a:pt x="115" y="9108"/>
                      <a:pt x="411" y="9564"/>
                      <a:pt x="822" y="9884"/>
                    </a:cubicBezTo>
                    <a:cubicBezTo>
                      <a:pt x="1233" y="10181"/>
                      <a:pt x="1713" y="10363"/>
                      <a:pt x="2215" y="10523"/>
                    </a:cubicBezTo>
                    <a:cubicBezTo>
                      <a:pt x="3379" y="10843"/>
                      <a:pt x="4589" y="10980"/>
                      <a:pt x="5798" y="11117"/>
                    </a:cubicBezTo>
                    <a:cubicBezTo>
                      <a:pt x="8313" y="11377"/>
                      <a:pt x="10933" y="11887"/>
                      <a:pt x="13488" y="11887"/>
                    </a:cubicBezTo>
                    <a:cubicBezTo>
                      <a:pt x="14296" y="11887"/>
                      <a:pt x="15097" y="11836"/>
                      <a:pt x="15887" y="11710"/>
                    </a:cubicBezTo>
                    <a:cubicBezTo>
                      <a:pt x="16229" y="10477"/>
                      <a:pt x="16640" y="9154"/>
                      <a:pt x="16983" y="7898"/>
                    </a:cubicBezTo>
                    <a:cubicBezTo>
                      <a:pt x="17005" y="7875"/>
                      <a:pt x="17005" y="7830"/>
                      <a:pt x="17028" y="7807"/>
                    </a:cubicBezTo>
                    <a:cubicBezTo>
                      <a:pt x="17051" y="7693"/>
                      <a:pt x="17074" y="7601"/>
                      <a:pt x="17097" y="7510"/>
                    </a:cubicBezTo>
                    <a:cubicBezTo>
                      <a:pt x="15567" y="7373"/>
                      <a:pt x="13901" y="6871"/>
                      <a:pt x="12372" y="6848"/>
                    </a:cubicBezTo>
                    <a:cubicBezTo>
                      <a:pt x="12372" y="6825"/>
                      <a:pt x="12395" y="6825"/>
                      <a:pt x="12395" y="6825"/>
                    </a:cubicBezTo>
                    <a:cubicBezTo>
                      <a:pt x="12463" y="6780"/>
                      <a:pt x="12532" y="6757"/>
                      <a:pt x="12623" y="6711"/>
                    </a:cubicBezTo>
                    <a:cubicBezTo>
                      <a:pt x="13422" y="6278"/>
                      <a:pt x="14221" y="5821"/>
                      <a:pt x="14906" y="5250"/>
                    </a:cubicBezTo>
                    <a:cubicBezTo>
                      <a:pt x="15682" y="4589"/>
                      <a:pt x="16321" y="3744"/>
                      <a:pt x="16526" y="2763"/>
                    </a:cubicBezTo>
                    <a:cubicBezTo>
                      <a:pt x="16754" y="1781"/>
                      <a:pt x="16481" y="640"/>
                      <a:pt x="15727"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67"/>
              <p:cNvSpPr/>
              <p:nvPr/>
            </p:nvSpPr>
            <p:spPr>
              <a:xfrm>
                <a:off x="1336575" y="4272950"/>
                <a:ext cx="230000" cy="166075"/>
              </a:xfrm>
              <a:custGeom>
                <a:avLst/>
                <a:gdLst/>
                <a:ahLst/>
                <a:cxnLst/>
                <a:rect l="l" t="t" r="r" b="b"/>
                <a:pathLst>
                  <a:path w="9200" h="6643" extrusionOk="0">
                    <a:moveTo>
                      <a:pt x="6894" y="0"/>
                    </a:moveTo>
                    <a:cubicBezTo>
                      <a:pt x="6871" y="0"/>
                      <a:pt x="6848" y="0"/>
                      <a:pt x="6825" y="23"/>
                    </a:cubicBezTo>
                    <a:cubicBezTo>
                      <a:pt x="6209" y="1392"/>
                      <a:pt x="4863" y="2283"/>
                      <a:pt x="3904" y="2830"/>
                    </a:cubicBezTo>
                    <a:cubicBezTo>
                      <a:pt x="3584" y="3013"/>
                      <a:pt x="3265" y="3173"/>
                      <a:pt x="2945" y="3355"/>
                    </a:cubicBezTo>
                    <a:cubicBezTo>
                      <a:pt x="2078" y="3835"/>
                      <a:pt x="1142" y="4314"/>
                      <a:pt x="366" y="4999"/>
                    </a:cubicBezTo>
                    <a:cubicBezTo>
                      <a:pt x="206" y="5159"/>
                      <a:pt x="1" y="5364"/>
                      <a:pt x="1" y="5638"/>
                    </a:cubicBezTo>
                    <a:cubicBezTo>
                      <a:pt x="24" y="5980"/>
                      <a:pt x="412" y="6163"/>
                      <a:pt x="640" y="6231"/>
                    </a:cubicBezTo>
                    <a:cubicBezTo>
                      <a:pt x="1301" y="6464"/>
                      <a:pt x="2004" y="6514"/>
                      <a:pt x="2694" y="6514"/>
                    </a:cubicBezTo>
                    <a:cubicBezTo>
                      <a:pt x="2886" y="6514"/>
                      <a:pt x="3076" y="6510"/>
                      <a:pt x="3265" y="6505"/>
                    </a:cubicBezTo>
                    <a:lnTo>
                      <a:pt x="3333" y="6505"/>
                    </a:lnTo>
                    <a:cubicBezTo>
                      <a:pt x="5273" y="6505"/>
                      <a:pt x="7236" y="6551"/>
                      <a:pt x="9154" y="6642"/>
                    </a:cubicBezTo>
                    <a:cubicBezTo>
                      <a:pt x="9176" y="6619"/>
                      <a:pt x="9176" y="6574"/>
                      <a:pt x="9199" y="6551"/>
                    </a:cubicBezTo>
                    <a:cubicBezTo>
                      <a:pt x="7583" y="6456"/>
                      <a:pt x="5950" y="6408"/>
                      <a:pt x="4315" y="6408"/>
                    </a:cubicBezTo>
                    <a:cubicBezTo>
                      <a:pt x="3988" y="6408"/>
                      <a:pt x="3660" y="6410"/>
                      <a:pt x="3333" y="6414"/>
                    </a:cubicBezTo>
                    <a:lnTo>
                      <a:pt x="3265" y="6414"/>
                    </a:lnTo>
                    <a:cubicBezTo>
                      <a:pt x="2397" y="6414"/>
                      <a:pt x="1507" y="6414"/>
                      <a:pt x="685" y="6117"/>
                    </a:cubicBezTo>
                    <a:cubicBezTo>
                      <a:pt x="480" y="6049"/>
                      <a:pt x="138" y="5912"/>
                      <a:pt x="115" y="5615"/>
                    </a:cubicBezTo>
                    <a:cubicBezTo>
                      <a:pt x="115" y="5410"/>
                      <a:pt x="297" y="5227"/>
                      <a:pt x="457" y="5067"/>
                    </a:cubicBezTo>
                    <a:cubicBezTo>
                      <a:pt x="1210" y="4405"/>
                      <a:pt x="2123" y="3926"/>
                      <a:pt x="3014" y="3447"/>
                    </a:cubicBezTo>
                    <a:cubicBezTo>
                      <a:pt x="3333" y="3287"/>
                      <a:pt x="3653" y="3104"/>
                      <a:pt x="3972" y="2922"/>
                    </a:cubicBezTo>
                    <a:cubicBezTo>
                      <a:pt x="4931" y="2374"/>
                      <a:pt x="6300" y="1461"/>
                      <a:pt x="6940" y="69"/>
                    </a:cubicBezTo>
                    <a:cubicBezTo>
                      <a:pt x="6940" y="46"/>
                      <a:pt x="6940" y="23"/>
                      <a:pt x="689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67"/>
              <p:cNvSpPr/>
              <p:nvPr/>
            </p:nvSpPr>
            <p:spPr>
              <a:xfrm>
                <a:off x="1365100" y="4408175"/>
                <a:ext cx="91350" cy="4025"/>
              </a:xfrm>
              <a:custGeom>
                <a:avLst/>
                <a:gdLst/>
                <a:ahLst/>
                <a:cxnLst/>
                <a:rect l="l" t="t" r="r" b="b"/>
                <a:pathLst>
                  <a:path w="3654" h="161" extrusionOk="0">
                    <a:moveTo>
                      <a:pt x="69" y="1"/>
                    </a:moveTo>
                    <a:cubicBezTo>
                      <a:pt x="47" y="1"/>
                      <a:pt x="1" y="23"/>
                      <a:pt x="1" y="46"/>
                    </a:cubicBezTo>
                    <a:cubicBezTo>
                      <a:pt x="1" y="69"/>
                      <a:pt x="24" y="115"/>
                      <a:pt x="69" y="115"/>
                    </a:cubicBezTo>
                    <a:cubicBezTo>
                      <a:pt x="914" y="138"/>
                      <a:pt x="1781" y="160"/>
                      <a:pt x="2626" y="160"/>
                    </a:cubicBezTo>
                    <a:lnTo>
                      <a:pt x="3425" y="160"/>
                    </a:lnTo>
                    <a:cubicBezTo>
                      <a:pt x="3493" y="115"/>
                      <a:pt x="3562" y="92"/>
                      <a:pt x="3653" y="46"/>
                    </a:cubicBezTo>
                    <a:lnTo>
                      <a:pt x="3653" y="46"/>
                    </a:lnTo>
                    <a:cubicBezTo>
                      <a:pt x="3335" y="52"/>
                      <a:pt x="3015" y="55"/>
                      <a:pt x="2695" y="55"/>
                    </a:cubicBezTo>
                    <a:cubicBezTo>
                      <a:pt x="1819" y="55"/>
                      <a:pt x="938" y="34"/>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67"/>
              <p:cNvSpPr/>
              <p:nvPr/>
            </p:nvSpPr>
            <p:spPr>
              <a:xfrm>
                <a:off x="1397075" y="4388550"/>
                <a:ext cx="43375" cy="20800"/>
              </a:xfrm>
              <a:custGeom>
                <a:avLst/>
                <a:gdLst/>
                <a:ahLst/>
                <a:cxnLst/>
                <a:rect l="l" t="t" r="r" b="b"/>
                <a:pathLst>
                  <a:path w="1735" h="832" extrusionOk="0">
                    <a:moveTo>
                      <a:pt x="71" y="0"/>
                    </a:moveTo>
                    <a:cubicBezTo>
                      <a:pt x="55" y="0"/>
                      <a:pt x="39" y="16"/>
                      <a:pt x="23" y="32"/>
                    </a:cubicBezTo>
                    <a:cubicBezTo>
                      <a:pt x="0" y="55"/>
                      <a:pt x="23" y="101"/>
                      <a:pt x="46" y="101"/>
                    </a:cubicBezTo>
                    <a:lnTo>
                      <a:pt x="1644" y="831"/>
                    </a:lnTo>
                    <a:lnTo>
                      <a:pt x="1666" y="831"/>
                    </a:lnTo>
                    <a:cubicBezTo>
                      <a:pt x="1689" y="831"/>
                      <a:pt x="1712" y="808"/>
                      <a:pt x="1712" y="786"/>
                    </a:cubicBezTo>
                    <a:cubicBezTo>
                      <a:pt x="1735" y="763"/>
                      <a:pt x="1712" y="740"/>
                      <a:pt x="1689" y="717"/>
                    </a:cubicBezTo>
                    <a:lnTo>
                      <a:pt x="91" y="10"/>
                    </a:lnTo>
                    <a:cubicBezTo>
                      <a:pt x="85" y="3"/>
                      <a:pt x="78" y="0"/>
                      <a:pt x="7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67"/>
              <p:cNvSpPr/>
              <p:nvPr/>
            </p:nvSpPr>
            <p:spPr>
              <a:xfrm>
                <a:off x="1402775" y="4415925"/>
                <a:ext cx="37675" cy="6550"/>
              </a:xfrm>
              <a:custGeom>
                <a:avLst/>
                <a:gdLst/>
                <a:ahLst/>
                <a:cxnLst/>
                <a:rect l="l" t="t" r="r" b="b"/>
                <a:pathLst>
                  <a:path w="1507" h="262" extrusionOk="0">
                    <a:moveTo>
                      <a:pt x="1463" y="1"/>
                    </a:moveTo>
                    <a:cubicBezTo>
                      <a:pt x="1454" y="1"/>
                      <a:pt x="1445" y="4"/>
                      <a:pt x="1438" y="10"/>
                    </a:cubicBezTo>
                    <a:cubicBezTo>
                      <a:pt x="1042" y="90"/>
                      <a:pt x="645" y="152"/>
                      <a:pt x="234" y="152"/>
                    </a:cubicBezTo>
                    <a:cubicBezTo>
                      <a:pt x="172" y="152"/>
                      <a:pt x="109" y="150"/>
                      <a:pt x="46" y="147"/>
                    </a:cubicBezTo>
                    <a:cubicBezTo>
                      <a:pt x="23" y="147"/>
                      <a:pt x="0" y="170"/>
                      <a:pt x="0" y="216"/>
                    </a:cubicBezTo>
                    <a:cubicBezTo>
                      <a:pt x="0" y="238"/>
                      <a:pt x="23" y="261"/>
                      <a:pt x="46" y="261"/>
                    </a:cubicBezTo>
                    <a:lnTo>
                      <a:pt x="92" y="261"/>
                    </a:lnTo>
                    <a:cubicBezTo>
                      <a:pt x="571" y="261"/>
                      <a:pt x="1028" y="216"/>
                      <a:pt x="1461" y="102"/>
                    </a:cubicBezTo>
                    <a:cubicBezTo>
                      <a:pt x="1507" y="102"/>
                      <a:pt x="1507" y="79"/>
                      <a:pt x="1507" y="33"/>
                    </a:cubicBezTo>
                    <a:cubicBezTo>
                      <a:pt x="1507" y="17"/>
                      <a:pt x="1484" y="1"/>
                      <a:pt x="14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67"/>
              <p:cNvSpPr/>
              <p:nvPr/>
            </p:nvSpPr>
            <p:spPr>
              <a:xfrm>
                <a:off x="1109475" y="3902050"/>
                <a:ext cx="441125" cy="386075"/>
              </a:xfrm>
              <a:custGeom>
                <a:avLst/>
                <a:gdLst/>
                <a:ahLst/>
                <a:cxnLst/>
                <a:rect l="l" t="t" r="r" b="b"/>
                <a:pathLst>
                  <a:path w="17645" h="15443" extrusionOk="0">
                    <a:moveTo>
                      <a:pt x="2724" y="0"/>
                    </a:moveTo>
                    <a:cubicBezTo>
                      <a:pt x="2514" y="0"/>
                      <a:pt x="2296" y="101"/>
                      <a:pt x="2146" y="251"/>
                    </a:cubicBezTo>
                    <a:cubicBezTo>
                      <a:pt x="1918" y="502"/>
                      <a:pt x="1803" y="821"/>
                      <a:pt x="1666" y="1118"/>
                    </a:cubicBezTo>
                    <a:cubicBezTo>
                      <a:pt x="1530" y="1415"/>
                      <a:pt x="1370" y="1734"/>
                      <a:pt x="1073" y="1894"/>
                    </a:cubicBezTo>
                    <a:cubicBezTo>
                      <a:pt x="822" y="2054"/>
                      <a:pt x="639" y="2237"/>
                      <a:pt x="502" y="2465"/>
                    </a:cubicBezTo>
                    <a:cubicBezTo>
                      <a:pt x="297" y="2853"/>
                      <a:pt x="251" y="3332"/>
                      <a:pt x="297" y="3811"/>
                    </a:cubicBezTo>
                    <a:cubicBezTo>
                      <a:pt x="320" y="4199"/>
                      <a:pt x="457" y="4588"/>
                      <a:pt x="411" y="4953"/>
                    </a:cubicBezTo>
                    <a:cubicBezTo>
                      <a:pt x="388" y="5227"/>
                      <a:pt x="274" y="5478"/>
                      <a:pt x="206" y="5729"/>
                    </a:cubicBezTo>
                    <a:cubicBezTo>
                      <a:pt x="0" y="6528"/>
                      <a:pt x="183" y="7395"/>
                      <a:pt x="617" y="8080"/>
                    </a:cubicBezTo>
                    <a:cubicBezTo>
                      <a:pt x="1050" y="8787"/>
                      <a:pt x="1803" y="9175"/>
                      <a:pt x="2420" y="9723"/>
                    </a:cubicBezTo>
                    <a:cubicBezTo>
                      <a:pt x="4109" y="11298"/>
                      <a:pt x="5889" y="12805"/>
                      <a:pt x="7738" y="14197"/>
                    </a:cubicBezTo>
                    <a:cubicBezTo>
                      <a:pt x="8377" y="14676"/>
                      <a:pt x="9039" y="15156"/>
                      <a:pt x="9815" y="15338"/>
                    </a:cubicBezTo>
                    <a:cubicBezTo>
                      <a:pt x="10112" y="15414"/>
                      <a:pt x="10414" y="15442"/>
                      <a:pt x="10718" y="15442"/>
                    </a:cubicBezTo>
                    <a:cubicBezTo>
                      <a:pt x="11327" y="15442"/>
                      <a:pt x="11945" y="15331"/>
                      <a:pt x="12554" y="15270"/>
                    </a:cubicBezTo>
                    <a:cubicBezTo>
                      <a:pt x="13102" y="15201"/>
                      <a:pt x="13650" y="15201"/>
                      <a:pt x="14198" y="15156"/>
                    </a:cubicBezTo>
                    <a:cubicBezTo>
                      <a:pt x="14243" y="15156"/>
                      <a:pt x="14266" y="15133"/>
                      <a:pt x="14312" y="15133"/>
                    </a:cubicBezTo>
                    <a:cubicBezTo>
                      <a:pt x="14494" y="15133"/>
                      <a:pt x="14677" y="15110"/>
                      <a:pt x="14860" y="15087"/>
                    </a:cubicBezTo>
                    <a:cubicBezTo>
                      <a:pt x="14951" y="15064"/>
                      <a:pt x="15065" y="15041"/>
                      <a:pt x="15156" y="15019"/>
                    </a:cubicBezTo>
                    <a:lnTo>
                      <a:pt x="15270" y="15019"/>
                    </a:lnTo>
                    <a:cubicBezTo>
                      <a:pt x="15658" y="14927"/>
                      <a:pt x="16046" y="14813"/>
                      <a:pt x="16389" y="14631"/>
                    </a:cubicBezTo>
                    <a:cubicBezTo>
                      <a:pt x="16434" y="14608"/>
                      <a:pt x="16457" y="14608"/>
                      <a:pt x="16480" y="14585"/>
                    </a:cubicBezTo>
                    <a:cubicBezTo>
                      <a:pt x="16663" y="14494"/>
                      <a:pt x="16822" y="14380"/>
                      <a:pt x="16982" y="14265"/>
                    </a:cubicBezTo>
                    <a:cubicBezTo>
                      <a:pt x="17005" y="14243"/>
                      <a:pt x="17028" y="14220"/>
                      <a:pt x="17028" y="14220"/>
                    </a:cubicBezTo>
                    <a:cubicBezTo>
                      <a:pt x="17074" y="14197"/>
                      <a:pt x="17096" y="14151"/>
                      <a:pt x="17119" y="14128"/>
                    </a:cubicBezTo>
                    <a:cubicBezTo>
                      <a:pt x="17416" y="13855"/>
                      <a:pt x="17644" y="13489"/>
                      <a:pt x="17599" y="13079"/>
                    </a:cubicBezTo>
                    <a:cubicBezTo>
                      <a:pt x="17530" y="12690"/>
                      <a:pt x="17256" y="12325"/>
                      <a:pt x="16937" y="12074"/>
                    </a:cubicBezTo>
                    <a:cubicBezTo>
                      <a:pt x="16937" y="12074"/>
                      <a:pt x="16914" y="12051"/>
                      <a:pt x="16914" y="12051"/>
                    </a:cubicBezTo>
                    <a:cubicBezTo>
                      <a:pt x="16891" y="12029"/>
                      <a:pt x="16891" y="12006"/>
                      <a:pt x="16891" y="11960"/>
                    </a:cubicBezTo>
                    <a:cubicBezTo>
                      <a:pt x="16594" y="9609"/>
                      <a:pt x="15636" y="7327"/>
                      <a:pt x="14129" y="5478"/>
                    </a:cubicBezTo>
                    <a:cubicBezTo>
                      <a:pt x="12623" y="3606"/>
                      <a:pt x="10568" y="2191"/>
                      <a:pt x="8286" y="1415"/>
                    </a:cubicBezTo>
                    <a:cubicBezTo>
                      <a:pt x="7512" y="1157"/>
                      <a:pt x="6721" y="968"/>
                      <a:pt x="5913" y="968"/>
                    </a:cubicBezTo>
                    <a:cubicBezTo>
                      <a:pt x="5791" y="968"/>
                      <a:pt x="5669" y="972"/>
                      <a:pt x="5547" y="981"/>
                    </a:cubicBezTo>
                    <a:cubicBezTo>
                      <a:pt x="5222" y="1001"/>
                      <a:pt x="4896" y="1076"/>
                      <a:pt x="4587" y="1076"/>
                    </a:cubicBezTo>
                    <a:cubicBezTo>
                      <a:pt x="4549" y="1076"/>
                      <a:pt x="4512" y="1075"/>
                      <a:pt x="4474" y="1072"/>
                    </a:cubicBezTo>
                    <a:cubicBezTo>
                      <a:pt x="4109" y="1050"/>
                      <a:pt x="3721" y="935"/>
                      <a:pt x="3493" y="662"/>
                    </a:cubicBezTo>
                    <a:cubicBezTo>
                      <a:pt x="3333" y="479"/>
                      <a:pt x="3241" y="205"/>
                      <a:pt x="3036" y="91"/>
                    </a:cubicBezTo>
                    <a:cubicBezTo>
                      <a:pt x="2942" y="28"/>
                      <a:pt x="2834" y="0"/>
                      <a:pt x="272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67"/>
              <p:cNvSpPr/>
              <p:nvPr/>
            </p:nvSpPr>
            <p:spPr>
              <a:xfrm>
                <a:off x="1519750" y="4209025"/>
                <a:ext cx="17725" cy="48525"/>
              </a:xfrm>
              <a:custGeom>
                <a:avLst/>
                <a:gdLst/>
                <a:ahLst/>
                <a:cxnLst/>
                <a:rect l="l" t="t" r="r" b="b"/>
                <a:pathLst>
                  <a:path w="709" h="1941" extrusionOk="0">
                    <a:moveTo>
                      <a:pt x="46" y="1"/>
                    </a:moveTo>
                    <a:cubicBezTo>
                      <a:pt x="23" y="23"/>
                      <a:pt x="1" y="46"/>
                      <a:pt x="1" y="92"/>
                    </a:cubicBezTo>
                    <a:cubicBezTo>
                      <a:pt x="252" y="685"/>
                      <a:pt x="457" y="1302"/>
                      <a:pt x="617" y="1941"/>
                    </a:cubicBezTo>
                    <a:cubicBezTo>
                      <a:pt x="663" y="1918"/>
                      <a:pt x="685" y="1872"/>
                      <a:pt x="708" y="1849"/>
                    </a:cubicBezTo>
                    <a:cubicBezTo>
                      <a:pt x="548" y="1233"/>
                      <a:pt x="343" y="640"/>
                      <a:pt x="115" y="46"/>
                    </a:cubicBezTo>
                    <a:cubicBezTo>
                      <a:pt x="92" y="23"/>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67"/>
              <p:cNvSpPr/>
              <p:nvPr/>
            </p:nvSpPr>
            <p:spPr>
              <a:xfrm>
                <a:off x="1501500" y="4217600"/>
                <a:ext cx="20000" cy="50225"/>
              </a:xfrm>
              <a:custGeom>
                <a:avLst/>
                <a:gdLst/>
                <a:ahLst/>
                <a:cxnLst/>
                <a:rect l="l" t="t" r="r" b="b"/>
                <a:pathLst>
                  <a:path w="800" h="2009" extrusionOk="0">
                    <a:moveTo>
                      <a:pt x="46" y="0"/>
                    </a:moveTo>
                    <a:cubicBezTo>
                      <a:pt x="23" y="23"/>
                      <a:pt x="0" y="46"/>
                      <a:pt x="0" y="68"/>
                    </a:cubicBezTo>
                    <a:cubicBezTo>
                      <a:pt x="46" y="297"/>
                      <a:pt x="160" y="616"/>
                      <a:pt x="251" y="822"/>
                    </a:cubicBezTo>
                    <a:lnTo>
                      <a:pt x="708" y="2009"/>
                    </a:lnTo>
                    <a:cubicBezTo>
                      <a:pt x="753" y="1986"/>
                      <a:pt x="776" y="1986"/>
                      <a:pt x="799" y="1963"/>
                    </a:cubicBezTo>
                    <a:lnTo>
                      <a:pt x="343" y="776"/>
                    </a:lnTo>
                    <a:cubicBezTo>
                      <a:pt x="274" y="571"/>
                      <a:pt x="160" y="274"/>
                      <a:pt x="114" y="46"/>
                    </a:cubicBezTo>
                    <a:cubicBezTo>
                      <a:pt x="114" y="23"/>
                      <a:pt x="69" y="0"/>
                      <a:pt x="4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67"/>
              <p:cNvSpPr/>
              <p:nvPr/>
            </p:nvSpPr>
            <p:spPr>
              <a:xfrm>
                <a:off x="1478100" y="4228425"/>
                <a:ext cx="13150" cy="49100"/>
              </a:xfrm>
              <a:custGeom>
                <a:avLst/>
                <a:gdLst/>
                <a:ahLst/>
                <a:cxnLst/>
                <a:rect l="l" t="t" r="r" b="b"/>
                <a:pathLst>
                  <a:path w="526" h="1964" extrusionOk="0">
                    <a:moveTo>
                      <a:pt x="46" y="1"/>
                    </a:moveTo>
                    <a:cubicBezTo>
                      <a:pt x="23" y="1"/>
                      <a:pt x="0" y="46"/>
                      <a:pt x="0" y="69"/>
                    </a:cubicBezTo>
                    <a:cubicBezTo>
                      <a:pt x="137" y="754"/>
                      <a:pt x="251" y="1302"/>
                      <a:pt x="411" y="1964"/>
                    </a:cubicBezTo>
                    <a:lnTo>
                      <a:pt x="525" y="1964"/>
                    </a:lnTo>
                    <a:cubicBezTo>
                      <a:pt x="366" y="1279"/>
                      <a:pt x="251" y="731"/>
                      <a:pt x="115" y="46"/>
                    </a:cubicBezTo>
                    <a:cubicBezTo>
                      <a:pt x="115" y="24"/>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67"/>
              <p:cNvSpPr/>
              <p:nvPr/>
            </p:nvSpPr>
            <p:spPr>
              <a:xfrm>
                <a:off x="1459825" y="4235625"/>
                <a:ext cx="7450" cy="45325"/>
              </a:xfrm>
              <a:custGeom>
                <a:avLst/>
                <a:gdLst/>
                <a:ahLst/>
                <a:cxnLst/>
                <a:rect l="l" t="t" r="r" b="b"/>
                <a:pathLst>
                  <a:path w="298" h="1813" extrusionOk="0">
                    <a:moveTo>
                      <a:pt x="87" y="0"/>
                    </a:moveTo>
                    <a:cubicBezTo>
                      <a:pt x="82" y="0"/>
                      <a:pt x="76" y="3"/>
                      <a:pt x="69" y="9"/>
                    </a:cubicBezTo>
                    <a:cubicBezTo>
                      <a:pt x="24" y="9"/>
                      <a:pt x="1" y="32"/>
                      <a:pt x="1" y="55"/>
                    </a:cubicBezTo>
                    <a:cubicBezTo>
                      <a:pt x="47" y="603"/>
                      <a:pt x="138" y="1265"/>
                      <a:pt x="184" y="1813"/>
                    </a:cubicBezTo>
                    <a:cubicBezTo>
                      <a:pt x="229" y="1813"/>
                      <a:pt x="252" y="1790"/>
                      <a:pt x="298" y="1790"/>
                    </a:cubicBezTo>
                    <a:cubicBezTo>
                      <a:pt x="229" y="1242"/>
                      <a:pt x="161" y="603"/>
                      <a:pt x="115" y="55"/>
                    </a:cubicBezTo>
                    <a:cubicBezTo>
                      <a:pt x="115" y="22"/>
                      <a:pt x="103" y="0"/>
                      <a:pt x="8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67"/>
              <p:cNvSpPr/>
              <p:nvPr/>
            </p:nvSpPr>
            <p:spPr>
              <a:xfrm>
                <a:off x="1439875" y="4201600"/>
                <a:ext cx="93025" cy="43400"/>
              </a:xfrm>
              <a:custGeom>
                <a:avLst/>
                <a:gdLst/>
                <a:ahLst/>
                <a:cxnLst/>
                <a:rect l="l" t="t" r="r" b="b"/>
                <a:pathLst>
                  <a:path w="3721" h="1736" extrusionOk="0">
                    <a:moveTo>
                      <a:pt x="3675" y="1"/>
                    </a:moveTo>
                    <a:cubicBezTo>
                      <a:pt x="2534" y="708"/>
                      <a:pt x="1301" y="1256"/>
                      <a:pt x="0" y="1622"/>
                    </a:cubicBezTo>
                    <a:lnTo>
                      <a:pt x="23" y="1736"/>
                    </a:lnTo>
                    <a:cubicBezTo>
                      <a:pt x="1324" y="1348"/>
                      <a:pt x="2579" y="800"/>
                      <a:pt x="3721" y="92"/>
                    </a:cubicBezTo>
                    <a:cubicBezTo>
                      <a:pt x="3721" y="92"/>
                      <a:pt x="3698" y="69"/>
                      <a:pt x="3698" y="69"/>
                    </a:cubicBezTo>
                    <a:cubicBezTo>
                      <a:pt x="3675" y="47"/>
                      <a:pt x="3675" y="24"/>
                      <a:pt x="367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67"/>
              <p:cNvSpPr/>
              <p:nvPr/>
            </p:nvSpPr>
            <p:spPr>
              <a:xfrm>
                <a:off x="1102050" y="3927125"/>
                <a:ext cx="449675" cy="533000"/>
              </a:xfrm>
              <a:custGeom>
                <a:avLst/>
                <a:gdLst/>
                <a:ahLst/>
                <a:cxnLst/>
                <a:rect l="l" t="t" r="r" b="b"/>
                <a:pathLst>
                  <a:path w="17987" h="21320" extrusionOk="0">
                    <a:moveTo>
                      <a:pt x="17119" y="5388"/>
                    </a:moveTo>
                    <a:cubicBezTo>
                      <a:pt x="17119" y="5388"/>
                      <a:pt x="17165" y="5388"/>
                      <a:pt x="17256" y="5525"/>
                    </a:cubicBezTo>
                    <a:cubicBezTo>
                      <a:pt x="17371" y="5730"/>
                      <a:pt x="17485" y="5936"/>
                      <a:pt x="17553" y="6164"/>
                    </a:cubicBezTo>
                    <a:cubicBezTo>
                      <a:pt x="17599" y="6278"/>
                      <a:pt x="17622" y="6415"/>
                      <a:pt x="17576" y="6506"/>
                    </a:cubicBezTo>
                    <a:cubicBezTo>
                      <a:pt x="17530" y="6597"/>
                      <a:pt x="17439" y="6643"/>
                      <a:pt x="17325" y="6666"/>
                    </a:cubicBezTo>
                    <a:cubicBezTo>
                      <a:pt x="17119" y="6757"/>
                      <a:pt x="16868" y="6803"/>
                      <a:pt x="16640" y="6849"/>
                    </a:cubicBezTo>
                    <a:cubicBezTo>
                      <a:pt x="16617" y="6849"/>
                      <a:pt x="16572" y="6849"/>
                      <a:pt x="16549" y="6871"/>
                    </a:cubicBezTo>
                    <a:cubicBezTo>
                      <a:pt x="16466" y="6885"/>
                      <a:pt x="16349" y="6908"/>
                      <a:pt x="16254" y="6908"/>
                    </a:cubicBezTo>
                    <a:cubicBezTo>
                      <a:pt x="16194" y="6908"/>
                      <a:pt x="16142" y="6898"/>
                      <a:pt x="16115" y="6871"/>
                    </a:cubicBezTo>
                    <a:cubicBezTo>
                      <a:pt x="16115" y="6871"/>
                      <a:pt x="16001" y="6734"/>
                      <a:pt x="16503" y="6027"/>
                    </a:cubicBezTo>
                    <a:lnTo>
                      <a:pt x="16526" y="6004"/>
                    </a:lnTo>
                    <a:cubicBezTo>
                      <a:pt x="16663" y="5799"/>
                      <a:pt x="16823" y="5616"/>
                      <a:pt x="17005" y="5456"/>
                    </a:cubicBezTo>
                    <a:cubicBezTo>
                      <a:pt x="17028" y="5456"/>
                      <a:pt x="17097" y="5388"/>
                      <a:pt x="17119" y="5388"/>
                    </a:cubicBezTo>
                    <a:close/>
                    <a:moveTo>
                      <a:pt x="4839" y="1"/>
                    </a:moveTo>
                    <a:cubicBezTo>
                      <a:pt x="3401" y="1074"/>
                      <a:pt x="3881" y="5228"/>
                      <a:pt x="3949" y="5913"/>
                    </a:cubicBezTo>
                    <a:cubicBezTo>
                      <a:pt x="3356" y="6346"/>
                      <a:pt x="2740" y="6780"/>
                      <a:pt x="2100" y="7145"/>
                    </a:cubicBezTo>
                    <a:lnTo>
                      <a:pt x="685" y="3721"/>
                    </a:lnTo>
                    <a:cubicBezTo>
                      <a:pt x="685" y="3721"/>
                      <a:pt x="206" y="4087"/>
                      <a:pt x="115" y="4452"/>
                    </a:cubicBezTo>
                    <a:cubicBezTo>
                      <a:pt x="1" y="4794"/>
                      <a:pt x="1553" y="7442"/>
                      <a:pt x="1553" y="7442"/>
                    </a:cubicBezTo>
                    <a:cubicBezTo>
                      <a:pt x="1690" y="7739"/>
                      <a:pt x="1827" y="8035"/>
                      <a:pt x="1986" y="8332"/>
                    </a:cubicBezTo>
                    <a:cubicBezTo>
                      <a:pt x="2009" y="8378"/>
                      <a:pt x="2032" y="8401"/>
                      <a:pt x="2055" y="8446"/>
                    </a:cubicBezTo>
                    <a:cubicBezTo>
                      <a:pt x="2329" y="8994"/>
                      <a:pt x="2648" y="9542"/>
                      <a:pt x="2991" y="10067"/>
                    </a:cubicBezTo>
                    <a:cubicBezTo>
                      <a:pt x="3013" y="10113"/>
                      <a:pt x="3036" y="10135"/>
                      <a:pt x="3082" y="10181"/>
                    </a:cubicBezTo>
                    <a:cubicBezTo>
                      <a:pt x="3219" y="10432"/>
                      <a:pt x="3401" y="10683"/>
                      <a:pt x="3561" y="10911"/>
                    </a:cubicBezTo>
                    <a:cubicBezTo>
                      <a:pt x="3538" y="11254"/>
                      <a:pt x="3424" y="11551"/>
                      <a:pt x="3265" y="11847"/>
                    </a:cubicBezTo>
                    <a:cubicBezTo>
                      <a:pt x="3242" y="11870"/>
                      <a:pt x="3219" y="11916"/>
                      <a:pt x="3196" y="11939"/>
                    </a:cubicBezTo>
                    <a:cubicBezTo>
                      <a:pt x="2991" y="12304"/>
                      <a:pt x="2740" y="12623"/>
                      <a:pt x="2534" y="12989"/>
                    </a:cubicBezTo>
                    <a:cubicBezTo>
                      <a:pt x="2511" y="13011"/>
                      <a:pt x="2511" y="13057"/>
                      <a:pt x="2488" y="13080"/>
                    </a:cubicBezTo>
                    <a:cubicBezTo>
                      <a:pt x="2488" y="13080"/>
                      <a:pt x="2466" y="13103"/>
                      <a:pt x="2466" y="13103"/>
                    </a:cubicBezTo>
                    <a:cubicBezTo>
                      <a:pt x="2192" y="13650"/>
                      <a:pt x="1963" y="14267"/>
                      <a:pt x="2055" y="14860"/>
                    </a:cubicBezTo>
                    <a:cubicBezTo>
                      <a:pt x="2055" y="14883"/>
                      <a:pt x="2055" y="14929"/>
                      <a:pt x="2055" y="14952"/>
                    </a:cubicBezTo>
                    <a:cubicBezTo>
                      <a:pt x="2100" y="15111"/>
                      <a:pt x="2146" y="15271"/>
                      <a:pt x="2237" y="15431"/>
                    </a:cubicBezTo>
                    <a:cubicBezTo>
                      <a:pt x="2580" y="16024"/>
                      <a:pt x="3310" y="16275"/>
                      <a:pt x="3926" y="16595"/>
                    </a:cubicBezTo>
                    <a:cubicBezTo>
                      <a:pt x="4794" y="17051"/>
                      <a:pt x="5547" y="17691"/>
                      <a:pt x="6118" y="18467"/>
                    </a:cubicBezTo>
                    <a:cubicBezTo>
                      <a:pt x="6825" y="19402"/>
                      <a:pt x="7190" y="20589"/>
                      <a:pt x="8103" y="21320"/>
                    </a:cubicBezTo>
                    <a:cubicBezTo>
                      <a:pt x="8172" y="21046"/>
                      <a:pt x="8263" y="20772"/>
                      <a:pt x="8400" y="20521"/>
                    </a:cubicBezTo>
                    <a:cubicBezTo>
                      <a:pt x="8423" y="20475"/>
                      <a:pt x="8446" y="20430"/>
                      <a:pt x="8469" y="20384"/>
                    </a:cubicBezTo>
                    <a:cubicBezTo>
                      <a:pt x="8560" y="20224"/>
                      <a:pt x="8651" y="20064"/>
                      <a:pt x="8765" y="19905"/>
                    </a:cubicBezTo>
                    <a:cubicBezTo>
                      <a:pt x="8788" y="19882"/>
                      <a:pt x="8811" y="19836"/>
                      <a:pt x="8834" y="19790"/>
                    </a:cubicBezTo>
                    <a:cubicBezTo>
                      <a:pt x="9336" y="19106"/>
                      <a:pt x="10044" y="18512"/>
                      <a:pt x="10706" y="17964"/>
                    </a:cubicBezTo>
                    <a:cubicBezTo>
                      <a:pt x="11824" y="17074"/>
                      <a:pt x="13034" y="16138"/>
                      <a:pt x="13536" y="14769"/>
                    </a:cubicBezTo>
                    <a:cubicBezTo>
                      <a:pt x="13878" y="13833"/>
                      <a:pt x="13833" y="12806"/>
                      <a:pt x="13582" y="11824"/>
                    </a:cubicBezTo>
                    <a:cubicBezTo>
                      <a:pt x="13445" y="11299"/>
                      <a:pt x="13262" y="10774"/>
                      <a:pt x="13057" y="10249"/>
                    </a:cubicBezTo>
                    <a:cubicBezTo>
                      <a:pt x="13057" y="10227"/>
                      <a:pt x="13034" y="10181"/>
                      <a:pt x="13011" y="10158"/>
                    </a:cubicBezTo>
                    <a:cubicBezTo>
                      <a:pt x="12965" y="10021"/>
                      <a:pt x="12920" y="9907"/>
                      <a:pt x="12851" y="9770"/>
                    </a:cubicBezTo>
                    <a:cubicBezTo>
                      <a:pt x="13696" y="9314"/>
                      <a:pt x="14358" y="8880"/>
                      <a:pt x="14837" y="8538"/>
                    </a:cubicBezTo>
                    <a:cubicBezTo>
                      <a:pt x="14883" y="8515"/>
                      <a:pt x="14928" y="8492"/>
                      <a:pt x="14974" y="8469"/>
                    </a:cubicBezTo>
                    <a:cubicBezTo>
                      <a:pt x="15681" y="7944"/>
                      <a:pt x="16047" y="7579"/>
                      <a:pt x="16206" y="7419"/>
                    </a:cubicBezTo>
                    <a:cubicBezTo>
                      <a:pt x="16617" y="7533"/>
                      <a:pt x="17005" y="7739"/>
                      <a:pt x="17348" y="7990"/>
                    </a:cubicBezTo>
                    <a:lnTo>
                      <a:pt x="17530" y="7716"/>
                    </a:lnTo>
                    <a:cubicBezTo>
                      <a:pt x="17256" y="7510"/>
                      <a:pt x="16914" y="7328"/>
                      <a:pt x="16572" y="7191"/>
                    </a:cubicBezTo>
                    <a:lnTo>
                      <a:pt x="16595" y="7191"/>
                    </a:lnTo>
                    <a:cubicBezTo>
                      <a:pt x="16640" y="7191"/>
                      <a:pt x="16663" y="7191"/>
                      <a:pt x="16686" y="7168"/>
                    </a:cubicBezTo>
                    <a:cubicBezTo>
                      <a:pt x="16937" y="7145"/>
                      <a:pt x="17211" y="7077"/>
                      <a:pt x="17439" y="6985"/>
                    </a:cubicBezTo>
                    <a:cubicBezTo>
                      <a:pt x="17599" y="6917"/>
                      <a:pt x="17781" y="6849"/>
                      <a:pt x="17873" y="6689"/>
                    </a:cubicBezTo>
                    <a:cubicBezTo>
                      <a:pt x="17987" y="6461"/>
                      <a:pt x="17918" y="6232"/>
                      <a:pt x="17873" y="6050"/>
                    </a:cubicBezTo>
                    <a:cubicBezTo>
                      <a:pt x="17781" y="5821"/>
                      <a:pt x="17667" y="5570"/>
                      <a:pt x="17530" y="5365"/>
                    </a:cubicBezTo>
                    <a:cubicBezTo>
                      <a:pt x="17485" y="5274"/>
                      <a:pt x="17348" y="5068"/>
                      <a:pt x="17119" y="5068"/>
                    </a:cubicBezTo>
                    <a:cubicBezTo>
                      <a:pt x="16960" y="5068"/>
                      <a:pt x="16846" y="5159"/>
                      <a:pt x="16777" y="5205"/>
                    </a:cubicBezTo>
                    <a:cubicBezTo>
                      <a:pt x="16595" y="5388"/>
                      <a:pt x="16412" y="5593"/>
                      <a:pt x="16252" y="5821"/>
                    </a:cubicBezTo>
                    <a:lnTo>
                      <a:pt x="16229" y="5821"/>
                    </a:lnTo>
                    <a:cubicBezTo>
                      <a:pt x="16024" y="6141"/>
                      <a:pt x="15796" y="6483"/>
                      <a:pt x="15773" y="6780"/>
                    </a:cubicBezTo>
                    <a:cubicBezTo>
                      <a:pt x="14860" y="7898"/>
                      <a:pt x="12486" y="8971"/>
                      <a:pt x="12486" y="8971"/>
                    </a:cubicBezTo>
                    <a:cubicBezTo>
                      <a:pt x="12303" y="8994"/>
                      <a:pt x="12144" y="9017"/>
                      <a:pt x="11961" y="9017"/>
                    </a:cubicBezTo>
                    <a:lnTo>
                      <a:pt x="11824" y="9017"/>
                    </a:lnTo>
                    <a:cubicBezTo>
                      <a:pt x="11573" y="8994"/>
                      <a:pt x="11322" y="8948"/>
                      <a:pt x="11048" y="8857"/>
                    </a:cubicBezTo>
                    <a:cubicBezTo>
                      <a:pt x="11025" y="8834"/>
                      <a:pt x="10979" y="8834"/>
                      <a:pt x="10957" y="8812"/>
                    </a:cubicBezTo>
                    <a:cubicBezTo>
                      <a:pt x="10614" y="8697"/>
                      <a:pt x="10272" y="8515"/>
                      <a:pt x="9975" y="8287"/>
                    </a:cubicBezTo>
                    <a:cubicBezTo>
                      <a:pt x="9952" y="8264"/>
                      <a:pt x="9930" y="8241"/>
                      <a:pt x="9884" y="8218"/>
                    </a:cubicBezTo>
                    <a:cubicBezTo>
                      <a:pt x="9861" y="8195"/>
                      <a:pt x="9838" y="8172"/>
                      <a:pt x="9793" y="8150"/>
                    </a:cubicBezTo>
                    <a:cubicBezTo>
                      <a:pt x="9610" y="7990"/>
                      <a:pt x="9427" y="7807"/>
                      <a:pt x="9245" y="7602"/>
                    </a:cubicBezTo>
                    <a:cubicBezTo>
                      <a:pt x="9222" y="7579"/>
                      <a:pt x="9199" y="7556"/>
                      <a:pt x="9176" y="7510"/>
                    </a:cubicBezTo>
                    <a:cubicBezTo>
                      <a:pt x="8834" y="7122"/>
                      <a:pt x="8537" y="6712"/>
                      <a:pt x="8240" y="6278"/>
                    </a:cubicBezTo>
                    <a:cubicBezTo>
                      <a:pt x="7944" y="5821"/>
                      <a:pt x="7647" y="5342"/>
                      <a:pt x="7236" y="4977"/>
                    </a:cubicBezTo>
                    <a:cubicBezTo>
                      <a:pt x="6876" y="4637"/>
                      <a:pt x="6516" y="4367"/>
                      <a:pt x="6064" y="4367"/>
                    </a:cubicBezTo>
                    <a:cubicBezTo>
                      <a:pt x="6000" y="4367"/>
                      <a:pt x="5934" y="4372"/>
                      <a:pt x="5867" y="4383"/>
                    </a:cubicBezTo>
                    <a:cubicBezTo>
                      <a:pt x="5775" y="4475"/>
                      <a:pt x="5684" y="4566"/>
                      <a:pt x="5570" y="4634"/>
                    </a:cubicBezTo>
                    <a:cubicBezTo>
                      <a:pt x="5524" y="4680"/>
                      <a:pt x="5479" y="4726"/>
                      <a:pt x="5433" y="4749"/>
                    </a:cubicBezTo>
                    <a:cubicBezTo>
                      <a:pt x="5091" y="5045"/>
                      <a:pt x="4748" y="5319"/>
                      <a:pt x="4383" y="5593"/>
                    </a:cubicBezTo>
                    <a:lnTo>
                      <a:pt x="4451" y="4315"/>
                    </a:lnTo>
                    <a:cubicBezTo>
                      <a:pt x="4497" y="2831"/>
                      <a:pt x="4885" y="1348"/>
                      <a:pt x="5570"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67"/>
              <p:cNvSpPr/>
              <p:nvPr/>
            </p:nvSpPr>
            <p:spPr>
              <a:xfrm>
                <a:off x="1304625" y="4114875"/>
                <a:ext cx="96450" cy="127275"/>
              </a:xfrm>
              <a:custGeom>
                <a:avLst/>
                <a:gdLst/>
                <a:ahLst/>
                <a:cxnLst/>
                <a:rect l="l" t="t" r="r" b="b"/>
                <a:pathLst>
                  <a:path w="3858" h="5091" extrusionOk="0">
                    <a:moveTo>
                      <a:pt x="1073" y="0"/>
                    </a:moveTo>
                    <a:cubicBezTo>
                      <a:pt x="845" y="617"/>
                      <a:pt x="662" y="1233"/>
                      <a:pt x="457" y="1849"/>
                    </a:cubicBezTo>
                    <a:cubicBezTo>
                      <a:pt x="252" y="2511"/>
                      <a:pt x="0" y="3287"/>
                      <a:pt x="23" y="4063"/>
                    </a:cubicBezTo>
                    <a:cubicBezTo>
                      <a:pt x="46" y="4566"/>
                      <a:pt x="274" y="4954"/>
                      <a:pt x="594" y="5068"/>
                    </a:cubicBezTo>
                    <a:cubicBezTo>
                      <a:pt x="662" y="5091"/>
                      <a:pt x="731" y="5091"/>
                      <a:pt x="799" y="5091"/>
                    </a:cubicBezTo>
                    <a:cubicBezTo>
                      <a:pt x="959" y="5091"/>
                      <a:pt x="1142" y="5045"/>
                      <a:pt x="1279" y="4954"/>
                    </a:cubicBezTo>
                    <a:cubicBezTo>
                      <a:pt x="1484" y="4839"/>
                      <a:pt x="1621" y="4657"/>
                      <a:pt x="1781" y="4474"/>
                    </a:cubicBezTo>
                    <a:cubicBezTo>
                      <a:pt x="2557" y="3538"/>
                      <a:pt x="3242" y="2534"/>
                      <a:pt x="3858" y="1507"/>
                    </a:cubicBezTo>
                    <a:lnTo>
                      <a:pt x="3721" y="1507"/>
                    </a:lnTo>
                    <a:cubicBezTo>
                      <a:pt x="3128" y="2511"/>
                      <a:pt x="2443" y="3493"/>
                      <a:pt x="1690" y="4406"/>
                    </a:cubicBezTo>
                    <a:cubicBezTo>
                      <a:pt x="1553" y="4588"/>
                      <a:pt x="1416" y="4748"/>
                      <a:pt x="1233" y="4862"/>
                    </a:cubicBezTo>
                    <a:cubicBezTo>
                      <a:pt x="1093" y="4940"/>
                      <a:pt x="943" y="4986"/>
                      <a:pt x="804" y="4986"/>
                    </a:cubicBezTo>
                    <a:cubicBezTo>
                      <a:pt x="739" y="4986"/>
                      <a:pt x="675" y="4975"/>
                      <a:pt x="617" y="4954"/>
                    </a:cubicBezTo>
                    <a:cubicBezTo>
                      <a:pt x="206" y="4817"/>
                      <a:pt x="160" y="4223"/>
                      <a:pt x="137" y="4063"/>
                    </a:cubicBezTo>
                    <a:cubicBezTo>
                      <a:pt x="115" y="3310"/>
                      <a:pt x="343" y="2580"/>
                      <a:pt x="571" y="1872"/>
                    </a:cubicBezTo>
                    <a:cubicBezTo>
                      <a:pt x="754" y="1279"/>
                      <a:pt x="959" y="685"/>
                      <a:pt x="1142" y="92"/>
                    </a:cubicBezTo>
                    <a:cubicBezTo>
                      <a:pt x="1119" y="69"/>
                      <a:pt x="1096" y="46"/>
                      <a:pt x="107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67"/>
              <p:cNvSpPr/>
              <p:nvPr/>
            </p:nvSpPr>
            <p:spPr>
              <a:xfrm>
                <a:off x="1322875" y="4130850"/>
                <a:ext cx="55375" cy="80475"/>
              </a:xfrm>
              <a:custGeom>
                <a:avLst/>
                <a:gdLst/>
                <a:ahLst/>
                <a:cxnLst/>
                <a:rect l="l" t="t" r="r" b="b"/>
                <a:pathLst>
                  <a:path w="2215" h="3219" extrusionOk="0">
                    <a:moveTo>
                      <a:pt x="960" y="1"/>
                    </a:moveTo>
                    <a:cubicBezTo>
                      <a:pt x="594" y="754"/>
                      <a:pt x="298" y="1576"/>
                      <a:pt x="92" y="2420"/>
                    </a:cubicBezTo>
                    <a:cubicBezTo>
                      <a:pt x="1" y="2808"/>
                      <a:pt x="69" y="3082"/>
                      <a:pt x="298" y="3173"/>
                    </a:cubicBezTo>
                    <a:cubicBezTo>
                      <a:pt x="343" y="3196"/>
                      <a:pt x="389" y="3219"/>
                      <a:pt x="435" y="3219"/>
                    </a:cubicBezTo>
                    <a:cubicBezTo>
                      <a:pt x="617" y="3219"/>
                      <a:pt x="823" y="3059"/>
                      <a:pt x="982" y="2762"/>
                    </a:cubicBezTo>
                    <a:cubicBezTo>
                      <a:pt x="1393" y="2078"/>
                      <a:pt x="1827" y="1393"/>
                      <a:pt x="2215" y="708"/>
                    </a:cubicBezTo>
                    <a:cubicBezTo>
                      <a:pt x="2192" y="685"/>
                      <a:pt x="2146" y="685"/>
                      <a:pt x="2124" y="663"/>
                    </a:cubicBezTo>
                    <a:cubicBezTo>
                      <a:pt x="1713" y="1347"/>
                      <a:pt x="1302" y="2032"/>
                      <a:pt x="891" y="2717"/>
                    </a:cubicBezTo>
                    <a:cubicBezTo>
                      <a:pt x="811" y="2837"/>
                      <a:pt x="625" y="3098"/>
                      <a:pt x="426" y="3098"/>
                    </a:cubicBezTo>
                    <a:cubicBezTo>
                      <a:pt x="399" y="3098"/>
                      <a:pt x="371" y="3093"/>
                      <a:pt x="343" y="3082"/>
                    </a:cubicBezTo>
                    <a:cubicBezTo>
                      <a:pt x="92" y="2991"/>
                      <a:pt x="161" y="2557"/>
                      <a:pt x="206" y="2443"/>
                    </a:cubicBezTo>
                    <a:cubicBezTo>
                      <a:pt x="389" y="1621"/>
                      <a:pt x="686" y="822"/>
                      <a:pt x="1051" y="69"/>
                    </a:cubicBezTo>
                    <a:cubicBezTo>
                      <a:pt x="1028" y="46"/>
                      <a:pt x="1005" y="23"/>
                      <a:pt x="960"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67"/>
              <p:cNvSpPr/>
              <p:nvPr/>
            </p:nvSpPr>
            <p:spPr>
              <a:xfrm>
                <a:off x="1153400" y="4251175"/>
                <a:ext cx="150100" cy="115950"/>
              </a:xfrm>
              <a:custGeom>
                <a:avLst/>
                <a:gdLst/>
                <a:ahLst/>
                <a:cxnLst/>
                <a:rect l="l" t="t" r="r" b="b"/>
                <a:pathLst>
                  <a:path w="6004" h="4638" extrusionOk="0">
                    <a:moveTo>
                      <a:pt x="1152" y="0"/>
                    </a:moveTo>
                    <a:cubicBezTo>
                      <a:pt x="928" y="0"/>
                      <a:pt x="704" y="13"/>
                      <a:pt x="480" y="27"/>
                    </a:cubicBezTo>
                    <a:cubicBezTo>
                      <a:pt x="457" y="49"/>
                      <a:pt x="457" y="95"/>
                      <a:pt x="434" y="118"/>
                    </a:cubicBezTo>
                    <a:cubicBezTo>
                      <a:pt x="434" y="118"/>
                      <a:pt x="412" y="141"/>
                      <a:pt x="412" y="141"/>
                    </a:cubicBezTo>
                    <a:cubicBezTo>
                      <a:pt x="661" y="127"/>
                      <a:pt x="911" y="104"/>
                      <a:pt x="1161" y="104"/>
                    </a:cubicBezTo>
                    <a:cubicBezTo>
                      <a:pt x="1322" y="104"/>
                      <a:pt x="1483" y="114"/>
                      <a:pt x="1644" y="141"/>
                    </a:cubicBezTo>
                    <a:cubicBezTo>
                      <a:pt x="2078" y="186"/>
                      <a:pt x="2466" y="346"/>
                      <a:pt x="2740" y="574"/>
                    </a:cubicBezTo>
                    <a:cubicBezTo>
                      <a:pt x="3037" y="848"/>
                      <a:pt x="3219" y="1213"/>
                      <a:pt x="3402" y="1579"/>
                    </a:cubicBezTo>
                    <a:cubicBezTo>
                      <a:pt x="3447" y="1716"/>
                      <a:pt x="3516" y="1830"/>
                      <a:pt x="3562" y="1944"/>
                    </a:cubicBezTo>
                    <a:cubicBezTo>
                      <a:pt x="4018" y="2766"/>
                      <a:pt x="4703" y="3473"/>
                      <a:pt x="5525" y="3952"/>
                    </a:cubicBezTo>
                    <a:cubicBezTo>
                      <a:pt x="5707" y="4044"/>
                      <a:pt x="5890" y="4181"/>
                      <a:pt x="5867" y="4341"/>
                    </a:cubicBezTo>
                    <a:cubicBezTo>
                      <a:pt x="5844" y="4432"/>
                      <a:pt x="5730" y="4500"/>
                      <a:pt x="5661" y="4523"/>
                    </a:cubicBezTo>
                    <a:cubicBezTo>
                      <a:pt x="5628" y="4530"/>
                      <a:pt x="5595" y="4533"/>
                      <a:pt x="5561" y="4533"/>
                    </a:cubicBezTo>
                    <a:cubicBezTo>
                      <a:pt x="5480" y="4533"/>
                      <a:pt x="5400" y="4516"/>
                      <a:pt x="5319" y="4500"/>
                    </a:cubicBezTo>
                    <a:cubicBezTo>
                      <a:pt x="4566" y="4295"/>
                      <a:pt x="3927" y="3838"/>
                      <a:pt x="3265" y="3313"/>
                    </a:cubicBezTo>
                    <a:lnTo>
                      <a:pt x="3174" y="3245"/>
                    </a:lnTo>
                    <a:cubicBezTo>
                      <a:pt x="2557" y="2788"/>
                      <a:pt x="1941" y="2286"/>
                      <a:pt x="1211" y="2035"/>
                    </a:cubicBezTo>
                    <a:cubicBezTo>
                      <a:pt x="923" y="1945"/>
                      <a:pt x="594" y="1884"/>
                      <a:pt x="266" y="1884"/>
                    </a:cubicBezTo>
                    <a:cubicBezTo>
                      <a:pt x="177" y="1884"/>
                      <a:pt x="89" y="1888"/>
                      <a:pt x="1" y="1898"/>
                    </a:cubicBezTo>
                    <a:cubicBezTo>
                      <a:pt x="1" y="1921"/>
                      <a:pt x="1" y="1967"/>
                      <a:pt x="1" y="1990"/>
                    </a:cubicBezTo>
                    <a:cubicBezTo>
                      <a:pt x="54" y="1987"/>
                      <a:pt x="107" y="1985"/>
                      <a:pt x="160" y="1985"/>
                    </a:cubicBezTo>
                    <a:cubicBezTo>
                      <a:pt x="517" y="1985"/>
                      <a:pt x="867" y="2050"/>
                      <a:pt x="1165" y="2149"/>
                    </a:cubicBezTo>
                    <a:cubicBezTo>
                      <a:pt x="1895" y="2400"/>
                      <a:pt x="2512" y="2880"/>
                      <a:pt x="3105" y="3336"/>
                    </a:cubicBezTo>
                    <a:lnTo>
                      <a:pt x="3196" y="3405"/>
                    </a:lnTo>
                    <a:cubicBezTo>
                      <a:pt x="3858" y="3930"/>
                      <a:pt x="4520" y="4409"/>
                      <a:pt x="5296" y="4592"/>
                    </a:cubicBezTo>
                    <a:cubicBezTo>
                      <a:pt x="5388" y="4614"/>
                      <a:pt x="5479" y="4637"/>
                      <a:pt x="5547" y="4637"/>
                    </a:cubicBezTo>
                    <a:lnTo>
                      <a:pt x="5684" y="4637"/>
                    </a:lnTo>
                    <a:cubicBezTo>
                      <a:pt x="5798" y="4592"/>
                      <a:pt x="5935" y="4500"/>
                      <a:pt x="5958" y="4363"/>
                    </a:cubicBezTo>
                    <a:cubicBezTo>
                      <a:pt x="6004" y="4112"/>
                      <a:pt x="5798" y="3952"/>
                      <a:pt x="5593" y="3838"/>
                    </a:cubicBezTo>
                    <a:cubicBezTo>
                      <a:pt x="4794" y="3405"/>
                      <a:pt x="4109" y="2697"/>
                      <a:pt x="3676" y="1875"/>
                    </a:cubicBezTo>
                    <a:cubicBezTo>
                      <a:pt x="3607" y="1761"/>
                      <a:pt x="3562" y="1647"/>
                      <a:pt x="3493" y="1533"/>
                    </a:cubicBezTo>
                    <a:cubicBezTo>
                      <a:pt x="3310" y="1168"/>
                      <a:pt x="3128" y="780"/>
                      <a:pt x="2808" y="483"/>
                    </a:cubicBezTo>
                    <a:cubicBezTo>
                      <a:pt x="2512" y="232"/>
                      <a:pt x="2124" y="72"/>
                      <a:pt x="1644" y="27"/>
                    </a:cubicBezTo>
                    <a:cubicBezTo>
                      <a:pt x="1480" y="7"/>
                      <a:pt x="1316" y="0"/>
                      <a:pt x="115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67"/>
              <p:cNvSpPr/>
              <p:nvPr/>
            </p:nvSpPr>
            <p:spPr>
              <a:xfrm>
                <a:off x="1316050" y="4181075"/>
                <a:ext cx="112425" cy="243675"/>
              </a:xfrm>
              <a:custGeom>
                <a:avLst/>
                <a:gdLst/>
                <a:ahLst/>
                <a:cxnLst/>
                <a:rect l="l" t="t" r="r" b="b"/>
                <a:pathLst>
                  <a:path w="4497" h="9747" extrusionOk="0">
                    <a:moveTo>
                      <a:pt x="4451" y="0"/>
                    </a:moveTo>
                    <a:cubicBezTo>
                      <a:pt x="4337" y="69"/>
                      <a:pt x="4223" y="183"/>
                      <a:pt x="4131" y="297"/>
                    </a:cubicBezTo>
                    <a:cubicBezTo>
                      <a:pt x="3880" y="662"/>
                      <a:pt x="3812" y="1141"/>
                      <a:pt x="3766" y="1461"/>
                    </a:cubicBezTo>
                    <a:cubicBezTo>
                      <a:pt x="3766" y="1598"/>
                      <a:pt x="3743" y="1735"/>
                      <a:pt x="3743" y="1872"/>
                    </a:cubicBezTo>
                    <a:cubicBezTo>
                      <a:pt x="3721" y="2123"/>
                      <a:pt x="3721" y="2397"/>
                      <a:pt x="3675" y="2648"/>
                    </a:cubicBezTo>
                    <a:cubicBezTo>
                      <a:pt x="3469" y="3675"/>
                      <a:pt x="2739" y="4520"/>
                      <a:pt x="1963" y="5364"/>
                    </a:cubicBezTo>
                    <a:cubicBezTo>
                      <a:pt x="1187" y="6163"/>
                      <a:pt x="411" y="7008"/>
                      <a:pt x="137" y="8080"/>
                    </a:cubicBezTo>
                    <a:cubicBezTo>
                      <a:pt x="0" y="8628"/>
                      <a:pt x="23" y="9199"/>
                      <a:pt x="205" y="9747"/>
                    </a:cubicBezTo>
                    <a:cubicBezTo>
                      <a:pt x="228" y="9724"/>
                      <a:pt x="251" y="9678"/>
                      <a:pt x="274" y="9632"/>
                    </a:cubicBezTo>
                    <a:cubicBezTo>
                      <a:pt x="137" y="9130"/>
                      <a:pt x="137" y="8605"/>
                      <a:pt x="251" y="8103"/>
                    </a:cubicBezTo>
                    <a:cubicBezTo>
                      <a:pt x="502" y="7053"/>
                      <a:pt x="1278" y="6231"/>
                      <a:pt x="2031" y="5433"/>
                    </a:cubicBezTo>
                    <a:cubicBezTo>
                      <a:pt x="2830" y="4588"/>
                      <a:pt x="3561" y="3744"/>
                      <a:pt x="3766" y="2671"/>
                    </a:cubicBezTo>
                    <a:cubicBezTo>
                      <a:pt x="3835" y="2420"/>
                      <a:pt x="3835" y="2146"/>
                      <a:pt x="3857" y="1895"/>
                    </a:cubicBezTo>
                    <a:cubicBezTo>
                      <a:pt x="3857" y="1758"/>
                      <a:pt x="3880" y="1598"/>
                      <a:pt x="3880" y="1461"/>
                    </a:cubicBezTo>
                    <a:cubicBezTo>
                      <a:pt x="3926" y="982"/>
                      <a:pt x="4040" y="639"/>
                      <a:pt x="4223" y="365"/>
                    </a:cubicBezTo>
                    <a:cubicBezTo>
                      <a:pt x="4291" y="274"/>
                      <a:pt x="4382" y="183"/>
                      <a:pt x="4497" y="91"/>
                    </a:cubicBezTo>
                    <a:cubicBezTo>
                      <a:pt x="4497" y="69"/>
                      <a:pt x="4474" y="23"/>
                      <a:pt x="445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67"/>
              <p:cNvSpPr/>
              <p:nvPr/>
            </p:nvSpPr>
            <p:spPr>
              <a:xfrm>
                <a:off x="1151700" y="4042975"/>
                <a:ext cx="89600" cy="95325"/>
              </a:xfrm>
              <a:custGeom>
                <a:avLst/>
                <a:gdLst/>
                <a:ahLst/>
                <a:cxnLst/>
                <a:rect l="l" t="t" r="r" b="b"/>
                <a:pathLst>
                  <a:path w="3584" h="3813" extrusionOk="0">
                    <a:moveTo>
                      <a:pt x="3584" y="0"/>
                    </a:moveTo>
                    <a:lnTo>
                      <a:pt x="3584" y="0"/>
                    </a:lnTo>
                    <a:cubicBezTo>
                      <a:pt x="3538" y="46"/>
                      <a:pt x="3493" y="92"/>
                      <a:pt x="3447" y="115"/>
                    </a:cubicBezTo>
                    <a:cubicBezTo>
                      <a:pt x="3264" y="936"/>
                      <a:pt x="2785" y="1690"/>
                      <a:pt x="2123" y="2169"/>
                    </a:cubicBezTo>
                    <a:cubicBezTo>
                      <a:pt x="1872" y="2351"/>
                      <a:pt x="1598" y="2511"/>
                      <a:pt x="1347" y="2648"/>
                    </a:cubicBezTo>
                    <a:cubicBezTo>
                      <a:pt x="959" y="2876"/>
                      <a:pt x="548" y="3105"/>
                      <a:pt x="229" y="3424"/>
                    </a:cubicBezTo>
                    <a:cubicBezTo>
                      <a:pt x="137" y="3516"/>
                      <a:pt x="69" y="3607"/>
                      <a:pt x="0" y="3698"/>
                    </a:cubicBezTo>
                    <a:cubicBezTo>
                      <a:pt x="23" y="3744"/>
                      <a:pt x="46" y="3767"/>
                      <a:pt x="69" y="3812"/>
                    </a:cubicBezTo>
                    <a:cubicBezTo>
                      <a:pt x="137" y="3698"/>
                      <a:pt x="206" y="3607"/>
                      <a:pt x="297" y="3493"/>
                    </a:cubicBezTo>
                    <a:cubicBezTo>
                      <a:pt x="617" y="3196"/>
                      <a:pt x="1027" y="2968"/>
                      <a:pt x="1393" y="2740"/>
                    </a:cubicBezTo>
                    <a:cubicBezTo>
                      <a:pt x="1667" y="2603"/>
                      <a:pt x="1940" y="2443"/>
                      <a:pt x="2192" y="2260"/>
                    </a:cubicBezTo>
                    <a:cubicBezTo>
                      <a:pt x="2899" y="1735"/>
                      <a:pt x="3424" y="891"/>
                      <a:pt x="3584"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67"/>
              <p:cNvSpPr/>
              <p:nvPr/>
            </p:nvSpPr>
            <p:spPr>
              <a:xfrm>
                <a:off x="1304050" y="4136600"/>
                <a:ext cx="172350" cy="303550"/>
              </a:xfrm>
              <a:custGeom>
                <a:avLst/>
                <a:gdLst/>
                <a:ahLst/>
                <a:cxnLst/>
                <a:rect l="l" t="t" r="r" b="b"/>
                <a:pathLst>
                  <a:path w="6894" h="12142" extrusionOk="0">
                    <a:moveTo>
                      <a:pt x="6331" y="0"/>
                    </a:moveTo>
                    <a:cubicBezTo>
                      <a:pt x="6092" y="0"/>
                      <a:pt x="5855" y="47"/>
                      <a:pt x="5639" y="136"/>
                    </a:cubicBezTo>
                    <a:cubicBezTo>
                      <a:pt x="4931" y="455"/>
                      <a:pt x="4497" y="1163"/>
                      <a:pt x="4246" y="1688"/>
                    </a:cubicBezTo>
                    <a:cubicBezTo>
                      <a:pt x="4086" y="2030"/>
                      <a:pt x="3972" y="2418"/>
                      <a:pt x="3858" y="2784"/>
                    </a:cubicBezTo>
                    <a:cubicBezTo>
                      <a:pt x="3744" y="3057"/>
                      <a:pt x="3653" y="3354"/>
                      <a:pt x="3539" y="3651"/>
                    </a:cubicBezTo>
                    <a:cubicBezTo>
                      <a:pt x="3151" y="4564"/>
                      <a:pt x="2580" y="5408"/>
                      <a:pt x="2009" y="6230"/>
                    </a:cubicBezTo>
                    <a:cubicBezTo>
                      <a:pt x="1941" y="6344"/>
                      <a:pt x="1872" y="6436"/>
                      <a:pt x="1804" y="6550"/>
                    </a:cubicBezTo>
                    <a:cubicBezTo>
                      <a:pt x="1165" y="7463"/>
                      <a:pt x="526" y="8444"/>
                      <a:pt x="229" y="9585"/>
                    </a:cubicBezTo>
                    <a:cubicBezTo>
                      <a:pt x="1" y="10476"/>
                      <a:pt x="23" y="11389"/>
                      <a:pt x="320" y="12142"/>
                    </a:cubicBezTo>
                    <a:cubicBezTo>
                      <a:pt x="343" y="12096"/>
                      <a:pt x="366" y="12051"/>
                      <a:pt x="389" y="12005"/>
                    </a:cubicBezTo>
                    <a:cubicBezTo>
                      <a:pt x="138" y="11297"/>
                      <a:pt x="115" y="10453"/>
                      <a:pt x="343" y="9608"/>
                    </a:cubicBezTo>
                    <a:cubicBezTo>
                      <a:pt x="640" y="8490"/>
                      <a:pt x="1256" y="7508"/>
                      <a:pt x="1895" y="6618"/>
                    </a:cubicBezTo>
                    <a:cubicBezTo>
                      <a:pt x="1964" y="6504"/>
                      <a:pt x="2032" y="6390"/>
                      <a:pt x="2101" y="6299"/>
                    </a:cubicBezTo>
                    <a:cubicBezTo>
                      <a:pt x="2671" y="5477"/>
                      <a:pt x="3265" y="4632"/>
                      <a:pt x="3653" y="3674"/>
                    </a:cubicBezTo>
                    <a:cubicBezTo>
                      <a:pt x="3767" y="3400"/>
                      <a:pt x="3858" y="3103"/>
                      <a:pt x="3949" y="2806"/>
                    </a:cubicBezTo>
                    <a:cubicBezTo>
                      <a:pt x="4064" y="2464"/>
                      <a:pt x="4201" y="2076"/>
                      <a:pt x="4360" y="1734"/>
                    </a:cubicBezTo>
                    <a:cubicBezTo>
                      <a:pt x="4589" y="1209"/>
                      <a:pt x="4999" y="547"/>
                      <a:pt x="5684" y="250"/>
                    </a:cubicBezTo>
                    <a:cubicBezTo>
                      <a:pt x="5891" y="161"/>
                      <a:pt x="6135" y="111"/>
                      <a:pt x="6381" y="111"/>
                    </a:cubicBezTo>
                    <a:cubicBezTo>
                      <a:pt x="6515" y="111"/>
                      <a:pt x="6650" y="126"/>
                      <a:pt x="6780" y="159"/>
                    </a:cubicBezTo>
                    <a:cubicBezTo>
                      <a:pt x="6803" y="136"/>
                      <a:pt x="6848" y="113"/>
                      <a:pt x="6894" y="90"/>
                    </a:cubicBezTo>
                    <a:cubicBezTo>
                      <a:pt x="6712" y="30"/>
                      <a:pt x="6521" y="0"/>
                      <a:pt x="633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67"/>
              <p:cNvSpPr/>
              <p:nvPr/>
            </p:nvSpPr>
            <p:spPr>
              <a:xfrm>
                <a:off x="1176800" y="4178775"/>
                <a:ext cx="116425" cy="90200"/>
              </a:xfrm>
              <a:custGeom>
                <a:avLst/>
                <a:gdLst/>
                <a:ahLst/>
                <a:cxnLst/>
                <a:rect l="l" t="t" r="r" b="b"/>
                <a:pathLst>
                  <a:path w="4657" h="3608" extrusionOk="0">
                    <a:moveTo>
                      <a:pt x="1" y="1"/>
                    </a:moveTo>
                    <a:cubicBezTo>
                      <a:pt x="23" y="47"/>
                      <a:pt x="46" y="69"/>
                      <a:pt x="92" y="115"/>
                    </a:cubicBezTo>
                    <a:cubicBezTo>
                      <a:pt x="959" y="298"/>
                      <a:pt x="1849" y="457"/>
                      <a:pt x="2648" y="891"/>
                    </a:cubicBezTo>
                    <a:cubicBezTo>
                      <a:pt x="3356" y="1279"/>
                      <a:pt x="3972" y="1895"/>
                      <a:pt x="4360" y="2603"/>
                    </a:cubicBezTo>
                    <a:cubicBezTo>
                      <a:pt x="4520" y="2900"/>
                      <a:pt x="4543" y="3128"/>
                      <a:pt x="4452" y="3288"/>
                    </a:cubicBezTo>
                    <a:cubicBezTo>
                      <a:pt x="4344" y="3449"/>
                      <a:pt x="4156" y="3500"/>
                      <a:pt x="3974" y="3500"/>
                    </a:cubicBezTo>
                    <a:cubicBezTo>
                      <a:pt x="3847" y="3500"/>
                      <a:pt x="3723" y="3476"/>
                      <a:pt x="3630" y="3448"/>
                    </a:cubicBezTo>
                    <a:cubicBezTo>
                      <a:pt x="2397" y="3174"/>
                      <a:pt x="1279" y="2466"/>
                      <a:pt x="275" y="1781"/>
                    </a:cubicBezTo>
                    <a:cubicBezTo>
                      <a:pt x="252" y="1804"/>
                      <a:pt x="229" y="1850"/>
                      <a:pt x="206" y="1873"/>
                    </a:cubicBezTo>
                    <a:cubicBezTo>
                      <a:pt x="1233" y="2580"/>
                      <a:pt x="2352" y="3265"/>
                      <a:pt x="3584" y="3562"/>
                    </a:cubicBezTo>
                    <a:cubicBezTo>
                      <a:pt x="3698" y="3584"/>
                      <a:pt x="3835" y="3607"/>
                      <a:pt x="3972" y="3607"/>
                    </a:cubicBezTo>
                    <a:cubicBezTo>
                      <a:pt x="4200" y="3607"/>
                      <a:pt x="4406" y="3562"/>
                      <a:pt x="4543" y="3356"/>
                    </a:cubicBezTo>
                    <a:cubicBezTo>
                      <a:pt x="4657" y="3151"/>
                      <a:pt x="4634" y="2900"/>
                      <a:pt x="4452" y="2557"/>
                    </a:cubicBezTo>
                    <a:cubicBezTo>
                      <a:pt x="4064" y="1827"/>
                      <a:pt x="3424" y="1211"/>
                      <a:pt x="2694" y="800"/>
                    </a:cubicBezTo>
                    <a:cubicBezTo>
                      <a:pt x="1895" y="343"/>
                      <a:pt x="959" y="183"/>
                      <a:pt x="6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67"/>
              <p:cNvSpPr/>
              <p:nvPr/>
            </p:nvSpPr>
            <p:spPr>
              <a:xfrm>
                <a:off x="944550" y="4411025"/>
                <a:ext cx="105025" cy="123025"/>
              </a:xfrm>
              <a:custGeom>
                <a:avLst/>
                <a:gdLst/>
                <a:ahLst/>
                <a:cxnLst/>
                <a:rect l="l" t="t" r="r" b="b"/>
                <a:pathLst>
                  <a:path w="4201" h="4921" extrusionOk="0">
                    <a:moveTo>
                      <a:pt x="2557" y="1"/>
                    </a:moveTo>
                    <a:cubicBezTo>
                      <a:pt x="1987" y="320"/>
                      <a:pt x="1370" y="571"/>
                      <a:pt x="731" y="754"/>
                    </a:cubicBezTo>
                    <a:cubicBezTo>
                      <a:pt x="617" y="800"/>
                      <a:pt x="526" y="822"/>
                      <a:pt x="434" y="868"/>
                    </a:cubicBezTo>
                    <a:cubicBezTo>
                      <a:pt x="343" y="937"/>
                      <a:pt x="275" y="1028"/>
                      <a:pt x="275" y="1142"/>
                    </a:cubicBezTo>
                    <a:cubicBezTo>
                      <a:pt x="275" y="1325"/>
                      <a:pt x="457" y="1439"/>
                      <a:pt x="640" y="1507"/>
                    </a:cubicBezTo>
                    <a:cubicBezTo>
                      <a:pt x="891" y="1599"/>
                      <a:pt x="1165" y="1644"/>
                      <a:pt x="1416" y="1644"/>
                    </a:cubicBezTo>
                    <a:cubicBezTo>
                      <a:pt x="937" y="2101"/>
                      <a:pt x="434" y="2580"/>
                      <a:pt x="92" y="3151"/>
                    </a:cubicBezTo>
                    <a:cubicBezTo>
                      <a:pt x="46" y="3219"/>
                      <a:pt x="1" y="3310"/>
                      <a:pt x="1" y="3379"/>
                    </a:cubicBezTo>
                    <a:cubicBezTo>
                      <a:pt x="1" y="3470"/>
                      <a:pt x="46" y="3562"/>
                      <a:pt x="115" y="3607"/>
                    </a:cubicBezTo>
                    <a:cubicBezTo>
                      <a:pt x="132" y="3612"/>
                      <a:pt x="149" y="3613"/>
                      <a:pt x="165" y="3613"/>
                    </a:cubicBezTo>
                    <a:cubicBezTo>
                      <a:pt x="233" y="3613"/>
                      <a:pt x="292" y="3580"/>
                      <a:pt x="366" y="3562"/>
                    </a:cubicBezTo>
                    <a:cubicBezTo>
                      <a:pt x="571" y="3425"/>
                      <a:pt x="777" y="3288"/>
                      <a:pt x="959" y="3105"/>
                    </a:cubicBezTo>
                    <a:lnTo>
                      <a:pt x="959" y="3105"/>
                    </a:lnTo>
                    <a:cubicBezTo>
                      <a:pt x="731" y="3379"/>
                      <a:pt x="526" y="3721"/>
                      <a:pt x="389" y="4064"/>
                    </a:cubicBezTo>
                    <a:cubicBezTo>
                      <a:pt x="366" y="4155"/>
                      <a:pt x="343" y="4223"/>
                      <a:pt x="343" y="4292"/>
                    </a:cubicBezTo>
                    <a:cubicBezTo>
                      <a:pt x="343" y="4383"/>
                      <a:pt x="366" y="4452"/>
                      <a:pt x="434" y="4497"/>
                    </a:cubicBezTo>
                    <a:cubicBezTo>
                      <a:pt x="462" y="4514"/>
                      <a:pt x="493" y="4521"/>
                      <a:pt x="524" y="4521"/>
                    </a:cubicBezTo>
                    <a:cubicBezTo>
                      <a:pt x="622" y="4521"/>
                      <a:pt x="731" y="4452"/>
                      <a:pt x="800" y="4383"/>
                    </a:cubicBezTo>
                    <a:cubicBezTo>
                      <a:pt x="1119" y="4109"/>
                      <a:pt x="1416" y="3790"/>
                      <a:pt x="1690" y="3470"/>
                    </a:cubicBezTo>
                    <a:lnTo>
                      <a:pt x="1690" y="3470"/>
                    </a:lnTo>
                    <a:cubicBezTo>
                      <a:pt x="1530" y="3813"/>
                      <a:pt x="1370" y="4178"/>
                      <a:pt x="1256" y="4520"/>
                    </a:cubicBezTo>
                    <a:cubicBezTo>
                      <a:pt x="1233" y="4589"/>
                      <a:pt x="1210" y="4657"/>
                      <a:pt x="1210" y="4726"/>
                    </a:cubicBezTo>
                    <a:cubicBezTo>
                      <a:pt x="1210" y="4794"/>
                      <a:pt x="1256" y="4885"/>
                      <a:pt x="1302" y="4908"/>
                    </a:cubicBezTo>
                    <a:cubicBezTo>
                      <a:pt x="1323" y="4917"/>
                      <a:pt x="1344" y="4920"/>
                      <a:pt x="1366" y="4920"/>
                    </a:cubicBezTo>
                    <a:cubicBezTo>
                      <a:pt x="1458" y="4920"/>
                      <a:pt x="1547" y="4850"/>
                      <a:pt x="1621" y="4794"/>
                    </a:cubicBezTo>
                    <a:cubicBezTo>
                      <a:pt x="1964" y="4429"/>
                      <a:pt x="2260" y="4041"/>
                      <a:pt x="2557" y="3630"/>
                    </a:cubicBezTo>
                    <a:lnTo>
                      <a:pt x="2557" y="3630"/>
                    </a:lnTo>
                    <a:cubicBezTo>
                      <a:pt x="2534" y="3904"/>
                      <a:pt x="2489" y="4201"/>
                      <a:pt x="2466" y="4452"/>
                    </a:cubicBezTo>
                    <a:cubicBezTo>
                      <a:pt x="2443" y="4566"/>
                      <a:pt x="2443" y="4726"/>
                      <a:pt x="2557" y="4771"/>
                    </a:cubicBezTo>
                    <a:cubicBezTo>
                      <a:pt x="2567" y="4773"/>
                      <a:pt x="2577" y="4774"/>
                      <a:pt x="2587" y="4774"/>
                    </a:cubicBezTo>
                    <a:cubicBezTo>
                      <a:pt x="2687" y="4774"/>
                      <a:pt x="2769" y="4672"/>
                      <a:pt x="2831" y="4589"/>
                    </a:cubicBezTo>
                    <a:cubicBezTo>
                      <a:pt x="3425" y="3607"/>
                      <a:pt x="4041" y="2580"/>
                      <a:pt x="4201" y="1416"/>
                    </a:cubicBezTo>
                    <a:cubicBezTo>
                      <a:pt x="3676" y="1256"/>
                      <a:pt x="3219" y="868"/>
                      <a:pt x="2808" y="480"/>
                    </a:cubicBezTo>
                    <a:cubicBezTo>
                      <a:pt x="2694" y="366"/>
                      <a:pt x="2580" y="161"/>
                      <a:pt x="2557" y="1"/>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67"/>
              <p:cNvSpPr/>
              <p:nvPr/>
            </p:nvSpPr>
            <p:spPr>
              <a:xfrm>
                <a:off x="1003325" y="4002800"/>
                <a:ext cx="328725" cy="450475"/>
              </a:xfrm>
              <a:custGeom>
                <a:avLst/>
                <a:gdLst/>
                <a:ahLst/>
                <a:cxnLst/>
                <a:rect l="l" t="t" r="r" b="b"/>
                <a:pathLst>
                  <a:path w="13149" h="18019" extrusionOk="0">
                    <a:moveTo>
                      <a:pt x="10879" y="1"/>
                    </a:moveTo>
                    <a:cubicBezTo>
                      <a:pt x="10288" y="1"/>
                      <a:pt x="9809" y="119"/>
                      <a:pt x="9177" y="238"/>
                    </a:cubicBezTo>
                    <a:cubicBezTo>
                      <a:pt x="7533" y="5807"/>
                      <a:pt x="4041" y="10623"/>
                      <a:pt x="640" y="15325"/>
                    </a:cubicBezTo>
                    <a:cubicBezTo>
                      <a:pt x="594" y="15348"/>
                      <a:pt x="571" y="15394"/>
                      <a:pt x="549" y="15417"/>
                    </a:cubicBezTo>
                    <a:cubicBezTo>
                      <a:pt x="526" y="15462"/>
                      <a:pt x="480" y="15485"/>
                      <a:pt x="457" y="15508"/>
                    </a:cubicBezTo>
                    <a:cubicBezTo>
                      <a:pt x="252" y="15736"/>
                      <a:pt x="1" y="15919"/>
                      <a:pt x="24" y="16216"/>
                    </a:cubicBezTo>
                    <a:cubicBezTo>
                      <a:pt x="46" y="16375"/>
                      <a:pt x="115" y="16512"/>
                      <a:pt x="229" y="16649"/>
                    </a:cubicBezTo>
                    <a:cubicBezTo>
                      <a:pt x="252" y="16672"/>
                      <a:pt x="275" y="16718"/>
                      <a:pt x="297" y="16741"/>
                    </a:cubicBezTo>
                    <a:cubicBezTo>
                      <a:pt x="320" y="16763"/>
                      <a:pt x="343" y="16809"/>
                      <a:pt x="389" y="16832"/>
                    </a:cubicBezTo>
                    <a:cubicBezTo>
                      <a:pt x="526" y="16992"/>
                      <a:pt x="663" y="17129"/>
                      <a:pt x="822" y="17266"/>
                    </a:cubicBezTo>
                    <a:cubicBezTo>
                      <a:pt x="845" y="17288"/>
                      <a:pt x="868" y="17311"/>
                      <a:pt x="891" y="17334"/>
                    </a:cubicBezTo>
                    <a:cubicBezTo>
                      <a:pt x="1096" y="17517"/>
                      <a:pt x="1325" y="17676"/>
                      <a:pt x="1530" y="17813"/>
                    </a:cubicBezTo>
                    <a:cubicBezTo>
                      <a:pt x="1576" y="17836"/>
                      <a:pt x="1599" y="17859"/>
                      <a:pt x="1644" y="17882"/>
                    </a:cubicBezTo>
                    <a:cubicBezTo>
                      <a:pt x="1713" y="17928"/>
                      <a:pt x="1758" y="17973"/>
                      <a:pt x="1850" y="18019"/>
                    </a:cubicBezTo>
                    <a:cubicBezTo>
                      <a:pt x="2055" y="17996"/>
                      <a:pt x="2306" y="17813"/>
                      <a:pt x="2397" y="17585"/>
                    </a:cubicBezTo>
                    <a:cubicBezTo>
                      <a:pt x="2420" y="17562"/>
                      <a:pt x="2443" y="17517"/>
                      <a:pt x="2443" y="17494"/>
                    </a:cubicBezTo>
                    <a:cubicBezTo>
                      <a:pt x="2443" y="17471"/>
                      <a:pt x="2443" y="17448"/>
                      <a:pt x="2443" y="17448"/>
                    </a:cubicBezTo>
                    <a:cubicBezTo>
                      <a:pt x="7898" y="13385"/>
                      <a:pt x="11824" y="7291"/>
                      <a:pt x="13148" y="626"/>
                    </a:cubicBezTo>
                    <a:cubicBezTo>
                      <a:pt x="12646" y="78"/>
                      <a:pt x="11893" y="33"/>
                      <a:pt x="11162" y="10"/>
                    </a:cubicBezTo>
                    <a:cubicBezTo>
                      <a:pt x="11064" y="4"/>
                      <a:pt x="10970" y="1"/>
                      <a:pt x="1087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67"/>
              <p:cNvSpPr/>
              <p:nvPr/>
            </p:nvSpPr>
            <p:spPr>
              <a:xfrm>
                <a:off x="1211600" y="4011600"/>
                <a:ext cx="22300" cy="57650"/>
              </a:xfrm>
              <a:custGeom>
                <a:avLst/>
                <a:gdLst/>
                <a:ahLst/>
                <a:cxnLst/>
                <a:rect l="l" t="t" r="r" b="b"/>
                <a:pathLst>
                  <a:path w="892" h="2306" extrusionOk="0">
                    <a:moveTo>
                      <a:pt x="846" y="0"/>
                    </a:moveTo>
                    <a:cubicBezTo>
                      <a:pt x="823" y="0"/>
                      <a:pt x="800" y="0"/>
                      <a:pt x="777" y="23"/>
                    </a:cubicBezTo>
                    <a:cubicBezTo>
                      <a:pt x="503" y="753"/>
                      <a:pt x="229" y="1484"/>
                      <a:pt x="1" y="2237"/>
                    </a:cubicBezTo>
                    <a:cubicBezTo>
                      <a:pt x="1" y="2260"/>
                      <a:pt x="24" y="2283"/>
                      <a:pt x="47" y="2305"/>
                    </a:cubicBezTo>
                    <a:lnTo>
                      <a:pt x="69" y="2305"/>
                    </a:lnTo>
                    <a:cubicBezTo>
                      <a:pt x="92" y="2305"/>
                      <a:pt x="115" y="2283"/>
                      <a:pt x="115" y="2260"/>
                    </a:cubicBezTo>
                    <a:cubicBezTo>
                      <a:pt x="343" y="1529"/>
                      <a:pt x="594" y="799"/>
                      <a:pt x="891" y="69"/>
                    </a:cubicBezTo>
                    <a:cubicBezTo>
                      <a:pt x="891" y="46"/>
                      <a:pt x="891" y="23"/>
                      <a:pt x="84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67"/>
              <p:cNvSpPr/>
              <p:nvPr/>
            </p:nvSpPr>
            <p:spPr>
              <a:xfrm>
                <a:off x="1312625" y="4023575"/>
                <a:ext cx="19425" cy="68500"/>
              </a:xfrm>
              <a:custGeom>
                <a:avLst/>
                <a:gdLst/>
                <a:ahLst/>
                <a:cxnLst/>
                <a:rect l="l" t="t" r="r" b="b"/>
                <a:pathLst>
                  <a:path w="777" h="2740" extrusionOk="0">
                    <a:moveTo>
                      <a:pt x="730" y="0"/>
                    </a:moveTo>
                    <a:cubicBezTo>
                      <a:pt x="685" y="0"/>
                      <a:pt x="662" y="23"/>
                      <a:pt x="662" y="46"/>
                    </a:cubicBezTo>
                    <a:cubicBezTo>
                      <a:pt x="479" y="936"/>
                      <a:pt x="251" y="1804"/>
                      <a:pt x="0" y="2648"/>
                    </a:cubicBezTo>
                    <a:cubicBezTo>
                      <a:pt x="0" y="2694"/>
                      <a:pt x="0" y="2717"/>
                      <a:pt x="46" y="2717"/>
                    </a:cubicBezTo>
                    <a:cubicBezTo>
                      <a:pt x="46" y="2739"/>
                      <a:pt x="46" y="2739"/>
                      <a:pt x="46" y="2739"/>
                    </a:cubicBezTo>
                    <a:cubicBezTo>
                      <a:pt x="69" y="2739"/>
                      <a:pt x="91" y="2717"/>
                      <a:pt x="114" y="2694"/>
                    </a:cubicBezTo>
                    <a:cubicBezTo>
                      <a:pt x="365" y="1826"/>
                      <a:pt x="594" y="959"/>
                      <a:pt x="776" y="69"/>
                    </a:cubicBezTo>
                    <a:cubicBezTo>
                      <a:pt x="776" y="46"/>
                      <a:pt x="753" y="23"/>
                      <a:pt x="7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67"/>
              <p:cNvSpPr/>
              <p:nvPr/>
            </p:nvSpPr>
            <p:spPr>
              <a:xfrm>
                <a:off x="1014750" y="4388200"/>
                <a:ext cx="49675" cy="54250"/>
              </a:xfrm>
              <a:custGeom>
                <a:avLst/>
                <a:gdLst/>
                <a:ahLst/>
                <a:cxnLst/>
                <a:rect l="l" t="t" r="r" b="b"/>
                <a:pathLst>
                  <a:path w="1987" h="2170" extrusionOk="0">
                    <a:moveTo>
                      <a:pt x="92" y="1"/>
                    </a:moveTo>
                    <a:cubicBezTo>
                      <a:pt x="69" y="46"/>
                      <a:pt x="23" y="69"/>
                      <a:pt x="0" y="92"/>
                    </a:cubicBezTo>
                    <a:cubicBezTo>
                      <a:pt x="92" y="252"/>
                      <a:pt x="183" y="412"/>
                      <a:pt x="274" y="549"/>
                    </a:cubicBezTo>
                    <a:cubicBezTo>
                      <a:pt x="297" y="594"/>
                      <a:pt x="320" y="617"/>
                      <a:pt x="343" y="640"/>
                    </a:cubicBezTo>
                    <a:cubicBezTo>
                      <a:pt x="480" y="845"/>
                      <a:pt x="639" y="1028"/>
                      <a:pt x="799" y="1211"/>
                    </a:cubicBezTo>
                    <a:cubicBezTo>
                      <a:pt x="822" y="1233"/>
                      <a:pt x="845" y="1279"/>
                      <a:pt x="868" y="1302"/>
                    </a:cubicBezTo>
                    <a:cubicBezTo>
                      <a:pt x="1050" y="1484"/>
                      <a:pt x="1233" y="1667"/>
                      <a:pt x="1438" y="1827"/>
                    </a:cubicBezTo>
                    <a:cubicBezTo>
                      <a:pt x="1461" y="1850"/>
                      <a:pt x="1507" y="1872"/>
                      <a:pt x="1530" y="1895"/>
                    </a:cubicBezTo>
                    <a:cubicBezTo>
                      <a:pt x="1666" y="1987"/>
                      <a:pt x="1803" y="2078"/>
                      <a:pt x="1940" y="2169"/>
                    </a:cubicBezTo>
                    <a:cubicBezTo>
                      <a:pt x="1963" y="2146"/>
                      <a:pt x="1986" y="2101"/>
                      <a:pt x="1986" y="2078"/>
                    </a:cubicBezTo>
                    <a:cubicBezTo>
                      <a:pt x="1849" y="1987"/>
                      <a:pt x="1712" y="1895"/>
                      <a:pt x="1575" y="1781"/>
                    </a:cubicBezTo>
                    <a:cubicBezTo>
                      <a:pt x="1552" y="1781"/>
                      <a:pt x="1552" y="1758"/>
                      <a:pt x="1530" y="1735"/>
                    </a:cubicBezTo>
                    <a:cubicBezTo>
                      <a:pt x="1096" y="1393"/>
                      <a:pt x="708" y="982"/>
                      <a:pt x="388" y="526"/>
                    </a:cubicBezTo>
                    <a:cubicBezTo>
                      <a:pt x="274" y="343"/>
                      <a:pt x="183" y="183"/>
                      <a:pt x="9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67"/>
              <p:cNvSpPr/>
              <p:nvPr/>
            </p:nvSpPr>
            <p:spPr>
              <a:xfrm>
                <a:off x="1009025" y="4400750"/>
                <a:ext cx="16025" cy="20575"/>
              </a:xfrm>
              <a:custGeom>
                <a:avLst/>
                <a:gdLst/>
                <a:ahLst/>
                <a:cxnLst/>
                <a:rect l="l" t="t" r="r" b="b"/>
                <a:pathLst>
                  <a:path w="641" h="823" extrusionOk="0">
                    <a:moveTo>
                      <a:pt x="617" y="1"/>
                    </a:moveTo>
                    <a:cubicBezTo>
                      <a:pt x="594" y="1"/>
                      <a:pt x="549" y="1"/>
                      <a:pt x="526" y="24"/>
                    </a:cubicBezTo>
                    <a:lnTo>
                      <a:pt x="503" y="47"/>
                    </a:lnTo>
                    <a:cubicBezTo>
                      <a:pt x="321" y="275"/>
                      <a:pt x="161" y="503"/>
                      <a:pt x="1" y="731"/>
                    </a:cubicBezTo>
                    <a:cubicBezTo>
                      <a:pt x="24" y="754"/>
                      <a:pt x="47" y="800"/>
                      <a:pt x="69" y="823"/>
                    </a:cubicBezTo>
                    <a:cubicBezTo>
                      <a:pt x="229" y="594"/>
                      <a:pt x="389" y="366"/>
                      <a:pt x="572" y="138"/>
                    </a:cubicBezTo>
                    <a:cubicBezTo>
                      <a:pt x="594" y="138"/>
                      <a:pt x="594" y="115"/>
                      <a:pt x="617" y="92"/>
                    </a:cubicBezTo>
                    <a:cubicBezTo>
                      <a:pt x="640" y="69"/>
                      <a:pt x="640" y="47"/>
                      <a:pt x="617" y="24"/>
                    </a:cubicBezTo>
                    <a:cubicBezTo>
                      <a:pt x="617" y="24"/>
                      <a:pt x="617" y="1"/>
                      <a:pt x="61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67"/>
              <p:cNvSpPr/>
              <p:nvPr/>
            </p:nvSpPr>
            <p:spPr>
              <a:xfrm>
                <a:off x="1023875" y="4417450"/>
                <a:ext cx="13725" cy="18725"/>
              </a:xfrm>
              <a:custGeom>
                <a:avLst/>
                <a:gdLst/>
                <a:ahLst/>
                <a:cxnLst/>
                <a:rect l="l" t="t" r="r" b="b"/>
                <a:pathLst>
                  <a:path w="549" h="749" extrusionOk="0">
                    <a:moveTo>
                      <a:pt x="468" y="1"/>
                    </a:moveTo>
                    <a:cubicBezTo>
                      <a:pt x="457" y="1"/>
                      <a:pt x="446" y="6"/>
                      <a:pt x="434" y="18"/>
                    </a:cubicBezTo>
                    <a:cubicBezTo>
                      <a:pt x="434" y="41"/>
                      <a:pt x="434" y="41"/>
                      <a:pt x="434" y="41"/>
                    </a:cubicBezTo>
                    <a:cubicBezTo>
                      <a:pt x="274" y="246"/>
                      <a:pt x="115" y="451"/>
                      <a:pt x="0" y="680"/>
                    </a:cubicBezTo>
                    <a:cubicBezTo>
                      <a:pt x="23" y="702"/>
                      <a:pt x="46" y="725"/>
                      <a:pt x="69" y="748"/>
                    </a:cubicBezTo>
                    <a:cubicBezTo>
                      <a:pt x="206" y="543"/>
                      <a:pt x="343" y="314"/>
                      <a:pt x="503" y="132"/>
                    </a:cubicBezTo>
                    <a:cubicBezTo>
                      <a:pt x="503" y="109"/>
                      <a:pt x="525" y="109"/>
                      <a:pt x="525" y="86"/>
                    </a:cubicBezTo>
                    <a:cubicBezTo>
                      <a:pt x="548" y="63"/>
                      <a:pt x="548" y="41"/>
                      <a:pt x="503" y="18"/>
                    </a:cubicBezTo>
                    <a:cubicBezTo>
                      <a:pt x="491" y="6"/>
                      <a:pt x="480" y="1"/>
                      <a:pt x="46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67"/>
              <p:cNvSpPr/>
              <p:nvPr/>
            </p:nvSpPr>
            <p:spPr>
              <a:xfrm>
                <a:off x="1041575" y="4431575"/>
                <a:ext cx="12575" cy="18275"/>
              </a:xfrm>
              <a:custGeom>
                <a:avLst/>
                <a:gdLst/>
                <a:ahLst/>
                <a:cxnLst/>
                <a:rect l="l" t="t" r="r" b="b"/>
                <a:pathLst>
                  <a:path w="503" h="731" extrusionOk="0">
                    <a:moveTo>
                      <a:pt x="457" y="0"/>
                    </a:moveTo>
                    <a:cubicBezTo>
                      <a:pt x="434" y="0"/>
                      <a:pt x="411" y="23"/>
                      <a:pt x="411" y="23"/>
                    </a:cubicBezTo>
                    <a:cubicBezTo>
                      <a:pt x="388" y="46"/>
                      <a:pt x="388" y="69"/>
                      <a:pt x="365" y="92"/>
                    </a:cubicBezTo>
                    <a:cubicBezTo>
                      <a:pt x="251" y="274"/>
                      <a:pt x="114" y="480"/>
                      <a:pt x="0" y="662"/>
                    </a:cubicBezTo>
                    <a:cubicBezTo>
                      <a:pt x="46" y="685"/>
                      <a:pt x="69" y="708"/>
                      <a:pt x="114" y="731"/>
                    </a:cubicBezTo>
                    <a:cubicBezTo>
                      <a:pt x="205" y="525"/>
                      <a:pt x="342" y="343"/>
                      <a:pt x="457" y="160"/>
                    </a:cubicBezTo>
                    <a:cubicBezTo>
                      <a:pt x="479" y="137"/>
                      <a:pt x="479" y="115"/>
                      <a:pt x="502" y="92"/>
                    </a:cubicBezTo>
                    <a:cubicBezTo>
                      <a:pt x="502" y="92"/>
                      <a:pt x="502" y="69"/>
                      <a:pt x="502" y="46"/>
                    </a:cubicBezTo>
                    <a:cubicBezTo>
                      <a:pt x="502" y="46"/>
                      <a:pt x="502" y="23"/>
                      <a:pt x="479" y="23"/>
                    </a:cubicBezTo>
                    <a:cubicBezTo>
                      <a:pt x="479" y="23"/>
                      <a:pt x="457" y="0"/>
                      <a:pt x="45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67"/>
              <p:cNvSpPr/>
              <p:nvPr/>
            </p:nvSpPr>
            <p:spPr>
              <a:xfrm>
                <a:off x="923450" y="3758525"/>
                <a:ext cx="239100" cy="152050"/>
              </a:xfrm>
              <a:custGeom>
                <a:avLst/>
                <a:gdLst/>
                <a:ahLst/>
                <a:cxnLst/>
                <a:rect l="l" t="t" r="r" b="b"/>
                <a:pathLst>
                  <a:path w="9564" h="6082" extrusionOk="0">
                    <a:moveTo>
                      <a:pt x="5093" y="0"/>
                    </a:moveTo>
                    <a:cubicBezTo>
                      <a:pt x="4953" y="0"/>
                      <a:pt x="4814" y="19"/>
                      <a:pt x="4679" y="57"/>
                    </a:cubicBezTo>
                    <a:cubicBezTo>
                      <a:pt x="3766" y="308"/>
                      <a:pt x="3173" y="1267"/>
                      <a:pt x="2237" y="1381"/>
                    </a:cubicBezTo>
                    <a:cubicBezTo>
                      <a:pt x="2165" y="1391"/>
                      <a:pt x="2092" y="1395"/>
                      <a:pt x="2020" y="1395"/>
                    </a:cubicBezTo>
                    <a:cubicBezTo>
                      <a:pt x="1891" y="1395"/>
                      <a:pt x="1762" y="1384"/>
                      <a:pt x="1633" y="1384"/>
                    </a:cubicBezTo>
                    <a:cubicBezTo>
                      <a:pt x="1514" y="1384"/>
                      <a:pt x="1396" y="1393"/>
                      <a:pt x="1278" y="1427"/>
                    </a:cubicBezTo>
                    <a:cubicBezTo>
                      <a:pt x="868" y="1541"/>
                      <a:pt x="594" y="1929"/>
                      <a:pt x="411" y="2317"/>
                    </a:cubicBezTo>
                    <a:cubicBezTo>
                      <a:pt x="46" y="3116"/>
                      <a:pt x="0" y="4097"/>
                      <a:pt x="411" y="4873"/>
                    </a:cubicBezTo>
                    <a:cubicBezTo>
                      <a:pt x="779" y="5569"/>
                      <a:pt x="1533" y="6081"/>
                      <a:pt x="2326" y="6081"/>
                    </a:cubicBezTo>
                    <a:cubicBezTo>
                      <a:pt x="2418" y="6081"/>
                      <a:pt x="2510" y="6074"/>
                      <a:pt x="2602" y="6060"/>
                    </a:cubicBezTo>
                    <a:cubicBezTo>
                      <a:pt x="3013" y="5672"/>
                      <a:pt x="3492" y="5170"/>
                      <a:pt x="3995" y="4919"/>
                    </a:cubicBezTo>
                    <a:cubicBezTo>
                      <a:pt x="4567" y="4633"/>
                      <a:pt x="5222" y="4501"/>
                      <a:pt x="5875" y="4501"/>
                    </a:cubicBezTo>
                    <a:cubicBezTo>
                      <a:pt x="6055" y="4501"/>
                      <a:pt x="6236" y="4511"/>
                      <a:pt x="6414" y="4531"/>
                    </a:cubicBezTo>
                    <a:cubicBezTo>
                      <a:pt x="7236" y="4622"/>
                      <a:pt x="8012" y="4942"/>
                      <a:pt x="8765" y="5284"/>
                    </a:cubicBezTo>
                    <a:cubicBezTo>
                      <a:pt x="9222" y="5124"/>
                      <a:pt x="9427" y="4554"/>
                      <a:pt x="9473" y="4074"/>
                    </a:cubicBezTo>
                    <a:cubicBezTo>
                      <a:pt x="9564" y="3230"/>
                      <a:pt x="9450" y="2385"/>
                      <a:pt x="9130" y="1609"/>
                    </a:cubicBezTo>
                    <a:cubicBezTo>
                      <a:pt x="9016" y="1313"/>
                      <a:pt x="8856" y="1016"/>
                      <a:pt x="8605" y="810"/>
                    </a:cubicBezTo>
                    <a:cubicBezTo>
                      <a:pt x="8421" y="627"/>
                      <a:pt x="8164" y="517"/>
                      <a:pt x="7903" y="517"/>
                    </a:cubicBezTo>
                    <a:cubicBezTo>
                      <a:pt x="7840" y="517"/>
                      <a:pt x="7777" y="523"/>
                      <a:pt x="7715" y="536"/>
                    </a:cubicBezTo>
                    <a:cubicBezTo>
                      <a:pt x="7432" y="602"/>
                      <a:pt x="7191" y="812"/>
                      <a:pt x="6912" y="812"/>
                    </a:cubicBezTo>
                    <a:cubicBezTo>
                      <a:pt x="6899" y="812"/>
                      <a:pt x="6885" y="811"/>
                      <a:pt x="6871" y="810"/>
                    </a:cubicBezTo>
                    <a:cubicBezTo>
                      <a:pt x="6574" y="788"/>
                      <a:pt x="6368" y="536"/>
                      <a:pt x="6117" y="354"/>
                    </a:cubicBezTo>
                    <a:cubicBezTo>
                      <a:pt x="5821" y="124"/>
                      <a:pt x="5455" y="0"/>
                      <a:pt x="50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67"/>
              <p:cNvSpPr/>
              <p:nvPr/>
            </p:nvSpPr>
            <p:spPr>
              <a:xfrm>
                <a:off x="968525" y="3815500"/>
                <a:ext cx="179775" cy="188325"/>
              </a:xfrm>
              <a:custGeom>
                <a:avLst/>
                <a:gdLst/>
                <a:ahLst/>
                <a:cxnLst/>
                <a:rect l="l" t="t" r="r" b="b"/>
                <a:pathLst>
                  <a:path w="7191" h="7533" extrusionOk="0">
                    <a:moveTo>
                      <a:pt x="3853" y="0"/>
                    </a:moveTo>
                    <a:cubicBezTo>
                      <a:pt x="3444" y="0"/>
                      <a:pt x="3038" y="159"/>
                      <a:pt x="2648" y="335"/>
                    </a:cubicBezTo>
                    <a:cubicBezTo>
                      <a:pt x="2077" y="586"/>
                      <a:pt x="1530" y="860"/>
                      <a:pt x="1005" y="1202"/>
                    </a:cubicBezTo>
                    <a:cubicBezTo>
                      <a:pt x="708" y="1385"/>
                      <a:pt x="411" y="1567"/>
                      <a:pt x="229" y="1864"/>
                    </a:cubicBezTo>
                    <a:cubicBezTo>
                      <a:pt x="23" y="2229"/>
                      <a:pt x="0" y="2686"/>
                      <a:pt x="115" y="3096"/>
                    </a:cubicBezTo>
                    <a:cubicBezTo>
                      <a:pt x="206" y="3507"/>
                      <a:pt x="434" y="3873"/>
                      <a:pt x="640" y="4238"/>
                    </a:cubicBezTo>
                    <a:cubicBezTo>
                      <a:pt x="845" y="4557"/>
                      <a:pt x="1050" y="4900"/>
                      <a:pt x="1279" y="5219"/>
                    </a:cubicBezTo>
                    <a:cubicBezTo>
                      <a:pt x="1484" y="5539"/>
                      <a:pt x="1712" y="5835"/>
                      <a:pt x="1963" y="6109"/>
                    </a:cubicBezTo>
                    <a:cubicBezTo>
                      <a:pt x="2192" y="6338"/>
                      <a:pt x="2443" y="6566"/>
                      <a:pt x="2694" y="6771"/>
                    </a:cubicBezTo>
                    <a:cubicBezTo>
                      <a:pt x="3059" y="7022"/>
                      <a:pt x="3424" y="7251"/>
                      <a:pt x="3835" y="7388"/>
                    </a:cubicBezTo>
                    <a:cubicBezTo>
                      <a:pt x="4115" y="7481"/>
                      <a:pt x="4418" y="7532"/>
                      <a:pt x="4719" y="7532"/>
                    </a:cubicBezTo>
                    <a:cubicBezTo>
                      <a:pt x="5154" y="7532"/>
                      <a:pt x="5584" y="7425"/>
                      <a:pt x="5935" y="7182"/>
                    </a:cubicBezTo>
                    <a:cubicBezTo>
                      <a:pt x="6506" y="6771"/>
                      <a:pt x="6780" y="6064"/>
                      <a:pt x="6802" y="5356"/>
                    </a:cubicBezTo>
                    <a:cubicBezTo>
                      <a:pt x="6825" y="4808"/>
                      <a:pt x="6734" y="4261"/>
                      <a:pt x="6574" y="3713"/>
                    </a:cubicBezTo>
                    <a:cubicBezTo>
                      <a:pt x="6643" y="3713"/>
                      <a:pt x="6688" y="3690"/>
                      <a:pt x="6734" y="3667"/>
                    </a:cubicBezTo>
                    <a:cubicBezTo>
                      <a:pt x="6939" y="3553"/>
                      <a:pt x="7076" y="3348"/>
                      <a:pt x="7122" y="3142"/>
                    </a:cubicBezTo>
                    <a:cubicBezTo>
                      <a:pt x="7190" y="2914"/>
                      <a:pt x="7168" y="2686"/>
                      <a:pt x="7122" y="2457"/>
                    </a:cubicBezTo>
                    <a:cubicBezTo>
                      <a:pt x="7053" y="2138"/>
                      <a:pt x="6916" y="1841"/>
                      <a:pt x="6688" y="1613"/>
                    </a:cubicBezTo>
                    <a:cubicBezTo>
                      <a:pt x="6606" y="1511"/>
                      <a:pt x="6470" y="1427"/>
                      <a:pt x="6344" y="1427"/>
                    </a:cubicBezTo>
                    <a:cubicBezTo>
                      <a:pt x="6329" y="1427"/>
                      <a:pt x="6314" y="1428"/>
                      <a:pt x="6300" y="1430"/>
                    </a:cubicBezTo>
                    <a:cubicBezTo>
                      <a:pt x="6140" y="1453"/>
                      <a:pt x="6049" y="1590"/>
                      <a:pt x="5958" y="1704"/>
                    </a:cubicBezTo>
                    <a:cubicBezTo>
                      <a:pt x="5958" y="1727"/>
                      <a:pt x="5958" y="1727"/>
                      <a:pt x="5958" y="1727"/>
                    </a:cubicBezTo>
                    <a:cubicBezTo>
                      <a:pt x="5935" y="1681"/>
                      <a:pt x="5935" y="1658"/>
                      <a:pt x="5912" y="1613"/>
                    </a:cubicBezTo>
                    <a:cubicBezTo>
                      <a:pt x="5707" y="1179"/>
                      <a:pt x="5456" y="723"/>
                      <a:pt x="5113" y="403"/>
                    </a:cubicBezTo>
                    <a:cubicBezTo>
                      <a:pt x="4862" y="175"/>
                      <a:pt x="4383" y="38"/>
                      <a:pt x="4063" y="15"/>
                    </a:cubicBezTo>
                    <a:cubicBezTo>
                      <a:pt x="3993" y="5"/>
                      <a:pt x="3923" y="0"/>
                      <a:pt x="3853"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67"/>
              <p:cNvSpPr/>
              <p:nvPr/>
            </p:nvSpPr>
            <p:spPr>
              <a:xfrm>
                <a:off x="1113475" y="3882650"/>
                <a:ext cx="49650" cy="81025"/>
              </a:xfrm>
              <a:custGeom>
                <a:avLst/>
                <a:gdLst/>
                <a:ahLst/>
                <a:cxnLst/>
                <a:rect l="l" t="t" r="r" b="b"/>
                <a:pathLst>
                  <a:path w="1986" h="3241" extrusionOk="0">
                    <a:moveTo>
                      <a:pt x="957" y="0"/>
                    </a:moveTo>
                    <a:cubicBezTo>
                      <a:pt x="871" y="0"/>
                      <a:pt x="787" y="17"/>
                      <a:pt x="730" y="45"/>
                    </a:cubicBezTo>
                    <a:cubicBezTo>
                      <a:pt x="593" y="114"/>
                      <a:pt x="502" y="251"/>
                      <a:pt x="434" y="388"/>
                    </a:cubicBezTo>
                    <a:cubicBezTo>
                      <a:pt x="137" y="890"/>
                      <a:pt x="0" y="1460"/>
                      <a:pt x="23" y="2054"/>
                    </a:cubicBezTo>
                    <a:cubicBezTo>
                      <a:pt x="46" y="2465"/>
                      <a:pt x="160" y="2876"/>
                      <a:pt x="342" y="3241"/>
                    </a:cubicBezTo>
                    <a:cubicBezTo>
                      <a:pt x="479" y="3013"/>
                      <a:pt x="662" y="2830"/>
                      <a:pt x="913" y="2670"/>
                    </a:cubicBezTo>
                    <a:cubicBezTo>
                      <a:pt x="1210" y="2510"/>
                      <a:pt x="1370" y="2191"/>
                      <a:pt x="1506" y="1894"/>
                    </a:cubicBezTo>
                    <a:cubicBezTo>
                      <a:pt x="1643" y="1597"/>
                      <a:pt x="1758" y="1278"/>
                      <a:pt x="1986" y="1027"/>
                    </a:cubicBezTo>
                    <a:cubicBezTo>
                      <a:pt x="1689" y="776"/>
                      <a:pt x="1438" y="456"/>
                      <a:pt x="1255" y="114"/>
                    </a:cubicBezTo>
                    <a:cubicBezTo>
                      <a:pt x="1202" y="33"/>
                      <a:pt x="1078" y="0"/>
                      <a:pt x="957"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67"/>
              <p:cNvSpPr/>
              <p:nvPr/>
            </p:nvSpPr>
            <p:spPr>
              <a:xfrm>
                <a:off x="1036425" y="3902025"/>
                <a:ext cx="21150" cy="41675"/>
              </a:xfrm>
              <a:custGeom>
                <a:avLst/>
                <a:gdLst/>
                <a:ahLst/>
                <a:cxnLst/>
                <a:rect l="l" t="t" r="r" b="b"/>
                <a:pathLst>
                  <a:path w="846" h="1667" extrusionOk="0">
                    <a:moveTo>
                      <a:pt x="46" y="1"/>
                    </a:moveTo>
                    <a:cubicBezTo>
                      <a:pt x="23" y="1"/>
                      <a:pt x="1" y="46"/>
                      <a:pt x="1" y="69"/>
                    </a:cubicBezTo>
                    <a:cubicBezTo>
                      <a:pt x="115" y="412"/>
                      <a:pt x="160" y="754"/>
                      <a:pt x="115" y="1119"/>
                    </a:cubicBezTo>
                    <a:cubicBezTo>
                      <a:pt x="115" y="1256"/>
                      <a:pt x="92" y="1416"/>
                      <a:pt x="183" y="1530"/>
                    </a:cubicBezTo>
                    <a:cubicBezTo>
                      <a:pt x="252" y="1621"/>
                      <a:pt x="366" y="1667"/>
                      <a:pt x="503" y="1667"/>
                    </a:cubicBezTo>
                    <a:cubicBezTo>
                      <a:pt x="617" y="1667"/>
                      <a:pt x="731" y="1621"/>
                      <a:pt x="822" y="1598"/>
                    </a:cubicBezTo>
                    <a:cubicBezTo>
                      <a:pt x="845" y="1576"/>
                      <a:pt x="845" y="1553"/>
                      <a:pt x="845" y="1507"/>
                    </a:cubicBezTo>
                    <a:cubicBezTo>
                      <a:pt x="822" y="1484"/>
                      <a:pt x="799" y="1484"/>
                      <a:pt x="777" y="1484"/>
                    </a:cubicBezTo>
                    <a:cubicBezTo>
                      <a:pt x="685" y="1530"/>
                      <a:pt x="594" y="1553"/>
                      <a:pt x="503" y="1553"/>
                    </a:cubicBezTo>
                    <a:cubicBezTo>
                      <a:pt x="487" y="1557"/>
                      <a:pt x="470" y="1559"/>
                      <a:pt x="454" y="1559"/>
                    </a:cubicBezTo>
                    <a:cubicBezTo>
                      <a:pt x="381" y="1559"/>
                      <a:pt x="312" y="1518"/>
                      <a:pt x="275" y="1461"/>
                    </a:cubicBezTo>
                    <a:cubicBezTo>
                      <a:pt x="206" y="1393"/>
                      <a:pt x="229" y="1256"/>
                      <a:pt x="229" y="1142"/>
                    </a:cubicBezTo>
                    <a:lnTo>
                      <a:pt x="229" y="1119"/>
                    </a:lnTo>
                    <a:cubicBezTo>
                      <a:pt x="252" y="754"/>
                      <a:pt x="229" y="389"/>
                      <a:pt x="115" y="23"/>
                    </a:cubicBezTo>
                    <a:cubicBezTo>
                      <a:pt x="92" y="1"/>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67"/>
              <p:cNvSpPr/>
              <p:nvPr/>
            </p:nvSpPr>
            <p:spPr>
              <a:xfrm>
                <a:off x="1063825" y="3934900"/>
                <a:ext cx="16575" cy="29350"/>
              </a:xfrm>
              <a:custGeom>
                <a:avLst/>
                <a:gdLst/>
                <a:ahLst/>
                <a:cxnLst/>
                <a:rect l="l" t="t" r="r" b="b"/>
                <a:pathLst>
                  <a:path w="663" h="1174" extrusionOk="0">
                    <a:moveTo>
                      <a:pt x="566" y="1"/>
                    </a:moveTo>
                    <a:cubicBezTo>
                      <a:pt x="560" y="1"/>
                      <a:pt x="554" y="3"/>
                      <a:pt x="548" y="10"/>
                    </a:cubicBezTo>
                    <a:cubicBezTo>
                      <a:pt x="502" y="10"/>
                      <a:pt x="480" y="32"/>
                      <a:pt x="502" y="55"/>
                    </a:cubicBezTo>
                    <a:cubicBezTo>
                      <a:pt x="548" y="443"/>
                      <a:pt x="365" y="854"/>
                      <a:pt x="23" y="1059"/>
                    </a:cubicBezTo>
                    <a:cubicBezTo>
                      <a:pt x="0" y="1082"/>
                      <a:pt x="0" y="1105"/>
                      <a:pt x="23" y="1128"/>
                    </a:cubicBezTo>
                    <a:cubicBezTo>
                      <a:pt x="23" y="1151"/>
                      <a:pt x="46" y="1174"/>
                      <a:pt x="69" y="1174"/>
                    </a:cubicBezTo>
                    <a:cubicBezTo>
                      <a:pt x="69" y="1174"/>
                      <a:pt x="92" y="1151"/>
                      <a:pt x="92" y="1151"/>
                    </a:cubicBezTo>
                    <a:cubicBezTo>
                      <a:pt x="457" y="923"/>
                      <a:pt x="662" y="466"/>
                      <a:pt x="594" y="55"/>
                    </a:cubicBezTo>
                    <a:cubicBezTo>
                      <a:pt x="594" y="22"/>
                      <a:pt x="581" y="1"/>
                      <a:pt x="56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67"/>
              <p:cNvSpPr/>
              <p:nvPr/>
            </p:nvSpPr>
            <p:spPr>
              <a:xfrm>
                <a:off x="1122025" y="3859575"/>
                <a:ext cx="18275" cy="20225"/>
              </a:xfrm>
              <a:custGeom>
                <a:avLst/>
                <a:gdLst/>
                <a:ahLst/>
                <a:cxnLst/>
                <a:rect l="l" t="t" r="r" b="b"/>
                <a:pathLst>
                  <a:path w="731" h="809" extrusionOk="0">
                    <a:moveTo>
                      <a:pt x="523" y="1"/>
                    </a:moveTo>
                    <a:cubicBezTo>
                      <a:pt x="466" y="1"/>
                      <a:pt x="404" y="12"/>
                      <a:pt x="343" y="32"/>
                    </a:cubicBezTo>
                    <a:cubicBezTo>
                      <a:pt x="206" y="101"/>
                      <a:pt x="92" y="215"/>
                      <a:pt x="46" y="352"/>
                    </a:cubicBezTo>
                    <a:cubicBezTo>
                      <a:pt x="0" y="489"/>
                      <a:pt x="23" y="649"/>
                      <a:pt x="92" y="786"/>
                    </a:cubicBezTo>
                    <a:cubicBezTo>
                      <a:pt x="115" y="808"/>
                      <a:pt x="115" y="808"/>
                      <a:pt x="137" y="808"/>
                    </a:cubicBezTo>
                    <a:lnTo>
                      <a:pt x="160" y="808"/>
                    </a:lnTo>
                    <a:cubicBezTo>
                      <a:pt x="206" y="786"/>
                      <a:pt x="206" y="763"/>
                      <a:pt x="183" y="717"/>
                    </a:cubicBezTo>
                    <a:cubicBezTo>
                      <a:pt x="137" y="626"/>
                      <a:pt x="115" y="489"/>
                      <a:pt x="160" y="375"/>
                    </a:cubicBezTo>
                    <a:cubicBezTo>
                      <a:pt x="206" y="283"/>
                      <a:pt x="274" y="169"/>
                      <a:pt x="388" y="124"/>
                    </a:cubicBezTo>
                    <a:cubicBezTo>
                      <a:pt x="417" y="114"/>
                      <a:pt x="453" y="109"/>
                      <a:pt x="491" y="109"/>
                    </a:cubicBezTo>
                    <a:cubicBezTo>
                      <a:pt x="544" y="109"/>
                      <a:pt x="599" y="120"/>
                      <a:pt x="640" y="147"/>
                    </a:cubicBezTo>
                    <a:cubicBezTo>
                      <a:pt x="651" y="158"/>
                      <a:pt x="662" y="164"/>
                      <a:pt x="674" y="164"/>
                    </a:cubicBezTo>
                    <a:cubicBezTo>
                      <a:pt x="685" y="164"/>
                      <a:pt x="697" y="158"/>
                      <a:pt x="708" y="147"/>
                    </a:cubicBezTo>
                    <a:cubicBezTo>
                      <a:pt x="731" y="124"/>
                      <a:pt x="731" y="78"/>
                      <a:pt x="708" y="55"/>
                    </a:cubicBezTo>
                    <a:cubicBezTo>
                      <a:pt x="658" y="18"/>
                      <a:pt x="594" y="1"/>
                      <a:pt x="52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67"/>
              <p:cNvSpPr/>
              <p:nvPr/>
            </p:nvSpPr>
            <p:spPr>
              <a:xfrm>
                <a:off x="1127725" y="3863225"/>
                <a:ext cx="11450" cy="26275"/>
              </a:xfrm>
              <a:custGeom>
                <a:avLst/>
                <a:gdLst/>
                <a:ahLst/>
                <a:cxnLst/>
                <a:rect l="l" t="t" r="r" b="b"/>
                <a:pathLst>
                  <a:path w="458" h="1051" extrusionOk="0">
                    <a:moveTo>
                      <a:pt x="69" y="1"/>
                    </a:moveTo>
                    <a:cubicBezTo>
                      <a:pt x="46" y="23"/>
                      <a:pt x="23" y="46"/>
                      <a:pt x="1" y="69"/>
                    </a:cubicBezTo>
                    <a:cubicBezTo>
                      <a:pt x="138" y="160"/>
                      <a:pt x="252" y="297"/>
                      <a:pt x="297" y="457"/>
                    </a:cubicBezTo>
                    <a:cubicBezTo>
                      <a:pt x="343" y="640"/>
                      <a:pt x="343" y="822"/>
                      <a:pt x="275" y="982"/>
                    </a:cubicBezTo>
                    <a:cubicBezTo>
                      <a:pt x="252" y="1005"/>
                      <a:pt x="275" y="1028"/>
                      <a:pt x="297" y="1050"/>
                    </a:cubicBezTo>
                    <a:lnTo>
                      <a:pt x="320" y="1050"/>
                    </a:lnTo>
                    <a:cubicBezTo>
                      <a:pt x="343" y="1050"/>
                      <a:pt x="366" y="1050"/>
                      <a:pt x="366" y="1028"/>
                    </a:cubicBezTo>
                    <a:cubicBezTo>
                      <a:pt x="457" y="845"/>
                      <a:pt x="457" y="617"/>
                      <a:pt x="412" y="434"/>
                    </a:cubicBezTo>
                    <a:cubicBezTo>
                      <a:pt x="343" y="252"/>
                      <a:pt x="229" y="92"/>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67"/>
              <p:cNvSpPr/>
              <p:nvPr/>
            </p:nvSpPr>
            <p:spPr>
              <a:xfrm>
                <a:off x="1038150" y="3845400"/>
                <a:ext cx="30250" cy="9850"/>
              </a:xfrm>
              <a:custGeom>
                <a:avLst/>
                <a:gdLst/>
                <a:ahLst/>
                <a:cxnLst/>
                <a:rect l="l" t="t" r="r" b="b"/>
                <a:pathLst>
                  <a:path w="1210" h="394" extrusionOk="0">
                    <a:moveTo>
                      <a:pt x="662" y="0"/>
                    </a:moveTo>
                    <a:cubicBezTo>
                      <a:pt x="624" y="0"/>
                      <a:pt x="586" y="2"/>
                      <a:pt x="548" y="6"/>
                    </a:cubicBezTo>
                    <a:cubicBezTo>
                      <a:pt x="457" y="6"/>
                      <a:pt x="342" y="29"/>
                      <a:pt x="228" y="74"/>
                    </a:cubicBezTo>
                    <a:cubicBezTo>
                      <a:pt x="137" y="120"/>
                      <a:pt x="46" y="189"/>
                      <a:pt x="0" y="303"/>
                    </a:cubicBezTo>
                    <a:cubicBezTo>
                      <a:pt x="0" y="325"/>
                      <a:pt x="0" y="325"/>
                      <a:pt x="0" y="325"/>
                    </a:cubicBezTo>
                    <a:cubicBezTo>
                      <a:pt x="0" y="371"/>
                      <a:pt x="23" y="394"/>
                      <a:pt x="69" y="394"/>
                    </a:cubicBezTo>
                    <a:cubicBezTo>
                      <a:pt x="183" y="394"/>
                      <a:pt x="251" y="371"/>
                      <a:pt x="342" y="348"/>
                    </a:cubicBezTo>
                    <a:cubicBezTo>
                      <a:pt x="434" y="325"/>
                      <a:pt x="502" y="303"/>
                      <a:pt x="594" y="280"/>
                    </a:cubicBezTo>
                    <a:cubicBezTo>
                      <a:pt x="723" y="264"/>
                      <a:pt x="840" y="248"/>
                      <a:pt x="971" y="248"/>
                    </a:cubicBezTo>
                    <a:cubicBezTo>
                      <a:pt x="1025" y="248"/>
                      <a:pt x="1081" y="250"/>
                      <a:pt x="1141" y="257"/>
                    </a:cubicBezTo>
                    <a:cubicBezTo>
                      <a:pt x="1164" y="257"/>
                      <a:pt x="1187" y="234"/>
                      <a:pt x="1187" y="234"/>
                    </a:cubicBezTo>
                    <a:cubicBezTo>
                      <a:pt x="1210" y="211"/>
                      <a:pt x="1210" y="166"/>
                      <a:pt x="1187" y="143"/>
                    </a:cubicBezTo>
                    <a:cubicBezTo>
                      <a:pt x="1035" y="48"/>
                      <a:pt x="851" y="0"/>
                      <a:pt x="6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67"/>
              <p:cNvSpPr/>
              <p:nvPr/>
            </p:nvSpPr>
            <p:spPr>
              <a:xfrm>
                <a:off x="975950" y="3874825"/>
                <a:ext cx="25125" cy="19800"/>
              </a:xfrm>
              <a:custGeom>
                <a:avLst/>
                <a:gdLst/>
                <a:ahLst/>
                <a:cxnLst/>
                <a:rect l="l" t="t" r="r" b="b"/>
                <a:pathLst>
                  <a:path w="1005" h="792" extrusionOk="0">
                    <a:moveTo>
                      <a:pt x="763" y="1"/>
                    </a:moveTo>
                    <a:cubicBezTo>
                      <a:pt x="719" y="1"/>
                      <a:pt x="677" y="6"/>
                      <a:pt x="639" y="16"/>
                    </a:cubicBezTo>
                    <a:cubicBezTo>
                      <a:pt x="525" y="62"/>
                      <a:pt x="434" y="130"/>
                      <a:pt x="343" y="176"/>
                    </a:cubicBezTo>
                    <a:cubicBezTo>
                      <a:pt x="183" y="313"/>
                      <a:pt x="46" y="518"/>
                      <a:pt x="0" y="723"/>
                    </a:cubicBezTo>
                    <a:cubicBezTo>
                      <a:pt x="0" y="746"/>
                      <a:pt x="0" y="769"/>
                      <a:pt x="46" y="792"/>
                    </a:cubicBezTo>
                    <a:cubicBezTo>
                      <a:pt x="69" y="792"/>
                      <a:pt x="91" y="792"/>
                      <a:pt x="91" y="769"/>
                    </a:cubicBezTo>
                    <a:cubicBezTo>
                      <a:pt x="228" y="632"/>
                      <a:pt x="365" y="518"/>
                      <a:pt x="525" y="427"/>
                    </a:cubicBezTo>
                    <a:cubicBezTo>
                      <a:pt x="594" y="381"/>
                      <a:pt x="662" y="335"/>
                      <a:pt x="753" y="290"/>
                    </a:cubicBezTo>
                    <a:cubicBezTo>
                      <a:pt x="822" y="267"/>
                      <a:pt x="890" y="221"/>
                      <a:pt x="982" y="130"/>
                    </a:cubicBezTo>
                    <a:cubicBezTo>
                      <a:pt x="1004" y="107"/>
                      <a:pt x="1004" y="84"/>
                      <a:pt x="982" y="39"/>
                    </a:cubicBezTo>
                    <a:lnTo>
                      <a:pt x="959" y="39"/>
                    </a:lnTo>
                    <a:cubicBezTo>
                      <a:pt x="892" y="12"/>
                      <a:pt x="825" y="1"/>
                      <a:pt x="7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67"/>
              <p:cNvSpPr/>
              <p:nvPr/>
            </p:nvSpPr>
            <p:spPr>
              <a:xfrm>
                <a:off x="947400" y="3893475"/>
                <a:ext cx="91900" cy="91900"/>
              </a:xfrm>
              <a:custGeom>
                <a:avLst/>
                <a:gdLst/>
                <a:ahLst/>
                <a:cxnLst/>
                <a:rect l="l" t="t" r="r" b="b"/>
                <a:pathLst>
                  <a:path w="3676" h="3676" extrusionOk="0">
                    <a:moveTo>
                      <a:pt x="1827" y="114"/>
                    </a:moveTo>
                    <a:cubicBezTo>
                      <a:pt x="2786" y="114"/>
                      <a:pt x="3562" y="890"/>
                      <a:pt x="3562" y="1849"/>
                    </a:cubicBezTo>
                    <a:cubicBezTo>
                      <a:pt x="3562" y="2785"/>
                      <a:pt x="2786" y="3561"/>
                      <a:pt x="1827" y="3561"/>
                    </a:cubicBezTo>
                    <a:cubicBezTo>
                      <a:pt x="891" y="3561"/>
                      <a:pt x="115" y="2785"/>
                      <a:pt x="115" y="1849"/>
                    </a:cubicBezTo>
                    <a:cubicBezTo>
                      <a:pt x="115" y="890"/>
                      <a:pt x="891" y="114"/>
                      <a:pt x="1827" y="114"/>
                    </a:cubicBezTo>
                    <a:close/>
                    <a:moveTo>
                      <a:pt x="1827" y="0"/>
                    </a:moveTo>
                    <a:cubicBezTo>
                      <a:pt x="823" y="0"/>
                      <a:pt x="1" y="822"/>
                      <a:pt x="1" y="1849"/>
                    </a:cubicBezTo>
                    <a:cubicBezTo>
                      <a:pt x="1" y="2853"/>
                      <a:pt x="823" y="3675"/>
                      <a:pt x="1827" y="3675"/>
                    </a:cubicBezTo>
                    <a:cubicBezTo>
                      <a:pt x="2854" y="3675"/>
                      <a:pt x="3676" y="2853"/>
                      <a:pt x="3676" y="1849"/>
                    </a:cubicBezTo>
                    <a:cubicBezTo>
                      <a:pt x="3676" y="822"/>
                      <a:pt x="2854" y="0"/>
                      <a:pt x="182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67"/>
              <p:cNvSpPr/>
              <p:nvPr/>
            </p:nvSpPr>
            <p:spPr>
              <a:xfrm>
                <a:off x="1033575" y="3850100"/>
                <a:ext cx="91900" cy="92475"/>
              </a:xfrm>
              <a:custGeom>
                <a:avLst/>
                <a:gdLst/>
                <a:ahLst/>
                <a:cxnLst/>
                <a:rect l="l" t="t" r="r" b="b"/>
                <a:pathLst>
                  <a:path w="3676" h="3699" extrusionOk="0">
                    <a:moveTo>
                      <a:pt x="1849" y="115"/>
                    </a:moveTo>
                    <a:cubicBezTo>
                      <a:pt x="2808" y="115"/>
                      <a:pt x="3584" y="891"/>
                      <a:pt x="3584" y="1849"/>
                    </a:cubicBezTo>
                    <a:cubicBezTo>
                      <a:pt x="3584" y="2808"/>
                      <a:pt x="2808" y="3584"/>
                      <a:pt x="1849" y="3584"/>
                    </a:cubicBezTo>
                    <a:cubicBezTo>
                      <a:pt x="891" y="3584"/>
                      <a:pt x="115" y="2808"/>
                      <a:pt x="115" y="1849"/>
                    </a:cubicBezTo>
                    <a:cubicBezTo>
                      <a:pt x="115" y="891"/>
                      <a:pt x="891" y="115"/>
                      <a:pt x="1849" y="115"/>
                    </a:cubicBezTo>
                    <a:close/>
                    <a:moveTo>
                      <a:pt x="1849" y="1"/>
                    </a:moveTo>
                    <a:cubicBezTo>
                      <a:pt x="822" y="1"/>
                      <a:pt x="0" y="845"/>
                      <a:pt x="0" y="1849"/>
                    </a:cubicBezTo>
                    <a:cubicBezTo>
                      <a:pt x="0" y="2854"/>
                      <a:pt x="822" y="3698"/>
                      <a:pt x="1849" y="3698"/>
                    </a:cubicBezTo>
                    <a:cubicBezTo>
                      <a:pt x="2854" y="3698"/>
                      <a:pt x="3675" y="2854"/>
                      <a:pt x="3675" y="1849"/>
                    </a:cubicBezTo>
                    <a:cubicBezTo>
                      <a:pt x="3675" y="845"/>
                      <a:pt x="2854" y="1"/>
                      <a:pt x="184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67"/>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67"/>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67"/>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67"/>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67"/>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67"/>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67"/>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67"/>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67"/>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67"/>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67"/>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67"/>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67"/>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67"/>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67"/>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67"/>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67"/>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67"/>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67"/>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8" name="Google Shape;3858;p67"/>
            <p:cNvGrpSpPr/>
            <p:nvPr/>
          </p:nvGrpSpPr>
          <p:grpSpPr>
            <a:xfrm rot="244428" flipH="1">
              <a:off x="1359036" y="3274287"/>
              <a:ext cx="148912" cy="74297"/>
              <a:chOff x="8450971" y="1798078"/>
              <a:chExt cx="215457" cy="119607"/>
            </a:xfrm>
          </p:grpSpPr>
          <p:sp>
            <p:nvSpPr>
              <p:cNvPr id="3859" name="Google Shape;3859;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63" name="Google Shape;3863;p67"/>
          <p:cNvGrpSpPr/>
          <p:nvPr/>
        </p:nvGrpSpPr>
        <p:grpSpPr>
          <a:xfrm>
            <a:off x="2146607" y="1314783"/>
            <a:ext cx="7909957" cy="4634012"/>
            <a:chOff x="1609955" y="986087"/>
            <a:chExt cx="5932468" cy="3475509"/>
          </a:xfrm>
        </p:grpSpPr>
        <p:grpSp>
          <p:nvGrpSpPr>
            <p:cNvPr id="3864" name="Google Shape;3864;p67"/>
            <p:cNvGrpSpPr/>
            <p:nvPr/>
          </p:nvGrpSpPr>
          <p:grpSpPr>
            <a:xfrm>
              <a:off x="1609955" y="1223412"/>
              <a:ext cx="5932468" cy="3238183"/>
              <a:chOff x="1609955" y="1223412"/>
              <a:chExt cx="5932468" cy="3238183"/>
            </a:xfrm>
          </p:grpSpPr>
          <p:grpSp>
            <p:nvGrpSpPr>
              <p:cNvPr id="3865" name="Google Shape;3865;p67"/>
              <p:cNvGrpSpPr/>
              <p:nvPr/>
            </p:nvGrpSpPr>
            <p:grpSpPr>
              <a:xfrm>
                <a:off x="2589330" y="1223412"/>
                <a:ext cx="4953093" cy="2473818"/>
                <a:chOff x="2589330" y="1223412"/>
                <a:chExt cx="4953093" cy="2473818"/>
              </a:xfrm>
            </p:grpSpPr>
            <p:grpSp>
              <p:nvGrpSpPr>
                <p:cNvPr id="3866" name="Google Shape;3866;p67"/>
                <p:cNvGrpSpPr/>
                <p:nvPr/>
              </p:nvGrpSpPr>
              <p:grpSpPr>
                <a:xfrm>
                  <a:off x="7016350" y="1223412"/>
                  <a:ext cx="526073" cy="2473818"/>
                  <a:chOff x="7867825" y="2578787"/>
                  <a:chExt cx="526073" cy="2473818"/>
                </a:xfrm>
              </p:grpSpPr>
              <p:sp>
                <p:nvSpPr>
                  <p:cNvPr id="3867" name="Google Shape;3867;p67"/>
                  <p:cNvSpPr/>
                  <p:nvPr/>
                </p:nvSpPr>
                <p:spPr>
                  <a:xfrm flipH="1">
                    <a:off x="7867825" y="49088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67"/>
                  <p:cNvSpPr/>
                  <p:nvPr/>
                </p:nvSpPr>
                <p:spPr>
                  <a:xfrm rot="5592085" flipH="1">
                    <a:off x="8284077" y="2546888"/>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69" name="Google Shape;3869;p67"/>
                <p:cNvSpPr/>
                <p:nvPr/>
              </p:nvSpPr>
              <p:spPr>
                <a:xfrm rot="1191017" flipH="1">
                  <a:off x="2612716" y="1639090"/>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70" name="Google Shape;3870;p67"/>
              <p:cNvSpPr/>
              <p:nvPr/>
            </p:nvSpPr>
            <p:spPr>
              <a:xfrm rot="1191017" flipH="1">
                <a:off x="1633341" y="4264477"/>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1" name="Google Shape;3871;p67"/>
            <p:cNvGrpSpPr/>
            <p:nvPr/>
          </p:nvGrpSpPr>
          <p:grpSpPr>
            <a:xfrm>
              <a:off x="3465612" y="3877080"/>
              <a:ext cx="2548602" cy="262912"/>
              <a:chOff x="3465612" y="4484980"/>
              <a:chExt cx="2548602" cy="262912"/>
            </a:xfrm>
          </p:grpSpPr>
          <p:sp>
            <p:nvSpPr>
              <p:cNvPr id="3872" name="Google Shape;3872;p67"/>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67"/>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74" name="Google Shape;3874;p67"/>
            <p:cNvSpPr/>
            <p:nvPr/>
          </p:nvSpPr>
          <p:spPr>
            <a:xfrm rot="-4108731" flipH="1">
              <a:off x="5991599" y="9857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 name="TextBox 4"/>
          <p:cNvSpPr txBox="1"/>
          <p:nvPr/>
        </p:nvSpPr>
        <p:spPr>
          <a:xfrm>
            <a:off x="3299234" y="74125"/>
            <a:ext cx="4770381" cy="748988"/>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4267" b="1" i="0" u="none" strike="noStrike" kern="0" cap="none" spc="0" normalizeH="0" baseline="0" noProof="0" dirty="0" smtClean="0">
                <a:ln>
                  <a:noFill/>
                </a:ln>
                <a:solidFill>
                  <a:srgbClr val="C00000"/>
                </a:solidFill>
                <a:effectLst/>
                <a:uLnTx/>
                <a:uFillTx/>
                <a:latin typeface="Arial"/>
                <a:ea typeface="+mn-ea"/>
                <a:cs typeface="Arial"/>
                <a:sym typeface="Arial"/>
              </a:rPr>
              <a:t>LUYỆN TẬP</a:t>
            </a:r>
            <a:endParaRPr kumimoji="0" lang="en-US" sz="4267" b="1" i="0" u="none" strike="noStrike" kern="0" cap="none" spc="0" normalizeH="0" baseline="0" noProof="0" dirty="0">
              <a:ln>
                <a:noFill/>
              </a:ln>
              <a:solidFill>
                <a:srgbClr val="C00000"/>
              </a:solidFill>
              <a:effectLst/>
              <a:uLnTx/>
              <a:uFillTx/>
              <a:latin typeface="Arial"/>
              <a:ea typeface="+mn-ea"/>
              <a:cs typeface="Arial"/>
              <a:sym typeface="Arial"/>
            </a:endParaRPr>
          </a:p>
        </p:txBody>
      </p:sp>
      <p:sp>
        <p:nvSpPr>
          <p:cNvPr id="6" name="Rounded Rectangular Callout 5"/>
          <p:cNvSpPr/>
          <p:nvPr/>
        </p:nvSpPr>
        <p:spPr>
          <a:xfrm>
            <a:off x="1248241" y="943578"/>
            <a:ext cx="9151290" cy="1315518"/>
          </a:xfrm>
          <a:prstGeom prst="wedgeRoundRectCallout">
            <a:avLst>
              <a:gd name="adj1" fmla="val -21536"/>
              <a:gd name="adj2" fmla="val 68334"/>
              <a:gd name="adj3" fmla="val 16667"/>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fr-FR" sz="2800" b="0" i="0" u="none" strike="noStrike" kern="1200" cap="none" spc="0" normalizeH="0" baseline="0" noProof="0" dirty="0" smtClean="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1. So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sánh</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nhân</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giống</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thuần</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chủng</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và</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lai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giống</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cho</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ví</a:t>
            </a:r>
            <a:r>
              <a:rPr kumimoji="0" lang="fr-FR" sz="2800" b="0" i="0" u="none" strike="noStrike" kern="1200" cap="none" spc="0" normalizeH="0" baseline="0" noProof="0" dirty="0">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2800" b="0" i="0" u="none" strike="noStrike" kern="1200" cap="none" spc="0" normalizeH="0" baseline="0" noProof="0" dirty="0" err="1">
                <a:ln>
                  <a:noFill/>
                </a:ln>
                <a:solidFill>
                  <a:srgbClr val="4B7B6F"/>
                </a:solidFill>
                <a:effectLst/>
                <a:uLnTx/>
                <a:uFillTx/>
                <a:latin typeface="Times New Roman" panose="02020603050405020304" pitchFamily="18" charset="0"/>
                <a:ea typeface="Times New Roman" panose="02020603050405020304" pitchFamily="18" charset="0"/>
                <a:cs typeface="Arial" panose="020B0604020202020204" pitchFamily="34" charset="0"/>
              </a:rPr>
              <a:t>dụ</a:t>
            </a:r>
            <a:endParaRPr kumimoji="0" lang="en-US" sz="2000" b="0" i="0" u="none" strike="noStrike" kern="1200" cap="none" spc="0" normalizeH="0" baseline="0" noProof="0" dirty="0">
              <a:ln>
                <a:noFill/>
              </a:ln>
              <a:solidFill>
                <a:srgbClr val="4B7B6F"/>
              </a:solidFill>
              <a:effectLst/>
              <a:uLnTx/>
              <a:uFillTx/>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958526275"/>
              </p:ext>
            </p:extLst>
          </p:nvPr>
        </p:nvGraphicFramePr>
        <p:xfrm>
          <a:off x="1667004" y="2458969"/>
          <a:ext cx="8792442" cy="2209800"/>
        </p:xfrm>
        <a:graphic>
          <a:graphicData uri="http://schemas.openxmlformats.org/drawingml/2006/table">
            <a:tbl>
              <a:tblPr firstRow="1" firstCol="1" bandRow="1">
                <a:tableStyleId>{69C7853C-536D-4A76-A0AE-DD22124D55A5}</a:tableStyleId>
              </a:tblPr>
              <a:tblGrid>
                <a:gridCol w="4396221">
                  <a:extLst>
                    <a:ext uri="{9D8B030D-6E8A-4147-A177-3AD203B41FA5}">
                      <a16:colId xmlns:a16="http://schemas.microsoft.com/office/drawing/2014/main" xmlns="" val="721272858"/>
                    </a:ext>
                  </a:extLst>
                </a:gridCol>
                <a:gridCol w="4396221">
                  <a:extLst>
                    <a:ext uri="{9D8B030D-6E8A-4147-A177-3AD203B41FA5}">
                      <a16:colId xmlns:a16="http://schemas.microsoft.com/office/drawing/2014/main" xmlns="" val="534546477"/>
                    </a:ext>
                  </a:extLst>
                </a:gridCol>
              </a:tblGrid>
              <a:tr h="458292">
                <a:tc>
                  <a:txBody>
                    <a:bodyPr/>
                    <a:lstStyle/>
                    <a:p>
                      <a:pPr marL="0" marR="0" algn="ctr">
                        <a:lnSpc>
                          <a:spcPct val="150000"/>
                        </a:lnSpc>
                        <a:spcBef>
                          <a:spcPts val="0"/>
                        </a:spcBef>
                        <a:spcAft>
                          <a:spcPts val="0"/>
                        </a:spcAft>
                      </a:pPr>
                      <a:r>
                        <a:rPr lang="en-US" sz="2000" kern="100" dirty="0" err="1">
                          <a:solidFill>
                            <a:srgbClr val="0000CC"/>
                          </a:solidFill>
                          <a:effectLst/>
                        </a:rPr>
                        <a:t>Nhân</a:t>
                      </a:r>
                      <a:r>
                        <a:rPr lang="en-US" sz="2000" kern="100" dirty="0">
                          <a:solidFill>
                            <a:srgbClr val="0000CC"/>
                          </a:solidFill>
                          <a:effectLst/>
                        </a:rPr>
                        <a:t> </a:t>
                      </a:r>
                      <a:r>
                        <a:rPr lang="vi-VN" sz="2000" kern="100" dirty="0">
                          <a:solidFill>
                            <a:srgbClr val="0000CC"/>
                          </a:solidFill>
                          <a:effectLst/>
                        </a:rPr>
                        <a:t>giống thuần chủng</a:t>
                      </a:r>
                      <a:endParaRPr lang="en-US" sz="1600" kern="100" dirty="0">
                        <a:solidFill>
                          <a:srgbClr val="0000CC"/>
                        </a:solidFill>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tc>
                  <a:txBody>
                    <a:bodyPr/>
                    <a:lstStyle/>
                    <a:p>
                      <a:pPr marL="0" marR="0" algn="ctr">
                        <a:lnSpc>
                          <a:spcPct val="150000"/>
                        </a:lnSpc>
                        <a:spcBef>
                          <a:spcPts val="0"/>
                        </a:spcBef>
                        <a:spcAft>
                          <a:spcPts val="0"/>
                        </a:spcAft>
                      </a:pPr>
                      <a:r>
                        <a:rPr lang="en-US" sz="2000" kern="100" dirty="0">
                          <a:solidFill>
                            <a:srgbClr val="0000CC"/>
                          </a:solidFill>
                          <a:effectLst/>
                        </a:rPr>
                        <a:t>Lai </a:t>
                      </a:r>
                      <a:r>
                        <a:rPr lang="en-US" sz="2000" kern="100" dirty="0" err="1">
                          <a:solidFill>
                            <a:srgbClr val="0000CC"/>
                          </a:solidFill>
                          <a:effectLst/>
                        </a:rPr>
                        <a:t>giống</a:t>
                      </a:r>
                      <a:endParaRPr lang="en-US" sz="1600" kern="100" dirty="0">
                        <a:solidFill>
                          <a:srgbClr val="0000CC"/>
                        </a:solidFill>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extLst>
                  <a:ext uri="{0D108BD9-81ED-4DB2-BD59-A6C34878D82A}">
                    <a16:rowId xmlns:a16="http://schemas.microsoft.com/office/drawing/2014/main" xmlns="" val="2322033889"/>
                  </a:ext>
                </a:extLst>
              </a:tr>
              <a:tr h="0">
                <a:tc>
                  <a:txBody>
                    <a:bodyPr/>
                    <a:lstStyle/>
                    <a:p>
                      <a:pPr marL="0" marR="0">
                        <a:lnSpc>
                          <a:spcPct val="150000"/>
                        </a:lnSpc>
                        <a:spcBef>
                          <a:spcPts val="0"/>
                        </a:spcBef>
                        <a:spcAft>
                          <a:spcPts val="0"/>
                        </a:spcAft>
                      </a:pPr>
                      <a:r>
                        <a:rPr lang="en-US" sz="2000" kern="100" dirty="0" err="1">
                          <a:effectLst/>
                        </a:rPr>
                        <a:t>Cùng</a:t>
                      </a:r>
                      <a:r>
                        <a:rPr lang="en-US" sz="2000" kern="100" dirty="0">
                          <a:effectLst/>
                        </a:rPr>
                        <a:t> </a:t>
                      </a:r>
                      <a:r>
                        <a:rPr lang="vi-VN" sz="2000" kern="100" dirty="0">
                          <a:effectLst/>
                        </a:rPr>
                        <a:t>giống với bố mẹ</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tc>
                  <a:txBody>
                    <a:bodyPr/>
                    <a:lstStyle/>
                    <a:p>
                      <a:pPr marL="0" marR="0">
                        <a:lnSpc>
                          <a:spcPct val="150000"/>
                        </a:lnSpc>
                        <a:spcBef>
                          <a:spcPts val="0"/>
                        </a:spcBef>
                        <a:spcAft>
                          <a:spcPts val="0"/>
                        </a:spcAft>
                      </a:pPr>
                      <a:r>
                        <a:rPr lang="en-US" sz="2000" kern="100" dirty="0" err="1">
                          <a:effectLst/>
                        </a:rPr>
                        <a:t>Khác</a:t>
                      </a:r>
                      <a:r>
                        <a:rPr lang="en-US" sz="2000" kern="100" dirty="0">
                          <a:effectLst/>
                        </a:rPr>
                        <a:t> </a:t>
                      </a:r>
                      <a:r>
                        <a:rPr lang="vi-VN" sz="2000" kern="100" dirty="0">
                          <a:effectLst/>
                        </a:rPr>
                        <a:t>giống với bố mẹ</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extLst>
                  <a:ext uri="{0D108BD9-81ED-4DB2-BD59-A6C34878D82A}">
                    <a16:rowId xmlns:a16="http://schemas.microsoft.com/office/drawing/2014/main" xmlns="" val="105590528"/>
                  </a:ext>
                </a:extLst>
              </a:tr>
              <a:tr h="0">
                <a:tc>
                  <a:txBody>
                    <a:bodyPr/>
                    <a:lstStyle/>
                    <a:p>
                      <a:pPr marL="0" marR="0">
                        <a:lnSpc>
                          <a:spcPct val="150000"/>
                        </a:lnSpc>
                        <a:spcBef>
                          <a:spcPts val="0"/>
                        </a:spcBef>
                        <a:spcAft>
                          <a:spcPts val="0"/>
                        </a:spcAft>
                      </a:pPr>
                      <a:r>
                        <a:rPr lang="en-US" sz="2000" kern="100" dirty="0" err="1">
                          <a:effectLst/>
                        </a:rPr>
                        <a:t>Duy</a:t>
                      </a:r>
                      <a:r>
                        <a:rPr lang="en-US" sz="2000" kern="100" dirty="0">
                          <a:effectLst/>
                        </a:rPr>
                        <a:t> </a:t>
                      </a:r>
                      <a:r>
                        <a:rPr lang="vi-VN" sz="2000" kern="100" dirty="0">
                          <a:effectLst/>
                        </a:rPr>
                        <a:t>trì lâu dài 1 loại giống</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tc>
                  <a:txBody>
                    <a:bodyPr/>
                    <a:lstStyle/>
                    <a:p>
                      <a:pPr marL="0" marR="0">
                        <a:lnSpc>
                          <a:spcPct val="150000"/>
                        </a:lnSpc>
                        <a:spcBef>
                          <a:spcPts val="0"/>
                        </a:spcBef>
                        <a:spcAft>
                          <a:spcPts val="0"/>
                        </a:spcAft>
                      </a:pPr>
                      <a:r>
                        <a:rPr lang="en-US" sz="2000" kern="100" dirty="0" err="1">
                          <a:effectLst/>
                        </a:rPr>
                        <a:t>Tạo</a:t>
                      </a:r>
                      <a:r>
                        <a:rPr lang="en-US" sz="2000" kern="100" dirty="0">
                          <a:effectLst/>
                        </a:rPr>
                        <a:t> </a:t>
                      </a:r>
                      <a:r>
                        <a:rPr lang="vi-VN" sz="2000" kern="100" dirty="0">
                          <a:effectLst/>
                        </a:rPr>
                        <a:t>1 loại giống mới</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extLst>
                  <a:ext uri="{0D108BD9-81ED-4DB2-BD59-A6C34878D82A}">
                    <a16:rowId xmlns:a16="http://schemas.microsoft.com/office/drawing/2014/main" xmlns="" val="801684340"/>
                  </a:ext>
                </a:extLst>
              </a:tr>
              <a:tr h="0">
                <a:tc>
                  <a:txBody>
                    <a:bodyPr/>
                    <a:lstStyle/>
                    <a:p>
                      <a:pPr marL="0" marR="0">
                        <a:lnSpc>
                          <a:spcPct val="150000"/>
                        </a:lnSpc>
                        <a:spcBef>
                          <a:spcPts val="0"/>
                        </a:spcBef>
                        <a:spcAft>
                          <a:spcPts val="0"/>
                        </a:spcAft>
                      </a:pPr>
                      <a:r>
                        <a:rPr lang="en-US" sz="2000" kern="100" dirty="0" err="1">
                          <a:effectLst/>
                        </a:rPr>
                        <a:t>Mang</a:t>
                      </a:r>
                      <a:r>
                        <a:rPr lang="en-US" sz="2000" kern="100" dirty="0">
                          <a:effectLst/>
                        </a:rPr>
                        <a:t> </a:t>
                      </a:r>
                      <a:r>
                        <a:rPr lang="vi-VN" sz="2000" kern="100" dirty="0">
                          <a:effectLst/>
                        </a:rPr>
                        <a:t>hoàn toàn gen của bố mẹ</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tc>
                  <a:txBody>
                    <a:bodyPr/>
                    <a:lstStyle/>
                    <a:p>
                      <a:pPr marL="0" marR="0">
                        <a:lnSpc>
                          <a:spcPct val="150000"/>
                        </a:lnSpc>
                        <a:spcBef>
                          <a:spcPts val="0"/>
                        </a:spcBef>
                        <a:spcAft>
                          <a:spcPts val="0"/>
                        </a:spcAft>
                      </a:pPr>
                      <a:r>
                        <a:rPr lang="en-US" sz="2000" kern="100" dirty="0" err="1">
                          <a:effectLst/>
                        </a:rPr>
                        <a:t>Mang</a:t>
                      </a:r>
                      <a:r>
                        <a:rPr lang="en-US" sz="2000" kern="100" dirty="0">
                          <a:effectLst/>
                        </a:rPr>
                        <a:t> </a:t>
                      </a:r>
                      <a:r>
                        <a:rPr lang="vi-VN" sz="2000" kern="100" dirty="0">
                          <a:effectLst/>
                        </a:rPr>
                        <a:t>1 nửa gen bố, nửa gen mẹ</a:t>
                      </a:r>
                      <a:endParaRPr lang="en-US" sz="1600" kern="100" dirty="0">
                        <a:effectLst/>
                        <a:latin typeface="Calibri" panose="020F0502020204030204" pitchFamily="34" charset="0"/>
                        <a:ea typeface="Calibri" panose="020F0502020204030204" pitchFamily="34" charset="0"/>
                        <a:cs typeface="Arial" panose="020B0604020202020204" pitchFamily="34" charset="0"/>
                      </a:endParaRPr>
                    </a:p>
                  </a:txBody>
                  <a:tcPr marL="47625" marR="47625" marT="47625" marB="47625"/>
                </a:tc>
                <a:extLst>
                  <a:ext uri="{0D108BD9-81ED-4DB2-BD59-A6C34878D82A}">
                    <a16:rowId xmlns:a16="http://schemas.microsoft.com/office/drawing/2014/main" xmlns="" val="4050957048"/>
                  </a:ext>
                </a:extLst>
              </a:tr>
            </a:tbl>
          </a:graphicData>
        </a:graphic>
      </p:graphicFrame>
      <p:sp>
        <p:nvSpPr>
          <p:cNvPr id="4" name="Rectangle 3"/>
          <p:cNvSpPr/>
          <p:nvPr/>
        </p:nvSpPr>
        <p:spPr>
          <a:xfrm>
            <a:off x="1521045" y="4868642"/>
            <a:ext cx="8575227" cy="1338828"/>
          </a:xfrm>
          <a:prstGeom prst="rect">
            <a:avLst/>
          </a:prstGeom>
        </p:spPr>
        <p:style>
          <a:lnRef idx="3">
            <a:schemeClr val="lt1"/>
          </a:lnRef>
          <a:fillRef idx="1">
            <a:schemeClr val="accent5"/>
          </a:fillRef>
          <a:effectRef idx="1">
            <a:schemeClr val="accent5"/>
          </a:effectRef>
          <a:fontRef idx="minor">
            <a:schemeClr val="lt1"/>
          </a:fontRef>
        </p:style>
        <p:txBody>
          <a:bodyPr wrap="square">
            <a:spAutoFit/>
          </a:bodyPr>
          <a:lstStyle/>
          <a:p>
            <a:pPr algn="just">
              <a:lnSpc>
                <a:spcPct val="150000"/>
              </a:lnSpc>
            </a:pP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Ví</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dụ</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minh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họa</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a:t>
            </a:r>
            <a:endParaRPr lang="en-US" dirty="0">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50000"/>
              </a:lnSpc>
              <a:spcBef>
                <a:spcPts val="0"/>
              </a:spcBef>
              <a:spcAft>
                <a:spcPts val="0"/>
              </a:spcAft>
              <a:buSzPts val="1000"/>
              <a:buFont typeface="Symbol" panose="05050102010706020507" pitchFamily="18" charset="2"/>
              <a:buChar char=""/>
              <a:tabLst>
                <a:tab pos="457200" algn="l"/>
              </a:tabLst>
            </a:pP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Nhân</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giống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thuần</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chủng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Con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lợn</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đực</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và</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con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lợn</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cái</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cùng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giống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lợn</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Móng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Cái</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a:t>
            </a:r>
            <a:endParaRPr lang="en-US" dirty="0">
              <a:solidFill>
                <a:srgbClr val="333333"/>
              </a:solidFill>
              <a:latin typeface="Calibri" panose="020F0502020204030204" pitchFamily="34" charset="0"/>
              <a:ea typeface="Calibri" panose="020F0502020204030204" pitchFamily="34" charset="0"/>
              <a:cs typeface="Arial" panose="020B0604020202020204" pitchFamily="34" charset="0"/>
            </a:endParaRPr>
          </a:p>
          <a:p>
            <a:pPr marL="342900" marR="0" lvl="0" indent="-342900" algn="just">
              <a:lnSpc>
                <a:spcPct val="150000"/>
              </a:lnSpc>
              <a:spcBef>
                <a:spcPts val="0"/>
              </a:spcBef>
              <a:spcAft>
                <a:spcPts val="0"/>
              </a:spcAft>
              <a:buSzPts val="1000"/>
              <a:buFont typeface="Symbol" panose="05050102010706020507" pitchFamily="18" charset="2"/>
              <a:buChar char=""/>
              <a:tabLst>
                <a:tab pos="457200" algn="l"/>
              </a:tabLst>
            </a:pP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Lai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giống</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Gà</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Rốt</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đực</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và</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gà</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Ri</a:t>
            </a:r>
            <a:r>
              <a:rPr lang="en-US" dirty="0">
                <a:solidFill>
                  <a:srgbClr val="333333"/>
                </a:solidFill>
                <a:latin typeface="Times New Roman" panose="02020603050405020304" pitchFamily="18" charset="0"/>
                <a:ea typeface="Times New Roman" panose="02020603050405020304" pitchFamily="18" charset="0"/>
                <a:cs typeface="Arial" panose="020B0604020202020204" pitchFamily="34" charset="0"/>
              </a:rPr>
              <a:t> </a:t>
            </a:r>
            <a:r>
              <a:rPr lang="en-US" dirty="0" err="1">
                <a:solidFill>
                  <a:srgbClr val="333333"/>
                </a:solidFill>
                <a:latin typeface="Times New Roman" panose="02020603050405020304" pitchFamily="18" charset="0"/>
                <a:ea typeface="Times New Roman" panose="02020603050405020304" pitchFamily="18" charset="0"/>
                <a:cs typeface="Arial" panose="020B0604020202020204" pitchFamily="34" charset="0"/>
              </a:rPr>
              <a:t>cái</a:t>
            </a:r>
            <a:endParaRPr lang="en-US" dirty="0">
              <a:solidFill>
                <a:srgbClr val="333333"/>
              </a:solidFill>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5894727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680"/>
        <p:cNvGrpSpPr/>
        <p:nvPr/>
      </p:nvGrpSpPr>
      <p:grpSpPr>
        <a:xfrm>
          <a:off x="0" y="0"/>
          <a:ext cx="0" cy="0"/>
          <a:chOff x="0" y="0"/>
          <a:chExt cx="0" cy="0"/>
        </a:xfrm>
      </p:grpSpPr>
      <p:grpSp>
        <p:nvGrpSpPr>
          <p:cNvPr id="3684" name="Google Shape;3684;p67"/>
          <p:cNvGrpSpPr/>
          <p:nvPr/>
        </p:nvGrpSpPr>
        <p:grpSpPr>
          <a:xfrm>
            <a:off x="9195102" y="3081674"/>
            <a:ext cx="2609637" cy="3195028"/>
            <a:chOff x="6896326" y="2311255"/>
            <a:chExt cx="1957228" cy="2396271"/>
          </a:xfrm>
        </p:grpSpPr>
        <p:sp>
          <p:nvSpPr>
            <p:cNvPr id="3685" name="Google Shape;3685;p67"/>
            <p:cNvSpPr/>
            <p:nvPr/>
          </p:nvSpPr>
          <p:spPr>
            <a:xfrm>
              <a:off x="6896326" y="4153353"/>
              <a:ext cx="248823" cy="394288"/>
            </a:xfrm>
            <a:custGeom>
              <a:avLst/>
              <a:gdLst/>
              <a:ahLst/>
              <a:cxnLst/>
              <a:rect l="l" t="t" r="r" b="b"/>
              <a:pathLst>
                <a:path w="5319" h="8429" extrusionOk="0">
                  <a:moveTo>
                    <a:pt x="3698" y="0"/>
                  </a:moveTo>
                  <a:cubicBezTo>
                    <a:pt x="2990" y="366"/>
                    <a:pt x="2054" y="1165"/>
                    <a:pt x="2397" y="2762"/>
                  </a:cubicBezTo>
                  <a:cubicBezTo>
                    <a:pt x="2534" y="3447"/>
                    <a:pt x="2534" y="3835"/>
                    <a:pt x="2534" y="4041"/>
                  </a:cubicBezTo>
                  <a:cubicBezTo>
                    <a:pt x="2465" y="4246"/>
                    <a:pt x="2419" y="4497"/>
                    <a:pt x="2419" y="4725"/>
                  </a:cubicBezTo>
                  <a:cubicBezTo>
                    <a:pt x="2419" y="4976"/>
                    <a:pt x="2442" y="5227"/>
                    <a:pt x="2511" y="5456"/>
                  </a:cubicBezTo>
                  <a:cubicBezTo>
                    <a:pt x="2511" y="5524"/>
                    <a:pt x="2534" y="5593"/>
                    <a:pt x="2556" y="5638"/>
                  </a:cubicBezTo>
                  <a:cubicBezTo>
                    <a:pt x="2556" y="5661"/>
                    <a:pt x="2579" y="5707"/>
                    <a:pt x="2579" y="5730"/>
                  </a:cubicBezTo>
                  <a:lnTo>
                    <a:pt x="2625" y="5821"/>
                  </a:lnTo>
                  <a:cubicBezTo>
                    <a:pt x="2671" y="5912"/>
                    <a:pt x="2693" y="6026"/>
                    <a:pt x="2739" y="6140"/>
                  </a:cubicBezTo>
                  <a:cubicBezTo>
                    <a:pt x="2739" y="6163"/>
                    <a:pt x="2739" y="6186"/>
                    <a:pt x="2762" y="6232"/>
                  </a:cubicBezTo>
                  <a:cubicBezTo>
                    <a:pt x="2648" y="6072"/>
                    <a:pt x="2488" y="5798"/>
                    <a:pt x="2260" y="5296"/>
                  </a:cubicBezTo>
                  <a:cubicBezTo>
                    <a:pt x="1811" y="4184"/>
                    <a:pt x="962" y="3956"/>
                    <a:pt x="311" y="3956"/>
                  </a:cubicBezTo>
                  <a:cubicBezTo>
                    <a:pt x="201" y="3956"/>
                    <a:pt x="96" y="3962"/>
                    <a:pt x="0" y="3972"/>
                  </a:cubicBezTo>
                  <a:cubicBezTo>
                    <a:pt x="0" y="3972"/>
                    <a:pt x="160" y="5296"/>
                    <a:pt x="1621" y="5867"/>
                  </a:cubicBezTo>
                  <a:cubicBezTo>
                    <a:pt x="2625" y="6277"/>
                    <a:pt x="2716" y="6414"/>
                    <a:pt x="2830" y="6529"/>
                  </a:cubicBezTo>
                  <a:cubicBezTo>
                    <a:pt x="2876" y="6848"/>
                    <a:pt x="2899" y="7190"/>
                    <a:pt x="2876" y="7510"/>
                  </a:cubicBezTo>
                  <a:cubicBezTo>
                    <a:pt x="2876" y="7738"/>
                    <a:pt x="2853" y="7989"/>
                    <a:pt x="2830" y="8218"/>
                  </a:cubicBezTo>
                  <a:cubicBezTo>
                    <a:pt x="2808" y="8263"/>
                    <a:pt x="2808" y="8332"/>
                    <a:pt x="2808" y="8377"/>
                  </a:cubicBezTo>
                  <a:cubicBezTo>
                    <a:pt x="2865" y="8412"/>
                    <a:pt x="2916" y="8429"/>
                    <a:pt x="2964" y="8429"/>
                  </a:cubicBezTo>
                  <a:cubicBezTo>
                    <a:pt x="3013" y="8429"/>
                    <a:pt x="3059" y="8412"/>
                    <a:pt x="3104" y="8377"/>
                  </a:cubicBezTo>
                  <a:cubicBezTo>
                    <a:pt x="3104" y="8332"/>
                    <a:pt x="3127" y="8286"/>
                    <a:pt x="3127" y="8240"/>
                  </a:cubicBezTo>
                  <a:cubicBezTo>
                    <a:pt x="3150" y="8012"/>
                    <a:pt x="3173" y="7761"/>
                    <a:pt x="3173" y="7510"/>
                  </a:cubicBezTo>
                  <a:cubicBezTo>
                    <a:pt x="3173" y="7442"/>
                    <a:pt x="3173" y="7350"/>
                    <a:pt x="3173" y="7282"/>
                  </a:cubicBezTo>
                  <a:cubicBezTo>
                    <a:pt x="3264" y="7145"/>
                    <a:pt x="3447" y="6917"/>
                    <a:pt x="4086" y="6437"/>
                  </a:cubicBezTo>
                  <a:cubicBezTo>
                    <a:pt x="5318" y="5479"/>
                    <a:pt x="5136" y="4178"/>
                    <a:pt x="5136" y="4177"/>
                  </a:cubicBezTo>
                  <a:lnTo>
                    <a:pt x="5136" y="4177"/>
                  </a:lnTo>
                  <a:cubicBezTo>
                    <a:pt x="4451" y="4292"/>
                    <a:pt x="3469" y="4680"/>
                    <a:pt x="3287" y="6072"/>
                  </a:cubicBezTo>
                  <a:cubicBezTo>
                    <a:pt x="3241" y="6437"/>
                    <a:pt x="3196" y="6711"/>
                    <a:pt x="3150" y="6894"/>
                  </a:cubicBezTo>
                  <a:cubicBezTo>
                    <a:pt x="3104" y="6620"/>
                    <a:pt x="3059" y="6346"/>
                    <a:pt x="2967" y="6072"/>
                  </a:cubicBezTo>
                  <a:cubicBezTo>
                    <a:pt x="2944" y="5958"/>
                    <a:pt x="2899" y="5844"/>
                    <a:pt x="2853" y="5730"/>
                  </a:cubicBezTo>
                  <a:lnTo>
                    <a:pt x="2808" y="5638"/>
                  </a:lnTo>
                  <a:cubicBezTo>
                    <a:pt x="2808" y="5615"/>
                    <a:pt x="2785" y="5593"/>
                    <a:pt x="2785" y="5570"/>
                  </a:cubicBezTo>
                  <a:cubicBezTo>
                    <a:pt x="2762" y="5501"/>
                    <a:pt x="2739" y="5456"/>
                    <a:pt x="2739" y="5410"/>
                  </a:cubicBezTo>
                  <a:cubicBezTo>
                    <a:pt x="2671" y="5182"/>
                    <a:pt x="2625" y="4954"/>
                    <a:pt x="2625" y="4725"/>
                  </a:cubicBezTo>
                  <a:cubicBezTo>
                    <a:pt x="2625" y="4588"/>
                    <a:pt x="2648" y="4451"/>
                    <a:pt x="2671" y="4314"/>
                  </a:cubicBezTo>
                  <a:cubicBezTo>
                    <a:pt x="2693" y="4132"/>
                    <a:pt x="2648" y="3972"/>
                    <a:pt x="3401" y="2876"/>
                  </a:cubicBezTo>
                  <a:cubicBezTo>
                    <a:pt x="4405" y="1370"/>
                    <a:pt x="3698" y="1"/>
                    <a:pt x="3698"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67"/>
            <p:cNvSpPr/>
            <p:nvPr/>
          </p:nvSpPr>
          <p:spPr>
            <a:xfrm>
              <a:off x="6917658" y="4545536"/>
              <a:ext cx="237081" cy="77651"/>
            </a:xfrm>
            <a:custGeom>
              <a:avLst/>
              <a:gdLst/>
              <a:ahLst/>
              <a:cxnLst/>
              <a:rect l="l" t="t" r="r" b="b"/>
              <a:pathLst>
                <a:path w="5068" h="1660" extrusionOk="0">
                  <a:moveTo>
                    <a:pt x="2493" y="0"/>
                  </a:moveTo>
                  <a:cubicBezTo>
                    <a:pt x="1484" y="0"/>
                    <a:pt x="491" y="552"/>
                    <a:pt x="23" y="1591"/>
                  </a:cubicBezTo>
                  <a:cubicBezTo>
                    <a:pt x="23" y="1614"/>
                    <a:pt x="23" y="1637"/>
                    <a:pt x="1" y="1660"/>
                  </a:cubicBezTo>
                  <a:lnTo>
                    <a:pt x="5068" y="1660"/>
                  </a:lnTo>
                  <a:cubicBezTo>
                    <a:pt x="5068" y="1660"/>
                    <a:pt x="4908" y="1363"/>
                    <a:pt x="4588" y="975"/>
                  </a:cubicBezTo>
                  <a:cubicBezTo>
                    <a:pt x="4028" y="316"/>
                    <a:pt x="3256" y="0"/>
                    <a:pt x="249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67"/>
            <p:cNvSpPr/>
            <p:nvPr/>
          </p:nvSpPr>
          <p:spPr>
            <a:xfrm>
              <a:off x="6917658" y="4355151"/>
              <a:ext cx="73725" cy="61980"/>
            </a:xfrm>
            <a:custGeom>
              <a:avLst/>
              <a:gdLst/>
              <a:ahLst/>
              <a:cxnLst/>
              <a:rect l="l" t="t" r="r" b="b"/>
              <a:pathLst>
                <a:path w="1576" h="1325" extrusionOk="0">
                  <a:moveTo>
                    <a:pt x="1" y="0"/>
                  </a:moveTo>
                  <a:lnTo>
                    <a:pt x="1" y="0"/>
                  </a:lnTo>
                  <a:cubicBezTo>
                    <a:pt x="1" y="1"/>
                    <a:pt x="1005" y="480"/>
                    <a:pt x="1575" y="1324"/>
                  </a:cubicBezTo>
                  <a:cubicBezTo>
                    <a:pt x="1575" y="1324"/>
                    <a:pt x="1393" y="343"/>
                    <a:pt x="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67"/>
            <p:cNvSpPr/>
            <p:nvPr/>
          </p:nvSpPr>
          <p:spPr>
            <a:xfrm>
              <a:off x="7007335" y="4183244"/>
              <a:ext cx="51318" cy="107869"/>
            </a:xfrm>
            <a:custGeom>
              <a:avLst/>
              <a:gdLst/>
              <a:ahLst/>
              <a:cxnLst/>
              <a:rect l="l" t="t" r="r" b="b"/>
              <a:pathLst>
                <a:path w="1097" h="2306" extrusionOk="0">
                  <a:moveTo>
                    <a:pt x="1096" y="1"/>
                  </a:moveTo>
                  <a:lnTo>
                    <a:pt x="1096" y="1"/>
                  </a:lnTo>
                  <a:cubicBezTo>
                    <a:pt x="1" y="1233"/>
                    <a:pt x="480" y="2306"/>
                    <a:pt x="480" y="2306"/>
                  </a:cubicBezTo>
                  <a:cubicBezTo>
                    <a:pt x="457" y="1119"/>
                    <a:pt x="1096" y="1"/>
                    <a:pt x="109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67"/>
            <p:cNvSpPr/>
            <p:nvPr/>
          </p:nvSpPr>
          <p:spPr>
            <a:xfrm>
              <a:off x="7061787" y="4370120"/>
              <a:ext cx="57727" cy="80083"/>
            </a:xfrm>
            <a:custGeom>
              <a:avLst/>
              <a:gdLst/>
              <a:ahLst/>
              <a:cxnLst/>
              <a:rect l="l" t="t" r="r" b="b"/>
              <a:pathLst>
                <a:path w="1234" h="1712" extrusionOk="0">
                  <a:moveTo>
                    <a:pt x="1233" y="0"/>
                  </a:moveTo>
                  <a:lnTo>
                    <a:pt x="1233" y="0"/>
                  </a:lnTo>
                  <a:cubicBezTo>
                    <a:pt x="1" y="708"/>
                    <a:pt x="69" y="1712"/>
                    <a:pt x="69" y="1712"/>
                  </a:cubicBezTo>
                  <a:cubicBezTo>
                    <a:pt x="412" y="730"/>
                    <a:pt x="1233" y="0"/>
                    <a:pt x="123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67"/>
            <p:cNvSpPr/>
            <p:nvPr/>
          </p:nvSpPr>
          <p:spPr>
            <a:xfrm>
              <a:off x="7564719" y="4426674"/>
              <a:ext cx="118587" cy="102536"/>
            </a:xfrm>
            <a:custGeom>
              <a:avLst/>
              <a:gdLst/>
              <a:ahLst/>
              <a:cxnLst/>
              <a:rect l="l" t="t" r="r" b="b"/>
              <a:pathLst>
                <a:path w="2535" h="2192" extrusionOk="0">
                  <a:moveTo>
                    <a:pt x="1" y="1"/>
                  </a:moveTo>
                  <a:lnTo>
                    <a:pt x="115" y="2192"/>
                  </a:lnTo>
                  <a:lnTo>
                    <a:pt x="2443" y="2192"/>
                  </a:lnTo>
                  <a:lnTo>
                    <a:pt x="2534" y="46"/>
                  </a:lnTo>
                  <a:lnTo>
                    <a:pt x="1" y="1"/>
                  </a:ln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67"/>
            <p:cNvSpPr/>
            <p:nvPr/>
          </p:nvSpPr>
          <p:spPr>
            <a:xfrm>
              <a:off x="7294564" y="4498290"/>
              <a:ext cx="427148" cy="202827"/>
            </a:xfrm>
            <a:custGeom>
              <a:avLst/>
              <a:gdLst/>
              <a:ahLst/>
              <a:cxnLst/>
              <a:rect l="l" t="t" r="r" b="b"/>
              <a:pathLst>
                <a:path w="9131" h="4336" extrusionOk="0">
                  <a:moveTo>
                    <a:pt x="5952" y="0"/>
                  </a:moveTo>
                  <a:cubicBezTo>
                    <a:pt x="5847" y="0"/>
                    <a:pt x="5749" y="26"/>
                    <a:pt x="5662" y="90"/>
                  </a:cubicBezTo>
                  <a:cubicBezTo>
                    <a:pt x="5662" y="90"/>
                    <a:pt x="5410" y="273"/>
                    <a:pt x="4726" y="912"/>
                  </a:cubicBezTo>
                  <a:cubicBezTo>
                    <a:pt x="4018" y="1528"/>
                    <a:pt x="2831" y="1962"/>
                    <a:pt x="1827" y="2373"/>
                  </a:cubicBezTo>
                  <a:cubicBezTo>
                    <a:pt x="503" y="2921"/>
                    <a:pt x="138" y="3468"/>
                    <a:pt x="69" y="3834"/>
                  </a:cubicBezTo>
                  <a:cubicBezTo>
                    <a:pt x="1" y="4130"/>
                    <a:pt x="138" y="4336"/>
                    <a:pt x="138" y="4336"/>
                  </a:cubicBezTo>
                  <a:lnTo>
                    <a:pt x="8948" y="4336"/>
                  </a:lnTo>
                  <a:cubicBezTo>
                    <a:pt x="9017" y="4222"/>
                    <a:pt x="9040" y="4039"/>
                    <a:pt x="9062" y="3834"/>
                  </a:cubicBezTo>
                  <a:cubicBezTo>
                    <a:pt x="9131" y="3103"/>
                    <a:pt x="8880" y="1916"/>
                    <a:pt x="8766" y="1163"/>
                  </a:cubicBezTo>
                  <a:cubicBezTo>
                    <a:pt x="8743" y="1072"/>
                    <a:pt x="8743" y="981"/>
                    <a:pt x="8720" y="912"/>
                  </a:cubicBezTo>
                  <a:cubicBezTo>
                    <a:pt x="8720" y="798"/>
                    <a:pt x="8697" y="684"/>
                    <a:pt x="8697" y="615"/>
                  </a:cubicBezTo>
                  <a:cubicBezTo>
                    <a:pt x="8697" y="166"/>
                    <a:pt x="8418" y="105"/>
                    <a:pt x="8267" y="105"/>
                  </a:cubicBezTo>
                  <a:cubicBezTo>
                    <a:pt x="8211" y="105"/>
                    <a:pt x="8172" y="113"/>
                    <a:pt x="8172" y="113"/>
                  </a:cubicBezTo>
                  <a:cubicBezTo>
                    <a:pt x="7943" y="337"/>
                    <a:pt x="7704" y="415"/>
                    <a:pt x="7466" y="415"/>
                  </a:cubicBezTo>
                  <a:cubicBezTo>
                    <a:pt x="6918" y="415"/>
                    <a:pt x="6373" y="0"/>
                    <a:pt x="595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67"/>
            <p:cNvSpPr/>
            <p:nvPr/>
          </p:nvSpPr>
          <p:spPr>
            <a:xfrm>
              <a:off x="7294564" y="4677588"/>
              <a:ext cx="423967" cy="23529"/>
            </a:xfrm>
            <a:custGeom>
              <a:avLst/>
              <a:gdLst/>
              <a:ahLst/>
              <a:cxnLst/>
              <a:rect l="l" t="t" r="r" b="b"/>
              <a:pathLst>
                <a:path w="9063" h="503" extrusionOk="0">
                  <a:moveTo>
                    <a:pt x="69" y="1"/>
                  </a:moveTo>
                  <a:cubicBezTo>
                    <a:pt x="1" y="297"/>
                    <a:pt x="138" y="503"/>
                    <a:pt x="138" y="503"/>
                  </a:cubicBezTo>
                  <a:lnTo>
                    <a:pt x="8948" y="503"/>
                  </a:lnTo>
                  <a:cubicBezTo>
                    <a:pt x="9017" y="389"/>
                    <a:pt x="9040" y="206"/>
                    <a:pt x="90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67"/>
            <p:cNvSpPr/>
            <p:nvPr/>
          </p:nvSpPr>
          <p:spPr>
            <a:xfrm>
              <a:off x="7650139" y="4540951"/>
              <a:ext cx="54499" cy="160166"/>
            </a:xfrm>
            <a:custGeom>
              <a:avLst/>
              <a:gdLst/>
              <a:ahLst/>
              <a:cxnLst/>
              <a:rect l="l" t="t" r="r" b="b"/>
              <a:pathLst>
                <a:path w="1165" h="3424" extrusionOk="0">
                  <a:moveTo>
                    <a:pt x="1119" y="0"/>
                  </a:moveTo>
                  <a:cubicBezTo>
                    <a:pt x="731" y="297"/>
                    <a:pt x="69" y="959"/>
                    <a:pt x="23" y="2009"/>
                  </a:cubicBezTo>
                  <a:cubicBezTo>
                    <a:pt x="1" y="2625"/>
                    <a:pt x="206" y="3081"/>
                    <a:pt x="457" y="3424"/>
                  </a:cubicBezTo>
                  <a:lnTo>
                    <a:pt x="708" y="3424"/>
                  </a:lnTo>
                  <a:cubicBezTo>
                    <a:pt x="457" y="3127"/>
                    <a:pt x="206" y="2671"/>
                    <a:pt x="229" y="2009"/>
                  </a:cubicBezTo>
                  <a:cubicBezTo>
                    <a:pt x="275" y="1141"/>
                    <a:pt x="800" y="548"/>
                    <a:pt x="1165" y="251"/>
                  </a:cubicBezTo>
                  <a:cubicBezTo>
                    <a:pt x="1142" y="160"/>
                    <a:pt x="1142" y="69"/>
                    <a:pt x="111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67"/>
            <p:cNvSpPr/>
            <p:nvPr/>
          </p:nvSpPr>
          <p:spPr>
            <a:xfrm>
              <a:off x="7488935" y="4544927"/>
              <a:ext cx="40605" cy="20629"/>
            </a:xfrm>
            <a:custGeom>
              <a:avLst/>
              <a:gdLst/>
              <a:ahLst/>
              <a:cxnLst/>
              <a:rect l="l" t="t" r="r" b="b"/>
              <a:pathLst>
                <a:path w="868" h="441" extrusionOk="0">
                  <a:moveTo>
                    <a:pt x="161" y="1"/>
                  </a:moveTo>
                  <a:cubicBezTo>
                    <a:pt x="92" y="1"/>
                    <a:pt x="42" y="45"/>
                    <a:pt x="23" y="120"/>
                  </a:cubicBezTo>
                  <a:cubicBezTo>
                    <a:pt x="0" y="189"/>
                    <a:pt x="46" y="280"/>
                    <a:pt x="137" y="280"/>
                  </a:cubicBezTo>
                  <a:lnTo>
                    <a:pt x="685" y="417"/>
                  </a:lnTo>
                  <a:cubicBezTo>
                    <a:pt x="685" y="417"/>
                    <a:pt x="708" y="440"/>
                    <a:pt x="708" y="440"/>
                  </a:cubicBezTo>
                  <a:cubicBezTo>
                    <a:pt x="776" y="440"/>
                    <a:pt x="845" y="394"/>
                    <a:pt x="845" y="326"/>
                  </a:cubicBezTo>
                  <a:cubicBezTo>
                    <a:pt x="867" y="235"/>
                    <a:pt x="822" y="166"/>
                    <a:pt x="753" y="143"/>
                  </a:cubicBezTo>
                  <a:lnTo>
                    <a:pt x="205" y="6"/>
                  </a:lnTo>
                  <a:cubicBezTo>
                    <a:pt x="190" y="2"/>
                    <a:pt x="175" y="1"/>
                    <a:pt x="16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67"/>
            <p:cNvSpPr/>
            <p:nvPr/>
          </p:nvSpPr>
          <p:spPr>
            <a:xfrm>
              <a:off x="7514524" y="4523597"/>
              <a:ext cx="40652" cy="19506"/>
            </a:xfrm>
            <a:custGeom>
              <a:avLst/>
              <a:gdLst/>
              <a:ahLst/>
              <a:cxnLst/>
              <a:rect l="l" t="t" r="r" b="b"/>
              <a:pathLst>
                <a:path w="869" h="417" extrusionOk="0">
                  <a:moveTo>
                    <a:pt x="161" y="0"/>
                  </a:moveTo>
                  <a:cubicBezTo>
                    <a:pt x="93" y="0"/>
                    <a:pt x="43" y="44"/>
                    <a:pt x="24" y="120"/>
                  </a:cubicBezTo>
                  <a:cubicBezTo>
                    <a:pt x="1" y="188"/>
                    <a:pt x="47" y="257"/>
                    <a:pt x="138" y="280"/>
                  </a:cubicBezTo>
                  <a:lnTo>
                    <a:pt x="686" y="417"/>
                  </a:lnTo>
                  <a:lnTo>
                    <a:pt x="708" y="417"/>
                  </a:lnTo>
                  <a:cubicBezTo>
                    <a:pt x="777" y="417"/>
                    <a:pt x="845" y="394"/>
                    <a:pt x="845" y="325"/>
                  </a:cubicBezTo>
                  <a:cubicBezTo>
                    <a:pt x="868" y="234"/>
                    <a:pt x="823" y="166"/>
                    <a:pt x="754" y="143"/>
                  </a:cubicBezTo>
                  <a:lnTo>
                    <a:pt x="206" y="6"/>
                  </a:lnTo>
                  <a:cubicBezTo>
                    <a:pt x="191" y="2"/>
                    <a:pt x="176" y="0"/>
                    <a:pt x="16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67"/>
            <p:cNvSpPr/>
            <p:nvPr/>
          </p:nvSpPr>
          <p:spPr>
            <a:xfrm>
              <a:off x="7463300" y="4559896"/>
              <a:ext cx="40605" cy="20582"/>
            </a:xfrm>
            <a:custGeom>
              <a:avLst/>
              <a:gdLst/>
              <a:ahLst/>
              <a:cxnLst/>
              <a:rect l="l" t="t" r="r" b="b"/>
              <a:pathLst>
                <a:path w="868" h="440" extrusionOk="0">
                  <a:moveTo>
                    <a:pt x="161" y="0"/>
                  </a:moveTo>
                  <a:cubicBezTo>
                    <a:pt x="92" y="0"/>
                    <a:pt x="42" y="44"/>
                    <a:pt x="23" y="120"/>
                  </a:cubicBezTo>
                  <a:cubicBezTo>
                    <a:pt x="0" y="189"/>
                    <a:pt x="46" y="280"/>
                    <a:pt x="114" y="280"/>
                  </a:cubicBezTo>
                  <a:lnTo>
                    <a:pt x="685" y="417"/>
                  </a:lnTo>
                  <a:cubicBezTo>
                    <a:pt x="685" y="440"/>
                    <a:pt x="708" y="440"/>
                    <a:pt x="708" y="440"/>
                  </a:cubicBezTo>
                  <a:cubicBezTo>
                    <a:pt x="776" y="440"/>
                    <a:pt x="845" y="394"/>
                    <a:pt x="845" y="325"/>
                  </a:cubicBezTo>
                  <a:cubicBezTo>
                    <a:pt x="868" y="234"/>
                    <a:pt x="822" y="166"/>
                    <a:pt x="753" y="143"/>
                  </a:cubicBezTo>
                  <a:lnTo>
                    <a:pt x="206" y="6"/>
                  </a:lnTo>
                  <a:cubicBezTo>
                    <a:pt x="190" y="2"/>
                    <a:pt x="175" y="0"/>
                    <a:pt x="16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67"/>
            <p:cNvSpPr/>
            <p:nvPr/>
          </p:nvSpPr>
          <p:spPr>
            <a:xfrm>
              <a:off x="7437664" y="4574818"/>
              <a:ext cx="40605" cy="19553"/>
            </a:xfrm>
            <a:custGeom>
              <a:avLst/>
              <a:gdLst/>
              <a:ahLst/>
              <a:cxnLst/>
              <a:rect l="l" t="t" r="r" b="b"/>
              <a:pathLst>
                <a:path w="868" h="418" extrusionOk="0">
                  <a:moveTo>
                    <a:pt x="147" y="1"/>
                  </a:moveTo>
                  <a:cubicBezTo>
                    <a:pt x="92" y="1"/>
                    <a:pt x="42" y="41"/>
                    <a:pt x="23" y="98"/>
                  </a:cubicBezTo>
                  <a:cubicBezTo>
                    <a:pt x="0" y="189"/>
                    <a:pt x="46" y="258"/>
                    <a:pt x="115" y="280"/>
                  </a:cubicBezTo>
                  <a:lnTo>
                    <a:pt x="662" y="417"/>
                  </a:lnTo>
                  <a:lnTo>
                    <a:pt x="708" y="417"/>
                  </a:lnTo>
                  <a:cubicBezTo>
                    <a:pt x="776" y="417"/>
                    <a:pt x="822" y="372"/>
                    <a:pt x="845" y="303"/>
                  </a:cubicBezTo>
                  <a:cubicBezTo>
                    <a:pt x="868" y="235"/>
                    <a:pt x="822" y="143"/>
                    <a:pt x="754" y="121"/>
                  </a:cubicBezTo>
                  <a:lnTo>
                    <a:pt x="183" y="6"/>
                  </a:lnTo>
                  <a:cubicBezTo>
                    <a:pt x="171"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67"/>
            <p:cNvSpPr/>
            <p:nvPr/>
          </p:nvSpPr>
          <p:spPr>
            <a:xfrm>
              <a:off x="7409877" y="4587635"/>
              <a:ext cx="40652" cy="19553"/>
            </a:xfrm>
            <a:custGeom>
              <a:avLst/>
              <a:gdLst/>
              <a:ahLst/>
              <a:cxnLst/>
              <a:rect l="l" t="t" r="r" b="b"/>
              <a:pathLst>
                <a:path w="869" h="418" extrusionOk="0">
                  <a:moveTo>
                    <a:pt x="147" y="1"/>
                  </a:moveTo>
                  <a:cubicBezTo>
                    <a:pt x="86" y="1"/>
                    <a:pt x="20" y="45"/>
                    <a:pt x="1" y="120"/>
                  </a:cubicBezTo>
                  <a:cubicBezTo>
                    <a:pt x="1" y="189"/>
                    <a:pt x="47" y="257"/>
                    <a:pt x="115" y="280"/>
                  </a:cubicBezTo>
                  <a:lnTo>
                    <a:pt x="663" y="417"/>
                  </a:lnTo>
                  <a:lnTo>
                    <a:pt x="709" y="417"/>
                  </a:lnTo>
                  <a:cubicBezTo>
                    <a:pt x="777" y="417"/>
                    <a:pt x="823" y="394"/>
                    <a:pt x="846" y="326"/>
                  </a:cubicBezTo>
                  <a:cubicBezTo>
                    <a:pt x="868" y="235"/>
                    <a:pt x="823" y="166"/>
                    <a:pt x="731" y="143"/>
                  </a:cubicBezTo>
                  <a:lnTo>
                    <a:pt x="184" y="6"/>
                  </a:lnTo>
                  <a:cubicBezTo>
                    <a:pt x="172" y="2"/>
                    <a:pt x="159" y="1"/>
                    <a:pt x="1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67"/>
            <p:cNvSpPr/>
            <p:nvPr/>
          </p:nvSpPr>
          <p:spPr>
            <a:xfrm>
              <a:off x="7378955" y="4599376"/>
              <a:ext cx="40605" cy="19553"/>
            </a:xfrm>
            <a:custGeom>
              <a:avLst/>
              <a:gdLst/>
              <a:ahLst/>
              <a:cxnLst/>
              <a:rect l="l" t="t" r="r" b="b"/>
              <a:pathLst>
                <a:path w="868" h="418" extrusionOk="0">
                  <a:moveTo>
                    <a:pt x="159" y="0"/>
                  </a:moveTo>
                  <a:cubicBezTo>
                    <a:pt x="91" y="0"/>
                    <a:pt x="42" y="41"/>
                    <a:pt x="23" y="98"/>
                  </a:cubicBezTo>
                  <a:cubicBezTo>
                    <a:pt x="0" y="189"/>
                    <a:pt x="46" y="258"/>
                    <a:pt x="137" y="280"/>
                  </a:cubicBezTo>
                  <a:lnTo>
                    <a:pt x="685" y="417"/>
                  </a:lnTo>
                  <a:lnTo>
                    <a:pt x="708" y="417"/>
                  </a:lnTo>
                  <a:cubicBezTo>
                    <a:pt x="776" y="417"/>
                    <a:pt x="845" y="372"/>
                    <a:pt x="845" y="303"/>
                  </a:cubicBezTo>
                  <a:cubicBezTo>
                    <a:pt x="867" y="235"/>
                    <a:pt x="822" y="143"/>
                    <a:pt x="753" y="143"/>
                  </a:cubicBezTo>
                  <a:lnTo>
                    <a:pt x="205" y="6"/>
                  </a:lnTo>
                  <a:cubicBezTo>
                    <a:pt x="189" y="2"/>
                    <a:pt x="174" y="0"/>
                    <a:pt x="15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67"/>
            <p:cNvSpPr/>
            <p:nvPr/>
          </p:nvSpPr>
          <p:spPr>
            <a:xfrm>
              <a:off x="7365062" y="3618546"/>
              <a:ext cx="942898" cy="833809"/>
            </a:xfrm>
            <a:custGeom>
              <a:avLst/>
              <a:gdLst/>
              <a:ahLst/>
              <a:cxnLst/>
              <a:rect l="l" t="t" r="r" b="b"/>
              <a:pathLst>
                <a:path w="20156" h="17825" extrusionOk="0">
                  <a:moveTo>
                    <a:pt x="4821" y="0"/>
                  </a:moveTo>
                  <a:cubicBezTo>
                    <a:pt x="3210" y="0"/>
                    <a:pt x="2019" y="286"/>
                    <a:pt x="1598" y="1025"/>
                  </a:cubicBezTo>
                  <a:cubicBezTo>
                    <a:pt x="0" y="3810"/>
                    <a:pt x="4177" y="17756"/>
                    <a:pt x="4177" y="17756"/>
                  </a:cubicBezTo>
                  <a:lnTo>
                    <a:pt x="6916" y="17825"/>
                  </a:lnTo>
                  <a:cubicBezTo>
                    <a:pt x="6916" y="17825"/>
                    <a:pt x="7624" y="12095"/>
                    <a:pt x="7441" y="9425"/>
                  </a:cubicBezTo>
                  <a:cubicBezTo>
                    <a:pt x="7304" y="7120"/>
                    <a:pt x="6163" y="6298"/>
                    <a:pt x="6140" y="6252"/>
                  </a:cubicBezTo>
                  <a:lnTo>
                    <a:pt x="6140" y="6252"/>
                  </a:lnTo>
                  <a:cubicBezTo>
                    <a:pt x="6186" y="6298"/>
                    <a:pt x="7829" y="7188"/>
                    <a:pt x="10021" y="7941"/>
                  </a:cubicBezTo>
                  <a:cubicBezTo>
                    <a:pt x="10751" y="8192"/>
                    <a:pt x="11550" y="8421"/>
                    <a:pt x="12372" y="8603"/>
                  </a:cubicBezTo>
                  <a:cubicBezTo>
                    <a:pt x="13364" y="8825"/>
                    <a:pt x="14386" y="8972"/>
                    <a:pt x="15369" y="8972"/>
                  </a:cubicBezTo>
                  <a:cubicBezTo>
                    <a:pt x="16106" y="8972"/>
                    <a:pt x="16820" y="8890"/>
                    <a:pt x="17484" y="8694"/>
                  </a:cubicBezTo>
                  <a:cubicBezTo>
                    <a:pt x="17507" y="8672"/>
                    <a:pt x="17530" y="8672"/>
                    <a:pt x="17553" y="8672"/>
                  </a:cubicBezTo>
                  <a:cubicBezTo>
                    <a:pt x="18694" y="8329"/>
                    <a:pt x="19470" y="7827"/>
                    <a:pt x="20018" y="7256"/>
                  </a:cubicBezTo>
                  <a:lnTo>
                    <a:pt x="20155" y="6572"/>
                  </a:lnTo>
                  <a:lnTo>
                    <a:pt x="18238" y="2532"/>
                  </a:lnTo>
                  <a:cubicBezTo>
                    <a:pt x="17736" y="2395"/>
                    <a:pt x="17211" y="2258"/>
                    <a:pt x="16617" y="2098"/>
                  </a:cubicBezTo>
                  <a:cubicBezTo>
                    <a:pt x="16229" y="2007"/>
                    <a:pt x="15818" y="1893"/>
                    <a:pt x="15385" y="1778"/>
                  </a:cubicBezTo>
                  <a:cubicBezTo>
                    <a:pt x="15156" y="1733"/>
                    <a:pt x="14905" y="1664"/>
                    <a:pt x="14677" y="1596"/>
                  </a:cubicBezTo>
                  <a:cubicBezTo>
                    <a:pt x="11304" y="785"/>
                    <a:pt x="7488" y="0"/>
                    <a:pt x="482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67"/>
            <p:cNvSpPr/>
            <p:nvPr/>
          </p:nvSpPr>
          <p:spPr>
            <a:xfrm>
              <a:off x="7544416" y="3774315"/>
              <a:ext cx="466677" cy="629999"/>
            </a:xfrm>
            <a:custGeom>
              <a:avLst/>
              <a:gdLst/>
              <a:ahLst/>
              <a:cxnLst/>
              <a:rect l="l" t="t" r="r" b="b"/>
              <a:pathLst>
                <a:path w="9976" h="13468" extrusionOk="0">
                  <a:moveTo>
                    <a:pt x="206" y="1"/>
                  </a:moveTo>
                  <a:cubicBezTo>
                    <a:pt x="138" y="1"/>
                    <a:pt x="1" y="46"/>
                    <a:pt x="1" y="252"/>
                  </a:cubicBezTo>
                  <a:cubicBezTo>
                    <a:pt x="1" y="274"/>
                    <a:pt x="1" y="320"/>
                    <a:pt x="24" y="366"/>
                  </a:cubicBezTo>
                  <a:cubicBezTo>
                    <a:pt x="24" y="389"/>
                    <a:pt x="47" y="434"/>
                    <a:pt x="92" y="434"/>
                  </a:cubicBezTo>
                  <a:cubicBezTo>
                    <a:pt x="92" y="434"/>
                    <a:pt x="92" y="434"/>
                    <a:pt x="92" y="411"/>
                  </a:cubicBezTo>
                  <a:cubicBezTo>
                    <a:pt x="138" y="411"/>
                    <a:pt x="161" y="389"/>
                    <a:pt x="161" y="343"/>
                  </a:cubicBezTo>
                  <a:cubicBezTo>
                    <a:pt x="161" y="297"/>
                    <a:pt x="161" y="274"/>
                    <a:pt x="161" y="252"/>
                  </a:cubicBezTo>
                  <a:cubicBezTo>
                    <a:pt x="161" y="183"/>
                    <a:pt x="184" y="160"/>
                    <a:pt x="184" y="137"/>
                  </a:cubicBezTo>
                  <a:cubicBezTo>
                    <a:pt x="197" y="144"/>
                    <a:pt x="208" y="147"/>
                    <a:pt x="218" y="147"/>
                  </a:cubicBezTo>
                  <a:cubicBezTo>
                    <a:pt x="243" y="147"/>
                    <a:pt x="259" y="131"/>
                    <a:pt x="275" y="115"/>
                  </a:cubicBezTo>
                  <a:cubicBezTo>
                    <a:pt x="298" y="69"/>
                    <a:pt x="275" y="23"/>
                    <a:pt x="252" y="1"/>
                  </a:cubicBezTo>
                  <a:close/>
                  <a:moveTo>
                    <a:pt x="494" y="191"/>
                  </a:moveTo>
                  <a:cubicBezTo>
                    <a:pt x="469" y="191"/>
                    <a:pt x="448" y="202"/>
                    <a:pt x="435" y="229"/>
                  </a:cubicBezTo>
                  <a:cubicBezTo>
                    <a:pt x="412" y="252"/>
                    <a:pt x="435" y="297"/>
                    <a:pt x="457" y="320"/>
                  </a:cubicBezTo>
                  <a:cubicBezTo>
                    <a:pt x="549" y="389"/>
                    <a:pt x="663" y="457"/>
                    <a:pt x="754" y="525"/>
                  </a:cubicBezTo>
                  <a:lnTo>
                    <a:pt x="800" y="525"/>
                  </a:lnTo>
                  <a:cubicBezTo>
                    <a:pt x="823" y="525"/>
                    <a:pt x="846" y="525"/>
                    <a:pt x="868" y="503"/>
                  </a:cubicBezTo>
                  <a:cubicBezTo>
                    <a:pt x="891" y="457"/>
                    <a:pt x="868" y="411"/>
                    <a:pt x="846" y="389"/>
                  </a:cubicBezTo>
                  <a:cubicBezTo>
                    <a:pt x="731" y="343"/>
                    <a:pt x="640" y="274"/>
                    <a:pt x="549" y="206"/>
                  </a:cubicBezTo>
                  <a:cubicBezTo>
                    <a:pt x="530" y="196"/>
                    <a:pt x="511" y="191"/>
                    <a:pt x="494" y="191"/>
                  </a:cubicBezTo>
                  <a:close/>
                  <a:moveTo>
                    <a:pt x="1087" y="579"/>
                  </a:moveTo>
                  <a:cubicBezTo>
                    <a:pt x="1063" y="579"/>
                    <a:pt x="1041" y="590"/>
                    <a:pt x="1028" y="617"/>
                  </a:cubicBezTo>
                  <a:cubicBezTo>
                    <a:pt x="1005" y="640"/>
                    <a:pt x="1028" y="685"/>
                    <a:pt x="1051" y="708"/>
                  </a:cubicBezTo>
                  <a:cubicBezTo>
                    <a:pt x="1165" y="777"/>
                    <a:pt x="1256" y="822"/>
                    <a:pt x="1370" y="891"/>
                  </a:cubicBezTo>
                  <a:cubicBezTo>
                    <a:pt x="1370" y="891"/>
                    <a:pt x="1393" y="914"/>
                    <a:pt x="1393" y="914"/>
                  </a:cubicBezTo>
                  <a:cubicBezTo>
                    <a:pt x="1416" y="914"/>
                    <a:pt x="1439" y="891"/>
                    <a:pt x="1462" y="868"/>
                  </a:cubicBezTo>
                  <a:cubicBezTo>
                    <a:pt x="1485" y="822"/>
                    <a:pt x="1462" y="799"/>
                    <a:pt x="1439" y="777"/>
                  </a:cubicBezTo>
                  <a:cubicBezTo>
                    <a:pt x="1325" y="708"/>
                    <a:pt x="1234" y="640"/>
                    <a:pt x="1142" y="594"/>
                  </a:cubicBezTo>
                  <a:cubicBezTo>
                    <a:pt x="1123" y="585"/>
                    <a:pt x="1104" y="579"/>
                    <a:pt x="1087" y="579"/>
                  </a:cubicBezTo>
                  <a:close/>
                  <a:moveTo>
                    <a:pt x="197" y="608"/>
                  </a:moveTo>
                  <a:cubicBezTo>
                    <a:pt x="185" y="608"/>
                    <a:pt x="173" y="611"/>
                    <a:pt x="161" y="617"/>
                  </a:cubicBezTo>
                  <a:cubicBezTo>
                    <a:pt x="138" y="640"/>
                    <a:pt x="115" y="685"/>
                    <a:pt x="115" y="708"/>
                  </a:cubicBezTo>
                  <a:cubicBezTo>
                    <a:pt x="161" y="822"/>
                    <a:pt x="206" y="914"/>
                    <a:pt x="275" y="1050"/>
                  </a:cubicBezTo>
                  <a:cubicBezTo>
                    <a:pt x="298" y="1073"/>
                    <a:pt x="321" y="1073"/>
                    <a:pt x="343" y="1073"/>
                  </a:cubicBezTo>
                  <a:lnTo>
                    <a:pt x="366" y="1073"/>
                  </a:lnTo>
                  <a:cubicBezTo>
                    <a:pt x="412" y="1050"/>
                    <a:pt x="435" y="1005"/>
                    <a:pt x="412" y="982"/>
                  </a:cubicBezTo>
                  <a:cubicBezTo>
                    <a:pt x="343" y="868"/>
                    <a:pt x="298" y="754"/>
                    <a:pt x="252" y="662"/>
                  </a:cubicBezTo>
                  <a:cubicBezTo>
                    <a:pt x="252" y="629"/>
                    <a:pt x="228" y="608"/>
                    <a:pt x="197" y="608"/>
                  </a:cubicBezTo>
                  <a:close/>
                  <a:moveTo>
                    <a:pt x="1736" y="936"/>
                  </a:moveTo>
                  <a:cubicBezTo>
                    <a:pt x="1713" y="936"/>
                    <a:pt x="1667" y="936"/>
                    <a:pt x="1644" y="982"/>
                  </a:cubicBezTo>
                  <a:cubicBezTo>
                    <a:pt x="1622" y="1005"/>
                    <a:pt x="1622" y="1050"/>
                    <a:pt x="1667" y="1073"/>
                  </a:cubicBezTo>
                  <a:cubicBezTo>
                    <a:pt x="1759" y="1142"/>
                    <a:pt x="1873" y="1187"/>
                    <a:pt x="1964" y="1256"/>
                  </a:cubicBezTo>
                  <a:lnTo>
                    <a:pt x="2010" y="1256"/>
                  </a:lnTo>
                  <a:cubicBezTo>
                    <a:pt x="2032" y="1256"/>
                    <a:pt x="2055" y="1233"/>
                    <a:pt x="2078" y="1210"/>
                  </a:cubicBezTo>
                  <a:cubicBezTo>
                    <a:pt x="2101" y="1187"/>
                    <a:pt x="2078" y="1142"/>
                    <a:pt x="2055" y="1119"/>
                  </a:cubicBezTo>
                  <a:cubicBezTo>
                    <a:pt x="1941" y="1073"/>
                    <a:pt x="1850" y="1005"/>
                    <a:pt x="1736" y="936"/>
                  </a:cubicBezTo>
                  <a:close/>
                  <a:moveTo>
                    <a:pt x="2352" y="1279"/>
                  </a:moveTo>
                  <a:cubicBezTo>
                    <a:pt x="2329" y="1279"/>
                    <a:pt x="2283" y="1279"/>
                    <a:pt x="2261" y="1324"/>
                  </a:cubicBezTo>
                  <a:cubicBezTo>
                    <a:pt x="2238" y="1347"/>
                    <a:pt x="2261" y="1393"/>
                    <a:pt x="2283" y="1416"/>
                  </a:cubicBezTo>
                  <a:cubicBezTo>
                    <a:pt x="2398" y="1484"/>
                    <a:pt x="2489" y="1530"/>
                    <a:pt x="2603" y="1575"/>
                  </a:cubicBezTo>
                  <a:cubicBezTo>
                    <a:pt x="2603" y="1598"/>
                    <a:pt x="2626" y="1598"/>
                    <a:pt x="2626" y="1598"/>
                  </a:cubicBezTo>
                  <a:cubicBezTo>
                    <a:pt x="2649" y="1598"/>
                    <a:pt x="2694" y="1575"/>
                    <a:pt x="2694" y="1553"/>
                  </a:cubicBezTo>
                  <a:cubicBezTo>
                    <a:pt x="2717" y="1507"/>
                    <a:pt x="2694" y="1484"/>
                    <a:pt x="2672" y="1461"/>
                  </a:cubicBezTo>
                  <a:cubicBezTo>
                    <a:pt x="2557" y="1393"/>
                    <a:pt x="2466" y="1347"/>
                    <a:pt x="2352" y="1279"/>
                  </a:cubicBezTo>
                  <a:close/>
                  <a:moveTo>
                    <a:pt x="497" y="1246"/>
                  </a:moveTo>
                  <a:cubicBezTo>
                    <a:pt x="484" y="1246"/>
                    <a:pt x="471" y="1249"/>
                    <a:pt x="457" y="1256"/>
                  </a:cubicBezTo>
                  <a:cubicBezTo>
                    <a:pt x="435" y="1279"/>
                    <a:pt x="412" y="1324"/>
                    <a:pt x="435" y="1347"/>
                  </a:cubicBezTo>
                  <a:cubicBezTo>
                    <a:pt x="480" y="1461"/>
                    <a:pt x="549" y="1575"/>
                    <a:pt x="594" y="1667"/>
                  </a:cubicBezTo>
                  <a:cubicBezTo>
                    <a:pt x="594" y="1690"/>
                    <a:pt x="640" y="1712"/>
                    <a:pt x="663" y="1712"/>
                  </a:cubicBezTo>
                  <a:lnTo>
                    <a:pt x="686" y="1712"/>
                  </a:lnTo>
                  <a:cubicBezTo>
                    <a:pt x="731" y="1690"/>
                    <a:pt x="731" y="1644"/>
                    <a:pt x="731" y="1598"/>
                  </a:cubicBezTo>
                  <a:cubicBezTo>
                    <a:pt x="663" y="1507"/>
                    <a:pt x="617" y="1393"/>
                    <a:pt x="572" y="1279"/>
                  </a:cubicBezTo>
                  <a:cubicBezTo>
                    <a:pt x="555" y="1263"/>
                    <a:pt x="528" y="1246"/>
                    <a:pt x="497" y="1246"/>
                  </a:cubicBezTo>
                  <a:close/>
                  <a:moveTo>
                    <a:pt x="2943" y="1612"/>
                  </a:moveTo>
                  <a:cubicBezTo>
                    <a:pt x="2921" y="1612"/>
                    <a:pt x="2893" y="1628"/>
                    <a:pt x="2877" y="1644"/>
                  </a:cubicBezTo>
                  <a:cubicBezTo>
                    <a:pt x="2854" y="1690"/>
                    <a:pt x="2877" y="1735"/>
                    <a:pt x="2923" y="1758"/>
                  </a:cubicBezTo>
                  <a:cubicBezTo>
                    <a:pt x="3014" y="1804"/>
                    <a:pt x="3128" y="1849"/>
                    <a:pt x="3219" y="1895"/>
                  </a:cubicBezTo>
                  <a:cubicBezTo>
                    <a:pt x="3242" y="1918"/>
                    <a:pt x="3242" y="1918"/>
                    <a:pt x="3265" y="1918"/>
                  </a:cubicBezTo>
                  <a:cubicBezTo>
                    <a:pt x="3288" y="1918"/>
                    <a:pt x="3311" y="1895"/>
                    <a:pt x="3333" y="1872"/>
                  </a:cubicBezTo>
                  <a:cubicBezTo>
                    <a:pt x="3356" y="1827"/>
                    <a:pt x="3333" y="1781"/>
                    <a:pt x="3288" y="1781"/>
                  </a:cubicBezTo>
                  <a:cubicBezTo>
                    <a:pt x="3197" y="1712"/>
                    <a:pt x="3082" y="1667"/>
                    <a:pt x="2968" y="1621"/>
                  </a:cubicBezTo>
                  <a:cubicBezTo>
                    <a:pt x="2962" y="1614"/>
                    <a:pt x="2953" y="1612"/>
                    <a:pt x="2943" y="1612"/>
                  </a:cubicBezTo>
                  <a:close/>
                  <a:moveTo>
                    <a:pt x="3607" y="1918"/>
                  </a:moveTo>
                  <a:cubicBezTo>
                    <a:pt x="3585" y="1918"/>
                    <a:pt x="3539" y="1918"/>
                    <a:pt x="3516" y="1963"/>
                  </a:cubicBezTo>
                  <a:cubicBezTo>
                    <a:pt x="3493" y="2009"/>
                    <a:pt x="3516" y="2032"/>
                    <a:pt x="3539" y="2055"/>
                  </a:cubicBezTo>
                  <a:cubicBezTo>
                    <a:pt x="3653" y="2100"/>
                    <a:pt x="3767" y="2169"/>
                    <a:pt x="3858" y="2215"/>
                  </a:cubicBezTo>
                  <a:lnTo>
                    <a:pt x="3904" y="2215"/>
                  </a:lnTo>
                  <a:cubicBezTo>
                    <a:pt x="3927" y="2215"/>
                    <a:pt x="3950" y="2192"/>
                    <a:pt x="3973" y="2169"/>
                  </a:cubicBezTo>
                  <a:cubicBezTo>
                    <a:pt x="3973" y="2146"/>
                    <a:pt x="3973" y="2100"/>
                    <a:pt x="3927" y="2078"/>
                  </a:cubicBezTo>
                  <a:cubicBezTo>
                    <a:pt x="3813" y="2032"/>
                    <a:pt x="3721" y="1986"/>
                    <a:pt x="3607" y="1918"/>
                  </a:cubicBezTo>
                  <a:close/>
                  <a:moveTo>
                    <a:pt x="816" y="1886"/>
                  </a:moveTo>
                  <a:cubicBezTo>
                    <a:pt x="804" y="1886"/>
                    <a:pt x="790" y="1888"/>
                    <a:pt x="777" y="1895"/>
                  </a:cubicBezTo>
                  <a:cubicBezTo>
                    <a:pt x="731" y="1918"/>
                    <a:pt x="731" y="1941"/>
                    <a:pt x="731" y="1986"/>
                  </a:cubicBezTo>
                  <a:cubicBezTo>
                    <a:pt x="800" y="2100"/>
                    <a:pt x="846" y="2215"/>
                    <a:pt x="891" y="2306"/>
                  </a:cubicBezTo>
                  <a:cubicBezTo>
                    <a:pt x="891" y="2329"/>
                    <a:pt x="937" y="2352"/>
                    <a:pt x="960" y="2352"/>
                  </a:cubicBezTo>
                  <a:lnTo>
                    <a:pt x="982" y="2352"/>
                  </a:lnTo>
                  <a:cubicBezTo>
                    <a:pt x="1028" y="2329"/>
                    <a:pt x="1051" y="2283"/>
                    <a:pt x="1028" y="2237"/>
                  </a:cubicBezTo>
                  <a:cubicBezTo>
                    <a:pt x="982" y="2146"/>
                    <a:pt x="937" y="2032"/>
                    <a:pt x="868" y="1918"/>
                  </a:cubicBezTo>
                  <a:cubicBezTo>
                    <a:pt x="868" y="1902"/>
                    <a:pt x="846" y="1886"/>
                    <a:pt x="816" y="1886"/>
                  </a:cubicBezTo>
                  <a:close/>
                  <a:moveTo>
                    <a:pt x="4246" y="2215"/>
                  </a:moveTo>
                  <a:cubicBezTo>
                    <a:pt x="4224" y="2215"/>
                    <a:pt x="4178" y="2215"/>
                    <a:pt x="4155" y="2260"/>
                  </a:cubicBezTo>
                  <a:cubicBezTo>
                    <a:pt x="4132" y="2306"/>
                    <a:pt x="4155" y="2352"/>
                    <a:pt x="4201" y="2352"/>
                  </a:cubicBezTo>
                  <a:cubicBezTo>
                    <a:pt x="4292" y="2397"/>
                    <a:pt x="4406" y="2466"/>
                    <a:pt x="4520" y="2511"/>
                  </a:cubicBezTo>
                  <a:lnTo>
                    <a:pt x="4543" y="2511"/>
                  </a:lnTo>
                  <a:cubicBezTo>
                    <a:pt x="4566" y="2511"/>
                    <a:pt x="4589" y="2488"/>
                    <a:pt x="4612" y="2466"/>
                  </a:cubicBezTo>
                  <a:cubicBezTo>
                    <a:pt x="4635" y="2420"/>
                    <a:pt x="4612" y="2374"/>
                    <a:pt x="4566" y="2374"/>
                  </a:cubicBezTo>
                  <a:cubicBezTo>
                    <a:pt x="4475" y="2329"/>
                    <a:pt x="4361" y="2283"/>
                    <a:pt x="4246" y="2215"/>
                  </a:cubicBezTo>
                  <a:close/>
                  <a:moveTo>
                    <a:pt x="4861" y="2502"/>
                  </a:moveTo>
                  <a:cubicBezTo>
                    <a:pt x="4838" y="2502"/>
                    <a:pt x="4810" y="2518"/>
                    <a:pt x="4794" y="2534"/>
                  </a:cubicBezTo>
                  <a:cubicBezTo>
                    <a:pt x="4794" y="2580"/>
                    <a:pt x="4794" y="2625"/>
                    <a:pt x="4840" y="2648"/>
                  </a:cubicBezTo>
                  <a:cubicBezTo>
                    <a:pt x="4954" y="2694"/>
                    <a:pt x="5068" y="2740"/>
                    <a:pt x="5159" y="2785"/>
                  </a:cubicBezTo>
                  <a:lnTo>
                    <a:pt x="5205" y="2785"/>
                  </a:lnTo>
                  <a:cubicBezTo>
                    <a:pt x="5228" y="2785"/>
                    <a:pt x="5251" y="2762"/>
                    <a:pt x="5274" y="2740"/>
                  </a:cubicBezTo>
                  <a:cubicBezTo>
                    <a:pt x="5274" y="2694"/>
                    <a:pt x="5251" y="2648"/>
                    <a:pt x="5228" y="2648"/>
                  </a:cubicBezTo>
                  <a:cubicBezTo>
                    <a:pt x="5114" y="2603"/>
                    <a:pt x="5000" y="2557"/>
                    <a:pt x="4886" y="2511"/>
                  </a:cubicBezTo>
                  <a:cubicBezTo>
                    <a:pt x="4879" y="2505"/>
                    <a:pt x="4870" y="2502"/>
                    <a:pt x="4861" y="2502"/>
                  </a:cubicBezTo>
                  <a:close/>
                  <a:moveTo>
                    <a:pt x="1096" y="2525"/>
                  </a:moveTo>
                  <a:cubicBezTo>
                    <a:pt x="1088" y="2525"/>
                    <a:pt x="1080" y="2528"/>
                    <a:pt x="1074" y="2534"/>
                  </a:cubicBezTo>
                  <a:cubicBezTo>
                    <a:pt x="1028" y="2557"/>
                    <a:pt x="1005" y="2603"/>
                    <a:pt x="1028" y="2625"/>
                  </a:cubicBezTo>
                  <a:cubicBezTo>
                    <a:pt x="1074" y="2740"/>
                    <a:pt x="1119" y="2854"/>
                    <a:pt x="1165" y="2945"/>
                  </a:cubicBezTo>
                  <a:cubicBezTo>
                    <a:pt x="1188" y="2991"/>
                    <a:pt x="1211" y="2991"/>
                    <a:pt x="1234" y="2991"/>
                  </a:cubicBezTo>
                  <a:lnTo>
                    <a:pt x="1256" y="2991"/>
                  </a:lnTo>
                  <a:cubicBezTo>
                    <a:pt x="1302" y="2991"/>
                    <a:pt x="1325" y="2945"/>
                    <a:pt x="1302" y="2899"/>
                  </a:cubicBezTo>
                  <a:cubicBezTo>
                    <a:pt x="1256" y="2785"/>
                    <a:pt x="1211" y="2671"/>
                    <a:pt x="1165" y="2580"/>
                  </a:cubicBezTo>
                  <a:cubicBezTo>
                    <a:pt x="1148" y="2546"/>
                    <a:pt x="1119" y="2525"/>
                    <a:pt x="1096" y="2525"/>
                  </a:cubicBezTo>
                  <a:close/>
                  <a:moveTo>
                    <a:pt x="5513" y="2776"/>
                  </a:moveTo>
                  <a:cubicBezTo>
                    <a:pt x="5488" y="2776"/>
                    <a:pt x="5472" y="2792"/>
                    <a:pt x="5456" y="2808"/>
                  </a:cubicBezTo>
                  <a:cubicBezTo>
                    <a:pt x="5433" y="2854"/>
                    <a:pt x="5456" y="2899"/>
                    <a:pt x="5502" y="2922"/>
                  </a:cubicBezTo>
                  <a:cubicBezTo>
                    <a:pt x="5616" y="2945"/>
                    <a:pt x="5707" y="2991"/>
                    <a:pt x="5821" y="3036"/>
                  </a:cubicBezTo>
                  <a:lnTo>
                    <a:pt x="5844" y="3036"/>
                  </a:lnTo>
                  <a:cubicBezTo>
                    <a:pt x="5890" y="3036"/>
                    <a:pt x="5913" y="3036"/>
                    <a:pt x="5913" y="2991"/>
                  </a:cubicBezTo>
                  <a:cubicBezTo>
                    <a:pt x="5936" y="2968"/>
                    <a:pt x="5913" y="2922"/>
                    <a:pt x="5867" y="2899"/>
                  </a:cubicBezTo>
                  <a:cubicBezTo>
                    <a:pt x="5776" y="2854"/>
                    <a:pt x="5662" y="2808"/>
                    <a:pt x="5548" y="2785"/>
                  </a:cubicBezTo>
                  <a:cubicBezTo>
                    <a:pt x="5534" y="2779"/>
                    <a:pt x="5523" y="2776"/>
                    <a:pt x="5513" y="2776"/>
                  </a:cubicBezTo>
                  <a:close/>
                  <a:moveTo>
                    <a:pt x="6174" y="3027"/>
                  </a:moveTo>
                  <a:cubicBezTo>
                    <a:pt x="6143" y="3027"/>
                    <a:pt x="6118" y="3049"/>
                    <a:pt x="6118" y="3082"/>
                  </a:cubicBezTo>
                  <a:cubicBezTo>
                    <a:pt x="6095" y="3105"/>
                    <a:pt x="6118" y="3150"/>
                    <a:pt x="6164" y="3173"/>
                  </a:cubicBezTo>
                  <a:cubicBezTo>
                    <a:pt x="6278" y="3219"/>
                    <a:pt x="6369" y="3242"/>
                    <a:pt x="6483" y="3287"/>
                  </a:cubicBezTo>
                  <a:lnTo>
                    <a:pt x="6506" y="3287"/>
                  </a:lnTo>
                  <a:cubicBezTo>
                    <a:pt x="6552" y="3287"/>
                    <a:pt x="6575" y="3265"/>
                    <a:pt x="6575" y="3242"/>
                  </a:cubicBezTo>
                  <a:cubicBezTo>
                    <a:pt x="6597" y="3196"/>
                    <a:pt x="6575" y="3173"/>
                    <a:pt x="6529" y="3150"/>
                  </a:cubicBezTo>
                  <a:cubicBezTo>
                    <a:pt x="6438" y="3105"/>
                    <a:pt x="6324" y="3059"/>
                    <a:pt x="6209" y="3036"/>
                  </a:cubicBezTo>
                  <a:cubicBezTo>
                    <a:pt x="6197" y="3030"/>
                    <a:pt x="6185" y="3027"/>
                    <a:pt x="6174" y="3027"/>
                  </a:cubicBezTo>
                  <a:close/>
                  <a:moveTo>
                    <a:pt x="6871" y="3265"/>
                  </a:moveTo>
                  <a:cubicBezTo>
                    <a:pt x="6826" y="3265"/>
                    <a:pt x="6780" y="3265"/>
                    <a:pt x="6780" y="3310"/>
                  </a:cubicBezTo>
                  <a:cubicBezTo>
                    <a:pt x="6757" y="3356"/>
                    <a:pt x="6780" y="3401"/>
                    <a:pt x="6826" y="3401"/>
                  </a:cubicBezTo>
                  <a:cubicBezTo>
                    <a:pt x="6940" y="3447"/>
                    <a:pt x="7054" y="3493"/>
                    <a:pt x="7145" y="3516"/>
                  </a:cubicBezTo>
                  <a:cubicBezTo>
                    <a:pt x="7168" y="3516"/>
                    <a:pt x="7168" y="3538"/>
                    <a:pt x="7168" y="3538"/>
                  </a:cubicBezTo>
                  <a:cubicBezTo>
                    <a:pt x="7214" y="3538"/>
                    <a:pt x="7237" y="3516"/>
                    <a:pt x="7259" y="3470"/>
                  </a:cubicBezTo>
                  <a:cubicBezTo>
                    <a:pt x="7259" y="3447"/>
                    <a:pt x="7237" y="3401"/>
                    <a:pt x="7191" y="3379"/>
                  </a:cubicBezTo>
                  <a:cubicBezTo>
                    <a:pt x="7100" y="3356"/>
                    <a:pt x="6986" y="3310"/>
                    <a:pt x="6871" y="3265"/>
                  </a:cubicBezTo>
                  <a:close/>
                  <a:moveTo>
                    <a:pt x="1372" y="3187"/>
                  </a:moveTo>
                  <a:cubicBezTo>
                    <a:pt x="1363" y="3187"/>
                    <a:pt x="1354" y="3189"/>
                    <a:pt x="1348" y="3196"/>
                  </a:cubicBezTo>
                  <a:cubicBezTo>
                    <a:pt x="1302" y="3196"/>
                    <a:pt x="1279" y="3242"/>
                    <a:pt x="1302" y="3287"/>
                  </a:cubicBezTo>
                  <a:cubicBezTo>
                    <a:pt x="1348" y="3401"/>
                    <a:pt x="1370" y="3493"/>
                    <a:pt x="1416" y="3607"/>
                  </a:cubicBezTo>
                  <a:cubicBezTo>
                    <a:pt x="1439" y="3653"/>
                    <a:pt x="1462" y="3653"/>
                    <a:pt x="1485" y="3653"/>
                  </a:cubicBezTo>
                  <a:lnTo>
                    <a:pt x="1507" y="3653"/>
                  </a:lnTo>
                  <a:cubicBezTo>
                    <a:pt x="1553" y="3653"/>
                    <a:pt x="1576" y="3607"/>
                    <a:pt x="1553" y="3561"/>
                  </a:cubicBezTo>
                  <a:cubicBezTo>
                    <a:pt x="1507" y="3447"/>
                    <a:pt x="1485" y="3333"/>
                    <a:pt x="1439" y="3219"/>
                  </a:cubicBezTo>
                  <a:cubicBezTo>
                    <a:pt x="1423" y="3203"/>
                    <a:pt x="1395" y="3187"/>
                    <a:pt x="1372" y="3187"/>
                  </a:cubicBezTo>
                  <a:close/>
                  <a:moveTo>
                    <a:pt x="7533" y="3493"/>
                  </a:moveTo>
                  <a:cubicBezTo>
                    <a:pt x="7488" y="3493"/>
                    <a:pt x="7465" y="3516"/>
                    <a:pt x="7442" y="3538"/>
                  </a:cubicBezTo>
                  <a:cubicBezTo>
                    <a:pt x="7442" y="3584"/>
                    <a:pt x="7442" y="3630"/>
                    <a:pt x="7488" y="3630"/>
                  </a:cubicBezTo>
                  <a:cubicBezTo>
                    <a:pt x="7602" y="3675"/>
                    <a:pt x="7716" y="3721"/>
                    <a:pt x="7830" y="3744"/>
                  </a:cubicBezTo>
                  <a:lnTo>
                    <a:pt x="7853" y="3744"/>
                  </a:lnTo>
                  <a:cubicBezTo>
                    <a:pt x="7876" y="3744"/>
                    <a:pt x="7921" y="3721"/>
                    <a:pt x="7921" y="3698"/>
                  </a:cubicBezTo>
                  <a:cubicBezTo>
                    <a:pt x="7921" y="3653"/>
                    <a:pt x="7921" y="3607"/>
                    <a:pt x="7876" y="3607"/>
                  </a:cubicBezTo>
                  <a:cubicBezTo>
                    <a:pt x="7762" y="3561"/>
                    <a:pt x="7647" y="3538"/>
                    <a:pt x="7533" y="3493"/>
                  </a:cubicBezTo>
                  <a:close/>
                  <a:moveTo>
                    <a:pt x="8218" y="3698"/>
                  </a:moveTo>
                  <a:cubicBezTo>
                    <a:pt x="8172" y="3698"/>
                    <a:pt x="8127" y="3721"/>
                    <a:pt x="8127" y="3767"/>
                  </a:cubicBezTo>
                  <a:cubicBezTo>
                    <a:pt x="8104" y="3790"/>
                    <a:pt x="8127" y="3835"/>
                    <a:pt x="8172" y="3858"/>
                  </a:cubicBezTo>
                  <a:cubicBezTo>
                    <a:pt x="8287" y="3881"/>
                    <a:pt x="8401" y="3926"/>
                    <a:pt x="8515" y="3949"/>
                  </a:cubicBezTo>
                  <a:lnTo>
                    <a:pt x="8538" y="3949"/>
                  </a:lnTo>
                  <a:cubicBezTo>
                    <a:pt x="8560" y="3949"/>
                    <a:pt x="8583" y="3926"/>
                    <a:pt x="8606" y="3904"/>
                  </a:cubicBezTo>
                  <a:cubicBezTo>
                    <a:pt x="8606" y="3858"/>
                    <a:pt x="8583" y="3812"/>
                    <a:pt x="8538" y="3812"/>
                  </a:cubicBezTo>
                  <a:cubicBezTo>
                    <a:pt x="8424" y="3767"/>
                    <a:pt x="8332" y="3744"/>
                    <a:pt x="8218" y="3698"/>
                  </a:cubicBezTo>
                  <a:close/>
                  <a:moveTo>
                    <a:pt x="8880" y="3904"/>
                  </a:moveTo>
                  <a:cubicBezTo>
                    <a:pt x="8857" y="3904"/>
                    <a:pt x="8812" y="3926"/>
                    <a:pt x="8789" y="3949"/>
                  </a:cubicBezTo>
                  <a:cubicBezTo>
                    <a:pt x="8789" y="3995"/>
                    <a:pt x="8812" y="4041"/>
                    <a:pt x="8857" y="4041"/>
                  </a:cubicBezTo>
                  <a:cubicBezTo>
                    <a:pt x="8971" y="4086"/>
                    <a:pt x="9085" y="4109"/>
                    <a:pt x="9177" y="4155"/>
                  </a:cubicBezTo>
                  <a:lnTo>
                    <a:pt x="9200" y="4155"/>
                  </a:lnTo>
                  <a:cubicBezTo>
                    <a:pt x="9245" y="4155"/>
                    <a:pt x="9268" y="4132"/>
                    <a:pt x="9268" y="4086"/>
                  </a:cubicBezTo>
                  <a:cubicBezTo>
                    <a:pt x="9291" y="4063"/>
                    <a:pt x="9268" y="4018"/>
                    <a:pt x="9222" y="3995"/>
                  </a:cubicBezTo>
                  <a:cubicBezTo>
                    <a:pt x="9108" y="3972"/>
                    <a:pt x="8994" y="3949"/>
                    <a:pt x="8880" y="3904"/>
                  </a:cubicBezTo>
                  <a:close/>
                  <a:moveTo>
                    <a:pt x="9565" y="4086"/>
                  </a:moveTo>
                  <a:cubicBezTo>
                    <a:pt x="9519" y="4086"/>
                    <a:pt x="9496" y="4109"/>
                    <a:pt x="9473" y="4155"/>
                  </a:cubicBezTo>
                  <a:cubicBezTo>
                    <a:pt x="9473" y="4178"/>
                    <a:pt x="9496" y="4223"/>
                    <a:pt x="9542" y="4223"/>
                  </a:cubicBezTo>
                  <a:cubicBezTo>
                    <a:pt x="9747" y="4292"/>
                    <a:pt x="9884" y="4314"/>
                    <a:pt x="9884" y="4314"/>
                  </a:cubicBezTo>
                  <a:cubicBezTo>
                    <a:pt x="9930" y="4314"/>
                    <a:pt x="9953" y="4292"/>
                    <a:pt x="9976" y="4269"/>
                  </a:cubicBezTo>
                  <a:cubicBezTo>
                    <a:pt x="9976" y="4223"/>
                    <a:pt x="9953" y="4178"/>
                    <a:pt x="9907" y="4178"/>
                  </a:cubicBezTo>
                  <a:cubicBezTo>
                    <a:pt x="9907" y="4178"/>
                    <a:pt x="9793" y="4155"/>
                    <a:pt x="9565" y="4086"/>
                  </a:cubicBezTo>
                  <a:close/>
                  <a:moveTo>
                    <a:pt x="1612" y="3849"/>
                  </a:moveTo>
                  <a:cubicBezTo>
                    <a:pt x="1600" y="3849"/>
                    <a:pt x="1588" y="3852"/>
                    <a:pt x="1576" y="3858"/>
                  </a:cubicBezTo>
                  <a:cubicBezTo>
                    <a:pt x="1530" y="3858"/>
                    <a:pt x="1507" y="3904"/>
                    <a:pt x="1530" y="3949"/>
                  </a:cubicBezTo>
                  <a:cubicBezTo>
                    <a:pt x="1576" y="4063"/>
                    <a:pt x="1599" y="4178"/>
                    <a:pt x="1644" y="4269"/>
                  </a:cubicBezTo>
                  <a:cubicBezTo>
                    <a:pt x="1644" y="4314"/>
                    <a:pt x="1667" y="4337"/>
                    <a:pt x="1713" y="4337"/>
                  </a:cubicBezTo>
                  <a:lnTo>
                    <a:pt x="1736" y="4337"/>
                  </a:lnTo>
                  <a:cubicBezTo>
                    <a:pt x="1759" y="4314"/>
                    <a:pt x="1781" y="4269"/>
                    <a:pt x="1781" y="4246"/>
                  </a:cubicBezTo>
                  <a:cubicBezTo>
                    <a:pt x="1736" y="4132"/>
                    <a:pt x="1713" y="4018"/>
                    <a:pt x="1667" y="3904"/>
                  </a:cubicBezTo>
                  <a:cubicBezTo>
                    <a:pt x="1667" y="3870"/>
                    <a:pt x="1643" y="3849"/>
                    <a:pt x="1612" y="3849"/>
                  </a:cubicBezTo>
                  <a:close/>
                  <a:moveTo>
                    <a:pt x="1781" y="4520"/>
                  </a:moveTo>
                  <a:cubicBezTo>
                    <a:pt x="1736" y="4543"/>
                    <a:pt x="1713" y="4588"/>
                    <a:pt x="1736" y="4611"/>
                  </a:cubicBezTo>
                  <a:cubicBezTo>
                    <a:pt x="1759" y="4725"/>
                    <a:pt x="1781" y="4839"/>
                    <a:pt x="1827" y="4954"/>
                  </a:cubicBezTo>
                  <a:cubicBezTo>
                    <a:pt x="1827" y="4999"/>
                    <a:pt x="1850" y="5022"/>
                    <a:pt x="1895" y="5022"/>
                  </a:cubicBezTo>
                  <a:cubicBezTo>
                    <a:pt x="1941" y="4999"/>
                    <a:pt x="1964" y="4954"/>
                    <a:pt x="1964" y="4931"/>
                  </a:cubicBezTo>
                  <a:cubicBezTo>
                    <a:pt x="1941" y="4817"/>
                    <a:pt x="1895" y="4703"/>
                    <a:pt x="1873" y="4588"/>
                  </a:cubicBezTo>
                  <a:cubicBezTo>
                    <a:pt x="1873" y="4543"/>
                    <a:pt x="1827" y="4520"/>
                    <a:pt x="1781" y="4520"/>
                  </a:cubicBezTo>
                  <a:close/>
                  <a:moveTo>
                    <a:pt x="1941" y="5205"/>
                  </a:moveTo>
                  <a:cubicBezTo>
                    <a:pt x="1918" y="5227"/>
                    <a:pt x="1873" y="5250"/>
                    <a:pt x="1895" y="5296"/>
                  </a:cubicBezTo>
                  <a:cubicBezTo>
                    <a:pt x="1918" y="5410"/>
                    <a:pt x="1941" y="5524"/>
                    <a:pt x="1941" y="5638"/>
                  </a:cubicBezTo>
                  <a:cubicBezTo>
                    <a:pt x="1964" y="5684"/>
                    <a:pt x="1987" y="5707"/>
                    <a:pt x="2032" y="5707"/>
                  </a:cubicBezTo>
                  <a:cubicBezTo>
                    <a:pt x="2078" y="5707"/>
                    <a:pt x="2101" y="5661"/>
                    <a:pt x="2101" y="5616"/>
                  </a:cubicBezTo>
                  <a:cubicBezTo>
                    <a:pt x="2078" y="5501"/>
                    <a:pt x="2055" y="5387"/>
                    <a:pt x="2032" y="5273"/>
                  </a:cubicBezTo>
                  <a:cubicBezTo>
                    <a:pt x="2032" y="5227"/>
                    <a:pt x="1987" y="5205"/>
                    <a:pt x="1941" y="5205"/>
                  </a:cubicBezTo>
                  <a:close/>
                  <a:moveTo>
                    <a:pt x="2055" y="5912"/>
                  </a:moveTo>
                  <a:cubicBezTo>
                    <a:pt x="2010" y="5912"/>
                    <a:pt x="1987" y="5958"/>
                    <a:pt x="1987" y="5981"/>
                  </a:cubicBezTo>
                  <a:cubicBezTo>
                    <a:pt x="2010" y="6095"/>
                    <a:pt x="2010" y="6209"/>
                    <a:pt x="2032" y="6346"/>
                  </a:cubicBezTo>
                  <a:cubicBezTo>
                    <a:pt x="2032" y="6392"/>
                    <a:pt x="2055" y="6414"/>
                    <a:pt x="2101" y="6414"/>
                  </a:cubicBezTo>
                  <a:cubicBezTo>
                    <a:pt x="2147" y="6414"/>
                    <a:pt x="2169" y="6369"/>
                    <a:pt x="2169" y="6323"/>
                  </a:cubicBezTo>
                  <a:cubicBezTo>
                    <a:pt x="2169" y="6209"/>
                    <a:pt x="2147" y="6095"/>
                    <a:pt x="2147" y="5981"/>
                  </a:cubicBezTo>
                  <a:cubicBezTo>
                    <a:pt x="2124" y="5935"/>
                    <a:pt x="2101" y="5912"/>
                    <a:pt x="2055" y="5912"/>
                  </a:cubicBezTo>
                  <a:close/>
                  <a:moveTo>
                    <a:pt x="2124" y="6620"/>
                  </a:moveTo>
                  <a:cubicBezTo>
                    <a:pt x="2078" y="6620"/>
                    <a:pt x="2055" y="6643"/>
                    <a:pt x="2055" y="6688"/>
                  </a:cubicBezTo>
                  <a:cubicBezTo>
                    <a:pt x="2055" y="6802"/>
                    <a:pt x="2055" y="6917"/>
                    <a:pt x="2078" y="7054"/>
                  </a:cubicBezTo>
                  <a:cubicBezTo>
                    <a:pt x="2078" y="7076"/>
                    <a:pt x="2101" y="7122"/>
                    <a:pt x="2147" y="7122"/>
                  </a:cubicBezTo>
                  <a:cubicBezTo>
                    <a:pt x="2192" y="7122"/>
                    <a:pt x="2215" y="7076"/>
                    <a:pt x="2215" y="7031"/>
                  </a:cubicBezTo>
                  <a:cubicBezTo>
                    <a:pt x="2215" y="6917"/>
                    <a:pt x="2192" y="6802"/>
                    <a:pt x="2192" y="6688"/>
                  </a:cubicBezTo>
                  <a:cubicBezTo>
                    <a:pt x="2192" y="6643"/>
                    <a:pt x="2147" y="6620"/>
                    <a:pt x="2124" y="6620"/>
                  </a:cubicBezTo>
                  <a:close/>
                  <a:moveTo>
                    <a:pt x="2147" y="7327"/>
                  </a:moveTo>
                  <a:cubicBezTo>
                    <a:pt x="2101" y="7327"/>
                    <a:pt x="2078" y="7350"/>
                    <a:pt x="2078" y="7396"/>
                  </a:cubicBezTo>
                  <a:cubicBezTo>
                    <a:pt x="2078" y="7510"/>
                    <a:pt x="2101" y="7624"/>
                    <a:pt x="2101" y="7738"/>
                  </a:cubicBezTo>
                  <a:cubicBezTo>
                    <a:pt x="2101" y="7784"/>
                    <a:pt x="2124" y="7830"/>
                    <a:pt x="2169" y="7830"/>
                  </a:cubicBezTo>
                  <a:cubicBezTo>
                    <a:pt x="2215" y="7830"/>
                    <a:pt x="2238" y="7784"/>
                    <a:pt x="2238" y="7738"/>
                  </a:cubicBezTo>
                  <a:cubicBezTo>
                    <a:pt x="2238" y="7624"/>
                    <a:pt x="2238" y="7510"/>
                    <a:pt x="2238" y="7396"/>
                  </a:cubicBezTo>
                  <a:cubicBezTo>
                    <a:pt x="2238" y="7350"/>
                    <a:pt x="2192" y="7327"/>
                    <a:pt x="2147" y="7327"/>
                  </a:cubicBezTo>
                  <a:close/>
                  <a:moveTo>
                    <a:pt x="2169" y="8035"/>
                  </a:moveTo>
                  <a:cubicBezTo>
                    <a:pt x="2124" y="8035"/>
                    <a:pt x="2101" y="8058"/>
                    <a:pt x="2101" y="8103"/>
                  </a:cubicBezTo>
                  <a:cubicBezTo>
                    <a:pt x="2101" y="8218"/>
                    <a:pt x="2101" y="8332"/>
                    <a:pt x="2101" y="8446"/>
                  </a:cubicBezTo>
                  <a:cubicBezTo>
                    <a:pt x="2101" y="8492"/>
                    <a:pt x="2147" y="8537"/>
                    <a:pt x="2192" y="8537"/>
                  </a:cubicBezTo>
                  <a:cubicBezTo>
                    <a:pt x="2215" y="8537"/>
                    <a:pt x="2261" y="8492"/>
                    <a:pt x="2261" y="8446"/>
                  </a:cubicBezTo>
                  <a:cubicBezTo>
                    <a:pt x="2261" y="8332"/>
                    <a:pt x="2261" y="8218"/>
                    <a:pt x="2261" y="8103"/>
                  </a:cubicBezTo>
                  <a:cubicBezTo>
                    <a:pt x="2261" y="8058"/>
                    <a:pt x="2215" y="8035"/>
                    <a:pt x="2169" y="8035"/>
                  </a:cubicBezTo>
                  <a:close/>
                  <a:moveTo>
                    <a:pt x="2192" y="8743"/>
                  </a:moveTo>
                  <a:cubicBezTo>
                    <a:pt x="2147" y="8743"/>
                    <a:pt x="2124" y="8765"/>
                    <a:pt x="2124" y="8811"/>
                  </a:cubicBezTo>
                  <a:cubicBezTo>
                    <a:pt x="2124" y="8925"/>
                    <a:pt x="2124" y="9039"/>
                    <a:pt x="2124" y="9153"/>
                  </a:cubicBezTo>
                  <a:cubicBezTo>
                    <a:pt x="2124" y="9199"/>
                    <a:pt x="2147" y="9222"/>
                    <a:pt x="2192" y="9222"/>
                  </a:cubicBezTo>
                  <a:cubicBezTo>
                    <a:pt x="2238" y="9222"/>
                    <a:pt x="2261" y="9199"/>
                    <a:pt x="2261" y="9153"/>
                  </a:cubicBezTo>
                  <a:cubicBezTo>
                    <a:pt x="2261" y="9039"/>
                    <a:pt x="2261" y="8925"/>
                    <a:pt x="2261" y="8811"/>
                  </a:cubicBezTo>
                  <a:cubicBezTo>
                    <a:pt x="2261" y="8765"/>
                    <a:pt x="2238" y="8743"/>
                    <a:pt x="2192" y="8743"/>
                  </a:cubicBezTo>
                  <a:close/>
                  <a:moveTo>
                    <a:pt x="2192" y="9450"/>
                  </a:moveTo>
                  <a:cubicBezTo>
                    <a:pt x="2147" y="9450"/>
                    <a:pt x="2124" y="9473"/>
                    <a:pt x="2124" y="9519"/>
                  </a:cubicBezTo>
                  <a:cubicBezTo>
                    <a:pt x="2124" y="9633"/>
                    <a:pt x="2124" y="9747"/>
                    <a:pt x="2124" y="9861"/>
                  </a:cubicBezTo>
                  <a:cubicBezTo>
                    <a:pt x="2124" y="9907"/>
                    <a:pt x="2169" y="9929"/>
                    <a:pt x="2192" y="9929"/>
                  </a:cubicBezTo>
                  <a:cubicBezTo>
                    <a:pt x="2238" y="9929"/>
                    <a:pt x="2283" y="9907"/>
                    <a:pt x="2283" y="9861"/>
                  </a:cubicBezTo>
                  <a:cubicBezTo>
                    <a:pt x="2261" y="9747"/>
                    <a:pt x="2261" y="9633"/>
                    <a:pt x="2261" y="9519"/>
                  </a:cubicBezTo>
                  <a:cubicBezTo>
                    <a:pt x="2261" y="9473"/>
                    <a:pt x="2238" y="9450"/>
                    <a:pt x="2192" y="9450"/>
                  </a:cubicBezTo>
                  <a:close/>
                  <a:moveTo>
                    <a:pt x="2192" y="10135"/>
                  </a:moveTo>
                  <a:cubicBezTo>
                    <a:pt x="2169" y="10135"/>
                    <a:pt x="2124" y="10181"/>
                    <a:pt x="2124" y="10226"/>
                  </a:cubicBezTo>
                  <a:lnTo>
                    <a:pt x="2124" y="10249"/>
                  </a:lnTo>
                  <a:cubicBezTo>
                    <a:pt x="2124" y="10363"/>
                    <a:pt x="2124" y="10454"/>
                    <a:pt x="2124" y="10569"/>
                  </a:cubicBezTo>
                  <a:cubicBezTo>
                    <a:pt x="2124" y="10614"/>
                    <a:pt x="2147" y="10637"/>
                    <a:pt x="2192" y="10637"/>
                  </a:cubicBezTo>
                  <a:cubicBezTo>
                    <a:pt x="2238" y="10637"/>
                    <a:pt x="2283" y="10614"/>
                    <a:pt x="2283" y="10569"/>
                  </a:cubicBezTo>
                  <a:cubicBezTo>
                    <a:pt x="2283" y="10454"/>
                    <a:pt x="2283" y="10363"/>
                    <a:pt x="2283" y="10249"/>
                  </a:cubicBezTo>
                  <a:lnTo>
                    <a:pt x="2283" y="10226"/>
                  </a:lnTo>
                  <a:cubicBezTo>
                    <a:pt x="2283" y="10181"/>
                    <a:pt x="2238" y="10135"/>
                    <a:pt x="2192" y="10135"/>
                  </a:cubicBezTo>
                  <a:close/>
                  <a:moveTo>
                    <a:pt x="2192" y="10843"/>
                  </a:moveTo>
                  <a:cubicBezTo>
                    <a:pt x="2147" y="10843"/>
                    <a:pt x="2124" y="10888"/>
                    <a:pt x="2124" y="10934"/>
                  </a:cubicBezTo>
                  <a:cubicBezTo>
                    <a:pt x="2124" y="11048"/>
                    <a:pt x="2124" y="11162"/>
                    <a:pt x="2124" y="11276"/>
                  </a:cubicBezTo>
                  <a:cubicBezTo>
                    <a:pt x="2124" y="11322"/>
                    <a:pt x="2147" y="11345"/>
                    <a:pt x="2192" y="11345"/>
                  </a:cubicBezTo>
                  <a:cubicBezTo>
                    <a:pt x="2238" y="11345"/>
                    <a:pt x="2261" y="11322"/>
                    <a:pt x="2261" y="11276"/>
                  </a:cubicBezTo>
                  <a:cubicBezTo>
                    <a:pt x="2261" y="11162"/>
                    <a:pt x="2261" y="11048"/>
                    <a:pt x="2261" y="10934"/>
                  </a:cubicBezTo>
                  <a:cubicBezTo>
                    <a:pt x="2261" y="10888"/>
                    <a:pt x="2238" y="10843"/>
                    <a:pt x="2192" y="10843"/>
                  </a:cubicBezTo>
                  <a:close/>
                  <a:moveTo>
                    <a:pt x="2192" y="11550"/>
                  </a:moveTo>
                  <a:cubicBezTo>
                    <a:pt x="2147" y="11550"/>
                    <a:pt x="2124" y="11596"/>
                    <a:pt x="2124" y="11641"/>
                  </a:cubicBezTo>
                  <a:cubicBezTo>
                    <a:pt x="2124" y="11756"/>
                    <a:pt x="2124" y="11870"/>
                    <a:pt x="2124" y="11984"/>
                  </a:cubicBezTo>
                  <a:cubicBezTo>
                    <a:pt x="2124" y="12029"/>
                    <a:pt x="2147" y="12052"/>
                    <a:pt x="2192" y="12052"/>
                  </a:cubicBezTo>
                  <a:cubicBezTo>
                    <a:pt x="2238" y="12052"/>
                    <a:pt x="2261" y="12029"/>
                    <a:pt x="2261" y="11984"/>
                  </a:cubicBezTo>
                  <a:cubicBezTo>
                    <a:pt x="2261" y="11870"/>
                    <a:pt x="2261" y="11756"/>
                    <a:pt x="2261" y="11641"/>
                  </a:cubicBezTo>
                  <a:cubicBezTo>
                    <a:pt x="2261" y="11596"/>
                    <a:pt x="2238" y="11550"/>
                    <a:pt x="2192" y="11550"/>
                  </a:cubicBezTo>
                  <a:close/>
                  <a:moveTo>
                    <a:pt x="2192" y="12258"/>
                  </a:moveTo>
                  <a:cubicBezTo>
                    <a:pt x="2147" y="12258"/>
                    <a:pt x="2101" y="12303"/>
                    <a:pt x="2101" y="12326"/>
                  </a:cubicBezTo>
                  <a:cubicBezTo>
                    <a:pt x="2101" y="12463"/>
                    <a:pt x="2101" y="12577"/>
                    <a:pt x="2101" y="12691"/>
                  </a:cubicBezTo>
                  <a:cubicBezTo>
                    <a:pt x="2101" y="12737"/>
                    <a:pt x="2147" y="12760"/>
                    <a:pt x="2169" y="12760"/>
                  </a:cubicBezTo>
                  <a:cubicBezTo>
                    <a:pt x="2215" y="12760"/>
                    <a:pt x="2261" y="12737"/>
                    <a:pt x="2261" y="12691"/>
                  </a:cubicBezTo>
                  <a:cubicBezTo>
                    <a:pt x="2261" y="12577"/>
                    <a:pt x="2261" y="12463"/>
                    <a:pt x="2261" y="12349"/>
                  </a:cubicBezTo>
                  <a:cubicBezTo>
                    <a:pt x="2261" y="12303"/>
                    <a:pt x="2215" y="12258"/>
                    <a:pt x="2192" y="12258"/>
                  </a:cubicBezTo>
                  <a:close/>
                  <a:moveTo>
                    <a:pt x="2169" y="12965"/>
                  </a:moveTo>
                  <a:cubicBezTo>
                    <a:pt x="2124" y="12965"/>
                    <a:pt x="2101" y="13011"/>
                    <a:pt x="2101" y="13034"/>
                  </a:cubicBezTo>
                  <a:cubicBezTo>
                    <a:pt x="2101" y="13239"/>
                    <a:pt x="2101" y="13353"/>
                    <a:pt x="2101" y="13399"/>
                  </a:cubicBezTo>
                  <a:cubicBezTo>
                    <a:pt x="2101" y="13445"/>
                    <a:pt x="2124" y="13467"/>
                    <a:pt x="2169" y="13467"/>
                  </a:cubicBezTo>
                  <a:cubicBezTo>
                    <a:pt x="2215" y="13467"/>
                    <a:pt x="2238" y="13445"/>
                    <a:pt x="2238" y="13399"/>
                  </a:cubicBezTo>
                  <a:cubicBezTo>
                    <a:pt x="2238" y="13353"/>
                    <a:pt x="2238" y="13239"/>
                    <a:pt x="2238" y="13057"/>
                  </a:cubicBezTo>
                  <a:cubicBezTo>
                    <a:pt x="2238" y="13011"/>
                    <a:pt x="2215" y="12965"/>
                    <a:pt x="2169" y="12965"/>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67"/>
            <p:cNvSpPr/>
            <p:nvPr/>
          </p:nvSpPr>
          <p:spPr>
            <a:xfrm>
              <a:off x="7943777" y="3716638"/>
              <a:ext cx="364182" cy="321642"/>
            </a:xfrm>
            <a:custGeom>
              <a:avLst/>
              <a:gdLst/>
              <a:ahLst/>
              <a:cxnLst/>
              <a:rect l="l" t="t" r="r" b="b"/>
              <a:pathLst>
                <a:path w="7785" h="6876" extrusionOk="0">
                  <a:moveTo>
                    <a:pt x="4566" y="1"/>
                  </a:moveTo>
                  <a:cubicBezTo>
                    <a:pt x="3927" y="1599"/>
                    <a:pt x="1986" y="5662"/>
                    <a:pt x="1" y="6506"/>
                  </a:cubicBezTo>
                  <a:cubicBezTo>
                    <a:pt x="993" y="6728"/>
                    <a:pt x="2015" y="6875"/>
                    <a:pt x="2998" y="6875"/>
                  </a:cubicBezTo>
                  <a:cubicBezTo>
                    <a:pt x="3735" y="6875"/>
                    <a:pt x="4449" y="6793"/>
                    <a:pt x="5113" y="6597"/>
                  </a:cubicBezTo>
                  <a:cubicBezTo>
                    <a:pt x="5136" y="6575"/>
                    <a:pt x="5159" y="6575"/>
                    <a:pt x="5182" y="6575"/>
                  </a:cubicBezTo>
                  <a:cubicBezTo>
                    <a:pt x="6323" y="6232"/>
                    <a:pt x="7099" y="5730"/>
                    <a:pt x="7647" y="5159"/>
                  </a:cubicBezTo>
                  <a:lnTo>
                    <a:pt x="7784" y="4475"/>
                  </a:lnTo>
                  <a:lnTo>
                    <a:pt x="5867" y="435"/>
                  </a:lnTo>
                  <a:cubicBezTo>
                    <a:pt x="5365" y="298"/>
                    <a:pt x="5136" y="161"/>
                    <a:pt x="4566"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67"/>
            <p:cNvSpPr/>
            <p:nvPr/>
          </p:nvSpPr>
          <p:spPr>
            <a:xfrm>
              <a:off x="7580764" y="3831524"/>
              <a:ext cx="412179" cy="573866"/>
            </a:xfrm>
            <a:custGeom>
              <a:avLst/>
              <a:gdLst/>
              <a:ahLst/>
              <a:cxnLst/>
              <a:rect l="l" t="t" r="r" b="b"/>
              <a:pathLst>
                <a:path w="8811" h="12268" extrusionOk="0">
                  <a:moveTo>
                    <a:pt x="112" y="1"/>
                  </a:moveTo>
                  <a:cubicBezTo>
                    <a:pt x="89" y="1"/>
                    <a:pt x="62" y="17"/>
                    <a:pt x="46" y="33"/>
                  </a:cubicBezTo>
                  <a:cubicBezTo>
                    <a:pt x="23" y="56"/>
                    <a:pt x="0" y="101"/>
                    <a:pt x="46" y="147"/>
                  </a:cubicBezTo>
                  <a:cubicBezTo>
                    <a:pt x="46" y="170"/>
                    <a:pt x="1324" y="1905"/>
                    <a:pt x="1643" y="4050"/>
                  </a:cubicBezTo>
                  <a:cubicBezTo>
                    <a:pt x="1963" y="6173"/>
                    <a:pt x="1758" y="12130"/>
                    <a:pt x="1758" y="12199"/>
                  </a:cubicBezTo>
                  <a:cubicBezTo>
                    <a:pt x="1758" y="12244"/>
                    <a:pt x="1803" y="12267"/>
                    <a:pt x="1849" y="12267"/>
                  </a:cubicBezTo>
                  <a:cubicBezTo>
                    <a:pt x="1895" y="12267"/>
                    <a:pt x="1940" y="12244"/>
                    <a:pt x="1940" y="12199"/>
                  </a:cubicBezTo>
                  <a:cubicBezTo>
                    <a:pt x="1940" y="12130"/>
                    <a:pt x="2146" y="6173"/>
                    <a:pt x="1803" y="4004"/>
                  </a:cubicBezTo>
                  <a:cubicBezTo>
                    <a:pt x="1575" y="2361"/>
                    <a:pt x="753" y="946"/>
                    <a:pt x="365" y="352"/>
                  </a:cubicBezTo>
                  <a:lnTo>
                    <a:pt x="365" y="352"/>
                  </a:lnTo>
                  <a:cubicBezTo>
                    <a:pt x="1347" y="877"/>
                    <a:pt x="5775" y="2818"/>
                    <a:pt x="8696" y="3434"/>
                  </a:cubicBezTo>
                  <a:cubicBezTo>
                    <a:pt x="8742" y="3388"/>
                    <a:pt x="8765" y="3343"/>
                    <a:pt x="8811" y="3297"/>
                  </a:cubicBezTo>
                  <a:cubicBezTo>
                    <a:pt x="5273" y="2589"/>
                    <a:pt x="183" y="33"/>
                    <a:pt x="137" y="10"/>
                  </a:cubicBezTo>
                  <a:cubicBezTo>
                    <a:pt x="130" y="3"/>
                    <a:pt x="122" y="1"/>
                    <a:pt x="11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67"/>
            <p:cNvSpPr/>
            <p:nvPr/>
          </p:nvSpPr>
          <p:spPr>
            <a:xfrm>
              <a:off x="7545492" y="4395707"/>
              <a:ext cx="148480" cy="12864"/>
            </a:xfrm>
            <a:custGeom>
              <a:avLst/>
              <a:gdLst/>
              <a:ahLst/>
              <a:cxnLst/>
              <a:rect l="l" t="t" r="r" b="b"/>
              <a:pathLst>
                <a:path w="3174" h="275" extrusionOk="0">
                  <a:moveTo>
                    <a:pt x="92" y="1"/>
                  </a:moveTo>
                  <a:cubicBezTo>
                    <a:pt x="46" y="1"/>
                    <a:pt x="1" y="24"/>
                    <a:pt x="1" y="69"/>
                  </a:cubicBezTo>
                  <a:cubicBezTo>
                    <a:pt x="1" y="115"/>
                    <a:pt x="46" y="161"/>
                    <a:pt x="92" y="161"/>
                  </a:cubicBezTo>
                  <a:lnTo>
                    <a:pt x="3082" y="275"/>
                  </a:lnTo>
                  <a:lnTo>
                    <a:pt x="3105" y="275"/>
                  </a:lnTo>
                  <a:cubicBezTo>
                    <a:pt x="3151" y="275"/>
                    <a:pt x="3174" y="229"/>
                    <a:pt x="3174" y="183"/>
                  </a:cubicBezTo>
                  <a:cubicBezTo>
                    <a:pt x="3174" y="138"/>
                    <a:pt x="3151" y="92"/>
                    <a:pt x="3105" y="92"/>
                  </a:cubicBezTo>
                  <a:lnTo>
                    <a:pt x="9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67"/>
            <p:cNvSpPr/>
            <p:nvPr/>
          </p:nvSpPr>
          <p:spPr>
            <a:xfrm>
              <a:off x="8575915" y="4372225"/>
              <a:ext cx="124949" cy="123914"/>
            </a:xfrm>
            <a:custGeom>
              <a:avLst/>
              <a:gdLst/>
              <a:ahLst/>
              <a:cxnLst/>
              <a:rect l="l" t="t" r="r" b="b"/>
              <a:pathLst>
                <a:path w="2671" h="2649" extrusionOk="0">
                  <a:moveTo>
                    <a:pt x="388" y="1"/>
                  </a:moveTo>
                  <a:lnTo>
                    <a:pt x="0" y="2489"/>
                  </a:lnTo>
                  <a:lnTo>
                    <a:pt x="2191" y="2648"/>
                  </a:lnTo>
                  <a:lnTo>
                    <a:pt x="2671" y="366"/>
                  </a:lnTo>
                  <a:lnTo>
                    <a:pt x="388" y="1"/>
                  </a:ln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67"/>
            <p:cNvSpPr/>
            <p:nvPr/>
          </p:nvSpPr>
          <p:spPr>
            <a:xfrm>
              <a:off x="8587657" y="4378727"/>
              <a:ext cx="265898" cy="328799"/>
            </a:xfrm>
            <a:custGeom>
              <a:avLst/>
              <a:gdLst/>
              <a:ahLst/>
              <a:cxnLst/>
              <a:rect l="l" t="t" r="r" b="b"/>
              <a:pathLst>
                <a:path w="5684" h="7029" extrusionOk="0">
                  <a:moveTo>
                    <a:pt x="2143" y="1"/>
                  </a:moveTo>
                  <a:cubicBezTo>
                    <a:pt x="2042" y="1"/>
                    <a:pt x="1946" y="33"/>
                    <a:pt x="1895" y="136"/>
                  </a:cubicBezTo>
                  <a:cubicBezTo>
                    <a:pt x="1895" y="136"/>
                    <a:pt x="2192" y="889"/>
                    <a:pt x="1963" y="1368"/>
                  </a:cubicBezTo>
                  <a:cubicBezTo>
                    <a:pt x="1735" y="1870"/>
                    <a:pt x="913" y="2509"/>
                    <a:pt x="1484" y="3012"/>
                  </a:cubicBezTo>
                  <a:cubicBezTo>
                    <a:pt x="1667" y="3194"/>
                    <a:pt x="2717" y="3788"/>
                    <a:pt x="2602" y="4472"/>
                  </a:cubicBezTo>
                  <a:cubicBezTo>
                    <a:pt x="2602" y="4472"/>
                    <a:pt x="868" y="5180"/>
                    <a:pt x="183" y="6527"/>
                  </a:cubicBezTo>
                  <a:cubicBezTo>
                    <a:pt x="183" y="6549"/>
                    <a:pt x="183" y="6549"/>
                    <a:pt x="183" y="6549"/>
                  </a:cubicBezTo>
                  <a:cubicBezTo>
                    <a:pt x="92" y="6709"/>
                    <a:pt x="46" y="6869"/>
                    <a:pt x="0" y="7029"/>
                  </a:cubicBezTo>
                  <a:lnTo>
                    <a:pt x="5250" y="7029"/>
                  </a:lnTo>
                  <a:cubicBezTo>
                    <a:pt x="5501" y="7029"/>
                    <a:pt x="5684" y="6846"/>
                    <a:pt x="5684" y="6595"/>
                  </a:cubicBezTo>
                  <a:lnTo>
                    <a:pt x="5570" y="1208"/>
                  </a:lnTo>
                  <a:lnTo>
                    <a:pt x="5570" y="980"/>
                  </a:lnTo>
                  <a:lnTo>
                    <a:pt x="5547" y="752"/>
                  </a:lnTo>
                  <a:cubicBezTo>
                    <a:pt x="5433" y="706"/>
                    <a:pt x="5296" y="661"/>
                    <a:pt x="5182" y="615"/>
                  </a:cubicBezTo>
                  <a:cubicBezTo>
                    <a:pt x="5090" y="592"/>
                    <a:pt x="5022" y="569"/>
                    <a:pt x="4953" y="546"/>
                  </a:cubicBezTo>
                  <a:cubicBezTo>
                    <a:pt x="4223" y="318"/>
                    <a:pt x="3401" y="204"/>
                    <a:pt x="2808" y="136"/>
                  </a:cubicBezTo>
                  <a:cubicBezTo>
                    <a:pt x="2694" y="113"/>
                    <a:pt x="2602" y="113"/>
                    <a:pt x="2511" y="90"/>
                  </a:cubicBezTo>
                  <a:lnTo>
                    <a:pt x="2488" y="90"/>
                  </a:lnTo>
                  <a:cubicBezTo>
                    <a:pt x="2488" y="90"/>
                    <a:pt x="2310" y="1"/>
                    <a:pt x="214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67"/>
            <p:cNvSpPr/>
            <p:nvPr/>
          </p:nvSpPr>
          <p:spPr>
            <a:xfrm>
              <a:off x="8707227" y="4584688"/>
              <a:ext cx="73725" cy="51315"/>
            </a:xfrm>
            <a:custGeom>
              <a:avLst/>
              <a:gdLst/>
              <a:ahLst/>
              <a:cxnLst/>
              <a:rect l="l" t="t" r="r" b="b"/>
              <a:pathLst>
                <a:path w="1576" h="1097" extrusionOk="0">
                  <a:moveTo>
                    <a:pt x="92" y="1"/>
                  </a:moveTo>
                  <a:cubicBezTo>
                    <a:pt x="46" y="1"/>
                    <a:pt x="1" y="47"/>
                    <a:pt x="1" y="92"/>
                  </a:cubicBezTo>
                  <a:cubicBezTo>
                    <a:pt x="1" y="138"/>
                    <a:pt x="24" y="183"/>
                    <a:pt x="69" y="183"/>
                  </a:cubicBezTo>
                  <a:cubicBezTo>
                    <a:pt x="92" y="183"/>
                    <a:pt x="868" y="252"/>
                    <a:pt x="1416" y="1051"/>
                  </a:cubicBezTo>
                  <a:cubicBezTo>
                    <a:pt x="1416" y="1074"/>
                    <a:pt x="1462" y="1096"/>
                    <a:pt x="1484" y="1096"/>
                  </a:cubicBezTo>
                  <a:cubicBezTo>
                    <a:pt x="1507" y="1096"/>
                    <a:pt x="1507" y="1096"/>
                    <a:pt x="1530" y="1074"/>
                  </a:cubicBezTo>
                  <a:cubicBezTo>
                    <a:pt x="1576" y="1051"/>
                    <a:pt x="1576" y="1005"/>
                    <a:pt x="1553" y="960"/>
                  </a:cubicBezTo>
                  <a:cubicBezTo>
                    <a:pt x="982" y="69"/>
                    <a:pt x="115" y="1"/>
                    <a:pt x="9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67"/>
            <p:cNvSpPr/>
            <p:nvPr/>
          </p:nvSpPr>
          <p:spPr>
            <a:xfrm>
              <a:off x="8715788" y="4583612"/>
              <a:ext cx="59832" cy="10759"/>
            </a:xfrm>
            <a:custGeom>
              <a:avLst/>
              <a:gdLst/>
              <a:ahLst/>
              <a:cxnLst/>
              <a:rect l="l" t="t" r="r" b="b"/>
              <a:pathLst>
                <a:path w="1279" h="230" extrusionOk="0">
                  <a:moveTo>
                    <a:pt x="676" y="1"/>
                  </a:moveTo>
                  <a:cubicBezTo>
                    <a:pt x="502" y="1"/>
                    <a:pt x="298" y="12"/>
                    <a:pt x="92" y="47"/>
                  </a:cubicBezTo>
                  <a:cubicBezTo>
                    <a:pt x="46" y="70"/>
                    <a:pt x="0" y="115"/>
                    <a:pt x="23" y="161"/>
                  </a:cubicBezTo>
                  <a:cubicBezTo>
                    <a:pt x="23" y="206"/>
                    <a:pt x="46" y="229"/>
                    <a:pt x="92" y="229"/>
                  </a:cubicBezTo>
                  <a:lnTo>
                    <a:pt x="114" y="229"/>
                  </a:lnTo>
                  <a:cubicBezTo>
                    <a:pt x="324" y="193"/>
                    <a:pt x="534" y="182"/>
                    <a:pt x="711" y="182"/>
                  </a:cubicBezTo>
                  <a:cubicBezTo>
                    <a:pt x="975" y="182"/>
                    <a:pt x="1164" y="206"/>
                    <a:pt x="1164" y="206"/>
                  </a:cubicBezTo>
                  <a:cubicBezTo>
                    <a:pt x="1210" y="206"/>
                    <a:pt x="1256" y="184"/>
                    <a:pt x="1256" y="138"/>
                  </a:cubicBezTo>
                  <a:cubicBezTo>
                    <a:pt x="1279" y="92"/>
                    <a:pt x="1233" y="47"/>
                    <a:pt x="1187" y="47"/>
                  </a:cubicBezTo>
                  <a:cubicBezTo>
                    <a:pt x="1173" y="32"/>
                    <a:pt x="964" y="1"/>
                    <a:pt x="67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67"/>
            <p:cNvSpPr/>
            <p:nvPr/>
          </p:nvSpPr>
          <p:spPr>
            <a:xfrm>
              <a:off x="8705122" y="4382890"/>
              <a:ext cx="143100" cy="60530"/>
            </a:xfrm>
            <a:custGeom>
              <a:avLst/>
              <a:gdLst/>
              <a:ahLst/>
              <a:cxnLst/>
              <a:rect l="l" t="t" r="r" b="b"/>
              <a:pathLst>
                <a:path w="3059" h="1294" extrusionOk="0">
                  <a:moveTo>
                    <a:pt x="0" y="1"/>
                  </a:moveTo>
                  <a:cubicBezTo>
                    <a:pt x="274" y="435"/>
                    <a:pt x="845" y="1097"/>
                    <a:pt x="1803" y="1256"/>
                  </a:cubicBezTo>
                  <a:cubicBezTo>
                    <a:pt x="1943" y="1282"/>
                    <a:pt x="2077" y="1293"/>
                    <a:pt x="2203" y="1293"/>
                  </a:cubicBezTo>
                  <a:cubicBezTo>
                    <a:pt x="2530" y="1293"/>
                    <a:pt x="2812" y="1218"/>
                    <a:pt x="3059" y="1119"/>
                  </a:cubicBezTo>
                  <a:lnTo>
                    <a:pt x="3059" y="891"/>
                  </a:lnTo>
                  <a:cubicBezTo>
                    <a:pt x="2826" y="1007"/>
                    <a:pt x="2546" y="1087"/>
                    <a:pt x="2217" y="1087"/>
                  </a:cubicBezTo>
                  <a:cubicBezTo>
                    <a:pt x="2094" y="1087"/>
                    <a:pt x="1963" y="1076"/>
                    <a:pt x="1826" y="1051"/>
                  </a:cubicBezTo>
                  <a:cubicBezTo>
                    <a:pt x="1073" y="914"/>
                    <a:pt x="571" y="435"/>
                    <a:pt x="297" y="47"/>
                  </a:cubicBezTo>
                  <a:cubicBezTo>
                    <a:pt x="183" y="24"/>
                    <a:pt x="91" y="24"/>
                    <a:pt x="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67"/>
            <p:cNvSpPr/>
            <p:nvPr/>
          </p:nvSpPr>
          <p:spPr>
            <a:xfrm>
              <a:off x="8666669" y="4507739"/>
              <a:ext cx="28863" cy="35411"/>
            </a:xfrm>
            <a:custGeom>
              <a:avLst/>
              <a:gdLst/>
              <a:ahLst/>
              <a:cxnLst/>
              <a:rect l="l" t="t" r="r" b="b"/>
              <a:pathLst>
                <a:path w="617" h="757" extrusionOk="0">
                  <a:moveTo>
                    <a:pt x="464" y="0"/>
                  </a:moveTo>
                  <a:cubicBezTo>
                    <a:pt x="417" y="0"/>
                    <a:pt x="371" y="20"/>
                    <a:pt x="343" y="48"/>
                  </a:cubicBezTo>
                  <a:lnTo>
                    <a:pt x="46" y="527"/>
                  </a:lnTo>
                  <a:cubicBezTo>
                    <a:pt x="0" y="596"/>
                    <a:pt x="0" y="687"/>
                    <a:pt x="69" y="733"/>
                  </a:cubicBezTo>
                  <a:cubicBezTo>
                    <a:pt x="93" y="749"/>
                    <a:pt x="120" y="757"/>
                    <a:pt x="147" y="757"/>
                  </a:cubicBezTo>
                  <a:cubicBezTo>
                    <a:pt x="196" y="757"/>
                    <a:pt x="245" y="731"/>
                    <a:pt x="274" y="687"/>
                  </a:cubicBezTo>
                  <a:lnTo>
                    <a:pt x="594" y="208"/>
                  </a:lnTo>
                  <a:cubicBezTo>
                    <a:pt x="594" y="208"/>
                    <a:pt x="594" y="208"/>
                    <a:pt x="594" y="185"/>
                  </a:cubicBezTo>
                  <a:cubicBezTo>
                    <a:pt x="617" y="117"/>
                    <a:pt x="594" y="48"/>
                    <a:pt x="548" y="25"/>
                  </a:cubicBezTo>
                  <a:cubicBezTo>
                    <a:pt x="522" y="8"/>
                    <a:pt x="493" y="0"/>
                    <a:pt x="46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67"/>
            <p:cNvSpPr/>
            <p:nvPr/>
          </p:nvSpPr>
          <p:spPr>
            <a:xfrm>
              <a:off x="8681591" y="4524860"/>
              <a:ext cx="29986" cy="36440"/>
            </a:xfrm>
            <a:custGeom>
              <a:avLst/>
              <a:gdLst/>
              <a:ahLst/>
              <a:cxnLst/>
              <a:rect l="l" t="t" r="r" b="b"/>
              <a:pathLst>
                <a:path w="641" h="779" extrusionOk="0">
                  <a:moveTo>
                    <a:pt x="493" y="1"/>
                  </a:moveTo>
                  <a:cubicBezTo>
                    <a:pt x="444" y="1"/>
                    <a:pt x="396" y="26"/>
                    <a:pt x="366" y="70"/>
                  </a:cubicBezTo>
                  <a:lnTo>
                    <a:pt x="47" y="549"/>
                  </a:lnTo>
                  <a:cubicBezTo>
                    <a:pt x="1" y="618"/>
                    <a:pt x="24" y="709"/>
                    <a:pt x="92" y="755"/>
                  </a:cubicBezTo>
                  <a:cubicBezTo>
                    <a:pt x="116" y="771"/>
                    <a:pt x="144" y="779"/>
                    <a:pt x="171" y="779"/>
                  </a:cubicBezTo>
                  <a:cubicBezTo>
                    <a:pt x="220" y="779"/>
                    <a:pt x="268" y="753"/>
                    <a:pt x="298" y="709"/>
                  </a:cubicBezTo>
                  <a:lnTo>
                    <a:pt x="594" y="230"/>
                  </a:lnTo>
                  <a:cubicBezTo>
                    <a:pt x="617" y="230"/>
                    <a:pt x="617" y="207"/>
                    <a:pt x="617" y="207"/>
                  </a:cubicBezTo>
                  <a:cubicBezTo>
                    <a:pt x="640" y="139"/>
                    <a:pt x="617" y="70"/>
                    <a:pt x="572" y="24"/>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67"/>
            <p:cNvSpPr/>
            <p:nvPr/>
          </p:nvSpPr>
          <p:spPr>
            <a:xfrm>
              <a:off x="8697637" y="4548342"/>
              <a:ext cx="29939" cy="36440"/>
            </a:xfrm>
            <a:custGeom>
              <a:avLst/>
              <a:gdLst/>
              <a:ahLst/>
              <a:cxnLst/>
              <a:rect l="l" t="t" r="r" b="b"/>
              <a:pathLst>
                <a:path w="640" h="779" extrusionOk="0">
                  <a:moveTo>
                    <a:pt x="493" y="1"/>
                  </a:moveTo>
                  <a:cubicBezTo>
                    <a:pt x="443" y="1"/>
                    <a:pt x="395" y="26"/>
                    <a:pt x="366" y="70"/>
                  </a:cubicBezTo>
                  <a:lnTo>
                    <a:pt x="46" y="550"/>
                  </a:lnTo>
                  <a:cubicBezTo>
                    <a:pt x="0" y="618"/>
                    <a:pt x="23" y="709"/>
                    <a:pt x="92" y="755"/>
                  </a:cubicBezTo>
                  <a:cubicBezTo>
                    <a:pt x="116" y="771"/>
                    <a:pt x="143" y="779"/>
                    <a:pt x="170" y="779"/>
                  </a:cubicBezTo>
                  <a:cubicBezTo>
                    <a:pt x="219" y="779"/>
                    <a:pt x="268" y="754"/>
                    <a:pt x="297" y="709"/>
                  </a:cubicBezTo>
                  <a:lnTo>
                    <a:pt x="617" y="230"/>
                  </a:lnTo>
                  <a:cubicBezTo>
                    <a:pt x="617" y="230"/>
                    <a:pt x="617" y="207"/>
                    <a:pt x="617" y="207"/>
                  </a:cubicBezTo>
                  <a:cubicBezTo>
                    <a:pt x="639" y="139"/>
                    <a:pt x="617" y="70"/>
                    <a:pt x="571" y="25"/>
                  </a:cubicBezTo>
                  <a:cubicBezTo>
                    <a:pt x="547" y="8"/>
                    <a:pt x="520" y="1"/>
                    <a:pt x="4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67"/>
            <p:cNvSpPr/>
            <p:nvPr/>
          </p:nvSpPr>
          <p:spPr>
            <a:xfrm>
              <a:off x="8587657" y="4407448"/>
              <a:ext cx="265898" cy="300078"/>
            </a:xfrm>
            <a:custGeom>
              <a:avLst/>
              <a:gdLst/>
              <a:ahLst/>
              <a:cxnLst/>
              <a:rect l="l" t="t" r="r" b="b"/>
              <a:pathLst>
                <a:path w="5684" h="6415" extrusionOk="0">
                  <a:moveTo>
                    <a:pt x="5182" y="1"/>
                  </a:moveTo>
                  <a:lnTo>
                    <a:pt x="5250" y="5639"/>
                  </a:lnTo>
                  <a:cubicBezTo>
                    <a:pt x="5250" y="5867"/>
                    <a:pt x="5068" y="6027"/>
                    <a:pt x="4862" y="6027"/>
                  </a:cubicBezTo>
                  <a:lnTo>
                    <a:pt x="183" y="5935"/>
                  </a:lnTo>
                  <a:cubicBezTo>
                    <a:pt x="92" y="6095"/>
                    <a:pt x="46" y="6255"/>
                    <a:pt x="0" y="6415"/>
                  </a:cubicBezTo>
                  <a:lnTo>
                    <a:pt x="5296" y="6415"/>
                  </a:lnTo>
                  <a:cubicBezTo>
                    <a:pt x="5501" y="6415"/>
                    <a:pt x="5684" y="6232"/>
                    <a:pt x="5684" y="6027"/>
                  </a:cubicBezTo>
                  <a:lnTo>
                    <a:pt x="5547" y="138"/>
                  </a:lnTo>
                  <a:cubicBezTo>
                    <a:pt x="5433" y="92"/>
                    <a:pt x="5296" y="47"/>
                    <a:pt x="51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67"/>
            <p:cNvSpPr/>
            <p:nvPr/>
          </p:nvSpPr>
          <p:spPr>
            <a:xfrm>
              <a:off x="7916037" y="3681462"/>
              <a:ext cx="722891" cy="818840"/>
            </a:xfrm>
            <a:custGeom>
              <a:avLst/>
              <a:gdLst/>
              <a:ahLst/>
              <a:cxnLst/>
              <a:rect l="l" t="t" r="r" b="b"/>
              <a:pathLst>
                <a:path w="15453" h="17505" extrusionOk="0">
                  <a:moveTo>
                    <a:pt x="9030" y="1"/>
                  </a:moveTo>
                  <a:cubicBezTo>
                    <a:pt x="8488" y="1"/>
                    <a:pt x="7943" y="99"/>
                    <a:pt x="7441" y="296"/>
                  </a:cubicBezTo>
                  <a:cubicBezTo>
                    <a:pt x="7396" y="319"/>
                    <a:pt x="7350" y="319"/>
                    <a:pt x="7327" y="342"/>
                  </a:cubicBezTo>
                  <a:cubicBezTo>
                    <a:pt x="7190" y="388"/>
                    <a:pt x="7030" y="456"/>
                    <a:pt x="6893" y="502"/>
                  </a:cubicBezTo>
                  <a:cubicBezTo>
                    <a:pt x="6857" y="514"/>
                    <a:pt x="6828" y="519"/>
                    <a:pt x="6804" y="519"/>
                  </a:cubicBezTo>
                  <a:cubicBezTo>
                    <a:pt x="6705" y="519"/>
                    <a:pt x="6694" y="431"/>
                    <a:pt x="6548" y="431"/>
                  </a:cubicBezTo>
                  <a:cubicBezTo>
                    <a:pt x="6535" y="431"/>
                    <a:pt x="6521" y="432"/>
                    <a:pt x="6505" y="433"/>
                  </a:cubicBezTo>
                  <a:cubicBezTo>
                    <a:pt x="6489" y="437"/>
                    <a:pt x="6473" y="439"/>
                    <a:pt x="6456" y="439"/>
                  </a:cubicBezTo>
                  <a:cubicBezTo>
                    <a:pt x="6268" y="439"/>
                    <a:pt x="6012" y="246"/>
                    <a:pt x="5825" y="246"/>
                  </a:cubicBezTo>
                  <a:cubicBezTo>
                    <a:pt x="5807" y="246"/>
                    <a:pt x="5791" y="247"/>
                    <a:pt x="5775" y="251"/>
                  </a:cubicBezTo>
                  <a:cubicBezTo>
                    <a:pt x="4474" y="3675"/>
                    <a:pt x="0" y="16457"/>
                    <a:pt x="4337" y="17073"/>
                  </a:cubicBezTo>
                  <a:cubicBezTo>
                    <a:pt x="7058" y="17439"/>
                    <a:pt x="10624" y="17504"/>
                    <a:pt x="12833" y="17504"/>
                  </a:cubicBezTo>
                  <a:cubicBezTo>
                    <a:pt x="14070" y="17504"/>
                    <a:pt x="14882" y="17484"/>
                    <a:pt x="14882" y="17484"/>
                  </a:cubicBezTo>
                  <a:lnTo>
                    <a:pt x="15453" y="14768"/>
                  </a:lnTo>
                  <a:cubicBezTo>
                    <a:pt x="15453" y="14768"/>
                    <a:pt x="14220" y="14631"/>
                    <a:pt x="12303" y="13946"/>
                  </a:cubicBezTo>
                  <a:cubicBezTo>
                    <a:pt x="10888" y="13444"/>
                    <a:pt x="9998" y="13170"/>
                    <a:pt x="7715" y="13170"/>
                  </a:cubicBezTo>
                  <a:cubicBezTo>
                    <a:pt x="7715" y="13170"/>
                    <a:pt x="13513" y="7372"/>
                    <a:pt x="12417" y="662"/>
                  </a:cubicBezTo>
                  <a:cubicBezTo>
                    <a:pt x="12394" y="479"/>
                    <a:pt x="11185" y="228"/>
                    <a:pt x="10614" y="159"/>
                  </a:cubicBezTo>
                  <a:cubicBezTo>
                    <a:pt x="10226" y="91"/>
                    <a:pt x="9838" y="45"/>
                    <a:pt x="9473" y="23"/>
                  </a:cubicBezTo>
                  <a:cubicBezTo>
                    <a:pt x="9326" y="8"/>
                    <a:pt x="9178" y="1"/>
                    <a:pt x="903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67"/>
            <p:cNvSpPr/>
            <p:nvPr/>
          </p:nvSpPr>
          <p:spPr>
            <a:xfrm>
              <a:off x="8175479" y="3717714"/>
              <a:ext cx="388742" cy="678040"/>
            </a:xfrm>
            <a:custGeom>
              <a:avLst/>
              <a:gdLst/>
              <a:ahLst/>
              <a:cxnLst/>
              <a:rect l="l" t="t" r="r" b="b"/>
              <a:pathLst>
                <a:path w="8310" h="14495" extrusionOk="0">
                  <a:moveTo>
                    <a:pt x="5661" y="1"/>
                  </a:moveTo>
                  <a:cubicBezTo>
                    <a:pt x="5616" y="1"/>
                    <a:pt x="5593" y="46"/>
                    <a:pt x="5593" y="69"/>
                  </a:cubicBezTo>
                  <a:cubicBezTo>
                    <a:pt x="5593" y="69"/>
                    <a:pt x="5616" y="206"/>
                    <a:pt x="5616" y="434"/>
                  </a:cubicBezTo>
                  <a:cubicBezTo>
                    <a:pt x="5616" y="457"/>
                    <a:pt x="5661" y="503"/>
                    <a:pt x="5684" y="503"/>
                  </a:cubicBezTo>
                  <a:lnTo>
                    <a:pt x="5707" y="503"/>
                  </a:lnTo>
                  <a:cubicBezTo>
                    <a:pt x="5730" y="480"/>
                    <a:pt x="5776" y="457"/>
                    <a:pt x="5776" y="412"/>
                  </a:cubicBezTo>
                  <a:cubicBezTo>
                    <a:pt x="5753" y="183"/>
                    <a:pt x="5730" y="69"/>
                    <a:pt x="5730" y="69"/>
                  </a:cubicBezTo>
                  <a:cubicBezTo>
                    <a:pt x="5730" y="24"/>
                    <a:pt x="5684" y="1"/>
                    <a:pt x="5661" y="1"/>
                  </a:cubicBezTo>
                  <a:close/>
                  <a:moveTo>
                    <a:pt x="5707" y="708"/>
                  </a:moveTo>
                  <a:cubicBezTo>
                    <a:pt x="5661" y="708"/>
                    <a:pt x="5639" y="731"/>
                    <a:pt x="5639" y="777"/>
                  </a:cubicBezTo>
                  <a:cubicBezTo>
                    <a:pt x="5639" y="868"/>
                    <a:pt x="5639" y="937"/>
                    <a:pt x="5639" y="1028"/>
                  </a:cubicBezTo>
                  <a:lnTo>
                    <a:pt x="5639" y="1119"/>
                  </a:lnTo>
                  <a:cubicBezTo>
                    <a:pt x="5639" y="1165"/>
                    <a:pt x="5661" y="1211"/>
                    <a:pt x="5707" y="1211"/>
                  </a:cubicBezTo>
                  <a:cubicBezTo>
                    <a:pt x="5753" y="1211"/>
                    <a:pt x="5776" y="1165"/>
                    <a:pt x="5776" y="1119"/>
                  </a:cubicBezTo>
                  <a:cubicBezTo>
                    <a:pt x="5776" y="1096"/>
                    <a:pt x="5776" y="1051"/>
                    <a:pt x="5776" y="1028"/>
                  </a:cubicBezTo>
                  <a:cubicBezTo>
                    <a:pt x="5776" y="937"/>
                    <a:pt x="5776" y="845"/>
                    <a:pt x="5776" y="777"/>
                  </a:cubicBezTo>
                  <a:cubicBezTo>
                    <a:pt x="5776" y="731"/>
                    <a:pt x="5753" y="708"/>
                    <a:pt x="5707" y="708"/>
                  </a:cubicBezTo>
                  <a:close/>
                  <a:moveTo>
                    <a:pt x="5707" y="1416"/>
                  </a:moveTo>
                  <a:cubicBezTo>
                    <a:pt x="5661" y="1416"/>
                    <a:pt x="5639" y="1439"/>
                    <a:pt x="5639" y="1484"/>
                  </a:cubicBezTo>
                  <a:cubicBezTo>
                    <a:pt x="5616" y="1599"/>
                    <a:pt x="5616" y="1713"/>
                    <a:pt x="5616" y="1827"/>
                  </a:cubicBezTo>
                  <a:cubicBezTo>
                    <a:pt x="5616" y="1872"/>
                    <a:pt x="5639" y="1895"/>
                    <a:pt x="5684" y="1895"/>
                  </a:cubicBezTo>
                  <a:cubicBezTo>
                    <a:pt x="5730" y="1895"/>
                    <a:pt x="5753" y="1872"/>
                    <a:pt x="5753" y="1827"/>
                  </a:cubicBezTo>
                  <a:cubicBezTo>
                    <a:pt x="5776" y="1713"/>
                    <a:pt x="5776" y="1599"/>
                    <a:pt x="5776" y="1484"/>
                  </a:cubicBezTo>
                  <a:cubicBezTo>
                    <a:pt x="5776" y="1439"/>
                    <a:pt x="5753" y="1416"/>
                    <a:pt x="5707" y="1416"/>
                  </a:cubicBezTo>
                  <a:close/>
                  <a:moveTo>
                    <a:pt x="5661" y="2101"/>
                  </a:moveTo>
                  <a:cubicBezTo>
                    <a:pt x="5616" y="2101"/>
                    <a:pt x="5593" y="2146"/>
                    <a:pt x="5570" y="2169"/>
                  </a:cubicBezTo>
                  <a:cubicBezTo>
                    <a:pt x="5570" y="2283"/>
                    <a:pt x="5547" y="2420"/>
                    <a:pt x="5547" y="2534"/>
                  </a:cubicBezTo>
                  <a:cubicBezTo>
                    <a:pt x="5524" y="2557"/>
                    <a:pt x="5570" y="2603"/>
                    <a:pt x="5593" y="2603"/>
                  </a:cubicBezTo>
                  <a:lnTo>
                    <a:pt x="5616" y="2603"/>
                  </a:lnTo>
                  <a:cubicBezTo>
                    <a:pt x="5639" y="2603"/>
                    <a:pt x="5684" y="2580"/>
                    <a:pt x="5684" y="2534"/>
                  </a:cubicBezTo>
                  <a:cubicBezTo>
                    <a:pt x="5707" y="2420"/>
                    <a:pt x="5707" y="2306"/>
                    <a:pt x="5730" y="2192"/>
                  </a:cubicBezTo>
                  <a:cubicBezTo>
                    <a:pt x="5730" y="2146"/>
                    <a:pt x="5707" y="2124"/>
                    <a:pt x="5661" y="2101"/>
                  </a:cubicBezTo>
                  <a:close/>
                  <a:moveTo>
                    <a:pt x="5570" y="2808"/>
                  </a:moveTo>
                  <a:cubicBezTo>
                    <a:pt x="5524" y="2808"/>
                    <a:pt x="5502" y="2831"/>
                    <a:pt x="5479" y="2877"/>
                  </a:cubicBezTo>
                  <a:cubicBezTo>
                    <a:pt x="5479" y="2991"/>
                    <a:pt x="5456" y="3105"/>
                    <a:pt x="5433" y="3219"/>
                  </a:cubicBezTo>
                  <a:cubicBezTo>
                    <a:pt x="5410" y="3265"/>
                    <a:pt x="5456" y="3288"/>
                    <a:pt x="5479" y="3310"/>
                  </a:cubicBezTo>
                  <a:lnTo>
                    <a:pt x="5502" y="3310"/>
                  </a:lnTo>
                  <a:cubicBezTo>
                    <a:pt x="5524" y="3310"/>
                    <a:pt x="5570" y="3288"/>
                    <a:pt x="5570" y="3242"/>
                  </a:cubicBezTo>
                  <a:cubicBezTo>
                    <a:pt x="5593" y="3128"/>
                    <a:pt x="5616" y="3014"/>
                    <a:pt x="5639" y="2900"/>
                  </a:cubicBezTo>
                  <a:cubicBezTo>
                    <a:pt x="5639" y="2854"/>
                    <a:pt x="5616" y="2808"/>
                    <a:pt x="5570" y="2808"/>
                  </a:cubicBezTo>
                  <a:close/>
                  <a:moveTo>
                    <a:pt x="5420" y="3507"/>
                  </a:moveTo>
                  <a:cubicBezTo>
                    <a:pt x="5389" y="3507"/>
                    <a:pt x="5365" y="3528"/>
                    <a:pt x="5365" y="3562"/>
                  </a:cubicBezTo>
                  <a:cubicBezTo>
                    <a:pt x="5342" y="3676"/>
                    <a:pt x="5296" y="3790"/>
                    <a:pt x="5273" y="3904"/>
                  </a:cubicBezTo>
                  <a:cubicBezTo>
                    <a:pt x="5273" y="3950"/>
                    <a:pt x="5296" y="3972"/>
                    <a:pt x="5319" y="3995"/>
                  </a:cubicBezTo>
                  <a:lnTo>
                    <a:pt x="5342" y="3995"/>
                  </a:lnTo>
                  <a:cubicBezTo>
                    <a:pt x="5387" y="3995"/>
                    <a:pt x="5410" y="3972"/>
                    <a:pt x="5410" y="3950"/>
                  </a:cubicBezTo>
                  <a:cubicBezTo>
                    <a:pt x="5456" y="3835"/>
                    <a:pt x="5479" y="3698"/>
                    <a:pt x="5502" y="3584"/>
                  </a:cubicBezTo>
                  <a:cubicBezTo>
                    <a:pt x="5502" y="3562"/>
                    <a:pt x="5479" y="3516"/>
                    <a:pt x="5456" y="3516"/>
                  </a:cubicBezTo>
                  <a:cubicBezTo>
                    <a:pt x="5444" y="3510"/>
                    <a:pt x="5432" y="3507"/>
                    <a:pt x="5420" y="3507"/>
                  </a:cubicBezTo>
                  <a:close/>
                  <a:moveTo>
                    <a:pt x="5241" y="4192"/>
                  </a:moveTo>
                  <a:cubicBezTo>
                    <a:pt x="5215" y="4192"/>
                    <a:pt x="5199" y="4213"/>
                    <a:pt x="5182" y="4246"/>
                  </a:cubicBezTo>
                  <a:cubicBezTo>
                    <a:pt x="5159" y="4360"/>
                    <a:pt x="5114" y="4475"/>
                    <a:pt x="5091" y="4589"/>
                  </a:cubicBezTo>
                  <a:cubicBezTo>
                    <a:pt x="5068" y="4611"/>
                    <a:pt x="5091" y="4657"/>
                    <a:pt x="5136" y="4680"/>
                  </a:cubicBezTo>
                  <a:lnTo>
                    <a:pt x="5159" y="4680"/>
                  </a:lnTo>
                  <a:cubicBezTo>
                    <a:pt x="5182" y="4680"/>
                    <a:pt x="5205" y="4657"/>
                    <a:pt x="5228" y="4611"/>
                  </a:cubicBezTo>
                  <a:cubicBezTo>
                    <a:pt x="5251" y="4520"/>
                    <a:pt x="5296" y="4406"/>
                    <a:pt x="5319" y="4292"/>
                  </a:cubicBezTo>
                  <a:cubicBezTo>
                    <a:pt x="5342" y="4246"/>
                    <a:pt x="5319" y="4201"/>
                    <a:pt x="5273" y="4201"/>
                  </a:cubicBezTo>
                  <a:cubicBezTo>
                    <a:pt x="5261" y="4195"/>
                    <a:pt x="5251" y="4192"/>
                    <a:pt x="5241" y="4192"/>
                  </a:cubicBezTo>
                  <a:close/>
                  <a:moveTo>
                    <a:pt x="5068" y="4863"/>
                  </a:moveTo>
                  <a:cubicBezTo>
                    <a:pt x="5022" y="4863"/>
                    <a:pt x="4999" y="4863"/>
                    <a:pt x="4977" y="4908"/>
                  </a:cubicBezTo>
                  <a:cubicBezTo>
                    <a:pt x="4931" y="5022"/>
                    <a:pt x="4885" y="5136"/>
                    <a:pt x="4863" y="5251"/>
                  </a:cubicBezTo>
                  <a:cubicBezTo>
                    <a:pt x="4840" y="5273"/>
                    <a:pt x="4863" y="5319"/>
                    <a:pt x="4885" y="5342"/>
                  </a:cubicBezTo>
                  <a:lnTo>
                    <a:pt x="4931" y="5342"/>
                  </a:lnTo>
                  <a:cubicBezTo>
                    <a:pt x="4954" y="5342"/>
                    <a:pt x="4977" y="5319"/>
                    <a:pt x="4999" y="5296"/>
                  </a:cubicBezTo>
                  <a:cubicBezTo>
                    <a:pt x="5022" y="5182"/>
                    <a:pt x="5068" y="5068"/>
                    <a:pt x="5114" y="4954"/>
                  </a:cubicBezTo>
                  <a:cubicBezTo>
                    <a:pt x="5136" y="4931"/>
                    <a:pt x="5114" y="4885"/>
                    <a:pt x="5068" y="4863"/>
                  </a:cubicBezTo>
                  <a:close/>
                  <a:moveTo>
                    <a:pt x="4785" y="5516"/>
                  </a:moveTo>
                  <a:cubicBezTo>
                    <a:pt x="4759" y="5516"/>
                    <a:pt x="4742" y="5537"/>
                    <a:pt x="4726" y="5570"/>
                  </a:cubicBezTo>
                  <a:cubicBezTo>
                    <a:pt x="4680" y="5639"/>
                    <a:pt x="4657" y="5730"/>
                    <a:pt x="4611" y="5798"/>
                  </a:cubicBezTo>
                  <a:cubicBezTo>
                    <a:pt x="4611" y="5844"/>
                    <a:pt x="4589" y="5867"/>
                    <a:pt x="4589" y="5890"/>
                  </a:cubicBezTo>
                  <a:cubicBezTo>
                    <a:pt x="4566" y="5913"/>
                    <a:pt x="4589" y="5958"/>
                    <a:pt x="4611" y="5981"/>
                  </a:cubicBezTo>
                  <a:lnTo>
                    <a:pt x="4657" y="5981"/>
                  </a:lnTo>
                  <a:cubicBezTo>
                    <a:pt x="4680" y="5981"/>
                    <a:pt x="4703" y="5981"/>
                    <a:pt x="4726" y="5958"/>
                  </a:cubicBezTo>
                  <a:cubicBezTo>
                    <a:pt x="4726" y="5913"/>
                    <a:pt x="4748" y="5890"/>
                    <a:pt x="4748" y="5867"/>
                  </a:cubicBezTo>
                  <a:cubicBezTo>
                    <a:pt x="4794" y="5776"/>
                    <a:pt x="4817" y="5707"/>
                    <a:pt x="4863" y="5616"/>
                  </a:cubicBezTo>
                  <a:cubicBezTo>
                    <a:pt x="4885" y="5593"/>
                    <a:pt x="4863" y="5547"/>
                    <a:pt x="4817" y="5524"/>
                  </a:cubicBezTo>
                  <a:cubicBezTo>
                    <a:pt x="4805" y="5518"/>
                    <a:pt x="4794" y="5516"/>
                    <a:pt x="4785" y="5516"/>
                  </a:cubicBezTo>
                  <a:close/>
                  <a:moveTo>
                    <a:pt x="4520" y="6164"/>
                  </a:moveTo>
                  <a:cubicBezTo>
                    <a:pt x="4497" y="6164"/>
                    <a:pt x="4452" y="6164"/>
                    <a:pt x="4429" y="6209"/>
                  </a:cubicBezTo>
                  <a:cubicBezTo>
                    <a:pt x="4383" y="6301"/>
                    <a:pt x="4338" y="6415"/>
                    <a:pt x="4269" y="6529"/>
                  </a:cubicBezTo>
                  <a:cubicBezTo>
                    <a:pt x="4269" y="6552"/>
                    <a:pt x="4269" y="6597"/>
                    <a:pt x="4315" y="6620"/>
                  </a:cubicBezTo>
                  <a:lnTo>
                    <a:pt x="4338" y="6620"/>
                  </a:lnTo>
                  <a:cubicBezTo>
                    <a:pt x="4360" y="6620"/>
                    <a:pt x="4406" y="6620"/>
                    <a:pt x="4406" y="6597"/>
                  </a:cubicBezTo>
                  <a:cubicBezTo>
                    <a:pt x="4474" y="6483"/>
                    <a:pt x="4520" y="6369"/>
                    <a:pt x="4566" y="6278"/>
                  </a:cubicBezTo>
                  <a:cubicBezTo>
                    <a:pt x="4589" y="6232"/>
                    <a:pt x="4566" y="6186"/>
                    <a:pt x="4520" y="6164"/>
                  </a:cubicBezTo>
                  <a:close/>
                  <a:moveTo>
                    <a:pt x="4184" y="6793"/>
                  </a:moveTo>
                  <a:cubicBezTo>
                    <a:pt x="4153" y="6793"/>
                    <a:pt x="4125" y="6809"/>
                    <a:pt x="4109" y="6826"/>
                  </a:cubicBezTo>
                  <a:cubicBezTo>
                    <a:pt x="4064" y="6940"/>
                    <a:pt x="4018" y="7031"/>
                    <a:pt x="3950" y="7145"/>
                  </a:cubicBezTo>
                  <a:cubicBezTo>
                    <a:pt x="3927" y="7191"/>
                    <a:pt x="3950" y="7236"/>
                    <a:pt x="3995" y="7236"/>
                  </a:cubicBezTo>
                  <a:cubicBezTo>
                    <a:pt x="3995" y="7259"/>
                    <a:pt x="4018" y="7259"/>
                    <a:pt x="4018" y="7259"/>
                  </a:cubicBezTo>
                  <a:cubicBezTo>
                    <a:pt x="4041" y="7259"/>
                    <a:pt x="4064" y="7236"/>
                    <a:pt x="4086" y="7214"/>
                  </a:cubicBezTo>
                  <a:cubicBezTo>
                    <a:pt x="4132" y="7122"/>
                    <a:pt x="4201" y="7008"/>
                    <a:pt x="4246" y="6894"/>
                  </a:cubicBezTo>
                  <a:cubicBezTo>
                    <a:pt x="4269" y="6871"/>
                    <a:pt x="4246" y="6826"/>
                    <a:pt x="4223" y="6803"/>
                  </a:cubicBezTo>
                  <a:cubicBezTo>
                    <a:pt x="4210" y="6796"/>
                    <a:pt x="4197" y="6793"/>
                    <a:pt x="4184" y="6793"/>
                  </a:cubicBezTo>
                  <a:close/>
                  <a:moveTo>
                    <a:pt x="3859" y="7410"/>
                  </a:moveTo>
                  <a:cubicBezTo>
                    <a:pt x="3835" y="7410"/>
                    <a:pt x="3806" y="7431"/>
                    <a:pt x="3790" y="7465"/>
                  </a:cubicBezTo>
                  <a:cubicBezTo>
                    <a:pt x="3721" y="7556"/>
                    <a:pt x="3676" y="7670"/>
                    <a:pt x="3607" y="7761"/>
                  </a:cubicBezTo>
                  <a:cubicBezTo>
                    <a:pt x="3584" y="7807"/>
                    <a:pt x="3607" y="7853"/>
                    <a:pt x="3630" y="7853"/>
                  </a:cubicBezTo>
                  <a:cubicBezTo>
                    <a:pt x="3653" y="7875"/>
                    <a:pt x="3653" y="7875"/>
                    <a:pt x="3676" y="7875"/>
                  </a:cubicBezTo>
                  <a:cubicBezTo>
                    <a:pt x="3698" y="7875"/>
                    <a:pt x="3721" y="7853"/>
                    <a:pt x="3744" y="7830"/>
                  </a:cubicBezTo>
                  <a:cubicBezTo>
                    <a:pt x="3790" y="7739"/>
                    <a:pt x="3858" y="7624"/>
                    <a:pt x="3904" y="7533"/>
                  </a:cubicBezTo>
                  <a:cubicBezTo>
                    <a:pt x="3927" y="7487"/>
                    <a:pt x="3927" y="7442"/>
                    <a:pt x="3881" y="7419"/>
                  </a:cubicBezTo>
                  <a:cubicBezTo>
                    <a:pt x="3875" y="7413"/>
                    <a:pt x="3867" y="7410"/>
                    <a:pt x="3859" y="7410"/>
                  </a:cubicBezTo>
                  <a:close/>
                  <a:moveTo>
                    <a:pt x="3499" y="8026"/>
                  </a:moveTo>
                  <a:cubicBezTo>
                    <a:pt x="3468" y="8026"/>
                    <a:pt x="3441" y="8042"/>
                    <a:pt x="3425" y="8058"/>
                  </a:cubicBezTo>
                  <a:cubicBezTo>
                    <a:pt x="3379" y="8172"/>
                    <a:pt x="3310" y="8264"/>
                    <a:pt x="3265" y="8378"/>
                  </a:cubicBezTo>
                  <a:cubicBezTo>
                    <a:pt x="3242" y="8400"/>
                    <a:pt x="3242" y="8446"/>
                    <a:pt x="3288" y="8469"/>
                  </a:cubicBezTo>
                  <a:cubicBezTo>
                    <a:pt x="3288" y="8469"/>
                    <a:pt x="3310" y="8492"/>
                    <a:pt x="3310" y="8492"/>
                  </a:cubicBezTo>
                  <a:cubicBezTo>
                    <a:pt x="3333" y="8492"/>
                    <a:pt x="3379" y="8469"/>
                    <a:pt x="3379" y="8446"/>
                  </a:cubicBezTo>
                  <a:cubicBezTo>
                    <a:pt x="3447" y="8355"/>
                    <a:pt x="3493" y="8241"/>
                    <a:pt x="3561" y="8149"/>
                  </a:cubicBezTo>
                  <a:cubicBezTo>
                    <a:pt x="3584" y="8104"/>
                    <a:pt x="3561" y="8058"/>
                    <a:pt x="3539" y="8035"/>
                  </a:cubicBezTo>
                  <a:cubicBezTo>
                    <a:pt x="3525" y="8029"/>
                    <a:pt x="3512" y="8026"/>
                    <a:pt x="3499" y="8026"/>
                  </a:cubicBezTo>
                  <a:close/>
                  <a:moveTo>
                    <a:pt x="3127" y="8637"/>
                  </a:moveTo>
                  <a:cubicBezTo>
                    <a:pt x="3109" y="8637"/>
                    <a:pt x="3096" y="8648"/>
                    <a:pt x="3082" y="8674"/>
                  </a:cubicBezTo>
                  <a:cubicBezTo>
                    <a:pt x="3014" y="8766"/>
                    <a:pt x="2945" y="8880"/>
                    <a:pt x="2877" y="8971"/>
                  </a:cubicBezTo>
                  <a:cubicBezTo>
                    <a:pt x="2854" y="9017"/>
                    <a:pt x="2877" y="9062"/>
                    <a:pt x="2900" y="9062"/>
                  </a:cubicBezTo>
                  <a:cubicBezTo>
                    <a:pt x="2922" y="9085"/>
                    <a:pt x="2945" y="9085"/>
                    <a:pt x="2945" y="9085"/>
                  </a:cubicBezTo>
                  <a:cubicBezTo>
                    <a:pt x="2968" y="9085"/>
                    <a:pt x="2991" y="9062"/>
                    <a:pt x="3014" y="9040"/>
                  </a:cubicBezTo>
                  <a:cubicBezTo>
                    <a:pt x="3082" y="8948"/>
                    <a:pt x="3128" y="8857"/>
                    <a:pt x="3196" y="8743"/>
                  </a:cubicBezTo>
                  <a:cubicBezTo>
                    <a:pt x="3219" y="8720"/>
                    <a:pt x="3219" y="8674"/>
                    <a:pt x="3173" y="8652"/>
                  </a:cubicBezTo>
                  <a:cubicBezTo>
                    <a:pt x="3155" y="8642"/>
                    <a:pt x="3140" y="8637"/>
                    <a:pt x="3127" y="8637"/>
                  </a:cubicBezTo>
                  <a:close/>
                  <a:moveTo>
                    <a:pt x="2769" y="9236"/>
                  </a:moveTo>
                  <a:cubicBezTo>
                    <a:pt x="2738" y="9236"/>
                    <a:pt x="2710" y="9252"/>
                    <a:pt x="2694" y="9268"/>
                  </a:cubicBezTo>
                  <a:cubicBezTo>
                    <a:pt x="2626" y="9359"/>
                    <a:pt x="2580" y="9473"/>
                    <a:pt x="2512" y="9565"/>
                  </a:cubicBezTo>
                  <a:cubicBezTo>
                    <a:pt x="2489" y="9610"/>
                    <a:pt x="2489" y="9656"/>
                    <a:pt x="2534" y="9656"/>
                  </a:cubicBezTo>
                  <a:cubicBezTo>
                    <a:pt x="2534" y="9679"/>
                    <a:pt x="2557" y="9679"/>
                    <a:pt x="2557" y="9679"/>
                  </a:cubicBezTo>
                  <a:cubicBezTo>
                    <a:pt x="2580" y="9679"/>
                    <a:pt x="2603" y="9679"/>
                    <a:pt x="2626" y="9656"/>
                  </a:cubicBezTo>
                  <a:cubicBezTo>
                    <a:pt x="2694" y="9542"/>
                    <a:pt x="2763" y="9450"/>
                    <a:pt x="2831" y="9359"/>
                  </a:cubicBezTo>
                  <a:cubicBezTo>
                    <a:pt x="2854" y="9313"/>
                    <a:pt x="2831" y="9268"/>
                    <a:pt x="2808" y="9245"/>
                  </a:cubicBezTo>
                  <a:cubicBezTo>
                    <a:pt x="2795" y="9238"/>
                    <a:pt x="2781" y="9236"/>
                    <a:pt x="2769" y="9236"/>
                  </a:cubicBezTo>
                  <a:close/>
                  <a:moveTo>
                    <a:pt x="2365" y="9823"/>
                  </a:moveTo>
                  <a:cubicBezTo>
                    <a:pt x="2341" y="9823"/>
                    <a:pt x="2319" y="9835"/>
                    <a:pt x="2306" y="9861"/>
                  </a:cubicBezTo>
                  <a:cubicBezTo>
                    <a:pt x="2238" y="9953"/>
                    <a:pt x="2169" y="10067"/>
                    <a:pt x="2123" y="10158"/>
                  </a:cubicBezTo>
                  <a:cubicBezTo>
                    <a:pt x="2101" y="10181"/>
                    <a:pt x="2101" y="10226"/>
                    <a:pt x="2123" y="10249"/>
                  </a:cubicBezTo>
                  <a:cubicBezTo>
                    <a:pt x="2146" y="10272"/>
                    <a:pt x="2169" y="10272"/>
                    <a:pt x="2169" y="10272"/>
                  </a:cubicBezTo>
                  <a:cubicBezTo>
                    <a:pt x="2192" y="10272"/>
                    <a:pt x="2215" y="10249"/>
                    <a:pt x="2238" y="10226"/>
                  </a:cubicBezTo>
                  <a:cubicBezTo>
                    <a:pt x="2306" y="10135"/>
                    <a:pt x="2375" y="10044"/>
                    <a:pt x="2443" y="9953"/>
                  </a:cubicBezTo>
                  <a:cubicBezTo>
                    <a:pt x="2466" y="9907"/>
                    <a:pt x="2443" y="9861"/>
                    <a:pt x="2420" y="9838"/>
                  </a:cubicBezTo>
                  <a:cubicBezTo>
                    <a:pt x="2401" y="9829"/>
                    <a:pt x="2382" y="9823"/>
                    <a:pt x="2365" y="9823"/>
                  </a:cubicBezTo>
                  <a:close/>
                  <a:moveTo>
                    <a:pt x="1972" y="10417"/>
                  </a:moveTo>
                  <a:cubicBezTo>
                    <a:pt x="1953" y="10417"/>
                    <a:pt x="1931" y="10428"/>
                    <a:pt x="1918" y="10455"/>
                  </a:cubicBezTo>
                  <a:cubicBezTo>
                    <a:pt x="1850" y="10546"/>
                    <a:pt x="1781" y="10637"/>
                    <a:pt x="1713" y="10729"/>
                  </a:cubicBezTo>
                  <a:cubicBezTo>
                    <a:pt x="1690" y="10774"/>
                    <a:pt x="1690" y="10820"/>
                    <a:pt x="1735" y="10843"/>
                  </a:cubicBezTo>
                  <a:lnTo>
                    <a:pt x="1781" y="10843"/>
                  </a:lnTo>
                  <a:cubicBezTo>
                    <a:pt x="1804" y="10843"/>
                    <a:pt x="1827" y="10843"/>
                    <a:pt x="1827" y="10820"/>
                  </a:cubicBezTo>
                  <a:cubicBezTo>
                    <a:pt x="1895" y="10729"/>
                    <a:pt x="1964" y="10637"/>
                    <a:pt x="2032" y="10523"/>
                  </a:cubicBezTo>
                  <a:cubicBezTo>
                    <a:pt x="2055" y="10500"/>
                    <a:pt x="2055" y="10455"/>
                    <a:pt x="2009" y="10432"/>
                  </a:cubicBezTo>
                  <a:cubicBezTo>
                    <a:pt x="2000" y="10422"/>
                    <a:pt x="1987" y="10417"/>
                    <a:pt x="1972" y="10417"/>
                  </a:cubicBezTo>
                  <a:close/>
                  <a:moveTo>
                    <a:pt x="1566" y="10988"/>
                  </a:moveTo>
                  <a:cubicBezTo>
                    <a:pt x="1542" y="10988"/>
                    <a:pt x="1521" y="10999"/>
                    <a:pt x="1507" y="11025"/>
                  </a:cubicBezTo>
                  <a:cubicBezTo>
                    <a:pt x="1439" y="11117"/>
                    <a:pt x="1370" y="11208"/>
                    <a:pt x="1302" y="11299"/>
                  </a:cubicBezTo>
                  <a:cubicBezTo>
                    <a:pt x="1279" y="11345"/>
                    <a:pt x="1279" y="11391"/>
                    <a:pt x="1325" y="11413"/>
                  </a:cubicBezTo>
                  <a:cubicBezTo>
                    <a:pt x="1325" y="11413"/>
                    <a:pt x="1347" y="11436"/>
                    <a:pt x="1370" y="11436"/>
                  </a:cubicBezTo>
                  <a:cubicBezTo>
                    <a:pt x="1393" y="11436"/>
                    <a:pt x="1416" y="11413"/>
                    <a:pt x="1416" y="11391"/>
                  </a:cubicBezTo>
                  <a:cubicBezTo>
                    <a:pt x="1484" y="11299"/>
                    <a:pt x="1553" y="11208"/>
                    <a:pt x="1621" y="11117"/>
                  </a:cubicBezTo>
                  <a:cubicBezTo>
                    <a:pt x="1644" y="11071"/>
                    <a:pt x="1644" y="11025"/>
                    <a:pt x="1621" y="11003"/>
                  </a:cubicBezTo>
                  <a:cubicBezTo>
                    <a:pt x="1602" y="10993"/>
                    <a:pt x="1584" y="10988"/>
                    <a:pt x="1566" y="10988"/>
                  </a:cubicBezTo>
                  <a:close/>
                  <a:moveTo>
                    <a:pt x="1155" y="11558"/>
                  </a:moveTo>
                  <a:cubicBezTo>
                    <a:pt x="1131" y="11558"/>
                    <a:pt x="1110" y="11569"/>
                    <a:pt x="1096" y="11596"/>
                  </a:cubicBezTo>
                  <a:cubicBezTo>
                    <a:pt x="1028" y="11687"/>
                    <a:pt x="959" y="11779"/>
                    <a:pt x="891" y="11870"/>
                  </a:cubicBezTo>
                  <a:cubicBezTo>
                    <a:pt x="868" y="11916"/>
                    <a:pt x="868" y="11961"/>
                    <a:pt x="914" y="11984"/>
                  </a:cubicBezTo>
                  <a:cubicBezTo>
                    <a:pt x="914" y="11984"/>
                    <a:pt x="937" y="12007"/>
                    <a:pt x="937" y="12007"/>
                  </a:cubicBezTo>
                  <a:cubicBezTo>
                    <a:pt x="959" y="12007"/>
                    <a:pt x="982" y="11984"/>
                    <a:pt x="1005" y="11961"/>
                  </a:cubicBezTo>
                  <a:cubicBezTo>
                    <a:pt x="1074" y="11870"/>
                    <a:pt x="1142" y="11779"/>
                    <a:pt x="1210" y="11687"/>
                  </a:cubicBezTo>
                  <a:cubicBezTo>
                    <a:pt x="1233" y="11642"/>
                    <a:pt x="1233" y="11596"/>
                    <a:pt x="1210" y="11573"/>
                  </a:cubicBezTo>
                  <a:cubicBezTo>
                    <a:pt x="1192" y="11564"/>
                    <a:pt x="1173" y="11558"/>
                    <a:pt x="1155" y="11558"/>
                  </a:cubicBezTo>
                  <a:close/>
                  <a:moveTo>
                    <a:pt x="740" y="12129"/>
                  </a:moveTo>
                  <a:cubicBezTo>
                    <a:pt x="720" y="12129"/>
                    <a:pt x="699" y="12140"/>
                    <a:pt x="685" y="12167"/>
                  </a:cubicBezTo>
                  <a:cubicBezTo>
                    <a:pt x="594" y="12258"/>
                    <a:pt x="526" y="12349"/>
                    <a:pt x="457" y="12441"/>
                  </a:cubicBezTo>
                  <a:cubicBezTo>
                    <a:pt x="434" y="12463"/>
                    <a:pt x="434" y="12532"/>
                    <a:pt x="480" y="12555"/>
                  </a:cubicBezTo>
                  <a:lnTo>
                    <a:pt x="526" y="12555"/>
                  </a:lnTo>
                  <a:cubicBezTo>
                    <a:pt x="549" y="12555"/>
                    <a:pt x="571" y="12555"/>
                    <a:pt x="571" y="12532"/>
                  </a:cubicBezTo>
                  <a:cubicBezTo>
                    <a:pt x="640" y="12441"/>
                    <a:pt x="708" y="12349"/>
                    <a:pt x="800" y="12258"/>
                  </a:cubicBezTo>
                  <a:cubicBezTo>
                    <a:pt x="822" y="12212"/>
                    <a:pt x="822" y="12167"/>
                    <a:pt x="777" y="12144"/>
                  </a:cubicBezTo>
                  <a:cubicBezTo>
                    <a:pt x="767" y="12134"/>
                    <a:pt x="754" y="12129"/>
                    <a:pt x="740" y="12129"/>
                  </a:cubicBezTo>
                  <a:close/>
                  <a:moveTo>
                    <a:pt x="297" y="12697"/>
                  </a:moveTo>
                  <a:cubicBezTo>
                    <a:pt x="280" y="12697"/>
                    <a:pt x="263" y="12703"/>
                    <a:pt x="252" y="12714"/>
                  </a:cubicBezTo>
                  <a:cubicBezTo>
                    <a:pt x="160" y="12829"/>
                    <a:pt x="92" y="12897"/>
                    <a:pt x="46" y="12966"/>
                  </a:cubicBezTo>
                  <a:lnTo>
                    <a:pt x="24" y="13011"/>
                  </a:lnTo>
                  <a:cubicBezTo>
                    <a:pt x="1" y="13034"/>
                    <a:pt x="1" y="13080"/>
                    <a:pt x="46" y="13102"/>
                  </a:cubicBezTo>
                  <a:cubicBezTo>
                    <a:pt x="46" y="13125"/>
                    <a:pt x="69" y="13125"/>
                    <a:pt x="92" y="13125"/>
                  </a:cubicBezTo>
                  <a:cubicBezTo>
                    <a:pt x="115" y="13125"/>
                    <a:pt x="138" y="13102"/>
                    <a:pt x="138" y="13102"/>
                  </a:cubicBezTo>
                  <a:lnTo>
                    <a:pt x="160" y="13057"/>
                  </a:lnTo>
                  <a:cubicBezTo>
                    <a:pt x="229" y="12988"/>
                    <a:pt x="275" y="12920"/>
                    <a:pt x="366" y="12806"/>
                  </a:cubicBezTo>
                  <a:cubicBezTo>
                    <a:pt x="389" y="12783"/>
                    <a:pt x="389" y="12737"/>
                    <a:pt x="343" y="12714"/>
                  </a:cubicBezTo>
                  <a:cubicBezTo>
                    <a:pt x="332" y="12703"/>
                    <a:pt x="315" y="12697"/>
                    <a:pt x="297" y="12697"/>
                  </a:cubicBezTo>
                  <a:close/>
                  <a:moveTo>
                    <a:pt x="197" y="13208"/>
                  </a:moveTo>
                  <a:cubicBezTo>
                    <a:pt x="171" y="13208"/>
                    <a:pt x="154" y="13229"/>
                    <a:pt x="138" y="13262"/>
                  </a:cubicBezTo>
                  <a:cubicBezTo>
                    <a:pt x="138" y="13285"/>
                    <a:pt x="160" y="13331"/>
                    <a:pt x="183" y="13354"/>
                  </a:cubicBezTo>
                  <a:cubicBezTo>
                    <a:pt x="275" y="13376"/>
                    <a:pt x="389" y="13399"/>
                    <a:pt x="549" y="13422"/>
                  </a:cubicBezTo>
                  <a:cubicBezTo>
                    <a:pt x="594" y="13422"/>
                    <a:pt x="617" y="13399"/>
                    <a:pt x="640" y="13354"/>
                  </a:cubicBezTo>
                  <a:cubicBezTo>
                    <a:pt x="640" y="13308"/>
                    <a:pt x="617" y="13285"/>
                    <a:pt x="571" y="13262"/>
                  </a:cubicBezTo>
                  <a:cubicBezTo>
                    <a:pt x="412" y="13262"/>
                    <a:pt x="320" y="13239"/>
                    <a:pt x="229" y="13217"/>
                  </a:cubicBezTo>
                  <a:cubicBezTo>
                    <a:pt x="217" y="13210"/>
                    <a:pt x="206" y="13208"/>
                    <a:pt x="197" y="13208"/>
                  </a:cubicBezTo>
                  <a:close/>
                  <a:moveTo>
                    <a:pt x="914" y="13308"/>
                  </a:moveTo>
                  <a:cubicBezTo>
                    <a:pt x="868" y="13308"/>
                    <a:pt x="845" y="13331"/>
                    <a:pt x="845" y="13376"/>
                  </a:cubicBezTo>
                  <a:cubicBezTo>
                    <a:pt x="845" y="13399"/>
                    <a:pt x="868" y="13445"/>
                    <a:pt x="914" y="13445"/>
                  </a:cubicBezTo>
                  <a:cubicBezTo>
                    <a:pt x="1005" y="13445"/>
                    <a:pt x="1119" y="13468"/>
                    <a:pt x="1256" y="13468"/>
                  </a:cubicBezTo>
                  <a:cubicBezTo>
                    <a:pt x="1302" y="13468"/>
                    <a:pt x="1325" y="13445"/>
                    <a:pt x="1347" y="13399"/>
                  </a:cubicBezTo>
                  <a:cubicBezTo>
                    <a:pt x="1347" y="13354"/>
                    <a:pt x="1302" y="13331"/>
                    <a:pt x="1256" y="13331"/>
                  </a:cubicBezTo>
                  <a:cubicBezTo>
                    <a:pt x="1142" y="13308"/>
                    <a:pt x="1028" y="13308"/>
                    <a:pt x="914" y="13308"/>
                  </a:cubicBezTo>
                  <a:close/>
                  <a:moveTo>
                    <a:pt x="1621" y="13331"/>
                  </a:moveTo>
                  <a:cubicBezTo>
                    <a:pt x="1576" y="13331"/>
                    <a:pt x="1553" y="13376"/>
                    <a:pt x="1553" y="13399"/>
                  </a:cubicBezTo>
                  <a:cubicBezTo>
                    <a:pt x="1553" y="13445"/>
                    <a:pt x="1576" y="13490"/>
                    <a:pt x="1621" y="13490"/>
                  </a:cubicBezTo>
                  <a:lnTo>
                    <a:pt x="1964" y="13490"/>
                  </a:lnTo>
                  <a:cubicBezTo>
                    <a:pt x="2009" y="13490"/>
                    <a:pt x="2032" y="13468"/>
                    <a:pt x="2055" y="13422"/>
                  </a:cubicBezTo>
                  <a:cubicBezTo>
                    <a:pt x="2055" y="13376"/>
                    <a:pt x="2009" y="13354"/>
                    <a:pt x="1964" y="13354"/>
                  </a:cubicBezTo>
                  <a:cubicBezTo>
                    <a:pt x="1850" y="13354"/>
                    <a:pt x="1735" y="13331"/>
                    <a:pt x="1621" y="13331"/>
                  </a:cubicBezTo>
                  <a:close/>
                  <a:moveTo>
                    <a:pt x="2329" y="13354"/>
                  </a:moveTo>
                  <a:cubicBezTo>
                    <a:pt x="2283" y="13354"/>
                    <a:pt x="2260" y="13399"/>
                    <a:pt x="2260" y="13422"/>
                  </a:cubicBezTo>
                  <a:cubicBezTo>
                    <a:pt x="2238" y="13468"/>
                    <a:pt x="2283" y="13513"/>
                    <a:pt x="2329" y="13513"/>
                  </a:cubicBezTo>
                  <a:lnTo>
                    <a:pt x="2671" y="13513"/>
                  </a:lnTo>
                  <a:cubicBezTo>
                    <a:pt x="2717" y="13513"/>
                    <a:pt x="2740" y="13490"/>
                    <a:pt x="2740" y="13445"/>
                  </a:cubicBezTo>
                  <a:cubicBezTo>
                    <a:pt x="2763" y="13399"/>
                    <a:pt x="2717" y="13376"/>
                    <a:pt x="2671" y="13376"/>
                  </a:cubicBezTo>
                  <a:cubicBezTo>
                    <a:pt x="2557" y="13376"/>
                    <a:pt x="2443" y="13376"/>
                    <a:pt x="2329" y="13354"/>
                  </a:cubicBezTo>
                  <a:close/>
                  <a:moveTo>
                    <a:pt x="3036" y="13399"/>
                  </a:moveTo>
                  <a:cubicBezTo>
                    <a:pt x="2991" y="13399"/>
                    <a:pt x="2968" y="13422"/>
                    <a:pt x="2968" y="13468"/>
                  </a:cubicBezTo>
                  <a:cubicBezTo>
                    <a:pt x="2945" y="13490"/>
                    <a:pt x="2991" y="13536"/>
                    <a:pt x="3036" y="13536"/>
                  </a:cubicBezTo>
                  <a:cubicBezTo>
                    <a:pt x="3151" y="13536"/>
                    <a:pt x="3265" y="13559"/>
                    <a:pt x="3379" y="13559"/>
                  </a:cubicBezTo>
                  <a:cubicBezTo>
                    <a:pt x="3425" y="13559"/>
                    <a:pt x="3447" y="13536"/>
                    <a:pt x="3447" y="13490"/>
                  </a:cubicBezTo>
                  <a:cubicBezTo>
                    <a:pt x="3470" y="13445"/>
                    <a:pt x="3425" y="13422"/>
                    <a:pt x="3379" y="13399"/>
                  </a:cubicBezTo>
                  <a:close/>
                  <a:moveTo>
                    <a:pt x="3720" y="13439"/>
                  </a:moveTo>
                  <a:cubicBezTo>
                    <a:pt x="3690" y="13439"/>
                    <a:pt x="3671" y="13472"/>
                    <a:pt x="3653" y="13490"/>
                  </a:cubicBezTo>
                  <a:cubicBezTo>
                    <a:pt x="3653" y="13536"/>
                    <a:pt x="3698" y="13582"/>
                    <a:pt x="3721" y="13582"/>
                  </a:cubicBezTo>
                  <a:cubicBezTo>
                    <a:pt x="3858" y="13582"/>
                    <a:pt x="3972" y="13605"/>
                    <a:pt x="4086" y="13605"/>
                  </a:cubicBezTo>
                  <a:cubicBezTo>
                    <a:pt x="4132" y="13605"/>
                    <a:pt x="4155" y="13582"/>
                    <a:pt x="4155" y="13536"/>
                  </a:cubicBezTo>
                  <a:cubicBezTo>
                    <a:pt x="4155" y="13513"/>
                    <a:pt x="4132" y="13468"/>
                    <a:pt x="4086" y="13468"/>
                  </a:cubicBezTo>
                  <a:cubicBezTo>
                    <a:pt x="3995" y="13445"/>
                    <a:pt x="3858" y="13445"/>
                    <a:pt x="3744" y="13445"/>
                  </a:cubicBezTo>
                  <a:cubicBezTo>
                    <a:pt x="3735" y="13440"/>
                    <a:pt x="3727" y="13439"/>
                    <a:pt x="3720" y="13439"/>
                  </a:cubicBezTo>
                  <a:close/>
                  <a:moveTo>
                    <a:pt x="4427" y="13507"/>
                  </a:moveTo>
                  <a:cubicBezTo>
                    <a:pt x="4391" y="13507"/>
                    <a:pt x="4360" y="13545"/>
                    <a:pt x="4360" y="13582"/>
                  </a:cubicBezTo>
                  <a:cubicBezTo>
                    <a:pt x="4360" y="13605"/>
                    <a:pt x="4383" y="13650"/>
                    <a:pt x="4429" y="13650"/>
                  </a:cubicBezTo>
                  <a:cubicBezTo>
                    <a:pt x="4543" y="13673"/>
                    <a:pt x="4657" y="13696"/>
                    <a:pt x="4771" y="13696"/>
                  </a:cubicBezTo>
                  <a:cubicBezTo>
                    <a:pt x="4771" y="13719"/>
                    <a:pt x="4794" y="13719"/>
                    <a:pt x="4794" y="13719"/>
                  </a:cubicBezTo>
                  <a:cubicBezTo>
                    <a:pt x="4817" y="13719"/>
                    <a:pt x="4863" y="13673"/>
                    <a:pt x="4863" y="13650"/>
                  </a:cubicBezTo>
                  <a:cubicBezTo>
                    <a:pt x="4863" y="13605"/>
                    <a:pt x="4840" y="13559"/>
                    <a:pt x="4794" y="13559"/>
                  </a:cubicBezTo>
                  <a:cubicBezTo>
                    <a:pt x="4680" y="13536"/>
                    <a:pt x="4566" y="13513"/>
                    <a:pt x="4452" y="13513"/>
                  </a:cubicBezTo>
                  <a:cubicBezTo>
                    <a:pt x="4443" y="13509"/>
                    <a:pt x="4435" y="13507"/>
                    <a:pt x="4427" y="13507"/>
                  </a:cubicBezTo>
                  <a:close/>
                  <a:moveTo>
                    <a:pt x="5159" y="13627"/>
                  </a:moveTo>
                  <a:cubicBezTo>
                    <a:pt x="5114" y="13627"/>
                    <a:pt x="5068" y="13650"/>
                    <a:pt x="5068" y="13696"/>
                  </a:cubicBezTo>
                  <a:cubicBezTo>
                    <a:pt x="5045" y="13719"/>
                    <a:pt x="5091" y="13764"/>
                    <a:pt x="5114" y="13764"/>
                  </a:cubicBezTo>
                  <a:cubicBezTo>
                    <a:pt x="5228" y="13787"/>
                    <a:pt x="5365" y="13810"/>
                    <a:pt x="5456" y="13833"/>
                  </a:cubicBezTo>
                  <a:lnTo>
                    <a:pt x="5479" y="13833"/>
                  </a:lnTo>
                  <a:cubicBezTo>
                    <a:pt x="5524" y="13833"/>
                    <a:pt x="5547" y="13810"/>
                    <a:pt x="5547" y="13787"/>
                  </a:cubicBezTo>
                  <a:cubicBezTo>
                    <a:pt x="5570" y="13742"/>
                    <a:pt x="5547" y="13696"/>
                    <a:pt x="5502" y="13696"/>
                  </a:cubicBezTo>
                  <a:cubicBezTo>
                    <a:pt x="5387" y="13673"/>
                    <a:pt x="5273" y="13650"/>
                    <a:pt x="5159" y="13627"/>
                  </a:cubicBezTo>
                  <a:close/>
                  <a:moveTo>
                    <a:pt x="5844" y="13764"/>
                  </a:moveTo>
                  <a:cubicBezTo>
                    <a:pt x="5798" y="13764"/>
                    <a:pt x="5776" y="13787"/>
                    <a:pt x="5753" y="13833"/>
                  </a:cubicBezTo>
                  <a:cubicBezTo>
                    <a:pt x="5753" y="13856"/>
                    <a:pt x="5776" y="13901"/>
                    <a:pt x="5821" y="13901"/>
                  </a:cubicBezTo>
                  <a:cubicBezTo>
                    <a:pt x="5935" y="13947"/>
                    <a:pt x="6049" y="13970"/>
                    <a:pt x="6164" y="13993"/>
                  </a:cubicBezTo>
                  <a:cubicBezTo>
                    <a:pt x="6209" y="13993"/>
                    <a:pt x="6232" y="13970"/>
                    <a:pt x="6255" y="13924"/>
                  </a:cubicBezTo>
                  <a:cubicBezTo>
                    <a:pt x="6255" y="13901"/>
                    <a:pt x="6232" y="13856"/>
                    <a:pt x="6186" y="13833"/>
                  </a:cubicBezTo>
                  <a:cubicBezTo>
                    <a:pt x="6072" y="13810"/>
                    <a:pt x="5958" y="13787"/>
                    <a:pt x="5844" y="13764"/>
                  </a:cubicBezTo>
                  <a:close/>
                  <a:moveTo>
                    <a:pt x="6505" y="13918"/>
                  </a:moveTo>
                  <a:cubicBezTo>
                    <a:pt x="6474" y="13918"/>
                    <a:pt x="6456" y="13951"/>
                    <a:pt x="6437" y="13970"/>
                  </a:cubicBezTo>
                  <a:cubicBezTo>
                    <a:pt x="6437" y="14015"/>
                    <a:pt x="6460" y="14061"/>
                    <a:pt x="6506" y="14061"/>
                  </a:cubicBezTo>
                  <a:cubicBezTo>
                    <a:pt x="6620" y="14084"/>
                    <a:pt x="6734" y="14130"/>
                    <a:pt x="6848" y="14152"/>
                  </a:cubicBezTo>
                  <a:lnTo>
                    <a:pt x="6871" y="14152"/>
                  </a:lnTo>
                  <a:cubicBezTo>
                    <a:pt x="6894" y="14152"/>
                    <a:pt x="6917" y="14130"/>
                    <a:pt x="6940" y="14084"/>
                  </a:cubicBezTo>
                  <a:cubicBezTo>
                    <a:pt x="6940" y="14061"/>
                    <a:pt x="6917" y="14015"/>
                    <a:pt x="6871" y="13993"/>
                  </a:cubicBezTo>
                  <a:cubicBezTo>
                    <a:pt x="6757" y="13970"/>
                    <a:pt x="6643" y="13947"/>
                    <a:pt x="6529" y="13924"/>
                  </a:cubicBezTo>
                  <a:cubicBezTo>
                    <a:pt x="6520" y="13920"/>
                    <a:pt x="6512" y="13918"/>
                    <a:pt x="6505" y="13918"/>
                  </a:cubicBezTo>
                  <a:close/>
                  <a:moveTo>
                    <a:pt x="7214" y="14084"/>
                  </a:moveTo>
                  <a:cubicBezTo>
                    <a:pt x="7191" y="14084"/>
                    <a:pt x="7145" y="14107"/>
                    <a:pt x="7122" y="14152"/>
                  </a:cubicBezTo>
                  <a:cubicBezTo>
                    <a:pt x="7122" y="14175"/>
                    <a:pt x="7145" y="14221"/>
                    <a:pt x="7191" y="14221"/>
                  </a:cubicBezTo>
                  <a:cubicBezTo>
                    <a:pt x="7305" y="14267"/>
                    <a:pt x="7419" y="14289"/>
                    <a:pt x="7533" y="14312"/>
                  </a:cubicBezTo>
                  <a:lnTo>
                    <a:pt x="7556" y="14312"/>
                  </a:lnTo>
                  <a:cubicBezTo>
                    <a:pt x="7579" y="14312"/>
                    <a:pt x="7602" y="14289"/>
                    <a:pt x="7624" y="14267"/>
                  </a:cubicBezTo>
                  <a:cubicBezTo>
                    <a:pt x="7624" y="14221"/>
                    <a:pt x="7602" y="14175"/>
                    <a:pt x="7556" y="14175"/>
                  </a:cubicBezTo>
                  <a:cubicBezTo>
                    <a:pt x="7465" y="14152"/>
                    <a:pt x="7350" y="14130"/>
                    <a:pt x="7214" y="14084"/>
                  </a:cubicBezTo>
                  <a:close/>
                  <a:moveTo>
                    <a:pt x="7898" y="14267"/>
                  </a:moveTo>
                  <a:cubicBezTo>
                    <a:pt x="7875" y="14267"/>
                    <a:pt x="7830" y="14289"/>
                    <a:pt x="7807" y="14312"/>
                  </a:cubicBezTo>
                  <a:cubicBezTo>
                    <a:pt x="7807" y="14358"/>
                    <a:pt x="7830" y="14404"/>
                    <a:pt x="7875" y="14404"/>
                  </a:cubicBezTo>
                  <a:cubicBezTo>
                    <a:pt x="7990" y="14449"/>
                    <a:pt x="8104" y="14472"/>
                    <a:pt x="8218" y="14495"/>
                  </a:cubicBezTo>
                  <a:cubicBezTo>
                    <a:pt x="8263" y="14495"/>
                    <a:pt x="8286" y="14495"/>
                    <a:pt x="8309" y="14449"/>
                  </a:cubicBezTo>
                  <a:cubicBezTo>
                    <a:pt x="8309" y="14404"/>
                    <a:pt x="8286" y="14381"/>
                    <a:pt x="8241" y="14358"/>
                  </a:cubicBezTo>
                  <a:cubicBezTo>
                    <a:pt x="8149" y="14335"/>
                    <a:pt x="8035" y="14289"/>
                    <a:pt x="7898" y="142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67"/>
            <p:cNvSpPr/>
            <p:nvPr/>
          </p:nvSpPr>
          <p:spPr>
            <a:xfrm>
              <a:off x="8202190" y="3696384"/>
              <a:ext cx="384438" cy="686553"/>
            </a:xfrm>
            <a:custGeom>
              <a:avLst/>
              <a:gdLst/>
              <a:ahLst/>
              <a:cxnLst/>
              <a:rect l="l" t="t" r="r" b="b"/>
              <a:pathLst>
                <a:path w="8218" h="14677" extrusionOk="0">
                  <a:moveTo>
                    <a:pt x="5410" y="0"/>
                  </a:moveTo>
                  <a:cubicBezTo>
                    <a:pt x="5364" y="23"/>
                    <a:pt x="5341" y="69"/>
                    <a:pt x="5341" y="114"/>
                  </a:cubicBezTo>
                  <a:cubicBezTo>
                    <a:pt x="5364" y="137"/>
                    <a:pt x="5821" y="1461"/>
                    <a:pt x="5410" y="3744"/>
                  </a:cubicBezTo>
                  <a:cubicBezTo>
                    <a:pt x="5022" y="5844"/>
                    <a:pt x="3767" y="9199"/>
                    <a:pt x="23" y="13307"/>
                  </a:cubicBezTo>
                  <a:cubicBezTo>
                    <a:pt x="0" y="13330"/>
                    <a:pt x="0" y="13376"/>
                    <a:pt x="23" y="13399"/>
                  </a:cubicBezTo>
                  <a:cubicBezTo>
                    <a:pt x="23" y="13444"/>
                    <a:pt x="69" y="13444"/>
                    <a:pt x="92" y="13444"/>
                  </a:cubicBezTo>
                  <a:cubicBezTo>
                    <a:pt x="99" y="13444"/>
                    <a:pt x="317" y="13437"/>
                    <a:pt x="672" y="13437"/>
                  </a:cubicBezTo>
                  <a:cubicBezTo>
                    <a:pt x="1380" y="13437"/>
                    <a:pt x="2633" y="13467"/>
                    <a:pt x="3835" y="13650"/>
                  </a:cubicBezTo>
                  <a:cubicBezTo>
                    <a:pt x="4885" y="13810"/>
                    <a:pt x="5889" y="14083"/>
                    <a:pt x="6711" y="14312"/>
                  </a:cubicBezTo>
                  <a:cubicBezTo>
                    <a:pt x="7304" y="14494"/>
                    <a:pt x="7784" y="14631"/>
                    <a:pt x="8126" y="14677"/>
                  </a:cubicBezTo>
                  <a:cubicBezTo>
                    <a:pt x="8172" y="14677"/>
                    <a:pt x="8217" y="14631"/>
                    <a:pt x="8217" y="14586"/>
                  </a:cubicBezTo>
                  <a:cubicBezTo>
                    <a:pt x="8217" y="14540"/>
                    <a:pt x="8195" y="14517"/>
                    <a:pt x="8149" y="14494"/>
                  </a:cubicBezTo>
                  <a:cubicBezTo>
                    <a:pt x="7829" y="14471"/>
                    <a:pt x="7327" y="14312"/>
                    <a:pt x="6757" y="14152"/>
                  </a:cubicBezTo>
                  <a:cubicBezTo>
                    <a:pt x="5935" y="13924"/>
                    <a:pt x="4908" y="13650"/>
                    <a:pt x="3858" y="13490"/>
                  </a:cubicBezTo>
                  <a:cubicBezTo>
                    <a:pt x="2748" y="13317"/>
                    <a:pt x="1572" y="13275"/>
                    <a:pt x="841" y="13275"/>
                  </a:cubicBezTo>
                  <a:cubicBezTo>
                    <a:pt x="610" y="13275"/>
                    <a:pt x="423" y="13279"/>
                    <a:pt x="297" y="13285"/>
                  </a:cubicBezTo>
                  <a:cubicBezTo>
                    <a:pt x="1895" y="11504"/>
                    <a:pt x="3173" y="9701"/>
                    <a:pt x="4063" y="7966"/>
                  </a:cubicBezTo>
                  <a:cubicBezTo>
                    <a:pt x="4816" y="6528"/>
                    <a:pt x="5319" y="5113"/>
                    <a:pt x="5570" y="3744"/>
                  </a:cubicBezTo>
                  <a:cubicBezTo>
                    <a:pt x="6003" y="1438"/>
                    <a:pt x="5524" y="114"/>
                    <a:pt x="5524" y="69"/>
                  </a:cubicBezTo>
                  <a:cubicBezTo>
                    <a:pt x="5501" y="23"/>
                    <a:pt x="5456" y="0"/>
                    <a:pt x="541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67"/>
            <p:cNvSpPr/>
            <p:nvPr/>
          </p:nvSpPr>
          <p:spPr>
            <a:xfrm>
              <a:off x="8563098" y="4362636"/>
              <a:ext cx="32091" cy="137760"/>
            </a:xfrm>
            <a:custGeom>
              <a:avLst/>
              <a:gdLst/>
              <a:ahLst/>
              <a:cxnLst/>
              <a:rect l="l" t="t" r="r" b="b"/>
              <a:pathLst>
                <a:path w="686" h="2945" extrusionOk="0">
                  <a:moveTo>
                    <a:pt x="594" y="0"/>
                  </a:moveTo>
                  <a:cubicBezTo>
                    <a:pt x="548" y="0"/>
                    <a:pt x="502" y="23"/>
                    <a:pt x="502" y="69"/>
                  </a:cubicBezTo>
                  <a:lnTo>
                    <a:pt x="0" y="2831"/>
                  </a:lnTo>
                  <a:cubicBezTo>
                    <a:pt x="0" y="2876"/>
                    <a:pt x="23" y="2922"/>
                    <a:pt x="69" y="2945"/>
                  </a:cubicBezTo>
                  <a:lnTo>
                    <a:pt x="92" y="2945"/>
                  </a:lnTo>
                  <a:cubicBezTo>
                    <a:pt x="137" y="2945"/>
                    <a:pt x="160" y="2899"/>
                    <a:pt x="183" y="2876"/>
                  </a:cubicBezTo>
                  <a:lnTo>
                    <a:pt x="662" y="92"/>
                  </a:lnTo>
                  <a:cubicBezTo>
                    <a:pt x="685" y="46"/>
                    <a:pt x="639" y="0"/>
                    <a:pt x="59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67"/>
            <p:cNvSpPr/>
            <p:nvPr/>
          </p:nvSpPr>
          <p:spPr>
            <a:xfrm>
              <a:off x="7628807" y="2416271"/>
              <a:ext cx="843584" cy="814770"/>
            </a:xfrm>
            <a:custGeom>
              <a:avLst/>
              <a:gdLst/>
              <a:ahLst/>
              <a:cxnLst/>
              <a:rect l="l" t="t" r="r" b="b"/>
              <a:pathLst>
                <a:path w="18033" h="17418" extrusionOk="0">
                  <a:moveTo>
                    <a:pt x="4482" y="1"/>
                  </a:moveTo>
                  <a:cubicBezTo>
                    <a:pt x="3101" y="1"/>
                    <a:pt x="1900" y="622"/>
                    <a:pt x="1004" y="2190"/>
                  </a:cubicBezTo>
                  <a:cubicBezTo>
                    <a:pt x="0" y="3948"/>
                    <a:pt x="845" y="5705"/>
                    <a:pt x="1050" y="5933"/>
                  </a:cubicBezTo>
                  <a:cubicBezTo>
                    <a:pt x="1552" y="7759"/>
                    <a:pt x="4405" y="9426"/>
                    <a:pt x="3241" y="11001"/>
                  </a:cubicBezTo>
                  <a:cubicBezTo>
                    <a:pt x="1798" y="12905"/>
                    <a:pt x="2867" y="17417"/>
                    <a:pt x="4514" y="17417"/>
                  </a:cubicBezTo>
                  <a:cubicBezTo>
                    <a:pt x="4664" y="17417"/>
                    <a:pt x="4818" y="17380"/>
                    <a:pt x="4976" y="17300"/>
                  </a:cubicBezTo>
                  <a:cubicBezTo>
                    <a:pt x="6871" y="16364"/>
                    <a:pt x="10249" y="16593"/>
                    <a:pt x="13741" y="15794"/>
                  </a:cubicBezTo>
                  <a:cubicBezTo>
                    <a:pt x="17233" y="14995"/>
                    <a:pt x="18032" y="10886"/>
                    <a:pt x="15887" y="9220"/>
                  </a:cubicBezTo>
                  <a:cubicBezTo>
                    <a:pt x="12212" y="6390"/>
                    <a:pt x="10637" y="7554"/>
                    <a:pt x="8879" y="3331"/>
                  </a:cubicBezTo>
                  <a:cubicBezTo>
                    <a:pt x="7852" y="889"/>
                    <a:pt x="6574" y="181"/>
                    <a:pt x="5433" y="90"/>
                  </a:cubicBezTo>
                  <a:cubicBezTo>
                    <a:pt x="5108" y="32"/>
                    <a:pt x="4791" y="1"/>
                    <a:pt x="448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67"/>
            <p:cNvSpPr/>
            <p:nvPr/>
          </p:nvSpPr>
          <p:spPr>
            <a:xfrm>
              <a:off x="7717409" y="2311255"/>
              <a:ext cx="215796" cy="156564"/>
            </a:xfrm>
            <a:custGeom>
              <a:avLst/>
              <a:gdLst/>
              <a:ahLst/>
              <a:cxnLst/>
              <a:rect l="l" t="t" r="r" b="b"/>
              <a:pathLst>
                <a:path w="4613" h="3347" extrusionOk="0">
                  <a:moveTo>
                    <a:pt x="2801" y="0"/>
                  </a:moveTo>
                  <a:cubicBezTo>
                    <a:pt x="2643" y="0"/>
                    <a:pt x="2470" y="17"/>
                    <a:pt x="2283" y="53"/>
                  </a:cubicBezTo>
                  <a:cubicBezTo>
                    <a:pt x="1" y="509"/>
                    <a:pt x="1096" y="2860"/>
                    <a:pt x="1096" y="2860"/>
                  </a:cubicBezTo>
                  <a:cubicBezTo>
                    <a:pt x="1096" y="2860"/>
                    <a:pt x="1989" y="3347"/>
                    <a:pt x="2821" y="3347"/>
                  </a:cubicBezTo>
                  <a:cubicBezTo>
                    <a:pt x="3237" y="3347"/>
                    <a:pt x="3637" y="3225"/>
                    <a:pt x="3904" y="2860"/>
                  </a:cubicBezTo>
                  <a:cubicBezTo>
                    <a:pt x="4612" y="1839"/>
                    <a:pt x="4465" y="0"/>
                    <a:pt x="280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67"/>
            <p:cNvSpPr/>
            <p:nvPr/>
          </p:nvSpPr>
          <p:spPr>
            <a:xfrm>
              <a:off x="7686440" y="2960714"/>
              <a:ext cx="270201" cy="901215"/>
            </a:xfrm>
            <a:custGeom>
              <a:avLst/>
              <a:gdLst/>
              <a:ahLst/>
              <a:cxnLst/>
              <a:rect l="l" t="t" r="r" b="b"/>
              <a:pathLst>
                <a:path w="5776" h="19266" extrusionOk="0">
                  <a:moveTo>
                    <a:pt x="3630" y="1"/>
                  </a:moveTo>
                  <a:cubicBezTo>
                    <a:pt x="2626" y="23"/>
                    <a:pt x="1804" y="868"/>
                    <a:pt x="1827" y="1895"/>
                  </a:cubicBezTo>
                  <a:cubicBezTo>
                    <a:pt x="1827" y="2238"/>
                    <a:pt x="1827" y="2557"/>
                    <a:pt x="1827" y="2899"/>
                  </a:cubicBezTo>
                  <a:lnTo>
                    <a:pt x="1872" y="3927"/>
                  </a:lnTo>
                  <a:lnTo>
                    <a:pt x="1918" y="5958"/>
                  </a:lnTo>
                  <a:cubicBezTo>
                    <a:pt x="1941" y="7305"/>
                    <a:pt x="1987" y="8651"/>
                    <a:pt x="1987" y="9975"/>
                  </a:cubicBezTo>
                  <a:cubicBezTo>
                    <a:pt x="1987" y="10295"/>
                    <a:pt x="1987" y="10614"/>
                    <a:pt x="1987" y="10957"/>
                  </a:cubicBezTo>
                  <a:lnTo>
                    <a:pt x="1964" y="11436"/>
                  </a:lnTo>
                  <a:lnTo>
                    <a:pt x="1964" y="11550"/>
                  </a:lnTo>
                  <a:cubicBezTo>
                    <a:pt x="1964" y="11573"/>
                    <a:pt x="1964" y="11573"/>
                    <a:pt x="1964" y="11596"/>
                  </a:cubicBezTo>
                  <a:lnTo>
                    <a:pt x="1964" y="11642"/>
                  </a:lnTo>
                  <a:cubicBezTo>
                    <a:pt x="1941" y="11710"/>
                    <a:pt x="1941" y="11778"/>
                    <a:pt x="1941" y="11870"/>
                  </a:cubicBezTo>
                  <a:cubicBezTo>
                    <a:pt x="1895" y="12418"/>
                    <a:pt x="1804" y="12988"/>
                    <a:pt x="1667" y="13559"/>
                  </a:cubicBezTo>
                  <a:cubicBezTo>
                    <a:pt x="1530" y="14129"/>
                    <a:pt x="1347" y="14723"/>
                    <a:pt x="1142" y="15294"/>
                  </a:cubicBezTo>
                  <a:cubicBezTo>
                    <a:pt x="1051" y="15590"/>
                    <a:pt x="937" y="15864"/>
                    <a:pt x="800" y="16161"/>
                  </a:cubicBezTo>
                  <a:cubicBezTo>
                    <a:pt x="754" y="16298"/>
                    <a:pt x="685" y="16435"/>
                    <a:pt x="640" y="16572"/>
                  </a:cubicBezTo>
                  <a:lnTo>
                    <a:pt x="526" y="16777"/>
                  </a:lnTo>
                  <a:lnTo>
                    <a:pt x="480" y="16869"/>
                  </a:lnTo>
                  <a:lnTo>
                    <a:pt x="480" y="16914"/>
                  </a:lnTo>
                  <a:lnTo>
                    <a:pt x="457" y="16937"/>
                  </a:lnTo>
                  <a:cubicBezTo>
                    <a:pt x="457" y="16960"/>
                    <a:pt x="457" y="16960"/>
                    <a:pt x="457" y="16960"/>
                  </a:cubicBezTo>
                  <a:cubicBezTo>
                    <a:pt x="1" y="17645"/>
                    <a:pt x="183" y="18558"/>
                    <a:pt x="868" y="19014"/>
                  </a:cubicBezTo>
                  <a:cubicBezTo>
                    <a:pt x="1123" y="19184"/>
                    <a:pt x="1409" y="19265"/>
                    <a:pt x="1692" y="19265"/>
                  </a:cubicBezTo>
                  <a:cubicBezTo>
                    <a:pt x="2169" y="19265"/>
                    <a:pt x="2636" y="19033"/>
                    <a:pt x="2922" y="18603"/>
                  </a:cubicBezTo>
                  <a:lnTo>
                    <a:pt x="3036" y="18466"/>
                  </a:lnTo>
                  <a:lnTo>
                    <a:pt x="3128" y="18352"/>
                  </a:lnTo>
                  <a:cubicBezTo>
                    <a:pt x="3196" y="18284"/>
                    <a:pt x="3242" y="18192"/>
                    <a:pt x="3288" y="18124"/>
                  </a:cubicBezTo>
                  <a:cubicBezTo>
                    <a:pt x="3402" y="17964"/>
                    <a:pt x="3516" y="17804"/>
                    <a:pt x="3607" y="17645"/>
                  </a:cubicBezTo>
                  <a:cubicBezTo>
                    <a:pt x="3813" y="17325"/>
                    <a:pt x="3995" y="16983"/>
                    <a:pt x="4178" y="16663"/>
                  </a:cubicBezTo>
                  <a:cubicBezTo>
                    <a:pt x="4520" y="15978"/>
                    <a:pt x="4840" y="15294"/>
                    <a:pt x="5068" y="14540"/>
                  </a:cubicBezTo>
                  <a:cubicBezTo>
                    <a:pt x="5319" y="13810"/>
                    <a:pt x="5502" y="13034"/>
                    <a:pt x="5616" y="12235"/>
                  </a:cubicBezTo>
                  <a:cubicBezTo>
                    <a:pt x="5616" y="12144"/>
                    <a:pt x="5616" y="12030"/>
                    <a:pt x="5639" y="11938"/>
                  </a:cubicBezTo>
                  <a:lnTo>
                    <a:pt x="5639" y="11847"/>
                  </a:lnTo>
                  <a:cubicBezTo>
                    <a:pt x="5639" y="11824"/>
                    <a:pt x="5661" y="11801"/>
                    <a:pt x="5661" y="11778"/>
                  </a:cubicBezTo>
                  <a:lnTo>
                    <a:pt x="5661" y="11642"/>
                  </a:lnTo>
                  <a:lnTo>
                    <a:pt x="5707" y="11094"/>
                  </a:lnTo>
                  <a:cubicBezTo>
                    <a:pt x="5707" y="10729"/>
                    <a:pt x="5730" y="10386"/>
                    <a:pt x="5753" y="10021"/>
                  </a:cubicBezTo>
                  <a:cubicBezTo>
                    <a:pt x="5753" y="9861"/>
                    <a:pt x="5753" y="9679"/>
                    <a:pt x="5753" y="9496"/>
                  </a:cubicBezTo>
                  <a:lnTo>
                    <a:pt x="5776" y="8971"/>
                  </a:lnTo>
                  <a:cubicBezTo>
                    <a:pt x="5776" y="8629"/>
                    <a:pt x="5776" y="8263"/>
                    <a:pt x="5776" y="7921"/>
                  </a:cubicBezTo>
                  <a:cubicBezTo>
                    <a:pt x="5776" y="7236"/>
                    <a:pt x="5753" y="6529"/>
                    <a:pt x="5730" y="5844"/>
                  </a:cubicBezTo>
                  <a:cubicBezTo>
                    <a:pt x="5730" y="5502"/>
                    <a:pt x="5707" y="5159"/>
                    <a:pt x="5707" y="4817"/>
                  </a:cubicBezTo>
                  <a:cubicBezTo>
                    <a:pt x="5684" y="4452"/>
                    <a:pt x="5661" y="4109"/>
                    <a:pt x="5639" y="3767"/>
                  </a:cubicBezTo>
                  <a:cubicBezTo>
                    <a:pt x="5639" y="3424"/>
                    <a:pt x="5616" y="3082"/>
                    <a:pt x="5593" y="2740"/>
                  </a:cubicBezTo>
                  <a:cubicBezTo>
                    <a:pt x="5570" y="2397"/>
                    <a:pt x="5547" y="2055"/>
                    <a:pt x="5502" y="1690"/>
                  </a:cubicBezTo>
                  <a:cubicBezTo>
                    <a:pt x="5433" y="754"/>
                    <a:pt x="4611" y="1"/>
                    <a:pt x="363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67"/>
            <p:cNvSpPr/>
            <p:nvPr/>
          </p:nvSpPr>
          <p:spPr>
            <a:xfrm>
              <a:off x="7957671" y="3381524"/>
              <a:ext cx="492266" cy="164329"/>
            </a:xfrm>
            <a:custGeom>
              <a:avLst/>
              <a:gdLst/>
              <a:ahLst/>
              <a:cxnLst/>
              <a:rect l="l" t="t" r="r" b="b"/>
              <a:pathLst>
                <a:path w="10523" h="3513" extrusionOk="0">
                  <a:moveTo>
                    <a:pt x="8624" y="1"/>
                  </a:moveTo>
                  <a:cubicBezTo>
                    <a:pt x="2769" y="1"/>
                    <a:pt x="0" y="2577"/>
                    <a:pt x="0" y="2577"/>
                  </a:cubicBezTo>
                  <a:cubicBezTo>
                    <a:pt x="69" y="3353"/>
                    <a:pt x="754" y="3513"/>
                    <a:pt x="754" y="3513"/>
                  </a:cubicBezTo>
                  <a:lnTo>
                    <a:pt x="9701" y="1071"/>
                  </a:lnTo>
                  <a:cubicBezTo>
                    <a:pt x="10523" y="683"/>
                    <a:pt x="10272" y="66"/>
                    <a:pt x="10272" y="66"/>
                  </a:cubicBezTo>
                  <a:cubicBezTo>
                    <a:pt x="9698" y="21"/>
                    <a:pt x="9149" y="1"/>
                    <a:pt x="862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67"/>
            <p:cNvSpPr/>
            <p:nvPr/>
          </p:nvSpPr>
          <p:spPr>
            <a:xfrm>
              <a:off x="7976897" y="3367538"/>
              <a:ext cx="479448" cy="243945"/>
            </a:xfrm>
            <a:custGeom>
              <a:avLst/>
              <a:gdLst/>
              <a:ahLst/>
              <a:cxnLst/>
              <a:rect l="l" t="t" r="r" b="b"/>
              <a:pathLst>
                <a:path w="10249" h="5215" extrusionOk="0">
                  <a:moveTo>
                    <a:pt x="8765" y="0"/>
                  </a:moveTo>
                  <a:cubicBezTo>
                    <a:pt x="6734" y="365"/>
                    <a:pt x="1803" y="1324"/>
                    <a:pt x="0" y="2237"/>
                  </a:cubicBezTo>
                  <a:lnTo>
                    <a:pt x="160" y="3013"/>
                  </a:lnTo>
                  <a:lnTo>
                    <a:pt x="616" y="4656"/>
                  </a:lnTo>
                  <a:lnTo>
                    <a:pt x="708" y="4999"/>
                  </a:lnTo>
                  <a:cubicBezTo>
                    <a:pt x="1529" y="5152"/>
                    <a:pt x="2366" y="5215"/>
                    <a:pt x="3186" y="5215"/>
                  </a:cubicBezTo>
                  <a:cubicBezTo>
                    <a:pt x="6766" y="5215"/>
                    <a:pt x="10026" y="4019"/>
                    <a:pt x="10249" y="3926"/>
                  </a:cubicBezTo>
                  <a:cubicBezTo>
                    <a:pt x="9975" y="3013"/>
                    <a:pt x="9724" y="2374"/>
                    <a:pt x="9724" y="2328"/>
                  </a:cubicBezTo>
                  <a:cubicBezTo>
                    <a:pt x="9655" y="2168"/>
                    <a:pt x="9564" y="2009"/>
                    <a:pt x="9496" y="1849"/>
                  </a:cubicBezTo>
                  <a:cubicBezTo>
                    <a:pt x="9153" y="1073"/>
                    <a:pt x="8879" y="365"/>
                    <a:pt x="8765"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67"/>
            <p:cNvSpPr/>
            <p:nvPr/>
          </p:nvSpPr>
          <p:spPr>
            <a:xfrm>
              <a:off x="7998229" y="3476436"/>
              <a:ext cx="498722" cy="256200"/>
            </a:xfrm>
            <a:custGeom>
              <a:avLst/>
              <a:gdLst/>
              <a:ahLst/>
              <a:cxnLst/>
              <a:rect l="l" t="t" r="r" b="b"/>
              <a:pathLst>
                <a:path w="10661" h="5477" extrusionOk="0">
                  <a:moveTo>
                    <a:pt x="9268" y="0"/>
                  </a:moveTo>
                  <a:cubicBezTo>
                    <a:pt x="9268" y="0"/>
                    <a:pt x="7624" y="776"/>
                    <a:pt x="5022" y="1415"/>
                  </a:cubicBezTo>
                  <a:cubicBezTo>
                    <a:pt x="2123" y="2123"/>
                    <a:pt x="389" y="2306"/>
                    <a:pt x="160" y="2328"/>
                  </a:cubicBezTo>
                  <a:lnTo>
                    <a:pt x="138" y="2328"/>
                  </a:lnTo>
                  <a:cubicBezTo>
                    <a:pt x="343" y="2831"/>
                    <a:pt x="434" y="3949"/>
                    <a:pt x="1" y="4383"/>
                  </a:cubicBezTo>
                  <a:cubicBezTo>
                    <a:pt x="1409" y="5234"/>
                    <a:pt x="3568" y="5477"/>
                    <a:pt x="5576" y="5477"/>
                  </a:cubicBezTo>
                  <a:cubicBezTo>
                    <a:pt x="8253" y="5477"/>
                    <a:pt x="10660" y="5045"/>
                    <a:pt x="10660" y="5045"/>
                  </a:cubicBezTo>
                  <a:cubicBezTo>
                    <a:pt x="10455" y="3903"/>
                    <a:pt x="10112" y="2602"/>
                    <a:pt x="9793" y="1598"/>
                  </a:cubicBezTo>
                  <a:cubicBezTo>
                    <a:pt x="9519" y="685"/>
                    <a:pt x="9268" y="46"/>
                    <a:pt x="926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67"/>
            <p:cNvSpPr/>
            <p:nvPr/>
          </p:nvSpPr>
          <p:spPr>
            <a:xfrm>
              <a:off x="8012123" y="3511659"/>
              <a:ext cx="430376" cy="103612"/>
            </a:xfrm>
            <a:custGeom>
              <a:avLst/>
              <a:gdLst/>
              <a:ahLst/>
              <a:cxnLst/>
              <a:rect l="l" t="t" r="r" b="b"/>
              <a:pathLst>
                <a:path w="9200" h="2215" extrusionOk="0">
                  <a:moveTo>
                    <a:pt x="9085" y="0"/>
                  </a:moveTo>
                  <a:cubicBezTo>
                    <a:pt x="9039" y="23"/>
                    <a:pt x="9016" y="46"/>
                    <a:pt x="8971" y="69"/>
                  </a:cubicBezTo>
                  <a:cubicBezTo>
                    <a:pt x="8925" y="92"/>
                    <a:pt x="8925" y="137"/>
                    <a:pt x="8925" y="160"/>
                  </a:cubicBezTo>
                  <a:cubicBezTo>
                    <a:pt x="8948" y="206"/>
                    <a:pt x="8971" y="206"/>
                    <a:pt x="8994" y="206"/>
                  </a:cubicBezTo>
                  <a:lnTo>
                    <a:pt x="9039" y="206"/>
                  </a:lnTo>
                  <a:cubicBezTo>
                    <a:pt x="9062" y="183"/>
                    <a:pt x="9108" y="160"/>
                    <a:pt x="9153" y="137"/>
                  </a:cubicBezTo>
                  <a:cubicBezTo>
                    <a:pt x="9199" y="115"/>
                    <a:pt x="9199" y="69"/>
                    <a:pt x="9176" y="46"/>
                  </a:cubicBezTo>
                  <a:cubicBezTo>
                    <a:pt x="9153" y="0"/>
                    <a:pt x="9131" y="0"/>
                    <a:pt x="9085" y="0"/>
                  </a:cubicBezTo>
                  <a:close/>
                  <a:moveTo>
                    <a:pt x="8686" y="219"/>
                  </a:moveTo>
                  <a:cubicBezTo>
                    <a:pt x="8676" y="219"/>
                    <a:pt x="8665" y="222"/>
                    <a:pt x="8651" y="229"/>
                  </a:cubicBezTo>
                  <a:cubicBezTo>
                    <a:pt x="8537" y="274"/>
                    <a:pt x="8446" y="320"/>
                    <a:pt x="8332" y="366"/>
                  </a:cubicBezTo>
                  <a:cubicBezTo>
                    <a:pt x="8286" y="389"/>
                    <a:pt x="8263" y="411"/>
                    <a:pt x="8286" y="457"/>
                  </a:cubicBezTo>
                  <a:cubicBezTo>
                    <a:pt x="8309" y="480"/>
                    <a:pt x="8332" y="503"/>
                    <a:pt x="8355" y="503"/>
                  </a:cubicBezTo>
                  <a:lnTo>
                    <a:pt x="8377" y="503"/>
                  </a:lnTo>
                  <a:cubicBezTo>
                    <a:pt x="8491" y="457"/>
                    <a:pt x="8606" y="411"/>
                    <a:pt x="8720" y="366"/>
                  </a:cubicBezTo>
                  <a:cubicBezTo>
                    <a:pt x="8743" y="343"/>
                    <a:pt x="8765" y="297"/>
                    <a:pt x="8743" y="252"/>
                  </a:cubicBezTo>
                  <a:cubicBezTo>
                    <a:pt x="8726" y="235"/>
                    <a:pt x="8710" y="219"/>
                    <a:pt x="8686" y="219"/>
                  </a:cubicBezTo>
                  <a:close/>
                  <a:moveTo>
                    <a:pt x="8037" y="493"/>
                  </a:moveTo>
                  <a:cubicBezTo>
                    <a:pt x="8027" y="493"/>
                    <a:pt x="8019" y="496"/>
                    <a:pt x="8012" y="503"/>
                  </a:cubicBezTo>
                  <a:cubicBezTo>
                    <a:pt x="7898" y="525"/>
                    <a:pt x="7784" y="571"/>
                    <a:pt x="7670" y="617"/>
                  </a:cubicBezTo>
                  <a:cubicBezTo>
                    <a:pt x="7624" y="617"/>
                    <a:pt x="7601" y="662"/>
                    <a:pt x="7624" y="708"/>
                  </a:cubicBezTo>
                  <a:cubicBezTo>
                    <a:pt x="7647" y="731"/>
                    <a:pt x="7670" y="754"/>
                    <a:pt x="7693" y="754"/>
                  </a:cubicBezTo>
                  <a:lnTo>
                    <a:pt x="7715" y="754"/>
                  </a:lnTo>
                  <a:cubicBezTo>
                    <a:pt x="7830" y="708"/>
                    <a:pt x="7944" y="662"/>
                    <a:pt x="8058" y="640"/>
                  </a:cubicBezTo>
                  <a:cubicBezTo>
                    <a:pt x="8081" y="617"/>
                    <a:pt x="8103" y="571"/>
                    <a:pt x="8103" y="525"/>
                  </a:cubicBezTo>
                  <a:cubicBezTo>
                    <a:pt x="8087" y="509"/>
                    <a:pt x="8060" y="493"/>
                    <a:pt x="8037" y="493"/>
                  </a:cubicBezTo>
                  <a:close/>
                  <a:moveTo>
                    <a:pt x="7364" y="722"/>
                  </a:moveTo>
                  <a:cubicBezTo>
                    <a:pt x="7352" y="722"/>
                    <a:pt x="7340" y="725"/>
                    <a:pt x="7327" y="731"/>
                  </a:cubicBezTo>
                  <a:cubicBezTo>
                    <a:pt x="7236" y="754"/>
                    <a:pt x="7122" y="799"/>
                    <a:pt x="7008" y="822"/>
                  </a:cubicBezTo>
                  <a:cubicBezTo>
                    <a:pt x="6962" y="845"/>
                    <a:pt x="6939" y="891"/>
                    <a:pt x="6962" y="914"/>
                  </a:cubicBezTo>
                  <a:cubicBezTo>
                    <a:pt x="6962" y="959"/>
                    <a:pt x="6985" y="982"/>
                    <a:pt x="7031" y="982"/>
                  </a:cubicBezTo>
                  <a:lnTo>
                    <a:pt x="7053" y="982"/>
                  </a:lnTo>
                  <a:cubicBezTo>
                    <a:pt x="7168" y="936"/>
                    <a:pt x="7282" y="914"/>
                    <a:pt x="7373" y="868"/>
                  </a:cubicBezTo>
                  <a:cubicBezTo>
                    <a:pt x="7419" y="845"/>
                    <a:pt x="7442" y="822"/>
                    <a:pt x="7442" y="777"/>
                  </a:cubicBezTo>
                  <a:cubicBezTo>
                    <a:pt x="7425" y="743"/>
                    <a:pt x="7396" y="722"/>
                    <a:pt x="7364" y="722"/>
                  </a:cubicBezTo>
                  <a:close/>
                  <a:moveTo>
                    <a:pt x="6698" y="927"/>
                  </a:moveTo>
                  <a:cubicBezTo>
                    <a:pt x="6688" y="927"/>
                    <a:pt x="6678" y="930"/>
                    <a:pt x="6665" y="936"/>
                  </a:cubicBezTo>
                  <a:cubicBezTo>
                    <a:pt x="6551" y="959"/>
                    <a:pt x="6437" y="1005"/>
                    <a:pt x="6323" y="1028"/>
                  </a:cubicBezTo>
                  <a:cubicBezTo>
                    <a:pt x="6277" y="1028"/>
                    <a:pt x="6255" y="1073"/>
                    <a:pt x="6277" y="1119"/>
                  </a:cubicBezTo>
                  <a:cubicBezTo>
                    <a:pt x="6277" y="1142"/>
                    <a:pt x="6300" y="1165"/>
                    <a:pt x="6346" y="1165"/>
                  </a:cubicBezTo>
                  <a:lnTo>
                    <a:pt x="6369" y="1165"/>
                  </a:lnTo>
                  <a:cubicBezTo>
                    <a:pt x="6483" y="1142"/>
                    <a:pt x="6597" y="1096"/>
                    <a:pt x="6711" y="1073"/>
                  </a:cubicBezTo>
                  <a:cubicBezTo>
                    <a:pt x="6734" y="1073"/>
                    <a:pt x="6757" y="1028"/>
                    <a:pt x="6757" y="982"/>
                  </a:cubicBezTo>
                  <a:cubicBezTo>
                    <a:pt x="6740" y="949"/>
                    <a:pt x="6723" y="927"/>
                    <a:pt x="6698" y="927"/>
                  </a:cubicBezTo>
                  <a:close/>
                  <a:moveTo>
                    <a:pt x="6016" y="1110"/>
                  </a:moveTo>
                  <a:cubicBezTo>
                    <a:pt x="6005" y="1110"/>
                    <a:pt x="5993" y="1113"/>
                    <a:pt x="5981" y="1119"/>
                  </a:cubicBezTo>
                  <a:cubicBezTo>
                    <a:pt x="5867" y="1142"/>
                    <a:pt x="5752" y="1165"/>
                    <a:pt x="5638" y="1210"/>
                  </a:cubicBezTo>
                  <a:cubicBezTo>
                    <a:pt x="5593" y="1210"/>
                    <a:pt x="5570" y="1256"/>
                    <a:pt x="5593" y="1279"/>
                  </a:cubicBezTo>
                  <a:cubicBezTo>
                    <a:pt x="5593" y="1324"/>
                    <a:pt x="5615" y="1347"/>
                    <a:pt x="5661" y="1347"/>
                  </a:cubicBezTo>
                  <a:lnTo>
                    <a:pt x="5684" y="1347"/>
                  </a:lnTo>
                  <a:cubicBezTo>
                    <a:pt x="5798" y="1324"/>
                    <a:pt x="5912" y="1279"/>
                    <a:pt x="6026" y="1256"/>
                  </a:cubicBezTo>
                  <a:cubicBezTo>
                    <a:pt x="6049" y="1256"/>
                    <a:pt x="6072" y="1210"/>
                    <a:pt x="6072" y="1165"/>
                  </a:cubicBezTo>
                  <a:cubicBezTo>
                    <a:pt x="6072" y="1131"/>
                    <a:pt x="6048" y="1110"/>
                    <a:pt x="6016" y="1110"/>
                  </a:cubicBezTo>
                  <a:close/>
                  <a:moveTo>
                    <a:pt x="5296" y="1279"/>
                  </a:moveTo>
                  <a:cubicBezTo>
                    <a:pt x="5182" y="1302"/>
                    <a:pt x="5068" y="1324"/>
                    <a:pt x="4954" y="1347"/>
                  </a:cubicBezTo>
                  <a:cubicBezTo>
                    <a:pt x="4908" y="1370"/>
                    <a:pt x="4885" y="1393"/>
                    <a:pt x="4908" y="1438"/>
                  </a:cubicBezTo>
                  <a:cubicBezTo>
                    <a:pt x="4908" y="1484"/>
                    <a:pt x="4931" y="1507"/>
                    <a:pt x="4976" y="1507"/>
                  </a:cubicBezTo>
                  <a:cubicBezTo>
                    <a:pt x="5090" y="1461"/>
                    <a:pt x="5227" y="1438"/>
                    <a:pt x="5319" y="1416"/>
                  </a:cubicBezTo>
                  <a:cubicBezTo>
                    <a:pt x="5364" y="1416"/>
                    <a:pt x="5387" y="1370"/>
                    <a:pt x="5387" y="1324"/>
                  </a:cubicBezTo>
                  <a:cubicBezTo>
                    <a:pt x="5387" y="1302"/>
                    <a:pt x="5342" y="1279"/>
                    <a:pt x="5296" y="1279"/>
                  </a:cubicBezTo>
                  <a:close/>
                  <a:moveTo>
                    <a:pt x="4611" y="1416"/>
                  </a:moveTo>
                  <a:cubicBezTo>
                    <a:pt x="4497" y="1438"/>
                    <a:pt x="4383" y="1461"/>
                    <a:pt x="4269" y="1484"/>
                  </a:cubicBezTo>
                  <a:cubicBezTo>
                    <a:pt x="4223" y="1507"/>
                    <a:pt x="4200" y="1530"/>
                    <a:pt x="4200" y="1575"/>
                  </a:cubicBezTo>
                  <a:cubicBezTo>
                    <a:pt x="4200" y="1621"/>
                    <a:pt x="4246" y="1644"/>
                    <a:pt x="4269" y="1644"/>
                  </a:cubicBezTo>
                  <a:lnTo>
                    <a:pt x="4292" y="1644"/>
                  </a:lnTo>
                  <a:cubicBezTo>
                    <a:pt x="4406" y="1621"/>
                    <a:pt x="4520" y="1598"/>
                    <a:pt x="4634" y="1575"/>
                  </a:cubicBezTo>
                  <a:cubicBezTo>
                    <a:pt x="4680" y="1553"/>
                    <a:pt x="4702" y="1530"/>
                    <a:pt x="4702" y="1484"/>
                  </a:cubicBezTo>
                  <a:cubicBezTo>
                    <a:pt x="4680" y="1438"/>
                    <a:pt x="4657" y="1416"/>
                    <a:pt x="4611" y="1416"/>
                  </a:cubicBezTo>
                  <a:close/>
                  <a:moveTo>
                    <a:pt x="3926" y="1553"/>
                  </a:moveTo>
                  <a:cubicBezTo>
                    <a:pt x="3789" y="1575"/>
                    <a:pt x="3675" y="1598"/>
                    <a:pt x="3561" y="1621"/>
                  </a:cubicBezTo>
                  <a:cubicBezTo>
                    <a:pt x="3538" y="1621"/>
                    <a:pt x="3493" y="1667"/>
                    <a:pt x="3516" y="1712"/>
                  </a:cubicBezTo>
                  <a:cubicBezTo>
                    <a:pt x="3516" y="1735"/>
                    <a:pt x="3538" y="1758"/>
                    <a:pt x="3584" y="1758"/>
                  </a:cubicBezTo>
                  <a:cubicBezTo>
                    <a:pt x="3698" y="1735"/>
                    <a:pt x="3835" y="1712"/>
                    <a:pt x="3949" y="1690"/>
                  </a:cubicBezTo>
                  <a:cubicBezTo>
                    <a:pt x="3972" y="1690"/>
                    <a:pt x="4018" y="1667"/>
                    <a:pt x="3995" y="1621"/>
                  </a:cubicBezTo>
                  <a:cubicBezTo>
                    <a:pt x="3995" y="1575"/>
                    <a:pt x="3949" y="1553"/>
                    <a:pt x="3926" y="1553"/>
                  </a:cubicBezTo>
                  <a:close/>
                  <a:moveTo>
                    <a:pt x="3219" y="1667"/>
                  </a:moveTo>
                  <a:cubicBezTo>
                    <a:pt x="3105" y="1690"/>
                    <a:pt x="2991" y="1712"/>
                    <a:pt x="2876" y="1735"/>
                  </a:cubicBezTo>
                  <a:cubicBezTo>
                    <a:pt x="2831" y="1735"/>
                    <a:pt x="2808" y="1781"/>
                    <a:pt x="2808" y="1804"/>
                  </a:cubicBezTo>
                  <a:cubicBezTo>
                    <a:pt x="2808" y="1849"/>
                    <a:pt x="2854" y="1872"/>
                    <a:pt x="2876" y="1872"/>
                  </a:cubicBezTo>
                  <a:lnTo>
                    <a:pt x="2899" y="1872"/>
                  </a:lnTo>
                  <a:cubicBezTo>
                    <a:pt x="3013" y="1849"/>
                    <a:pt x="3128" y="1849"/>
                    <a:pt x="3242" y="1827"/>
                  </a:cubicBezTo>
                  <a:cubicBezTo>
                    <a:pt x="3287" y="1804"/>
                    <a:pt x="3310" y="1781"/>
                    <a:pt x="3310" y="1735"/>
                  </a:cubicBezTo>
                  <a:cubicBezTo>
                    <a:pt x="3287" y="1690"/>
                    <a:pt x="3264" y="1667"/>
                    <a:pt x="3219" y="1667"/>
                  </a:cubicBezTo>
                  <a:close/>
                  <a:moveTo>
                    <a:pt x="2511" y="1781"/>
                  </a:moveTo>
                  <a:cubicBezTo>
                    <a:pt x="2397" y="1804"/>
                    <a:pt x="2283" y="1827"/>
                    <a:pt x="2169" y="1827"/>
                  </a:cubicBezTo>
                  <a:cubicBezTo>
                    <a:pt x="2123" y="1827"/>
                    <a:pt x="2100" y="1872"/>
                    <a:pt x="2100" y="1918"/>
                  </a:cubicBezTo>
                  <a:cubicBezTo>
                    <a:pt x="2123" y="1941"/>
                    <a:pt x="2146" y="1986"/>
                    <a:pt x="2192" y="1986"/>
                  </a:cubicBezTo>
                  <a:cubicBezTo>
                    <a:pt x="2306" y="1963"/>
                    <a:pt x="2420" y="1941"/>
                    <a:pt x="2534" y="1918"/>
                  </a:cubicBezTo>
                  <a:cubicBezTo>
                    <a:pt x="2580" y="1918"/>
                    <a:pt x="2603" y="1895"/>
                    <a:pt x="2603" y="1849"/>
                  </a:cubicBezTo>
                  <a:cubicBezTo>
                    <a:pt x="2603" y="1804"/>
                    <a:pt x="2557" y="1781"/>
                    <a:pt x="2511" y="1781"/>
                  </a:cubicBezTo>
                  <a:close/>
                  <a:moveTo>
                    <a:pt x="1826" y="1872"/>
                  </a:moveTo>
                  <a:cubicBezTo>
                    <a:pt x="1690" y="1895"/>
                    <a:pt x="1575" y="1918"/>
                    <a:pt x="1461" y="1918"/>
                  </a:cubicBezTo>
                  <a:cubicBezTo>
                    <a:pt x="1438" y="1918"/>
                    <a:pt x="1393" y="1963"/>
                    <a:pt x="1416" y="2009"/>
                  </a:cubicBezTo>
                  <a:cubicBezTo>
                    <a:pt x="1416" y="2032"/>
                    <a:pt x="1438" y="2078"/>
                    <a:pt x="1484" y="2078"/>
                  </a:cubicBezTo>
                  <a:cubicBezTo>
                    <a:pt x="1598" y="2055"/>
                    <a:pt x="1712" y="2032"/>
                    <a:pt x="1849" y="2032"/>
                  </a:cubicBezTo>
                  <a:cubicBezTo>
                    <a:pt x="1872" y="2009"/>
                    <a:pt x="1918" y="1986"/>
                    <a:pt x="1895" y="1941"/>
                  </a:cubicBezTo>
                  <a:cubicBezTo>
                    <a:pt x="1895" y="1895"/>
                    <a:pt x="1872" y="1872"/>
                    <a:pt x="1826" y="1872"/>
                  </a:cubicBezTo>
                  <a:close/>
                  <a:moveTo>
                    <a:pt x="1119" y="1963"/>
                  </a:moveTo>
                  <a:cubicBezTo>
                    <a:pt x="1005" y="1986"/>
                    <a:pt x="868" y="1986"/>
                    <a:pt x="777" y="2009"/>
                  </a:cubicBezTo>
                  <a:cubicBezTo>
                    <a:pt x="731" y="2009"/>
                    <a:pt x="708" y="2032"/>
                    <a:pt x="708" y="2078"/>
                  </a:cubicBezTo>
                  <a:cubicBezTo>
                    <a:pt x="708" y="2123"/>
                    <a:pt x="731" y="2146"/>
                    <a:pt x="777" y="2146"/>
                  </a:cubicBezTo>
                  <a:cubicBezTo>
                    <a:pt x="891" y="2146"/>
                    <a:pt x="1005" y="2123"/>
                    <a:pt x="1142" y="2100"/>
                  </a:cubicBezTo>
                  <a:cubicBezTo>
                    <a:pt x="1187" y="2100"/>
                    <a:pt x="1210" y="2078"/>
                    <a:pt x="1210" y="2032"/>
                  </a:cubicBezTo>
                  <a:cubicBezTo>
                    <a:pt x="1187" y="1986"/>
                    <a:pt x="1165" y="1963"/>
                    <a:pt x="1119" y="1963"/>
                  </a:cubicBezTo>
                  <a:close/>
                  <a:moveTo>
                    <a:pt x="411" y="2032"/>
                  </a:moveTo>
                  <a:cubicBezTo>
                    <a:pt x="183" y="2055"/>
                    <a:pt x="69" y="2078"/>
                    <a:pt x="69" y="2078"/>
                  </a:cubicBezTo>
                  <a:cubicBezTo>
                    <a:pt x="23" y="2078"/>
                    <a:pt x="0" y="2100"/>
                    <a:pt x="0" y="2146"/>
                  </a:cubicBezTo>
                  <a:cubicBezTo>
                    <a:pt x="0" y="2192"/>
                    <a:pt x="23" y="2215"/>
                    <a:pt x="69" y="2215"/>
                  </a:cubicBezTo>
                  <a:cubicBezTo>
                    <a:pt x="69" y="2215"/>
                    <a:pt x="206" y="2215"/>
                    <a:pt x="434" y="2192"/>
                  </a:cubicBezTo>
                  <a:cubicBezTo>
                    <a:pt x="480" y="2169"/>
                    <a:pt x="503" y="2146"/>
                    <a:pt x="503" y="2100"/>
                  </a:cubicBezTo>
                  <a:cubicBezTo>
                    <a:pt x="503" y="2055"/>
                    <a:pt x="457" y="2032"/>
                    <a:pt x="411" y="2032"/>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67"/>
            <p:cNvSpPr/>
            <p:nvPr/>
          </p:nvSpPr>
          <p:spPr>
            <a:xfrm>
              <a:off x="8339910" y="3559700"/>
              <a:ext cx="153813" cy="161289"/>
            </a:xfrm>
            <a:custGeom>
              <a:avLst/>
              <a:gdLst/>
              <a:ahLst/>
              <a:cxnLst/>
              <a:rect l="l" t="t" r="r" b="b"/>
              <a:pathLst>
                <a:path w="3288" h="3448" extrusionOk="0">
                  <a:moveTo>
                    <a:pt x="69" y="1"/>
                  </a:moveTo>
                  <a:cubicBezTo>
                    <a:pt x="46" y="1"/>
                    <a:pt x="1" y="46"/>
                    <a:pt x="1" y="92"/>
                  </a:cubicBezTo>
                  <a:cubicBezTo>
                    <a:pt x="24" y="138"/>
                    <a:pt x="24" y="183"/>
                    <a:pt x="24" y="206"/>
                  </a:cubicBezTo>
                  <a:cubicBezTo>
                    <a:pt x="24" y="252"/>
                    <a:pt x="69" y="275"/>
                    <a:pt x="92" y="275"/>
                  </a:cubicBezTo>
                  <a:lnTo>
                    <a:pt x="115" y="275"/>
                  </a:lnTo>
                  <a:cubicBezTo>
                    <a:pt x="138" y="275"/>
                    <a:pt x="183" y="229"/>
                    <a:pt x="161" y="206"/>
                  </a:cubicBezTo>
                  <a:cubicBezTo>
                    <a:pt x="161" y="160"/>
                    <a:pt x="161" y="115"/>
                    <a:pt x="161" y="69"/>
                  </a:cubicBezTo>
                  <a:cubicBezTo>
                    <a:pt x="161" y="23"/>
                    <a:pt x="115" y="1"/>
                    <a:pt x="69" y="1"/>
                  </a:cubicBezTo>
                  <a:close/>
                  <a:moveTo>
                    <a:pt x="138" y="480"/>
                  </a:moveTo>
                  <a:cubicBezTo>
                    <a:pt x="92" y="480"/>
                    <a:pt x="69" y="526"/>
                    <a:pt x="69" y="571"/>
                  </a:cubicBezTo>
                  <a:cubicBezTo>
                    <a:pt x="92" y="685"/>
                    <a:pt x="115" y="800"/>
                    <a:pt x="161" y="914"/>
                  </a:cubicBezTo>
                  <a:cubicBezTo>
                    <a:pt x="161" y="959"/>
                    <a:pt x="183" y="982"/>
                    <a:pt x="229" y="982"/>
                  </a:cubicBezTo>
                  <a:cubicBezTo>
                    <a:pt x="275" y="959"/>
                    <a:pt x="298" y="914"/>
                    <a:pt x="298" y="891"/>
                  </a:cubicBezTo>
                  <a:cubicBezTo>
                    <a:pt x="275" y="777"/>
                    <a:pt x="252" y="663"/>
                    <a:pt x="229" y="548"/>
                  </a:cubicBezTo>
                  <a:cubicBezTo>
                    <a:pt x="206" y="503"/>
                    <a:pt x="183" y="480"/>
                    <a:pt x="138" y="480"/>
                  </a:cubicBezTo>
                  <a:close/>
                  <a:moveTo>
                    <a:pt x="298" y="1165"/>
                  </a:moveTo>
                  <a:cubicBezTo>
                    <a:pt x="252" y="1188"/>
                    <a:pt x="229" y="1233"/>
                    <a:pt x="252" y="1256"/>
                  </a:cubicBezTo>
                  <a:cubicBezTo>
                    <a:pt x="275" y="1370"/>
                    <a:pt x="320" y="1484"/>
                    <a:pt x="366" y="1598"/>
                  </a:cubicBezTo>
                  <a:cubicBezTo>
                    <a:pt x="389" y="1621"/>
                    <a:pt x="412" y="1644"/>
                    <a:pt x="435" y="1644"/>
                  </a:cubicBezTo>
                  <a:lnTo>
                    <a:pt x="457" y="1644"/>
                  </a:lnTo>
                  <a:cubicBezTo>
                    <a:pt x="503" y="1621"/>
                    <a:pt x="526" y="1576"/>
                    <a:pt x="503" y="1553"/>
                  </a:cubicBezTo>
                  <a:cubicBezTo>
                    <a:pt x="457" y="1439"/>
                    <a:pt x="412" y="1324"/>
                    <a:pt x="389" y="1210"/>
                  </a:cubicBezTo>
                  <a:cubicBezTo>
                    <a:pt x="366" y="1188"/>
                    <a:pt x="343" y="1165"/>
                    <a:pt x="298" y="1165"/>
                  </a:cubicBezTo>
                  <a:close/>
                  <a:moveTo>
                    <a:pt x="588" y="1817"/>
                  </a:moveTo>
                  <a:cubicBezTo>
                    <a:pt x="575" y="1817"/>
                    <a:pt x="562" y="1820"/>
                    <a:pt x="549" y="1827"/>
                  </a:cubicBezTo>
                  <a:cubicBezTo>
                    <a:pt x="526" y="1849"/>
                    <a:pt x="503" y="1895"/>
                    <a:pt x="526" y="1918"/>
                  </a:cubicBezTo>
                  <a:cubicBezTo>
                    <a:pt x="571" y="2032"/>
                    <a:pt x="640" y="2146"/>
                    <a:pt x="708" y="2238"/>
                  </a:cubicBezTo>
                  <a:cubicBezTo>
                    <a:pt x="731" y="2260"/>
                    <a:pt x="754" y="2260"/>
                    <a:pt x="777" y="2260"/>
                  </a:cubicBezTo>
                  <a:lnTo>
                    <a:pt x="823" y="2260"/>
                  </a:lnTo>
                  <a:cubicBezTo>
                    <a:pt x="845" y="2238"/>
                    <a:pt x="845" y="2192"/>
                    <a:pt x="823" y="2146"/>
                  </a:cubicBezTo>
                  <a:cubicBezTo>
                    <a:pt x="777" y="2055"/>
                    <a:pt x="708" y="1964"/>
                    <a:pt x="663" y="1849"/>
                  </a:cubicBezTo>
                  <a:cubicBezTo>
                    <a:pt x="647" y="1833"/>
                    <a:pt x="619" y="1817"/>
                    <a:pt x="588" y="1817"/>
                  </a:cubicBezTo>
                  <a:close/>
                  <a:moveTo>
                    <a:pt x="1002" y="2403"/>
                  </a:moveTo>
                  <a:cubicBezTo>
                    <a:pt x="982" y="2403"/>
                    <a:pt x="959" y="2409"/>
                    <a:pt x="937" y="2420"/>
                  </a:cubicBezTo>
                  <a:cubicBezTo>
                    <a:pt x="914" y="2443"/>
                    <a:pt x="914" y="2489"/>
                    <a:pt x="937" y="2511"/>
                  </a:cubicBezTo>
                  <a:cubicBezTo>
                    <a:pt x="1005" y="2603"/>
                    <a:pt x="1096" y="2694"/>
                    <a:pt x="1188" y="2762"/>
                  </a:cubicBezTo>
                  <a:cubicBezTo>
                    <a:pt x="1211" y="2785"/>
                    <a:pt x="1233" y="2785"/>
                    <a:pt x="1233" y="2785"/>
                  </a:cubicBezTo>
                  <a:cubicBezTo>
                    <a:pt x="1256" y="2785"/>
                    <a:pt x="1279" y="2785"/>
                    <a:pt x="1302" y="2762"/>
                  </a:cubicBezTo>
                  <a:cubicBezTo>
                    <a:pt x="1325" y="2740"/>
                    <a:pt x="1325" y="2694"/>
                    <a:pt x="1279" y="2671"/>
                  </a:cubicBezTo>
                  <a:cubicBezTo>
                    <a:pt x="1211" y="2580"/>
                    <a:pt x="1119" y="2511"/>
                    <a:pt x="1051" y="2420"/>
                  </a:cubicBezTo>
                  <a:cubicBezTo>
                    <a:pt x="1039" y="2409"/>
                    <a:pt x="1022" y="2403"/>
                    <a:pt x="1002" y="2403"/>
                  </a:cubicBezTo>
                  <a:close/>
                  <a:moveTo>
                    <a:pt x="1516" y="2862"/>
                  </a:moveTo>
                  <a:cubicBezTo>
                    <a:pt x="1496" y="2862"/>
                    <a:pt x="1475" y="2873"/>
                    <a:pt x="1462" y="2899"/>
                  </a:cubicBezTo>
                  <a:cubicBezTo>
                    <a:pt x="1439" y="2922"/>
                    <a:pt x="1439" y="2968"/>
                    <a:pt x="1484" y="2991"/>
                  </a:cubicBezTo>
                  <a:cubicBezTo>
                    <a:pt x="1576" y="3059"/>
                    <a:pt x="1690" y="3105"/>
                    <a:pt x="1804" y="3173"/>
                  </a:cubicBezTo>
                  <a:lnTo>
                    <a:pt x="1827" y="3173"/>
                  </a:lnTo>
                  <a:cubicBezTo>
                    <a:pt x="1850" y="3173"/>
                    <a:pt x="1872" y="3151"/>
                    <a:pt x="1895" y="3128"/>
                  </a:cubicBezTo>
                  <a:cubicBezTo>
                    <a:pt x="1918" y="3105"/>
                    <a:pt x="1895" y="3059"/>
                    <a:pt x="1850" y="3036"/>
                  </a:cubicBezTo>
                  <a:cubicBezTo>
                    <a:pt x="1758" y="2991"/>
                    <a:pt x="1667" y="2922"/>
                    <a:pt x="1553" y="2877"/>
                  </a:cubicBezTo>
                  <a:cubicBezTo>
                    <a:pt x="1543" y="2867"/>
                    <a:pt x="1530" y="2862"/>
                    <a:pt x="1516" y="2862"/>
                  </a:cubicBezTo>
                  <a:close/>
                  <a:moveTo>
                    <a:pt x="2169" y="3151"/>
                  </a:moveTo>
                  <a:cubicBezTo>
                    <a:pt x="2146" y="3151"/>
                    <a:pt x="2101" y="3173"/>
                    <a:pt x="2078" y="3219"/>
                  </a:cubicBezTo>
                  <a:cubicBezTo>
                    <a:pt x="2078" y="3242"/>
                    <a:pt x="2101" y="3287"/>
                    <a:pt x="2146" y="3310"/>
                  </a:cubicBezTo>
                  <a:cubicBezTo>
                    <a:pt x="2238" y="3333"/>
                    <a:pt x="2375" y="3356"/>
                    <a:pt x="2489" y="3379"/>
                  </a:cubicBezTo>
                  <a:cubicBezTo>
                    <a:pt x="2489" y="3402"/>
                    <a:pt x="2489" y="3402"/>
                    <a:pt x="2489" y="3402"/>
                  </a:cubicBezTo>
                  <a:cubicBezTo>
                    <a:pt x="2534" y="3402"/>
                    <a:pt x="2557" y="3356"/>
                    <a:pt x="2580" y="3333"/>
                  </a:cubicBezTo>
                  <a:cubicBezTo>
                    <a:pt x="2580" y="3287"/>
                    <a:pt x="2557" y="3242"/>
                    <a:pt x="2512" y="3242"/>
                  </a:cubicBezTo>
                  <a:cubicBezTo>
                    <a:pt x="2397" y="3219"/>
                    <a:pt x="2283" y="3196"/>
                    <a:pt x="2169" y="3151"/>
                  </a:cubicBezTo>
                  <a:close/>
                  <a:moveTo>
                    <a:pt x="2854" y="3287"/>
                  </a:moveTo>
                  <a:cubicBezTo>
                    <a:pt x="2808" y="3287"/>
                    <a:pt x="2786" y="3310"/>
                    <a:pt x="2786" y="3356"/>
                  </a:cubicBezTo>
                  <a:cubicBezTo>
                    <a:pt x="2786" y="3402"/>
                    <a:pt x="2808" y="3424"/>
                    <a:pt x="2854" y="3424"/>
                  </a:cubicBezTo>
                  <a:cubicBezTo>
                    <a:pt x="2900" y="3447"/>
                    <a:pt x="2968" y="3447"/>
                    <a:pt x="3014" y="3447"/>
                  </a:cubicBezTo>
                  <a:cubicBezTo>
                    <a:pt x="3128" y="3447"/>
                    <a:pt x="3219" y="3424"/>
                    <a:pt x="3219" y="3424"/>
                  </a:cubicBezTo>
                  <a:cubicBezTo>
                    <a:pt x="3242" y="3424"/>
                    <a:pt x="3288" y="3379"/>
                    <a:pt x="3288" y="3356"/>
                  </a:cubicBezTo>
                  <a:cubicBezTo>
                    <a:pt x="3265" y="3310"/>
                    <a:pt x="3242" y="3287"/>
                    <a:pt x="3196" y="328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67"/>
            <p:cNvSpPr/>
            <p:nvPr/>
          </p:nvSpPr>
          <p:spPr>
            <a:xfrm>
              <a:off x="8141329" y="3495287"/>
              <a:ext cx="25682" cy="40042"/>
            </a:xfrm>
            <a:custGeom>
              <a:avLst/>
              <a:gdLst/>
              <a:ahLst/>
              <a:cxnLst/>
              <a:rect l="l" t="t" r="r" b="b"/>
              <a:pathLst>
                <a:path w="549" h="856" extrusionOk="0">
                  <a:moveTo>
                    <a:pt x="149" y="0"/>
                  </a:moveTo>
                  <a:cubicBezTo>
                    <a:pt x="136" y="0"/>
                    <a:pt x="125" y="3"/>
                    <a:pt x="114" y="8"/>
                  </a:cubicBezTo>
                  <a:cubicBezTo>
                    <a:pt x="0" y="31"/>
                    <a:pt x="0" y="259"/>
                    <a:pt x="92" y="487"/>
                  </a:cubicBezTo>
                  <a:cubicBezTo>
                    <a:pt x="176" y="720"/>
                    <a:pt x="320" y="855"/>
                    <a:pt x="413" y="855"/>
                  </a:cubicBezTo>
                  <a:cubicBezTo>
                    <a:pt x="420" y="855"/>
                    <a:pt x="427" y="854"/>
                    <a:pt x="434" y="853"/>
                  </a:cubicBezTo>
                  <a:cubicBezTo>
                    <a:pt x="548" y="807"/>
                    <a:pt x="548" y="579"/>
                    <a:pt x="457" y="350"/>
                  </a:cubicBezTo>
                  <a:cubicBezTo>
                    <a:pt x="376" y="149"/>
                    <a:pt x="242" y="0"/>
                    <a:pt x="14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67"/>
            <p:cNvSpPr/>
            <p:nvPr/>
          </p:nvSpPr>
          <p:spPr>
            <a:xfrm>
              <a:off x="7976897" y="3367538"/>
              <a:ext cx="444223" cy="140987"/>
            </a:xfrm>
            <a:custGeom>
              <a:avLst/>
              <a:gdLst/>
              <a:ahLst/>
              <a:cxnLst/>
              <a:rect l="l" t="t" r="r" b="b"/>
              <a:pathLst>
                <a:path w="9496" h="3014" extrusionOk="0">
                  <a:moveTo>
                    <a:pt x="8765" y="0"/>
                  </a:moveTo>
                  <a:cubicBezTo>
                    <a:pt x="6734" y="365"/>
                    <a:pt x="1803" y="1324"/>
                    <a:pt x="0" y="2237"/>
                  </a:cubicBezTo>
                  <a:lnTo>
                    <a:pt x="160" y="3013"/>
                  </a:lnTo>
                  <a:cubicBezTo>
                    <a:pt x="1799" y="2517"/>
                    <a:pt x="4807" y="1751"/>
                    <a:pt x="7762" y="1751"/>
                  </a:cubicBezTo>
                  <a:cubicBezTo>
                    <a:pt x="8346" y="1751"/>
                    <a:pt x="8927" y="1781"/>
                    <a:pt x="9496" y="1849"/>
                  </a:cubicBezTo>
                  <a:cubicBezTo>
                    <a:pt x="9153" y="1073"/>
                    <a:pt x="8879" y="365"/>
                    <a:pt x="8765"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67"/>
            <p:cNvSpPr/>
            <p:nvPr/>
          </p:nvSpPr>
          <p:spPr>
            <a:xfrm>
              <a:off x="7763347" y="2776925"/>
              <a:ext cx="674848" cy="725192"/>
            </a:xfrm>
            <a:custGeom>
              <a:avLst/>
              <a:gdLst/>
              <a:ahLst/>
              <a:cxnLst/>
              <a:rect l="l" t="t" r="r" b="b"/>
              <a:pathLst>
                <a:path w="14426" h="15503" extrusionOk="0">
                  <a:moveTo>
                    <a:pt x="9834" y="0"/>
                  </a:moveTo>
                  <a:cubicBezTo>
                    <a:pt x="9719" y="0"/>
                    <a:pt x="9598" y="9"/>
                    <a:pt x="9473" y="27"/>
                  </a:cubicBezTo>
                  <a:cubicBezTo>
                    <a:pt x="9313" y="49"/>
                    <a:pt x="9153" y="49"/>
                    <a:pt x="8993" y="72"/>
                  </a:cubicBezTo>
                  <a:cubicBezTo>
                    <a:pt x="8537" y="141"/>
                    <a:pt x="8103" y="209"/>
                    <a:pt x="7761" y="255"/>
                  </a:cubicBezTo>
                  <a:cubicBezTo>
                    <a:pt x="7647" y="278"/>
                    <a:pt x="7533" y="300"/>
                    <a:pt x="7441" y="323"/>
                  </a:cubicBezTo>
                  <a:cubicBezTo>
                    <a:pt x="7190" y="369"/>
                    <a:pt x="7008" y="392"/>
                    <a:pt x="6916" y="415"/>
                  </a:cubicBezTo>
                  <a:cubicBezTo>
                    <a:pt x="6893" y="415"/>
                    <a:pt x="6871" y="437"/>
                    <a:pt x="6871" y="437"/>
                  </a:cubicBezTo>
                  <a:lnTo>
                    <a:pt x="3059" y="2583"/>
                  </a:lnTo>
                  <a:lnTo>
                    <a:pt x="2716" y="2788"/>
                  </a:lnTo>
                  <a:cubicBezTo>
                    <a:pt x="2557" y="2880"/>
                    <a:pt x="2420" y="2971"/>
                    <a:pt x="2283" y="3062"/>
                  </a:cubicBezTo>
                  <a:cubicBezTo>
                    <a:pt x="1940" y="3268"/>
                    <a:pt x="1666" y="3450"/>
                    <a:pt x="1438" y="3633"/>
                  </a:cubicBezTo>
                  <a:cubicBezTo>
                    <a:pt x="1141" y="3861"/>
                    <a:pt x="913" y="4067"/>
                    <a:pt x="753" y="4249"/>
                  </a:cubicBezTo>
                  <a:cubicBezTo>
                    <a:pt x="0" y="5094"/>
                    <a:pt x="320" y="5779"/>
                    <a:pt x="685" y="7194"/>
                  </a:cubicBezTo>
                  <a:cubicBezTo>
                    <a:pt x="685" y="7216"/>
                    <a:pt x="685" y="7239"/>
                    <a:pt x="708" y="7262"/>
                  </a:cubicBezTo>
                  <a:cubicBezTo>
                    <a:pt x="708" y="7262"/>
                    <a:pt x="708" y="7285"/>
                    <a:pt x="708" y="7285"/>
                  </a:cubicBezTo>
                  <a:cubicBezTo>
                    <a:pt x="731" y="7399"/>
                    <a:pt x="753" y="7513"/>
                    <a:pt x="776" y="7605"/>
                  </a:cubicBezTo>
                  <a:cubicBezTo>
                    <a:pt x="799" y="7741"/>
                    <a:pt x="822" y="7878"/>
                    <a:pt x="868" y="8015"/>
                  </a:cubicBezTo>
                  <a:cubicBezTo>
                    <a:pt x="913" y="8289"/>
                    <a:pt x="936" y="8563"/>
                    <a:pt x="982" y="8814"/>
                  </a:cubicBezTo>
                  <a:cubicBezTo>
                    <a:pt x="982" y="8928"/>
                    <a:pt x="1004" y="9043"/>
                    <a:pt x="1004" y="9134"/>
                  </a:cubicBezTo>
                  <a:cubicBezTo>
                    <a:pt x="1050" y="9499"/>
                    <a:pt x="1096" y="9864"/>
                    <a:pt x="1119" y="10184"/>
                  </a:cubicBezTo>
                  <a:cubicBezTo>
                    <a:pt x="1141" y="10435"/>
                    <a:pt x="1164" y="10663"/>
                    <a:pt x="1187" y="10869"/>
                  </a:cubicBezTo>
                  <a:cubicBezTo>
                    <a:pt x="1256" y="11279"/>
                    <a:pt x="1301" y="11645"/>
                    <a:pt x="1392" y="11964"/>
                  </a:cubicBezTo>
                  <a:cubicBezTo>
                    <a:pt x="1484" y="12238"/>
                    <a:pt x="1575" y="12443"/>
                    <a:pt x="1712" y="12603"/>
                  </a:cubicBezTo>
                  <a:cubicBezTo>
                    <a:pt x="2306" y="13288"/>
                    <a:pt x="3264" y="13722"/>
                    <a:pt x="3584" y="13859"/>
                  </a:cubicBezTo>
                  <a:cubicBezTo>
                    <a:pt x="3652" y="13881"/>
                    <a:pt x="3698" y="13904"/>
                    <a:pt x="3698" y="13904"/>
                  </a:cubicBezTo>
                  <a:cubicBezTo>
                    <a:pt x="3721" y="13950"/>
                    <a:pt x="3721" y="13996"/>
                    <a:pt x="3744" y="14018"/>
                  </a:cubicBezTo>
                  <a:cubicBezTo>
                    <a:pt x="3789" y="14178"/>
                    <a:pt x="3835" y="14338"/>
                    <a:pt x="3903" y="14543"/>
                  </a:cubicBezTo>
                  <a:cubicBezTo>
                    <a:pt x="3949" y="14703"/>
                    <a:pt x="3995" y="14886"/>
                    <a:pt x="4040" y="15068"/>
                  </a:cubicBezTo>
                  <a:cubicBezTo>
                    <a:pt x="4063" y="15205"/>
                    <a:pt x="4109" y="15342"/>
                    <a:pt x="4154" y="15502"/>
                  </a:cubicBezTo>
                  <a:cubicBezTo>
                    <a:pt x="6505" y="13699"/>
                    <a:pt x="12143" y="13128"/>
                    <a:pt x="14426" y="12991"/>
                  </a:cubicBezTo>
                  <a:cubicBezTo>
                    <a:pt x="14380" y="12877"/>
                    <a:pt x="14334" y="12763"/>
                    <a:pt x="14289" y="12672"/>
                  </a:cubicBezTo>
                  <a:cubicBezTo>
                    <a:pt x="14266" y="12603"/>
                    <a:pt x="14220" y="12512"/>
                    <a:pt x="14197" y="12443"/>
                  </a:cubicBezTo>
                  <a:cubicBezTo>
                    <a:pt x="13832" y="11645"/>
                    <a:pt x="13581" y="10914"/>
                    <a:pt x="13376" y="10252"/>
                  </a:cubicBezTo>
                  <a:cubicBezTo>
                    <a:pt x="13353" y="10184"/>
                    <a:pt x="13330" y="10138"/>
                    <a:pt x="13330" y="10070"/>
                  </a:cubicBezTo>
                  <a:cubicBezTo>
                    <a:pt x="13239" y="9773"/>
                    <a:pt x="13170" y="9453"/>
                    <a:pt x="13102" y="9111"/>
                  </a:cubicBezTo>
                  <a:cubicBezTo>
                    <a:pt x="13011" y="8700"/>
                    <a:pt x="12942" y="8266"/>
                    <a:pt x="12851" y="7810"/>
                  </a:cubicBezTo>
                  <a:cubicBezTo>
                    <a:pt x="12828" y="7605"/>
                    <a:pt x="12805" y="7399"/>
                    <a:pt x="12782" y="7194"/>
                  </a:cubicBezTo>
                  <a:cubicBezTo>
                    <a:pt x="12737" y="6874"/>
                    <a:pt x="12691" y="6532"/>
                    <a:pt x="12668" y="6189"/>
                  </a:cubicBezTo>
                  <a:cubicBezTo>
                    <a:pt x="12645" y="6167"/>
                    <a:pt x="12645" y="6144"/>
                    <a:pt x="12645" y="6098"/>
                  </a:cubicBezTo>
                  <a:cubicBezTo>
                    <a:pt x="12645" y="6052"/>
                    <a:pt x="12645" y="5984"/>
                    <a:pt x="12623" y="5915"/>
                  </a:cubicBezTo>
                  <a:lnTo>
                    <a:pt x="12623" y="5801"/>
                  </a:lnTo>
                  <a:cubicBezTo>
                    <a:pt x="12623" y="5733"/>
                    <a:pt x="12600" y="5664"/>
                    <a:pt x="12600" y="5596"/>
                  </a:cubicBezTo>
                  <a:cubicBezTo>
                    <a:pt x="12554" y="5071"/>
                    <a:pt x="12531" y="4569"/>
                    <a:pt x="12508" y="4067"/>
                  </a:cubicBezTo>
                  <a:cubicBezTo>
                    <a:pt x="12508" y="3907"/>
                    <a:pt x="12508" y="3724"/>
                    <a:pt x="12486" y="3564"/>
                  </a:cubicBezTo>
                  <a:cubicBezTo>
                    <a:pt x="12463" y="3382"/>
                    <a:pt x="12440" y="3176"/>
                    <a:pt x="12417" y="2994"/>
                  </a:cubicBezTo>
                  <a:cubicBezTo>
                    <a:pt x="12349" y="2537"/>
                    <a:pt x="12235" y="2104"/>
                    <a:pt x="12075" y="1716"/>
                  </a:cubicBezTo>
                  <a:cubicBezTo>
                    <a:pt x="11778" y="1008"/>
                    <a:pt x="11344" y="460"/>
                    <a:pt x="10705" y="186"/>
                  </a:cubicBezTo>
                  <a:cubicBezTo>
                    <a:pt x="10452" y="68"/>
                    <a:pt x="10162" y="0"/>
                    <a:pt x="983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67"/>
            <p:cNvSpPr/>
            <p:nvPr/>
          </p:nvSpPr>
          <p:spPr>
            <a:xfrm>
              <a:off x="7818875" y="3142211"/>
              <a:ext cx="557384" cy="194407"/>
            </a:xfrm>
            <a:custGeom>
              <a:avLst/>
              <a:gdLst/>
              <a:ahLst/>
              <a:cxnLst/>
              <a:rect l="l" t="t" r="r" b="b"/>
              <a:pathLst>
                <a:path w="11915" h="4156" extrusionOk="0">
                  <a:moveTo>
                    <a:pt x="11664" y="1"/>
                  </a:moveTo>
                  <a:cubicBezTo>
                    <a:pt x="10431" y="343"/>
                    <a:pt x="8742" y="640"/>
                    <a:pt x="5752" y="1028"/>
                  </a:cubicBezTo>
                  <a:cubicBezTo>
                    <a:pt x="2557" y="1439"/>
                    <a:pt x="799" y="2443"/>
                    <a:pt x="0" y="3060"/>
                  </a:cubicBezTo>
                  <a:cubicBezTo>
                    <a:pt x="69" y="3470"/>
                    <a:pt x="114" y="3836"/>
                    <a:pt x="205" y="4155"/>
                  </a:cubicBezTo>
                  <a:cubicBezTo>
                    <a:pt x="1643" y="3105"/>
                    <a:pt x="3972" y="2375"/>
                    <a:pt x="7715" y="1964"/>
                  </a:cubicBezTo>
                  <a:cubicBezTo>
                    <a:pt x="9564" y="1758"/>
                    <a:pt x="10933" y="1530"/>
                    <a:pt x="11915" y="1302"/>
                  </a:cubicBezTo>
                  <a:cubicBezTo>
                    <a:pt x="11824" y="891"/>
                    <a:pt x="11755" y="457"/>
                    <a:pt x="1166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67"/>
            <p:cNvSpPr/>
            <p:nvPr/>
          </p:nvSpPr>
          <p:spPr>
            <a:xfrm>
              <a:off x="7810314" y="3053614"/>
              <a:ext cx="551022" cy="199693"/>
            </a:xfrm>
            <a:custGeom>
              <a:avLst/>
              <a:gdLst/>
              <a:ahLst/>
              <a:cxnLst/>
              <a:rect l="l" t="t" r="r" b="b"/>
              <a:pathLst>
                <a:path w="11779" h="4269" extrusionOk="0">
                  <a:moveTo>
                    <a:pt x="11619" y="0"/>
                  </a:moveTo>
                  <a:cubicBezTo>
                    <a:pt x="10409" y="457"/>
                    <a:pt x="8880" y="777"/>
                    <a:pt x="5433" y="1210"/>
                  </a:cubicBezTo>
                  <a:cubicBezTo>
                    <a:pt x="2215" y="1621"/>
                    <a:pt x="617" y="2717"/>
                    <a:pt x="0" y="3219"/>
                  </a:cubicBezTo>
                  <a:cubicBezTo>
                    <a:pt x="46" y="3584"/>
                    <a:pt x="92" y="3949"/>
                    <a:pt x="115" y="4269"/>
                  </a:cubicBezTo>
                  <a:cubicBezTo>
                    <a:pt x="1393" y="3219"/>
                    <a:pt x="3538" y="2466"/>
                    <a:pt x="7190" y="2078"/>
                  </a:cubicBezTo>
                  <a:cubicBezTo>
                    <a:pt x="9404" y="1826"/>
                    <a:pt x="10865" y="1507"/>
                    <a:pt x="11778" y="1279"/>
                  </a:cubicBezTo>
                  <a:cubicBezTo>
                    <a:pt x="11733" y="959"/>
                    <a:pt x="11687" y="617"/>
                    <a:pt x="11664" y="274"/>
                  </a:cubicBezTo>
                  <a:cubicBezTo>
                    <a:pt x="11641" y="252"/>
                    <a:pt x="11641" y="229"/>
                    <a:pt x="11641" y="183"/>
                  </a:cubicBezTo>
                  <a:cubicBezTo>
                    <a:pt x="11641" y="137"/>
                    <a:pt x="11641" y="69"/>
                    <a:pt x="1161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67"/>
            <p:cNvSpPr/>
            <p:nvPr/>
          </p:nvSpPr>
          <p:spPr>
            <a:xfrm>
              <a:off x="8111437" y="2776925"/>
              <a:ext cx="244566" cy="289553"/>
            </a:xfrm>
            <a:custGeom>
              <a:avLst/>
              <a:gdLst/>
              <a:ahLst/>
              <a:cxnLst/>
              <a:rect l="l" t="t" r="r" b="b"/>
              <a:pathLst>
                <a:path w="5228" h="6190" extrusionOk="0">
                  <a:moveTo>
                    <a:pt x="2393" y="0"/>
                  </a:moveTo>
                  <a:cubicBezTo>
                    <a:pt x="2278" y="0"/>
                    <a:pt x="2157" y="9"/>
                    <a:pt x="2032" y="27"/>
                  </a:cubicBezTo>
                  <a:cubicBezTo>
                    <a:pt x="1872" y="49"/>
                    <a:pt x="1712" y="49"/>
                    <a:pt x="1552" y="72"/>
                  </a:cubicBezTo>
                  <a:cubicBezTo>
                    <a:pt x="1096" y="141"/>
                    <a:pt x="662" y="209"/>
                    <a:pt x="320" y="255"/>
                  </a:cubicBezTo>
                  <a:cubicBezTo>
                    <a:pt x="206" y="278"/>
                    <a:pt x="92" y="300"/>
                    <a:pt x="0" y="323"/>
                  </a:cubicBezTo>
                  <a:cubicBezTo>
                    <a:pt x="0" y="323"/>
                    <a:pt x="1096" y="5824"/>
                    <a:pt x="5227" y="6189"/>
                  </a:cubicBezTo>
                  <a:cubicBezTo>
                    <a:pt x="5204" y="6167"/>
                    <a:pt x="5204" y="6144"/>
                    <a:pt x="5204" y="6098"/>
                  </a:cubicBezTo>
                  <a:cubicBezTo>
                    <a:pt x="5204" y="6007"/>
                    <a:pt x="5182" y="5893"/>
                    <a:pt x="5182" y="5801"/>
                  </a:cubicBezTo>
                  <a:cubicBezTo>
                    <a:pt x="5182" y="5733"/>
                    <a:pt x="5159" y="5664"/>
                    <a:pt x="5159" y="5596"/>
                  </a:cubicBezTo>
                  <a:cubicBezTo>
                    <a:pt x="5113" y="5071"/>
                    <a:pt x="5090" y="4569"/>
                    <a:pt x="5067" y="4067"/>
                  </a:cubicBezTo>
                  <a:cubicBezTo>
                    <a:pt x="5067" y="3907"/>
                    <a:pt x="5067" y="3724"/>
                    <a:pt x="5045" y="3564"/>
                  </a:cubicBezTo>
                  <a:cubicBezTo>
                    <a:pt x="5022" y="3382"/>
                    <a:pt x="4999" y="3176"/>
                    <a:pt x="4976" y="2994"/>
                  </a:cubicBezTo>
                  <a:cubicBezTo>
                    <a:pt x="4908" y="2537"/>
                    <a:pt x="4794" y="2104"/>
                    <a:pt x="4634" y="1716"/>
                  </a:cubicBezTo>
                  <a:cubicBezTo>
                    <a:pt x="4337" y="1008"/>
                    <a:pt x="3903" y="460"/>
                    <a:pt x="3264" y="186"/>
                  </a:cubicBezTo>
                  <a:cubicBezTo>
                    <a:pt x="3011" y="68"/>
                    <a:pt x="2721" y="0"/>
                    <a:pt x="239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67"/>
            <p:cNvSpPr/>
            <p:nvPr/>
          </p:nvSpPr>
          <p:spPr>
            <a:xfrm>
              <a:off x="7763347" y="2920158"/>
              <a:ext cx="123873" cy="212510"/>
            </a:xfrm>
            <a:custGeom>
              <a:avLst/>
              <a:gdLst/>
              <a:ahLst/>
              <a:cxnLst/>
              <a:rect l="l" t="t" r="r" b="b"/>
              <a:pathLst>
                <a:path w="2648" h="4543" extrusionOk="0">
                  <a:moveTo>
                    <a:pt x="2283" y="0"/>
                  </a:moveTo>
                  <a:cubicBezTo>
                    <a:pt x="1940" y="206"/>
                    <a:pt x="1666" y="388"/>
                    <a:pt x="1438" y="571"/>
                  </a:cubicBezTo>
                  <a:cubicBezTo>
                    <a:pt x="1141" y="799"/>
                    <a:pt x="913" y="1005"/>
                    <a:pt x="753" y="1187"/>
                  </a:cubicBezTo>
                  <a:cubicBezTo>
                    <a:pt x="0" y="2032"/>
                    <a:pt x="320" y="2717"/>
                    <a:pt x="685" y="4132"/>
                  </a:cubicBezTo>
                  <a:cubicBezTo>
                    <a:pt x="685" y="4154"/>
                    <a:pt x="685" y="4177"/>
                    <a:pt x="708" y="4200"/>
                  </a:cubicBezTo>
                  <a:cubicBezTo>
                    <a:pt x="708" y="4200"/>
                    <a:pt x="708" y="4223"/>
                    <a:pt x="708" y="4223"/>
                  </a:cubicBezTo>
                  <a:cubicBezTo>
                    <a:pt x="731" y="4337"/>
                    <a:pt x="753" y="4451"/>
                    <a:pt x="776" y="4543"/>
                  </a:cubicBezTo>
                  <a:cubicBezTo>
                    <a:pt x="2648" y="3196"/>
                    <a:pt x="2420" y="845"/>
                    <a:pt x="228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67"/>
            <p:cNvSpPr/>
            <p:nvPr/>
          </p:nvSpPr>
          <p:spPr>
            <a:xfrm>
              <a:off x="7906400" y="2796291"/>
              <a:ext cx="180524" cy="144075"/>
            </a:xfrm>
            <a:custGeom>
              <a:avLst/>
              <a:gdLst/>
              <a:ahLst/>
              <a:cxnLst/>
              <a:rect l="l" t="t" r="r" b="b"/>
              <a:pathLst>
                <a:path w="3859" h="3080" extrusionOk="0">
                  <a:moveTo>
                    <a:pt x="3858" y="1"/>
                  </a:moveTo>
                  <a:cubicBezTo>
                    <a:pt x="3835" y="1"/>
                    <a:pt x="3813" y="23"/>
                    <a:pt x="3813" y="23"/>
                  </a:cubicBezTo>
                  <a:lnTo>
                    <a:pt x="1" y="2169"/>
                  </a:lnTo>
                  <a:cubicBezTo>
                    <a:pt x="116" y="2478"/>
                    <a:pt x="803" y="3080"/>
                    <a:pt x="1577" y="3080"/>
                  </a:cubicBezTo>
                  <a:cubicBezTo>
                    <a:pt x="1719" y="3080"/>
                    <a:pt x="1864" y="3059"/>
                    <a:pt x="2009" y="3014"/>
                  </a:cubicBezTo>
                  <a:cubicBezTo>
                    <a:pt x="3310" y="2603"/>
                    <a:pt x="3698" y="594"/>
                    <a:pt x="38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67"/>
            <p:cNvSpPr/>
            <p:nvPr/>
          </p:nvSpPr>
          <p:spPr>
            <a:xfrm>
              <a:off x="7905324" y="2792034"/>
              <a:ext cx="183705" cy="204043"/>
            </a:xfrm>
            <a:custGeom>
              <a:avLst/>
              <a:gdLst/>
              <a:ahLst/>
              <a:cxnLst/>
              <a:rect l="l" t="t" r="r" b="b"/>
              <a:pathLst>
                <a:path w="3927" h="4362" extrusionOk="0">
                  <a:moveTo>
                    <a:pt x="3836" y="0"/>
                  </a:moveTo>
                  <a:cubicBezTo>
                    <a:pt x="3790" y="0"/>
                    <a:pt x="3744" y="23"/>
                    <a:pt x="3721" y="92"/>
                  </a:cubicBezTo>
                  <a:cubicBezTo>
                    <a:pt x="3721" y="114"/>
                    <a:pt x="3060" y="3698"/>
                    <a:pt x="1804" y="4109"/>
                  </a:cubicBezTo>
                  <a:cubicBezTo>
                    <a:pt x="1690" y="4144"/>
                    <a:pt x="1582" y="4162"/>
                    <a:pt x="1482" y="4162"/>
                  </a:cubicBezTo>
                  <a:cubicBezTo>
                    <a:pt x="1321" y="4162"/>
                    <a:pt x="1177" y="4116"/>
                    <a:pt x="1051" y="4018"/>
                  </a:cubicBezTo>
                  <a:cubicBezTo>
                    <a:pt x="320" y="3538"/>
                    <a:pt x="206" y="1940"/>
                    <a:pt x="206" y="1940"/>
                  </a:cubicBezTo>
                  <a:cubicBezTo>
                    <a:pt x="206" y="1884"/>
                    <a:pt x="175" y="1843"/>
                    <a:pt x="126" y="1843"/>
                  </a:cubicBezTo>
                  <a:cubicBezTo>
                    <a:pt x="116" y="1843"/>
                    <a:pt x="104" y="1845"/>
                    <a:pt x="92" y="1849"/>
                  </a:cubicBezTo>
                  <a:cubicBezTo>
                    <a:pt x="47" y="1849"/>
                    <a:pt x="1" y="1895"/>
                    <a:pt x="1" y="1940"/>
                  </a:cubicBezTo>
                  <a:cubicBezTo>
                    <a:pt x="24" y="2009"/>
                    <a:pt x="138" y="3652"/>
                    <a:pt x="937" y="4200"/>
                  </a:cubicBezTo>
                  <a:cubicBezTo>
                    <a:pt x="1100" y="4309"/>
                    <a:pt x="1280" y="4361"/>
                    <a:pt x="1471" y="4361"/>
                  </a:cubicBezTo>
                  <a:cubicBezTo>
                    <a:pt x="1600" y="4361"/>
                    <a:pt x="1735" y="4337"/>
                    <a:pt x="1873" y="4291"/>
                  </a:cubicBezTo>
                  <a:cubicBezTo>
                    <a:pt x="1918" y="4291"/>
                    <a:pt x="1964" y="4269"/>
                    <a:pt x="1987" y="4246"/>
                  </a:cubicBezTo>
                  <a:cubicBezTo>
                    <a:pt x="3265" y="3652"/>
                    <a:pt x="3904" y="274"/>
                    <a:pt x="3927" y="114"/>
                  </a:cubicBezTo>
                  <a:cubicBezTo>
                    <a:pt x="3927" y="69"/>
                    <a:pt x="3904" y="23"/>
                    <a:pt x="383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67"/>
            <p:cNvSpPr/>
            <p:nvPr/>
          </p:nvSpPr>
          <p:spPr>
            <a:xfrm>
              <a:off x="7930959" y="3323427"/>
              <a:ext cx="285171" cy="109272"/>
            </a:xfrm>
            <a:custGeom>
              <a:avLst/>
              <a:gdLst/>
              <a:ahLst/>
              <a:cxnLst/>
              <a:rect l="l" t="t" r="r" b="b"/>
              <a:pathLst>
                <a:path w="6096" h="2336" extrusionOk="0">
                  <a:moveTo>
                    <a:pt x="5738" y="0"/>
                  </a:moveTo>
                  <a:cubicBezTo>
                    <a:pt x="5149" y="0"/>
                    <a:pt x="3688" y="101"/>
                    <a:pt x="2329" y="1080"/>
                  </a:cubicBezTo>
                  <a:cubicBezTo>
                    <a:pt x="1462" y="1719"/>
                    <a:pt x="663" y="2039"/>
                    <a:pt x="1" y="2176"/>
                  </a:cubicBezTo>
                  <a:cubicBezTo>
                    <a:pt x="69" y="2198"/>
                    <a:pt x="115" y="2221"/>
                    <a:pt x="115" y="2221"/>
                  </a:cubicBezTo>
                  <a:cubicBezTo>
                    <a:pt x="138" y="2267"/>
                    <a:pt x="138" y="2313"/>
                    <a:pt x="161" y="2335"/>
                  </a:cubicBezTo>
                  <a:cubicBezTo>
                    <a:pt x="822" y="2198"/>
                    <a:pt x="1621" y="1856"/>
                    <a:pt x="2443" y="1240"/>
                  </a:cubicBezTo>
                  <a:cubicBezTo>
                    <a:pt x="3756" y="305"/>
                    <a:pt x="5182" y="205"/>
                    <a:pt x="5739" y="205"/>
                  </a:cubicBezTo>
                  <a:cubicBezTo>
                    <a:pt x="5889" y="205"/>
                    <a:pt x="5976" y="213"/>
                    <a:pt x="5981" y="213"/>
                  </a:cubicBezTo>
                  <a:cubicBezTo>
                    <a:pt x="6004" y="213"/>
                    <a:pt x="6027" y="213"/>
                    <a:pt x="6027" y="190"/>
                  </a:cubicBezTo>
                  <a:cubicBezTo>
                    <a:pt x="6072" y="190"/>
                    <a:pt x="6095" y="144"/>
                    <a:pt x="6095" y="121"/>
                  </a:cubicBezTo>
                  <a:cubicBezTo>
                    <a:pt x="6095" y="53"/>
                    <a:pt x="6049" y="7"/>
                    <a:pt x="6004" y="7"/>
                  </a:cubicBezTo>
                  <a:cubicBezTo>
                    <a:pt x="5985" y="7"/>
                    <a:pt x="5891" y="0"/>
                    <a:pt x="5738" y="0"/>
                  </a:cubicBezTo>
                  <a:close/>
                </a:path>
              </a:pathLst>
            </a:custGeom>
            <a:solidFill>
              <a:srgbClr val="534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67"/>
            <p:cNvSpPr/>
            <p:nvPr/>
          </p:nvSpPr>
          <p:spPr>
            <a:xfrm>
              <a:off x="7887173" y="2890922"/>
              <a:ext cx="222158" cy="166107"/>
            </a:xfrm>
            <a:custGeom>
              <a:avLst/>
              <a:gdLst/>
              <a:ahLst/>
              <a:cxnLst/>
              <a:rect l="l" t="t" r="r" b="b"/>
              <a:pathLst>
                <a:path w="4749" h="3551" extrusionOk="0">
                  <a:moveTo>
                    <a:pt x="4643" y="0"/>
                  </a:moveTo>
                  <a:cubicBezTo>
                    <a:pt x="4610" y="0"/>
                    <a:pt x="4577" y="21"/>
                    <a:pt x="4543" y="55"/>
                  </a:cubicBezTo>
                  <a:cubicBezTo>
                    <a:pt x="4543" y="77"/>
                    <a:pt x="2991" y="2725"/>
                    <a:pt x="1941" y="3227"/>
                  </a:cubicBezTo>
                  <a:cubicBezTo>
                    <a:pt x="1749" y="3315"/>
                    <a:pt x="1567" y="3350"/>
                    <a:pt x="1400" y="3350"/>
                  </a:cubicBezTo>
                  <a:cubicBezTo>
                    <a:pt x="691" y="3350"/>
                    <a:pt x="225" y="2716"/>
                    <a:pt x="206" y="2680"/>
                  </a:cubicBezTo>
                  <a:cubicBezTo>
                    <a:pt x="180" y="2653"/>
                    <a:pt x="153" y="2642"/>
                    <a:pt x="126" y="2642"/>
                  </a:cubicBezTo>
                  <a:cubicBezTo>
                    <a:pt x="107" y="2642"/>
                    <a:pt x="88" y="2647"/>
                    <a:pt x="69" y="2657"/>
                  </a:cubicBezTo>
                  <a:cubicBezTo>
                    <a:pt x="24" y="2702"/>
                    <a:pt x="1" y="2748"/>
                    <a:pt x="47" y="2794"/>
                  </a:cubicBezTo>
                  <a:cubicBezTo>
                    <a:pt x="47" y="2812"/>
                    <a:pt x="586" y="3550"/>
                    <a:pt x="1410" y="3550"/>
                  </a:cubicBezTo>
                  <a:cubicBezTo>
                    <a:pt x="1603" y="3550"/>
                    <a:pt x="1811" y="3510"/>
                    <a:pt x="2032" y="3410"/>
                  </a:cubicBezTo>
                  <a:cubicBezTo>
                    <a:pt x="3128" y="2885"/>
                    <a:pt x="4657" y="260"/>
                    <a:pt x="4726" y="146"/>
                  </a:cubicBezTo>
                  <a:cubicBezTo>
                    <a:pt x="4749" y="100"/>
                    <a:pt x="4749" y="32"/>
                    <a:pt x="4680" y="9"/>
                  </a:cubicBezTo>
                  <a:cubicBezTo>
                    <a:pt x="4668" y="3"/>
                    <a:pt x="4656" y="0"/>
                    <a:pt x="464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67"/>
            <p:cNvSpPr/>
            <p:nvPr/>
          </p:nvSpPr>
          <p:spPr>
            <a:xfrm>
              <a:off x="7330866" y="3805562"/>
              <a:ext cx="16092" cy="15764"/>
            </a:xfrm>
            <a:custGeom>
              <a:avLst/>
              <a:gdLst/>
              <a:ahLst/>
              <a:cxnLst/>
              <a:rect l="l" t="t" r="r" b="b"/>
              <a:pathLst>
                <a:path w="344" h="337" extrusionOk="0">
                  <a:moveTo>
                    <a:pt x="275" y="0"/>
                  </a:moveTo>
                  <a:cubicBezTo>
                    <a:pt x="258" y="0"/>
                    <a:pt x="241" y="6"/>
                    <a:pt x="229" y="17"/>
                  </a:cubicBezTo>
                  <a:cubicBezTo>
                    <a:pt x="229" y="17"/>
                    <a:pt x="161" y="86"/>
                    <a:pt x="24" y="223"/>
                  </a:cubicBezTo>
                  <a:cubicBezTo>
                    <a:pt x="1" y="246"/>
                    <a:pt x="1" y="291"/>
                    <a:pt x="24" y="314"/>
                  </a:cubicBezTo>
                  <a:cubicBezTo>
                    <a:pt x="47" y="337"/>
                    <a:pt x="69" y="337"/>
                    <a:pt x="69" y="337"/>
                  </a:cubicBezTo>
                  <a:cubicBezTo>
                    <a:pt x="92" y="337"/>
                    <a:pt x="115" y="337"/>
                    <a:pt x="138" y="314"/>
                  </a:cubicBezTo>
                  <a:cubicBezTo>
                    <a:pt x="252" y="200"/>
                    <a:pt x="320" y="131"/>
                    <a:pt x="320" y="131"/>
                  </a:cubicBezTo>
                  <a:cubicBezTo>
                    <a:pt x="343" y="86"/>
                    <a:pt x="343" y="40"/>
                    <a:pt x="320" y="17"/>
                  </a:cubicBezTo>
                  <a:cubicBezTo>
                    <a:pt x="309" y="6"/>
                    <a:pt x="292" y="0"/>
                    <a:pt x="27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67"/>
            <p:cNvSpPr/>
            <p:nvPr/>
          </p:nvSpPr>
          <p:spPr>
            <a:xfrm>
              <a:off x="7078909" y="3835032"/>
              <a:ext cx="241338" cy="729448"/>
            </a:xfrm>
            <a:custGeom>
              <a:avLst/>
              <a:gdLst/>
              <a:ahLst/>
              <a:cxnLst/>
              <a:rect l="l" t="t" r="r" b="b"/>
              <a:pathLst>
                <a:path w="5159" h="15594" extrusionOk="0">
                  <a:moveTo>
                    <a:pt x="5075" y="0"/>
                  </a:moveTo>
                  <a:cubicBezTo>
                    <a:pt x="5056" y="0"/>
                    <a:pt x="5035" y="13"/>
                    <a:pt x="5022" y="26"/>
                  </a:cubicBezTo>
                  <a:cubicBezTo>
                    <a:pt x="4908" y="141"/>
                    <a:pt x="4771" y="300"/>
                    <a:pt x="4634" y="460"/>
                  </a:cubicBezTo>
                  <a:cubicBezTo>
                    <a:pt x="4611" y="483"/>
                    <a:pt x="4634" y="529"/>
                    <a:pt x="4656" y="551"/>
                  </a:cubicBezTo>
                  <a:cubicBezTo>
                    <a:pt x="4656" y="574"/>
                    <a:pt x="4679" y="574"/>
                    <a:pt x="4702" y="574"/>
                  </a:cubicBezTo>
                  <a:cubicBezTo>
                    <a:pt x="4725" y="574"/>
                    <a:pt x="4748" y="574"/>
                    <a:pt x="4748" y="551"/>
                  </a:cubicBezTo>
                  <a:cubicBezTo>
                    <a:pt x="4885" y="392"/>
                    <a:pt x="5022" y="232"/>
                    <a:pt x="5136" y="118"/>
                  </a:cubicBezTo>
                  <a:cubicBezTo>
                    <a:pt x="5159" y="95"/>
                    <a:pt x="5159" y="49"/>
                    <a:pt x="5113" y="26"/>
                  </a:cubicBezTo>
                  <a:cubicBezTo>
                    <a:pt x="5103" y="7"/>
                    <a:pt x="5090" y="0"/>
                    <a:pt x="5075" y="0"/>
                  </a:cubicBezTo>
                  <a:close/>
                  <a:moveTo>
                    <a:pt x="4358" y="884"/>
                  </a:moveTo>
                  <a:cubicBezTo>
                    <a:pt x="4335" y="884"/>
                    <a:pt x="4307" y="900"/>
                    <a:pt x="4291" y="917"/>
                  </a:cubicBezTo>
                  <a:cubicBezTo>
                    <a:pt x="4177" y="1054"/>
                    <a:pt x="4040" y="1213"/>
                    <a:pt x="3926" y="1373"/>
                  </a:cubicBezTo>
                  <a:cubicBezTo>
                    <a:pt x="3903" y="1396"/>
                    <a:pt x="3903" y="1442"/>
                    <a:pt x="3949" y="1464"/>
                  </a:cubicBezTo>
                  <a:cubicBezTo>
                    <a:pt x="3949" y="1487"/>
                    <a:pt x="3972" y="1487"/>
                    <a:pt x="3995" y="1487"/>
                  </a:cubicBezTo>
                  <a:cubicBezTo>
                    <a:pt x="4017" y="1487"/>
                    <a:pt x="4017" y="1487"/>
                    <a:pt x="4040" y="1464"/>
                  </a:cubicBezTo>
                  <a:cubicBezTo>
                    <a:pt x="4154" y="1305"/>
                    <a:pt x="4268" y="1145"/>
                    <a:pt x="4383" y="1008"/>
                  </a:cubicBezTo>
                  <a:cubicBezTo>
                    <a:pt x="4405" y="962"/>
                    <a:pt x="4405" y="917"/>
                    <a:pt x="4383" y="894"/>
                  </a:cubicBezTo>
                  <a:cubicBezTo>
                    <a:pt x="4376" y="887"/>
                    <a:pt x="4367" y="884"/>
                    <a:pt x="4358" y="884"/>
                  </a:cubicBezTo>
                  <a:close/>
                  <a:moveTo>
                    <a:pt x="3643" y="1815"/>
                  </a:moveTo>
                  <a:cubicBezTo>
                    <a:pt x="3618" y="1815"/>
                    <a:pt x="3597" y="1826"/>
                    <a:pt x="3584" y="1852"/>
                  </a:cubicBezTo>
                  <a:cubicBezTo>
                    <a:pt x="3492" y="1989"/>
                    <a:pt x="3378" y="2149"/>
                    <a:pt x="3264" y="2332"/>
                  </a:cubicBezTo>
                  <a:cubicBezTo>
                    <a:pt x="3241" y="2355"/>
                    <a:pt x="3241" y="2400"/>
                    <a:pt x="3287" y="2423"/>
                  </a:cubicBezTo>
                  <a:lnTo>
                    <a:pt x="3310" y="2423"/>
                  </a:lnTo>
                  <a:cubicBezTo>
                    <a:pt x="3333" y="2423"/>
                    <a:pt x="3355" y="2423"/>
                    <a:pt x="3378" y="2400"/>
                  </a:cubicBezTo>
                  <a:cubicBezTo>
                    <a:pt x="3492" y="2240"/>
                    <a:pt x="3607" y="2081"/>
                    <a:pt x="3698" y="1921"/>
                  </a:cubicBezTo>
                  <a:cubicBezTo>
                    <a:pt x="3721" y="1898"/>
                    <a:pt x="3721" y="1852"/>
                    <a:pt x="3698" y="1830"/>
                  </a:cubicBezTo>
                  <a:cubicBezTo>
                    <a:pt x="3679" y="1820"/>
                    <a:pt x="3660" y="1815"/>
                    <a:pt x="3643" y="1815"/>
                  </a:cubicBezTo>
                  <a:close/>
                  <a:moveTo>
                    <a:pt x="2999" y="2773"/>
                  </a:moveTo>
                  <a:cubicBezTo>
                    <a:pt x="2979" y="2773"/>
                    <a:pt x="2958" y="2784"/>
                    <a:pt x="2945" y="2811"/>
                  </a:cubicBezTo>
                  <a:cubicBezTo>
                    <a:pt x="2853" y="2971"/>
                    <a:pt x="2739" y="3131"/>
                    <a:pt x="2648" y="3313"/>
                  </a:cubicBezTo>
                  <a:cubicBezTo>
                    <a:pt x="2625" y="3336"/>
                    <a:pt x="2625" y="3382"/>
                    <a:pt x="2671" y="3405"/>
                  </a:cubicBezTo>
                  <a:lnTo>
                    <a:pt x="2694" y="3405"/>
                  </a:lnTo>
                  <a:cubicBezTo>
                    <a:pt x="2739" y="3405"/>
                    <a:pt x="2762" y="3405"/>
                    <a:pt x="2762" y="3382"/>
                  </a:cubicBezTo>
                  <a:cubicBezTo>
                    <a:pt x="2876" y="3199"/>
                    <a:pt x="2967" y="3039"/>
                    <a:pt x="3059" y="2880"/>
                  </a:cubicBezTo>
                  <a:cubicBezTo>
                    <a:pt x="3082" y="2857"/>
                    <a:pt x="3082" y="2811"/>
                    <a:pt x="3036" y="2788"/>
                  </a:cubicBezTo>
                  <a:cubicBezTo>
                    <a:pt x="3026" y="2779"/>
                    <a:pt x="3013" y="2773"/>
                    <a:pt x="2999" y="2773"/>
                  </a:cubicBezTo>
                  <a:close/>
                  <a:moveTo>
                    <a:pt x="2442" y="3770"/>
                  </a:moveTo>
                  <a:cubicBezTo>
                    <a:pt x="2420" y="3770"/>
                    <a:pt x="2374" y="3770"/>
                    <a:pt x="2351" y="3815"/>
                  </a:cubicBezTo>
                  <a:cubicBezTo>
                    <a:pt x="2260" y="3975"/>
                    <a:pt x="2169" y="4135"/>
                    <a:pt x="2077" y="4318"/>
                  </a:cubicBezTo>
                  <a:cubicBezTo>
                    <a:pt x="2054" y="4340"/>
                    <a:pt x="2077" y="4386"/>
                    <a:pt x="2100" y="4409"/>
                  </a:cubicBezTo>
                  <a:lnTo>
                    <a:pt x="2146" y="4409"/>
                  </a:lnTo>
                  <a:cubicBezTo>
                    <a:pt x="2169" y="4409"/>
                    <a:pt x="2191" y="4409"/>
                    <a:pt x="2214" y="4386"/>
                  </a:cubicBezTo>
                  <a:cubicBezTo>
                    <a:pt x="2283" y="4203"/>
                    <a:pt x="2374" y="4044"/>
                    <a:pt x="2488" y="3884"/>
                  </a:cubicBezTo>
                  <a:cubicBezTo>
                    <a:pt x="2488" y="3838"/>
                    <a:pt x="2488" y="3793"/>
                    <a:pt x="2442" y="3770"/>
                  </a:cubicBezTo>
                  <a:close/>
                  <a:moveTo>
                    <a:pt x="1882" y="4788"/>
                  </a:moveTo>
                  <a:cubicBezTo>
                    <a:pt x="1851" y="4788"/>
                    <a:pt x="1826" y="4809"/>
                    <a:pt x="1826" y="4843"/>
                  </a:cubicBezTo>
                  <a:cubicBezTo>
                    <a:pt x="1735" y="5002"/>
                    <a:pt x="1644" y="5185"/>
                    <a:pt x="1575" y="5367"/>
                  </a:cubicBezTo>
                  <a:cubicBezTo>
                    <a:pt x="1552" y="5390"/>
                    <a:pt x="1575" y="5436"/>
                    <a:pt x="1598" y="5459"/>
                  </a:cubicBezTo>
                  <a:lnTo>
                    <a:pt x="1644" y="5459"/>
                  </a:lnTo>
                  <a:cubicBezTo>
                    <a:pt x="1666" y="5459"/>
                    <a:pt x="1689" y="5436"/>
                    <a:pt x="1689" y="5413"/>
                  </a:cubicBezTo>
                  <a:cubicBezTo>
                    <a:pt x="1781" y="5231"/>
                    <a:pt x="1849" y="5071"/>
                    <a:pt x="1940" y="4888"/>
                  </a:cubicBezTo>
                  <a:cubicBezTo>
                    <a:pt x="1963" y="4865"/>
                    <a:pt x="1940" y="4820"/>
                    <a:pt x="1917" y="4797"/>
                  </a:cubicBezTo>
                  <a:cubicBezTo>
                    <a:pt x="1905" y="4791"/>
                    <a:pt x="1893" y="4788"/>
                    <a:pt x="1882" y="4788"/>
                  </a:cubicBezTo>
                  <a:close/>
                  <a:moveTo>
                    <a:pt x="1402" y="5838"/>
                  </a:moveTo>
                  <a:cubicBezTo>
                    <a:pt x="1371" y="5838"/>
                    <a:pt x="1347" y="5859"/>
                    <a:pt x="1347" y="5892"/>
                  </a:cubicBezTo>
                  <a:cubicBezTo>
                    <a:pt x="1256" y="6075"/>
                    <a:pt x="1187" y="6235"/>
                    <a:pt x="1119" y="6417"/>
                  </a:cubicBezTo>
                  <a:cubicBezTo>
                    <a:pt x="1119" y="6463"/>
                    <a:pt x="1119" y="6509"/>
                    <a:pt x="1164" y="6509"/>
                  </a:cubicBezTo>
                  <a:cubicBezTo>
                    <a:pt x="1164" y="6509"/>
                    <a:pt x="1187" y="6532"/>
                    <a:pt x="1187" y="6532"/>
                  </a:cubicBezTo>
                  <a:cubicBezTo>
                    <a:pt x="1210" y="6532"/>
                    <a:pt x="1233" y="6509"/>
                    <a:pt x="1256" y="6486"/>
                  </a:cubicBezTo>
                  <a:cubicBezTo>
                    <a:pt x="1324" y="6303"/>
                    <a:pt x="1392" y="6121"/>
                    <a:pt x="1461" y="5938"/>
                  </a:cubicBezTo>
                  <a:cubicBezTo>
                    <a:pt x="1484" y="5915"/>
                    <a:pt x="1461" y="5870"/>
                    <a:pt x="1438" y="5847"/>
                  </a:cubicBezTo>
                  <a:cubicBezTo>
                    <a:pt x="1426" y="5841"/>
                    <a:pt x="1414" y="5838"/>
                    <a:pt x="1402" y="5838"/>
                  </a:cubicBezTo>
                  <a:close/>
                  <a:moveTo>
                    <a:pt x="1004" y="6920"/>
                  </a:moveTo>
                  <a:cubicBezTo>
                    <a:pt x="982" y="6920"/>
                    <a:pt x="936" y="6942"/>
                    <a:pt x="913" y="6965"/>
                  </a:cubicBezTo>
                  <a:cubicBezTo>
                    <a:pt x="867" y="7148"/>
                    <a:pt x="799" y="7330"/>
                    <a:pt x="731" y="7513"/>
                  </a:cubicBezTo>
                  <a:cubicBezTo>
                    <a:pt x="731" y="7559"/>
                    <a:pt x="753" y="7604"/>
                    <a:pt x="776" y="7604"/>
                  </a:cubicBezTo>
                  <a:lnTo>
                    <a:pt x="799" y="7604"/>
                  </a:lnTo>
                  <a:cubicBezTo>
                    <a:pt x="845" y="7604"/>
                    <a:pt x="867" y="7582"/>
                    <a:pt x="867" y="7559"/>
                  </a:cubicBezTo>
                  <a:cubicBezTo>
                    <a:pt x="936" y="7376"/>
                    <a:pt x="982" y="7194"/>
                    <a:pt x="1050" y="7011"/>
                  </a:cubicBezTo>
                  <a:cubicBezTo>
                    <a:pt x="1073" y="6988"/>
                    <a:pt x="1050" y="6942"/>
                    <a:pt x="1004" y="6920"/>
                  </a:cubicBezTo>
                  <a:close/>
                  <a:moveTo>
                    <a:pt x="630" y="8029"/>
                  </a:moveTo>
                  <a:cubicBezTo>
                    <a:pt x="604" y="8029"/>
                    <a:pt x="587" y="8050"/>
                    <a:pt x="571" y="8084"/>
                  </a:cubicBezTo>
                  <a:cubicBezTo>
                    <a:pt x="525" y="8266"/>
                    <a:pt x="479" y="8449"/>
                    <a:pt x="434" y="8631"/>
                  </a:cubicBezTo>
                  <a:cubicBezTo>
                    <a:pt x="411" y="8677"/>
                    <a:pt x="434" y="8723"/>
                    <a:pt x="479" y="8723"/>
                  </a:cubicBezTo>
                  <a:lnTo>
                    <a:pt x="502" y="8723"/>
                  </a:lnTo>
                  <a:cubicBezTo>
                    <a:pt x="525" y="8723"/>
                    <a:pt x="571" y="8700"/>
                    <a:pt x="571" y="8677"/>
                  </a:cubicBezTo>
                  <a:cubicBezTo>
                    <a:pt x="616" y="8495"/>
                    <a:pt x="662" y="8289"/>
                    <a:pt x="708" y="8107"/>
                  </a:cubicBezTo>
                  <a:cubicBezTo>
                    <a:pt x="731" y="8084"/>
                    <a:pt x="708" y="8038"/>
                    <a:pt x="662" y="8038"/>
                  </a:cubicBezTo>
                  <a:cubicBezTo>
                    <a:pt x="650" y="8032"/>
                    <a:pt x="639" y="8029"/>
                    <a:pt x="630" y="8029"/>
                  </a:cubicBezTo>
                  <a:close/>
                  <a:moveTo>
                    <a:pt x="356" y="9148"/>
                  </a:moveTo>
                  <a:cubicBezTo>
                    <a:pt x="330" y="9148"/>
                    <a:pt x="314" y="9169"/>
                    <a:pt x="297" y="9202"/>
                  </a:cubicBezTo>
                  <a:cubicBezTo>
                    <a:pt x="274" y="9385"/>
                    <a:pt x="228" y="9590"/>
                    <a:pt x="206" y="9773"/>
                  </a:cubicBezTo>
                  <a:cubicBezTo>
                    <a:pt x="183" y="9818"/>
                    <a:pt x="228" y="9841"/>
                    <a:pt x="251" y="9864"/>
                  </a:cubicBezTo>
                  <a:lnTo>
                    <a:pt x="274" y="9864"/>
                  </a:lnTo>
                  <a:cubicBezTo>
                    <a:pt x="297" y="9864"/>
                    <a:pt x="343" y="9841"/>
                    <a:pt x="343" y="9796"/>
                  </a:cubicBezTo>
                  <a:cubicBezTo>
                    <a:pt x="365" y="9613"/>
                    <a:pt x="411" y="9430"/>
                    <a:pt x="434" y="9225"/>
                  </a:cubicBezTo>
                  <a:cubicBezTo>
                    <a:pt x="457" y="9202"/>
                    <a:pt x="434" y="9156"/>
                    <a:pt x="388" y="9156"/>
                  </a:cubicBezTo>
                  <a:cubicBezTo>
                    <a:pt x="376" y="9150"/>
                    <a:pt x="365" y="9148"/>
                    <a:pt x="356" y="9148"/>
                  </a:cubicBezTo>
                  <a:close/>
                  <a:moveTo>
                    <a:pt x="183" y="10275"/>
                  </a:moveTo>
                  <a:cubicBezTo>
                    <a:pt x="160" y="10275"/>
                    <a:pt x="114" y="10298"/>
                    <a:pt x="114" y="10343"/>
                  </a:cubicBezTo>
                  <a:cubicBezTo>
                    <a:pt x="91" y="10549"/>
                    <a:pt x="69" y="10731"/>
                    <a:pt x="46" y="10914"/>
                  </a:cubicBezTo>
                  <a:cubicBezTo>
                    <a:pt x="46" y="10960"/>
                    <a:pt x="69" y="11005"/>
                    <a:pt x="114" y="11005"/>
                  </a:cubicBezTo>
                  <a:cubicBezTo>
                    <a:pt x="160" y="11005"/>
                    <a:pt x="183" y="10982"/>
                    <a:pt x="183" y="10937"/>
                  </a:cubicBezTo>
                  <a:cubicBezTo>
                    <a:pt x="206" y="10754"/>
                    <a:pt x="228" y="10549"/>
                    <a:pt x="251" y="10366"/>
                  </a:cubicBezTo>
                  <a:cubicBezTo>
                    <a:pt x="251" y="10321"/>
                    <a:pt x="228" y="10298"/>
                    <a:pt x="183" y="10275"/>
                  </a:cubicBezTo>
                  <a:close/>
                  <a:moveTo>
                    <a:pt x="91" y="11439"/>
                  </a:moveTo>
                  <a:cubicBezTo>
                    <a:pt x="46" y="11439"/>
                    <a:pt x="23" y="11462"/>
                    <a:pt x="0" y="11507"/>
                  </a:cubicBezTo>
                  <a:cubicBezTo>
                    <a:pt x="0" y="11690"/>
                    <a:pt x="0" y="11896"/>
                    <a:pt x="0" y="12078"/>
                  </a:cubicBezTo>
                  <a:cubicBezTo>
                    <a:pt x="0" y="12124"/>
                    <a:pt x="23" y="12147"/>
                    <a:pt x="69" y="12147"/>
                  </a:cubicBezTo>
                  <a:cubicBezTo>
                    <a:pt x="91" y="12147"/>
                    <a:pt x="137" y="12124"/>
                    <a:pt x="137" y="12078"/>
                  </a:cubicBezTo>
                  <a:cubicBezTo>
                    <a:pt x="137" y="11896"/>
                    <a:pt x="137" y="11690"/>
                    <a:pt x="160" y="11507"/>
                  </a:cubicBezTo>
                  <a:cubicBezTo>
                    <a:pt x="160" y="11462"/>
                    <a:pt x="114" y="11439"/>
                    <a:pt x="91" y="11439"/>
                  </a:cubicBezTo>
                  <a:close/>
                  <a:moveTo>
                    <a:pt x="69" y="12580"/>
                  </a:moveTo>
                  <a:cubicBezTo>
                    <a:pt x="23" y="12580"/>
                    <a:pt x="0" y="12626"/>
                    <a:pt x="0" y="12672"/>
                  </a:cubicBezTo>
                  <a:cubicBezTo>
                    <a:pt x="0" y="12854"/>
                    <a:pt x="0" y="13060"/>
                    <a:pt x="23" y="13242"/>
                  </a:cubicBezTo>
                  <a:cubicBezTo>
                    <a:pt x="23" y="13288"/>
                    <a:pt x="46" y="13311"/>
                    <a:pt x="91" y="13311"/>
                  </a:cubicBezTo>
                  <a:cubicBezTo>
                    <a:pt x="137" y="13311"/>
                    <a:pt x="160" y="13265"/>
                    <a:pt x="160" y="13242"/>
                  </a:cubicBezTo>
                  <a:cubicBezTo>
                    <a:pt x="160" y="13037"/>
                    <a:pt x="137" y="12854"/>
                    <a:pt x="137" y="12649"/>
                  </a:cubicBezTo>
                  <a:cubicBezTo>
                    <a:pt x="137" y="12626"/>
                    <a:pt x="91" y="12580"/>
                    <a:pt x="69" y="12580"/>
                  </a:cubicBezTo>
                  <a:close/>
                  <a:moveTo>
                    <a:pt x="137" y="13744"/>
                  </a:moveTo>
                  <a:cubicBezTo>
                    <a:pt x="91" y="13744"/>
                    <a:pt x="69" y="13790"/>
                    <a:pt x="69" y="13813"/>
                  </a:cubicBezTo>
                  <a:cubicBezTo>
                    <a:pt x="91" y="14018"/>
                    <a:pt x="114" y="14201"/>
                    <a:pt x="137" y="14383"/>
                  </a:cubicBezTo>
                  <a:cubicBezTo>
                    <a:pt x="137" y="14429"/>
                    <a:pt x="183" y="14452"/>
                    <a:pt x="206" y="14452"/>
                  </a:cubicBezTo>
                  <a:lnTo>
                    <a:pt x="228" y="14452"/>
                  </a:lnTo>
                  <a:cubicBezTo>
                    <a:pt x="251" y="14452"/>
                    <a:pt x="297" y="14406"/>
                    <a:pt x="274" y="14383"/>
                  </a:cubicBezTo>
                  <a:cubicBezTo>
                    <a:pt x="251" y="14178"/>
                    <a:pt x="228" y="13995"/>
                    <a:pt x="206" y="13813"/>
                  </a:cubicBezTo>
                  <a:cubicBezTo>
                    <a:pt x="206" y="13767"/>
                    <a:pt x="183" y="13744"/>
                    <a:pt x="137" y="13744"/>
                  </a:cubicBezTo>
                  <a:close/>
                  <a:moveTo>
                    <a:pt x="297" y="14886"/>
                  </a:moveTo>
                  <a:cubicBezTo>
                    <a:pt x="251" y="14886"/>
                    <a:pt x="228" y="14931"/>
                    <a:pt x="228" y="14977"/>
                  </a:cubicBezTo>
                  <a:cubicBezTo>
                    <a:pt x="274" y="15160"/>
                    <a:pt x="320" y="15342"/>
                    <a:pt x="365" y="15525"/>
                  </a:cubicBezTo>
                  <a:cubicBezTo>
                    <a:pt x="365" y="15570"/>
                    <a:pt x="388" y="15593"/>
                    <a:pt x="434" y="15593"/>
                  </a:cubicBezTo>
                  <a:cubicBezTo>
                    <a:pt x="479" y="15570"/>
                    <a:pt x="502" y="15548"/>
                    <a:pt x="502" y="15502"/>
                  </a:cubicBezTo>
                  <a:cubicBezTo>
                    <a:pt x="457" y="15319"/>
                    <a:pt x="411" y="15137"/>
                    <a:pt x="388" y="14931"/>
                  </a:cubicBezTo>
                  <a:cubicBezTo>
                    <a:pt x="365" y="14908"/>
                    <a:pt x="343" y="14886"/>
                    <a:pt x="297" y="1488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67"/>
            <p:cNvSpPr/>
            <p:nvPr/>
          </p:nvSpPr>
          <p:spPr>
            <a:xfrm>
              <a:off x="7101316" y="4583659"/>
              <a:ext cx="10713" cy="19226"/>
            </a:xfrm>
            <a:custGeom>
              <a:avLst/>
              <a:gdLst/>
              <a:ahLst/>
              <a:cxnLst/>
              <a:rect l="l" t="t" r="r" b="b"/>
              <a:pathLst>
                <a:path w="229" h="411" extrusionOk="0">
                  <a:moveTo>
                    <a:pt x="69" y="0"/>
                  </a:moveTo>
                  <a:cubicBezTo>
                    <a:pt x="23" y="23"/>
                    <a:pt x="0" y="46"/>
                    <a:pt x="23" y="91"/>
                  </a:cubicBezTo>
                  <a:cubicBezTo>
                    <a:pt x="46" y="183"/>
                    <a:pt x="69" y="274"/>
                    <a:pt x="92" y="365"/>
                  </a:cubicBezTo>
                  <a:cubicBezTo>
                    <a:pt x="92" y="388"/>
                    <a:pt x="137" y="411"/>
                    <a:pt x="160" y="411"/>
                  </a:cubicBezTo>
                  <a:lnTo>
                    <a:pt x="183" y="411"/>
                  </a:lnTo>
                  <a:cubicBezTo>
                    <a:pt x="229" y="411"/>
                    <a:pt x="229" y="365"/>
                    <a:pt x="229" y="320"/>
                  </a:cubicBezTo>
                  <a:cubicBezTo>
                    <a:pt x="206" y="228"/>
                    <a:pt x="183" y="137"/>
                    <a:pt x="160" y="46"/>
                  </a:cubicBezTo>
                  <a:cubicBezTo>
                    <a:pt x="137" y="23"/>
                    <a:pt x="115"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67"/>
            <p:cNvSpPr/>
            <p:nvPr/>
          </p:nvSpPr>
          <p:spPr>
            <a:xfrm>
              <a:off x="7351168" y="3815152"/>
              <a:ext cx="16046" cy="15811"/>
            </a:xfrm>
            <a:custGeom>
              <a:avLst/>
              <a:gdLst/>
              <a:ahLst/>
              <a:cxnLst/>
              <a:rect l="l" t="t" r="r" b="b"/>
              <a:pathLst>
                <a:path w="343" h="338" extrusionOk="0">
                  <a:moveTo>
                    <a:pt x="274" y="1"/>
                  </a:moveTo>
                  <a:cubicBezTo>
                    <a:pt x="257" y="1"/>
                    <a:pt x="240" y="6"/>
                    <a:pt x="229" y="18"/>
                  </a:cubicBezTo>
                  <a:cubicBezTo>
                    <a:pt x="229" y="18"/>
                    <a:pt x="160" y="86"/>
                    <a:pt x="23" y="223"/>
                  </a:cubicBezTo>
                  <a:cubicBezTo>
                    <a:pt x="1" y="246"/>
                    <a:pt x="1" y="292"/>
                    <a:pt x="46" y="314"/>
                  </a:cubicBezTo>
                  <a:cubicBezTo>
                    <a:pt x="46" y="337"/>
                    <a:pt x="69" y="337"/>
                    <a:pt x="92" y="337"/>
                  </a:cubicBezTo>
                  <a:cubicBezTo>
                    <a:pt x="92" y="337"/>
                    <a:pt x="115" y="337"/>
                    <a:pt x="138" y="314"/>
                  </a:cubicBezTo>
                  <a:cubicBezTo>
                    <a:pt x="252" y="177"/>
                    <a:pt x="320" y="109"/>
                    <a:pt x="320" y="109"/>
                  </a:cubicBezTo>
                  <a:cubicBezTo>
                    <a:pt x="343" y="86"/>
                    <a:pt x="343" y="41"/>
                    <a:pt x="320" y="18"/>
                  </a:cubicBezTo>
                  <a:cubicBezTo>
                    <a:pt x="309" y="6"/>
                    <a:pt x="292" y="1"/>
                    <a:pt x="2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67"/>
            <p:cNvSpPr/>
            <p:nvPr/>
          </p:nvSpPr>
          <p:spPr>
            <a:xfrm>
              <a:off x="7129057" y="3845043"/>
              <a:ext cx="212568" cy="721543"/>
            </a:xfrm>
            <a:custGeom>
              <a:avLst/>
              <a:gdLst/>
              <a:ahLst/>
              <a:cxnLst/>
              <a:rect l="l" t="t" r="r" b="b"/>
              <a:pathLst>
                <a:path w="4544" h="15425" extrusionOk="0">
                  <a:moveTo>
                    <a:pt x="4455" y="1"/>
                  </a:moveTo>
                  <a:cubicBezTo>
                    <a:pt x="4435" y="1"/>
                    <a:pt x="4418" y="6"/>
                    <a:pt x="4406" y="18"/>
                  </a:cubicBezTo>
                  <a:cubicBezTo>
                    <a:pt x="4315" y="155"/>
                    <a:pt x="4201" y="292"/>
                    <a:pt x="4064" y="474"/>
                  </a:cubicBezTo>
                  <a:cubicBezTo>
                    <a:pt x="4041" y="497"/>
                    <a:pt x="4041" y="543"/>
                    <a:pt x="4087" y="566"/>
                  </a:cubicBezTo>
                  <a:cubicBezTo>
                    <a:pt x="4087" y="566"/>
                    <a:pt x="4109" y="588"/>
                    <a:pt x="4109" y="588"/>
                  </a:cubicBezTo>
                  <a:cubicBezTo>
                    <a:pt x="4132" y="588"/>
                    <a:pt x="4155" y="566"/>
                    <a:pt x="4178" y="543"/>
                  </a:cubicBezTo>
                  <a:cubicBezTo>
                    <a:pt x="4292" y="383"/>
                    <a:pt x="4429" y="246"/>
                    <a:pt x="4520" y="109"/>
                  </a:cubicBezTo>
                  <a:cubicBezTo>
                    <a:pt x="4543" y="86"/>
                    <a:pt x="4543" y="41"/>
                    <a:pt x="4520" y="18"/>
                  </a:cubicBezTo>
                  <a:cubicBezTo>
                    <a:pt x="4498" y="6"/>
                    <a:pt x="4475" y="1"/>
                    <a:pt x="4455" y="1"/>
                  </a:cubicBezTo>
                  <a:close/>
                  <a:moveTo>
                    <a:pt x="3780" y="893"/>
                  </a:moveTo>
                  <a:cubicBezTo>
                    <a:pt x="3756" y="893"/>
                    <a:pt x="3735" y="904"/>
                    <a:pt x="3721" y="931"/>
                  </a:cubicBezTo>
                  <a:cubicBezTo>
                    <a:pt x="3630" y="1068"/>
                    <a:pt x="3516" y="1228"/>
                    <a:pt x="3402" y="1387"/>
                  </a:cubicBezTo>
                  <a:cubicBezTo>
                    <a:pt x="3379" y="1410"/>
                    <a:pt x="3402" y="1456"/>
                    <a:pt x="3425" y="1479"/>
                  </a:cubicBezTo>
                  <a:cubicBezTo>
                    <a:pt x="3425" y="1501"/>
                    <a:pt x="3448" y="1501"/>
                    <a:pt x="3470" y="1501"/>
                  </a:cubicBezTo>
                  <a:cubicBezTo>
                    <a:pt x="3493" y="1501"/>
                    <a:pt x="3516" y="1479"/>
                    <a:pt x="3516" y="1456"/>
                  </a:cubicBezTo>
                  <a:cubicBezTo>
                    <a:pt x="3630" y="1296"/>
                    <a:pt x="3744" y="1136"/>
                    <a:pt x="3836" y="999"/>
                  </a:cubicBezTo>
                  <a:cubicBezTo>
                    <a:pt x="3858" y="976"/>
                    <a:pt x="3858" y="931"/>
                    <a:pt x="3836" y="908"/>
                  </a:cubicBezTo>
                  <a:cubicBezTo>
                    <a:pt x="3817" y="899"/>
                    <a:pt x="3798" y="893"/>
                    <a:pt x="3780" y="893"/>
                  </a:cubicBezTo>
                  <a:close/>
                  <a:moveTo>
                    <a:pt x="3141" y="1829"/>
                  </a:moveTo>
                  <a:cubicBezTo>
                    <a:pt x="3117" y="1829"/>
                    <a:pt x="3096" y="1840"/>
                    <a:pt x="3082" y="1867"/>
                  </a:cubicBezTo>
                  <a:cubicBezTo>
                    <a:pt x="2991" y="2004"/>
                    <a:pt x="2900" y="2163"/>
                    <a:pt x="2786" y="2346"/>
                  </a:cubicBezTo>
                  <a:cubicBezTo>
                    <a:pt x="2763" y="2369"/>
                    <a:pt x="2786" y="2414"/>
                    <a:pt x="2808" y="2437"/>
                  </a:cubicBezTo>
                  <a:lnTo>
                    <a:pt x="2854" y="2437"/>
                  </a:lnTo>
                  <a:cubicBezTo>
                    <a:pt x="2877" y="2437"/>
                    <a:pt x="2900" y="2437"/>
                    <a:pt x="2923" y="2414"/>
                  </a:cubicBezTo>
                  <a:cubicBezTo>
                    <a:pt x="3014" y="2255"/>
                    <a:pt x="3105" y="2095"/>
                    <a:pt x="3219" y="1935"/>
                  </a:cubicBezTo>
                  <a:cubicBezTo>
                    <a:pt x="3242" y="1912"/>
                    <a:pt x="3219" y="1867"/>
                    <a:pt x="3196" y="1844"/>
                  </a:cubicBezTo>
                  <a:cubicBezTo>
                    <a:pt x="3178" y="1834"/>
                    <a:pt x="3159" y="1829"/>
                    <a:pt x="3141" y="1829"/>
                  </a:cubicBezTo>
                  <a:close/>
                  <a:moveTo>
                    <a:pt x="2578" y="2793"/>
                  </a:moveTo>
                  <a:cubicBezTo>
                    <a:pt x="2555" y="2793"/>
                    <a:pt x="2528" y="2809"/>
                    <a:pt x="2512" y="2825"/>
                  </a:cubicBezTo>
                  <a:cubicBezTo>
                    <a:pt x="2420" y="2985"/>
                    <a:pt x="2329" y="3145"/>
                    <a:pt x="2238" y="3327"/>
                  </a:cubicBezTo>
                  <a:cubicBezTo>
                    <a:pt x="2215" y="3350"/>
                    <a:pt x="2238" y="3396"/>
                    <a:pt x="2261" y="3419"/>
                  </a:cubicBezTo>
                  <a:lnTo>
                    <a:pt x="2306" y="3419"/>
                  </a:lnTo>
                  <a:cubicBezTo>
                    <a:pt x="2329" y="3419"/>
                    <a:pt x="2352" y="3419"/>
                    <a:pt x="2352" y="3396"/>
                  </a:cubicBezTo>
                  <a:cubicBezTo>
                    <a:pt x="2443" y="3213"/>
                    <a:pt x="2535" y="3054"/>
                    <a:pt x="2626" y="2894"/>
                  </a:cubicBezTo>
                  <a:cubicBezTo>
                    <a:pt x="2649" y="2871"/>
                    <a:pt x="2649" y="2825"/>
                    <a:pt x="2603" y="2802"/>
                  </a:cubicBezTo>
                  <a:cubicBezTo>
                    <a:pt x="2596" y="2796"/>
                    <a:pt x="2588" y="2793"/>
                    <a:pt x="2578" y="2793"/>
                  </a:cubicBezTo>
                  <a:close/>
                  <a:moveTo>
                    <a:pt x="2025" y="3792"/>
                  </a:moveTo>
                  <a:cubicBezTo>
                    <a:pt x="2002" y="3792"/>
                    <a:pt x="1987" y="3803"/>
                    <a:pt x="1987" y="3830"/>
                  </a:cubicBezTo>
                  <a:cubicBezTo>
                    <a:pt x="1895" y="3989"/>
                    <a:pt x="1804" y="4172"/>
                    <a:pt x="1736" y="4332"/>
                  </a:cubicBezTo>
                  <a:cubicBezTo>
                    <a:pt x="1713" y="4377"/>
                    <a:pt x="1736" y="4423"/>
                    <a:pt x="1758" y="4423"/>
                  </a:cubicBezTo>
                  <a:cubicBezTo>
                    <a:pt x="1781" y="4446"/>
                    <a:pt x="1781" y="4446"/>
                    <a:pt x="1804" y="4446"/>
                  </a:cubicBezTo>
                  <a:cubicBezTo>
                    <a:pt x="1827" y="4446"/>
                    <a:pt x="1850" y="4423"/>
                    <a:pt x="1850" y="4400"/>
                  </a:cubicBezTo>
                  <a:cubicBezTo>
                    <a:pt x="1941" y="4218"/>
                    <a:pt x="2010" y="4058"/>
                    <a:pt x="2101" y="3898"/>
                  </a:cubicBezTo>
                  <a:cubicBezTo>
                    <a:pt x="2124" y="3852"/>
                    <a:pt x="2101" y="3807"/>
                    <a:pt x="2078" y="3807"/>
                  </a:cubicBezTo>
                  <a:cubicBezTo>
                    <a:pt x="2059" y="3797"/>
                    <a:pt x="2040" y="3792"/>
                    <a:pt x="2025" y="3792"/>
                  </a:cubicBezTo>
                  <a:close/>
                  <a:moveTo>
                    <a:pt x="1599" y="4811"/>
                  </a:moveTo>
                  <a:cubicBezTo>
                    <a:pt x="1553" y="4811"/>
                    <a:pt x="1507" y="4811"/>
                    <a:pt x="1507" y="4857"/>
                  </a:cubicBezTo>
                  <a:cubicBezTo>
                    <a:pt x="1416" y="5017"/>
                    <a:pt x="1348" y="5199"/>
                    <a:pt x="1279" y="5382"/>
                  </a:cubicBezTo>
                  <a:cubicBezTo>
                    <a:pt x="1256" y="5405"/>
                    <a:pt x="1279" y="5450"/>
                    <a:pt x="1325" y="5473"/>
                  </a:cubicBezTo>
                  <a:lnTo>
                    <a:pt x="1348" y="5473"/>
                  </a:lnTo>
                  <a:cubicBezTo>
                    <a:pt x="1370" y="5473"/>
                    <a:pt x="1393" y="5450"/>
                    <a:pt x="1416" y="5427"/>
                  </a:cubicBezTo>
                  <a:cubicBezTo>
                    <a:pt x="1485" y="5245"/>
                    <a:pt x="1553" y="5085"/>
                    <a:pt x="1622" y="4902"/>
                  </a:cubicBezTo>
                  <a:cubicBezTo>
                    <a:pt x="1644" y="4880"/>
                    <a:pt x="1622" y="4834"/>
                    <a:pt x="1599" y="4811"/>
                  </a:cubicBezTo>
                  <a:close/>
                  <a:moveTo>
                    <a:pt x="1165" y="5861"/>
                  </a:moveTo>
                  <a:cubicBezTo>
                    <a:pt x="1142" y="5861"/>
                    <a:pt x="1097" y="5861"/>
                    <a:pt x="1074" y="5907"/>
                  </a:cubicBezTo>
                  <a:cubicBezTo>
                    <a:pt x="1005" y="6089"/>
                    <a:pt x="960" y="6249"/>
                    <a:pt x="891" y="6432"/>
                  </a:cubicBezTo>
                  <a:cubicBezTo>
                    <a:pt x="891" y="6477"/>
                    <a:pt x="891" y="6523"/>
                    <a:pt x="937" y="6523"/>
                  </a:cubicBezTo>
                  <a:lnTo>
                    <a:pt x="960" y="6523"/>
                  </a:lnTo>
                  <a:cubicBezTo>
                    <a:pt x="982" y="6523"/>
                    <a:pt x="1005" y="6523"/>
                    <a:pt x="1028" y="6477"/>
                  </a:cubicBezTo>
                  <a:cubicBezTo>
                    <a:pt x="1097" y="6295"/>
                    <a:pt x="1142" y="6135"/>
                    <a:pt x="1211" y="5952"/>
                  </a:cubicBezTo>
                  <a:cubicBezTo>
                    <a:pt x="1233" y="5907"/>
                    <a:pt x="1211" y="5884"/>
                    <a:pt x="1165" y="5861"/>
                  </a:cubicBezTo>
                  <a:close/>
                  <a:moveTo>
                    <a:pt x="778" y="6925"/>
                  </a:moveTo>
                  <a:cubicBezTo>
                    <a:pt x="756" y="6925"/>
                    <a:pt x="731" y="6946"/>
                    <a:pt x="731" y="6980"/>
                  </a:cubicBezTo>
                  <a:cubicBezTo>
                    <a:pt x="663" y="7162"/>
                    <a:pt x="617" y="7345"/>
                    <a:pt x="572" y="7527"/>
                  </a:cubicBezTo>
                  <a:cubicBezTo>
                    <a:pt x="549" y="7573"/>
                    <a:pt x="572" y="7596"/>
                    <a:pt x="617" y="7619"/>
                  </a:cubicBezTo>
                  <a:lnTo>
                    <a:pt x="640" y="7619"/>
                  </a:lnTo>
                  <a:cubicBezTo>
                    <a:pt x="663" y="7619"/>
                    <a:pt x="686" y="7596"/>
                    <a:pt x="709" y="7550"/>
                  </a:cubicBezTo>
                  <a:cubicBezTo>
                    <a:pt x="754" y="7368"/>
                    <a:pt x="800" y="7208"/>
                    <a:pt x="868" y="7025"/>
                  </a:cubicBezTo>
                  <a:cubicBezTo>
                    <a:pt x="868" y="6980"/>
                    <a:pt x="845" y="6934"/>
                    <a:pt x="800" y="6934"/>
                  </a:cubicBezTo>
                  <a:cubicBezTo>
                    <a:pt x="794" y="6928"/>
                    <a:pt x="786" y="6925"/>
                    <a:pt x="778" y="6925"/>
                  </a:cubicBezTo>
                  <a:close/>
                  <a:moveTo>
                    <a:pt x="490" y="8021"/>
                  </a:moveTo>
                  <a:cubicBezTo>
                    <a:pt x="459" y="8021"/>
                    <a:pt x="435" y="8042"/>
                    <a:pt x="435" y="8075"/>
                  </a:cubicBezTo>
                  <a:cubicBezTo>
                    <a:pt x="389" y="8258"/>
                    <a:pt x="343" y="8440"/>
                    <a:pt x="320" y="8623"/>
                  </a:cubicBezTo>
                  <a:cubicBezTo>
                    <a:pt x="298" y="8669"/>
                    <a:pt x="320" y="8714"/>
                    <a:pt x="366" y="8714"/>
                  </a:cubicBezTo>
                  <a:lnTo>
                    <a:pt x="389" y="8714"/>
                  </a:lnTo>
                  <a:cubicBezTo>
                    <a:pt x="412" y="8714"/>
                    <a:pt x="435" y="8691"/>
                    <a:pt x="457" y="8646"/>
                  </a:cubicBezTo>
                  <a:cubicBezTo>
                    <a:pt x="480" y="8463"/>
                    <a:pt x="526" y="8281"/>
                    <a:pt x="572" y="8098"/>
                  </a:cubicBezTo>
                  <a:cubicBezTo>
                    <a:pt x="572" y="8075"/>
                    <a:pt x="549" y="8029"/>
                    <a:pt x="526" y="8029"/>
                  </a:cubicBezTo>
                  <a:cubicBezTo>
                    <a:pt x="514" y="8023"/>
                    <a:pt x="501" y="8021"/>
                    <a:pt x="490" y="8021"/>
                  </a:cubicBezTo>
                  <a:close/>
                  <a:moveTo>
                    <a:pt x="298" y="9125"/>
                  </a:moveTo>
                  <a:cubicBezTo>
                    <a:pt x="252" y="9125"/>
                    <a:pt x="229" y="9148"/>
                    <a:pt x="206" y="9194"/>
                  </a:cubicBezTo>
                  <a:cubicBezTo>
                    <a:pt x="184" y="9376"/>
                    <a:pt x="161" y="9559"/>
                    <a:pt x="138" y="9741"/>
                  </a:cubicBezTo>
                  <a:cubicBezTo>
                    <a:pt x="138" y="9787"/>
                    <a:pt x="161" y="9810"/>
                    <a:pt x="184" y="9833"/>
                  </a:cubicBezTo>
                  <a:lnTo>
                    <a:pt x="206" y="9833"/>
                  </a:lnTo>
                  <a:cubicBezTo>
                    <a:pt x="229" y="9833"/>
                    <a:pt x="275" y="9810"/>
                    <a:pt x="275" y="9764"/>
                  </a:cubicBezTo>
                  <a:cubicBezTo>
                    <a:pt x="298" y="9582"/>
                    <a:pt x="320" y="9399"/>
                    <a:pt x="343" y="9216"/>
                  </a:cubicBezTo>
                  <a:cubicBezTo>
                    <a:pt x="366" y="9171"/>
                    <a:pt x="343" y="9125"/>
                    <a:pt x="298" y="9125"/>
                  </a:cubicBezTo>
                  <a:close/>
                  <a:moveTo>
                    <a:pt x="138" y="10244"/>
                  </a:moveTo>
                  <a:cubicBezTo>
                    <a:pt x="115" y="10244"/>
                    <a:pt x="69" y="10266"/>
                    <a:pt x="69" y="10312"/>
                  </a:cubicBezTo>
                  <a:cubicBezTo>
                    <a:pt x="47" y="10495"/>
                    <a:pt x="47" y="10677"/>
                    <a:pt x="24" y="10883"/>
                  </a:cubicBezTo>
                  <a:cubicBezTo>
                    <a:pt x="24" y="10905"/>
                    <a:pt x="47" y="10951"/>
                    <a:pt x="92" y="10951"/>
                  </a:cubicBezTo>
                  <a:cubicBezTo>
                    <a:pt x="138" y="10951"/>
                    <a:pt x="161" y="10928"/>
                    <a:pt x="161" y="10883"/>
                  </a:cubicBezTo>
                  <a:cubicBezTo>
                    <a:pt x="184" y="10700"/>
                    <a:pt x="184" y="10517"/>
                    <a:pt x="206" y="10312"/>
                  </a:cubicBezTo>
                  <a:cubicBezTo>
                    <a:pt x="206" y="10289"/>
                    <a:pt x="184" y="10244"/>
                    <a:pt x="138" y="10244"/>
                  </a:cubicBezTo>
                  <a:close/>
                  <a:moveTo>
                    <a:pt x="69" y="11362"/>
                  </a:moveTo>
                  <a:cubicBezTo>
                    <a:pt x="47" y="11362"/>
                    <a:pt x="1" y="11408"/>
                    <a:pt x="1" y="11430"/>
                  </a:cubicBezTo>
                  <a:cubicBezTo>
                    <a:pt x="1" y="11567"/>
                    <a:pt x="1" y="11682"/>
                    <a:pt x="1" y="11796"/>
                  </a:cubicBezTo>
                  <a:cubicBezTo>
                    <a:pt x="1" y="11864"/>
                    <a:pt x="1" y="11933"/>
                    <a:pt x="1" y="12001"/>
                  </a:cubicBezTo>
                  <a:cubicBezTo>
                    <a:pt x="1" y="12047"/>
                    <a:pt x="24" y="12070"/>
                    <a:pt x="69" y="12070"/>
                  </a:cubicBezTo>
                  <a:cubicBezTo>
                    <a:pt x="115" y="12070"/>
                    <a:pt x="138" y="12047"/>
                    <a:pt x="138" y="12001"/>
                  </a:cubicBezTo>
                  <a:cubicBezTo>
                    <a:pt x="138" y="11933"/>
                    <a:pt x="138" y="11864"/>
                    <a:pt x="138" y="11796"/>
                  </a:cubicBezTo>
                  <a:cubicBezTo>
                    <a:pt x="138" y="11682"/>
                    <a:pt x="138" y="11567"/>
                    <a:pt x="138" y="11453"/>
                  </a:cubicBezTo>
                  <a:cubicBezTo>
                    <a:pt x="138" y="11408"/>
                    <a:pt x="115" y="11362"/>
                    <a:pt x="69" y="11362"/>
                  </a:cubicBezTo>
                  <a:close/>
                  <a:moveTo>
                    <a:pt x="115" y="12497"/>
                  </a:moveTo>
                  <a:cubicBezTo>
                    <a:pt x="108" y="12497"/>
                    <a:pt x="101" y="12499"/>
                    <a:pt x="92" y="12503"/>
                  </a:cubicBezTo>
                  <a:cubicBezTo>
                    <a:pt x="47" y="12503"/>
                    <a:pt x="24" y="12526"/>
                    <a:pt x="24" y="12572"/>
                  </a:cubicBezTo>
                  <a:cubicBezTo>
                    <a:pt x="24" y="12754"/>
                    <a:pt x="47" y="12960"/>
                    <a:pt x="47" y="13142"/>
                  </a:cubicBezTo>
                  <a:cubicBezTo>
                    <a:pt x="69" y="13165"/>
                    <a:pt x="92" y="13211"/>
                    <a:pt x="138" y="13211"/>
                  </a:cubicBezTo>
                  <a:cubicBezTo>
                    <a:pt x="184" y="13188"/>
                    <a:pt x="206" y="13165"/>
                    <a:pt x="206" y="13120"/>
                  </a:cubicBezTo>
                  <a:cubicBezTo>
                    <a:pt x="184" y="12937"/>
                    <a:pt x="161" y="12754"/>
                    <a:pt x="161" y="12572"/>
                  </a:cubicBezTo>
                  <a:cubicBezTo>
                    <a:pt x="161" y="12534"/>
                    <a:pt x="145" y="12497"/>
                    <a:pt x="115" y="12497"/>
                  </a:cubicBezTo>
                  <a:close/>
                  <a:moveTo>
                    <a:pt x="184" y="13622"/>
                  </a:moveTo>
                  <a:cubicBezTo>
                    <a:pt x="138" y="13622"/>
                    <a:pt x="115" y="13667"/>
                    <a:pt x="115" y="13690"/>
                  </a:cubicBezTo>
                  <a:cubicBezTo>
                    <a:pt x="138" y="13896"/>
                    <a:pt x="161" y="14078"/>
                    <a:pt x="206" y="14261"/>
                  </a:cubicBezTo>
                  <a:cubicBezTo>
                    <a:pt x="206" y="14306"/>
                    <a:pt x="229" y="14329"/>
                    <a:pt x="275" y="14329"/>
                  </a:cubicBezTo>
                  <a:cubicBezTo>
                    <a:pt x="320" y="14306"/>
                    <a:pt x="343" y="14284"/>
                    <a:pt x="343" y="14238"/>
                  </a:cubicBezTo>
                  <a:cubicBezTo>
                    <a:pt x="298" y="14055"/>
                    <a:pt x="275" y="13873"/>
                    <a:pt x="252" y="13690"/>
                  </a:cubicBezTo>
                  <a:cubicBezTo>
                    <a:pt x="252" y="13644"/>
                    <a:pt x="206" y="13622"/>
                    <a:pt x="184" y="13622"/>
                  </a:cubicBezTo>
                  <a:close/>
                  <a:moveTo>
                    <a:pt x="369" y="14734"/>
                  </a:moveTo>
                  <a:cubicBezTo>
                    <a:pt x="361" y="14734"/>
                    <a:pt x="352" y="14736"/>
                    <a:pt x="343" y="14740"/>
                  </a:cubicBezTo>
                  <a:cubicBezTo>
                    <a:pt x="320" y="14740"/>
                    <a:pt x="298" y="14786"/>
                    <a:pt x="298" y="14809"/>
                  </a:cubicBezTo>
                  <a:cubicBezTo>
                    <a:pt x="320" y="14991"/>
                    <a:pt x="366" y="15197"/>
                    <a:pt x="412" y="15379"/>
                  </a:cubicBezTo>
                  <a:cubicBezTo>
                    <a:pt x="412" y="15402"/>
                    <a:pt x="457" y="15425"/>
                    <a:pt x="480" y="15425"/>
                  </a:cubicBezTo>
                  <a:lnTo>
                    <a:pt x="503" y="15425"/>
                  </a:lnTo>
                  <a:cubicBezTo>
                    <a:pt x="526" y="15425"/>
                    <a:pt x="549" y="15379"/>
                    <a:pt x="549" y="15334"/>
                  </a:cubicBezTo>
                  <a:cubicBezTo>
                    <a:pt x="503" y="15151"/>
                    <a:pt x="457" y="14968"/>
                    <a:pt x="435" y="14786"/>
                  </a:cubicBezTo>
                  <a:cubicBezTo>
                    <a:pt x="435" y="14767"/>
                    <a:pt x="405" y="14734"/>
                    <a:pt x="369" y="14734"/>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67"/>
            <p:cNvSpPr/>
            <p:nvPr/>
          </p:nvSpPr>
          <p:spPr>
            <a:xfrm>
              <a:off x="7154692" y="4585764"/>
              <a:ext cx="10713" cy="19272"/>
            </a:xfrm>
            <a:custGeom>
              <a:avLst/>
              <a:gdLst/>
              <a:ahLst/>
              <a:cxnLst/>
              <a:rect l="l" t="t" r="r" b="b"/>
              <a:pathLst>
                <a:path w="229" h="412" extrusionOk="0">
                  <a:moveTo>
                    <a:pt x="46" y="1"/>
                  </a:moveTo>
                  <a:cubicBezTo>
                    <a:pt x="24" y="1"/>
                    <a:pt x="1" y="46"/>
                    <a:pt x="1" y="92"/>
                  </a:cubicBezTo>
                  <a:cubicBezTo>
                    <a:pt x="24" y="183"/>
                    <a:pt x="46" y="275"/>
                    <a:pt x="69" y="366"/>
                  </a:cubicBezTo>
                  <a:cubicBezTo>
                    <a:pt x="92" y="389"/>
                    <a:pt x="115" y="412"/>
                    <a:pt x="138" y="412"/>
                  </a:cubicBezTo>
                  <a:lnTo>
                    <a:pt x="161" y="412"/>
                  </a:lnTo>
                  <a:cubicBezTo>
                    <a:pt x="206" y="389"/>
                    <a:pt x="229" y="366"/>
                    <a:pt x="206" y="320"/>
                  </a:cubicBezTo>
                  <a:cubicBezTo>
                    <a:pt x="183" y="229"/>
                    <a:pt x="161" y="138"/>
                    <a:pt x="138" y="46"/>
                  </a:cubicBezTo>
                  <a:cubicBezTo>
                    <a:pt x="138" y="24"/>
                    <a:pt x="92"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67"/>
            <p:cNvSpPr/>
            <p:nvPr/>
          </p:nvSpPr>
          <p:spPr>
            <a:xfrm>
              <a:off x="7339426" y="3813000"/>
              <a:ext cx="16046" cy="16887"/>
            </a:xfrm>
            <a:custGeom>
              <a:avLst/>
              <a:gdLst/>
              <a:ahLst/>
              <a:cxnLst/>
              <a:rect l="l" t="t" r="r" b="b"/>
              <a:pathLst>
                <a:path w="343" h="361" extrusionOk="0">
                  <a:moveTo>
                    <a:pt x="274" y="1"/>
                  </a:moveTo>
                  <a:cubicBezTo>
                    <a:pt x="257" y="1"/>
                    <a:pt x="240" y="7"/>
                    <a:pt x="229" y="18"/>
                  </a:cubicBezTo>
                  <a:cubicBezTo>
                    <a:pt x="229" y="18"/>
                    <a:pt x="160" y="87"/>
                    <a:pt x="23" y="223"/>
                  </a:cubicBezTo>
                  <a:cubicBezTo>
                    <a:pt x="1" y="269"/>
                    <a:pt x="1" y="315"/>
                    <a:pt x="23" y="338"/>
                  </a:cubicBezTo>
                  <a:cubicBezTo>
                    <a:pt x="46" y="338"/>
                    <a:pt x="69" y="360"/>
                    <a:pt x="69" y="360"/>
                  </a:cubicBezTo>
                  <a:cubicBezTo>
                    <a:pt x="92" y="360"/>
                    <a:pt x="115" y="338"/>
                    <a:pt x="137" y="338"/>
                  </a:cubicBezTo>
                  <a:cubicBezTo>
                    <a:pt x="252" y="201"/>
                    <a:pt x="320" y="132"/>
                    <a:pt x="320" y="132"/>
                  </a:cubicBezTo>
                  <a:cubicBezTo>
                    <a:pt x="343" y="109"/>
                    <a:pt x="343" y="64"/>
                    <a:pt x="320" y="18"/>
                  </a:cubicBezTo>
                  <a:cubicBezTo>
                    <a:pt x="309" y="7"/>
                    <a:pt x="292" y="1"/>
                    <a:pt x="2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67"/>
            <p:cNvSpPr/>
            <p:nvPr/>
          </p:nvSpPr>
          <p:spPr>
            <a:xfrm>
              <a:off x="7104497" y="3842938"/>
              <a:ext cx="224310" cy="721543"/>
            </a:xfrm>
            <a:custGeom>
              <a:avLst/>
              <a:gdLst/>
              <a:ahLst/>
              <a:cxnLst/>
              <a:rect l="l" t="t" r="r" b="b"/>
              <a:pathLst>
                <a:path w="4795" h="15425" extrusionOk="0">
                  <a:moveTo>
                    <a:pt x="4726" y="0"/>
                  </a:moveTo>
                  <a:cubicBezTo>
                    <a:pt x="4709" y="0"/>
                    <a:pt x="4692" y="6"/>
                    <a:pt x="4680" y="17"/>
                  </a:cubicBezTo>
                  <a:cubicBezTo>
                    <a:pt x="4566" y="154"/>
                    <a:pt x="4452" y="291"/>
                    <a:pt x="4315" y="474"/>
                  </a:cubicBezTo>
                  <a:cubicBezTo>
                    <a:pt x="4292" y="496"/>
                    <a:pt x="4292" y="542"/>
                    <a:pt x="4315" y="565"/>
                  </a:cubicBezTo>
                  <a:cubicBezTo>
                    <a:pt x="4338" y="565"/>
                    <a:pt x="4361" y="588"/>
                    <a:pt x="4361" y="588"/>
                  </a:cubicBezTo>
                  <a:cubicBezTo>
                    <a:pt x="4383" y="588"/>
                    <a:pt x="4406" y="565"/>
                    <a:pt x="4429" y="542"/>
                  </a:cubicBezTo>
                  <a:cubicBezTo>
                    <a:pt x="4543" y="382"/>
                    <a:pt x="4680" y="245"/>
                    <a:pt x="4771" y="108"/>
                  </a:cubicBezTo>
                  <a:cubicBezTo>
                    <a:pt x="4794" y="86"/>
                    <a:pt x="4794" y="40"/>
                    <a:pt x="4771" y="17"/>
                  </a:cubicBezTo>
                  <a:cubicBezTo>
                    <a:pt x="4760" y="6"/>
                    <a:pt x="4743" y="0"/>
                    <a:pt x="4726" y="0"/>
                  </a:cubicBezTo>
                  <a:close/>
                  <a:moveTo>
                    <a:pt x="4018" y="890"/>
                  </a:moveTo>
                  <a:cubicBezTo>
                    <a:pt x="4001" y="890"/>
                    <a:pt x="3984" y="896"/>
                    <a:pt x="3973" y="907"/>
                  </a:cubicBezTo>
                  <a:cubicBezTo>
                    <a:pt x="3858" y="1067"/>
                    <a:pt x="3744" y="1204"/>
                    <a:pt x="3630" y="1364"/>
                  </a:cubicBezTo>
                  <a:cubicBezTo>
                    <a:pt x="3607" y="1409"/>
                    <a:pt x="3607" y="1455"/>
                    <a:pt x="3653" y="1478"/>
                  </a:cubicBezTo>
                  <a:lnTo>
                    <a:pt x="3676" y="1478"/>
                  </a:lnTo>
                  <a:cubicBezTo>
                    <a:pt x="3699" y="1478"/>
                    <a:pt x="3721" y="1478"/>
                    <a:pt x="3744" y="1455"/>
                  </a:cubicBezTo>
                  <a:cubicBezTo>
                    <a:pt x="3858" y="1295"/>
                    <a:pt x="3973" y="1136"/>
                    <a:pt x="4064" y="999"/>
                  </a:cubicBezTo>
                  <a:cubicBezTo>
                    <a:pt x="4109" y="976"/>
                    <a:pt x="4087" y="930"/>
                    <a:pt x="4064" y="907"/>
                  </a:cubicBezTo>
                  <a:cubicBezTo>
                    <a:pt x="4052" y="896"/>
                    <a:pt x="4035" y="890"/>
                    <a:pt x="4018" y="890"/>
                  </a:cubicBezTo>
                  <a:close/>
                  <a:moveTo>
                    <a:pt x="3367" y="1811"/>
                  </a:moveTo>
                  <a:cubicBezTo>
                    <a:pt x="3343" y="1811"/>
                    <a:pt x="3327" y="1827"/>
                    <a:pt x="3311" y="1843"/>
                  </a:cubicBezTo>
                  <a:cubicBezTo>
                    <a:pt x="3196" y="2003"/>
                    <a:pt x="3105" y="2163"/>
                    <a:pt x="2991" y="2323"/>
                  </a:cubicBezTo>
                  <a:cubicBezTo>
                    <a:pt x="2968" y="2345"/>
                    <a:pt x="2968" y="2391"/>
                    <a:pt x="3014" y="2414"/>
                  </a:cubicBezTo>
                  <a:cubicBezTo>
                    <a:pt x="3014" y="2414"/>
                    <a:pt x="3037" y="2437"/>
                    <a:pt x="3060" y="2437"/>
                  </a:cubicBezTo>
                  <a:cubicBezTo>
                    <a:pt x="3082" y="2437"/>
                    <a:pt x="3105" y="2414"/>
                    <a:pt x="3105" y="2391"/>
                  </a:cubicBezTo>
                  <a:cubicBezTo>
                    <a:pt x="3219" y="2231"/>
                    <a:pt x="3311" y="2071"/>
                    <a:pt x="3425" y="1912"/>
                  </a:cubicBezTo>
                  <a:cubicBezTo>
                    <a:pt x="3448" y="1889"/>
                    <a:pt x="3425" y="1843"/>
                    <a:pt x="3402" y="1820"/>
                  </a:cubicBezTo>
                  <a:cubicBezTo>
                    <a:pt x="3389" y="1814"/>
                    <a:pt x="3377" y="1811"/>
                    <a:pt x="3367" y="1811"/>
                  </a:cubicBezTo>
                  <a:close/>
                  <a:moveTo>
                    <a:pt x="2761" y="2770"/>
                  </a:moveTo>
                  <a:cubicBezTo>
                    <a:pt x="2738" y="2770"/>
                    <a:pt x="2710" y="2786"/>
                    <a:pt x="2694" y="2802"/>
                  </a:cubicBezTo>
                  <a:cubicBezTo>
                    <a:pt x="2603" y="2962"/>
                    <a:pt x="2512" y="3121"/>
                    <a:pt x="2398" y="3304"/>
                  </a:cubicBezTo>
                  <a:cubicBezTo>
                    <a:pt x="2398" y="3327"/>
                    <a:pt x="2398" y="3372"/>
                    <a:pt x="2443" y="3395"/>
                  </a:cubicBezTo>
                  <a:lnTo>
                    <a:pt x="2466" y="3395"/>
                  </a:lnTo>
                  <a:cubicBezTo>
                    <a:pt x="2489" y="3395"/>
                    <a:pt x="2512" y="3395"/>
                    <a:pt x="2535" y="3372"/>
                  </a:cubicBezTo>
                  <a:cubicBezTo>
                    <a:pt x="2626" y="3190"/>
                    <a:pt x="2717" y="3030"/>
                    <a:pt x="2808" y="2870"/>
                  </a:cubicBezTo>
                  <a:cubicBezTo>
                    <a:pt x="2831" y="2847"/>
                    <a:pt x="2831" y="2802"/>
                    <a:pt x="2786" y="2779"/>
                  </a:cubicBezTo>
                  <a:cubicBezTo>
                    <a:pt x="2779" y="2772"/>
                    <a:pt x="2770" y="2770"/>
                    <a:pt x="2761" y="2770"/>
                  </a:cubicBezTo>
                  <a:close/>
                  <a:moveTo>
                    <a:pt x="2238" y="3760"/>
                  </a:moveTo>
                  <a:cubicBezTo>
                    <a:pt x="2192" y="3760"/>
                    <a:pt x="2147" y="3760"/>
                    <a:pt x="2124" y="3806"/>
                  </a:cubicBezTo>
                  <a:cubicBezTo>
                    <a:pt x="2055" y="3966"/>
                    <a:pt x="1964" y="4126"/>
                    <a:pt x="1873" y="4308"/>
                  </a:cubicBezTo>
                  <a:cubicBezTo>
                    <a:pt x="1850" y="4331"/>
                    <a:pt x="1873" y="4377"/>
                    <a:pt x="1895" y="4400"/>
                  </a:cubicBezTo>
                  <a:lnTo>
                    <a:pt x="1941" y="4400"/>
                  </a:lnTo>
                  <a:cubicBezTo>
                    <a:pt x="1964" y="4400"/>
                    <a:pt x="1987" y="4400"/>
                    <a:pt x="2010" y="4377"/>
                  </a:cubicBezTo>
                  <a:cubicBezTo>
                    <a:pt x="2078" y="4194"/>
                    <a:pt x="2169" y="4034"/>
                    <a:pt x="2261" y="3852"/>
                  </a:cubicBezTo>
                  <a:cubicBezTo>
                    <a:pt x="2283" y="3829"/>
                    <a:pt x="2261" y="3783"/>
                    <a:pt x="2238" y="3760"/>
                  </a:cubicBezTo>
                  <a:close/>
                  <a:moveTo>
                    <a:pt x="1688" y="4778"/>
                  </a:moveTo>
                  <a:cubicBezTo>
                    <a:pt x="1665" y="4778"/>
                    <a:pt x="1638" y="4794"/>
                    <a:pt x="1622" y="4810"/>
                  </a:cubicBezTo>
                  <a:cubicBezTo>
                    <a:pt x="1553" y="4993"/>
                    <a:pt x="1485" y="5153"/>
                    <a:pt x="1393" y="5335"/>
                  </a:cubicBezTo>
                  <a:cubicBezTo>
                    <a:pt x="1393" y="5381"/>
                    <a:pt x="1393" y="5427"/>
                    <a:pt x="1439" y="5427"/>
                  </a:cubicBezTo>
                  <a:lnTo>
                    <a:pt x="1462" y="5427"/>
                  </a:lnTo>
                  <a:cubicBezTo>
                    <a:pt x="1485" y="5427"/>
                    <a:pt x="1507" y="5427"/>
                    <a:pt x="1530" y="5404"/>
                  </a:cubicBezTo>
                  <a:cubicBezTo>
                    <a:pt x="1599" y="5221"/>
                    <a:pt x="1690" y="5039"/>
                    <a:pt x="1758" y="4879"/>
                  </a:cubicBezTo>
                  <a:cubicBezTo>
                    <a:pt x="1781" y="4833"/>
                    <a:pt x="1758" y="4810"/>
                    <a:pt x="1713" y="4788"/>
                  </a:cubicBezTo>
                  <a:cubicBezTo>
                    <a:pt x="1706" y="4781"/>
                    <a:pt x="1698" y="4778"/>
                    <a:pt x="1688" y="4778"/>
                  </a:cubicBezTo>
                  <a:close/>
                  <a:moveTo>
                    <a:pt x="1244" y="5828"/>
                  </a:moveTo>
                  <a:cubicBezTo>
                    <a:pt x="1220" y="5828"/>
                    <a:pt x="1204" y="5844"/>
                    <a:pt x="1188" y="5860"/>
                  </a:cubicBezTo>
                  <a:cubicBezTo>
                    <a:pt x="1119" y="6043"/>
                    <a:pt x="1051" y="6226"/>
                    <a:pt x="982" y="6408"/>
                  </a:cubicBezTo>
                  <a:cubicBezTo>
                    <a:pt x="982" y="6431"/>
                    <a:pt x="982" y="6477"/>
                    <a:pt x="1028" y="6500"/>
                  </a:cubicBezTo>
                  <a:lnTo>
                    <a:pt x="1051" y="6500"/>
                  </a:lnTo>
                  <a:cubicBezTo>
                    <a:pt x="1074" y="6500"/>
                    <a:pt x="1119" y="6477"/>
                    <a:pt x="1119" y="6454"/>
                  </a:cubicBezTo>
                  <a:cubicBezTo>
                    <a:pt x="1188" y="6271"/>
                    <a:pt x="1256" y="6089"/>
                    <a:pt x="1325" y="5929"/>
                  </a:cubicBezTo>
                  <a:cubicBezTo>
                    <a:pt x="1325" y="5883"/>
                    <a:pt x="1302" y="5838"/>
                    <a:pt x="1279" y="5838"/>
                  </a:cubicBezTo>
                  <a:cubicBezTo>
                    <a:pt x="1266" y="5831"/>
                    <a:pt x="1254" y="5828"/>
                    <a:pt x="1244" y="5828"/>
                  </a:cubicBezTo>
                  <a:close/>
                  <a:moveTo>
                    <a:pt x="891" y="6888"/>
                  </a:moveTo>
                  <a:cubicBezTo>
                    <a:pt x="845" y="6888"/>
                    <a:pt x="823" y="6910"/>
                    <a:pt x="800" y="6933"/>
                  </a:cubicBezTo>
                  <a:cubicBezTo>
                    <a:pt x="754" y="7116"/>
                    <a:pt x="686" y="7298"/>
                    <a:pt x="640" y="7481"/>
                  </a:cubicBezTo>
                  <a:cubicBezTo>
                    <a:pt x="617" y="7527"/>
                    <a:pt x="640" y="7572"/>
                    <a:pt x="686" y="7572"/>
                  </a:cubicBezTo>
                  <a:lnTo>
                    <a:pt x="709" y="7572"/>
                  </a:lnTo>
                  <a:cubicBezTo>
                    <a:pt x="731" y="7572"/>
                    <a:pt x="754" y="7549"/>
                    <a:pt x="777" y="7527"/>
                  </a:cubicBezTo>
                  <a:cubicBezTo>
                    <a:pt x="823" y="7344"/>
                    <a:pt x="891" y="7161"/>
                    <a:pt x="937" y="6979"/>
                  </a:cubicBezTo>
                  <a:cubicBezTo>
                    <a:pt x="960" y="6956"/>
                    <a:pt x="937" y="6910"/>
                    <a:pt x="891" y="6888"/>
                  </a:cubicBezTo>
                  <a:close/>
                  <a:moveTo>
                    <a:pt x="572" y="7983"/>
                  </a:moveTo>
                  <a:cubicBezTo>
                    <a:pt x="549" y="7983"/>
                    <a:pt x="503" y="8006"/>
                    <a:pt x="480" y="8029"/>
                  </a:cubicBezTo>
                  <a:cubicBezTo>
                    <a:pt x="435" y="8211"/>
                    <a:pt x="412" y="8417"/>
                    <a:pt x="366" y="8599"/>
                  </a:cubicBezTo>
                  <a:cubicBezTo>
                    <a:pt x="343" y="8622"/>
                    <a:pt x="389" y="8668"/>
                    <a:pt x="412" y="8668"/>
                  </a:cubicBezTo>
                  <a:lnTo>
                    <a:pt x="435" y="8668"/>
                  </a:lnTo>
                  <a:cubicBezTo>
                    <a:pt x="457" y="8668"/>
                    <a:pt x="503" y="8645"/>
                    <a:pt x="503" y="8622"/>
                  </a:cubicBezTo>
                  <a:cubicBezTo>
                    <a:pt x="549" y="8440"/>
                    <a:pt x="572" y="8257"/>
                    <a:pt x="617" y="8074"/>
                  </a:cubicBezTo>
                  <a:cubicBezTo>
                    <a:pt x="640" y="8029"/>
                    <a:pt x="617" y="8006"/>
                    <a:pt x="572" y="7983"/>
                  </a:cubicBezTo>
                  <a:close/>
                  <a:moveTo>
                    <a:pt x="308" y="9093"/>
                  </a:moveTo>
                  <a:cubicBezTo>
                    <a:pt x="276" y="9093"/>
                    <a:pt x="252" y="9114"/>
                    <a:pt x="252" y="9147"/>
                  </a:cubicBezTo>
                  <a:cubicBezTo>
                    <a:pt x="206" y="9330"/>
                    <a:pt x="184" y="9535"/>
                    <a:pt x="161" y="9718"/>
                  </a:cubicBezTo>
                  <a:cubicBezTo>
                    <a:pt x="161" y="9741"/>
                    <a:pt x="184" y="9786"/>
                    <a:pt x="229" y="9786"/>
                  </a:cubicBezTo>
                  <a:cubicBezTo>
                    <a:pt x="275" y="9786"/>
                    <a:pt x="298" y="9764"/>
                    <a:pt x="298" y="9741"/>
                  </a:cubicBezTo>
                  <a:cubicBezTo>
                    <a:pt x="320" y="9558"/>
                    <a:pt x="366" y="9353"/>
                    <a:pt x="389" y="9170"/>
                  </a:cubicBezTo>
                  <a:cubicBezTo>
                    <a:pt x="389" y="9147"/>
                    <a:pt x="366" y="9102"/>
                    <a:pt x="343" y="9102"/>
                  </a:cubicBezTo>
                  <a:cubicBezTo>
                    <a:pt x="331" y="9095"/>
                    <a:pt x="319" y="9093"/>
                    <a:pt x="308" y="9093"/>
                  </a:cubicBezTo>
                  <a:close/>
                  <a:moveTo>
                    <a:pt x="161" y="10220"/>
                  </a:moveTo>
                  <a:cubicBezTo>
                    <a:pt x="115" y="10220"/>
                    <a:pt x="92" y="10243"/>
                    <a:pt x="92" y="10289"/>
                  </a:cubicBezTo>
                  <a:cubicBezTo>
                    <a:pt x="69" y="10471"/>
                    <a:pt x="47" y="10654"/>
                    <a:pt x="47" y="10836"/>
                  </a:cubicBezTo>
                  <a:cubicBezTo>
                    <a:pt x="47" y="10882"/>
                    <a:pt x="69" y="10928"/>
                    <a:pt x="92" y="10928"/>
                  </a:cubicBezTo>
                  <a:lnTo>
                    <a:pt x="115" y="10928"/>
                  </a:lnTo>
                  <a:cubicBezTo>
                    <a:pt x="138" y="10928"/>
                    <a:pt x="184" y="10882"/>
                    <a:pt x="184" y="10859"/>
                  </a:cubicBezTo>
                  <a:cubicBezTo>
                    <a:pt x="184" y="10677"/>
                    <a:pt x="206" y="10471"/>
                    <a:pt x="229" y="10289"/>
                  </a:cubicBezTo>
                  <a:cubicBezTo>
                    <a:pt x="229" y="10266"/>
                    <a:pt x="206" y="10220"/>
                    <a:pt x="161" y="10220"/>
                  </a:cubicBezTo>
                  <a:close/>
                  <a:moveTo>
                    <a:pt x="92" y="11338"/>
                  </a:moveTo>
                  <a:cubicBezTo>
                    <a:pt x="47" y="11338"/>
                    <a:pt x="1" y="11384"/>
                    <a:pt x="1" y="11407"/>
                  </a:cubicBezTo>
                  <a:cubicBezTo>
                    <a:pt x="1" y="11590"/>
                    <a:pt x="1" y="11772"/>
                    <a:pt x="1" y="11932"/>
                  </a:cubicBezTo>
                  <a:lnTo>
                    <a:pt x="1" y="11978"/>
                  </a:lnTo>
                  <a:cubicBezTo>
                    <a:pt x="1" y="12023"/>
                    <a:pt x="24" y="12046"/>
                    <a:pt x="69" y="12046"/>
                  </a:cubicBezTo>
                  <a:cubicBezTo>
                    <a:pt x="115" y="12046"/>
                    <a:pt x="138" y="12023"/>
                    <a:pt x="138" y="11978"/>
                  </a:cubicBezTo>
                  <a:lnTo>
                    <a:pt x="138" y="11932"/>
                  </a:lnTo>
                  <a:cubicBezTo>
                    <a:pt x="138" y="11772"/>
                    <a:pt x="138" y="11590"/>
                    <a:pt x="138" y="11430"/>
                  </a:cubicBezTo>
                  <a:cubicBezTo>
                    <a:pt x="161" y="11384"/>
                    <a:pt x="115" y="11338"/>
                    <a:pt x="92" y="11338"/>
                  </a:cubicBezTo>
                  <a:close/>
                  <a:moveTo>
                    <a:pt x="69" y="12480"/>
                  </a:moveTo>
                  <a:cubicBezTo>
                    <a:pt x="47" y="12480"/>
                    <a:pt x="1" y="12525"/>
                    <a:pt x="1" y="12548"/>
                  </a:cubicBezTo>
                  <a:cubicBezTo>
                    <a:pt x="24" y="12754"/>
                    <a:pt x="24" y="12936"/>
                    <a:pt x="47" y="13119"/>
                  </a:cubicBezTo>
                  <a:cubicBezTo>
                    <a:pt x="47" y="13165"/>
                    <a:pt x="69" y="13187"/>
                    <a:pt x="115" y="13187"/>
                  </a:cubicBezTo>
                  <a:cubicBezTo>
                    <a:pt x="161" y="13187"/>
                    <a:pt x="184" y="13142"/>
                    <a:pt x="184" y="13119"/>
                  </a:cubicBezTo>
                  <a:cubicBezTo>
                    <a:pt x="161" y="12936"/>
                    <a:pt x="161" y="12731"/>
                    <a:pt x="161" y="12548"/>
                  </a:cubicBezTo>
                  <a:cubicBezTo>
                    <a:pt x="161" y="12503"/>
                    <a:pt x="115" y="12480"/>
                    <a:pt x="69" y="12480"/>
                  </a:cubicBezTo>
                  <a:close/>
                  <a:moveTo>
                    <a:pt x="184" y="13615"/>
                  </a:moveTo>
                  <a:cubicBezTo>
                    <a:pt x="177" y="13615"/>
                    <a:pt x="169" y="13617"/>
                    <a:pt x="161" y="13621"/>
                  </a:cubicBezTo>
                  <a:cubicBezTo>
                    <a:pt x="115" y="13621"/>
                    <a:pt x="92" y="13644"/>
                    <a:pt x="92" y="13689"/>
                  </a:cubicBezTo>
                  <a:cubicBezTo>
                    <a:pt x="115" y="13872"/>
                    <a:pt x="138" y="14078"/>
                    <a:pt x="184" y="14260"/>
                  </a:cubicBezTo>
                  <a:cubicBezTo>
                    <a:pt x="184" y="14283"/>
                    <a:pt x="206" y="14306"/>
                    <a:pt x="252" y="14306"/>
                  </a:cubicBezTo>
                  <a:cubicBezTo>
                    <a:pt x="298" y="14306"/>
                    <a:pt x="320" y="14283"/>
                    <a:pt x="320" y="14237"/>
                  </a:cubicBezTo>
                  <a:cubicBezTo>
                    <a:pt x="298" y="14055"/>
                    <a:pt x="252" y="13849"/>
                    <a:pt x="229" y="13667"/>
                  </a:cubicBezTo>
                  <a:cubicBezTo>
                    <a:pt x="229" y="13648"/>
                    <a:pt x="214" y="13615"/>
                    <a:pt x="184" y="13615"/>
                  </a:cubicBezTo>
                  <a:close/>
                  <a:moveTo>
                    <a:pt x="346" y="14733"/>
                  </a:moveTo>
                  <a:cubicBezTo>
                    <a:pt x="338" y="14733"/>
                    <a:pt x="329" y="14735"/>
                    <a:pt x="320" y="14739"/>
                  </a:cubicBezTo>
                  <a:cubicBezTo>
                    <a:pt x="298" y="14739"/>
                    <a:pt x="275" y="14785"/>
                    <a:pt x="275" y="14808"/>
                  </a:cubicBezTo>
                  <a:cubicBezTo>
                    <a:pt x="320" y="15013"/>
                    <a:pt x="343" y="15196"/>
                    <a:pt x="389" y="15379"/>
                  </a:cubicBezTo>
                  <a:cubicBezTo>
                    <a:pt x="389" y="15401"/>
                    <a:pt x="435" y="15424"/>
                    <a:pt x="457" y="15424"/>
                  </a:cubicBezTo>
                  <a:lnTo>
                    <a:pt x="480" y="15424"/>
                  </a:lnTo>
                  <a:cubicBezTo>
                    <a:pt x="526" y="15424"/>
                    <a:pt x="549" y="15379"/>
                    <a:pt x="526" y="15333"/>
                  </a:cubicBezTo>
                  <a:cubicBezTo>
                    <a:pt x="480" y="15150"/>
                    <a:pt x="457" y="14968"/>
                    <a:pt x="412" y="14785"/>
                  </a:cubicBezTo>
                  <a:cubicBezTo>
                    <a:pt x="412" y="14767"/>
                    <a:pt x="382" y="14733"/>
                    <a:pt x="346" y="14733"/>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67"/>
            <p:cNvSpPr/>
            <p:nvPr/>
          </p:nvSpPr>
          <p:spPr>
            <a:xfrm>
              <a:off x="7129057" y="4583659"/>
              <a:ext cx="10759" cy="19226"/>
            </a:xfrm>
            <a:custGeom>
              <a:avLst/>
              <a:gdLst/>
              <a:ahLst/>
              <a:cxnLst/>
              <a:rect l="l" t="t" r="r" b="b"/>
              <a:pathLst>
                <a:path w="230" h="411" extrusionOk="0">
                  <a:moveTo>
                    <a:pt x="47" y="0"/>
                  </a:moveTo>
                  <a:cubicBezTo>
                    <a:pt x="24" y="23"/>
                    <a:pt x="1" y="46"/>
                    <a:pt x="1" y="91"/>
                  </a:cubicBezTo>
                  <a:cubicBezTo>
                    <a:pt x="24" y="183"/>
                    <a:pt x="47" y="274"/>
                    <a:pt x="92" y="365"/>
                  </a:cubicBezTo>
                  <a:cubicBezTo>
                    <a:pt x="92" y="388"/>
                    <a:pt x="115" y="411"/>
                    <a:pt x="161" y="411"/>
                  </a:cubicBezTo>
                  <a:cubicBezTo>
                    <a:pt x="206" y="411"/>
                    <a:pt x="229" y="365"/>
                    <a:pt x="229" y="320"/>
                  </a:cubicBezTo>
                  <a:cubicBezTo>
                    <a:pt x="184" y="228"/>
                    <a:pt x="161" y="137"/>
                    <a:pt x="138" y="46"/>
                  </a:cubicBezTo>
                  <a:cubicBezTo>
                    <a:pt x="138" y="23"/>
                    <a:pt x="92" y="0"/>
                    <a:pt x="4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67"/>
            <p:cNvSpPr/>
            <p:nvPr/>
          </p:nvSpPr>
          <p:spPr>
            <a:xfrm>
              <a:off x="7816723" y="3468343"/>
              <a:ext cx="99361" cy="60437"/>
            </a:xfrm>
            <a:custGeom>
              <a:avLst/>
              <a:gdLst/>
              <a:ahLst/>
              <a:cxnLst/>
              <a:rect l="l" t="t" r="r" b="b"/>
              <a:pathLst>
                <a:path w="2124" h="1292" extrusionOk="0">
                  <a:moveTo>
                    <a:pt x="1738" y="0"/>
                  </a:moveTo>
                  <a:cubicBezTo>
                    <a:pt x="1371" y="0"/>
                    <a:pt x="828" y="35"/>
                    <a:pt x="503" y="219"/>
                  </a:cubicBezTo>
                  <a:cubicBezTo>
                    <a:pt x="0" y="538"/>
                    <a:pt x="46" y="1292"/>
                    <a:pt x="46" y="1292"/>
                  </a:cubicBezTo>
                  <a:lnTo>
                    <a:pt x="2123" y="13"/>
                  </a:lnTo>
                  <a:cubicBezTo>
                    <a:pt x="2123" y="13"/>
                    <a:pt x="1964" y="0"/>
                    <a:pt x="1738" y="0"/>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67"/>
            <p:cNvSpPr/>
            <p:nvPr/>
          </p:nvSpPr>
          <p:spPr>
            <a:xfrm>
              <a:off x="7457967" y="3477512"/>
              <a:ext cx="499751" cy="507208"/>
            </a:xfrm>
            <a:custGeom>
              <a:avLst/>
              <a:gdLst/>
              <a:ahLst/>
              <a:cxnLst/>
              <a:rect l="l" t="t" r="r" b="b"/>
              <a:pathLst>
                <a:path w="10683" h="10843" extrusionOk="0">
                  <a:moveTo>
                    <a:pt x="4360" y="0"/>
                  </a:moveTo>
                  <a:lnTo>
                    <a:pt x="0" y="3903"/>
                  </a:lnTo>
                  <a:lnTo>
                    <a:pt x="342" y="4383"/>
                  </a:lnTo>
                  <a:lnTo>
                    <a:pt x="479" y="4565"/>
                  </a:lnTo>
                  <a:lnTo>
                    <a:pt x="4428" y="10066"/>
                  </a:lnTo>
                  <a:lnTo>
                    <a:pt x="4565" y="10249"/>
                  </a:lnTo>
                  <a:lnTo>
                    <a:pt x="4999" y="10842"/>
                  </a:lnTo>
                  <a:cubicBezTo>
                    <a:pt x="7350" y="9450"/>
                    <a:pt x="9222" y="7738"/>
                    <a:pt x="10682" y="5729"/>
                  </a:cubicBezTo>
                  <a:lnTo>
                    <a:pt x="10180" y="5273"/>
                  </a:lnTo>
                  <a:lnTo>
                    <a:pt x="10020" y="5113"/>
                  </a:lnTo>
                  <a:lnTo>
                    <a:pt x="4908" y="502"/>
                  </a:lnTo>
                  <a:lnTo>
                    <a:pt x="4748" y="342"/>
                  </a:lnTo>
                  <a:lnTo>
                    <a:pt x="4360"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67"/>
            <p:cNvSpPr/>
            <p:nvPr/>
          </p:nvSpPr>
          <p:spPr>
            <a:xfrm>
              <a:off x="7473966" y="3493510"/>
              <a:ext cx="213597" cy="197588"/>
            </a:xfrm>
            <a:custGeom>
              <a:avLst/>
              <a:gdLst/>
              <a:ahLst/>
              <a:cxnLst/>
              <a:rect l="l" t="t" r="r" b="b"/>
              <a:pathLst>
                <a:path w="4566" h="4224" extrusionOk="0">
                  <a:moveTo>
                    <a:pt x="4406" y="0"/>
                  </a:moveTo>
                  <a:lnTo>
                    <a:pt x="0" y="4041"/>
                  </a:lnTo>
                  <a:lnTo>
                    <a:pt x="137" y="4223"/>
                  </a:lnTo>
                  <a:lnTo>
                    <a:pt x="4566" y="160"/>
                  </a:lnTo>
                  <a:lnTo>
                    <a:pt x="440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67"/>
            <p:cNvSpPr/>
            <p:nvPr/>
          </p:nvSpPr>
          <p:spPr>
            <a:xfrm>
              <a:off x="7665109" y="3716638"/>
              <a:ext cx="269125" cy="240296"/>
            </a:xfrm>
            <a:custGeom>
              <a:avLst/>
              <a:gdLst/>
              <a:ahLst/>
              <a:cxnLst/>
              <a:rect l="l" t="t" r="r" b="b"/>
              <a:pathLst>
                <a:path w="5753" h="5137" extrusionOk="0">
                  <a:moveTo>
                    <a:pt x="5592" y="1"/>
                  </a:moveTo>
                  <a:cubicBezTo>
                    <a:pt x="3721" y="2649"/>
                    <a:pt x="1096" y="4338"/>
                    <a:pt x="0" y="4954"/>
                  </a:cubicBezTo>
                  <a:lnTo>
                    <a:pt x="137" y="5137"/>
                  </a:lnTo>
                  <a:cubicBezTo>
                    <a:pt x="1233" y="4498"/>
                    <a:pt x="3881" y="2786"/>
                    <a:pt x="5752" y="161"/>
                  </a:cubicBezTo>
                  <a:lnTo>
                    <a:pt x="5592"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67"/>
            <p:cNvSpPr/>
            <p:nvPr/>
          </p:nvSpPr>
          <p:spPr>
            <a:xfrm>
              <a:off x="7339426" y="3772023"/>
              <a:ext cx="263792" cy="69231"/>
            </a:xfrm>
            <a:custGeom>
              <a:avLst/>
              <a:gdLst/>
              <a:ahLst/>
              <a:cxnLst/>
              <a:rect l="l" t="t" r="r" b="b"/>
              <a:pathLst>
                <a:path w="5639" h="1480" extrusionOk="0">
                  <a:moveTo>
                    <a:pt x="1716" y="0"/>
                  </a:moveTo>
                  <a:cubicBezTo>
                    <a:pt x="1602" y="0"/>
                    <a:pt x="1486" y="7"/>
                    <a:pt x="1370" y="27"/>
                  </a:cubicBezTo>
                  <a:cubicBezTo>
                    <a:pt x="1096" y="72"/>
                    <a:pt x="845" y="164"/>
                    <a:pt x="617" y="301"/>
                  </a:cubicBezTo>
                  <a:cubicBezTo>
                    <a:pt x="389" y="415"/>
                    <a:pt x="183" y="574"/>
                    <a:pt x="1" y="757"/>
                  </a:cubicBezTo>
                  <a:cubicBezTo>
                    <a:pt x="69" y="963"/>
                    <a:pt x="206" y="1099"/>
                    <a:pt x="389" y="1191"/>
                  </a:cubicBezTo>
                  <a:cubicBezTo>
                    <a:pt x="571" y="1077"/>
                    <a:pt x="731" y="963"/>
                    <a:pt x="914" y="894"/>
                  </a:cubicBezTo>
                  <a:cubicBezTo>
                    <a:pt x="1096" y="826"/>
                    <a:pt x="1256" y="780"/>
                    <a:pt x="1439" y="780"/>
                  </a:cubicBezTo>
                  <a:cubicBezTo>
                    <a:pt x="1465" y="778"/>
                    <a:pt x="1492" y="777"/>
                    <a:pt x="1519" y="777"/>
                  </a:cubicBezTo>
                  <a:cubicBezTo>
                    <a:pt x="1858" y="777"/>
                    <a:pt x="2199" y="906"/>
                    <a:pt x="2580" y="1054"/>
                  </a:cubicBezTo>
                  <a:cubicBezTo>
                    <a:pt x="2785" y="1145"/>
                    <a:pt x="2991" y="1236"/>
                    <a:pt x="3242" y="1328"/>
                  </a:cubicBezTo>
                  <a:cubicBezTo>
                    <a:pt x="3310" y="1328"/>
                    <a:pt x="3379" y="1351"/>
                    <a:pt x="3447" y="1373"/>
                  </a:cubicBezTo>
                  <a:lnTo>
                    <a:pt x="3493" y="1373"/>
                  </a:lnTo>
                  <a:lnTo>
                    <a:pt x="3538" y="1396"/>
                  </a:lnTo>
                  <a:cubicBezTo>
                    <a:pt x="3584" y="1396"/>
                    <a:pt x="3607" y="1419"/>
                    <a:pt x="3630" y="1419"/>
                  </a:cubicBezTo>
                  <a:cubicBezTo>
                    <a:pt x="3767" y="1442"/>
                    <a:pt x="3904" y="1465"/>
                    <a:pt x="4041" y="1465"/>
                  </a:cubicBezTo>
                  <a:cubicBezTo>
                    <a:pt x="4145" y="1474"/>
                    <a:pt x="4253" y="1480"/>
                    <a:pt x="4361" y="1480"/>
                  </a:cubicBezTo>
                  <a:cubicBezTo>
                    <a:pt x="4515" y="1480"/>
                    <a:pt x="4670" y="1469"/>
                    <a:pt x="4817" y="1442"/>
                  </a:cubicBezTo>
                  <a:cubicBezTo>
                    <a:pt x="4954" y="1419"/>
                    <a:pt x="5091" y="1396"/>
                    <a:pt x="5228" y="1373"/>
                  </a:cubicBezTo>
                  <a:cubicBezTo>
                    <a:pt x="5296" y="1351"/>
                    <a:pt x="5364" y="1328"/>
                    <a:pt x="5433" y="1305"/>
                  </a:cubicBezTo>
                  <a:cubicBezTo>
                    <a:pt x="5456" y="1305"/>
                    <a:pt x="5479" y="1282"/>
                    <a:pt x="5524" y="1282"/>
                  </a:cubicBezTo>
                  <a:lnTo>
                    <a:pt x="5570" y="1259"/>
                  </a:lnTo>
                  <a:lnTo>
                    <a:pt x="5616" y="1236"/>
                  </a:lnTo>
                  <a:cubicBezTo>
                    <a:pt x="5616" y="1236"/>
                    <a:pt x="5616" y="1236"/>
                    <a:pt x="5638" y="1214"/>
                  </a:cubicBezTo>
                  <a:lnTo>
                    <a:pt x="5091" y="141"/>
                  </a:lnTo>
                  <a:lnTo>
                    <a:pt x="5091" y="164"/>
                  </a:lnTo>
                  <a:lnTo>
                    <a:pt x="5045" y="164"/>
                  </a:lnTo>
                  <a:cubicBezTo>
                    <a:pt x="5045" y="186"/>
                    <a:pt x="5022" y="186"/>
                    <a:pt x="4999" y="186"/>
                  </a:cubicBezTo>
                  <a:cubicBezTo>
                    <a:pt x="4954" y="209"/>
                    <a:pt x="4931" y="232"/>
                    <a:pt x="4885" y="255"/>
                  </a:cubicBezTo>
                  <a:cubicBezTo>
                    <a:pt x="4794" y="278"/>
                    <a:pt x="4703" y="301"/>
                    <a:pt x="4611" y="323"/>
                  </a:cubicBezTo>
                  <a:cubicBezTo>
                    <a:pt x="4429" y="369"/>
                    <a:pt x="4246" y="392"/>
                    <a:pt x="4063" y="415"/>
                  </a:cubicBezTo>
                  <a:lnTo>
                    <a:pt x="3767" y="415"/>
                  </a:lnTo>
                  <a:cubicBezTo>
                    <a:pt x="3675" y="392"/>
                    <a:pt x="3607" y="392"/>
                    <a:pt x="3493" y="369"/>
                  </a:cubicBezTo>
                  <a:cubicBezTo>
                    <a:pt x="3310" y="323"/>
                    <a:pt x="3105" y="255"/>
                    <a:pt x="2876" y="209"/>
                  </a:cubicBezTo>
                  <a:cubicBezTo>
                    <a:pt x="2648" y="141"/>
                    <a:pt x="2420" y="72"/>
                    <a:pt x="2169" y="27"/>
                  </a:cubicBezTo>
                  <a:cubicBezTo>
                    <a:pt x="2024" y="14"/>
                    <a:pt x="1871" y="0"/>
                    <a:pt x="1716"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67"/>
            <p:cNvSpPr/>
            <p:nvPr/>
          </p:nvSpPr>
          <p:spPr>
            <a:xfrm>
              <a:off x="7678956" y="3456134"/>
              <a:ext cx="276610" cy="268035"/>
            </a:xfrm>
            <a:custGeom>
              <a:avLst/>
              <a:gdLst/>
              <a:ahLst/>
              <a:cxnLst/>
              <a:rect l="l" t="t" r="r" b="b"/>
              <a:pathLst>
                <a:path w="5913" h="5730" extrusionOk="0">
                  <a:moveTo>
                    <a:pt x="2055" y="1"/>
                  </a:moveTo>
                  <a:cubicBezTo>
                    <a:pt x="1599" y="23"/>
                    <a:pt x="1119" y="389"/>
                    <a:pt x="594" y="1165"/>
                  </a:cubicBezTo>
                  <a:cubicBezTo>
                    <a:pt x="252" y="1690"/>
                    <a:pt x="1" y="2169"/>
                    <a:pt x="1" y="2192"/>
                  </a:cubicBezTo>
                  <a:lnTo>
                    <a:pt x="663" y="2511"/>
                  </a:lnTo>
                  <a:cubicBezTo>
                    <a:pt x="1051" y="1690"/>
                    <a:pt x="1736" y="754"/>
                    <a:pt x="2078" y="754"/>
                  </a:cubicBezTo>
                  <a:cubicBezTo>
                    <a:pt x="2261" y="754"/>
                    <a:pt x="2923" y="1119"/>
                    <a:pt x="3790" y="1918"/>
                  </a:cubicBezTo>
                  <a:cubicBezTo>
                    <a:pt x="4612" y="2671"/>
                    <a:pt x="5091" y="3356"/>
                    <a:pt x="5114" y="3607"/>
                  </a:cubicBezTo>
                  <a:cubicBezTo>
                    <a:pt x="5159" y="4063"/>
                    <a:pt x="4383" y="4748"/>
                    <a:pt x="3790" y="5091"/>
                  </a:cubicBezTo>
                  <a:lnTo>
                    <a:pt x="4178" y="5730"/>
                  </a:lnTo>
                  <a:cubicBezTo>
                    <a:pt x="4269" y="5684"/>
                    <a:pt x="4612" y="5456"/>
                    <a:pt x="4977" y="5136"/>
                  </a:cubicBezTo>
                  <a:cubicBezTo>
                    <a:pt x="5433" y="4725"/>
                    <a:pt x="5913" y="4132"/>
                    <a:pt x="5867" y="3538"/>
                  </a:cubicBezTo>
                  <a:cubicBezTo>
                    <a:pt x="5776" y="2808"/>
                    <a:pt x="4749" y="1781"/>
                    <a:pt x="4292" y="1370"/>
                  </a:cubicBezTo>
                  <a:cubicBezTo>
                    <a:pt x="3858" y="959"/>
                    <a:pt x="2740" y="1"/>
                    <a:pt x="205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67"/>
            <p:cNvSpPr/>
            <p:nvPr/>
          </p:nvSpPr>
          <p:spPr>
            <a:xfrm>
              <a:off x="7963004" y="2811307"/>
              <a:ext cx="398332" cy="729261"/>
            </a:xfrm>
            <a:custGeom>
              <a:avLst/>
              <a:gdLst/>
              <a:ahLst/>
              <a:cxnLst/>
              <a:rect l="l" t="t" r="r" b="b"/>
              <a:pathLst>
                <a:path w="8515" h="15590" extrusionOk="0">
                  <a:moveTo>
                    <a:pt x="5950" y="1"/>
                  </a:moveTo>
                  <a:cubicBezTo>
                    <a:pt x="5793" y="1"/>
                    <a:pt x="5635" y="22"/>
                    <a:pt x="5479" y="68"/>
                  </a:cubicBezTo>
                  <a:cubicBezTo>
                    <a:pt x="4543" y="342"/>
                    <a:pt x="3995" y="1300"/>
                    <a:pt x="4269" y="2236"/>
                  </a:cubicBezTo>
                  <a:lnTo>
                    <a:pt x="4269" y="2282"/>
                  </a:lnTo>
                  <a:cubicBezTo>
                    <a:pt x="4337" y="2510"/>
                    <a:pt x="4406" y="2761"/>
                    <a:pt x="4451" y="3035"/>
                  </a:cubicBezTo>
                  <a:cubicBezTo>
                    <a:pt x="4497" y="3172"/>
                    <a:pt x="4520" y="3309"/>
                    <a:pt x="4543" y="3446"/>
                  </a:cubicBezTo>
                  <a:cubicBezTo>
                    <a:pt x="4566" y="3583"/>
                    <a:pt x="4588" y="3720"/>
                    <a:pt x="4611" y="3857"/>
                  </a:cubicBezTo>
                  <a:cubicBezTo>
                    <a:pt x="4702" y="4404"/>
                    <a:pt x="4771" y="4975"/>
                    <a:pt x="4817" y="5546"/>
                  </a:cubicBezTo>
                  <a:cubicBezTo>
                    <a:pt x="4839" y="6116"/>
                    <a:pt x="4862" y="6664"/>
                    <a:pt x="4839" y="7212"/>
                  </a:cubicBezTo>
                  <a:cubicBezTo>
                    <a:pt x="4839" y="7783"/>
                    <a:pt x="4794" y="8308"/>
                    <a:pt x="4702" y="8787"/>
                  </a:cubicBezTo>
                  <a:cubicBezTo>
                    <a:pt x="4611" y="9289"/>
                    <a:pt x="4474" y="9723"/>
                    <a:pt x="4314" y="10019"/>
                  </a:cubicBezTo>
                  <a:lnTo>
                    <a:pt x="4269" y="10065"/>
                  </a:lnTo>
                  <a:lnTo>
                    <a:pt x="4246" y="10111"/>
                  </a:lnTo>
                  <a:cubicBezTo>
                    <a:pt x="4246" y="10134"/>
                    <a:pt x="4246" y="10134"/>
                    <a:pt x="4246" y="10134"/>
                  </a:cubicBezTo>
                  <a:cubicBezTo>
                    <a:pt x="4246" y="10134"/>
                    <a:pt x="4246" y="10134"/>
                    <a:pt x="4223" y="10156"/>
                  </a:cubicBezTo>
                  <a:cubicBezTo>
                    <a:pt x="4223" y="10156"/>
                    <a:pt x="4200" y="10202"/>
                    <a:pt x="4155" y="10248"/>
                  </a:cubicBezTo>
                  <a:cubicBezTo>
                    <a:pt x="4132" y="10270"/>
                    <a:pt x="4086" y="10316"/>
                    <a:pt x="4041" y="10362"/>
                  </a:cubicBezTo>
                  <a:cubicBezTo>
                    <a:pt x="3881" y="10522"/>
                    <a:pt x="3675" y="10704"/>
                    <a:pt x="3470" y="10887"/>
                  </a:cubicBezTo>
                  <a:cubicBezTo>
                    <a:pt x="3036" y="11252"/>
                    <a:pt x="2557" y="11640"/>
                    <a:pt x="2100" y="12028"/>
                  </a:cubicBezTo>
                  <a:lnTo>
                    <a:pt x="1370" y="12599"/>
                  </a:lnTo>
                  <a:cubicBezTo>
                    <a:pt x="1256" y="12690"/>
                    <a:pt x="1142" y="12781"/>
                    <a:pt x="1005" y="12873"/>
                  </a:cubicBezTo>
                  <a:cubicBezTo>
                    <a:pt x="959" y="12918"/>
                    <a:pt x="891" y="12964"/>
                    <a:pt x="845" y="13010"/>
                  </a:cubicBezTo>
                  <a:cubicBezTo>
                    <a:pt x="777" y="13078"/>
                    <a:pt x="708" y="13124"/>
                    <a:pt x="662" y="13169"/>
                  </a:cubicBezTo>
                  <a:lnTo>
                    <a:pt x="617" y="13215"/>
                  </a:lnTo>
                  <a:cubicBezTo>
                    <a:pt x="160" y="13580"/>
                    <a:pt x="0" y="14219"/>
                    <a:pt x="252" y="14790"/>
                  </a:cubicBezTo>
                  <a:cubicBezTo>
                    <a:pt x="471" y="15295"/>
                    <a:pt x="963" y="15589"/>
                    <a:pt x="1482" y="15589"/>
                  </a:cubicBezTo>
                  <a:cubicBezTo>
                    <a:pt x="1665" y="15589"/>
                    <a:pt x="1853" y="15552"/>
                    <a:pt x="2032" y="15475"/>
                  </a:cubicBezTo>
                  <a:lnTo>
                    <a:pt x="2260" y="15383"/>
                  </a:lnTo>
                  <a:cubicBezTo>
                    <a:pt x="2351" y="15338"/>
                    <a:pt x="2420" y="15315"/>
                    <a:pt x="2488" y="15269"/>
                  </a:cubicBezTo>
                  <a:cubicBezTo>
                    <a:pt x="2648" y="15201"/>
                    <a:pt x="2785" y="15132"/>
                    <a:pt x="2945" y="15064"/>
                  </a:cubicBezTo>
                  <a:cubicBezTo>
                    <a:pt x="3082" y="14995"/>
                    <a:pt x="3219" y="14927"/>
                    <a:pt x="3379" y="14836"/>
                  </a:cubicBezTo>
                  <a:lnTo>
                    <a:pt x="3812" y="14607"/>
                  </a:lnTo>
                  <a:cubicBezTo>
                    <a:pt x="4383" y="14311"/>
                    <a:pt x="4931" y="13968"/>
                    <a:pt x="5524" y="13580"/>
                  </a:cubicBezTo>
                  <a:cubicBezTo>
                    <a:pt x="5798" y="13375"/>
                    <a:pt x="6095" y="13169"/>
                    <a:pt x="6392" y="12918"/>
                  </a:cubicBezTo>
                  <a:cubicBezTo>
                    <a:pt x="6460" y="12850"/>
                    <a:pt x="6551" y="12781"/>
                    <a:pt x="6620" y="12713"/>
                  </a:cubicBezTo>
                  <a:cubicBezTo>
                    <a:pt x="6711" y="12644"/>
                    <a:pt x="6780" y="12553"/>
                    <a:pt x="6871" y="12462"/>
                  </a:cubicBezTo>
                  <a:cubicBezTo>
                    <a:pt x="6894" y="12439"/>
                    <a:pt x="6917" y="12416"/>
                    <a:pt x="6939" y="12393"/>
                  </a:cubicBezTo>
                  <a:cubicBezTo>
                    <a:pt x="6962" y="12370"/>
                    <a:pt x="6985" y="12348"/>
                    <a:pt x="7008" y="12302"/>
                  </a:cubicBezTo>
                  <a:cubicBezTo>
                    <a:pt x="7031" y="12279"/>
                    <a:pt x="7054" y="12256"/>
                    <a:pt x="7076" y="12211"/>
                  </a:cubicBezTo>
                  <a:lnTo>
                    <a:pt x="7122" y="12165"/>
                  </a:lnTo>
                  <a:lnTo>
                    <a:pt x="7145" y="12142"/>
                  </a:lnTo>
                  <a:lnTo>
                    <a:pt x="7145" y="12119"/>
                  </a:lnTo>
                  <a:lnTo>
                    <a:pt x="7259" y="11982"/>
                  </a:lnTo>
                  <a:lnTo>
                    <a:pt x="7350" y="11823"/>
                  </a:lnTo>
                  <a:cubicBezTo>
                    <a:pt x="7830" y="11047"/>
                    <a:pt x="8058" y="10248"/>
                    <a:pt x="8218" y="9517"/>
                  </a:cubicBezTo>
                  <a:cubicBezTo>
                    <a:pt x="8377" y="8764"/>
                    <a:pt x="8469" y="8056"/>
                    <a:pt x="8492" y="7349"/>
                  </a:cubicBezTo>
                  <a:cubicBezTo>
                    <a:pt x="8514" y="6641"/>
                    <a:pt x="8492" y="5957"/>
                    <a:pt x="8446" y="5272"/>
                  </a:cubicBezTo>
                  <a:cubicBezTo>
                    <a:pt x="8377" y="4587"/>
                    <a:pt x="8286" y="3902"/>
                    <a:pt x="8172" y="3217"/>
                  </a:cubicBezTo>
                  <a:cubicBezTo>
                    <a:pt x="8126" y="3035"/>
                    <a:pt x="8103" y="2875"/>
                    <a:pt x="8058" y="2715"/>
                  </a:cubicBezTo>
                  <a:cubicBezTo>
                    <a:pt x="8012" y="2533"/>
                    <a:pt x="7967" y="2373"/>
                    <a:pt x="7921" y="2190"/>
                  </a:cubicBezTo>
                  <a:cubicBezTo>
                    <a:pt x="7830" y="1848"/>
                    <a:pt x="7738" y="1506"/>
                    <a:pt x="7601" y="1140"/>
                  </a:cubicBezTo>
                  <a:cubicBezTo>
                    <a:pt x="7339" y="448"/>
                    <a:pt x="6663" y="1"/>
                    <a:pt x="595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67"/>
            <p:cNvSpPr/>
            <p:nvPr/>
          </p:nvSpPr>
          <p:spPr>
            <a:xfrm>
              <a:off x="7794315" y="3427319"/>
              <a:ext cx="250975" cy="208253"/>
            </a:xfrm>
            <a:custGeom>
              <a:avLst/>
              <a:gdLst/>
              <a:ahLst/>
              <a:cxnLst/>
              <a:rect l="l" t="t" r="r" b="b"/>
              <a:pathLst>
                <a:path w="5365" h="4452" extrusionOk="0">
                  <a:moveTo>
                    <a:pt x="4223" y="0"/>
                  </a:moveTo>
                  <a:cubicBezTo>
                    <a:pt x="3287" y="411"/>
                    <a:pt x="867" y="1438"/>
                    <a:pt x="525" y="2169"/>
                  </a:cubicBezTo>
                  <a:cubicBezTo>
                    <a:pt x="0" y="3378"/>
                    <a:pt x="2191" y="3995"/>
                    <a:pt x="2579" y="4314"/>
                  </a:cubicBezTo>
                  <a:cubicBezTo>
                    <a:pt x="2695" y="4410"/>
                    <a:pt x="2818" y="4451"/>
                    <a:pt x="2946" y="4451"/>
                  </a:cubicBezTo>
                  <a:cubicBezTo>
                    <a:pt x="3828" y="4451"/>
                    <a:pt x="4908" y="2465"/>
                    <a:pt x="4908" y="2465"/>
                  </a:cubicBezTo>
                  <a:cubicBezTo>
                    <a:pt x="5364" y="1575"/>
                    <a:pt x="4223" y="0"/>
                    <a:pt x="4223"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67"/>
            <p:cNvSpPr/>
            <p:nvPr/>
          </p:nvSpPr>
          <p:spPr>
            <a:xfrm>
              <a:off x="8155223" y="2840075"/>
              <a:ext cx="16046" cy="87614"/>
            </a:xfrm>
            <a:custGeom>
              <a:avLst/>
              <a:gdLst/>
              <a:ahLst/>
              <a:cxnLst/>
              <a:rect l="l" t="t" r="r" b="b"/>
              <a:pathLst>
                <a:path w="343" h="1873" extrusionOk="0">
                  <a:moveTo>
                    <a:pt x="91" y="0"/>
                  </a:moveTo>
                  <a:cubicBezTo>
                    <a:pt x="46" y="0"/>
                    <a:pt x="0" y="23"/>
                    <a:pt x="0" y="92"/>
                  </a:cubicBezTo>
                  <a:cubicBezTo>
                    <a:pt x="0" y="731"/>
                    <a:pt x="137" y="1735"/>
                    <a:pt x="137" y="1781"/>
                  </a:cubicBezTo>
                  <a:cubicBezTo>
                    <a:pt x="137" y="1826"/>
                    <a:pt x="183" y="1872"/>
                    <a:pt x="251" y="1872"/>
                  </a:cubicBezTo>
                  <a:cubicBezTo>
                    <a:pt x="251" y="1872"/>
                    <a:pt x="251" y="1849"/>
                    <a:pt x="274" y="1849"/>
                  </a:cubicBezTo>
                  <a:cubicBezTo>
                    <a:pt x="297" y="1849"/>
                    <a:pt x="342" y="1804"/>
                    <a:pt x="320" y="1758"/>
                  </a:cubicBezTo>
                  <a:cubicBezTo>
                    <a:pt x="320" y="1735"/>
                    <a:pt x="183" y="731"/>
                    <a:pt x="205" y="92"/>
                  </a:cubicBezTo>
                  <a:cubicBezTo>
                    <a:pt x="205" y="46"/>
                    <a:pt x="160" y="0"/>
                    <a:pt x="9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67"/>
            <p:cNvSpPr/>
            <p:nvPr/>
          </p:nvSpPr>
          <p:spPr>
            <a:xfrm>
              <a:off x="8161585" y="3281046"/>
              <a:ext cx="83362" cy="31013"/>
            </a:xfrm>
            <a:custGeom>
              <a:avLst/>
              <a:gdLst/>
              <a:ahLst/>
              <a:cxnLst/>
              <a:rect l="l" t="t" r="r" b="b"/>
              <a:pathLst>
                <a:path w="1782" h="663" extrusionOk="0">
                  <a:moveTo>
                    <a:pt x="115" y="0"/>
                  </a:moveTo>
                  <a:cubicBezTo>
                    <a:pt x="47" y="0"/>
                    <a:pt x="1" y="46"/>
                    <a:pt x="1" y="92"/>
                  </a:cubicBezTo>
                  <a:cubicBezTo>
                    <a:pt x="1" y="137"/>
                    <a:pt x="47" y="183"/>
                    <a:pt x="115" y="183"/>
                  </a:cubicBezTo>
                  <a:cubicBezTo>
                    <a:pt x="115" y="183"/>
                    <a:pt x="960" y="206"/>
                    <a:pt x="1622" y="639"/>
                  </a:cubicBezTo>
                  <a:cubicBezTo>
                    <a:pt x="1644" y="662"/>
                    <a:pt x="1690" y="662"/>
                    <a:pt x="1713" y="662"/>
                  </a:cubicBezTo>
                  <a:cubicBezTo>
                    <a:pt x="1736" y="639"/>
                    <a:pt x="1736" y="639"/>
                    <a:pt x="1759" y="617"/>
                  </a:cubicBezTo>
                  <a:cubicBezTo>
                    <a:pt x="1781" y="571"/>
                    <a:pt x="1781" y="502"/>
                    <a:pt x="1736" y="480"/>
                  </a:cubicBezTo>
                  <a:cubicBezTo>
                    <a:pt x="1028" y="0"/>
                    <a:pt x="138" y="0"/>
                    <a:pt x="11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67"/>
            <p:cNvSpPr/>
            <p:nvPr/>
          </p:nvSpPr>
          <p:spPr>
            <a:xfrm>
              <a:off x="8172297" y="3268837"/>
              <a:ext cx="68392" cy="21939"/>
            </a:xfrm>
            <a:custGeom>
              <a:avLst/>
              <a:gdLst/>
              <a:ahLst/>
              <a:cxnLst/>
              <a:rect l="l" t="t" r="r" b="b"/>
              <a:pathLst>
                <a:path w="1462" h="469" extrusionOk="0">
                  <a:moveTo>
                    <a:pt x="1143" y="0"/>
                  </a:moveTo>
                  <a:cubicBezTo>
                    <a:pt x="878" y="0"/>
                    <a:pt x="426" y="41"/>
                    <a:pt x="46" y="284"/>
                  </a:cubicBezTo>
                  <a:cubicBezTo>
                    <a:pt x="0" y="330"/>
                    <a:pt x="0" y="375"/>
                    <a:pt x="23" y="421"/>
                  </a:cubicBezTo>
                  <a:cubicBezTo>
                    <a:pt x="37" y="449"/>
                    <a:pt x="69" y="469"/>
                    <a:pt x="102" y="469"/>
                  </a:cubicBezTo>
                  <a:cubicBezTo>
                    <a:pt x="122" y="469"/>
                    <a:pt x="143" y="461"/>
                    <a:pt x="160" y="444"/>
                  </a:cubicBezTo>
                  <a:cubicBezTo>
                    <a:pt x="512" y="220"/>
                    <a:pt x="953" y="187"/>
                    <a:pt x="1185" y="187"/>
                  </a:cubicBezTo>
                  <a:cubicBezTo>
                    <a:pt x="1285" y="187"/>
                    <a:pt x="1347" y="193"/>
                    <a:pt x="1347" y="193"/>
                  </a:cubicBezTo>
                  <a:lnTo>
                    <a:pt x="1393" y="193"/>
                  </a:lnTo>
                  <a:cubicBezTo>
                    <a:pt x="1438" y="170"/>
                    <a:pt x="1461" y="147"/>
                    <a:pt x="1461" y="124"/>
                  </a:cubicBezTo>
                  <a:cubicBezTo>
                    <a:pt x="1461" y="56"/>
                    <a:pt x="1438" y="10"/>
                    <a:pt x="1370" y="10"/>
                  </a:cubicBezTo>
                  <a:cubicBezTo>
                    <a:pt x="1362" y="10"/>
                    <a:pt x="1276" y="0"/>
                    <a:pt x="114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67"/>
            <p:cNvSpPr/>
            <p:nvPr/>
          </p:nvSpPr>
          <p:spPr>
            <a:xfrm>
              <a:off x="7997153" y="3436488"/>
              <a:ext cx="243537" cy="149314"/>
            </a:xfrm>
            <a:custGeom>
              <a:avLst/>
              <a:gdLst/>
              <a:ahLst/>
              <a:cxnLst/>
              <a:rect l="l" t="t" r="r" b="b"/>
              <a:pathLst>
                <a:path w="5206" h="3192" extrusionOk="0">
                  <a:moveTo>
                    <a:pt x="5086" y="1"/>
                  </a:moveTo>
                  <a:cubicBezTo>
                    <a:pt x="5071" y="1"/>
                    <a:pt x="5058" y="4"/>
                    <a:pt x="5045" y="10"/>
                  </a:cubicBezTo>
                  <a:cubicBezTo>
                    <a:pt x="5022" y="33"/>
                    <a:pt x="2124" y="1973"/>
                    <a:pt x="69" y="3000"/>
                  </a:cubicBezTo>
                  <a:cubicBezTo>
                    <a:pt x="24" y="3023"/>
                    <a:pt x="1" y="3091"/>
                    <a:pt x="24" y="3137"/>
                  </a:cubicBezTo>
                  <a:cubicBezTo>
                    <a:pt x="40" y="3170"/>
                    <a:pt x="82" y="3191"/>
                    <a:pt x="120" y="3191"/>
                  </a:cubicBezTo>
                  <a:cubicBezTo>
                    <a:pt x="135" y="3191"/>
                    <a:pt x="148" y="3189"/>
                    <a:pt x="161" y="3182"/>
                  </a:cubicBezTo>
                  <a:cubicBezTo>
                    <a:pt x="2215" y="2132"/>
                    <a:pt x="5137" y="192"/>
                    <a:pt x="5159" y="170"/>
                  </a:cubicBezTo>
                  <a:cubicBezTo>
                    <a:pt x="5205" y="147"/>
                    <a:pt x="5205" y="78"/>
                    <a:pt x="5182" y="55"/>
                  </a:cubicBezTo>
                  <a:cubicBezTo>
                    <a:pt x="5166" y="22"/>
                    <a:pt x="5124" y="1"/>
                    <a:pt x="508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67"/>
            <p:cNvSpPr/>
            <p:nvPr/>
          </p:nvSpPr>
          <p:spPr>
            <a:xfrm>
              <a:off x="7981154" y="3419835"/>
              <a:ext cx="86543" cy="132567"/>
            </a:xfrm>
            <a:custGeom>
              <a:avLst/>
              <a:gdLst/>
              <a:ahLst/>
              <a:cxnLst/>
              <a:rect l="l" t="t" r="r" b="b"/>
              <a:pathLst>
                <a:path w="1850" h="2834" extrusionOk="0">
                  <a:moveTo>
                    <a:pt x="447" y="0"/>
                  </a:moveTo>
                  <a:cubicBezTo>
                    <a:pt x="409" y="0"/>
                    <a:pt x="255" y="17"/>
                    <a:pt x="1" y="252"/>
                  </a:cubicBezTo>
                  <a:cubicBezTo>
                    <a:pt x="1" y="252"/>
                    <a:pt x="1302" y="1484"/>
                    <a:pt x="1393" y="2831"/>
                  </a:cubicBezTo>
                  <a:cubicBezTo>
                    <a:pt x="1393" y="2831"/>
                    <a:pt x="1407" y="2833"/>
                    <a:pt x="1431" y="2833"/>
                  </a:cubicBezTo>
                  <a:cubicBezTo>
                    <a:pt x="1508" y="2833"/>
                    <a:pt x="1692" y="2807"/>
                    <a:pt x="1849" y="2580"/>
                  </a:cubicBezTo>
                  <a:cubicBezTo>
                    <a:pt x="1849" y="2580"/>
                    <a:pt x="1758" y="1461"/>
                    <a:pt x="457" y="1"/>
                  </a:cubicBezTo>
                  <a:cubicBezTo>
                    <a:pt x="457" y="1"/>
                    <a:pt x="454" y="0"/>
                    <a:pt x="44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67"/>
            <p:cNvSpPr/>
            <p:nvPr/>
          </p:nvSpPr>
          <p:spPr>
            <a:xfrm>
              <a:off x="7866918" y="2683136"/>
              <a:ext cx="205364" cy="243383"/>
            </a:xfrm>
            <a:custGeom>
              <a:avLst/>
              <a:gdLst/>
              <a:ahLst/>
              <a:cxnLst/>
              <a:rect l="l" t="t" r="r" b="b"/>
              <a:pathLst>
                <a:path w="4390" h="5203" extrusionOk="0">
                  <a:moveTo>
                    <a:pt x="2557" y="0"/>
                  </a:moveTo>
                  <a:lnTo>
                    <a:pt x="0" y="2579"/>
                  </a:lnTo>
                  <a:cubicBezTo>
                    <a:pt x="46" y="2671"/>
                    <a:pt x="92" y="2762"/>
                    <a:pt x="137" y="2853"/>
                  </a:cubicBezTo>
                  <a:cubicBezTo>
                    <a:pt x="365" y="3241"/>
                    <a:pt x="616" y="3652"/>
                    <a:pt x="822" y="4131"/>
                  </a:cubicBezTo>
                  <a:cubicBezTo>
                    <a:pt x="913" y="4337"/>
                    <a:pt x="959" y="4474"/>
                    <a:pt x="1050" y="4702"/>
                  </a:cubicBezTo>
                  <a:cubicBezTo>
                    <a:pt x="1513" y="5059"/>
                    <a:pt x="1930" y="5203"/>
                    <a:pt x="2300" y="5203"/>
                  </a:cubicBezTo>
                  <a:cubicBezTo>
                    <a:pt x="3681" y="5203"/>
                    <a:pt x="4390" y="3189"/>
                    <a:pt x="4246" y="2739"/>
                  </a:cubicBezTo>
                  <a:cubicBezTo>
                    <a:pt x="3219" y="1644"/>
                    <a:pt x="2557" y="0"/>
                    <a:pt x="2557" y="0"/>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67"/>
            <p:cNvSpPr/>
            <p:nvPr/>
          </p:nvSpPr>
          <p:spPr>
            <a:xfrm>
              <a:off x="7873326" y="2721541"/>
              <a:ext cx="112132" cy="154880"/>
            </a:xfrm>
            <a:custGeom>
              <a:avLst/>
              <a:gdLst/>
              <a:ahLst/>
              <a:cxnLst/>
              <a:rect l="l" t="t" r="r" b="b"/>
              <a:pathLst>
                <a:path w="2397" h="3311" extrusionOk="0">
                  <a:moveTo>
                    <a:pt x="2397" y="1"/>
                  </a:moveTo>
                  <a:lnTo>
                    <a:pt x="0" y="2032"/>
                  </a:lnTo>
                  <a:cubicBezTo>
                    <a:pt x="228" y="2420"/>
                    <a:pt x="479" y="2831"/>
                    <a:pt x="685" y="3310"/>
                  </a:cubicBezTo>
                  <a:cubicBezTo>
                    <a:pt x="2146" y="2169"/>
                    <a:pt x="2397" y="1"/>
                    <a:pt x="2397" y="1"/>
                  </a:cubicBez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67"/>
            <p:cNvSpPr/>
            <p:nvPr/>
          </p:nvSpPr>
          <p:spPr>
            <a:xfrm>
              <a:off x="7708708" y="2694643"/>
              <a:ext cx="94168" cy="103425"/>
            </a:xfrm>
            <a:custGeom>
              <a:avLst/>
              <a:gdLst/>
              <a:ahLst/>
              <a:cxnLst/>
              <a:rect l="l" t="t" r="r" b="b"/>
              <a:pathLst>
                <a:path w="2013" h="2211" extrusionOk="0">
                  <a:moveTo>
                    <a:pt x="891" y="1"/>
                  </a:moveTo>
                  <a:cubicBezTo>
                    <a:pt x="752" y="1"/>
                    <a:pt x="605" y="45"/>
                    <a:pt x="461" y="165"/>
                  </a:cubicBezTo>
                  <a:cubicBezTo>
                    <a:pt x="0" y="565"/>
                    <a:pt x="663" y="2211"/>
                    <a:pt x="1602" y="2211"/>
                  </a:cubicBezTo>
                  <a:cubicBezTo>
                    <a:pt x="1734" y="2211"/>
                    <a:pt x="1872" y="2178"/>
                    <a:pt x="2013" y="2105"/>
                  </a:cubicBezTo>
                  <a:lnTo>
                    <a:pt x="1602" y="348"/>
                  </a:lnTo>
                  <a:cubicBezTo>
                    <a:pt x="1602" y="348"/>
                    <a:pt x="1280" y="1"/>
                    <a:pt x="891" y="1"/>
                  </a:cubicBezTo>
                  <a:close/>
                </a:path>
              </a:pathLst>
            </a:custGeom>
            <a:solidFill>
              <a:srgbClr val="E9762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67"/>
            <p:cNvSpPr/>
            <p:nvPr/>
          </p:nvSpPr>
          <p:spPr>
            <a:xfrm>
              <a:off x="7747301" y="2762939"/>
              <a:ext cx="119663" cy="106278"/>
            </a:xfrm>
            <a:custGeom>
              <a:avLst/>
              <a:gdLst/>
              <a:ahLst/>
              <a:cxnLst/>
              <a:rect l="l" t="t" r="r" b="b"/>
              <a:pathLst>
                <a:path w="2558" h="2272" extrusionOk="0">
                  <a:moveTo>
                    <a:pt x="1296" y="166"/>
                  </a:moveTo>
                  <a:cubicBezTo>
                    <a:pt x="1703" y="166"/>
                    <a:pt x="2086" y="426"/>
                    <a:pt x="2215" y="851"/>
                  </a:cubicBezTo>
                  <a:cubicBezTo>
                    <a:pt x="2375" y="1353"/>
                    <a:pt x="2101" y="1900"/>
                    <a:pt x="1576" y="2060"/>
                  </a:cubicBezTo>
                  <a:cubicBezTo>
                    <a:pt x="1479" y="2091"/>
                    <a:pt x="1381" y="2106"/>
                    <a:pt x="1285" y="2106"/>
                  </a:cubicBezTo>
                  <a:cubicBezTo>
                    <a:pt x="878" y="2106"/>
                    <a:pt x="495" y="1845"/>
                    <a:pt x="366" y="1421"/>
                  </a:cubicBezTo>
                  <a:cubicBezTo>
                    <a:pt x="206" y="919"/>
                    <a:pt x="480" y="371"/>
                    <a:pt x="1005" y="211"/>
                  </a:cubicBezTo>
                  <a:cubicBezTo>
                    <a:pt x="1101" y="181"/>
                    <a:pt x="1200" y="166"/>
                    <a:pt x="1296" y="166"/>
                  </a:cubicBezTo>
                  <a:close/>
                  <a:moveTo>
                    <a:pt x="1287" y="0"/>
                  </a:moveTo>
                  <a:cubicBezTo>
                    <a:pt x="1172" y="0"/>
                    <a:pt x="1054" y="17"/>
                    <a:pt x="937" y="52"/>
                  </a:cubicBezTo>
                  <a:cubicBezTo>
                    <a:pt x="343" y="234"/>
                    <a:pt x="1" y="873"/>
                    <a:pt x="206" y="1490"/>
                  </a:cubicBezTo>
                  <a:cubicBezTo>
                    <a:pt x="354" y="1970"/>
                    <a:pt x="802" y="2271"/>
                    <a:pt x="1294" y="2271"/>
                  </a:cubicBezTo>
                  <a:cubicBezTo>
                    <a:pt x="1409" y="2271"/>
                    <a:pt x="1527" y="2255"/>
                    <a:pt x="1644" y="2220"/>
                  </a:cubicBezTo>
                  <a:cubicBezTo>
                    <a:pt x="2238" y="2037"/>
                    <a:pt x="2557" y="1398"/>
                    <a:pt x="2375" y="782"/>
                  </a:cubicBezTo>
                  <a:cubicBezTo>
                    <a:pt x="2227" y="301"/>
                    <a:pt x="1779" y="0"/>
                    <a:pt x="128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67"/>
            <p:cNvSpPr/>
            <p:nvPr/>
          </p:nvSpPr>
          <p:spPr>
            <a:xfrm>
              <a:off x="7683259" y="2485829"/>
              <a:ext cx="315017" cy="344657"/>
            </a:xfrm>
            <a:custGeom>
              <a:avLst/>
              <a:gdLst/>
              <a:ahLst/>
              <a:cxnLst/>
              <a:rect l="l" t="t" r="r" b="b"/>
              <a:pathLst>
                <a:path w="6734" h="7368" extrusionOk="0">
                  <a:moveTo>
                    <a:pt x="3390" y="1"/>
                  </a:moveTo>
                  <a:cubicBezTo>
                    <a:pt x="2313" y="1"/>
                    <a:pt x="1264" y="742"/>
                    <a:pt x="708" y="1639"/>
                  </a:cubicBezTo>
                  <a:cubicBezTo>
                    <a:pt x="0" y="2803"/>
                    <a:pt x="639" y="4013"/>
                    <a:pt x="1164" y="5108"/>
                  </a:cubicBezTo>
                  <a:cubicBezTo>
                    <a:pt x="1210" y="5177"/>
                    <a:pt x="1233" y="5268"/>
                    <a:pt x="1278" y="5337"/>
                  </a:cubicBezTo>
                  <a:cubicBezTo>
                    <a:pt x="1324" y="5382"/>
                    <a:pt x="1347" y="5451"/>
                    <a:pt x="1393" y="5519"/>
                  </a:cubicBezTo>
                  <a:cubicBezTo>
                    <a:pt x="1415" y="5542"/>
                    <a:pt x="1415" y="5565"/>
                    <a:pt x="1438" y="5588"/>
                  </a:cubicBezTo>
                  <a:cubicBezTo>
                    <a:pt x="1507" y="5679"/>
                    <a:pt x="1575" y="5793"/>
                    <a:pt x="1644" y="5884"/>
                  </a:cubicBezTo>
                  <a:cubicBezTo>
                    <a:pt x="1689" y="5953"/>
                    <a:pt x="1735" y="5998"/>
                    <a:pt x="1781" y="6067"/>
                  </a:cubicBezTo>
                  <a:cubicBezTo>
                    <a:pt x="1781" y="6067"/>
                    <a:pt x="1781" y="6090"/>
                    <a:pt x="1781" y="6090"/>
                  </a:cubicBezTo>
                  <a:cubicBezTo>
                    <a:pt x="2557" y="7071"/>
                    <a:pt x="3264" y="7368"/>
                    <a:pt x="3903" y="7368"/>
                  </a:cubicBezTo>
                  <a:cubicBezTo>
                    <a:pt x="4976" y="7368"/>
                    <a:pt x="6711" y="5428"/>
                    <a:pt x="6642" y="4446"/>
                  </a:cubicBezTo>
                  <a:cubicBezTo>
                    <a:pt x="6620" y="3739"/>
                    <a:pt x="6734" y="3990"/>
                    <a:pt x="6026" y="2369"/>
                  </a:cubicBezTo>
                  <a:cubicBezTo>
                    <a:pt x="5341" y="749"/>
                    <a:pt x="4269" y="178"/>
                    <a:pt x="4269" y="178"/>
                  </a:cubicBezTo>
                  <a:cubicBezTo>
                    <a:pt x="3980" y="56"/>
                    <a:pt x="3684" y="1"/>
                    <a:pt x="3390"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67"/>
            <p:cNvSpPr/>
            <p:nvPr/>
          </p:nvSpPr>
          <p:spPr>
            <a:xfrm>
              <a:off x="7839130" y="2478719"/>
              <a:ext cx="124996" cy="101460"/>
            </a:xfrm>
            <a:custGeom>
              <a:avLst/>
              <a:gdLst/>
              <a:ahLst/>
              <a:cxnLst/>
              <a:rect l="l" t="t" r="r" b="b"/>
              <a:pathLst>
                <a:path w="2672" h="2169" extrusionOk="0">
                  <a:moveTo>
                    <a:pt x="623" y="1"/>
                  </a:moveTo>
                  <a:cubicBezTo>
                    <a:pt x="349" y="1"/>
                    <a:pt x="121" y="140"/>
                    <a:pt x="1" y="513"/>
                  </a:cubicBezTo>
                  <a:cubicBezTo>
                    <a:pt x="1" y="513"/>
                    <a:pt x="1302" y="2042"/>
                    <a:pt x="1964" y="2156"/>
                  </a:cubicBezTo>
                  <a:cubicBezTo>
                    <a:pt x="2004" y="2164"/>
                    <a:pt x="2042" y="2168"/>
                    <a:pt x="2079" y="2168"/>
                  </a:cubicBezTo>
                  <a:cubicBezTo>
                    <a:pt x="2631" y="2168"/>
                    <a:pt x="2671" y="1243"/>
                    <a:pt x="2671" y="1243"/>
                  </a:cubicBezTo>
                  <a:cubicBezTo>
                    <a:pt x="2671" y="1243"/>
                    <a:pt x="1442" y="1"/>
                    <a:pt x="62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67"/>
            <p:cNvSpPr/>
            <p:nvPr/>
          </p:nvSpPr>
          <p:spPr>
            <a:xfrm>
              <a:off x="7729151" y="2483443"/>
              <a:ext cx="189038" cy="89860"/>
            </a:xfrm>
            <a:custGeom>
              <a:avLst/>
              <a:gdLst/>
              <a:ahLst/>
              <a:cxnLst/>
              <a:rect l="l" t="t" r="r" b="b"/>
              <a:pathLst>
                <a:path w="4041" h="1921" extrusionOk="0">
                  <a:moveTo>
                    <a:pt x="2740" y="1"/>
                  </a:moveTo>
                  <a:cubicBezTo>
                    <a:pt x="2740" y="1"/>
                    <a:pt x="1" y="46"/>
                    <a:pt x="206" y="1439"/>
                  </a:cubicBezTo>
                  <a:cubicBezTo>
                    <a:pt x="206" y="1439"/>
                    <a:pt x="984" y="1921"/>
                    <a:pt x="1827" y="1921"/>
                  </a:cubicBezTo>
                  <a:cubicBezTo>
                    <a:pt x="2200" y="1921"/>
                    <a:pt x="2586" y="1826"/>
                    <a:pt x="2922" y="1553"/>
                  </a:cubicBezTo>
                  <a:cubicBezTo>
                    <a:pt x="4041" y="663"/>
                    <a:pt x="2740" y="1"/>
                    <a:pt x="274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67"/>
            <p:cNvSpPr/>
            <p:nvPr/>
          </p:nvSpPr>
          <p:spPr>
            <a:xfrm>
              <a:off x="7636386" y="2519602"/>
              <a:ext cx="124856" cy="128872"/>
            </a:xfrm>
            <a:custGeom>
              <a:avLst/>
              <a:gdLst/>
              <a:ahLst/>
              <a:cxnLst/>
              <a:rect l="l" t="t" r="r" b="b"/>
              <a:pathLst>
                <a:path w="2669" h="2755" extrusionOk="0">
                  <a:moveTo>
                    <a:pt x="2093" y="0"/>
                  </a:moveTo>
                  <a:cubicBezTo>
                    <a:pt x="1994" y="0"/>
                    <a:pt x="1868" y="21"/>
                    <a:pt x="1710" y="72"/>
                  </a:cubicBezTo>
                  <a:cubicBezTo>
                    <a:pt x="898" y="358"/>
                    <a:pt x="1" y="2754"/>
                    <a:pt x="1152" y="2754"/>
                  </a:cubicBezTo>
                  <a:cubicBezTo>
                    <a:pt x="1198" y="2754"/>
                    <a:pt x="1247" y="2751"/>
                    <a:pt x="1299" y="2743"/>
                  </a:cubicBezTo>
                  <a:cubicBezTo>
                    <a:pt x="2669" y="2537"/>
                    <a:pt x="2463" y="392"/>
                    <a:pt x="2463" y="392"/>
                  </a:cubicBezTo>
                  <a:cubicBezTo>
                    <a:pt x="2463" y="392"/>
                    <a:pt x="2523" y="0"/>
                    <a:pt x="20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67"/>
            <p:cNvSpPr/>
            <p:nvPr/>
          </p:nvSpPr>
          <p:spPr>
            <a:xfrm>
              <a:off x="7834873" y="2702315"/>
              <a:ext cx="45938" cy="58799"/>
            </a:xfrm>
            <a:custGeom>
              <a:avLst/>
              <a:gdLst/>
              <a:ahLst/>
              <a:cxnLst/>
              <a:rect l="l" t="t" r="r" b="b"/>
              <a:pathLst>
                <a:path w="982" h="1257" extrusionOk="0">
                  <a:moveTo>
                    <a:pt x="754" y="1"/>
                  </a:moveTo>
                  <a:cubicBezTo>
                    <a:pt x="708" y="1"/>
                    <a:pt x="685" y="47"/>
                    <a:pt x="685" y="92"/>
                  </a:cubicBezTo>
                  <a:cubicBezTo>
                    <a:pt x="868" y="891"/>
                    <a:pt x="92" y="1119"/>
                    <a:pt x="69" y="1119"/>
                  </a:cubicBezTo>
                  <a:cubicBezTo>
                    <a:pt x="23" y="1119"/>
                    <a:pt x="0" y="1165"/>
                    <a:pt x="23" y="1211"/>
                  </a:cubicBezTo>
                  <a:cubicBezTo>
                    <a:pt x="23" y="1234"/>
                    <a:pt x="69" y="1256"/>
                    <a:pt x="92" y="1256"/>
                  </a:cubicBezTo>
                  <a:cubicBezTo>
                    <a:pt x="92" y="1256"/>
                    <a:pt x="160" y="1234"/>
                    <a:pt x="229" y="1188"/>
                  </a:cubicBezTo>
                  <a:cubicBezTo>
                    <a:pt x="480" y="1074"/>
                    <a:pt x="982" y="777"/>
                    <a:pt x="822" y="47"/>
                  </a:cubicBezTo>
                  <a:cubicBezTo>
                    <a:pt x="822" y="24"/>
                    <a:pt x="777" y="1"/>
                    <a:pt x="75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67"/>
            <p:cNvSpPr/>
            <p:nvPr/>
          </p:nvSpPr>
          <p:spPr>
            <a:xfrm>
              <a:off x="7799648" y="2654274"/>
              <a:ext cx="40605" cy="72412"/>
            </a:xfrm>
            <a:custGeom>
              <a:avLst/>
              <a:gdLst/>
              <a:ahLst/>
              <a:cxnLst/>
              <a:rect l="l" t="t" r="r" b="b"/>
              <a:pathLst>
                <a:path w="868" h="1548" extrusionOk="0">
                  <a:moveTo>
                    <a:pt x="69" y="1"/>
                  </a:moveTo>
                  <a:cubicBezTo>
                    <a:pt x="23" y="24"/>
                    <a:pt x="0" y="69"/>
                    <a:pt x="0" y="115"/>
                  </a:cubicBezTo>
                  <a:cubicBezTo>
                    <a:pt x="92" y="366"/>
                    <a:pt x="274" y="1119"/>
                    <a:pt x="160" y="1393"/>
                  </a:cubicBezTo>
                  <a:cubicBezTo>
                    <a:pt x="160" y="1439"/>
                    <a:pt x="160" y="1484"/>
                    <a:pt x="206" y="1507"/>
                  </a:cubicBezTo>
                  <a:cubicBezTo>
                    <a:pt x="206" y="1507"/>
                    <a:pt x="307" y="1548"/>
                    <a:pt x="449" y="1548"/>
                  </a:cubicBezTo>
                  <a:cubicBezTo>
                    <a:pt x="520" y="1548"/>
                    <a:pt x="601" y="1538"/>
                    <a:pt x="685" y="1507"/>
                  </a:cubicBezTo>
                  <a:cubicBezTo>
                    <a:pt x="731" y="1507"/>
                    <a:pt x="776" y="1484"/>
                    <a:pt x="822" y="1462"/>
                  </a:cubicBezTo>
                  <a:cubicBezTo>
                    <a:pt x="845" y="1439"/>
                    <a:pt x="868" y="1393"/>
                    <a:pt x="845" y="1348"/>
                  </a:cubicBezTo>
                  <a:cubicBezTo>
                    <a:pt x="831" y="1321"/>
                    <a:pt x="810" y="1310"/>
                    <a:pt x="786" y="1310"/>
                  </a:cubicBezTo>
                  <a:cubicBezTo>
                    <a:pt x="768" y="1310"/>
                    <a:pt x="750" y="1315"/>
                    <a:pt x="731" y="1325"/>
                  </a:cubicBezTo>
                  <a:cubicBezTo>
                    <a:pt x="642" y="1375"/>
                    <a:pt x="554" y="1391"/>
                    <a:pt x="481" y="1391"/>
                  </a:cubicBezTo>
                  <a:cubicBezTo>
                    <a:pt x="422" y="1391"/>
                    <a:pt x="373" y="1381"/>
                    <a:pt x="343" y="1370"/>
                  </a:cubicBezTo>
                  <a:cubicBezTo>
                    <a:pt x="411" y="937"/>
                    <a:pt x="160" y="92"/>
                    <a:pt x="160" y="69"/>
                  </a:cubicBezTo>
                  <a:cubicBezTo>
                    <a:pt x="137" y="24"/>
                    <a:pt x="92" y="1"/>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67"/>
            <p:cNvSpPr/>
            <p:nvPr/>
          </p:nvSpPr>
          <p:spPr>
            <a:xfrm>
              <a:off x="7803905" y="2605345"/>
              <a:ext cx="117511" cy="104361"/>
            </a:xfrm>
            <a:custGeom>
              <a:avLst/>
              <a:gdLst/>
              <a:ahLst/>
              <a:cxnLst/>
              <a:rect l="l" t="t" r="r" b="b"/>
              <a:pathLst>
                <a:path w="2512" h="2231" extrusionOk="0">
                  <a:moveTo>
                    <a:pt x="1247" y="168"/>
                  </a:moveTo>
                  <a:cubicBezTo>
                    <a:pt x="1632" y="168"/>
                    <a:pt x="2002" y="418"/>
                    <a:pt x="2146" y="796"/>
                  </a:cubicBezTo>
                  <a:cubicBezTo>
                    <a:pt x="2306" y="1298"/>
                    <a:pt x="2055" y="1823"/>
                    <a:pt x="1575" y="2005"/>
                  </a:cubicBezTo>
                  <a:cubicBezTo>
                    <a:pt x="1465" y="2046"/>
                    <a:pt x="1351" y="2065"/>
                    <a:pt x="1241" y="2065"/>
                  </a:cubicBezTo>
                  <a:cubicBezTo>
                    <a:pt x="850" y="2065"/>
                    <a:pt x="490" y="1826"/>
                    <a:pt x="366" y="1435"/>
                  </a:cubicBezTo>
                  <a:cubicBezTo>
                    <a:pt x="183" y="933"/>
                    <a:pt x="434" y="408"/>
                    <a:pt x="936" y="225"/>
                  </a:cubicBezTo>
                  <a:cubicBezTo>
                    <a:pt x="1038" y="186"/>
                    <a:pt x="1143" y="168"/>
                    <a:pt x="1247" y="168"/>
                  </a:cubicBezTo>
                  <a:close/>
                  <a:moveTo>
                    <a:pt x="1250" y="0"/>
                  </a:moveTo>
                  <a:cubicBezTo>
                    <a:pt x="1124" y="0"/>
                    <a:pt x="995" y="21"/>
                    <a:pt x="868" y="65"/>
                  </a:cubicBezTo>
                  <a:cubicBezTo>
                    <a:pt x="297" y="271"/>
                    <a:pt x="1" y="910"/>
                    <a:pt x="206" y="1480"/>
                  </a:cubicBezTo>
                  <a:cubicBezTo>
                    <a:pt x="367" y="1947"/>
                    <a:pt x="797" y="2230"/>
                    <a:pt x="1250" y="2230"/>
                  </a:cubicBezTo>
                  <a:cubicBezTo>
                    <a:pt x="1374" y="2230"/>
                    <a:pt x="1499" y="2209"/>
                    <a:pt x="1621" y="2165"/>
                  </a:cubicBezTo>
                  <a:cubicBezTo>
                    <a:pt x="2192" y="1960"/>
                    <a:pt x="2511" y="1321"/>
                    <a:pt x="2306" y="750"/>
                  </a:cubicBezTo>
                  <a:cubicBezTo>
                    <a:pt x="2144" y="284"/>
                    <a:pt x="1715" y="0"/>
                    <a:pt x="125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67"/>
            <p:cNvSpPr/>
            <p:nvPr/>
          </p:nvSpPr>
          <p:spPr>
            <a:xfrm>
              <a:off x="7697106" y="2659794"/>
              <a:ext cx="117511" cy="104361"/>
            </a:xfrm>
            <a:custGeom>
              <a:avLst/>
              <a:gdLst/>
              <a:ahLst/>
              <a:cxnLst/>
              <a:rect l="l" t="t" r="r" b="b"/>
              <a:pathLst>
                <a:path w="2512" h="2231" extrusionOk="0">
                  <a:moveTo>
                    <a:pt x="1247" y="168"/>
                  </a:moveTo>
                  <a:cubicBezTo>
                    <a:pt x="1632" y="168"/>
                    <a:pt x="2003" y="418"/>
                    <a:pt x="2147" y="796"/>
                  </a:cubicBezTo>
                  <a:cubicBezTo>
                    <a:pt x="2306" y="1298"/>
                    <a:pt x="2055" y="1823"/>
                    <a:pt x="1576" y="2006"/>
                  </a:cubicBezTo>
                  <a:cubicBezTo>
                    <a:pt x="1465" y="2046"/>
                    <a:pt x="1352" y="2065"/>
                    <a:pt x="1241" y="2065"/>
                  </a:cubicBezTo>
                  <a:cubicBezTo>
                    <a:pt x="851" y="2065"/>
                    <a:pt x="491" y="1826"/>
                    <a:pt x="366" y="1435"/>
                  </a:cubicBezTo>
                  <a:cubicBezTo>
                    <a:pt x="184" y="933"/>
                    <a:pt x="435" y="408"/>
                    <a:pt x="937" y="225"/>
                  </a:cubicBezTo>
                  <a:cubicBezTo>
                    <a:pt x="1039" y="186"/>
                    <a:pt x="1144" y="168"/>
                    <a:pt x="1247" y="168"/>
                  </a:cubicBezTo>
                  <a:close/>
                  <a:moveTo>
                    <a:pt x="1248" y="1"/>
                  </a:moveTo>
                  <a:cubicBezTo>
                    <a:pt x="1123" y="1"/>
                    <a:pt x="995" y="21"/>
                    <a:pt x="868" y="65"/>
                  </a:cubicBezTo>
                  <a:cubicBezTo>
                    <a:pt x="298" y="271"/>
                    <a:pt x="1" y="910"/>
                    <a:pt x="206" y="1481"/>
                  </a:cubicBezTo>
                  <a:cubicBezTo>
                    <a:pt x="368" y="1947"/>
                    <a:pt x="797" y="2230"/>
                    <a:pt x="1251" y="2230"/>
                  </a:cubicBezTo>
                  <a:cubicBezTo>
                    <a:pt x="1374" y="2230"/>
                    <a:pt x="1500" y="2209"/>
                    <a:pt x="1622" y="2165"/>
                  </a:cubicBezTo>
                  <a:cubicBezTo>
                    <a:pt x="2192" y="1960"/>
                    <a:pt x="2512" y="1321"/>
                    <a:pt x="2306" y="750"/>
                  </a:cubicBezTo>
                  <a:cubicBezTo>
                    <a:pt x="2127" y="284"/>
                    <a:pt x="1708" y="1"/>
                    <a:pt x="124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67"/>
            <p:cNvSpPr/>
            <p:nvPr/>
          </p:nvSpPr>
          <p:spPr>
            <a:xfrm>
              <a:off x="7795344" y="2676962"/>
              <a:ext cx="25682" cy="16887"/>
            </a:xfrm>
            <a:custGeom>
              <a:avLst/>
              <a:gdLst/>
              <a:ahLst/>
              <a:cxnLst/>
              <a:rect l="l" t="t" r="r" b="b"/>
              <a:pathLst>
                <a:path w="549" h="361" extrusionOk="0">
                  <a:moveTo>
                    <a:pt x="419" y="0"/>
                  </a:moveTo>
                  <a:cubicBezTo>
                    <a:pt x="267" y="0"/>
                    <a:pt x="88" y="71"/>
                    <a:pt x="1" y="315"/>
                  </a:cubicBezTo>
                  <a:lnTo>
                    <a:pt x="161" y="360"/>
                  </a:lnTo>
                  <a:cubicBezTo>
                    <a:pt x="205" y="197"/>
                    <a:pt x="328" y="159"/>
                    <a:pt x="414" y="159"/>
                  </a:cubicBezTo>
                  <a:cubicBezTo>
                    <a:pt x="460" y="159"/>
                    <a:pt x="495" y="170"/>
                    <a:pt x="503" y="178"/>
                  </a:cubicBezTo>
                  <a:lnTo>
                    <a:pt x="549" y="18"/>
                  </a:lnTo>
                  <a:cubicBezTo>
                    <a:pt x="511" y="7"/>
                    <a:pt x="466" y="0"/>
                    <a:pt x="41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67"/>
            <p:cNvSpPr/>
            <p:nvPr/>
          </p:nvSpPr>
          <p:spPr>
            <a:xfrm>
              <a:off x="7893582" y="2585558"/>
              <a:ext cx="52394" cy="41024"/>
            </a:xfrm>
            <a:custGeom>
              <a:avLst/>
              <a:gdLst/>
              <a:ahLst/>
              <a:cxnLst/>
              <a:rect l="l" t="t" r="r" b="b"/>
              <a:pathLst>
                <a:path w="1120" h="877" extrusionOk="0">
                  <a:moveTo>
                    <a:pt x="977" y="0"/>
                  </a:moveTo>
                  <a:cubicBezTo>
                    <a:pt x="963" y="0"/>
                    <a:pt x="949" y="3"/>
                    <a:pt x="937" y="9"/>
                  </a:cubicBezTo>
                  <a:cubicBezTo>
                    <a:pt x="138" y="443"/>
                    <a:pt x="24" y="694"/>
                    <a:pt x="24" y="739"/>
                  </a:cubicBezTo>
                  <a:cubicBezTo>
                    <a:pt x="1" y="808"/>
                    <a:pt x="46" y="854"/>
                    <a:pt x="92" y="876"/>
                  </a:cubicBezTo>
                  <a:lnTo>
                    <a:pt x="161" y="876"/>
                  </a:lnTo>
                  <a:cubicBezTo>
                    <a:pt x="183" y="876"/>
                    <a:pt x="229" y="854"/>
                    <a:pt x="229" y="808"/>
                  </a:cubicBezTo>
                  <a:cubicBezTo>
                    <a:pt x="229" y="785"/>
                    <a:pt x="343" y="580"/>
                    <a:pt x="1028" y="214"/>
                  </a:cubicBezTo>
                  <a:cubicBezTo>
                    <a:pt x="1096" y="169"/>
                    <a:pt x="1119" y="100"/>
                    <a:pt x="1074" y="55"/>
                  </a:cubicBezTo>
                  <a:cubicBezTo>
                    <a:pt x="1057" y="21"/>
                    <a:pt x="1016" y="0"/>
                    <a:pt x="97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67"/>
            <p:cNvSpPr/>
            <p:nvPr/>
          </p:nvSpPr>
          <p:spPr>
            <a:xfrm>
              <a:off x="7705667" y="2710454"/>
              <a:ext cx="27834" cy="21845"/>
            </a:xfrm>
            <a:custGeom>
              <a:avLst/>
              <a:gdLst/>
              <a:ahLst/>
              <a:cxnLst/>
              <a:rect l="l" t="t" r="r" b="b"/>
              <a:pathLst>
                <a:path w="595" h="467" extrusionOk="0">
                  <a:moveTo>
                    <a:pt x="493" y="1"/>
                  </a:moveTo>
                  <a:cubicBezTo>
                    <a:pt x="482" y="1"/>
                    <a:pt x="469" y="3"/>
                    <a:pt x="457" y="10"/>
                  </a:cubicBezTo>
                  <a:cubicBezTo>
                    <a:pt x="457" y="10"/>
                    <a:pt x="160" y="147"/>
                    <a:pt x="23" y="329"/>
                  </a:cubicBezTo>
                  <a:cubicBezTo>
                    <a:pt x="1" y="375"/>
                    <a:pt x="23" y="420"/>
                    <a:pt x="46" y="443"/>
                  </a:cubicBezTo>
                  <a:cubicBezTo>
                    <a:pt x="69" y="466"/>
                    <a:pt x="92" y="466"/>
                    <a:pt x="115" y="466"/>
                  </a:cubicBezTo>
                  <a:cubicBezTo>
                    <a:pt x="138" y="443"/>
                    <a:pt x="160" y="443"/>
                    <a:pt x="160" y="420"/>
                  </a:cubicBezTo>
                  <a:cubicBezTo>
                    <a:pt x="252" y="306"/>
                    <a:pt x="457" y="192"/>
                    <a:pt x="526" y="169"/>
                  </a:cubicBezTo>
                  <a:cubicBezTo>
                    <a:pt x="571" y="147"/>
                    <a:pt x="594" y="101"/>
                    <a:pt x="571" y="55"/>
                  </a:cubicBezTo>
                  <a:cubicBezTo>
                    <a:pt x="555" y="22"/>
                    <a:pt x="526" y="1"/>
                    <a:pt x="49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67"/>
            <p:cNvSpPr/>
            <p:nvPr/>
          </p:nvSpPr>
          <p:spPr>
            <a:xfrm>
              <a:off x="7803484" y="2576905"/>
              <a:ext cx="48090" cy="36206"/>
            </a:xfrm>
            <a:custGeom>
              <a:avLst/>
              <a:gdLst/>
              <a:ahLst/>
              <a:cxnLst/>
              <a:rect l="l" t="t" r="r" b="b"/>
              <a:pathLst>
                <a:path w="1028" h="774" extrusionOk="0">
                  <a:moveTo>
                    <a:pt x="777" y="1"/>
                  </a:moveTo>
                  <a:cubicBezTo>
                    <a:pt x="751" y="1"/>
                    <a:pt x="724" y="4"/>
                    <a:pt x="694" y="11"/>
                  </a:cubicBezTo>
                  <a:cubicBezTo>
                    <a:pt x="192" y="103"/>
                    <a:pt x="32" y="582"/>
                    <a:pt x="32" y="582"/>
                  </a:cubicBezTo>
                  <a:cubicBezTo>
                    <a:pt x="1" y="661"/>
                    <a:pt x="79" y="774"/>
                    <a:pt x="176" y="774"/>
                  </a:cubicBezTo>
                  <a:cubicBezTo>
                    <a:pt x="218" y="774"/>
                    <a:pt x="264" y="752"/>
                    <a:pt x="306" y="696"/>
                  </a:cubicBezTo>
                  <a:cubicBezTo>
                    <a:pt x="466" y="514"/>
                    <a:pt x="557" y="445"/>
                    <a:pt x="763" y="354"/>
                  </a:cubicBezTo>
                  <a:cubicBezTo>
                    <a:pt x="1027" y="232"/>
                    <a:pt x="983" y="1"/>
                    <a:pt x="77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67"/>
            <p:cNvSpPr/>
            <p:nvPr/>
          </p:nvSpPr>
          <p:spPr>
            <a:xfrm>
              <a:off x="7704731" y="2631213"/>
              <a:ext cx="55434" cy="25634"/>
            </a:xfrm>
            <a:custGeom>
              <a:avLst/>
              <a:gdLst/>
              <a:ahLst/>
              <a:cxnLst/>
              <a:rect l="l" t="t" r="r" b="b"/>
              <a:pathLst>
                <a:path w="1185" h="548" extrusionOk="0">
                  <a:moveTo>
                    <a:pt x="754" y="0"/>
                  </a:moveTo>
                  <a:cubicBezTo>
                    <a:pt x="583" y="0"/>
                    <a:pt x="358" y="43"/>
                    <a:pt x="158" y="220"/>
                  </a:cubicBezTo>
                  <a:cubicBezTo>
                    <a:pt x="0" y="377"/>
                    <a:pt x="70" y="547"/>
                    <a:pt x="234" y="547"/>
                  </a:cubicBezTo>
                  <a:cubicBezTo>
                    <a:pt x="285" y="547"/>
                    <a:pt x="344" y="531"/>
                    <a:pt x="409" y="494"/>
                  </a:cubicBezTo>
                  <a:cubicBezTo>
                    <a:pt x="614" y="380"/>
                    <a:pt x="705" y="334"/>
                    <a:pt x="956" y="311"/>
                  </a:cubicBezTo>
                  <a:cubicBezTo>
                    <a:pt x="1185" y="311"/>
                    <a:pt x="1139" y="37"/>
                    <a:pt x="1025" y="37"/>
                  </a:cubicBezTo>
                  <a:cubicBezTo>
                    <a:pt x="1025" y="37"/>
                    <a:pt x="913" y="0"/>
                    <a:pt x="7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67"/>
            <p:cNvSpPr/>
            <p:nvPr/>
          </p:nvSpPr>
          <p:spPr>
            <a:xfrm>
              <a:off x="7942701" y="2557118"/>
              <a:ext cx="111851" cy="127094"/>
            </a:xfrm>
            <a:custGeom>
              <a:avLst/>
              <a:gdLst/>
              <a:ahLst/>
              <a:cxnLst/>
              <a:rect l="l" t="t" r="r" b="b"/>
              <a:pathLst>
                <a:path w="2391" h="2717" extrusionOk="0">
                  <a:moveTo>
                    <a:pt x="856" y="1"/>
                  </a:moveTo>
                  <a:cubicBezTo>
                    <a:pt x="853" y="1"/>
                    <a:pt x="849" y="1"/>
                    <a:pt x="845" y="1"/>
                  </a:cubicBezTo>
                  <a:cubicBezTo>
                    <a:pt x="69" y="24"/>
                    <a:pt x="1" y="845"/>
                    <a:pt x="1" y="845"/>
                  </a:cubicBezTo>
                  <a:lnTo>
                    <a:pt x="1005" y="2717"/>
                  </a:lnTo>
                  <a:cubicBezTo>
                    <a:pt x="2391" y="2376"/>
                    <a:pt x="1629" y="1"/>
                    <a:pt x="856" y="1"/>
                  </a:cubicBezTo>
                  <a:close/>
                </a:path>
              </a:pathLst>
            </a:custGeom>
            <a:solidFill>
              <a:srgbClr val="FD94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67"/>
            <p:cNvSpPr/>
            <p:nvPr/>
          </p:nvSpPr>
          <p:spPr>
            <a:xfrm>
              <a:off x="7972594" y="2644498"/>
              <a:ext cx="117511" cy="106185"/>
            </a:xfrm>
            <a:custGeom>
              <a:avLst/>
              <a:gdLst/>
              <a:ahLst/>
              <a:cxnLst/>
              <a:rect l="l" t="t" r="r" b="b"/>
              <a:pathLst>
                <a:path w="2512" h="2270" extrusionOk="0">
                  <a:moveTo>
                    <a:pt x="1219" y="0"/>
                  </a:moveTo>
                  <a:cubicBezTo>
                    <a:pt x="1186" y="0"/>
                    <a:pt x="1153" y="1"/>
                    <a:pt x="1119" y="4"/>
                  </a:cubicBezTo>
                  <a:cubicBezTo>
                    <a:pt x="1097" y="73"/>
                    <a:pt x="1097" y="119"/>
                    <a:pt x="1074" y="187"/>
                  </a:cubicBezTo>
                  <a:cubicBezTo>
                    <a:pt x="1135" y="175"/>
                    <a:pt x="1197" y="170"/>
                    <a:pt x="1257" y="170"/>
                  </a:cubicBezTo>
                  <a:cubicBezTo>
                    <a:pt x="1666" y="170"/>
                    <a:pt x="2030" y="431"/>
                    <a:pt x="2169" y="849"/>
                  </a:cubicBezTo>
                  <a:cubicBezTo>
                    <a:pt x="2329" y="1351"/>
                    <a:pt x="2055" y="1899"/>
                    <a:pt x="1530" y="2059"/>
                  </a:cubicBezTo>
                  <a:cubicBezTo>
                    <a:pt x="1434" y="2089"/>
                    <a:pt x="1336" y="2104"/>
                    <a:pt x="1239" y="2104"/>
                  </a:cubicBezTo>
                  <a:cubicBezTo>
                    <a:pt x="832" y="2104"/>
                    <a:pt x="450" y="1844"/>
                    <a:pt x="320" y="1420"/>
                  </a:cubicBezTo>
                  <a:cubicBezTo>
                    <a:pt x="206" y="1077"/>
                    <a:pt x="298" y="712"/>
                    <a:pt x="526" y="461"/>
                  </a:cubicBezTo>
                  <a:cubicBezTo>
                    <a:pt x="708" y="324"/>
                    <a:pt x="686" y="233"/>
                    <a:pt x="663" y="164"/>
                  </a:cubicBezTo>
                  <a:lnTo>
                    <a:pt x="663" y="164"/>
                  </a:lnTo>
                  <a:cubicBezTo>
                    <a:pt x="206" y="415"/>
                    <a:pt x="1" y="963"/>
                    <a:pt x="161" y="1488"/>
                  </a:cubicBezTo>
                  <a:cubicBezTo>
                    <a:pt x="309" y="1969"/>
                    <a:pt x="756" y="2270"/>
                    <a:pt x="1248" y="2270"/>
                  </a:cubicBezTo>
                  <a:cubicBezTo>
                    <a:pt x="1364" y="2270"/>
                    <a:pt x="1482" y="2253"/>
                    <a:pt x="1599" y="2218"/>
                  </a:cubicBezTo>
                  <a:cubicBezTo>
                    <a:pt x="2192" y="2036"/>
                    <a:pt x="2512" y="1397"/>
                    <a:pt x="2329" y="780"/>
                  </a:cubicBezTo>
                  <a:cubicBezTo>
                    <a:pt x="2179" y="310"/>
                    <a:pt x="1710" y="0"/>
                    <a:pt x="121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67"/>
            <p:cNvSpPr/>
            <p:nvPr/>
          </p:nvSpPr>
          <p:spPr>
            <a:xfrm>
              <a:off x="7971564" y="2584436"/>
              <a:ext cx="34196" cy="58144"/>
            </a:xfrm>
            <a:custGeom>
              <a:avLst/>
              <a:gdLst/>
              <a:ahLst/>
              <a:cxnLst/>
              <a:rect l="l" t="t" r="r" b="b"/>
              <a:pathLst>
                <a:path w="731" h="1243" extrusionOk="0">
                  <a:moveTo>
                    <a:pt x="573" y="1"/>
                  </a:moveTo>
                  <a:cubicBezTo>
                    <a:pt x="563" y="1"/>
                    <a:pt x="555" y="3"/>
                    <a:pt x="548" y="10"/>
                  </a:cubicBezTo>
                  <a:cubicBezTo>
                    <a:pt x="0" y="421"/>
                    <a:pt x="137" y="1151"/>
                    <a:pt x="137" y="1174"/>
                  </a:cubicBezTo>
                  <a:cubicBezTo>
                    <a:pt x="160" y="1220"/>
                    <a:pt x="183" y="1243"/>
                    <a:pt x="228" y="1243"/>
                  </a:cubicBezTo>
                  <a:cubicBezTo>
                    <a:pt x="228" y="1243"/>
                    <a:pt x="228" y="1220"/>
                    <a:pt x="228" y="1220"/>
                  </a:cubicBezTo>
                  <a:cubicBezTo>
                    <a:pt x="274" y="1220"/>
                    <a:pt x="274" y="1174"/>
                    <a:pt x="274" y="1151"/>
                  </a:cubicBezTo>
                  <a:cubicBezTo>
                    <a:pt x="274" y="1151"/>
                    <a:pt x="228" y="900"/>
                    <a:pt x="297" y="649"/>
                  </a:cubicBezTo>
                  <a:cubicBezTo>
                    <a:pt x="479" y="695"/>
                    <a:pt x="616" y="763"/>
                    <a:pt x="616" y="763"/>
                  </a:cubicBezTo>
                  <a:cubicBezTo>
                    <a:pt x="639" y="763"/>
                    <a:pt x="662" y="763"/>
                    <a:pt x="685" y="741"/>
                  </a:cubicBezTo>
                  <a:cubicBezTo>
                    <a:pt x="685" y="741"/>
                    <a:pt x="708" y="741"/>
                    <a:pt x="708" y="718"/>
                  </a:cubicBezTo>
                  <a:cubicBezTo>
                    <a:pt x="730" y="672"/>
                    <a:pt x="708" y="649"/>
                    <a:pt x="662" y="626"/>
                  </a:cubicBezTo>
                  <a:cubicBezTo>
                    <a:pt x="662" y="626"/>
                    <a:pt x="525" y="558"/>
                    <a:pt x="342" y="512"/>
                  </a:cubicBezTo>
                  <a:cubicBezTo>
                    <a:pt x="388" y="375"/>
                    <a:pt x="479" y="238"/>
                    <a:pt x="616" y="124"/>
                  </a:cubicBezTo>
                  <a:cubicBezTo>
                    <a:pt x="639" y="101"/>
                    <a:pt x="662" y="56"/>
                    <a:pt x="639" y="33"/>
                  </a:cubicBezTo>
                  <a:cubicBezTo>
                    <a:pt x="623" y="17"/>
                    <a:pt x="596" y="1"/>
                    <a:pt x="5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79" name="Google Shape;3779;p67"/>
            <p:cNvGrpSpPr/>
            <p:nvPr/>
          </p:nvGrpSpPr>
          <p:grpSpPr>
            <a:xfrm rot="-244428">
              <a:off x="7737511" y="2650487"/>
              <a:ext cx="148912" cy="74297"/>
              <a:chOff x="8450971" y="1798078"/>
              <a:chExt cx="215457" cy="119607"/>
            </a:xfrm>
          </p:grpSpPr>
          <p:sp>
            <p:nvSpPr>
              <p:cNvPr id="3780" name="Google Shape;3780;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3" name="Google Shape;3783;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784" name="Google Shape;3784;p67"/>
          <p:cNvGrpSpPr/>
          <p:nvPr/>
        </p:nvGrpSpPr>
        <p:grpSpPr>
          <a:xfrm>
            <a:off x="256001" y="4028005"/>
            <a:ext cx="3196433" cy="2248684"/>
            <a:chOff x="192000" y="3021003"/>
            <a:chExt cx="2397325" cy="1686513"/>
          </a:xfrm>
        </p:grpSpPr>
        <p:grpSp>
          <p:nvGrpSpPr>
            <p:cNvPr id="3785" name="Google Shape;3785;p67"/>
            <p:cNvGrpSpPr/>
            <p:nvPr/>
          </p:nvGrpSpPr>
          <p:grpSpPr>
            <a:xfrm flipH="1">
              <a:off x="192000" y="3021003"/>
              <a:ext cx="2397325" cy="1686513"/>
              <a:chOff x="428700" y="3758525"/>
              <a:chExt cx="1253700" cy="881975"/>
            </a:xfrm>
          </p:grpSpPr>
          <p:sp>
            <p:nvSpPr>
              <p:cNvPr id="3786" name="Google Shape;3786;p67"/>
              <p:cNvSpPr/>
              <p:nvPr/>
            </p:nvSpPr>
            <p:spPr>
              <a:xfrm>
                <a:off x="690050" y="4281500"/>
                <a:ext cx="122725" cy="111475"/>
              </a:xfrm>
              <a:custGeom>
                <a:avLst/>
                <a:gdLst/>
                <a:ahLst/>
                <a:cxnLst/>
                <a:rect l="l" t="t" r="r" b="b"/>
                <a:pathLst>
                  <a:path w="4909" h="4459" extrusionOk="0">
                    <a:moveTo>
                      <a:pt x="2123" y="0"/>
                    </a:moveTo>
                    <a:cubicBezTo>
                      <a:pt x="2009" y="0"/>
                      <a:pt x="1895" y="23"/>
                      <a:pt x="1827" y="115"/>
                    </a:cubicBezTo>
                    <a:cubicBezTo>
                      <a:pt x="1713" y="274"/>
                      <a:pt x="1804" y="480"/>
                      <a:pt x="1918" y="640"/>
                    </a:cubicBezTo>
                    <a:cubicBezTo>
                      <a:pt x="2078" y="845"/>
                      <a:pt x="2283" y="1050"/>
                      <a:pt x="2489" y="1187"/>
                    </a:cubicBezTo>
                    <a:cubicBezTo>
                      <a:pt x="1827" y="1301"/>
                      <a:pt x="1142" y="1393"/>
                      <a:pt x="526" y="1667"/>
                    </a:cubicBezTo>
                    <a:cubicBezTo>
                      <a:pt x="457" y="1712"/>
                      <a:pt x="389" y="1735"/>
                      <a:pt x="320" y="1804"/>
                    </a:cubicBezTo>
                    <a:cubicBezTo>
                      <a:pt x="275" y="1872"/>
                      <a:pt x="252" y="1986"/>
                      <a:pt x="297" y="2055"/>
                    </a:cubicBezTo>
                    <a:cubicBezTo>
                      <a:pt x="343" y="2123"/>
                      <a:pt x="434" y="2146"/>
                      <a:pt x="526" y="2146"/>
                    </a:cubicBezTo>
                    <a:cubicBezTo>
                      <a:pt x="630" y="2155"/>
                      <a:pt x="734" y="2161"/>
                      <a:pt x="838" y="2161"/>
                    </a:cubicBezTo>
                    <a:cubicBezTo>
                      <a:pt x="985" y="2161"/>
                      <a:pt x="1132" y="2150"/>
                      <a:pt x="1279" y="2123"/>
                    </a:cubicBezTo>
                    <a:lnTo>
                      <a:pt x="1279" y="2123"/>
                    </a:lnTo>
                    <a:cubicBezTo>
                      <a:pt x="914" y="2237"/>
                      <a:pt x="571" y="2397"/>
                      <a:pt x="252" y="2603"/>
                    </a:cubicBezTo>
                    <a:cubicBezTo>
                      <a:pt x="183" y="2648"/>
                      <a:pt x="115" y="2694"/>
                      <a:pt x="69" y="2739"/>
                    </a:cubicBezTo>
                    <a:cubicBezTo>
                      <a:pt x="23" y="2808"/>
                      <a:pt x="1" y="2899"/>
                      <a:pt x="46" y="2968"/>
                    </a:cubicBezTo>
                    <a:cubicBezTo>
                      <a:pt x="95" y="3065"/>
                      <a:pt x="190" y="3093"/>
                      <a:pt x="289" y="3093"/>
                    </a:cubicBezTo>
                    <a:cubicBezTo>
                      <a:pt x="330" y="3093"/>
                      <a:pt x="372" y="3088"/>
                      <a:pt x="411" y="3082"/>
                    </a:cubicBezTo>
                    <a:cubicBezTo>
                      <a:pt x="845" y="3036"/>
                      <a:pt x="1256" y="2968"/>
                      <a:pt x="1667" y="2831"/>
                    </a:cubicBezTo>
                    <a:lnTo>
                      <a:pt x="1667" y="2831"/>
                    </a:lnTo>
                    <a:cubicBezTo>
                      <a:pt x="1325" y="3036"/>
                      <a:pt x="1005" y="3242"/>
                      <a:pt x="685" y="3470"/>
                    </a:cubicBezTo>
                    <a:cubicBezTo>
                      <a:pt x="640" y="3493"/>
                      <a:pt x="594" y="3538"/>
                      <a:pt x="548" y="3607"/>
                    </a:cubicBezTo>
                    <a:cubicBezTo>
                      <a:pt x="503" y="3652"/>
                      <a:pt x="503" y="3744"/>
                      <a:pt x="526" y="3812"/>
                    </a:cubicBezTo>
                    <a:cubicBezTo>
                      <a:pt x="571" y="3873"/>
                      <a:pt x="647" y="3893"/>
                      <a:pt x="734" y="3893"/>
                    </a:cubicBezTo>
                    <a:cubicBezTo>
                      <a:pt x="777" y="3893"/>
                      <a:pt x="822" y="3888"/>
                      <a:pt x="868" y="3881"/>
                    </a:cubicBezTo>
                    <a:cubicBezTo>
                      <a:pt x="1347" y="3789"/>
                      <a:pt x="1827" y="3630"/>
                      <a:pt x="2283" y="3493"/>
                    </a:cubicBezTo>
                    <a:lnTo>
                      <a:pt x="2283" y="3493"/>
                    </a:lnTo>
                    <a:cubicBezTo>
                      <a:pt x="2101" y="3675"/>
                      <a:pt x="1918" y="3904"/>
                      <a:pt x="1735" y="4086"/>
                    </a:cubicBezTo>
                    <a:cubicBezTo>
                      <a:pt x="1644" y="4177"/>
                      <a:pt x="1553" y="4314"/>
                      <a:pt x="1644" y="4406"/>
                    </a:cubicBezTo>
                    <a:cubicBezTo>
                      <a:pt x="1673" y="4444"/>
                      <a:pt x="1714" y="4458"/>
                      <a:pt x="1759" y="4458"/>
                    </a:cubicBezTo>
                    <a:cubicBezTo>
                      <a:pt x="1820" y="4458"/>
                      <a:pt x="1888" y="4432"/>
                      <a:pt x="1941" y="4406"/>
                    </a:cubicBezTo>
                    <a:cubicBezTo>
                      <a:pt x="3014" y="3949"/>
                      <a:pt x="4109" y="3447"/>
                      <a:pt x="4908" y="2603"/>
                    </a:cubicBezTo>
                    <a:cubicBezTo>
                      <a:pt x="4543" y="2146"/>
                      <a:pt x="4406" y="1575"/>
                      <a:pt x="4292" y="1028"/>
                    </a:cubicBezTo>
                    <a:cubicBezTo>
                      <a:pt x="4269" y="868"/>
                      <a:pt x="4292" y="640"/>
                      <a:pt x="4360" y="503"/>
                    </a:cubicBezTo>
                    <a:cubicBezTo>
                      <a:pt x="3698" y="434"/>
                      <a:pt x="3059" y="274"/>
                      <a:pt x="2420" y="69"/>
                    </a:cubicBezTo>
                    <a:cubicBezTo>
                      <a:pt x="2329" y="23"/>
                      <a:pt x="2215" y="0"/>
                      <a:pt x="2123"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67"/>
              <p:cNvSpPr/>
              <p:nvPr/>
            </p:nvSpPr>
            <p:spPr>
              <a:xfrm>
                <a:off x="792775" y="4017875"/>
                <a:ext cx="368075" cy="346450"/>
              </a:xfrm>
              <a:custGeom>
                <a:avLst/>
                <a:gdLst/>
                <a:ahLst/>
                <a:cxnLst/>
                <a:rect l="l" t="t" r="r" b="b"/>
                <a:pathLst>
                  <a:path w="14723" h="13858" extrusionOk="0">
                    <a:moveTo>
                      <a:pt x="13307" y="0"/>
                    </a:moveTo>
                    <a:cubicBezTo>
                      <a:pt x="13102" y="594"/>
                      <a:pt x="12554" y="936"/>
                      <a:pt x="12075" y="1324"/>
                    </a:cubicBezTo>
                    <a:cubicBezTo>
                      <a:pt x="11230" y="2009"/>
                      <a:pt x="10591" y="2922"/>
                      <a:pt x="9975" y="3835"/>
                    </a:cubicBezTo>
                    <a:cubicBezTo>
                      <a:pt x="8879" y="5387"/>
                      <a:pt x="8651" y="6254"/>
                      <a:pt x="7555" y="7829"/>
                    </a:cubicBezTo>
                    <a:cubicBezTo>
                      <a:pt x="6414" y="9495"/>
                      <a:pt x="3036" y="10089"/>
                      <a:pt x="890" y="10500"/>
                    </a:cubicBezTo>
                    <a:lnTo>
                      <a:pt x="799" y="10500"/>
                    </a:lnTo>
                    <a:cubicBezTo>
                      <a:pt x="731" y="10523"/>
                      <a:pt x="662" y="10545"/>
                      <a:pt x="594" y="10545"/>
                    </a:cubicBezTo>
                    <a:cubicBezTo>
                      <a:pt x="457" y="10568"/>
                      <a:pt x="297" y="10614"/>
                      <a:pt x="183" y="10705"/>
                    </a:cubicBezTo>
                    <a:cubicBezTo>
                      <a:pt x="46" y="10819"/>
                      <a:pt x="0" y="10979"/>
                      <a:pt x="0" y="11162"/>
                    </a:cubicBezTo>
                    <a:cubicBezTo>
                      <a:pt x="0" y="11207"/>
                      <a:pt x="0" y="11230"/>
                      <a:pt x="0" y="11276"/>
                    </a:cubicBezTo>
                    <a:cubicBezTo>
                      <a:pt x="0" y="11367"/>
                      <a:pt x="23" y="11458"/>
                      <a:pt x="46" y="11527"/>
                    </a:cubicBezTo>
                    <a:cubicBezTo>
                      <a:pt x="69" y="11710"/>
                      <a:pt x="91" y="11892"/>
                      <a:pt x="137" y="12052"/>
                    </a:cubicBezTo>
                    <a:cubicBezTo>
                      <a:pt x="137" y="12098"/>
                      <a:pt x="137" y="12143"/>
                      <a:pt x="137" y="12166"/>
                    </a:cubicBezTo>
                    <a:cubicBezTo>
                      <a:pt x="183" y="12326"/>
                      <a:pt x="206" y="12486"/>
                      <a:pt x="228" y="12623"/>
                    </a:cubicBezTo>
                    <a:cubicBezTo>
                      <a:pt x="251" y="12714"/>
                      <a:pt x="251" y="12782"/>
                      <a:pt x="274" y="12874"/>
                    </a:cubicBezTo>
                    <a:cubicBezTo>
                      <a:pt x="274" y="12896"/>
                      <a:pt x="297" y="12942"/>
                      <a:pt x="297" y="12988"/>
                    </a:cubicBezTo>
                    <a:cubicBezTo>
                      <a:pt x="320" y="13125"/>
                      <a:pt x="365" y="13262"/>
                      <a:pt x="434" y="13399"/>
                    </a:cubicBezTo>
                    <a:cubicBezTo>
                      <a:pt x="502" y="13490"/>
                      <a:pt x="571" y="13581"/>
                      <a:pt x="639" y="13650"/>
                    </a:cubicBezTo>
                    <a:cubicBezTo>
                      <a:pt x="662" y="13673"/>
                      <a:pt x="708" y="13695"/>
                      <a:pt x="731" y="13718"/>
                    </a:cubicBezTo>
                    <a:cubicBezTo>
                      <a:pt x="822" y="13787"/>
                      <a:pt x="936" y="13832"/>
                      <a:pt x="1050" y="13855"/>
                    </a:cubicBezTo>
                    <a:cubicBezTo>
                      <a:pt x="1070" y="13857"/>
                      <a:pt x="1089" y="13858"/>
                      <a:pt x="1108" y="13858"/>
                    </a:cubicBezTo>
                    <a:cubicBezTo>
                      <a:pt x="1316" y="13858"/>
                      <a:pt x="1514" y="13748"/>
                      <a:pt x="1598" y="13581"/>
                    </a:cubicBezTo>
                    <a:cubicBezTo>
                      <a:pt x="1621" y="13536"/>
                      <a:pt x="1644" y="13490"/>
                      <a:pt x="1644" y="13444"/>
                    </a:cubicBezTo>
                    <a:lnTo>
                      <a:pt x="1666" y="13444"/>
                    </a:lnTo>
                    <a:cubicBezTo>
                      <a:pt x="1949" y="13455"/>
                      <a:pt x="2230" y="13461"/>
                      <a:pt x="2510" y="13461"/>
                    </a:cubicBezTo>
                    <a:cubicBezTo>
                      <a:pt x="3968" y="13461"/>
                      <a:pt x="5389" y="13306"/>
                      <a:pt x="6825" y="12942"/>
                    </a:cubicBezTo>
                    <a:cubicBezTo>
                      <a:pt x="7555" y="12782"/>
                      <a:pt x="9153" y="11846"/>
                      <a:pt x="9769" y="11436"/>
                    </a:cubicBezTo>
                    <a:cubicBezTo>
                      <a:pt x="10523" y="10933"/>
                      <a:pt x="11070" y="10226"/>
                      <a:pt x="11618" y="9518"/>
                    </a:cubicBezTo>
                    <a:cubicBezTo>
                      <a:pt x="12691" y="8149"/>
                      <a:pt x="12874" y="7487"/>
                      <a:pt x="13924" y="6117"/>
                    </a:cubicBezTo>
                    <a:cubicBezTo>
                      <a:pt x="14266" y="5661"/>
                      <a:pt x="14631" y="5159"/>
                      <a:pt x="14677" y="4588"/>
                    </a:cubicBezTo>
                    <a:cubicBezTo>
                      <a:pt x="14723" y="4132"/>
                      <a:pt x="14563" y="3675"/>
                      <a:pt x="14403" y="3241"/>
                    </a:cubicBezTo>
                    <a:cubicBezTo>
                      <a:pt x="13992" y="2191"/>
                      <a:pt x="13695" y="1073"/>
                      <a:pt x="1330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67"/>
              <p:cNvSpPr/>
              <p:nvPr/>
            </p:nvSpPr>
            <p:spPr>
              <a:xfrm>
                <a:off x="812750" y="4280350"/>
                <a:ext cx="21700" cy="77075"/>
              </a:xfrm>
              <a:custGeom>
                <a:avLst/>
                <a:gdLst/>
                <a:ahLst/>
                <a:cxnLst/>
                <a:rect l="l" t="t" r="r" b="b"/>
                <a:pathLst>
                  <a:path w="868" h="3083" extrusionOk="0">
                    <a:moveTo>
                      <a:pt x="0" y="1"/>
                    </a:moveTo>
                    <a:cubicBezTo>
                      <a:pt x="23" y="115"/>
                      <a:pt x="23" y="229"/>
                      <a:pt x="46" y="343"/>
                    </a:cubicBezTo>
                    <a:cubicBezTo>
                      <a:pt x="69" y="366"/>
                      <a:pt x="69" y="412"/>
                      <a:pt x="91" y="457"/>
                    </a:cubicBezTo>
                    <a:cubicBezTo>
                      <a:pt x="114" y="663"/>
                      <a:pt x="160" y="868"/>
                      <a:pt x="228" y="1051"/>
                    </a:cubicBezTo>
                    <a:cubicBezTo>
                      <a:pt x="228" y="1096"/>
                      <a:pt x="228" y="1142"/>
                      <a:pt x="251" y="1188"/>
                    </a:cubicBezTo>
                    <a:cubicBezTo>
                      <a:pt x="274" y="1325"/>
                      <a:pt x="320" y="1484"/>
                      <a:pt x="365" y="1621"/>
                    </a:cubicBezTo>
                    <a:cubicBezTo>
                      <a:pt x="365" y="1667"/>
                      <a:pt x="388" y="1690"/>
                      <a:pt x="388" y="1736"/>
                    </a:cubicBezTo>
                    <a:cubicBezTo>
                      <a:pt x="457" y="1964"/>
                      <a:pt x="525" y="2192"/>
                      <a:pt x="594" y="2420"/>
                    </a:cubicBezTo>
                    <a:cubicBezTo>
                      <a:pt x="594" y="2466"/>
                      <a:pt x="616" y="2512"/>
                      <a:pt x="616" y="2534"/>
                    </a:cubicBezTo>
                    <a:cubicBezTo>
                      <a:pt x="685" y="2717"/>
                      <a:pt x="730" y="2900"/>
                      <a:pt x="799" y="3082"/>
                    </a:cubicBezTo>
                    <a:cubicBezTo>
                      <a:pt x="822" y="3037"/>
                      <a:pt x="822" y="2991"/>
                      <a:pt x="845" y="2945"/>
                    </a:cubicBezTo>
                    <a:lnTo>
                      <a:pt x="867" y="2945"/>
                    </a:lnTo>
                    <a:cubicBezTo>
                      <a:pt x="548" y="1987"/>
                      <a:pt x="297" y="982"/>
                      <a:pt x="9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67"/>
              <p:cNvSpPr/>
              <p:nvPr/>
            </p:nvSpPr>
            <p:spPr>
              <a:xfrm>
                <a:off x="792775" y="4288675"/>
                <a:ext cx="23975" cy="11100"/>
              </a:xfrm>
              <a:custGeom>
                <a:avLst/>
                <a:gdLst/>
                <a:ahLst/>
                <a:cxnLst/>
                <a:rect l="l" t="t" r="r" b="b"/>
                <a:pathLst>
                  <a:path w="959" h="444" extrusionOk="0">
                    <a:moveTo>
                      <a:pt x="888" y="1"/>
                    </a:moveTo>
                    <a:cubicBezTo>
                      <a:pt x="881" y="1"/>
                      <a:pt x="874" y="3"/>
                      <a:pt x="868" y="10"/>
                    </a:cubicBezTo>
                    <a:lnTo>
                      <a:pt x="845" y="10"/>
                    </a:lnTo>
                    <a:cubicBezTo>
                      <a:pt x="571" y="124"/>
                      <a:pt x="297" y="238"/>
                      <a:pt x="0" y="330"/>
                    </a:cubicBezTo>
                    <a:cubicBezTo>
                      <a:pt x="0" y="375"/>
                      <a:pt x="0" y="398"/>
                      <a:pt x="0" y="444"/>
                    </a:cubicBezTo>
                    <a:cubicBezTo>
                      <a:pt x="297" y="353"/>
                      <a:pt x="594" y="238"/>
                      <a:pt x="890" y="124"/>
                    </a:cubicBezTo>
                    <a:cubicBezTo>
                      <a:pt x="890" y="124"/>
                      <a:pt x="890" y="101"/>
                      <a:pt x="913" y="101"/>
                    </a:cubicBezTo>
                    <a:cubicBezTo>
                      <a:pt x="936" y="101"/>
                      <a:pt x="959" y="56"/>
                      <a:pt x="936" y="33"/>
                    </a:cubicBezTo>
                    <a:cubicBezTo>
                      <a:pt x="920" y="17"/>
                      <a:pt x="904" y="1"/>
                      <a:pt x="88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67"/>
              <p:cNvSpPr/>
              <p:nvPr/>
            </p:nvSpPr>
            <p:spPr>
              <a:xfrm>
                <a:off x="796200" y="4306225"/>
                <a:ext cx="24550" cy="15825"/>
              </a:xfrm>
              <a:custGeom>
                <a:avLst/>
                <a:gdLst/>
                <a:ahLst/>
                <a:cxnLst/>
                <a:rect l="l" t="t" r="r" b="b"/>
                <a:pathLst>
                  <a:path w="982" h="633" extrusionOk="0">
                    <a:moveTo>
                      <a:pt x="927" y="1"/>
                    </a:moveTo>
                    <a:cubicBezTo>
                      <a:pt x="913" y="1"/>
                      <a:pt x="900" y="6"/>
                      <a:pt x="890" y="16"/>
                    </a:cubicBezTo>
                    <a:cubicBezTo>
                      <a:pt x="594" y="221"/>
                      <a:pt x="297" y="404"/>
                      <a:pt x="0" y="518"/>
                    </a:cubicBezTo>
                    <a:cubicBezTo>
                      <a:pt x="0" y="564"/>
                      <a:pt x="0" y="609"/>
                      <a:pt x="0" y="632"/>
                    </a:cubicBezTo>
                    <a:cubicBezTo>
                      <a:pt x="320" y="518"/>
                      <a:pt x="639" y="358"/>
                      <a:pt x="913" y="153"/>
                    </a:cubicBezTo>
                    <a:cubicBezTo>
                      <a:pt x="936" y="130"/>
                      <a:pt x="936" y="107"/>
                      <a:pt x="959" y="107"/>
                    </a:cubicBezTo>
                    <a:cubicBezTo>
                      <a:pt x="982" y="84"/>
                      <a:pt x="982" y="61"/>
                      <a:pt x="982" y="39"/>
                    </a:cubicBezTo>
                    <a:cubicBezTo>
                      <a:pt x="968" y="12"/>
                      <a:pt x="947" y="1"/>
                      <a:pt x="92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67"/>
              <p:cNvSpPr/>
              <p:nvPr/>
            </p:nvSpPr>
            <p:spPr>
              <a:xfrm>
                <a:off x="799625" y="4320875"/>
                <a:ext cx="23975" cy="21700"/>
              </a:xfrm>
              <a:custGeom>
                <a:avLst/>
                <a:gdLst/>
                <a:ahLst/>
                <a:cxnLst/>
                <a:rect l="l" t="t" r="r" b="b"/>
                <a:pathLst>
                  <a:path w="959" h="868" extrusionOk="0">
                    <a:moveTo>
                      <a:pt x="890" y="0"/>
                    </a:moveTo>
                    <a:cubicBezTo>
                      <a:pt x="867" y="0"/>
                      <a:pt x="867" y="0"/>
                      <a:pt x="867" y="23"/>
                    </a:cubicBezTo>
                    <a:cubicBezTo>
                      <a:pt x="594" y="297"/>
                      <a:pt x="320" y="525"/>
                      <a:pt x="0" y="754"/>
                    </a:cubicBezTo>
                    <a:cubicBezTo>
                      <a:pt x="0" y="776"/>
                      <a:pt x="23" y="822"/>
                      <a:pt x="23" y="868"/>
                    </a:cubicBezTo>
                    <a:cubicBezTo>
                      <a:pt x="342" y="639"/>
                      <a:pt x="639" y="388"/>
                      <a:pt x="913" y="115"/>
                    </a:cubicBezTo>
                    <a:cubicBezTo>
                      <a:pt x="936" y="115"/>
                      <a:pt x="936" y="92"/>
                      <a:pt x="936" y="92"/>
                    </a:cubicBezTo>
                    <a:cubicBezTo>
                      <a:pt x="959" y="69"/>
                      <a:pt x="959" y="46"/>
                      <a:pt x="936" y="23"/>
                    </a:cubicBezTo>
                    <a:cubicBezTo>
                      <a:pt x="913" y="0"/>
                      <a:pt x="913" y="0"/>
                      <a:pt x="89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67"/>
              <p:cNvSpPr/>
              <p:nvPr/>
            </p:nvSpPr>
            <p:spPr>
              <a:xfrm>
                <a:off x="808750" y="4339850"/>
                <a:ext cx="21700" cy="21000"/>
              </a:xfrm>
              <a:custGeom>
                <a:avLst/>
                <a:gdLst/>
                <a:ahLst/>
                <a:cxnLst/>
                <a:rect l="l" t="t" r="r" b="b"/>
                <a:pathLst>
                  <a:path w="868" h="840" extrusionOk="0">
                    <a:moveTo>
                      <a:pt x="788" y="0"/>
                    </a:moveTo>
                    <a:cubicBezTo>
                      <a:pt x="776" y="0"/>
                      <a:pt x="765" y="6"/>
                      <a:pt x="754" y="17"/>
                    </a:cubicBezTo>
                    <a:cubicBezTo>
                      <a:pt x="754" y="17"/>
                      <a:pt x="754" y="40"/>
                      <a:pt x="754" y="40"/>
                    </a:cubicBezTo>
                    <a:cubicBezTo>
                      <a:pt x="548" y="314"/>
                      <a:pt x="297" y="565"/>
                      <a:pt x="0" y="771"/>
                    </a:cubicBezTo>
                    <a:cubicBezTo>
                      <a:pt x="23" y="794"/>
                      <a:pt x="69" y="816"/>
                      <a:pt x="92" y="839"/>
                    </a:cubicBezTo>
                    <a:cubicBezTo>
                      <a:pt x="366" y="657"/>
                      <a:pt x="594" y="428"/>
                      <a:pt x="776" y="154"/>
                    </a:cubicBezTo>
                    <a:cubicBezTo>
                      <a:pt x="799" y="132"/>
                      <a:pt x="822" y="109"/>
                      <a:pt x="845" y="86"/>
                    </a:cubicBezTo>
                    <a:cubicBezTo>
                      <a:pt x="868" y="63"/>
                      <a:pt x="845" y="40"/>
                      <a:pt x="822" y="17"/>
                    </a:cubicBezTo>
                    <a:cubicBezTo>
                      <a:pt x="811" y="6"/>
                      <a:pt x="799" y="0"/>
                      <a:pt x="7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67"/>
              <p:cNvSpPr/>
              <p:nvPr/>
            </p:nvSpPr>
            <p:spPr>
              <a:xfrm>
                <a:off x="1062100" y="4502325"/>
                <a:ext cx="84475" cy="63375"/>
              </a:xfrm>
              <a:custGeom>
                <a:avLst/>
                <a:gdLst/>
                <a:ahLst/>
                <a:cxnLst/>
                <a:rect l="l" t="t" r="r" b="b"/>
                <a:pathLst>
                  <a:path w="3379" h="2535" extrusionOk="0">
                    <a:moveTo>
                      <a:pt x="1" y="1"/>
                    </a:moveTo>
                    <a:lnTo>
                      <a:pt x="1" y="2534"/>
                    </a:lnTo>
                    <a:lnTo>
                      <a:pt x="3379" y="2534"/>
                    </a:lnTo>
                    <a:lnTo>
                      <a:pt x="3379" y="1"/>
                    </a:ln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67"/>
              <p:cNvSpPr/>
              <p:nvPr/>
            </p:nvSpPr>
            <p:spPr>
              <a:xfrm>
                <a:off x="1062100" y="4513750"/>
                <a:ext cx="84475" cy="10300"/>
              </a:xfrm>
              <a:custGeom>
                <a:avLst/>
                <a:gdLst/>
                <a:ahLst/>
                <a:cxnLst/>
                <a:rect l="l" t="t" r="r" b="b"/>
                <a:pathLst>
                  <a:path w="3379" h="412" extrusionOk="0">
                    <a:moveTo>
                      <a:pt x="3379" y="0"/>
                    </a:moveTo>
                    <a:lnTo>
                      <a:pt x="1" y="69"/>
                    </a:lnTo>
                    <a:lnTo>
                      <a:pt x="1" y="411"/>
                    </a:lnTo>
                    <a:lnTo>
                      <a:pt x="3379" y="206"/>
                    </a:lnTo>
                    <a:lnTo>
                      <a:pt x="3379" y="0"/>
                    </a:ln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67"/>
              <p:cNvSpPr/>
              <p:nvPr/>
            </p:nvSpPr>
            <p:spPr>
              <a:xfrm>
                <a:off x="962825" y="4525025"/>
                <a:ext cx="203725" cy="88025"/>
              </a:xfrm>
              <a:custGeom>
                <a:avLst/>
                <a:gdLst/>
                <a:ahLst/>
                <a:cxnLst/>
                <a:rect l="l" t="t" r="r" b="b"/>
                <a:pathLst>
                  <a:path w="8149" h="3521" extrusionOk="0">
                    <a:moveTo>
                      <a:pt x="4667" y="0"/>
                    </a:moveTo>
                    <a:cubicBezTo>
                      <a:pt x="4394" y="0"/>
                      <a:pt x="4110" y="78"/>
                      <a:pt x="3858" y="188"/>
                    </a:cubicBezTo>
                    <a:cubicBezTo>
                      <a:pt x="3515" y="371"/>
                      <a:pt x="3196" y="622"/>
                      <a:pt x="2876" y="850"/>
                    </a:cubicBezTo>
                    <a:cubicBezTo>
                      <a:pt x="2032" y="1444"/>
                      <a:pt x="1073" y="1855"/>
                      <a:pt x="320" y="2562"/>
                    </a:cubicBezTo>
                    <a:cubicBezTo>
                      <a:pt x="228" y="2631"/>
                      <a:pt x="137" y="2722"/>
                      <a:pt x="91" y="2813"/>
                    </a:cubicBezTo>
                    <a:cubicBezTo>
                      <a:pt x="46" y="2927"/>
                      <a:pt x="46" y="3042"/>
                      <a:pt x="91" y="3156"/>
                    </a:cubicBezTo>
                    <a:cubicBezTo>
                      <a:pt x="46" y="3247"/>
                      <a:pt x="0" y="3430"/>
                      <a:pt x="69" y="3521"/>
                    </a:cubicBezTo>
                    <a:lnTo>
                      <a:pt x="7875" y="3521"/>
                    </a:lnTo>
                    <a:cubicBezTo>
                      <a:pt x="8080" y="3179"/>
                      <a:pt x="8149" y="2745"/>
                      <a:pt x="8057" y="2357"/>
                    </a:cubicBezTo>
                    <a:cubicBezTo>
                      <a:pt x="7966" y="1992"/>
                      <a:pt x="7829" y="1626"/>
                      <a:pt x="7784" y="1238"/>
                    </a:cubicBezTo>
                    <a:cubicBezTo>
                      <a:pt x="7784" y="1056"/>
                      <a:pt x="7784" y="850"/>
                      <a:pt x="7715" y="691"/>
                    </a:cubicBezTo>
                    <a:cubicBezTo>
                      <a:pt x="7640" y="560"/>
                      <a:pt x="7504" y="444"/>
                      <a:pt x="7357" y="444"/>
                    </a:cubicBezTo>
                    <a:cubicBezTo>
                      <a:pt x="7325" y="444"/>
                      <a:pt x="7292" y="450"/>
                      <a:pt x="7259" y="462"/>
                    </a:cubicBezTo>
                    <a:cubicBezTo>
                      <a:pt x="7167" y="508"/>
                      <a:pt x="7099" y="622"/>
                      <a:pt x="7030" y="713"/>
                    </a:cubicBezTo>
                    <a:cubicBezTo>
                      <a:pt x="6831" y="984"/>
                      <a:pt x="6508" y="1130"/>
                      <a:pt x="6188" y="1130"/>
                    </a:cubicBezTo>
                    <a:cubicBezTo>
                      <a:pt x="5994" y="1130"/>
                      <a:pt x="5801" y="1076"/>
                      <a:pt x="5638" y="964"/>
                    </a:cubicBezTo>
                    <a:cubicBezTo>
                      <a:pt x="5706" y="576"/>
                      <a:pt x="5410" y="188"/>
                      <a:pt x="5022" y="51"/>
                    </a:cubicBezTo>
                    <a:cubicBezTo>
                      <a:pt x="4909" y="16"/>
                      <a:pt x="4789" y="0"/>
                      <a:pt x="466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67"/>
              <p:cNvSpPr/>
              <p:nvPr/>
            </p:nvSpPr>
            <p:spPr>
              <a:xfrm>
                <a:off x="1040425" y="4158475"/>
                <a:ext cx="256225" cy="357200"/>
              </a:xfrm>
              <a:custGeom>
                <a:avLst/>
                <a:gdLst/>
                <a:ahLst/>
                <a:cxnLst/>
                <a:rect l="l" t="t" r="r" b="b"/>
                <a:pathLst>
                  <a:path w="10249" h="14288" extrusionOk="0">
                    <a:moveTo>
                      <a:pt x="3149" y="0"/>
                    </a:moveTo>
                    <a:cubicBezTo>
                      <a:pt x="2451" y="0"/>
                      <a:pt x="1747" y="198"/>
                      <a:pt x="1233" y="653"/>
                    </a:cubicBezTo>
                    <a:cubicBezTo>
                      <a:pt x="480" y="1338"/>
                      <a:pt x="0" y="2593"/>
                      <a:pt x="137" y="3598"/>
                    </a:cubicBezTo>
                    <a:lnTo>
                      <a:pt x="388" y="12340"/>
                    </a:lnTo>
                    <a:cubicBezTo>
                      <a:pt x="297" y="12819"/>
                      <a:pt x="274" y="13253"/>
                      <a:pt x="183" y="13732"/>
                    </a:cubicBezTo>
                    <a:cubicBezTo>
                      <a:pt x="160" y="13869"/>
                      <a:pt x="137" y="14006"/>
                      <a:pt x="206" y="14120"/>
                    </a:cubicBezTo>
                    <a:cubicBezTo>
                      <a:pt x="278" y="14247"/>
                      <a:pt x="422" y="14287"/>
                      <a:pt x="570" y="14287"/>
                    </a:cubicBezTo>
                    <a:cubicBezTo>
                      <a:pt x="609" y="14287"/>
                      <a:pt x="647" y="14285"/>
                      <a:pt x="685" y="14280"/>
                    </a:cubicBezTo>
                    <a:cubicBezTo>
                      <a:pt x="1575" y="14280"/>
                      <a:pt x="2466" y="14280"/>
                      <a:pt x="3333" y="14257"/>
                    </a:cubicBezTo>
                    <a:cubicBezTo>
                      <a:pt x="3379" y="14257"/>
                      <a:pt x="3424" y="14234"/>
                      <a:pt x="3447" y="14234"/>
                    </a:cubicBezTo>
                    <a:cubicBezTo>
                      <a:pt x="3812" y="14234"/>
                      <a:pt x="4177" y="14211"/>
                      <a:pt x="4543" y="14211"/>
                    </a:cubicBezTo>
                    <a:lnTo>
                      <a:pt x="4543" y="5287"/>
                    </a:lnTo>
                    <a:cubicBezTo>
                      <a:pt x="5387" y="5812"/>
                      <a:pt x="6186" y="6200"/>
                      <a:pt x="7190" y="6405"/>
                    </a:cubicBezTo>
                    <a:cubicBezTo>
                      <a:pt x="7501" y="6478"/>
                      <a:pt x="7825" y="6527"/>
                      <a:pt x="8145" y="6527"/>
                    </a:cubicBezTo>
                    <a:cubicBezTo>
                      <a:pt x="8530" y="6527"/>
                      <a:pt x="8908" y="6455"/>
                      <a:pt x="9245" y="6268"/>
                    </a:cubicBezTo>
                    <a:cubicBezTo>
                      <a:pt x="9861" y="5903"/>
                      <a:pt x="10249" y="5195"/>
                      <a:pt x="10249" y="4465"/>
                    </a:cubicBezTo>
                    <a:cubicBezTo>
                      <a:pt x="10249" y="3757"/>
                      <a:pt x="10066" y="2936"/>
                      <a:pt x="9473" y="2570"/>
                    </a:cubicBezTo>
                    <a:cubicBezTo>
                      <a:pt x="8263" y="1840"/>
                      <a:pt x="7008" y="1224"/>
                      <a:pt x="5730" y="676"/>
                    </a:cubicBezTo>
                    <a:cubicBezTo>
                      <a:pt x="4999" y="356"/>
                      <a:pt x="4246" y="82"/>
                      <a:pt x="3470" y="14"/>
                    </a:cubicBezTo>
                    <a:cubicBezTo>
                      <a:pt x="3363" y="5"/>
                      <a:pt x="3256" y="0"/>
                      <a:pt x="314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67"/>
              <p:cNvSpPr/>
              <p:nvPr/>
            </p:nvSpPr>
            <p:spPr>
              <a:xfrm>
                <a:off x="1123725" y="4372800"/>
                <a:ext cx="2875" cy="142100"/>
              </a:xfrm>
              <a:custGeom>
                <a:avLst/>
                <a:gdLst/>
                <a:ahLst/>
                <a:cxnLst/>
                <a:rect l="l" t="t" r="r" b="b"/>
                <a:pathLst>
                  <a:path w="115" h="5684" extrusionOk="0">
                    <a:moveTo>
                      <a:pt x="69" y="0"/>
                    </a:moveTo>
                    <a:cubicBezTo>
                      <a:pt x="47" y="0"/>
                      <a:pt x="1" y="23"/>
                      <a:pt x="1" y="46"/>
                    </a:cubicBezTo>
                    <a:lnTo>
                      <a:pt x="1" y="5684"/>
                    </a:lnTo>
                    <a:cubicBezTo>
                      <a:pt x="47" y="5684"/>
                      <a:pt x="92" y="5661"/>
                      <a:pt x="115" y="5661"/>
                    </a:cubicBezTo>
                    <a:lnTo>
                      <a:pt x="115" y="46"/>
                    </a:lnTo>
                    <a:cubicBezTo>
                      <a:pt x="115" y="23"/>
                      <a:pt x="92" y="0"/>
                      <a:pt x="6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67"/>
              <p:cNvSpPr/>
              <p:nvPr/>
            </p:nvSpPr>
            <p:spPr>
              <a:xfrm>
                <a:off x="1517475" y="4436700"/>
                <a:ext cx="112425" cy="90775"/>
              </a:xfrm>
              <a:custGeom>
                <a:avLst/>
                <a:gdLst/>
                <a:ahLst/>
                <a:cxnLst/>
                <a:rect l="l" t="t" r="r" b="b"/>
                <a:pathLst>
                  <a:path w="4497" h="3631" extrusionOk="0">
                    <a:moveTo>
                      <a:pt x="343" y="1"/>
                    </a:moveTo>
                    <a:lnTo>
                      <a:pt x="0" y="3356"/>
                    </a:lnTo>
                    <a:lnTo>
                      <a:pt x="4132" y="3630"/>
                    </a:lnTo>
                    <a:lnTo>
                      <a:pt x="4497" y="275"/>
                    </a:lnTo>
                    <a:lnTo>
                      <a:pt x="343" y="1"/>
                    </a:ln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67"/>
              <p:cNvSpPr/>
              <p:nvPr/>
            </p:nvSpPr>
            <p:spPr>
              <a:xfrm>
                <a:off x="1541425" y="4439000"/>
                <a:ext cx="28575" cy="83900"/>
              </a:xfrm>
              <a:custGeom>
                <a:avLst/>
                <a:gdLst/>
                <a:ahLst/>
                <a:cxnLst/>
                <a:rect l="l" t="t" r="r" b="b"/>
                <a:pathLst>
                  <a:path w="1143" h="3356" extrusionOk="0">
                    <a:moveTo>
                      <a:pt x="960" y="0"/>
                    </a:moveTo>
                    <a:lnTo>
                      <a:pt x="1" y="3333"/>
                    </a:lnTo>
                    <a:lnTo>
                      <a:pt x="480" y="3356"/>
                    </a:lnTo>
                    <a:lnTo>
                      <a:pt x="1142" y="23"/>
                    </a:lnTo>
                    <a:lnTo>
                      <a:pt x="960" y="0"/>
                    </a:lnTo>
                    <a:close/>
                  </a:path>
                </a:pathLst>
              </a:custGeom>
              <a:solidFill>
                <a:srgbClr val="191919">
                  <a:alpha val="1606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67"/>
              <p:cNvSpPr/>
              <p:nvPr/>
            </p:nvSpPr>
            <p:spPr>
              <a:xfrm>
                <a:off x="1526025" y="4430925"/>
                <a:ext cx="156375" cy="182125"/>
              </a:xfrm>
              <a:custGeom>
                <a:avLst/>
                <a:gdLst/>
                <a:ahLst/>
                <a:cxnLst/>
                <a:rect l="l" t="t" r="r" b="b"/>
                <a:pathLst>
                  <a:path w="6255" h="7285" extrusionOk="0">
                    <a:moveTo>
                      <a:pt x="3606" y="1"/>
                    </a:moveTo>
                    <a:cubicBezTo>
                      <a:pt x="3437" y="1"/>
                      <a:pt x="3265" y="111"/>
                      <a:pt x="3265" y="278"/>
                    </a:cubicBezTo>
                    <a:cubicBezTo>
                      <a:pt x="3242" y="415"/>
                      <a:pt x="3333" y="506"/>
                      <a:pt x="3379" y="597"/>
                    </a:cubicBezTo>
                    <a:cubicBezTo>
                      <a:pt x="3630" y="1076"/>
                      <a:pt x="3447" y="1693"/>
                      <a:pt x="2991" y="1967"/>
                    </a:cubicBezTo>
                    <a:cubicBezTo>
                      <a:pt x="2866" y="1878"/>
                      <a:pt x="2714" y="1837"/>
                      <a:pt x="2558" y="1837"/>
                    </a:cubicBezTo>
                    <a:cubicBezTo>
                      <a:pt x="2315" y="1837"/>
                      <a:pt x="2062" y="1936"/>
                      <a:pt x="1895" y="2104"/>
                    </a:cubicBezTo>
                    <a:cubicBezTo>
                      <a:pt x="1598" y="2400"/>
                      <a:pt x="1507" y="2811"/>
                      <a:pt x="1484" y="3199"/>
                    </a:cubicBezTo>
                    <a:cubicBezTo>
                      <a:pt x="1484" y="3610"/>
                      <a:pt x="1576" y="3998"/>
                      <a:pt x="1621" y="4386"/>
                    </a:cubicBezTo>
                    <a:cubicBezTo>
                      <a:pt x="1644" y="4523"/>
                      <a:pt x="1667" y="4683"/>
                      <a:pt x="1690" y="4820"/>
                    </a:cubicBezTo>
                    <a:cubicBezTo>
                      <a:pt x="1690" y="4980"/>
                      <a:pt x="1713" y="5162"/>
                      <a:pt x="1735" y="5322"/>
                    </a:cubicBezTo>
                    <a:cubicBezTo>
                      <a:pt x="1233" y="5619"/>
                      <a:pt x="731" y="5915"/>
                      <a:pt x="320" y="6303"/>
                    </a:cubicBezTo>
                    <a:cubicBezTo>
                      <a:pt x="229" y="6372"/>
                      <a:pt x="160" y="6463"/>
                      <a:pt x="92" y="6555"/>
                    </a:cubicBezTo>
                    <a:cubicBezTo>
                      <a:pt x="46" y="6669"/>
                      <a:pt x="46" y="6783"/>
                      <a:pt x="92" y="6897"/>
                    </a:cubicBezTo>
                    <a:cubicBezTo>
                      <a:pt x="46" y="6988"/>
                      <a:pt x="1" y="7171"/>
                      <a:pt x="69" y="7262"/>
                    </a:cubicBezTo>
                    <a:lnTo>
                      <a:pt x="1964" y="7262"/>
                    </a:lnTo>
                    <a:cubicBezTo>
                      <a:pt x="1964" y="7262"/>
                      <a:pt x="1964" y="7285"/>
                      <a:pt x="1964" y="7285"/>
                    </a:cubicBezTo>
                    <a:lnTo>
                      <a:pt x="3173" y="7285"/>
                    </a:lnTo>
                    <a:lnTo>
                      <a:pt x="4680" y="4249"/>
                    </a:lnTo>
                    <a:lnTo>
                      <a:pt x="4908" y="3793"/>
                    </a:lnTo>
                    <a:lnTo>
                      <a:pt x="6255" y="1099"/>
                    </a:lnTo>
                    <a:cubicBezTo>
                      <a:pt x="6049" y="780"/>
                      <a:pt x="5684" y="506"/>
                      <a:pt x="5319" y="437"/>
                    </a:cubicBezTo>
                    <a:cubicBezTo>
                      <a:pt x="4931" y="346"/>
                      <a:pt x="4543" y="300"/>
                      <a:pt x="4178" y="163"/>
                    </a:cubicBezTo>
                    <a:cubicBezTo>
                      <a:pt x="4018" y="95"/>
                      <a:pt x="3835" y="4"/>
                      <a:pt x="3653" y="4"/>
                    </a:cubicBezTo>
                    <a:cubicBezTo>
                      <a:pt x="3637" y="2"/>
                      <a:pt x="3622" y="1"/>
                      <a:pt x="36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67"/>
              <p:cNvSpPr/>
              <p:nvPr/>
            </p:nvSpPr>
            <p:spPr>
              <a:xfrm>
                <a:off x="1140850" y="4241550"/>
                <a:ext cx="427425" cy="297200"/>
              </a:xfrm>
              <a:custGeom>
                <a:avLst/>
                <a:gdLst/>
                <a:ahLst/>
                <a:cxnLst/>
                <a:rect l="l" t="t" r="r" b="b"/>
                <a:pathLst>
                  <a:path w="17097" h="11888" extrusionOk="0">
                    <a:moveTo>
                      <a:pt x="15727" y="1"/>
                    </a:moveTo>
                    <a:cubicBezTo>
                      <a:pt x="13582" y="160"/>
                      <a:pt x="11368" y="366"/>
                      <a:pt x="9268" y="754"/>
                    </a:cubicBezTo>
                    <a:cubicBezTo>
                      <a:pt x="8126" y="982"/>
                      <a:pt x="6985" y="1256"/>
                      <a:pt x="5981" y="1872"/>
                    </a:cubicBezTo>
                    <a:cubicBezTo>
                      <a:pt x="5524" y="2146"/>
                      <a:pt x="5022" y="2603"/>
                      <a:pt x="4634" y="2945"/>
                    </a:cubicBezTo>
                    <a:cubicBezTo>
                      <a:pt x="3310" y="4086"/>
                      <a:pt x="2078" y="5319"/>
                      <a:pt x="959" y="6643"/>
                    </a:cubicBezTo>
                    <a:cubicBezTo>
                      <a:pt x="480" y="7191"/>
                      <a:pt x="1" y="7853"/>
                      <a:pt x="69" y="8583"/>
                    </a:cubicBezTo>
                    <a:cubicBezTo>
                      <a:pt x="115" y="9108"/>
                      <a:pt x="411" y="9564"/>
                      <a:pt x="822" y="9884"/>
                    </a:cubicBezTo>
                    <a:cubicBezTo>
                      <a:pt x="1233" y="10181"/>
                      <a:pt x="1713" y="10363"/>
                      <a:pt x="2215" y="10523"/>
                    </a:cubicBezTo>
                    <a:cubicBezTo>
                      <a:pt x="3379" y="10843"/>
                      <a:pt x="4589" y="10980"/>
                      <a:pt x="5798" y="11117"/>
                    </a:cubicBezTo>
                    <a:cubicBezTo>
                      <a:pt x="8313" y="11377"/>
                      <a:pt x="10933" y="11887"/>
                      <a:pt x="13488" y="11887"/>
                    </a:cubicBezTo>
                    <a:cubicBezTo>
                      <a:pt x="14296" y="11887"/>
                      <a:pt x="15097" y="11836"/>
                      <a:pt x="15887" y="11710"/>
                    </a:cubicBezTo>
                    <a:cubicBezTo>
                      <a:pt x="16229" y="10477"/>
                      <a:pt x="16640" y="9154"/>
                      <a:pt x="16983" y="7898"/>
                    </a:cubicBezTo>
                    <a:cubicBezTo>
                      <a:pt x="17005" y="7875"/>
                      <a:pt x="17005" y="7830"/>
                      <a:pt x="17028" y="7807"/>
                    </a:cubicBezTo>
                    <a:cubicBezTo>
                      <a:pt x="17051" y="7693"/>
                      <a:pt x="17074" y="7601"/>
                      <a:pt x="17097" y="7510"/>
                    </a:cubicBezTo>
                    <a:cubicBezTo>
                      <a:pt x="15567" y="7373"/>
                      <a:pt x="13901" y="6871"/>
                      <a:pt x="12372" y="6848"/>
                    </a:cubicBezTo>
                    <a:cubicBezTo>
                      <a:pt x="12372" y="6825"/>
                      <a:pt x="12395" y="6825"/>
                      <a:pt x="12395" y="6825"/>
                    </a:cubicBezTo>
                    <a:cubicBezTo>
                      <a:pt x="12463" y="6780"/>
                      <a:pt x="12532" y="6757"/>
                      <a:pt x="12623" y="6711"/>
                    </a:cubicBezTo>
                    <a:cubicBezTo>
                      <a:pt x="13422" y="6278"/>
                      <a:pt x="14221" y="5821"/>
                      <a:pt x="14906" y="5250"/>
                    </a:cubicBezTo>
                    <a:cubicBezTo>
                      <a:pt x="15682" y="4589"/>
                      <a:pt x="16321" y="3744"/>
                      <a:pt x="16526" y="2763"/>
                    </a:cubicBezTo>
                    <a:cubicBezTo>
                      <a:pt x="16754" y="1781"/>
                      <a:pt x="16481" y="640"/>
                      <a:pt x="15727"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67"/>
              <p:cNvSpPr/>
              <p:nvPr/>
            </p:nvSpPr>
            <p:spPr>
              <a:xfrm>
                <a:off x="1336575" y="4272950"/>
                <a:ext cx="230000" cy="166075"/>
              </a:xfrm>
              <a:custGeom>
                <a:avLst/>
                <a:gdLst/>
                <a:ahLst/>
                <a:cxnLst/>
                <a:rect l="l" t="t" r="r" b="b"/>
                <a:pathLst>
                  <a:path w="9200" h="6643" extrusionOk="0">
                    <a:moveTo>
                      <a:pt x="6894" y="0"/>
                    </a:moveTo>
                    <a:cubicBezTo>
                      <a:pt x="6871" y="0"/>
                      <a:pt x="6848" y="0"/>
                      <a:pt x="6825" y="23"/>
                    </a:cubicBezTo>
                    <a:cubicBezTo>
                      <a:pt x="6209" y="1392"/>
                      <a:pt x="4863" y="2283"/>
                      <a:pt x="3904" y="2830"/>
                    </a:cubicBezTo>
                    <a:cubicBezTo>
                      <a:pt x="3584" y="3013"/>
                      <a:pt x="3265" y="3173"/>
                      <a:pt x="2945" y="3355"/>
                    </a:cubicBezTo>
                    <a:cubicBezTo>
                      <a:pt x="2078" y="3835"/>
                      <a:pt x="1142" y="4314"/>
                      <a:pt x="366" y="4999"/>
                    </a:cubicBezTo>
                    <a:cubicBezTo>
                      <a:pt x="206" y="5159"/>
                      <a:pt x="1" y="5364"/>
                      <a:pt x="1" y="5638"/>
                    </a:cubicBezTo>
                    <a:cubicBezTo>
                      <a:pt x="24" y="5980"/>
                      <a:pt x="412" y="6163"/>
                      <a:pt x="640" y="6231"/>
                    </a:cubicBezTo>
                    <a:cubicBezTo>
                      <a:pt x="1301" y="6464"/>
                      <a:pt x="2004" y="6514"/>
                      <a:pt x="2694" y="6514"/>
                    </a:cubicBezTo>
                    <a:cubicBezTo>
                      <a:pt x="2886" y="6514"/>
                      <a:pt x="3076" y="6510"/>
                      <a:pt x="3265" y="6505"/>
                    </a:cubicBezTo>
                    <a:lnTo>
                      <a:pt x="3333" y="6505"/>
                    </a:lnTo>
                    <a:cubicBezTo>
                      <a:pt x="5273" y="6505"/>
                      <a:pt x="7236" y="6551"/>
                      <a:pt x="9154" y="6642"/>
                    </a:cubicBezTo>
                    <a:cubicBezTo>
                      <a:pt x="9176" y="6619"/>
                      <a:pt x="9176" y="6574"/>
                      <a:pt x="9199" y="6551"/>
                    </a:cubicBezTo>
                    <a:cubicBezTo>
                      <a:pt x="7583" y="6456"/>
                      <a:pt x="5950" y="6408"/>
                      <a:pt x="4315" y="6408"/>
                    </a:cubicBezTo>
                    <a:cubicBezTo>
                      <a:pt x="3988" y="6408"/>
                      <a:pt x="3660" y="6410"/>
                      <a:pt x="3333" y="6414"/>
                    </a:cubicBezTo>
                    <a:lnTo>
                      <a:pt x="3265" y="6414"/>
                    </a:lnTo>
                    <a:cubicBezTo>
                      <a:pt x="2397" y="6414"/>
                      <a:pt x="1507" y="6414"/>
                      <a:pt x="685" y="6117"/>
                    </a:cubicBezTo>
                    <a:cubicBezTo>
                      <a:pt x="480" y="6049"/>
                      <a:pt x="138" y="5912"/>
                      <a:pt x="115" y="5615"/>
                    </a:cubicBezTo>
                    <a:cubicBezTo>
                      <a:pt x="115" y="5410"/>
                      <a:pt x="297" y="5227"/>
                      <a:pt x="457" y="5067"/>
                    </a:cubicBezTo>
                    <a:cubicBezTo>
                      <a:pt x="1210" y="4405"/>
                      <a:pt x="2123" y="3926"/>
                      <a:pt x="3014" y="3447"/>
                    </a:cubicBezTo>
                    <a:cubicBezTo>
                      <a:pt x="3333" y="3287"/>
                      <a:pt x="3653" y="3104"/>
                      <a:pt x="3972" y="2922"/>
                    </a:cubicBezTo>
                    <a:cubicBezTo>
                      <a:pt x="4931" y="2374"/>
                      <a:pt x="6300" y="1461"/>
                      <a:pt x="6940" y="69"/>
                    </a:cubicBezTo>
                    <a:cubicBezTo>
                      <a:pt x="6940" y="46"/>
                      <a:pt x="6940" y="23"/>
                      <a:pt x="689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67"/>
              <p:cNvSpPr/>
              <p:nvPr/>
            </p:nvSpPr>
            <p:spPr>
              <a:xfrm>
                <a:off x="1365100" y="4408175"/>
                <a:ext cx="91350" cy="4025"/>
              </a:xfrm>
              <a:custGeom>
                <a:avLst/>
                <a:gdLst/>
                <a:ahLst/>
                <a:cxnLst/>
                <a:rect l="l" t="t" r="r" b="b"/>
                <a:pathLst>
                  <a:path w="3654" h="161" extrusionOk="0">
                    <a:moveTo>
                      <a:pt x="69" y="1"/>
                    </a:moveTo>
                    <a:cubicBezTo>
                      <a:pt x="47" y="1"/>
                      <a:pt x="1" y="23"/>
                      <a:pt x="1" y="46"/>
                    </a:cubicBezTo>
                    <a:cubicBezTo>
                      <a:pt x="1" y="69"/>
                      <a:pt x="24" y="115"/>
                      <a:pt x="69" y="115"/>
                    </a:cubicBezTo>
                    <a:cubicBezTo>
                      <a:pt x="914" y="138"/>
                      <a:pt x="1781" y="160"/>
                      <a:pt x="2626" y="160"/>
                    </a:cubicBezTo>
                    <a:lnTo>
                      <a:pt x="3425" y="160"/>
                    </a:lnTo>
                    <a:cubicBezTo>
                      <a:pt x="3493" y="115"/>
                      <a:pt x="3562" y="92"/>
                      <a:pt x="3653" y="46"/>
                    </a:cubicBezTo>
                    <a:lnTo>
                      <a:pt x="3653" y="46"/>
                    </a:lnTo>
                    <a:cubicBezTo>
                      <a:pt x="3335" y="52"/>
                      <a:pt x="3015" y="55"/>
                      <a:pt x="2695" y="55"/>
                    </a:cubicBezTo>
                    <a:cubicBezTo>
                      <a:pt x="1819" y="55"/>
                      <a:pt x="938" y="34"/>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67"/>
              <p:cNvSpPr/>
              <p:nvPr/>
            </p:nvSpPr>
            <p:spPr>
              <a:xfrm>
                <a:off x="1397075" y="4388550"/>
                <a:ext cx="43375" cy="20800"/>
              </a:xfrm>
              <a:custGeom>
                <a:avLst/>
                <a:gdLst/>
                <a:ahLst/>
                <a:cxnLst/>
                <a:rect l="l" t="t" r="r" b="b"/>
                <a:pathLst>
                  <a:path w="1735" h="832" extrusionOk="0">
                    <a:moveTo>
                      <a:pt x="71" y="0"/>
                    </a:moveTo>
                    <a:cubicBezTo>
                      <a:pt x="55" y="0"/>
                      <a:pt x="39" y="16"/>
                      <a:pt x="23" y="32"/>
                    </a:cubicBezTo>
                    <a:cubicBezTo>
                      <a:pt x="0" y="55"/>
                      <a:pt x="23" y="101"/>
                      <a:pt x="46" y="101"/>
                    </a:cubicBezTo>
                    <a:lnTo>
                      <a:pt x="1644" y="831"/>
                    </a:lnTo>
                    <a:lnTo>
                      <a:pt x="1666" y="831"/>
                    </a:lnTo>
                    <a:cubicBezTo>
                      <a:pt x="1689" y="831"/>
                      <a:pt x="1712" y="808"/>
                      <a:pt x="1712" y="786"/>
                    </a:cubicBezTo>
                    <a:cubicBezTo>
                      <a:pt x="1735" y="763"/>
                      <a:pt x="1712" y="740"/>
                      <a:pt x="1689" y="717"/>
                    </a:cubicBezTo>
                    <a:lnTo>
                      <a:pt x="91" y="10"/>
                    </a:lnTo>
                    <a:cubicBezTo>
                      <a:pt x="85" y="3"/>
                      <a:pt x="78" y="0"/>
                      <a:pt x="7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67"/>
              <p:cNvSpPr/>
              <p:nvPr/>
            </p:nvSpPr>
            <p:spPr>
              <a:xfrm>
                <a:off x="1402775" y="4415925"/>
                <a:ext cx="37675" cy="6550"/>
              </a:xfrm>
              <a:custGeom>
                <a:avLst/>
                <a:gdLst/>
                <a:ahLst/>
                <a:cxnLst/>
                <a:rect l="l" t="t" r="r" b="b"/>
                <a:pathLst>
                  <a:path w="1507" h="262" extrusionOk="0">
                    <a:moveTo>
                      <a:pt x="1463" y="1"/>
                    </a:moveTo>
                    <a:cubicBezTo>
                      <a:pt x="1454" y="1"/>
                      <a:pt x="1445" y="4"/>
                      <a:pt x="1438" y="10"/>
                    </a:cubicBezTo>
                    <a:cubicBezTo>
                      <a:pt x="1042" y="90"/>
                      <a:pt x="645" y="152"/>
                      <a:pt x="234" y="152"/>
                    </a:cubicBezTo>
                    <a:cubicBezTo>
                      <a:pt x="172" y="152"/>
                      <a:pt x="109" y="150"/>
                      <a:pt x="46" y="147"/>
                    </a:cubicBezTo>
                    <a:cubicBezTo>
                      <a:pt x="23" y="147"/>
                      <a:pt x="0" y="170"/>
                      <a:pt x="0" y="216"/>
                    </a:cubicBezTo>
                    <a:cubicBezTo>
                      <a:pt x="0" y="238"/>
                      <a:pt x="23" y="261"/>
                      <a:pt x="46" y="261"/>
                    </a:cubicBezTo>
                    <a:lnTo>
                      <a:pt x="92" y="261"/>
                    </a:lnTo>
                    <a:cubicBezTo>
                      <a:pt x="571" y="261"/>
                      <a:pt x="1028" y="216"/>
                      <a:pt x="1461" y="102"/>
                    </a:cubicBezTo>
                    <a:cubicBezTo>
                      <a:pt x="1507" y="102"/>
                      <a:pt x="1507" y="79"/>
                      <a:pt x="1507" y="33"/>
                    </a:cubicBezTo>
                    <a:cubicBezTo>
                      <a:pt x="1507" y="17"/>
                      <a:pt x="1484" y="1"/>
                      <a:pt x="14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67"/>
              <p:cNvSpPr/>
              <p:nvPr/>
            </p:nvSpPr>
            <p:spPr>
              <a:xfrm>
                <a:off x="1109475" y="3902050"/>
                <a:ext cx="441125" cy="386075"/>
              </a:xfrm>
              <a:custGeom>
                <a:avLst/>
                <a:gdLst/>
                <a:ahLst/>
                <a:cxnLst/>
                <a:rect l="l" t="t" r="r" b="b"/>
                <a:pathLst>
                  <a:path w="17645" h="15443" extrusionOk="0">
                    <a:moveTo>
                      <a:pt x="2724" y="0"/>
                    </a:moveTo>
                    <a:cubicBezTo>
                      <a:pt x="2514" y="0"/>
                      <a:pt x="2296" y="101"/>
                      <a:pt x="2146" y="251"/>
                    </a:cubicBezTo>
                    <a:cubicBezTo>
                      <a:pt x="1918" y="502"/>
                      <a:pt x="1803" y="821"/>
                      <a:pt x="1666" y="1118"/>
                    </a:cubicBezTo>
                    <a:cubicBezTo>
                      <a:pt x="1530" y="1415"/>
                      <a:pt x="1370" y="1734"/>
                      <a:pt x="1073" y="1894"/>
                    </a:cubicBezTo>
                    <a:cubicBezTo>
                      <a:pt x="822" y="2054"/>
                      <a:pt x="639" y="2237"/>
                      <a:pt x="502" y="2465"/>
                    </a:cubicBezTo>
                    <a:cubicBezTo>
                      <a:pt x="297" y="2853"/>
                      <a:pt x="251" y="3332"/>
                      <a:pt x="297" y="3811"/>
                    </a:cubicBezTo>
                    <a:cubicBezTo>
                      <a:pt x="320" y="4199"/>
                      <a:pt x="457" y="4588"/>
                      <a:pt x="411" y="4953"/>
                    </a:cubicBezTo>
                    <a:cubicBezTo>
                      <a:pt x="388" y="5227"/>
                      <a:pt x="274" y="5478"/>
                      <a:pt x="206" y="5729"/>
                    </a:cubicBezTo>
                    <a:cubicBezTo>
                      <a:pt x="0" y="6528"/>
                      <a:pt x="183" y="7395"/>
                      <a:pt x="617" y="8080"/>
                    </a:cubicBezTo>
                    <a:cubicBezTo>
                      <a:pt x="1050" y="8787"/>
                      <a:pt x="1803" y="9175"/>
                      <a:pt x="2420" y="9723"/>
                    </a:cubicBezTo>
                    <a:cubicBezTo>
                      <a:pt x="4109" y="11298"/>
                      <a:pt x="5889" y="12805"/>
                      <a:pt x="7738" y="14197"/>
                    </a:cubicBezTo>
                    <a:cubicBezTo>
                      <a:pt x="8377" y="14676"/>
                      <a:pt x="9039" y="15156"/>
                      <a:pt x="9815" y="15338"/>
                    </a:cubicBezTo>
                    <a:cubicBezTo>
                      <a:pt x="10112" y="15414"/>
                      <a:pt x="10414" y="15442"/>
                      <a:pt x="10718" y="15442"/>
                    </a:cubicBezTo>
                    <a:cubicBezTo>
                      <a:pt x="11327" y="15442"/>
                      <a:pt x="11945" y="15331"/>
                      <a:pt x="12554" y="15270"/>
                    </a:cubicBezTo>
                    <a:cubicBezTo>
                      <a:pt x="13102" y="15201"/>
                      <a:pt x="13650" y="15201"/>
                      <a:pt x="14198" y="15156"/>
                    </a:cubicBezTo>
                    <a:cubicBezTo>
                      <a:pt x="14243" y="15156"/>
                      <a:pt x="14266" y="15133"/>
                      <a:pt x="14312" y="15133"/>
                    </a:cubicBezTo>
                    <a:cubicBezTo>
                      <a:pt x="14494" y="15133"/>
                      <a:pt x="14677" y="15110"/>
                      <a:pt x="14860" y="15087"/>
                    </a:cubicBezTo>
                    <a:cubicBezTo>
                      <a:pt x="14951" y="15064"/>
                      <a:pt x="15065" y="15041"/>
                      <a:pt x="15156" y="15019"/>
                    </a:cubicBezTo>
                    <a:lnTo>
                      <a:pt x="15270" y="15019"/>
                    </a:lnTo>
                    <a:cubicBezTo>
                      <a:pt x="15658" y="14927"/>
                      <a:pt x="16046" y="14813"/>
                      <a:pt x="16389" y="14631"/>
                    </a:cubicBezTo>
                    <a:cubicBezTo>
                      <a:pt x="16434" y="14608"/>
                      <a:pt x="16457" y="14608"/>
                      <a:pt x="16480" y="14585"/>
                    </a:cubicBezTo>
                    <a:cubicBezTo>
                      <a:pt x="16663" y="14494"/>
                      <a:pt x="16822" y="14380"/>
                      <a:pt x="16982" y="14265"/>
                    </a:cubicBezTo>
                    <a:cubicBezTo>
                      <a:pt x="17005" y="14243"/>
                      <a:pt x="17028" y="14220"/>
                      <a:pt x="17028" y="14220"/>
                    </a:cubicBezTo>
                    <a:cubicBezTo>
                      <a:pt x="17074" y="14197"/>
                      <a:pt x="17096" y="14151"/>
                      <a:pt x="17119" y="14128"/>
                    </a:cubicBezTo>
                    <a:cubicBezTo>
                      <a:pt x="17416" y="13855"/>
                      <a:pt x="17644" y="13489"/>
                      <a:pt x="17599" y="13079"/>
                    </a:cubicBezTo>
                    <a:cubicBezTo>
                      <a:pt x="17530" y="12690"/>
                      <a:pt x="17256" y="12325"/>
                      <a:pt x="16937" y="12074"/>
                    </a:cubicBezTo>
                    <a:cubicBezTo>
                      <a:pt x="16937" y="12074"/>
                      <a:pt x="16914" y="12051"/>
                      <a:pt x="16914" y="12051"/>
                    </a:cubicBezTo>
                    <a:cubicBezTo>
                      <a:pt x="16891" y="12029"/>
                      <a:pt x="16891" y="12006"/>
                      <a:pt x="16891" y="11960"/>
                    </a:cubicBezTo>
                    <a:cubicBezTo>
                      <a:pt x="16594" y="9609"/>
                      <a:pt x="15636" y="7327"/>
                      <a:pt x="14129" y="5478"/>
                    </a:cubicBezTo>
                    <a:cubicBezTo>
                      <a:pt x="12623" y="3606"/>
                      <a:pt x="10568" y="2191"/>
                      <a:pt x="8286" y="1415"/>
                    </a:cubicBezTo>
                    <a:cubicBezTo>
                      <a:pt x="7512" y="1157"/>
                      <a:pt x="6721" y="968"/>
                      <a:pt x="5913" y="968"/>
                    </a:cubicBezTo>
                    <a:cubicBezTo>
                      <a:pt x="5791" y="968"/>
                      <a:pt x="5669" y="972"/>
                      <a:pt x="5547" y="981"/>
                    </a:cubicBezTo>
                    <a:cubicBezTo>
                      <a:pt x="5222" y="1001"/>
                      <a:pt x="4896" y="1076"/>
                      <a:pt x="4587" y="1076"/>
                    </a:cubicBezTo>
                    <a:cubicBezTo>
                      <a:pt x="4549" y="1076"/>
                      <a:pt x="4512" y="1075"/>
                      <a:pt x="4474" y="1072"/>
                    </a:cubicBezTo>
                    <a:cubicBezTo>
                      <a:pt x="4109" y="1050"/>
                      <a:pt x="3721" y="935"/>
                      <a:pt x="3493" y="662"/>
                    </a:cubicBezTo>
                    <a:cubicBezTo>
                      <a:pt x="3333" y="479"/>
                      <a:pt x="3241" y="205"/>
                      <a:pt x="3036" y="91"/>
                    </a:cubicBezTo>
                    <a:cubicBezTo>
                      <a:pt x="2942" y="28"/>
                      <a:pt x="2834" y="0"/>
                      <a:pt x="272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67"/>
              <p:cNvSpPr/>
              <p:nvPr/>
            </p:nvSpPr>
            <p:spPr>
              <a:xfrm>
                <a:off x="1519750" y="4209025"/>
                <a:ext cx="17725" cy="48525"/>
              </a:xfrm>
              <a:custGeom>
                <a:avLst/>
                <a:gdLst/>
                <a:ahLst/>
                <a:cxnLst/>
                <a:rect l="l" t="t" r="r" b="b"/>
                <a:pathLst>
                  <a:path w="709" h="1941" extrusionOk="0">
                    <a:moveTo>
                      <a:pt x="46" y="1"/>
                    </a:moveTo>
                    <a:cubicBezTo>
                      <a:pt x="23" y="23"/>
                      <a:pt x="1" y="46"/>
                      <a:pt x="1" y="92"/>
                    </a:cubicBezTo>
                    <a:cubicBezTo>
                      <a:pt x="252" y="685"/>
                      <a:pt x="457" y="1302"/>
                      <a:pt x="617" y="1941"/>
                    </a:cubicBezTo>
                    <a:cubicBezTo>
                      <a:pt x="663" y="1918"/>
                      <a:pt x="685" y="1872"/>
                      <a:pt x="708" y="1849"/>
                    </a:cubicBezTo>
                    <a:cubicBezTo>
                      <a:pt x="548" y="1233"/>
                      <a:pt x="343" y="640"/>
                      <a:pt x="115" y="46"/>
                    </a:cubicBezTo>
                    <a:cubicBezTo>
                      <a:pt x="92" y="23"/>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67"/>
              <p:cNvSpPr/>
              <p:nvPr/>
            </p:nvSpPr>
            <p:spPr>
              <a:xfrm>
                <a:off x="1501500" y="4217600"/>
                <a:ext cx="20000" cy="50225"/>
              </a:xfrm>
              <a:custGeom>
                <a:avLst/>
                <a:gdLst/>
                <a:ahLst/>
                <a:cxnLst/>
                <a:rect l="l" t="t" r="r" b="b"/>
                <a:pathLst>
                  <a:path w="800" h="2009" extrusionOk="0">
                    <a:moveTo>
                      <a:pt x="46" y="0"/>
                    </a:moveTo>
                    <a:cubicBezTo>
                      <a:pt x="23" y="23"/>
                      <a:pt x="0" y="46"/>
                      <a:pt x="0" y="68"/>
                    </a:cubicBezTo>
                    <a:cubicBezTo>
                      <a:pt x="46" y="297"/>
                      <a:pt x="160" y="616"/>
                      <a:pt x="251" y="822"/>
                    </a:cubicBezTo>
                    <a:lnTo>
                      <a:pt x="708" y="2009"/>
                    </a:lnTo>
                    <a:cubicBezTo>
                      <a:pt x="753" y="1986"/>
                      <a:pt x="776" y="1986"/>
                      <a:pt x="799" y="1963"/>
                    </a:cubicBezTo>
                    <a:lnTo>
                      <a:pt x="343" y="776"/>
                    </a:lnTo>
                    <a:cubicBezTo>
                      <a:pt x="274" y="571"/>
                      <a:pt x="160" y="274"/>
                      <a:pt x="114" y="46"/>
                    </a:cubicBezTo>
                    <a:cubicBezTo>
                      <a:pt x="114" y="23"/>
                      <a:pt x="69" y="0"/>
                      <a:pt x="4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67"/>
              <p:cNvSpPr/>
              <p:nvPr/>
            </p:nvSpPr>
            <p:spPr>
              <a:xfrm>
                <a:off x="1478100" y="4228425"/>
                <a:ext cx="13150" cy="49100"/>
              </a:xfrm>
              <a:custGeom>
                <a:avLst/>
                <a:gdLst/>
                <a:ahLst/>
                <a:cxnLst/>
                <a:rect l="l" t="t" r="r" b="b"/>
                <a:pathLst>
                  <a:path w="526" h="1964" extrusionOk="0">
                    <a:moveTo>
                      <a:pt x="46" y="1"/>
                    </a:moveTo>
                    <a:cubicBezTo>
                      <a:pt x="23" y="1"/>
                      <a:pt x="0" y="46"/>
                      <a:pt x="0" y="69"/>
                    </a:cubicBezTo>
                    <a:cubicBezTo>
                      <a:pt x="137" y="754"/>
                      <a:pt x="251" y="1302"/>
                      <a:pt x="411" y="1964"/>
                    </a:cubicBezTo>
                    <a:lnTo>
                      <a:pt x="525" y="1964"/>
                    </a:lnTo>
                    <a:cubicBezTo>
                      <a:pt x="366" y="1279"/>
                      <a:pt x="251" y="731"/>
                      <a:pt x="115" y="46"/>
                    </a:cubicBezTo>
                    <a:cubicBezTo>
                      <a:pt x="115" y="24"/>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67"/>
              <p:cNvSpPr/>
              <p:nvPr/>
            </p:nvSpPr>
            <p:spPr>
              <a:xfrm>
                <a:off x="1459825" y="4235625"/>
                <a:ext cx="7450" cy="45325"/>
              </a:xfrm>
              <a:custGeom>
                <a:avLst/>
                <a:gdLst/>
                <a:ahLst/>
                <a:cxnLst/>
                <a:rect l="l" t="t" r="r" b="b"/>
                <a:pathLst>
                  <a:path w="298" h="1813" extrusionOk="0">
                    <a:moveTo>
                      <a:pt x="87" y="0"/>
                    </a:moveTo>
                    <a:cubicBezTo>
                      <a:pt x="82" y="0"/>
                      <a:pt x="76" y="3"/>
                      <a:pt x="69" y="9"/>
                    </a:cubicBezTo>
                    <a:cubicBezTo>
                      <a:pt x="24" y="9"/>
                      <a:pt x="1" y="32"/>
                      <a:pt x="1" y="55"/>
                    </a:cubicBezTo>
                    <a:cubicBezTo>
                      <a:pt x="47" y="603"/>
                      <a:pt x="138" y="1265"/>
                      <a:pt x="184" y="1813"/>
                    </a:cubicBezTo>
                    <a:cubicBezTo>
                      <a:pt x="229" y="1813"/>
                      <a:pt x="252" y="1790"/>
                      <a:pt x="298" y="1790"/>
                    </a:cubicBezTo>
                    <a:cubicBezTo>
                      <a:pt x="229" y="1242"/>
                      <a:pt x="161" y="603"/>
                      <a:pt x="115" y="55"/>
                    </a:cubicBezTo>
                    <a:cubicBezTo>
                      <a:pt x="115" y="22"/>
                      <a:pt x="103" y="0"/>
                      <a:pt x="8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67"/>
              <p:cNvSpPr/>
              <p:nvPr/>
            </p:nvSpPr>
            <p:spPr>
              <a:xfrm>
                <a:off x="1439875" y="4201600"/>
                <a:ext cx="93025" cy="43400"/>
              </a:xfrm>
              <a:custGeom>
                <a:avLst/>
                <a:gdLst/>
                <a:ahLst/>
                <a:cxnLst/>
                <a:rect l="l" t="t" r="r" b="b"/>
                <a:pathLst>
                  <a:path w="3721" h="1736" extrusionOk="0">
                    <a:moveTo>
                      <a:pt x="3675" y="1"/>
                    </a:moveTo>
                    <a:cubicBezTo>
                      <a:pt x="2534" y="708"/>
                      <a:pt x="1301" y="1256"/>
                      <a:pt x="0" y="1622"/>
                    </a:cubicBezTo>
                    <a:lnTo>
                      <a:pt x="23" y="1736"/>
                    </a:lnTo>
                    <a:cubicBezTo>
                      <a:pt x="1324" y="1348"/>
                      <a:pt x="2579" y="800"/>
                      <a:pt x="3721" y="92"/>
                    </a:cubicBezTo>
                    <a:cubicBezTo>
                      <a:pt x="3721" y="92"/>
                      <a:pt x="3698" y="69"/>
                      <a:pt x="3698" y="69"/>
                    </a:cubicBezTo>
                    <a:cubicBezTo>
                      <a:pt x="3675" y="47"/>
                      <a:pt x="3675" y="24"/>
                      <a:pt x="367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67"/>
              <p:cNvSpPr/>
              <p:nvPr/>
            </p:nvSpPr>
            <p:spPr>
              <a:xfrm>
                <a:off x="1102050" y="3927125"/>
                <a:ext cx="449675" cy="533000"/>
              </a:xfrm>
              <a:custGeom>
                <a:avLst/>
                <a:gdLst/>
                <a:ahLst/>
                <a:cxnLst/>
                <a:rect l="l" t="t" r="r" b="b"/>
                <a:pathLst>
                  <a:path w="17987" h="21320" extrusionOk="0">
                    <a:moveTo>
                      <a:pt x="17119" y="5388"/>
                    </a:moveTo>
                    <a:cubicBezTo>
                      <a:pt x="17119" y="5388"/>
                      <a:pt x="17165" y="5388"/>
                      <a:pt x="17256" y="5525"/>
                    </a:cubicBezTo>
                    <a:cubicBezTo>
                      <a:pt x="17371" y="5730"/>
                      <a:pt x="17485" y="5936"/>
                      <a:pt x="17553" y="6164"/>
                    </a:cubicBezTo>
                    <a:cubicBezTo>
                      <a:pt x="17599" y="6278"/>
                      <a:pt x="17622" y="6415"/>
                      <a:pt x="17576" y="6506"/>
                    </a:cubicBezTo>
                    <a:cubicBezTo>
                      <a:pt x="17530" y="6597"/>
                      <a:pt x="17439" y="6643"/>
                      <a:pt x="17325" y="6666"/>
                    </a:cubicBezTo>
                    <a:cubicBezTo>
                      <a:pt x="17119" y="6757"/>
                      <a:pt x="16868" y="6803"/>
                      <a:pt x="16640" y="6849"/>
                    </a:cubicBezTo>
                    <a:cubicBezTo>
                      <a:pt x="16617" y="6849"/>
                      <a:pt x="16572" y="6849"/>
                      <a:pt x="16549" y="6871"/>
                    </a:cubicBezTo>
                    <a:cubicBezTo>
                      <a:pt x="16466" y="6885"/>
                      <a:pt x="16349" y="6908"/>
                      <a:pt x="16254" y="6908"/>
                    </a:cubicBezTo>
                    <a:cubicBezTo>
                      <a:pt x="16194" y="6908"/>
                      <a:pt x="16142" y="6898"/>
                      <a:pt x="16115" y="6871"/>
                    </a:cubicBezTo>
                    <a:cubicBezTo>
                      <a:pt x="16115" y="6871"/>
                      <a:pt x="16001" y="6734"/>
                      <a:pt x="16503" y="6027"/>
                    </a:cubicBezTo>
                    <a:lnTo>
                      <a:pt x="16526" y="6004"/>
                    </a:lnTo>
                    <a:cubicBezTo>
                      <a:pt x="16663" y="5799"/>
                      <a:pt x="16823" y="5616"/>
                      <a:pt x="17005" y="5456"/>
                    </a:cubicBezTo>
                    <a:cubicBezTo>
                      <a:pt x="17028" y="5456"/>
                      <a:pt x="17097" y="5388"/>
                      <a:pt x="17119" y="5388"/>
                    </a:cubicBezTo>
                    <a:close/>
                    <a:moveTo>
                      <a:pt x="4839" y="1"/>
                    </a:moveTo>
                    <a:cubicBezTo>
                      <a:pt x="3401" y="1074"/>
                      <a:pt x="3881" y="5228"/>
                      <a:pt x="3949" y="5913"/>
                    </a:cubicBezTo>
                    <a:cubicBezTo>
                      <a:pt x="3356" y="6346"/>
                      <a:pt x="2740" y="6780"/>
                      <a:pt x="2100" y="7145"/>
                    </a:cubicBezTo>
                    <a:lnTo>
                      <a:pt x="685" y="3721"/>
                    </a:lnTo>
                    <a:cubicBezTo>
                      <a:pt x="685" y="3721"/>
                      <a:pt x="206" y="4087"/>
                      <a:pt x="115" y="4452"/>
                    </a:cubicBezTo>
                    <a:cubicBezTo>
                      <a:pt x="1" y="4794"/>
                      <a:pt x="1553" y="7442"/>
                      <a:pt x="1553" y="7442"/>
                    </a:cubicBezTo>
                    <a:cubicBezTo>
                      <a:pt x="1690" y="7739"/>
                      <a:pt x="1827" y="8035"/>
                      <a:pt x="1986" y="8332"/>
                    </a:cubicBezTo>
                    <a:cubicBezTo>
                      <a:pt x="2009" y="8378"/>
                      <a:pt x="2032" y="8401"/>
                      <a:pt x="2055" y="8446"/>
                    </a:cubicBezTo>
                    <a:cubicBezTo>
                      <a:pt x="2329" y="8994"/>
                      <a:pt x="2648" y="9542"/>
                      <a:pt x="2991" y="10067"/>
                    </a:cubicBezTo>
                    <a:cubicBezTo>
                      <a:pt x="3013" y="10113"/>
                      <a:pt x="3036" y="10135"/>
                      <a:pt x="3082" y="10181"/>
                    </a:cubicBezTo>
                    <a:cubicBezTo>
                      <a:pt x="3219" y="10432"/>
                      <a:pt x="3401" y="10683"/>
                      <a:pt x="3561" y="10911"/>
                    </a:cubicBezTo>
                    <a:cubicBezTo>
                      <a:pt x="3538" y="11254"/>
                      <a:pt x="3424" y="11551"/>
                      <a:pt x="3265" y="11847"/>
                    </a:cubicBezTo>
                    <a:cubicBezTo>
                      <a:pt x="3242" y="11870"/>
                      <a:pt x="3219" y="11916"/>
                      <a:pt x="3196" y="11939"/>
                    </a:cubicBezTo>
                    <a:cubicBezTo>
                      <a:pt x="2991" y="12304"/>
                      <a:pt x="2740" y="12623"/>
                      <a:pt x="2534" y="12989"/>
                    </a:cubicBezTo>
                    <a:cubicBezTo>
                      <a:pt x="2511" y="13011"/>
                      <a:pt x="2511" y="13057"/>
                      <a:pt x="2488" y="13080"/>
                    </a:cubicBezTo>
                    <a:cubicBezTo>
                      <a:pt x="2488" y="13080"/>
                      <a:pt x="2466" y="13103"/>
                      <a:pt x="2466" y="13103"/>
                    </a:cubicBezTo>
                    <a:cubicBezTo>
                      <a:pt x="2192" y="13650"/>
                      <a:pt x="1963" y="14267"/>
                      <a:pt x="2055" y="14860"/>
                    </a:cubicBezTo>
                    <a:cubicBezTo>
                      <a:pt x="2055" y="14883"/>
                      <a:pt x="2055" y="14929"/>
                      <a:pt x="2055" y="14952"/>
                    </a:cubicBezTo>
                    <a:cubicBezTo>
                      <a:pt x="2100" y="15111"/>
                      <a:pt x="2146" y="15271"/>
                      <a:pt x="2237" y="15431"/>
                    </a:cubicBezTo>
                    <a:cubicBezTo>
                      <a:pt x="2580" y="16024"/>
                      <a:pt x="3310" y="16275"/>
                      <a:pt x="3926" y="16595"/>
                    </a:cubicBezTo>
                    <a:cubicBezTo>
                      <a:pt x="4794" y="17051"/>
                      <a:pt x="5547" y="17691"/>
                      <a:pt x="6118" y="18467"/>
                    </a:cubicBezTo>
                    <a:cubicBezTo>
                      <a:pt x="6825" y="19402"/>
                      <a:pt x="7190" y="20589"/>
                      <a:pt x="8103" y="21320"/>
                    </a:cubicBezTo>
                    <a:cubicBezTo>
                      <a:pt x="8172" y="21046"/>
                      <a:pt x="8263" y="20772"/>
                      <a:pt x="8400" y="20521"/>
                    </a:cubicBezTo>
                    <a:cubicBezTo>
                      <a:pt x="8423" y="20475"/>
                      <a:pt x="8446" y="20430"/>
                      <a:pt x="8469" y="20384"/>
                    </a:cubicBezTo>
                    <a:cubicBezTo>
                      <a:pt x="8560" y="20224"/>
                      <a:pt x="8651" y="20064"/>
                      <a:pt x="8765" y="19905"/>
                    </a:cubicBezTo>
                    <a:cubicBezTo>
                      <a:pt x="8788" y="19882"/>
                      <a:pt x="8811" y="19836"/>
                      <a:pt x="8834" y="19790"/>
                    </a:cubicBezTo>
                    <a:cubicBezTo>
                      <a:pt x="9336" y="19106"/>
                      <a:pt x="10044" y="18512"/>
                      <a:pt x="10706" y="17964"/>
                    </a:cubicBezTo>
                    <a:cubicBezTo>
                      <a:pt x="11824" y="17074"/>
                      <a:pt x="13034" y="16138"/>
                      <a:pt x="13536" y="14769"/>
                    </a:cubicBezTo>
                    <a:cubicBezTo>
                      <a:pt x="13878" y="13833"/>
                      <a:pt x="13833" y="12806"/>
                      <a:pt x="13582" y="11824"/>
                    </a:cubicBezTo>
                    <a:cubicBezTo>
                      <a:pt x="13445" y="11299"/>
                      <a:pt x="13262" y="10774"/>
                      <a:pt x="13057" y="10249"/>
                    </a:cubicBezTo>
                    <a:cubicBezTo>
                      <a:pt x="13057" y="10227"/>
                      <a:pt x="13034" y="10181"/>
                      <a:pt x="13011" y="10158"/>
                    </a:cubicBezTo>
                    <a:cubicBezTo>
                      <a:pt x="12965" y="10021"/>
                      <a:pt x="12920" y="9907"/>
                      <a:pt x="12851" y="9770"/>
                    </a:cubicBezTo>
                    <a:cubicBezTo>
                      <a:pt x="13696" y="9314"/>
                      <a:pt x="14358" y="8880"/>
                      <a:pt x="14837" y="8538"/>
                    </a:cubicBezTo>
                    <a:cubicBezTo>
                      <a:pt x="14883" y="8515"/>
                      <a:pt x="14928" y="8492"/>
                      <a:pt x="14974" y="8469"/>
                    </a:cubicBezTo>
                    <a:cubicBezTo>
                      <a:pt x="15681" y="7944"/>
                      <a:pt x="16047" y="7579"/>
                      <a:pt x="16206" y="7419"/>
                    </a:cubicBezTo>
                    <a:cubicBezTo>
                      <a:pt x="16617" y="7533"/>
                      <a:pt x="17005" y="7739"/>
                      <a:pt x="17348" y="7990"/>
                    </a:cubicBezTo>
                    <a:lnTo>
                      <a:pt x="17530" y="7716"/>
                    </a:lnTo>
                    <a:cubicBezTo>
                      <a:pt x="17256" y="7510"/>
                      <a:pt x="16914" y="7328"/>
                      <a:pt x="16572" y="7191"/>
                    </a:cubicBezTo>
                    <a:lnTo>
                      <a:pt x="16595" y="7191"/>
                    </a:lnTo>
                    <a:cubicBezTo>
                      <a:pt x="16640" y="7191"/>
                      <a:pt x="16663" y="7191"/>
                      <a:pt x="16686" y="7168"/>
                    </a:cubicBezTo>
                    <a:cubicBezTo>
                      <a:pt x="16937" y="7145"/>
                      <a:pt x="17211" y="7077"/>
                      <a:pt x="17439" y="6985"/>
                    </a:cubicBezTo>
                    <a:cubicBezTo>
                      <a:pt x="17599" y="6917"/>
                      <a:pt x="17781" y="6849"/>
                      <a:pt x="17873" y="6689"/>
                    </a:cubicBezTo>
                    <a:cubicBezTo>
                      <a:pt x="17987" y="6461"/>
                      <a:pt x="17918" y="6232"/>
                      <a:pt x="17873" y="6050"/>
                    </a:cubicBezTo>
                    <a:cubicBezTo>
                      <a:pt x="17781" y="5821"/>
                      <a:pt x="17667" y="5570"/>
                      <a:pt x="17530" y="5365"/>
                    </a:cubicBezTo>
                    <a:cubicBezTo>
                      <a:pt x="17485" y="5274"/>
                      <a:pt x="17348" y="5068"/>
                      <a:pt x="17119" y="5068"/>
                    </a:cubicBezTo>
                    <a:cubicBezTo>
                      <a:pt x="16960" y="5068"/>
                      <a:pt x="16846" y="5159"/>
                      <a:pt x="16777" y="5205"/>
                    </a:cubicBezTo>
                    <a:cubicBezTo>
                      <a:pt x="16595" y="5388"/>
                      <a:pt x="16412" y="5593"/>
                      <a:pt x="16252" y="5821"/>
                    </a:cubicBezTo>
                    <a:lnTo>
                      <a:pt x="16229" y="5821"/>
                    </a:lnTo>
                    <a:cubicBezTo>
                      <a:pt x="16024" y="6141"/>
                      <a:pt x="15796" y="6483"/>
                      <a:pt x="15773" y="6780"/>
                    </a:cubicBezTo>
                    <a:cubicBezTo>
                      <a:pt x="14860" y="7898"/>
                      <a:pt x="12486" y="8971"/>
                      <a:pt x="12486" y="8971"/>
                    </a:cubicBezTo>
                    <a:cubicBezTo>
                      <a:pt x="12303" y="8994"/>
                      <a:pt x="12144" y="9017"/>
                      <a:pt x="11961" y="9017"/>
                    </a:cubicBezTo>
                    <a:lnTo>
                      <a:pt x="11824" y="9017"/>
                    </a:lnTo>
                    <a:cubicBezTo>
                      <a:pt x="11573" y="8994"/>
                      <a:pt x="11322" y="8948"/>
                      <a:pt x="11048" y="8857"/>
                    </a:cubicBezTo>
                    <a:cubicBezTo>
                      <a:pt x="11025" y="8834"/>
                      <a:pt x="10979" y="8834"/>
                      <a:pt x="10957" y="8812"/>
                    </a:cubicBezTo>
                    <a:cubicBezTo>
                      <a:pt x="10614" y="8697"/>
                      <a:pt x="10272" y="8515"/>
                      <a:pt x="9975" y="8287"/>
                    </a:cubicBezTo>
                    <a:cubicBezTo>
                      <a:pt x="9952" y="8264"/>
                      <a:pt x="9930" y="8241"/>
                      <a:pt x="9884" y="8218"/>
                    </a:cubicBezTo>
                    <a:cubicBezTo>
                      <a:pt x="9861" y="8195"/>
                      <a:pt x="9838" y="8172"/>
                      <a:pt x="9793" y="8150"/>
                    </a:cubicBezTo>
                    <a:cubicBezTo>
                      <a:pt x="9610" y="7990"/>
                      <a:pt x="9427" y="7807"/>
                      <a:pt x="9245" y="7602"/>
                    </a:cubicBezTo>
                    <a:cubicBezTo>
                      <a:pt x="9222" y="7579"/>
                      <a:pt x="9199" y="7556"/>
                      <a:pt x="9176" y="7510"/>
                    </a:cubicBezTo>
                    <a:cubicBezTo>
                      <a:pt x="8834" y="7122"/>
                      <a:pt x="8537" y="6712"/>
                      <a:pt x="8240" y="6278"/>
                    </a:cubicBezTo>
                    <a:cubicBezTo>
                      <a:pt x="7944" y="5821"/>
                      <a:pt x="7647" y="5342"/>
                      <a:pt x="7236" y="4977"/>
                    </a:cubicBezTo>
                    <a:cubicBezTo>
                      <a:pt x="6876" y="4637"/>
                      <a:pt x="6516" y="4367"/>
                      <a:pt x="6064" y="4367"/>
                    </a:cubicBezTo>
                    <a:cubicBezTo>
                      <a:pt x="6000" y="4367"/>
                      <a:pt x="5934" y="4372"/>
                      <a:pt x="5867" y="4383"/>
                    </a:cubicBezTo>
                    <a:cubicBezTo>
                      <a:pt x="5775" y="4475"/>
                      <a:pt x="5684" y="4566"/>
                      <a:pt x="5570" y="4634"/>
                    </a:cubicBezTo>
                    <a:cubicBezTo>
                      <a:pt x="5524" y="4680"/>
                      <a:pt x="5479" y="4726"/>
                      <a:pt x="5433" y="4749"/>
                    </a:cubicBezTo>
                    <a:cubicBezTo>
                      <a:pt x="5091" y="5045"/>
                      <a:pt x="4748" y="5319"/>
                      <a:pt x="4383" y="5593"/>
                    </a:cubicBezTo>
                    <a:lnTo>
                      <a:pt x="4451" y="4315"/>
                    </a:lnTo>
                    <a:cubicBezTo>
                      <a:pt x="4497" y="2831"/>
                      <a:pt x="4885" y="1348"/>
                      <a:pt x="5570"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67"/>
              <p:cNvSpPr/>
              <p:nvPr/>
            </p:nvSpPr>
            <p:spPr>
              <a:xfrm>
                <a:off x="1304625" y="4114875"/>
                <a:ext cx="96450" cy="127275"/>
              </a:xfrm>
              <a:custGeom>
                <a:avLst/>
                <a:gdLst/>
                <a:ahLst/>
                <a:cxnLst/>
                <a:rect l="l" t="t" r="r" b="b"/>
                <a:pathLst>
                  <a:path w="3858" h="5091" extrusionOk="0">
                    <a:moveTo>
                      <a:pt x="1073" y="0"/>
                    </a:moveTo>
                    <a:cubicBezTo>
                      <a:pt x="845" y="617"/>
                      <a:pt x="662" y="1233"/>
                      <a:pt x="457" y="1849"/>
                    </a:cubicBezTo>
                    <a:cubicBezTo>
                      <a:pt x="252" y="2511"/>
                      <a:pt x="0" y="3287"/>
                      <a:pt x="23" y="4063"/>
                    </a:cubicBezTo>
                    <a:cubicBezTo>
                      <a:pt x="46" y="4566"/>
                      <a:pt x="274" y="4954"/>
                      <a:pt x="594" y="5068"/>
                    </a:cubicBezTo>
                    <a:cubicBezTo>
                      <a:pt x="662" y="5091"/>
                      <a:pt x="731" y="5091"/>
                      <a:pt x="799" y="5091"/>
                    </a:cubicBezTo>
                    <a:cubicBezTo>
                      <a:pt x="959" y="5091"/>
                      <a:pt x="1142" y="5045"/>
                      <a:pt x="1279" y="4954"/>
                    </a:cubicBezTo>
                    <a:cubicBezTo>
                      <a:pt x="1484" y="4839"/>
                      <a:pt x="1621" y="4657"/>
                      <a:pt x="1781" y="4474"/>
                    </a:cubicBezTo>
                    <a:cubicBezTo>
                      <a:pt x="2557" y="3538"/>
                      <a:pt x="3242" y="2534"/>
                      <a:pt x="3858" y="1507"/>
                    </a:cubicBezTo>
                    <a:lnTo>
                      <a:pt x="3721" y="1507"/>
                    </a:lnTo>
                    <a:cubicBezTo>
                      <a:pt x="3128" y="2511"/>
                      <a:pt x="2443" y="3493"/>
                      <a:pt x="1690" y="4406"/>
                    </a:cubicBezTo>
                    <a:cubicBezTo>
                      <a:pt x="1553" y="4588"/>
                      <a:pt x="1416" y="4748"/>
                      <a:pt x="1233" y="4862"/>
                    </a:cubicBezTo>
                    <a:cubicBezTo>
                      <a:pt x="1093" y="4940"/>
                      <a:pt x="943" y="4986"/>
                      <a:pt x="804" y="4986"/>
                    </a:cubicBezTo>
                    <a:cubicBezTo>
                      <a:pt x="739" y="4986"/>
                      <a:pt x="675" y="4975"/>
                      <a:pt x="617" y="4954"/>
                    </a:cubicBezTo>
                    <a:cubicBezTo>
                      <a:pt x="206" y="4817"/>
                      <a:pt x="160" y="4223"/>
                      <a:pt x="137" y="4063"/>
                    </a:cubicBezTo>
                    <a:cubicBezTo>
                      <a:pt x="115" y="3310"/>
                      <a:pt x="343" y="2580"/>
                      <a:pt x="571" y="1872"/>
                    </a:cubicBezTo>
                    <a:cubicBezTo>
                      <a:pt x="754" y="1279"/>
                      <a:pt x="959" y="685"/>
                      <a:pt x="1142" y="92"/>
                    </a:cubicBezTo>
                    <a:cubicBezTo>
                      <a:pt x="1119" y="69"/>
                      <a:pt x="1096" y="46"/>
                      <a:pt x="107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67"/>
              <p:cNvSpPr/>
              <p:nvPr/>
            </p:nvSpPr>
            <p:spPr>
              <a:xfrm>
                <a:off x="1322875" y="4130850"/>
                <a:ext cx="55375" cy="80475"/>
              </a:xfrm>
              <a:custGeom>
                <a:avLst/>
                <a:gdLst/>
                <a:ahLst/>
                <a:cxnLst/>
                <a:rect l="l" t="t" r="r" b="b"/>
                <a:pathLst>
                  <a:path w="2215" h="3219" extrusionOk="0">
                    <a:moveTo>
                      <a:pt x="960" y="1"/>
                    </a:moveTo>
                    <a:cubicBezTo>
                      <a:pt x="594" y="754"/>
                      <a:pt x="298" y="1576"/>
                      <a:pt x="92" y="2420"/>
                    </a:cubicBezTo>
                    <a:cubicBezTo>
                      <a:pt x="1" y="2808"/>
                      <a:pt x="69" y="3082"/>
                      <a:pt x="298" y="3173"/>
                    </a:cubicBezTo>
                    <a:cubicBezTo>
                      <a:pt x="343" y="3196"/>
                      <a:pt x="389" y="3219"/>
                      <a:pt x="435" y="3219"/>
                    </a:cubicBezTo>
                    <a:cubicBezTo>
                      <a:pt x="617" y="3219"/>
                      <a:pt x="823" y="3059"/>
                      <a:pt x="982" y="2762"/>
                    </a:cubicBezTo>
                    <a:cubicBezTo>
                      <a:pt x="1393" y="2078"/>
                      <a:pt x="1827" y="1393"/>
                      <a:pt x="2215" y="708"/>
                    </a:cubicBezTo>
                    <a:cubicBezTo>
                      <a:pt x="2192" y="685"/>
                      <a:pt x="2146" y="685"/>
                      <a:pt x="2124" y="663"/>
                    </a:cubicBezTo>
                    <a:cubicBezTo>
                      <a:pt x="1713" y="1347"/>
                      <a:pt x="1302" y="2032"/>
                      <a:pt x="891" y="2717"/>
                    </a:cubicBezTo>
                    <a:cubicBezTo>
                      <a:pt x="811" y="2837"/>
                      <a:pt x="625" y="3098"/>
                      <a:pt x="426" y="3098"/>
                    </a:cubicBezTo>
                    <a:cubicBezTo>
                      <a:pt x="399" y="3098"/>
                      <a:pt x="371" y="3093"/>
                      <a:pt x="343" y="3082"/>
                    </a:cubicBezTo>
                    <a:cubicBezTo>
                      <a:pt x="92" y="2991"/>
                      <a:pt x="161" y="2557"/>
                      <a:pt x="206" y="2443"/>
                    </a:cubicBezTo>
                    <a:cubicBezTo>
                      <a:pt x="389" y="1621"/>
                      <a:pt x="686" y="822"/>
                      <a:pt x="1051" y="69"/>
                    </a:cubicBezTo>
                    <a:cubicBezTo>
                      <a:pt x="1028" y="46"/>
                      <a:pt x="1005" y="23"/>
                      <a:pt x="960"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67"/>
              <p:cNvSpPr/>
              <p:nvPr/>
            </p:nvSpPr>
            <p:spPr>
              <a:xfrm>
                <a:off x="1153400" y="4251175"/>
                <a:ext cx="150100" cy="115950"/>
              </a:xfrm>
              <a:custGeom>
                <a:avLst/>
                <a:gdLst/>
                <a:ahLst/>
                <a:cxnLst/>
                <a:rect l="l" t="t" r="r" b="b"/>
                <a:pathLst>
                  <a:path w="6004" h="4638" extrusionOk="0">
                    <a:moveTo>
                      <a:pt x="1152" y="0"/>
                    </a:moveTo>
                    <a:cubicBezTo>
                      <a:pt x="928" y="0"/>
                      <a:pt x="704" y="13"/>
                      <a:pt x="480" y="27"/>
                    </a:cubicBezTo>
                    <a:cubicBezTo>
                      <a:pt x="457" y="49"/>
                      <a:pt x="457" y="95"/>
                      <a:pt x="434" y="118"/>
                    </a:cubicBezTo>
                    <a:cubicBezTo>
                      <a:pt x="434" y="118"/>
                      <a:pt x="412" y="141"/>
                      <a:pt x="412" y="141"/>
                    </a:cubicBezTo>
                    <a:cubicBezTo>
                      <a:pt x="661" y="127"/>
                      <a:pt x="911" y="104"/>
                      <a:pt x="1161" y="104"/>
                    </a:cubicBezTo>
                    <a:cubicBezTo>
                      <a:pt x="1322" y="104"/>
                      <a:pt x="1483" y="114"/>
                      <a:pt x="1644" y="141"/>
                    </a:cubicBezTo>
                    <a:cubicBezTo>
                      <a:pt x="2078" y="186"/>
                      <a:pt x="2466" y="346"/>
                      <a:pt x="2740" y="574"/>
                    </a:cubicBezTo>
                    <a:cubicBezTo>
                      <a:pt x="3037" y="848"/>
                      <a:pt x="3219" y="1213"/>
                      <a:pt x="3402" y="1579"/>
                    </a:cubicBezTo>
                    <a:cubicBezTo>
                      <a:pt x="3447" y="1716"/>
                      <a:pt x="3516" y="1830"/>
                      <a:pt x="3562" y="1944"/>
                    </a:cubicBezTo>
                    <a:cubicBezTo>
                      <a:pt x="4018" y="2766"/>
                      <a:pt x="4703" y="3473"/>
                      <a:pt x="5525" y="3952"/>
                    </a:cubicBezTo>
                    <a:cubicBezTo>
                      <a:pt x="5707" y="4044"/>
                      <a:pt x="5890" y="4181"/>
                      <a:pt x="5867" y="4341"/>
                    </a:cubicBezTo>
                    <a:cubicBezTo>
                      <a:pt x="5844" y="4432"/>
                      <a:pt x="5730" y="4500"/>
                      <a:pt x="5661" y="4523"/>
                    </a:cubicBezTo>
                    <a:cubicBezTo>
                      <a:pt x="5628" y="4530"/>
                      <a:pt x="5595" y="4533"/>
                      <a:pt x="5561" y="4533"/>
                    </a:cubicBezTo>
                    <a:cubicBezTo>
                      <a:pt x="5480" y="4533"/>
                      <a:pt x="5400" y="4516"/>
                      <a:pt x="5319" y="4500"/>
                    </a:cubicBezTo>
                    <a:cubicBezTo>
                      <a:pt x="4566" y="4295"/>
                      <a:pt x="3927" y="3838"/>
                      <a:pt x="3265" y="3313"/>
                    </a:cubicBezTo>
                    <a:lnTo>
                      <a:pt x="3174" y="3245"/>
                    </a:lnTo>
                    <a:cubicBezTo>
                      <a:pt x="2557" y="2788"/>
                      <a:pt x="1941" y="2286"/>
                      <a:pt x="1211" y="2035"/>
                    </a:cubicBezTo>
                    <a:cubicBezTo>
                      <a:pt x="923" y="1945"/>
                      <a:pt x="594" y="1884"/>
                      <a:pt x="266" y="1884"/>
                    </a:cubicBezTo>
                    <a:cubicBezTo>
                      <a:pt x="177" y="1884"/>
                      <a:pt x="89" y="1888"/>
                      <a:pt x="1" y="1898"/>
                    </a:cubicBezTo>
                    <a:cubicBezTo>
                      <a:pt x="1" y="1921"/>
                      <a:pt x="1" y="1967"/>
                      <a:pt x="1" y="1990"/>
                    </a:cubicBezTo>
                    <a:cubicBezTo>
                      <a:pt x="54" y="1987"/>
                      <a:pt x="107" y="1985"/>
                      <a:pt x="160" y="1985"/>
                    </a:cubicBezTo>
                    <a:cubicBezTo>
                      <a:pt x="517" y="1985"/>
                      <a:pt x="867" y="2050"/>
                      <a:pt x="1165" y="2149"/>
                    </a:cubicBezTo>
                    <a:cubicBezTo>
                      <a:pt x="1895" y="2400"/>
                      <a:pt x="2512" y="2880"/>
                      <a:pt x="3105" y="3336"/>
                    </a:cubicBezTo>
                    <a:lnTo>
                      <a:pt x="3196" y="3405"/>
                    </a:lnTo>
                    <a:cubicBezTo>
                      <a:pt x="3858" y="3930"/>
                      <a:pt x="4520" y="4409"/>
                      <a:pt x="5296" y="4592"/>
                    </a:cubicBezTo>
                    <a:cubicBezTo>
                      <a:pt x="5388" y="4614"/>
                      <a:pt x="5479" y="4637"/>
                      <a:pt x="5547" y="4637"/>
                    </a:cubicBezTo>
                    <a:lnTo>
                      <a:pt x="5684" y="4637"/>
                    </a:lnTo>
                    <a:cubicBezTo>
                      <a:pt x="5798" y="4592"/>
                      <a:pt x="5935" y="4500"/>
                      <a:pt x="5958" y="4363"/>
                    </a:cubicBezTo>
                    <a:cubicBezTo>
                      <a:pt x="6004" y="4112"/>
                      <a:pt x="5798" y="3952"/>
                      <a:pt x="5593" y="3838"/>
                    </a:cubicBezTo>
                    <a:cubicBezTo>
                      <a:pt x="4794" y="3405"/>
                      <a:pt x="4109" y="2697"/>
                      <a:pt x="3676" y="1875"/>
                    </a:cubicBezTo>
                    <a:cubicBezTo>
                      <a:pt x="3607" y="1761"/>
                      <a:pt x="3562" y="1647"/>
                      <a:pt x="3493" y="1533"/>
                    </a:cubicBezTo>
                    <a:cubicBezTo>
                      <a:pt x="3310" y="1168"/>
                      <a:pt x="3128" y="780"/>
                      <a:pt x="2808" y="483"/>
                    </a:cubicBezTo>
                    <a:cubicBezTo>
                      <a:pt x="2512" y="232"/>
                      <a:pt x="2124" y="72"/>
                      <a:pt x="1644" y="27"/>
                    </a:cubicBezTo>
                    <a:cubicBezTo>
                      <a:pt x="1480" y="7"/>
                      <a:pt x="1316" y="0"/>
                      <a:pt x="1152"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67"/>
              <p:cNvSpPr/>
              <p:nvPr/>
            </p:nvSpPr>
            <p:spPr>
              <a:xfrm>
                <a:off x="1316050" y="4181075"/>
                <a:ext cx="112425" cy="243675"/>
              </a:xfrm>
              <a:custGeom>
                <a:avLst/>
                <a:gdLst/>
                <a:ahLst/>
                <a:cxnLst/>
                <a:rect l="l" t="t" r="r" b="b"/>
                <a:pathLst>
                  <a:path w="4497" h="9747" extrusionOk="0">
                    <a:moveTo>
                      <a:pt x="4451" y="0"/>
                    </a:moveTo>
                    <a:cubicBezTo>
                      <a:pt x="4337" y="69"/>
                      <a:pt x="4223" y="183"/>
                      <a:pt x="4131" y="297"/>
                    </a:cubicBezTo>
                    <a:cubicBezTo>
                      <a:pt x="3880" y="662"/>
                      <a:pt x="3812" y="1141"/>
                      <a:pt x="3766" y="1461"/>
                    </a:cubicBezTo>
                    <a:cubicBezTo>
                      <a:pt x="3766" y="1598"/>
                      <a:pt x="3743" y="1735"/>
                      <a:pt x="3743" y="1872"/>
                    </a:cubicBezTo>
                    <a:cubicBezTo>
                      <a:pt x="3721" y="2123"/>
                      <a:pt x="3721" y="2397"/>
                      <a:pt x="3675" y="2648"/>
                    </a:cubicBezTo>
                    <a:cubicBezTo>
                      <a:pt x="3469" y="3675"/>
                      <a:pt x="2739" y="4520"/>
                      <a:pt x="1963" y="5364"/>
                    </a:cubicBezTo>
                    <a:cubicBezTo>
                      <a:pt x="1187" y="6163"/>
                      <a:pt x="411" y="7008"/>
                      <a:pt x="137" y="8080"/>
                    </a:cubicBezTo>
                    <a:cubicBezTo>
                      <a:pt x="0" y="8628"/>
                      <a:pt x="23" y="9199"/>
                      <a:pt x="205" y="9747"/>
                    </a:cubicBezTo>
                    <a:cubicBezTo>
                      <a:pt x="228" y="9724"/>
                      <a:pt x="251" y="9678"/>
                      <a:pt x="274" y="9632"/>
                    </a:cubicBezTo>
                    <a:cubicBezTo>
                      <a:pt x="137" y="9130"/>
                      <a:pt x="137" y="8605"/>
                      <a:pt x="251" y="8103"/>
                    </a:cubicBezTo>
                    <a:cubicBezTo>
                      <a:pt x="502" y="7053"/>
                      <a:pt x="1278" y="6231"/>
                      <a:pt x="2031" y="5433"/>
                    </a:cubicBezTo>
                    <a:cubicBezTo>
                      <a:pt x="2830" y="4588"/>
                      <a:pt x="3561" y="3744"/>
                      <a:pt x="3766" y="2671"/>
                    </a:cubicBezTo>
                    <a:cubicBezTo>
                      <a:pt x="3835" y="2420"/>
                      <a:pt x="3835" y="2146"/>
                      <a:pt x="3857" y="1895"/>
                    </a:cubicBezTo>
                    <a:cubicBezTo>
                      <a:pt x="3857" y="1758"/>
                      <a:pt x="3880" y="1598"/>
                      <a:pt x="3880" y="1461"/>
                    </a:cubicBezTo>
                    <a:cubicBezTo>
                      <a:pt x="3926" y="982"/>
                      <a:pt x="4040" y="639"/>
                      <a:pt x="4223" y="365"/>
                    </a:cubicBezTo>
                    <a:cubicBezTo>
                      <a:pt x="4291" y="274"/>
                      <a:pt x="4382" y="183"/>
                      <a:pt x="4497" y="91"/>
                    </a:cubicBezTo>
                    <a:cubicBezTo>
                      <a:pt x="4497" y="69"/>
                      <a:pt x="4474" y="23"/>
                      <a:pt x="445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67"/>
              <p:cNvSpPr/>
              <p:nvPr/>
            </p:nvSpPr>
            <p:spPr>
              <a:xfrm>
                <a:off x="1151700" y="4042975"/>
                <a:ext cx="89600" cy="95325"/>
              </a:xfrm>
              <a:custGeom>
                <a:avLst/>
                <a:gdLst/>
                <a:ahLst/>
                <a:cxnLst/>
                <a:rect l="l" t="t" r="r" b="b"/>
                <a:pathLst>
                  <a:path w="3584" h="3813" extrusionOk="0">
                    <a:moveTo>
                      <a:pt x="3584" y="0"/>
                    </a:moveTo>
                    <a:lnTo>
                      <a:pt x="3584" y="0"/>
                    </a:lnTo>
                    <a:cubicBezTo>
                      <a:pt x="3538" y="46"/>
                      <a:pt x="3493" y="92"/>
                      <a:pt x="3447" y="115"/>
                    </a:cubicBezTo>
                    <a:cubicBezTo>
                      <a:pt x="3264" y="936"/>
                      <a:pt x="2785" y="1690"/>
                      <a:pt x="2123" y="2169"/>
                    </a:cubicBezTo>
                    <a:cubicBezTo>
                      <a:pt x="1872" y="2351"/>
                      <a:pt x="1598" y="2511"/>
                      <a:pt x="1347" y="2648"/>
                    </a:cubicBezTo>
                    <a:cubicBezTo>
                      <a:pt x="959" y="2876"/>
                      <a:pt x="548" y="3105"/>
                      <a:pt x="229" y="3424"/>
                    </a:cubicBezTo>
                    <a:cubicBezTo>
                      <a:pt x="137" y="3516"/>
                      <a:pt x="69" y="3607"/>
                      <a:pt x="0" y="3698"/>
                    </a:cubicBezTo>
                    <a:cubicBezTo>
                      <a:pt x="23" y="3744"/>
                      <a:pt x="46" y="3767"/>
                      <a:pt x="69" y="3812"/>
                    </a:cubicBezTo>
                    <a:cubicBezTo>
                      <a:pt x="137" y="3698"/>
                      <a:pt x="206" y="3607"/>
                      <a:pt x="297" y="3493"/>
                    </a:cubicBezTo>
                    <a:cubicBezTo>
                      <a:pt x="617" y="3196"/>
                      <a:pt x="1027" y="2968"/>
                      <a:pt x="1393" y="2740"/>
                    </a:cubicBezTo>
                    <a:cubicBezTo>
                      <a:pt x="1667" y="2603"/>
                      <a:pt x="1940" y="2443"/>
                      <a:pt x="2192" y="2260"/>
                    </a:cubicBezTo>
                    <a:cubicBezTo>
                      <a:pt x="2899" y="1735"/>
                      <a:pt x="3424" y="891"/>
                      <a:pt x="3584"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67"/>
              <p:cNvSpPr/>
              <p:nvPr/>
            </p:nvSpPr>
            <p:spPr>
              <a:xfrm>
                <a:off x="1304050" y="4136600"/>
                <a:ext cx="172350" cy="303550"/>
              </a:xfrm>
              <a:custGeom>
                <a:avLst/>
                <a:gdLst/>
                <a:ahLst/>
                <a:cxnLst/>
                <a:rect l="l" t="t" r="r" b="b"/>
                <a:pathLst>
                  <a:path w="6894" h="12142" extrusionOk="0">
                    <a:moveTo>
                      <a:pt x="6331" y="0"/>
                    </a:moveTo>
                    <a:cubicBezTo>
                      <a:pt x="6092" y="0"/>
                      <a:pt x="5855" y="47"/>
                      <a:pt x="5639" y="136"/>
                    </a:cubicBezTo>
                    <a:cubicBezTo>
                      <a:pt x="4931" y="455"/>
                      <a:pt x="4497" y="1163"/>
                      <a:pt x="4246" y="1688"/>
                    </a:cubicBezTo>
                    <a:cubicBezTo>
                      <a:pt x="4086" y="2030"/>
                      <a:pt x="3972" y="2418"/>
                      <a:pt x="3858" y="2784"/>
                    </a:cubicBezTo>
                    <a:cubicBezTo>
                      <a:pt x="3744" y="3057"/>
                      <a:pt x="3653" y="3354"/>
                      <a:pt x="3539" y="3651"/>
                    </a:cubicBezTo>
                    <a:cubicBezTo>
                      <a:pt x="3151" y="4564"/>
                      <a:pt x="2580" y="5408"/>
                      <a:pt x="2009" y="6230"/>
                    </a:cubicBezTo>
                    <a:cubicBezTo>
                      <a:pt x="1941" y="6344"/>
                      <a:pt x="1872" y="6436"/>
                      <a:pt x="1804" y="6550"/>
                    </a:cubicBezTo>
                    <a:cubicBezTo>
                      <a:pt x="1165" y="7463"/>
                      <a:pt x="526" y="8444"/>
                      <a:pt x="229" y="9585"/>
                    </a:cubicBezTo>
                    <a:cubicBezTo>
                      <a:pt x="1" y="10476"/>
                      <a:pt x="23" y="11389"/>
                      <a:pt x="320" y="12142"/>
                    </a:cubicBezTo>
                    <a:cubicBezTo>
                      <a:pt x="343" y="12096"/>
                      <a:pt x="366" y="12051"/>
                      <a:pt x="389" y="12005"/>
                    </a:cubicBezTo>
                    <a:cubicBezTo>
                      <a:pt x="138" y="11297"/>
                      <a:pt x="115" y="10453"/>
                      <a:pt x="343" y="9608"/>
                    </a:cubicBezTo>
                    <a:cubicBezTo>
                      <a:pt x="640" y="8490"/>
                      <a:pt x="1256" y="7508"/>
                      <a:pt x="1895" y="6618"/>
                    </a:cubicBezTo>
                    <a:cubicBezTo>
                      <a:pt x="1964" y="6504"/>
                      <a:pt x="2032" y="6390"/>
                      <a:pt x="2101" y="6299"/>
                    </a:cubicBezTo>
                    <a:cubicBezTo>
                      <a:pt x="2671" y="5477"/>
                      <a:pt x="3265" y="4632"/>
                      <a:pt x="3653" y="3674"/>
                    </a:cubicBezTo>
                    <a:cubicBezTo>
                      <a:pt x="3767" y="3400"/>
                      <a:pt x="3858" y="3103"/>
                      <a:pt x="3949" y="2806"/>
                    </a:cubicBezTo>
                    <a:cubicBezTo>
                      <a:pt x="4064" y="2464"/>
                      <a:pt x="4201" y="2076"/>
                      <a:pt x="4360" y="1734"/>
                    </a:cubicBezTo>
                    <a:cubicBezTo>
                      <a:pt x="4589" y="1209"/>
                      <a:pt x="4999" y="547"/>
                      <a:pt x="5684" y="250"/>
                    </a:cubicBezTo>
                    <a:cubicBezTo>
                      <a:pt x="5891" y="161"/>
                      <a:pt x="6135" y="111"/>
                      <a:pt x="6381" y="111"/>
                    </a:cubicBezTo>
                    <a:cubicBezTo>
                      <a:pt x="6515" y="111"/>
                      <a:pt x="6650" y="126"/>
                      <a:pt x="6780" y="159"/>
                    </a:cubicBezTo>
                    <a:cubicBezTo>
                      <a:pt x="6803" y="136"/>
                      <a:pt x="6848" y="113"/>
                      <a:pt x="6894" y="90"/>
                    </a:cubicBezTo>
                    <a:cubicBezTo>
                      <a:pt x="6712" y="30"/>
                      <a:pt x="6521" y="0"/>
                      <a:pt x="633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67"/>
              <p:cNvSpPr/>
              <p:nvPr/>
            </p:nvSpPr>
            <p:spPr>
              <a:xfrm>
                <a:off x="1176800" y="4178775"/>
                <a:ext cx="116425" cy="90200"/>
              </a:xfrm>
              <a:custGeom>
                <a:avLst/>
                <a:gdLst/>
                <a:ahLst/>
                <a:cxnLst/>
                <a:rect l="l" t="t" r="r" b="b"/>
                <a:pathLst>
                  <a:path w="4657" h="3608" extrusionOk="0">
                    <a:moveTo>
                      <a:pt x="1" y="1"/>
                    </a:moveTo>
                    <a:cubicBezTo>
                      <a:pt x="23" y="47"/>
                      <a:pt x="46" y="69"/>
                      <a:pt x="92" y="115"/>
                    </a:cubicBezTo>
                    <a:cubicBezTo>
                      <a:pt x="959" y="298"/>
                      <a:pt x="1849" y="457"/>
                      <a:pt x="2648" y="891"/>
                    </a:cubicBezTo>
                    <a:cubicBezTo>
                      <a:pt x="3356" y="1279"/>
                      <a:pt x="3972" y="1895"/>
                      <a:pt x="4360" y="2603"/>
                    </a:cubicBezTo>
                    <a:cubicBezTo>
                      <a:pt x="4520" y="2900"/>
                      <a:pt x="4543" y="3128"/>
                      <a:pt x="4452" y="3288"/>
                    </a:cubicBezTo>
                    <a:cubicBezTo>
                      <a:pt x="4344" y="3449"/>
                      <a:pt x="4156" y="3500"/>
                      <a:pt x="3974" y="3500"/>
                    </a:cubicBezTo>
                    <a:cubicBezTo>
                      <a:pt x="3847" y="3500"/>
                      <a:pt x="3723" y="3476"/>
                      <a:pt x="3630" y="3448"/>
                    </a:cubicBezTo>
                    <a:cubicBezTo>
                      <a:pt x="2397" y="3174"/>
                      <a:pt x="1279" y="2466"/>
                      <a:pt x="275" y="1781"/>
                    </a:cubicBezTo>
                    <a:cubicBezTo>
                      <a:pt x="252" y="1804"/>
                      <a:pt x="229" y="1850"/>
                      <a:pt x="206" y="1873"/>
                    </a:cubicBezTo>
                    <a:cubicBezTo>
                      <a:pt x="1233" y="2580"/>
                      <a:pt x="2352" y="3265"/>
                      <a:pt x="3584" y="3562"/>
                    </a:cubicBezTo>
                    <a:cubicBezTo>
                      <a:pt x="3698" y="3584"/>
                      <a:pt x="3835" y="3607"/>
                      <a:pt x="3972" y="3607"/>
                    </a:cubicBezTo>
                    <a:cubicBezTo>
                      <a:pt x="4200" y="3607"/>
                      <a:pt x="4406" y="3562"/>
                      <a:pt x="4543" y="3356"/>
                    </a:cubicBezTo>
                    <a:cubicBezTo>
                      <a:pt x="4657" y="3151"/>
                      <a:pt x="4634" y="2900"/>
                      <a:pt x="4452" y="2557"/>
                    </a:cubicBezTo>
                    <a:cubicBezTo>
                      <a:pt x="4064" y="1827"/>
                      <a:pt x="3424" y="1211"/>
                      <a:pt x="2694" y="800"/>
                    </a:cubicBezTo>
                    <a:cubicBezTo>
                      <a:pt x="1895" y="343"/>
                      <a:pt x="959" y="183"/>
                      <a:pt x="6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67"/>
              <p:cNvSpPr/>
              <p:nvPr/>
            </p:nvSpPr>
            <p:spPr>
              <a:xfrm>
                <a:off x="944550" y="4411025"/>
                <a:ext cx="105025" cy="123025"/>
              </a:xfrm>
              <a:custGeom>
                <a:avLst/>
                <a:gdLst/>
                <a:ahLst/>
                <a:cxnLst/>
                <a:rect l="l" t="t" r="r" b="b"/>
                <a:pathLst>
                  <a:path w="4201" h="4921" extrusionOk="0">
                    <a:moveTo>
                      <a:pt x="2557" y="1"/>
                    </a:moveTo>
                    <a:cubicBezTo>
                      <a:pt x="1987" y="320"/>
                      <a:pt x="1370" y="571"/>
                      <a:pt x="731" y="754"/>
                    </a:cubicBezTo>
                    <a:cubicBezTo>
                      <a:pt x="617" y="800"/>
                      <a:pt x="526" y="822"/>
                      <a:pt x="434" y="868"/>
                    </a:cubicBezTo>
                    <a:cubicBezTo>
                      <a:pt x="343" y="937"/>
                      <a:pt x="275" y="1028"/>
                      <a:pt x="275" y="1142"/>
                    </a:cubicBezTo>
                    <a:cubicBezTo>
                      <a:pt x="275" y="1325"/>
                      <a:pt x="457" y="1439"/>
                      <a:pt x="640" y="1507"/>
                    </a:cubicBezTo>
                    <a:cubicBezTo>
                      <a:pt x="891" y="1599"/>
                      <a:pt x="1165" y="1644"/>
                      <a:pt x="1416" y="1644"/>
                    </a:cubicBezTo>
                    <a:cubicBezTo>
                      <a:pt x="937" y="2101"/>
                      <a:pt x="434" y="2580"/>
                      <a:pt x="92" y="3151"/>
                    </a:cubicBezTo>
                    <a:cubicBezTo>
                      <a:pt x="46" y="3219"/>
                      <a:pt x="1" y="3310"/>
                      <a:pt x="1" y="3379"/>
                    </a:cubicBezTo>
                    <a:cubicBezTo>
                      <a:pt x="1" y="3470"/>
                      <a:pt x="46" y="3562"/>
                      <a:pt x="115" y="3607"/>
                    </a:cubicBezTo>
                    <a:cubicBezTo>
                      <a:pt x="132" y="3612"/>
                      <a:pt x="149" y="3613"/>
                      <a:pt x="165" y="3613"/>
                    </a:cubicBezTo>
                    <a:cubicBezTo>
                      <a:pt x="233" y="3613"/>
                      <a:pt x="292" y="3580"/>
                      <a:pt x="366" y="3562"/>
                    </a:cubicBezTo>
                    <a:cubicBezTo>
                      <a:pt x="571" y="3425"/>
                      <a:pt x="777" y="3288"/>
                      <a:pt x="959" y="3105"/>
                    </a:cubicBezTo>
                    <a:lnTo>
                      <a:pt x="959" y="3105"/>
                    </a:lnTo>
                    <a:cubicBezTo>
                      <a:pt x="731" y="3379"/>
                      <a:pt x="526" y="3721"/>
                      <a:pt x="389" y="4064"/>
                    </a:cubicBezTo>
                    <a:cubicBezTo>
                      <a:pt x="366" y="4155"/>
                      <a:pt x="343" y="4223"/>
                      <a:pt x="343" y="4292"/>
                    </a:cubicBezTo>
                    <a:cubicBezTo>
                      <a:pt x="343" y="4383"/>
                      <a:pt x="366" y="4452"/>
                      <a:pt x="434" y="4497"/>
                    </a:cubicBezTo>
                    <a:cubicBezTo>
                      <a:pt x="462" y="4514"/>
                      <a:pt x="493" y="4521"/>
                      <a:pt x="524" y="4521"/>
                    </a:cubicBezTo>
                    <a:cubicBezTo>
                      <a:pt x="622" y="4521"/>
                      <a:pt x="731" y="4452"/>
                      <a:pt x="800" y="4383"/>
                    </a:cubicBezTo>
                    <a:cubicBezTo>
                      <a:pt x="1119" y="4109"/>
                      <a:pt x="1416" y="3790"/>
                      <a:pt x="1690" y="3470"/>
                    </a:cubicBezTo>
                    <a:lnTo>
                      <a:pt x="1690" y="3470"/>
                    </a:lnTo>
                    <a:cubicBezTo>
                      <a:pt x="1530" y="3813"/>
                      <a:pt x="1370" y="4178"/>
                      <a:pt x="1256" y="4520"/>
                    </a:cubicBezTo>
                    <a:cubicBezTo>
                      <a:pt x="1233" y="4589"/>
                      <a:pt x="1210" y="4657"/>
                      <a:pt x="1210" y="4726"/>
                    </a:cubicBezTo>
                    <a:cubicBezTo>
                      <a:pt x="1210" y="4794"/>
                      <a:pt x="1256" y="4885"/>
                      <a:pt x="1302" y="4908"/>
                    </a:cubicBezTo>
                    <a:cubicBezTo>
                      <a:pt x="1323" y="4917"/>
                      <a:pt x="1344" y="4920"/>
                      <a:pt x="1366" y="4920"/>
                    </a:cubicBezTo>
                    <a:cubicBezTo>
                      <a:pt x="1458" y="4920"/>
                      <a:pt x="1547" y="4850"/>
                      <a:pt x="1621" y="4794"/>
                    </a:cubicBezTo>
                    <a:cubicBezTo>
                      <a:pt x="1964" y="4429"/>
                      <a:pt x="2260" y="4041"/>
                      <a:pt x="2557" y="3630"/>
                    </a:cubicBezTo>
                    <a:lnTo>
                      <a:pt x="2557" y="3630"/>
                    </a:lnTo>
                    <a:cubicBezTo>
                      <a:pt x="2534" y="3904"/>
                      <a:pt x="2489" y="4201"/>
                      <a:pt x="2466" y="4452"/>
                    </a:cubicBezTo>
                    <a:cubicBezTo>
                      <a:pt x="2443" y="4566"/>
                      <a:pt x="2443" y="4726"/>
                      <a:pt x="2557" y="4771"/>
                    </a:cubicBezTo>
                    <a:cubicBezTo>
                      <a:pt x="2567" y="4773"/>
                      <a:pt x="2577" y="4774"/>
                      <a:pt x="2587" y="4774"/>
                    </a:cubicBezTo>
                    <a:cubicBezTo>
                      <a:pt x="2687" y="4774"/>
                      <a:pt x="2769" y="4672"/>
                      <a:pt x="2831" y="4589"/>
                    </a:cubicBezTo>
                    <a:cubicBezTo>
                      <a:pt x="3425" y="3607"/>
                      <a:pt x="4041" y="2580"/>
                      <a:pt x="4201" y="1416"/>
                    </a:cubicBezTo>
                    <a:cubicBezTo>
                      <a:pt x="3676" y="1256"/>
                      <a:pt x="3219" y="868"/>
                      <a:pt x="2808" y="480"/>
                    </a:cubicBezTo>
                    <a:cubicBezTo>
                      <a:pt x="2694" y="366"/>
                      <a:pt x="2580" y="161"/>
                      <a:pt x="2557" y="1"/>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67"/>
              <p:cNvSpPr/>
              <p:nvPr/>
            </p:nvSpPr>
            <p:spPr>
              <a:xfrm>
                <a:off x="1003325" y="4002800"/>
                <a:ext cx="328725" cy="450475"/>
              </a:xfrm>
              <a:custGeom>
                <a:avLst/>
                <a:gdLst/>
                <a:ahLst/>
                <a:cxnLst/>
                <a:rect l="l" t="t" r="r" b="b"/>
                <a:pathLst>
                  <a:path w="13149" h="18019" extrusionOk="0">
                    <a:moveTo>
                      <a:pt x="10879" y="1"/>
                    </a:moveTo>
                    <a:cubicBezTo>
                      <a:pt x="10288" y="1"/>
                      <a:pt x="9809" y="119"/>
                      <a:pt x="9177" y="238"/>
                    </a:cubicBezTo>
                    <a:cubicBezTo>
                      <a:pt x="7533" y="5807"/>
                      <a:pt x="4041" y="10623"/>
                      <a:pt x="640" y="15325"/>
                    </a:cubicBezTo>
                    <a:cubicBezTo>
                      <a:pt x="594" y="15348"/>
                      <a:pt x="571" y="15394"/>
                      <a:pt x="549" y="15417"/>
                    </a:cubicBezTo>
                    <a:cubicBezTo>
                      <a:pt x="526" y="15462"/>
                      <a:pt x="480" y="15485"/>
                      <a:pt x="457" y="15508"/>
                    </a:cubicBezTo>
                    <a:cubicBezTo>
                      <a:pt x="252" y="15736"/>
                      <a:pt x="1" y="15919"/>
                      <a:pt x="24" y="16216"/>
                    </a:cubicBezTo>
                    <a:cubicBezTo>
                      <a:pt x="46" y="16375"/>
                      <a:pt x="115" y="16512"/>
                      <a:pt x="229" y="16649"/>
                    </a:cubicBezTo>
                    <a:cubicBezTo>
                      <a:pt x="252" y="16672"/>
                      <a:pt x="275" y="16718"/>
                      <a:pt x="297" y="16741"/>
                    </a:cubicBezTo>
                    <a:cubicBezTo>
                      <a:pt x="320" y="16763"/>
                      <a:pt x="343" y="16809"/>
                      <a:pt x="389" y="16832"/>
                    </a:cubicBezTo>
                    <a:cubicBezTo>
                      <a:pt x="526" y="16992"/>
                      <a:pt x="663" y="17129"/>
                      <a:pt x="822" y="17266"/>
                    </a:cubicBezTo>
                    <a:cubicBezTo>
                      <a:pt x="845" y="17288"/>
                      <a:pt x="868" y="17311"/>
                      <a:pt x="891" y="17334"/>
                    </a:cubicBezTo>
                    <a:cubicBezTo>
                      <a:pt x="1096" y="17517"/>
                      <a:pt x="1325" y="17676"/>
                      <a:pt x="1530" y="17813"/>
                    </a:cubicBezTo>
                    <a:cubicBezTo>
                      <a:pt x="1576" y="17836"/>
                      <a:pt x="1599" y="17859"/>
                      <a:pt x="1644" y="17882"/>
                    </a:cubicBezTo>
                    <a:cubicBezTo>
                      <a:pt x="1713" y="17928"/>
                      <a:pt x="1758" y="17973"/>
                      <a:pt x="1850" y="18019"/>
                    </a:cubicBezTo>
                    <a:cubicBezTo>
                      <a:pt x="2055" y="17996"/>
                      <a:pt x="2306" y="17813"/>
                      <a:pt x="2397" y="17585"/>
                    </a:cubicBezTo>
                    <a:cubicBezTo>
                      <a:pt x="2420" y="17562"/>
                      <a:pt x="2443" y="17517"/>
                      <a:pt x="2443" y="17494"/>
                    </a:cubicBezTo>
                    <a:cubicBezTo>
                      <a:pt x="2443" y="17471"/>
                      <a:pt x="2443" y="17448"/>
                      <a:pt x="2443" y="17448"/>
                    </a:cubicBezTo>
                    <a:cubicBezTo>
                      <a:pt x="7898" y="13385"/>
                      <a:pt x="11824" y="7291"/>
                      <a:pt x="13148" y="626"/>
                    </a:cubicBezTo>
                    <a:cubicBezTo>
                      <a:pt x="12646" y="78"/>
                      <a:pt x="11893" y="33"/>
                      <a:pt x="11162" y="10"/>
                    </a:cubicBezTo>
                    <a:cubicBezTo>
                      <a:pt x="11064" y="4"/>
                      <a:pt x="10970" y="1"/>
                      <a:pt x="1087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67"/>
              <p:cNvSpPr/>
              <p:nvPr/>
            </p:nvSpPr>
            <p:spPr>
              <a:xfrm>
                <a:off x="1211600" y="4011600"/>
                <a:ext cx="22300" cy="57650"/>
              </a:xfrm>
              <a:custGeom>
                <a:avLst/>
                <a:gdLst/>
                <a:ahLst/>
                <a:cxnLst/>
                <a:rect l="l" t="t" r="r" b="b"/>
                <a:pathLst>
                  <a:path w="892" h="2306" extrusionOk="0">
                    <a:moveTo>
                      <a:pt x="846" y="0"/>
                    </a:moveTo>
                    <a:cubicBezTo>
                      <a:pt x="823" y="0"/>
                      <a:pt x="800" y="0"/>
                      <a:pt x="777" y="23"/>
                    </a:cubicBezTo>
                    <a:cubicBezTo>
                      <a:pt x="503" y="753"/>
                      <a:pt x="229" y="1484"/>
                      <a:pt x="1" y="2237"/>
                    </a:cubicBezTo>
                    <a:cubicBezTo>
                      <a:pt x="1" y="2260"/>
                      <a:pt x="24" y="2283"/>
                      <a:pt x="47" y="2305"/>
                    </a:cubicBezTo>
                    <a:lnTo>
                      <a:pt x="69" y="2305"/>
                    </a:lnTo>
                    <a:cubicBezTo>
                      <a:pt x="92" y="2305"/>
                      <a:pt x="115" y="2283"/>
                      <a:pt x="115" y="2260"/>
                    </a:cubicBezTo>
                    <a:cubicBezTo>
                      <a:pt x="343" y="1529"/>
                      <a:pt x="594" y="799"/>
                      <a:pt x="891" y="69"/>
                    </a:cubicBezTo>
                    <a:cubicBezTo>
                      <a:pt x="891" y="46"/>
                      <a:pt x="891" y="23"/>
                      <a:pt x="84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67"/>
              <p:cNvSpPr/>
              <p:nvPr/>
            </p:nvSpPr>
            <p:spPr>
              <a:xfrm>
                <a:off x="1312625" y="4023575"/>
                <a:ext cx="19425" cy="68500"/>
              </a:xfrm>
              <a:custGeom>
                <a:avLst/>
                <a:gdLst/>
                <a:ahLst/>
                <a:cxnLst/>
                <a:rect l="l" t="t" r="r" b="b"/>
                <a:pathLst>
                  <a:path w="777" h="2740" extrusionOk="0">
                    <a:moveTo>
                      <a:pt x="730" y="0"/>
                    </a:moveTo>
                    <a:cubicBezTo>
                      <a:pt x="685" y="0"/>
                      <a:pt x="662" y="23"/>
                      <a:pt x="662" y="46"/>
                    </a:cubicBezTo>
                    <a:cubicBezTo>
                      <a:pt x="479" y="936"/>
                      <a:pt x="251" y="1804"/>
                      <a:pt x="0" y="2648"/>
                    </a:cubicBezTo>
                    <a:cubicBezTo>
                      <a:pt x="0" y="2694"/>
                      <a:pt x="0" y="2717"/>
                      <a:pt x="46" y="2717"/>
                    </a:cubicBezTo>
                    <a:cubicBezTo>
                      <a:pt x="46" y="2739"/>
                      <a:pt x="46" y="2739"/>
                      <a:pt x="46" y="2739"/>
                    </a:cubicBezTo>
                    <a:cubicBezTo>
                      <a:pt x="69" y="2739"/>
                      <a:pt x="91" y="2717"/>
                      <a:pt x="114" y="2694"/>
                    </a:cubicBezTo>
                    <a:cubicBezTo>
                      <a:pt x="365" y="1826"/>
                      <a:pt x="594" y="959"/>
                      <a:pt x="776" y="69"/>
                    </a:cubicBezTo>
                    <a:cubicBezTo>
                      <a:pt x="776" y="46"/>
                      <a:pt x="753" y="23"/>
                      <a:pt x="7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67"/>
              <p:cNvSpPr/>
              <p:nvPr/>
            </p:nvSpPr>
            <p:spPr>
              <a:xfrm>
                <a:off x="1014750" y="4388200"/>
                <a:ext cx="49675" cy="54250"/>
              </a:xfrm>
              <a:custGeom>
                <a:avLst/>
                <a:gdLst/>
                <a:ahLst/>
                <a:cxnLst/>
                <a:rect l="l" t="t" r="r" b="b"/>
                <a:pathLst>
                  <a:path w="1987" h="2170" extrusionOk="0">
                    <a:moveTo>
                      <a:pt x="92" y="1"/>
                    </a:moveTo>
                    <a:cubicBezTo>
                      <a:pt x="69" y="46"/>
                      <a:pt x="23" y="69"/>
                      <a:pt x="0" y="92"/>
                    </a:cubicBezTo>
                    <a:cubicBezTo>
                      <a:pt x="92" y="252"/>
                      <a:pt x="183" y="412"/>
                      <a:pt x="274" y="549"/>
                    </a:cubicBezTo>
                    <a:cubicBezTo>
                      <a:pt x="297" y="594"/>
                      <a:pt x="320" y="617"/>
                      <a:pt x="343" y="640"/>
                    </a:cubicBezTo>
                    <a:cubicBezTo>
                      <a:pt x="480" y="845"/>
                      <a:pt x="639" y="1028"/>
                      <a:pt x="799" y="1211"/>
                    </a:cubicBezTo>
                    <a:cubicBezTo>
                      <a:pt x="822" y="1233"/>
                      <a:pt x="845" y="1279"/>
                      <a:pt x="868" y="1302"/>
                    </a:cubicBezTo>
                    <a:cubicBezTo>
                      <a:pt x="1050" y="1484"/>
                      <a:pt x="1233" y="1667"/>
                      <a:pt x="1438" y="1827"/>
                    </a:cubicBezTo>
                    <a:cubicBezTo>
                      <a:pt x="1461" y="1850"/>
                      <a:pt x="1507" y="1872"/>
                      <a:pt x="1530" y="1895"/>
                    </a:cubicBezTo>
                    <a:cubicBezTo>
                      <a:pt x="1666" y="1987"/>
                      <a:pt x="1803" y="2078"/>
                      <a:pt x="1940" y="2169"/>
                    </a:cubicBezTo>
                    <a:cubicBezTo>
                      <a:pt x="1963" y="2146"/>
                      <a:pt x="1986" y="2101"/>
                      <a:pt x="1986" y="2078"/>
                    </a:cubicBezTo>
                    <a:cubicBezTo>
                      <a:pt x="1849" y="1987"/>
                      <a:pt x="1712" y="1895"/>
                      <a:pt x="1575" y="1781"/>
                    </a:cubicBezTo>
                    <a:cubicBezTo>
                      <a:pt x="1552" y="1781"/>
                      <a:pt x="1552" y="1758"/>
                      <a:pt x="1530" y="1735"/>
                    </a:cubicBezTo>
                    <a:cubicBezTo>
                      <a:pt x="1096" y="1393"/>
                      <a:pt x="708" y="982"/>
                      <a:pt x="388" y="526"/>
                    </a:cubicBezTo>
                    <a:cubicBezTo>
                      <a:pt x="274" y="343"/>
                      <a:pt x="183" y="183"/>
                      <a:pt x="9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67"/>
              <p:cNvSpPr/>
              <p:nvPr/>
            </p:nvSpPr>
            <p:spPr>
              <a:xfrm>
                <a:off x="1009025" y="4400750"/>
                <a:ext cx="16025" cy="20575"/>
              </a:xfrm>
              <a:custGeom>
                <a:avLst/>
                <a:gdLst/>
                <a:ahLst/>
                <a:cxnLst/>
                <a:rect l="l" t="t" r="r" b="b"/>
                <a:pathLst>
                  <a:path w="641" h="823" extrusionOk="0">
                    <a:moveTo>
                      <a:pt x="617" y="1"/>
                    </a:moveTo>
                    <a:cubicBezTo>
                      <a:pt x="594" y="1"/>
                      <a:pt x="549" y="1"/>
                      <a:pt x="526" y="24"/>
                    </a:cubicBezTo>
                    <a:lnTo>
                      <a:pt x="503" y="47"/>
                    </a:lnTo>
                    <a:cubicBezTo>
                      <a:pt x="321" y="275"/>
                      <a:pt x="161" y="503"/>
                      <a:pt x="1" y="731"/>
                    </a:cubicBezTo>
                    <a:cubicBezTo>
                      <a:pt x="24" y="754"/>
                      <a:pt x="47" y="800"/>
                      <a:pt x="69" y="823"/>
                    </a:cubicBezTo>
                    <a:cubicBezTo>
                      <a:pt x="229" y="594"/>
                      <a:pt x="389" y="366"/>
                      <a:pt x="572" y="138"/>
                    </a:cubicBezTo>
                    <a:cubicBezTo>
                      <a:pt x="594" y="138"/>
                      <a:pt x="594" y="115"/>
                      <a:pt x="617" y="92"/>
                    </a:cubicBezTo>
                    <a:cubicBezTo>
                      <a:pt x="640" y="69"/>
                      <a:pt x="640" y="47"/>
                      <a:pt x="617" y="24"/>
                    </a:cubicBezTo>
                    <a:cubicBezTo>
                      <a:pt x="617" y="24"/>
                      <a:pt x="617" y="1"/>
                      <a:pt x="61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67"/>
              <p:cNvSpPr/>
              <p:nvPr/>
            </p:nvSpPr>
            <p:spPr>
              <a:xfrm>
                <a:off x="1023875" y="4417450"/>
                <a:ext cx="13725" cy="18725"/>
              </a:xfrm>
              <a:custGeom>
                <a:avLst/>
                <a:gdLst/>
                <a:ahLst/>
                <a:cxnLst/>
                <a:rect l="l" t="t" r="r" b="b"/>
                <a:pathLst>
                  <a:path w="549" h="749" extrusionOk="0">
                    <a:moveTo>
                      <a:pt x="468" y="1"/>
                    </a:moveTo>
                    <a:cubicBezTo>
                      <a:pt x="457" y="1"/>
                      <a:pt x="446" y="6"/>
                      <a:pt x="434" y="18"/>
                    </a:cubicBezTo>
                    <a:cubicBezTo>
                      <a:pt x="434" y="41"/>
                      <a:pt x="434" y="41"/>
                      <a:pt x="434" y="41"/>
                    </a:cubicBezTo>
                    <a:cubicBezTo>
                      <a:pt x="274" y="246"/>
                      <a:pt x="115" y="451"/>
                      <a:pt x="0" y="680"/>
                    </a:cubicBezTo>
                    <a:cubicBezTo>
                      <a:pt x="23" y="702"/>
                      <a:pt x="46" y="725"/>
                      <a:pt x="69" y="748"/>
                    </a:cubicBezTo>
                    <a:cubicBezTo>
                      <a:pt x="206" y="543"/>
                      <a:pt x="343" y="314"/>
                      <a:pt x="503" y="132"/>
                    </a:cubicBezTo>
                    <a:cubicBezTo>
                      <a:pt x="503" y="109"/>
                      <a:pt x="525" y="109"/>
                      <a:pt x="525" y="86"/>
                    </a:cubicBezTo>
                    <a:cubicBezTo>
                      <a:pt x="548" y="63"/>
                      <a:pt x="548" y="41"/>
                      <a:pt x="503" y="18"/>
                    </a:cubicBezTo>
                    <a:cubicBezTo>
                      <a:pt x="491" y="6"/>
                      <a:pt x="480" y="1"/>
                      <a:pt x="46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67"/>
              <p:cNvSpPr/>
              <p:nvPr/>
            </p:nvSpPr>
            <p:spPr>
              <a:xfrm>
                <a:off x="1041575" y="4431575"/>
                <a:ext cx="12575" cy="18275"/>
              </a:xfrm>
              <a:custGeom>
                <a:avLst/>
                <a:gdLst/>
                <a:ahLst/>
                <a:cxnLst/>
                <a:rect l="l" t="t" r="r" b="b"/>
                <a:pathLst>
                  <a:path w="503" h="731" extrusionOk="0">
                    <a:moveTo>
                      <a:pt x="457" y="0"/>
                    </a:moveTo>
                    <a:cubicBezTo>
                      <a:pt x="434" y="0"/>
                      <a:pt x="411" y="23"/>
                      <a:pt x="411" y="23"/>
                    </a:cubicBezTo>
                    <a:cubicBezTo>
                      <a:pt x="388" y="46"/>
                      <a:pt x="388" y="69"/>
                      <a:pt x="365" y="92"/>
                    </a:cubicBezTo>
                    <a:cubicBezTo>
                      <a:pt x="251" y="274"/>
                      <a:pt x="114" y="480"/>
                      <a:pt x="0" y="662"/>
                    </a:cubicBezTo>
                    <a:cubicBezTo>
                      <a:pt x="46" y="685"/>
                      <a:pt x="69" y="708"/>
                      <a:pt x="114" y="731"/>
                    </a:cubicBezTo>
                    <a:cubicBezTo>
                      <a:pt x="205" y="525"/>
                      <a:pt x="342" y="343"/>
                      <a:pt x="457" y="160"/>
                    </a:cubicBezTo>
                    <a:cubicBezTo>
                      <a:pt x="479" y="137"/>
                      <a:pt x="479" y="115"/>
                      <a:pt x="502" y="92"/>
                    </a:cubicBezTo>
                    <a:cubicBezTo>
                      <a:pt x="502" y="92"/>
                      <a:pt x="502" y="69"/>
                      <a:pt x="502" y="46"/>
                    </a:cubicBezTo>
                    <a:cubicBezTo>
                      <a:pt x="502" y="46"/>
                      <a:pt x="502" y="23"/>
                      <a:pt x="479" y="23"/>
                    </a:cubicBezTo>
                    <a:cubicBezTo>
                      <a:pt x="479" y="23"/>
                      <a:pt x="457" y="0"/>
                      <a:pt x="45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67"/>
              <p:cNvSpPr/>
              <p:nvPr/>
            </p:nvSpPr>
            <p:spPr>
              <a:xfrm>
                <a:off x="923450" y="3758525"/>
                <a:ext cx="239100" cy="152050"/>
              </a:xfrm>
              <a:custGeom>
                <a:avLst/>
                <a:gdLst/>
                <a:ahLst/>
                <a:cxnLst/>
                <a:rect l="l" t="t" r="r" b="b"/>
                <a:pathLst>
                  <a:path w="9564" h="6082" extrusionOk="0">
                    <a:moveTo>
                      <a:pt x="5093" y="0"/>
                    </a:moveTo>
                    <a:cubicBezTo>
                      <a:pt x="4953" y="0"/>
                      <a:pt x="4814" y="19"/>
                      <a:pt x="4679" y="57"/>
                    </a:cubicBezTo>
                    <a:cubicBezTo>
                      <a:pt x="3766" y="308"/>
                      <a:pt x="3173" y="1267"/>
                      <a:pt x="2237" y="1381"/>
                    </a:cubicBezTo>
                    <a:cubicBezTo>
                      <a:pt x="2165" y="1391"/>
                      <a:pt x="2092" y="1395"/>
                      <a:pt x="2020" y="1395"/>
                    </a:cubicBezTo>
                    <a:cubicBezTo>
                      <a:pt x="1891" y="1395"/>
                      <a:pt x="1762" y="1384"/>
                      <a:pt x="1633" y="1384"/>
                    </a:cubicBezTo>
                    <a:cubicBezTo>
                      <a:pt x="1514" y="1384"/>
                      <a:pt x="1396" y="1393"/>
                      <a:pt x="1278" y="1427"/>
                    </a:cubicBezTo>
                    <a:cubicBezTo>
                      <a:pt x="868" y="1541"/>
                      <a:pt x="594" y="1929"/>
                      <a:pt x="411" y="2317"/>
                    </a:cubicBezTo>
                    <a:cubicBezTo>
                      <a:pt x="46" y="3116"/>
                      <a:pt x="0" y="4097"/>
                      <a:pt x="411" y="4873"/>
                    </a:cubicBezTo>
                    <a:cubicBezTo>
                      <a:pt x="779" y="5569"/>
                      <a:pt x="1533" y="6081"/>
                      <a:pt x="2326" y="6081"/>
                    </a:cubicBezTo>
                    <a:cubicBezTo>
                      <a:pt x="2418" y="6081"/>
                      <a:pt x="2510" y="6074"/>
                      <a:pt x="2602" y="6060"/>
                    </a:cubicBezTo>
                    <a:cubicBezTo>
                      <a:pt x="3013" y="5672"/>
                      <a:pt x="3492" y="5170"/>
                      <a:pt x="3995" y="4919"/>
                    </a:cubicBezTo>
                    <a:cubicBezTo>
                      <a:pt x="4567" y="4633"/>
                      <a:pt x="5222" y="4501"/>
                      <a:pt x="5875" y="4501"/>
                    </a:cubicBezTo>
                    <a:cubicBezTo>
                      <a:pt x="6055" y="4501"/>
                      <a:pt x="6236" y="4511"/>
                      <a:pt x="6414" y="4531"/>
                    </a:cubicBezTo>
                    <a:cubicBezTo>
                      <a:pt x="7236" y="4622"/>
                      <a:pt x="8012" y="4942"/>
                      <a:pt x="8765" y="5284"/>
                    </a:cubicBezTo>
                    <a:cubicBezTo>
                      <a:pt x="9222" y="5124"/>
                      <a:pt x="9427" y="4554"/>
                      <a:pt x="9473" y="4074"/>
                    </a:cubicBezTo>
                    <a:cubicBezTo>
                      <a:pt x="9564" y="3230"/>
                      <a:pt x="9450" y="2385"/>
                      <a:pt x="9130" y="1609"/>
                    </a:cubicBezTo>
                    <a:cubicBezTo>
                      <a:pt x="9016" y="1313"/>
                      <a:pt x="8856" y="1016"/>
                      <a:pt x="8605" y="810"/>
                    </a:cubicBezTo>
                    <a:cubicBezTo>
                      <a:pt x="8421" y="627"/>
                      <a:pt x="8164" y="517"/>
                      <a:pt x="7903" y="517"/>
                    </a:cubicBezTo>
                    <a:cubicBezTo>
                      <a:pt x="7840" y="517"/>
                      <a:pt x="7777" y="523"/>
                      <a:pt x="7715" y="536"/>
                    </a:cubicBezTo>
                    <a:cubicBezTo>
                      <a:pt x="7432" y="602"/>
                      <a:pt x="7191" y="812"/>
                      <a:pt x="6912" y="812"/>
                    </a:cubicBezTo>
                    <a:cubicBezTo>
                      <a:pt x="6899" y="812"/>
                      <a:pt x="6885" y="811"/>
                      <a:pt x="6871" y="810"/>
                    </a:cubicBezTo>
                    <a:cubicBezTo>
                      <a:pt x="6574" y="788"/>
                      <a:pt x="6368" y="536"/>
                      <a:pt x="6117" y="354"/>
                    </a:cubicBezTo>
                    <a:cubicBezTo>
                      <a:pt x="5821" y="124"/>
                      <a:pt x="5455" y="0"/>
                      <a:pt x="50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67"/>
              <p:cNvSpPr/>
              <p:nvPr/>
            </p:nvSpPr>
            <p:spPr>
              <a:xfrm>
                <a:off x="968525" y="3815500"/>
                <a:ext cx="179775" cy="188325"/>
              </a:xfrm>
              <a:custGeom>
                <a:avLst/>
                <a:gdLst/>
                <a:ahLst/>
                <a:cxnLst/>
                <a:rect l="l" t="t" r="r" b="b"/>
                <a:pathLst>
                  <a:path w="7191" h="7533" extrusionOk="0">
                    <a:moveTo>
                      <a:pt x="3853" y="0"/>
                    </a:moveTo>
                    <a:cubicBezTo>
                      <a:pt x="3444" y="0"/>
                      <a:pt x="3038" y="159"/>
                      <a:pt x="2648" y="335"/>
                    </a:cubicBezTo>
                    <a:cubicBezTo>
                      <a:pt x="2077" y="586"/>
                      <a:pt x="1530" y="860"/>
                      <a:pt x="1005" y="1202"/>
                    </a:cubicBezTo>
                    <a:cubicBezTo>
                      <a:pt x="708" y="1385"/>
                      <a:pt x="411" y="1567"/>
                      <a:pt x="229" y="1864"/>
                    </a:cubicBezTo>
                    <a:cubicBezTo>
                      <a:pt x="23" y="2229"/>
                      <a:pt x="0" y="2686"/>
                      <a:pt x="115" y="3096"/>
                    </a:cubicBezTo>
                    <a:cubicBezTo>
                      <a:pt x="206" y="3507"/>
                      <a:pt x="434" y="3873"/>
                      <a:pt x="640" y="4238"/>
                    </a:cubicBezTo>
                    <a:cubicBezTo>
                      <a:pt x="845" y="4557"/>
                      <a:pt x="1050" y="4900"/>
                      <a:pt x="1279" y="5219"/>
                    </a:cubicBezTo>
                    <a:cubicBezTo>
                      <a:pt x="1484" y="5539"/>
                      <a:pt x="1712" y="5835"/>
                      <a:pt x="1963" y="6109"/>
                    </a:cubicBezTo>
                    <a:cubicBezTo>
                      <a:pt x="2192" y="6338"/>
                      <a:pt x="2443" y="6566"/>
                      <a:pt x="2694" y="6771"/>
                    </a:cubicBezTo>
                    <a:cubicBezTo>
                      <a:pt x="3059" y="7022"/>
                      <a:pt x="3424" y="7251"/>
                      <a:pt x="3835" y="7388"/>
                    </a:cubicBezTo>
                    <a:cubicBezTo>
                      <a:pt x="4115" y="7481"/>
                      <a:pt x="4418" y="7532"/>
                      <a:pt x="4719" y="7532"/>
                    </a:cubicBezTo>
                    <a:cubicBezTo>
                      <a:pt x="5154" y="7532"/>
                      <a:pt x="5584" y="7425"/>
                      <a:pt x="5935" y="7182"/>
                    </a:cubicBezTo>
                    <a:cubicBezTo>
                      <a:pt x="6506" y="6771"/>
                      <a:pt x="6780" y="6064"/>
                      <a:pt x="6802" y="5356"/>
                    </a:cubicBezTo>
                    <a:cubicBezTo>
                      <a:pt x="6825" y="4808"/>
                      <a:pt x="6734" y="4261"/>
                      <a:pt x="6574" y="3713"/>
                    </a:cubicBezTo>
                    <a:cubicBezTo>
                      <a:pt x="6643" y="3713"/>
                      <a:pt x="6688" y="3690"/>
                      <a:pt x="6734" y="3667"/>
                    </a:cubicBezTo>
                    <a:cubicBezTo>
                      <a:pt x="6939" y="3553"/>
                      <a:pt x="7076" y="3348"/>
                      <a:pt x="7122" y="3142"/>
                    </a:cubicBezTo>
                    <a:cubicBezTo>
                      <a:pt x="7190" y="2914"/>
                      <a:pt x="7168" y="2686"/>
                      <a:pt x="7122" y="2457"/>
                    </a:cubicBezTo>
                    <a:cubicBezTo>
                      <a:pt x="7053" y="2138"/>
                      <a:pt x="6916" y="1841"/>
                      <a:pt x="6688" y="1613"/>
                    </a:cubicBezTo>
                    <a:cubicBezTo>
                      <a:pt x="6606" y="1511"/>
                      <a:pt x="6470" y="1427"/>
                      <a:pt x="6344" y="1427"/>
                    </a:cubicBezTo>
                    <a:cubicBezTo>
                      <a:pt x="6329" y="1427"/>
                      <a:pt x="6314" y="1428"/>
                      <a:pt x="6300" y="1430"/>
                    </a:cubicBezTo>
                    <a:cubicBezTo>
                      <a:pt x="6140" y="1453"/>
                      <a:pt x="6049" y="1590"/>
                      <a:pt x="5958" y="1704"/>
                    </a:cubicBezTo>
                    <a:cubicBezTo>
                      <a:pt x="5958" y="1727"/>
                      <a:pt x="5958" y="1727"/>
                      <a:pt x="5958" y="1727"/>
                    </a:cubicBezTo>
                    <a:cubicBezTo>
                      <a:pt x="5935" y="1681"/>
                      <a:pt x="5935" y="1658"/>
                      <a:pt x="5912" y="1613"/>
                    </a:cubicBezTo>
                    <a:cubicBezTo>
                      <a:pt x="5707" y="1179"/>
                      <a:pt x="5456" y="723"/>
                      <a:pt x="5113" y="403"/>
                    </a:cubicBezTo>
                    <a:cubicBezTo>
                      <a:pt x="4862" y="175"/>
                      <a:pt x="4383" y="38"/>
                      <a:pt x="4063" y="15"/>
                    </a:cubicBezTo>
                    <a:cubicBezTo>
                      <a:pt x="3993" y="5"/>
                      <a:pt x="3923" y="0"/>
                      <a:pt x="3853"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67"/>
              <p:cNvSpPr/>
              <p:nvPr/>
            </p:nvSpPr>
            <p:spPr>
              <a:xfrm>
                <a:off x="1113475" y="3882650"/>
                <a:ext cx="49650" cy="81025"/>
              </a:xfrm>
              <a:custGeom>
                <a:avLst/>
                <a:gdLst/>
                <a:ahLst/>
                <a:cxnLst/>
                <a:rect l="l" t="t" r="r" b="b"/>
                <a:pathLst>
                  <a:path w="1986" h="3241" extrusionOk="0">
                    <a:moveTo>
                      <a:pt x="957" y="0"/>
                    </a:moveTo>
                    <a:cubicBezTo>
                      <a:pt x="871" y="0"/>
                      <a:pt x="787" y="17"/>
                      <a:pt x="730" y="45"/>
                    </a:cubicBezTo>
                    <a:cubicBezTo>
                      <a:pt x="593" y="114"/>
                      <a:pt x="502" y="251"/>
                      <a:pt x="434" y="388"/>
                    </a:cubicBezTo>
                    <a:cubicBezTo>
                      <a:pt x="137" y="890"/>
                      <a:pt x="0" y="1460"/>
                      <a:pt x="23" y="2054"/>
                    </a:cubicBezTo>
                    <a:cubicBezTo>
                      <a:pt x="46" y="2465"/>
                      <a:pt x="160" y="2876"/>
                      <a:pt x="342" y="3241"/>
                    </a:cubicBezTo>
                    <a:cubicBezTo>
                      <a:pt x="479" y="3013"/>
                      <a:pt x="662" y="2830"/>
                      <a:pt x="913" y="2670"/>
                    </a:cubicBezTo>
                    <a:cubicBezTo>
                      <a:pt x="1210" y="2510"/>
                      <a:pt x="1370" y="2191"/>
                      <a:pt x="1506" y="1894"/>
                    </a:cubicBezTo>
                    <a:cubicBezTo>
                      <a:pt x="1643" y="1597"/>
                      <a:pt x="1758" y="1278"/>
                      <a:pt x="1986" y="1027"/>
                    </a:cubicBezTo>
                    <a:cubicBezTo>
                      <a:pt x="1689" y="776"/>
                      <a:pt x="1438" y="456"/>
                      <a:pt x="1255" y="114"/>
                    </a:cubicBezTo>
                    <a:cubicBezTo>
                      <a:pt x="1202" y="33"/>
                      <a:pt x="1078" y="0"/>
                      <a:pt x="957" y="0"/>
                    </a:cubicBezTo>
                    <a:close/>
                  </a:path>
                </a:pathLst>
              </a:custGeom>
              <a:solidFill>
                <a:srgbClr val="FAD1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67"/>
              <p:cNvSpPr/>
              <p:nvPr/>
            </p:nvSpPr>
            <p:spPr>
              <a:xfrm>
                <a:off x="1036425" y="3902025"/>
                <a:ext cx="21150" cy="41675"/>
              </a:xfrm>
              <a:custGeom>
                <a:avLst/>
                <a:gdLst/>
                <a:ahLst/>
                <a:cxnLst/>
                <a:rect l="l" t="t" r="r" b="b"/>
                <a:pathLst>
                  <a:path w="846" h="1667" extrusionOk="0">
                    <a:moveTo>
                      <a:pt x="46" y="1"/>
                    </a:moveTo>
                    <a:cubicBezTo>
                      <a:pt x="23" y="1"/>
                      <a:pt x="1" y="46"/>
                      <a:pt x="1" y="69"/>
                    </a:cubicBezTo>
                    <a:cubicBezTo>
                      <a:pt x="115" y="412"/>
                      <a:pt x="160" y="754"/>
                      <a:pt x="115" y="1119"/>
                    </a:cubicBezTo>
                    <a:cubicBezTo>
                      <a:pt x="115" y="1256"/>
                      <a:pt x="92" y="1416"/>
                      <a:pt x="183" y="1530"/>
                    </a:cubicBezTo>
                    <a:cubicBezTo>
                      <a:pt x="252" y="1621"/>
                      <a:pt x="366" y="1667"/>
                      <a:pt x="503" y="1667"/>
                    </a:cubicBezTo>
                    <a:cubicBezTo>
                      <a:pt x="617" y="1667"/>
                      <a:pt x="731" y="1621"/>
                      <a:pt x="822" y="1598"/>
                    </a:cubicBezTo>
                    <a:cubicBezTo>
                      <a:pt x="845" y="1576"/>
                      <a:pt x="845" y="1553"/>
                      <a:pt x="845" y="1507"/>
                    </a:cubicBezTo>
                    <a:cubicBezTo>
                      <a:pt x="822" y="1484"/>
                      <a:pt x="799" y="1484"/>
                      <a:pt x="777" y="1484"/>
                    </a:cubicBezTo>
                    <a:cubicBezTo>
                      <a:pt x="685" y="1530"/>
                      <a:pt x="594" y="1553"/>
                      <a:pt x="503" y="1553"/>
                    </a:cubicBezTo>
                    <a:cubicBezTo>
                      <a:pt x="487" y="1557"/>
                      <a:pt x="470" y="1559"/>
                      <a:pt x="454" y="1559"/>
                    </a:cubicBezTo>
                    <a:cubicBezTo>
                      <a:pt x="381" y="1559"/>
                      <a:pt x="312" y="1518"/>
                      <a:pt x="275" y="1461"/>
                    </a:cubicBezTo>
                    <a:cubicBezTo>
                      <a:pt x="206" y="1393"/>
                      <a:pt x="229" y="1256"/>
                      <a:pt x="229" y="1142"/>
                    </a:cubicBezTo>
                    <a:lnTo>
                      <a:pt x="229" y="1119"/>
                    </a:lnTo>
                    <a:cubicBezTo>
                      <a:pt x="252" y="754"/>
                      <a:pt x="229" y="389"/>
                      <a:pt x="115" y="23"/>
                    </a:cubicBezTo>
                    <a:cubicBezTo>
                      <a:pt x="92" y="1"/>
                      <a:pt x="69" y="1"/>
                      <a:pt x="4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67"/>
              <p:cNvSpPr/>
              <p:nvPr/>
            </p:nvSpPr>
            <p:spPr>
              <a:xfrm>
                <a:off x="1063825" y="3934900"/>
                <a:ext cx="16575" cy="29350"/>
              </a:xfrm>
              <a:custGeom>
                <a:avLst/>
                <a:gdLst/>
                <a:ahLst/>
                <a:cxnLst/>
                <a:rect l="l" t="t" r="r" b="b"/>
                <a:pathLst>
                  <a:path w="663" h="1174" extrusionOk="0">
                    <a:moveTo>
                      <a:pt x="566" y="1"/>
                    </a:moveTo>
                    <a:cubicBezTo>
                      <a:pt x="560" y="1"/>
                      <a:pt x="554" y="3"/>
                      <a:pt x="548" y="10"/>
                    </a:cubicBezTo>
                    <a:cubicBezTo>
                      <a:pt x="502" y="10"/>
                      <a:pt x="480" y="32"/>
                      <a:pt x="502" y="55"/>
                    </a:cubicBezTo>
                    <a:cubicBezTo>
                      <a:pt x="548" y="443"/>
                      <a:pt x="365" y="854"/>
                      <a:pt x="23" y="1059"/>
                    </a:cubicBezTo>
                    <a:cubicBezTo>
                      <a:pt x="0" y="1082"/>
                      <a:pt x="0" y="1105"/>
                      <a:pt x="23" y="1128"/>
                    </a:cubicBezTo>
                    <a:cubicBezTo>
                      <a:pt x="23" y="1151"/>
                      <a:pt x="46" y="1174"/>
                      <a:pt x="69" y="1174"/>
                    </a:cubicBezTo>
                    <a:cubicBezTo>
                      <a:pt x="69" y="1174"/>
                      <a:pt x="92" y="1151"/>
                      <a:pt x="92" y="1151"/>
                    </a:cubicBezTo>
                    <a:cubicBezTo>
                      <a:pt x="457" y="923"/>
                      <a:pt x="662" y="466"/>
                      <a:pt x="594" y="55"/>
                    </a:cubicBezTo>
                    <a:cubicBezTo>
                      <a:pt x="594" y="22"/>
                      <a:pt x="581" y="1"/>
                      <a:pt x="56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67"/>
              <p:cNvSpPr/>
              <p:nvPr/>
            </p:nvSpPr>
            <p:spPr>
              <a:xfrm>
                <a:off x="1122025" y="3859575"/>
                <a:ext cx="18275" cy="20225"/>
              </a:xfrm>
              <a:custGeom>
                <a:avLst/>
                <a:gdLst/>
                <a:ahLst/>
                <a:cxnLst/>
                <a:rect l="l" t="t" r="r" b="b"/>
                <a:pathLst>
                  <a:path w="731" h="809" extrusionOk="0">
                    <a:moveTo>
                      <a:pt x="523" y="1"/>
                    </a:moveTo>
                    <a:cubicBezTo>
                      <a:pt x="466" y="1"/>
                      <a:pt x="404" y="12"/>
                      <a:pt x="343" y="32"/>
                    </a:cubicBezTo>
                    <a:cubicBezTo>
                      <a:pt x="206" y="101"/>
                      <a:pt x="92" y="215"/>
                      <a:pt x="46" y="352"/>
                    </a:cubicBezTo>
                    <a:cubicBezTo>
                      <a:pt x="0" y="489"/>
                      <a:pt x="23" y="649"/>
                      <a:pt x="92" y="786"/>
                    </a:cubicBezTo>
                    <a:cubicBezTo>
                      <a:pt x="115" y="808"/>
                      <a:pt x="115" y="808"/>
                      <a:pt x="137" y="808"/>
                    </a:cubicBezTo>
                    <a:lnTo>
                      <a:pt x="160" y="808"/>
                    </a:lnTo>
                    <a:cubicBezTo>
                      <a:pt x="206" y="786"/>
                      <a:pt x="206" y="763"/>
                      <a:pt x="183" y="717"/>
                    </a:cubicBezTo>
                    <a:cubicBezTo>
                      <a:pt x="137" y="626"/>
                      <a:pt x="115" y="489"/>
                      <a:pt x="160" y="375"/>
                    </a:cubicBezTo>
                    <a:cubicBezTo>
                      <a:pt x="206" y="283"/>
                      <a:pt x="274" y="169"/>
                      <a:pt x="388" y="124"/>
                    </a:cubicBezTo>
                    <a:cubicBezTo>
                      <a:pt x="417" y="114"/>
                      <a:pt x="453" y="109"/>
                      <a:pt x="491" y="109"/>
                    </a:cubicBezTo>
                    <a:cubicBezTo>
                      <a:pt x="544" y="109"/>
                      <a:pt x="599" y="120"/>
                      <a:pt x="640" y="147"/>
                    </a:cubicBezTo>
                    <a:cubicBezTo>
                      <a:pt x="651" y="158"/>
                      <a:pt x="662" y="164"/>
                      <a:pt x="674" y="164"/>
                    </a:cubicBezTo>
                    <a:cubicBezTo>
                      <a:pt x="685" y="164"/>
                      <a:pt x="697" y="158"/>
                      <a:pt x="708" y="147"/>
                    </a:cubicBezTo>
                    <a:cubicBezTo>
                      <a:pt x="731" y="124"/>
                      <a:pt x="731" y="78"/>
                      <a:pt x="708" y="55"/>
                    </a:cubicBezTo>
                    <a:cubicBezTo>
                      <a:pt x="658" y="18"/>
                      <a:pt x="594" y="1"/>
                      <a:pt x="52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67"/>
              <p:cNvSpPr/>
              <p:nvPr/>
            </p:nvSpPr>
            <p:spPr>
              <a:xfrm>
                <a:off x="1127725" y="3863225"/>
                <a:ext cx="11450" cy="26275"/>
              </a:xfrm>
              <a:custGeom>
                <a:avLst/>
                <a:gdLst/>
                <a:ahLst/>
                <a:cxnLst/>
                <a:rect l="l" t="t" r="r" b="b"/>
                <a:pathLst>
                  <a:path w="458" h="1051" extrusionOk="0">
                    <a:moveTo>
                      <a:pt x="69" y="1"/>
                    </a:moveTo>
                    <a:cubicBezTo>
                      <a:pt x="46" y="23"/>
                      <a:pt x="23" y="46"/>
                      <a:pt x="1" y="69"/>
                    </a:cubicBezTo>
                    <a:cubicBezTo>
                      <a:pt x="138" y="160"/>
                      <a:pt x="252" y="297"/>
                      <a:pt x="297" y="457"/>
                    </a:cubicBezTo>
                    <a:cubicBezTo>
                      <a:pt x="343" y="640"/>
                      <a:pt x="343" y="822"/>
                      <a:pt x="275" y="982"/>
                    </a:cubicBezTo>
                    <a:cubicBezTo>
                      <a:pt x="252" y="1005"/>
                      <a:pt x="275" y="1028"/>
                      <a:pt x="297" y="1050"/>
                    </a:cubicBezTo>
                    <a:lnTo>
                      <a:pt x="320" y="1050"/>
                    </a:lnTo>
                    <a:cubicBezTo>
                      <a:pt x="343" y="1050"/>
                      <a:pt x="366" y="1050"/>
                      <a:pt x="366" y="1028"/>
                    </a:cubicBezTo>
                    <a:cubicBezTo>
                      <a:pt x="457" y="845"/>
                      <a:pt x="457" y="617"/>
                      <a:pt x="412" y="434"/>
                    </a:cubicBezTo>
                    <a:cubicBezTo>
                      <a:pt x="343" y="252"/>
                      <a:pt x="229" y="92"/>
                      <a:pt x="6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67"/>
              <p:cNvSpPr/>
              <p:nvPr/>
            </p:nvSpPr>
            <p:spPr>
              <a:xfrm>
                <a:off x="1038150" y="3845400"/>
                <a:ext cx="30250" cy="9850"/>
              </a:xfrm>
              <a:custGeom>
                <a:avLst/>
                <a:gdLst/>
                <a:ahLst/>
                <a:cxnLst/>
                <a:rect l="l" t="t" r="r" b="b"/>
                <a:pathLst>
                  <a:path w="1210" h="394" extrusionOk="0">
                    <a:moveTo>
                      <a:pt x="662" y="0"/>
                    </a:moveTo>
                    <a:cubicBezTo>
                      <a:pt x="624" y="0"/>
                      <a:pt x="586" y="2"/>
                      <a:pt x="548" y="6"/>
                    </a:cubicBezTo>
                    <a:cubicBezTo>
                      <a:pt x="457" y="6"/>
                      <a:pt x="342" y="29"/>
                      <a:pt x="228" y="74"/>
                    </a:cubicBezTo>
                    <a:cubicBezTo>
                      <a:pt x="137" y="120"/>
                      <a:pt x="46" y="189"/>
                      <a:pt x="0" y="303"/>
                    </a:cubicBezTo>
                    <a:cubicBezTo>
                      <a:pt x="0" y="325"/>
                      <a:pt x="0" y="325"/>
                      <a:pt x="0" y="325"/>
                    </a:cubicBezTo>
                    <a:cubicBezTo>
                      <a:pt x="0" y="371"/>
                      <a:pt x="23" y="394"/>
                      <a:pt x="69" y="394"/>
                    </a:cubicBezTo>
                    <a:cubicBezTo>
                      <a:pt x="183" y="394"/>
                      <a:pt x="251" y="371"/>
                      <a:pt x="342" y="348"/>
                    </a:cubicBezTo>
                    <a:cubicBezTo>
                      <a:pt x="434" y="325"/>
                      <a:pt x="502" y="303"/>
                      <a:pt x="594" y="280"/>
                    </a:cubicBezTo>
                    <a:cubicBezTo>
                      <a:pt x="723" y="264"/>
                      <a:pt x="840" y="248"/>
                      <a:pt x="971" y="248"/>
                    </a:cubicBezTo>
                    <a:cubicBezTo>
                      <a:pt x="1025" y="248"/>
                      <a:pt x="1081" y="250"/>
                      <a:pt x="1141" y="257"/>
                    </a:cubicBezTo>
                    <a:cubicBezTo>
                      <a:pt x="1164" y="257"/>
                      <a:pt x="1187" y="234"/>
                      <a:pt x="1187" y="234"/>
                    </a:cubicBezTo>
                    <a:cubicBezTo>
                      <a:pt x="1210" y="211"/>
                      <a:pt x="1210" y="166"/>
                      <a:pt x="1187" y="143"/>
                    </a:cubicBezTo>
                    <a:cubicBezTo>
                      <a:pt x="1035" y="48"/>
                      <a:pt x="851" y="0"/>
                      <a:pt x="6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67"/>
              <p:cNvSpPr/>
              <p:nvPr/>
            </p:nvSpPr>
            <p:spPr>
              <a:xfrm>
                <a:off x="975950" y="3874825"/>
                <a:ext cx="25125" cy="19800"/>
              </a:xfrm>
              <a:custGeom>
                <a:avLst/>
                <a:gdLst/>
                <a:ahLst/>
                <a:cxnLst/>
                <a:rect l="l" t="t" r="r" b="b"/>
                <a:pathLst>
                  <a:path w="1005" h="792" extrusionOk="0">
                    <a:moveTo>
                      <a:pt x="763" y="1"/>
                    </a:moveTo>
                    <a:cubicBezTo>
                      <a:pt x="719" y="1"/>
                      <a:pt x="677" y="6"/>
                      <a:pt x="639" y="16"/>
                    </a:cubicBezTo>
                    <a:cubicBezTo>
                      <a:pt x="525" y="62"/>
                      <a:pt x="434" y="130"/>
                      <a:pt x="343" y="176"/>
                    </a:cubicBezTo>
                    <a:cubicBezTo>
                      <a:pt x="183" y="313"/>
                      <a:pt x="46" y="518"/>
                      <a:pt x="0" y="723"/>
                    </a:cubicBezTo>
                    <a:cubicBezTo>
                      <a:pt x="0" y="746"/>
                      <a:pt x="0" y="769"/>
                      <a:pt x="46" y="792"/>
                    </a:cubicBezTo>
                    <a:cubicBezTo>
                      <a:pt x="69" y="792"/>
                      <a:pt x="91" y="792"/>
                      <a:pt x="91" y="769"/>
                    </a:cubicBezTo>
                    <a:cubicBezTo>
                      <a:pt x="228" y="632"/>
                      <a:pt x="365" y="518"/>
                      <a:pt x="525" y="427"/>
                    </a:cubicBezTo>
                    <a:cubicBezTo>
                      <a:pt x="594" y="381"/>
                      <a:pt x="662" y="335"/>
                      <a:pt x="753" y="290"/>
                    </a:cubicBezTo>
                    <a:cubicBezTo>
                      <a:pt x="822" y="267"/>
                      <a:pt x="890" y="221"/>
                      <a:pt x="982" y="130"/>
                    </a:cubicBezTo>
                    <a:cubicBezTo>
                      <a:pt x="1004" y="107"/>
                      <a:pt x="1004" y="84"/>
                      <a:pt x="982" y="39"/>
                    </a:cubicBezTo>
                    <a:lnTo>
                      <a:pt x="959" y="39"/>
                    </a:lnTo>
                    <a:cubicBezTo>
                      <a:pt x="892" y="12"/>
                      <a:pt x="825" y="1"/>
                      <a:pt x="7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67"/>
              <p:cNvSpPr/>
              <p:nvPr/>
            </p:nvSpPr>
            <p:spPr>
              <a:xfrm>
                <a:off x="947400" y="3893475"/>
                <a:ext cx="91900" cy="91900"/>
              </a:xfrm>
              <a:custGeom>
                <a:avLst/>
                <a:gdLst/>
                <a:ahLst/>
                <a:cxnLst/>
                <a:rect l="l" t="t" r="r" b="b"/>
                <a:pathLst>
                  <a:path w="3676" h="3676" extrusionOk="0">
                    <a:moveTo>
                      <a:pt x="1827" y="114"/>
                    </a:moveTo>
                    <a:cubicBezTo>
                      <a:pt x="2786" y="114"/>
                      <a:pt x="3562" y="890"/>
                      <a:pt x="3562" y="1849"/>
                    </a:cubicBezTo>
                    <a:cubicBezTo>
                      <a:pt x="3562" y="2785"/>
                      <a:pt x="2786" y="3561"/>
                      <a:pt x="1827" y="3561"/>
                    </a:cubicBezTo>
                    <a:cubicBezTo>
                      <a:pt x="891" y="3561"/>
                      <a:pt x="115" y="2785"/>
                      <a:pt x="115" y="1849"/>
                    </a:cubicBezTo>
                    <a:cubicBezTo>
                      <a:pt x="115" y="890"/>
                      <a:pt x="891" y="114"/>
                      <a:pt x="1827" y="114"/>
                    </a:cubicBezTo>
                    <a:close/>
                    <a:moveTo>
                      <a:pt x="1827" y="0"/>
                    </a:moveTo>
                    <a:cubicBezTo>
                      <a:pt x="823" y="0"/>
                      <a:pt x="1" y="822"/>
                      <a:pt x="1" y="1849"/>
                    </a:cubicBezTo>
                    <a:cubicBezTo>
                      <a:pt x="1" y="2853"/>
                      <a:pt x="823" y="3675"/>
                      <a:pt x="1827" y="3675"/>
                    </a:cubicBezTo>
                    <a:cubicBezTo>
                      <a:pt x="2854" y="3675"/>
                      <a:pt x="3676" y="2853"/>
                      <a:pt x="3676" y="1849"/>
                    </a:cubicBezTo>
                    <a:cubicBezTo>
                      <a:pt x="3676" y="822"/>
                      <a:pt x="2854" y="0"/>
                      <a:pt x="182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67"/>
              <p:cNvSpPr/>
              <p:nvPr/>
            </p:nvSpPr>
            <p:spPr>
              <a:xfrm>
                <a:off x="1033575" y="3850100"/>
                <a:ext cx="91900" cy="92475"/>
              </a:xfrm>
              <a:custGeom>
                <a:avLst/>
                <a:gdLst/>
                <a:ahLst/>
                <a:cxnLst/>
                <a:rect l="l" t="t" r="r" b="b"/>
                <a:pathLst>
                  <a:path w="3676" h="3699" extrusionOk="0">
                    <a:moveTo>
                      <a:pt x="1849" y="115"/>
                    </a:moveTo>
                    <a:cubicBezTo>
                      <a:pt x="2808" y="115"/>
                      <a:pt x="3584" y="891"/>
                      <a:pt x="3584" y="1849"/>
                    </a:cubicBezTo>
                    <a:cubicBezTo>
                      <a:pt x="3584" y="2808"/>
                      <a:pt x="2808" y="3584"/>
                      <a:pt x="1849" y="3584"/>
                    </a:cubicBezTo>
                    <a:cubicBezTo>
                      <a:pt x="891" y="3584"/>
                      <a:pt x="115" y="2808"/>
                      <a:pt x="115" y="1849"/>
                    </a:cubicBezTo>
                    <a:cubicBezTo>
                      <a:pt x="115" y="891"/>
                      <a:pt x="891" y="115"/>
                      <a:pt x="1849" y="115"/>
                    </a:cubicBezTo>
                    <a:close/>
                    <a:moveTo>
                      <a:pt x="1849" y="1"/>
                    </a:moveTo>
                    <a:cubicBezTo>
                      <a:pt x="822" y="1"/>
                      <a:pt x="0" y="845"/>
                      <a:pt x="0" y="1849"/>
                    </a:cubicBezTo>
                    <a:cubicBezTo>
                      <a:pt x="0" y="2854"/>
                      <a:pt x="822" y="3698"/>
                      <a:pt x="1849" y="3698"/>
                    </a:cubicBezTo>
                    <a:cubicBezTo>
                      <a:pt x="2854" y="3698"/>
                      <a:pt x="3675" y="2854"/>
                      <a:pt x="3675" y="1849"/>
                    </a:cubicBezTo>
                    <a:cubicBezTo>
                      <a:pt x="3675" y="845"/>
                      <a:pt x="2854" y="1"/>
                      <a:pt x="184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67"/>
              <p:cNvSpPr/>
              <p:nvPr/>
            </p:nvSpPr>
            <p:spPr>
              <a:xfrm>
                <a:off x="705450" y="3788475"/>
                <a:ext cx="69075" cy="283050"/>
              </a:xfrm>
              <a:custGeom>
                <a:avLst/>
                <a:gdLst/>
                <a:ahLst/>
                <a:cxnLst/>
                <a:rect l="l" t="t" r="r" b="b"/>
                <a:pathLst>
                  <a:path w="2763" h="11322" extrusionOk="0">
                    <a:moveTo>
                      <a:pt x="1" y="0"/>
                    </a:moveTo>
                    <a:lnTo>
                      <a:pt x="1" y="0"/>
                    </a:lnTo>
                    <a:cubicBezTo>
                      <a:pt x="320" y="1233"/>
                      <a:pt x="503" y="2511"/>
                      <a:pt x="526" y="3789"/>
                    </a:cubicBezTo>
                    <a:cubicBezTo>
                      <a:pt x="549" y="5068"/>
                      <a:pt x="412" y="6346"/>
                      <a:pt x="412" y="7624"/>
                    </a:cubicBezTo>
                    <a:cubicBezTo>
                      <a:pt x="412" y="8879"/>
                      <a:pt x="572" y="10203"/>
                      <a:pt x="1142" y="11322"/>
                    </a:cubicBezTo>
                    <a:cubicBezTo>
                      <a:pt x="1302" y="9975"/>
                      <a:pt x="1873" y="8697"/>
                      <a:pt x="2238" y="7373"/>
                    </a:cubicBezTo>
                    <a:cubicBezTo>
                      <a:pt x="2603" y="6003"/>
                      <a:pt x="2763" y="4565"/>
                      <a:pt x="2443" y="3196"/>
                    </a:cubicBezTo>
                    <a:cubicBezTo>
                      <a:pt x="2101" y="1804"/>
                      <a:pt x="1279" y="594"/>
                      <a:pt x="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67"/>
              <p:cNvSpPr/>
              <p:nvPr/>
            </p:nvSpPr>
            <p:spPr>
              <a:xfrm>
                <a:off x="607300" y="3855225"/>
                <a:ext cx="102175" cy="216300"/>
              </a:xfrm>
              <a:custGeom>
                <a:avLst/>
                <a:gdLst/>
                <a:ahLst/>
                <a:cxnLst/>
                <a:rect l="l" t="t" r="r" b="b"/>
                <a:pathLst>
                  <a:path w="4087" h="8652" extrusionOk="0">
                    <a:moveTo>
                      <a:pt x="1" y="1"/>
                    </a:moveTo>
                    <a:lnTo>
                      <a:pt x="1" y="1"/>
                    </a:lnTo>
                    <a:cubicBezTo>
                      <a:pt x="526" y="1667"/>
                      <a:pt x="1028" y="3311"/>
                      <a:pt x="1553" y="4977"/>
                    </a:cubicBezTo>
                    <a:cubicBezTo>
                      <a:pt x="1781" y="5707"/>
                      <a:pt x="2032" y="6461"/>
                      <a:pt x="2420" y="7122"/>
                    </a:cubicBezTo>
                    <a:cubicBezTo>
                      <a:pt x="2808" y="7784"/>
                      <a:pt x="3356" y="8378"/>
                      <a:pt x="4087" y="8652"/>
                    </a:cubicBezTo>
                    <a:cubicBezTo>
                      <a:pt x="3630" y="5433"/>
                      <a:pt x="2169" y="2420"/>
                      <a:pt x="1"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67"/>
              <p:cNvSpPr/>
              <p:nvPr/>
            </p:nvSpPr>
            <p:spPr>
              <a:xfrm>
                <a:off x="748250" y="3924275"/>
                <a:ext cx="136425" cy="252825"/>
              </a:xfrm>
              <a:custGeom>
                <a:avLst/>
                <a:gdLst/>
                <a:ahLst/>
                <a:cxnLst/>
                <a:rect l="l" t="t" r="r" b="b"/>
                <a:pathLst>
                  <a:path w="5457" h="10113" extrusionOk="0">
                    <a:moveTo>
                      <a:pt x="5022" y="1"/>
                    </a:moveTo>
                    <a:cubicBezTo>
                      <a:pt x="4383" y="1188"/>
                      <a:pt x="3699" y="2352"/>
                      <a:pt x="2922" y="3493"/>
                    </a:cubicBezTo>
                    <a:cubicBezTo>
                      <a:pt x="2238" y="4497"/>
                      <a:pt x="1507" y="5502"/>
                      <a:pt x="937" y="6575"/>
                    </a:cubicBezTo>
                    <a:cubicBezTo>
                      <a:pt x="389" y="7670"/>
                      <a:pt x="1" y="8903"/>
                      <a:pt x="92" y="10112"/>
                    </a:cubicBezTo>
                    <a:cubicBezTo>
                      <a:pt x="2101" y="8903"/>
                      <a:pt x="3790" y="6963"/>
                      <a:pt x="4726" y="4817"/>
                    </a:cubicBezTo>
                    <a:cubicBezTo>
                      <a:pt x="5045" y="4064"/>
                      <a:pt x="5296" y="3242"/>
                      <a:pt x="5388" y="2420"/>
                    </a:cubicBezTo>
                    <a:cubicBezTo>
                      <a:pt x="5456" y="1599"/>
                      <a:pt x="5365" y="754"/>
                      <a:pt x="502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67"/>
              <p:cNvSpPr/>
              <p:nvPr/>
            </p:nvSpPr>
            <p:spPr>
              <a:xfrm>
                <a:off x="731700" y="4194200"/>
                <a:ext cx="93050" cy="163225"/>
              </a:xfrm>
              <a:custGeom>
                <a:avLst/>
                <a:gdLst/>
                <a:ahLst/>
                <a:cxnLst/>
                <a:rect l="l" t="t" r="r" b="b"/>
                <a:pathLst>
                  <a:path w="3722" h="6529" extrusionOk="0">
                    <a:moveTo>
                      <a:pt x="3721" y="0"/>
                    </a:moveTo>
                    <a:cubicBezTo>
                      <a:pt x="3288" y="685"/>
                      <a:pt x="2717" y="1278"/>
                      <a:pt x="2192" y="1918"/>
                    </a:cubicBezTo>
                    <a:cubicBezTo>
                      <a:pt x="1644" y="2557"/>
                      <a:pt x="1188" y="3264"/>
                      <a:pt x="777" y="3995"/>
                    </a:cubicBezTo>
                    <a:cubicBezTo>
                      <a:pt x="343" y="4771"/>
                      <a:pt x="1" y="5661"/>
                      <a:pt x="138" y="6528"/>
                    </a:cubicBezTo>
                    <a:cubicBezTo>
                      <a:pt x="229" y="6186"/>
                      <a:pt x="594" y="5958"/>
                      <a:pt x="868" y="5706"/>
                    </a:cubicBezTo>
                    <a:cubicBezTo>
                      <a:pt x="2420" y="4200"/>
                      <a:pt x="3448" y="2169"/>
                      <a:pt x="372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67"/>
              <p:cNvSpPr/>
              <p:nvPr/>
            </p:nvSpPr>
            <p:spPr>
              <a:xfrm>
                <a:off x="667225" y="4195325"/>
                <a:ext cx="66800" cy="143250"/>
              </a:xfrm>
              <a:custGeom>
                <a:avLst/>
                <a:gdLst/>
                <a:ahLst/>
                <a:cxnLst/>
                <a:rect l="l" t="t" r="r" b="b"/>
                <a:pathLst>
                  <a:path w="2672" h="5730" extrusionOk="0">
                    <a:moveTo>
                      <a:pt x="92" y="1"/>
                    </a:moveTo>
                    <a:cubicBezTo>
                      <a:pt x="1" y="1051"/>
                      <a:pt x="343" y="2078"/>
                      <a:pt x="822" y="3014"/>
                    </a:cubicBezTo>
                    <a:cubicBezTo>
                      <a:pt x="1324" y="3972"/>
                      <a:pt x="2009" y="4908"/>
                      <a:pt x="2671" y="5730"/>
                    </a:cubicBezTo>
                    <a:cubicBezTo>
                      <a:pt x="2603" y="3584"/>
                      <a:pt x="1644" y="1484"/>
                      <a:pt x="9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67"/>
              <p:cNvSpPr/>
              <p:nvPr/>
            </p:nvSpPr>
            <p:spPr>
              <a:xfrm>
                <a:off x="539400" y="4089800"/>
                <a:ext cx="136425" cy="79875"/>
              </a:xfrm>
              <a:custGeom>
                <a:avLst/>
                <a:gdLst/>
                <a:ahLst/>
                <a:cxnLst/>
                <a:rect l="l" t="t" r="r" b="b"/>
                <a:pathLst>
                  <a:path w="5457" h="3195" extrusionOk="0">
                    <a:moveTo>
                      <a:pt x="3975" y="0"/>
                    </a:moveTo>
                    <a:cubicBezTo>
                      <a:pt x="3213" y="0"/>
                      <a:pt x="2442" y="319"/>
                      <a:pt x="1827" y="775"/>
                    </a:cubicBezTo>
                    <a:cubicBezTo>
                      <a:pt x="1096" y="1300"/>
                      <a:pt x="549" y="2031"/>
                      <a:pt x="92" y="2807"/>
                    </a:cubicBezTo>
                    <a:cubicBezTo>
                      <a:pt x="1" y="2921"/>
                      <a:pt x="69" y="2989"/>
                      <a:pt x="183" y="3103"/>
                    </a:cubicBezTo>
                    <a:cubicBezTo>
                      <a:pt x="183" y="3126"/>
                      <a:pt x="183" y="3172"/>
                      <a:pt x="183" y="3195"/>
                    </a:cubicBezTo>
                    <a:cubicBezTo>
                      <a:pt x="731" y="3081"/>
                      <a:pt x="1211" y="2761"/>
                      <a:pt x="1621" y="2373"/>
                    </a:cubicBezTo>
                    <a:cubicBezTo>
                      <a:pt x="2032" y="2008"/>
                      <a:pt x="2420" y="1597"/>
                      <a:pt x="2854" y="1255"/>
                    </a:cubicBezTo>
                    <a:cubicBezTo>
                      <a:pt x="3531" y="762"/>
                      <a:pt x="4356" y="491"/>
                      <a:pt x="5179" y="491"/>
                    </a:cubicBezTo>
                    <a:cubicBezTo>
                      <a:pt x="5271" y="491"/>
                      <a:pt x="5364" y="494"/>
                      <a:pt x="5456" y="501"/>
                    </a:cubicBezTo>
                    <a:cubicBezTo>
                      <a:pt x="5159" y="205"/>
                      <a:pt x="4726" y="68"/>
                      <a:pt x="4315" y="22"/>
                    </a:cubicBezTo>
                    <a:cubicBezTo>
                      <a:pt x="4202" y="7"/>
                      <a:pt x="4088" y="0"/>
                      <a:pt x="397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67"/>
              <p:cNvSpPr/>
              <p:nvPr/>
            </p:nvSpPr>
            <p:spPr>
              <a:xfrm>
                <a:off x="428700" y="4074400"/>
                <a:ext cx="247125" cy="170925"/>
              </a:xfrm>
              <a:custGeom>
                <a:avLst/>
                <a:gdLst/>
                <a:ahLst/>
                <a:cxnLst/>
                <a:rect l="l" t="t" r="r" b="b"/>
                <a:pathLst>
                  <a:path w="9885" h="6837" extrusionOk="0">
                    <a:moveTo>
                      <a:pt x="7260" y="0"/>
                    </a:moveTo>
                    <a:cubicBezTo>
                      <a:pt x="7122" y="0"/>
                      <a:pt x="6984" y="8"/>
                      <a:pt x="6848" y="22"/>
                    </a:cubicBezTo>
                    <a:cubicBezTo>
                      <a:pt x="5753" y="136"/>
                      <a:pt x="4725" y="706"/>
                      <a:pt x="3904" y="1437"/>
                    </a:cubicBezTo>
                    <a:cubicBezTo>
                      <a:pt x="3059" y="2167"/>
                      <a:pt x="2397" y="3080"/>
                      <a:pt x="1804" y="4016"/>
                    </a:cubicBezTo>
                    <a:cubicBezTo>
                      <a:pt x="1210" y="4952"/>
                      <a:pt x="663" y="5911"/>
                      <a:pt x="1" y="6801"/>
                    </a:cubicBezTo>
                    <a:cubicBezTo>
                      <a:pt x="192" y="6824"/>
                      <a:pt x="386" y="6836"/>
                      <a:pt x="580" y="6836"/>
                    </a:cubicBezTo>
                    <a:cubicBezTo>
                      <a:pt x="1331" y="6836"/>
                      <a:pt x="2082" y="6657"/>
                      <a:pt x="2717" y="6276"/>
                    </a:cubicBezTo>
                    <a:cubicBezTo>
                      <a:pt x="3516" y="5796"/>
                      <a:pt x="4178" y="5089"/>
                      <a:pt x="4748" y="4336"/>
                    </a:cubicBezTo>
                    <a:cubicBezTo>
                      <a:pt x="5182" y="3742"/>
                      <a:pt x="5570" y="3103"/>
                      <a:pt x="6027" y="2532"/>
                    </a:cubicBezTo>
                    <a:cubicBezTo>
                      <a:pt x="6483" y="1962"/>
                      <a:pt x="7031" y="1437"/>
                      <a:pt x="7716" y="1140"/>
                    </a:cubicBezTo>
                    <a:cubicBezTo>
                      <a:pt x="8085" y="974"/>
                      <a:pt x="8520" y="866"/>
                      <a:pt x="8942" y="866"/>
                    </a:cubicBezTo>
                    <a:cubicBezTo>
                      <a:pt x="9276" y="866"/>
                      <a:pt x="9602" y="933"/>
                      <a:pt x="9884" y="1094"/>
                    </a:cubicBezTo>
                    <a:cubicBezTo>
                      <a:pt x="9224" y="355"/>
                      <a:pt x="8232" y="0"/>
                      <a:pt x="726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67"/>
              <p:cNvSpPr/>
              <p:nvPr/>
            </p:nvSpPr>
            <p:spPr>
              <a:xfrm>
                <a:off x="551400" y="4103650"/>
                <a:ext cx="124425" cy="185300"/>
              </a:xfrm>
              <a:custGeom>
                <a:avLst/>
                <a:gdLst/>
                <a:ahLst/>
                <a:cxnLst/>
                <a:rect l="l" t="t" r="r" b="b"/>
                <a:pathLst>
                  <a:path w="4977" h="7412" extrusionOk="0">
                    <a:moveTo>
                      <a:pt x="4672" y="0"/>
                    </a:moveTo>
                    <a:cubicBezTo>
                      <a:pt x="4096" y="0"/>
                      <a:pt x="3544" y="168"/>
                      <a:pt x="3059" y="518"/>
                    </a:cubicBezTo>
                    <a:cubicBezTo>
                      <a:pt x="2511" y="906"/>
                      <a:pt x="2077" y="1454"/>
                      <a:pt x="1712" y="2047"/>
                    </a:cubicBezTo>
                    <a:cubicBezTo>
                      <a:pt x="685" y="3622"/>
                      <a:pt x="46" y="5540"/>
                      <a:pt x="0" y="7411"/>
                    </a:cubicBezTo>
                    <a:cubicBezTo>
                      <a:pt x="1689" y="6270"/>
                      <a:pt x="2876" y="4490"/>
                      <a:pt x="3584" y="2595"/>
                    </a:cubicBezTo>
                    <a:cubicBezTo>
                      <a:pt x="3743" y="2139"/>
                      <a:pt x="3903" y="1659"/>
                      <a:pt x="4109" y="1203"/>
                    </a:cubicBezTo>
                    <a:cubicBezTo>
                      <a:pt x="4314" y="769"/>
                      <a:pt x="4588" y="335"/>
                      <a:pt x="4976" y="16"/>
                    </a:cubicBezTo>
                    <a:cubicBezTo>
                      <a:pt x="4874" y="6"/>
                      <a:pt x="4773" y="0"/>
                      <a:pt x="4672"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67"/>
              <p:cNvSpPr/>
              <p:nvPr/>
            </p:nvSpPr>
            <p:spPr>
              <a:xfrm>
                <a:off x="730575" y="3901450"/>
                <a:ext cx="5725" cy="662525"/>
              </a:xfrm>
              <a:custGeom>
                <a:avLst/>
                <a:gdLst/>
                <a:ahLst/>
                <a:cxnLst/>
                <a:rect l="l" t="t" r="r" b="b"/>
                <a:pathLst>
                  <a:path w="229" h="26501" extrusionOk="0">
                    <a:moveTo>
                      <a:pt x="137" y="1"/>
                    </a:moveTo>
                    <a:cubicBezTo>
                      <a:pt x="92" y="2215"/>
                      <a:pt x="92" y="4406"/>
                      <a:pt x="69" y="6620"/>
                    </a:cubicBezTo>
                    <a:lnTo>
                      <a:pt x="46" y="13239"/>
                    </a:lnTo>
                    <a:lnTo>
                      <a:pt x="0" y="19882"/>
                    </a:lnTo>
                    <a:lnTo>
                      <a:pt x="0" y="26501"/>
                    </a:lnTo>
                    <a:lnTo>
                      <a:pt x="228" y="26501"/>
                    </a:lnTo>
                    <a:lnTo>
                      <a:pt x="228" y="19882"/>
                    </a:lnTo>
                    <a:lnTo>
                      <a:pt x="228" y="13239"/>
                    </a:lnTo>
                    <a:lnTo>
                      <a:pt x="228" y="6620"/>
                    </a:lnTo>
                    <a:cubicBezTo>
                      <a:pt x="206" y="4406"/>
                      <a:pt x="206" y="2215"/>
                      <a:pt x="1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67"/>
              <p:cNvSpPr/>
              <p:nvPr/>
            </p:nvSpPr>
            <p:spPr>
              <a:xfrm>
                <a:off x="662100" y="4092050"/>
                <a:ext cx="74200" cy="102725"/>
              </a:xfrm>
              <a:custGeom>
                <a:avLst/>
                <a:gdLst/>
                <a:ahLst/>
                <a:cxnLst/>
                <a:rect l="l" t="t" r="r" b="b"/>
                <a:pathLst>
                  <a:path w="2968" h="4109" extrusionOk="0">
                    <a:moveTo>
                      <a:pt x="23" y="0"/>
                    </a:moveTo>
                    <a:lnTo>
                      <a:pt x="0" y="46"/>
                    </a:lnTo>
                    <a:cubicBezTo>
                      <a:pt x="662" y="548"/>
                      <a:pt x="1233" y="1187"/>
                      <a:pt x="1689" y="1872"/>
                    </a:cubicBezTo>
                    <a:cubicBezTo>
                      <a:pt x="2146" y="2580"/>
                      <a:pt x="2488" y="3333"/>
                      <a:pt x="2808" y="4109"/>
                    </a:cubicBezTo>
                    <a:lnTo>
                      <a:pt x="2967" y="4041"/>
                    </a:lnTo>
                    <a:cubicBezTo>
                      <a:pt x="2625" y="3264"/>
                      <a:pt x="2260" y="2511"/>
                      <a:pt x="1781" y="1804"/>
                    </a:cubicBezTo>
                    <a:cubicBezTo>
                      <a:pt x="1301" y="1119"/>
                      <a:pt x="708" y="480"/>
                      <a:pt x="2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67"/>
              <p:cNvSpPr/>
              <p:nvPr/>
            </p:nvSpPr>
            <p:spPr>
              <a:xfrm>
                <a:off x="732275" y="4105750"/>
                <a:ext cx="57100" cy="138675"/>
              </a:xfrm>
              <a:custGeom>
                <a:avLst/>
                <a:gdLst/>
                <a:ahLst/>
                <a:cxnLst/>
                <a:rect l="l" t="t" r="r" b="b"/>
                <a:pathLst>
                  <a:path w="2284" h="5547" extrusionOk="0">
                    <a:moveTo>
                      <a:pt x="2238" y="0"/>
                    </a:moveTo>
                    <a:cubicBezTo>
                      <a:pt x="1096" y="1644"/>
                      <a:pt x="320" y="3561"/>
                      <a:pt x="1" y="5524"/>
                    </a:cubicBezTo>
                    <a:lnTo>
                      <a:pt x="138" y="5547"/>
                    </a:lnTo>
                    <a:cubicBezTo>
                      <a:pt x="434" y="3584"/>
                      <a:pt x="1165" y="1689"/>
                      <a:pt x="2283" y="46"/>
                    </a:cubicBezTo>
                    <a:lnTo>
                      <a:pt x="2238"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67"/>
              <p:cNvSpPr/>
              <p:nvPr/>
            </p:nvSpPr>
            <p:spPr>
              <a:xfrm>
                <a:off x="731700" y="4252400"/>
                <a:ext cx="59375" cy="103300"/>
              </a:xfrm>
              <a:custGeom>
                <a:avLst/>
                <a:gdLst/>
                <a:ahLst/>
                <a:cxnLst/>
                <a:rect l="l" t="t" r="r" b="b"/>
                <a:pathLst>
                  <a:path w="2375" h="4132" extrusionOk="0">
                    <a:moveTo>
                      <a:pt x="2375" y="0"/>
                    </a:moveTo>
                    <a:cubicBezTo>
                      <a:pt x="1439" y="1256"/>
                      <a:pt x="640" y="2602"/>
                      <a:pt x="1" y="4040"/>
                    </a:cubicBezTo>
                    <a:lnTo>
                      <a:pt x="206" y="4132"/>
                    </a:lnTo>
                    <a:cubicBezTo>
                      <a:pt x="777" y="2671"/>
                      <a:pt x="1507" y="1301"/>
                      <a:pt x="237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67"/>
              <p:cNvSpPr/>
              <p:nvPr/>
            </p:nvSpPr>
            <p:spPr>
              <a:xfrm>
                <a:off x="688900" y="4232425"/>
                <a:ext cx="47400" cy="99875"/>
              </a:xfrm>
              <a:custGeom>
                <a:avLst/>
                <a:gdLst/>
                <a:ahLst/>
                <a:cxnLst/>
                <a:rect l="l" t="t" r="r" b="b"/>
                <a:pathLst>
                  <a:path w="1896" h="3995" extrusionOk="0">
                    <a:moveTo>
                      <a:pt x="1" y="0"/>
                    </a:moveTo>
                    <a:lnTo>
                      <a:pt x="1" y="0"/>
                    </a:lnTo>
                    <a:cubicBezTo>
                      <a:pt x="777" y="1233"/>
                      <a:pt x="1348" y="2603"/>
                      <a:pt x="1713" y="3995"/>
                    </a:cubicBezTo>
                    <a:lnTo>
                      <a:pt x="1895" y="3949"/>
                    </a:lnTo>
                    <a:cubicBezTo>
                      <a:pt x="1462" y="2557"/>
                      <a:pt x="823" y="1210"/>
                      <a:pt x="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67"/>
              <p:cNvSpPr/>
              <p:nvPr/>
            </p:nvSpPr>
            <p:spPr>
              <a:xfrm>
                <a:off x="684350" y="4033850"/>
                <a:ext cx="51375" cy="122700"/>
              </a:xfrm>
              <a:custGeom>
                <a:avLst/>
                <a:gdLst/>
                <a:ahLst/>
                <a:cxnLst/>
                <a:rect l="l" t="t" r="r" b="b"/>
                <a:pathLst>
                  <a:path w="2055" h="4908" extrusionOk="0">
                    <a:moveTo>
                      <a:pt x="23" y="0"/>
                    </a:moveTo>
                    <a:lnTo>
                      <a:pt x="0" y="23"/>
                    </a:lnTo>
                    <a:cubicBezTo>
                      <a:pt x="480" y="776"/>
                      <a:pt x="982" y="1507"/>
                      <a:pt x="1301" y="2328"/>
                    </a:cubicBezTo>
                    <a:cubicBezTo>
                      <a:pt x="1621" y="3150"/>
                      <a:pt x="1758" y="4040"/>
                      <a:pt x="1895" y="4908"/>
                    </a:cubicBezTo>
                    <a:lnTo>
                      <a:pt x="2055" y="4885"/>
                    </a:lnTo>
                    <a:cubicBezTo>
                      <a:pt x="1895" y="4018"/>
                      <a:pt x="1735" y="3127"/>
                      <a:pt x="1393" y="2306"/>
                    </a:cubicBezTo>
                    <a:cubicBezTo>
                      <a:pt x="1050" y="1461"/>
                      <a:pt x="525" y="731"/>
                      <a:pt x="2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67"/>
              <p:cNvSpPr/>
              <p:nvPr/>
            </p:nvSpPr>
            <p:spPr>
              <a:xfrm>
                <a:off x="672375" y="4540125"/>
                <a:ext cx="124400" cy="72925"/>
              </a:xfrm>
              <a:custGeom>
                <a:avLst/>
                <a:gdLst/>
                <a:ahLst/>
                <a:cxnLst/>
                <a:rect l="l" t="t" r="r" b="b"/>
                <a:pathLst>
                  <a:path w="4976" h="2917" extrusionOk="0">
                    <a:moveTo>
                      <a:pt x="3481" y="1"/>
                    </a:moveTo>
                    <a:cubicBezTo>
                      <a:pt x="3401" y="1"/>
                      <a:pt x="3321" y="18"/>
                      <a:pt x="3241" y="41"/>
                    </a:cubicBezTo>
                    <a:cubicBezTo>
                      <a:pt x="3059" y="87"/>
                      <a:pt x="2922" y="178"/>
                      <a:pt x="2762" y="224"/>
                    </a:cubicBezTo>
                    <a:cubicBezTo>
                      <a:pt x="2624" y="261"/>
                      <a:pt x="2485" y="278"/>
                      <a:pt x="2347" y="278"/>
                    </a:cubicBezTo>
                    <a:cubicBezTo>
                      <a:pt x="2234" y="278"/>
                      <a:pt x="2122" y="267"/>
                      <a:pt x="2009" y="246"/>
                    </a:cubicBezTo>
                    <a:cubicBezTo>
                      <a:pt x="1849" y="201"/>
                      <a:pt x="1689" y="109"/>
                      <a:pt x="1507" y="87"/>
                    </a:cubicBezTo>
                    <a:cubicBezTo>
                      <a:pt x="1481" y="83"/>
                      <a:pt x="1454" y="81"/>
                      <a:pt x="1427" y="81"/>
                    </a:cubicBezTo>
                    <a:cubicBezTo>
                      <a:pt x="1289" y="81"/>
                      <a:pt x="1146" y="132"/>
                      <a:pt x="1050" y="246"/>
                    </a:cubicBezTo>
                    <a:cubicBezTo>
                      <a:pt x="959" y="383"/>
                      <a:pt x="959" y="566"/>
                      <a:pt x="1050" y="703"/>
                    </a:cubicBezTo>
                    <a:cubicBezTo>
                      <a:pt x="1118" y="840"/>
                      <a:pt x="1255" y="954"/>
                      <a:pt x="1392" y="1045"/>
                    </a:cubicBezTo>
                    <a:cubicBezTo>
                      <a:pt x="1390" y="1044"/>
                      <a:pt x="1387" y="1044"/>
                      <a:pt x="1383" y="1044"/>
                    </a:cubicBezTo>
                    <a:cubicBezTo>
                      <a:pt x="1297" y="1044"/>
                      <a:pt x="980" y="1298"/>
                      <a:pt x="936" y="1342"/>
                    </a:cubicBezTo>
                    <a:cubicBezTo>
                      <a:pt x="776" y="1456"/>
                      <a:pt x="639" y="1593"/>
                      <a:pt x="525" y="1730"/>
                    </a:cubicBezTo>
                    <a:cubicBezTo>
                      <a:pt x="297" y="2027"/>
                      <a:pt x="114" y="2369"/>
                      <a:pt x="46" y="2734"/>
                    </a:cubicBezTo>
                    <a:cubicBezTo>
                      <a:pt x="0" y="2917"/>
                      <a:pt x="23" y="2894"/>
                      <a:pt x="137" y="2917"/>
                    </a:cubicBezTo>
                    <a:lnTo>
                      <a:pt x="4839" y="2917"/>
                    </a:lnTo>
                    <a:cubicBezTo>
                      <a:pt x="4816" y="2757"/>
                      <a:pt x="4976" y="1753"/>
                      <a:pt x="4040" y="1319"/>
                    </a:cubicBezTo>
                    <a:cubicBezTo>
                      <a:pt x="3858" y="1251"/>
                      <a:pt x="3629" y="1159"/>
                      <a:pt x="3584" y="977"/>
                    </a:cubicBezTo>
                    <a:cubicBezTo>
                      <a:pt x="3561" y="863"/>
                      <a:pt x="3606" y="749"/>
                      <a:pt x="3675" y="680"/>
                    </a:cubicBezTo>
                    <a:cubicBezTo>
                      <a:pt x="3743" y="589"/>
                      <a:pt x="3835" y="520"/>
                      <a:pt x="3926" y="475"/>
                    </a:cubicBezTo>
                    <a:cubicBezTo>
                      <a:pt x="3972" y="315"/>
                      <a:pt x="3880" y="132"/>
                      <a:pt x="3721" y="64"/>
                    </a:cubicBezTo>
                    <a:cubicBezTo>
                      <a:pt x="3641" y="18"/>
                      <a:pt x="3561" y="1"/>
                      <a:pt x="34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67"/>
              <p:cNvSpPr/>
              <p:nvPr/>
            </p:nvSpPr>
            <p:spPr>
              <a:xfrm>
                <a:off x="653525" y="4579150"/>
                <a:ext cx="146125" cy="37325"/>
              </a:xfrm>
              <a:custGeom>
                <a:avLst/>
                <a:gdLst/>
                <a:ahLst/>
                <a:cxnLst/>
                <a:rect l="l" t="t" r="r" b="b"/>
                <a:pathLst>
                  <a:path w="5845" h="1493" extrusionOk="0">
                    <a:moveTo>
                      <a:pt x="3476" y="0"/>
                    </a:moveTo>
                    <a:cubicBezTo>
                      <a:pt x="3235" y="0"/>
                      <a:pt x="2990" y="127"/>
                      <a:pt x="2831" y="306"/>
                    </a:cubicBezTo>
                    <a:cubicBezTo>
                      <a:pt x="2649" y="511"/>
                      <a:pt x="2512" y="808"/>
                      <a:pt x="2397" y="1059"/>
                    </a:cubicBezTo>
                    <a:cubicBezTo>
                      <a:pt x="2397" y="877"/>
                      <a:pt x="2306" y="694"/>
                      <a:pt x="2146" y="603"/>
                    </a:cubicBezTo>
                    <a:cubicBezTo>
                      <a:pt x="2050" y="547"/>
                      <a:pt x="1945" y="517"/>
                      <a:pt x="1836" y="517"/>
                    </a:cubicBezTo>
                    <a:cubicBezTo>
                      <a:pt x="1765" y="517"/>
                      <a:pt x="1693" y="530"/>
                      <a:pt x="1621" y="557"/>
                    </a:cubicBezTo>
                    <a:cubicBezTo>
                      <a:pt x="1462" y="626"/>
                      <a:pt x="1348" y="808"/>
                      <a:pt x="1302" y="991"/>
                    </a:cubicBezTo>
                    <a:cubicBezTo>
                      <a:pt x="1233" y="808"/>
                      <a:pt x="1119" y="626"/>
                      <a:pt x="937" y="511"/>
                    </a:cubicBezTo>
                    <a:cubicBezTo>
                      <a:pt x="836" y="439"/>
                      <a:pt x="716" y="394"/>
                      <a:pt x="596" y="394"/>
                    </a:cubicBezTo>
                    <a:cubicBezTo>
                      <a:pt x="526" y="394"/>
                      <a:pt x="456" y="409"/>
                      <a:pt x="389" y="443"/>
                    </a:cubicBezTo>
                    <a:cubicBezTo>
                      <a:pt x="252" y="511"/>
                      <a:pt x="161" y="626"/>
                      <a:pt x="92" y="762"/>
                    </a:cubicBezTo>
                    <a:cubicBezTo>
                      <a:pt x="1" y="991"/>
                      <a:pt x="24" y="1265"/>
                      <a:pt x="115" y="1493"/>
                    </a:cubicBezTo>
                    <a:lnTo>
                      <a:pt x="5821" y="1493"/>
                    </a:lnTo>
                    <a:cubicBezTo>
                      <a:pt x="5844" y="1356"/>
                      <a:pt x="5821" y="1173"/>
                      <a:pt x="5753" y="1059"/>
                    </a:cubicBezTo>
                    <a:cubicBezTo>
                      <a:pt x="5707" y="945"/>
                      <a:pt x="5616" y="831"/>
                      <a:pt x="5479" y="808"/>
                    </a:cubicBezTo>
                    <a:cubicBezTo>
                      <a:pt x="5460" y="804"/>
                      <a:pt x="5440" y="802"/>
                      <a:pt x="5420" y="802"/>
                    </a:cubicBezTo>
                    <a:cubicBezTo>
                      <a:pt x="5320" y="802"/>
                      <a:pt x="5213" y="850"/>
                      <a:pt x="5137" y="945"/>
                    </a:cubicBezTo>
                    <a:cubicBezTo>
                      <a:pt x="5114" y="740"/>
                      <a:pt x="4908" y="557"/>
                      <a:pt x="4703" y="557"/>
                    </a:cubicBezTo>
                    <a:cubicBezTo>
                      <a:pt x="4475" y="580"/>
                      <a:pt x="4315" y="740"/>
                      <a:pt x="4292" y="968"/>
                    </a:cubicBezTo>
                    <a:cubicBezTo>
                      <a:pt x="4224" y="762"/>
                      <a:pt x="4178" y="557"/>
                      <a:pt x="4064" y="397"/>
                    </a:cubicBezTo>
                    <a:cubicBezTo>
                      <a:pt x="3950" y="215"/>
                      <a:pt x="3790" y="78"/>
                      <a:pt x="3584" y="9"/>
                    </a:cubicBezTo>
                    <a:cubicBezTo>
                      <a:pt x="3549" y="3"/>
                      <a:pt x="3513" y="0"/>
                      <a:pt x="347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67"/>
              <p:cNvSpPr/>
              <p:nvPr/>
            </p:nvSpPr>
            <p:spPr>
              <a:xfrm>
                <a:off x="639850" y="4621325"/>
                <a:ext cx="22275" cy="14425"/>
              </a:xfrm>
              <a:custGeom>
                <a:avLst/>
                <a:gdLst/>
                <a:ahLst/>
                <a:cxnLst/>
                <a:rect l="l" t="t" r="r" b="b"/>
                <a:pathLst>
                  <a:path w="891" h="577" extrusionOk="0">
                    <a:moveTo>
                      <a:pt x="480" y="0"/>
                    </a:moveTo>
                    <a:cubicBezTo>
                      <a:pt x="253" y="0"/>
                      <a:pt x="0" y="91"/>
                      <a:pt x="0" y="308"/>
                    </a:cubicBezTo>
                    <a:cubicBezTo>
                      <a:pt x="0" y="422"/>
                      <a:pt x="114" y="513"/>
                      <a:pt x="228" y="536"/>
                    </a:cubicBezTo>
                    <a:cubicBezTo>
                      <a:pt x="291" y="563"/>
                      <a:pt x="361" y="576"/>
                      <a:pt x="433" y="576"/>
                    </a:cubicBezTo>
                    <a:cubicBezTo>
                      <a:pt x="543" y="576"/>
                      <a:pt x="656" y="546"/>
                      <a:pt x="753" y="491"/>
                    </a:cubicBezTo>
                    <a:cubicBezTo>
                      <a:pt x="822" y="445"/>
                      <a:pt x="890" y="354"/>
                      <a:pt x="890" y="262"/>
                    </a:cubicBezTo>
                    <a:cubicBezTo>
                      <a:pt x="890" y="171"/>
                      <a:pt x="822" y="103"/>
                      <a:pt x="753" y="57"/>
                    </a:cubicBezTo>
                    <a:cubicBezTo>
                      <a:pt x="687" y="20"/>
                      <a:pt x="586" y="0"/>
                      <a:pt x="4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67"/>
              <p:cNvSpPr/>
              <p:nvPr/>
            </p:nvSpPr>
            <p:spPr>
              <a:xfrm>
                <a:off x="663225" y="4626000"/>
                <a:ext cx="13150" cy="14500"/>
              </a:xfrm>
              <a:custGeom>
                <a:avLst/>
                <a:gdLst/>
                <a:ahLst/>
                <a:cxnLst/>
                <a:rect l="l" t="t" r="r" b="b"/>
                <a:pathLst>
                  <a:path w="526" h="580" extrusionOk="0">
                    <a:moveTo>
                      <a:pt x="318" y="1"/>
                    </a:moveTo>
                    <a:cubicBezTo>
                      <a:pt x="177" y="1"/>
                      <a:pt x="61" y="195"/>
                      <a:pt x="24" y="326"/>
                    </a:cubicBezTo>
                    <a:cubicBezTo>
                      <a:pt x="1" y="418"/>
                      <a:pt x="24" y="509"/>
                      <a:pt x="92" y="555"/>
                    </a:cubicBezTo>
                    <a:cubicBezTo>
                      <a:pt x="118" y="572"/>
                      <a:pt x="151" y="580"/>
                      <a:pt x="186" y="580"/>
                    </a:cubicBezTo>
                    <a:cubicBezTo>
                      <a:pt x="241" y="580"/>
                      <a:pt x="301" y="560"/>
                      <a:pt x="343" y="532"/>
                    </a:cubicBezTo>
                    <a:cubicBezTo>
                      <a:pt x="412" y="463"/>
                      <a:pt x="480" y="395"/>
                      <a:pt x="503" y="304"/>
                    </a:cubicBezTo>
                    <a:cubicBezTo>
                      <a:pt x="526" y="190"/>
                      <a:pt x="480" y="98"/>
                      <a:pt x="412" y="30"/>
                    </a:cubicBezTo>
                    <a:cubicBezTo>
                      <a:pt x="380" y="10"/>
                      <a:pt x="348" y="1"/>
                      <a:pt x="31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67"/>
              <p:cNvSpPr/>
              <p:nvPr/>
            </p:nvSpPr>
            <p:spPr>
              <a:xfrm>
                <a:off x="786500" y="4621200"/>
                <a:ext cx="17700" cy="14900"/>
              </a:xfrm>
              <a:custGeom>
                <a:avLst/>
                <a:gdLst/>
                <a:ahLst/>
                <a:cxnLst/>
                <a:rect l="l" t="t" r="r" b="b"/>
                <a:pathLst>
                  <a:path w="708" h="596" extrusionOk="0">
                    <a:moveTo>
                      <a:pt x="342" y="0"/>
                    </a:moveTo>
                    <a:cubicBezTo>
                      <a:pt x="297" y="0"/>
                      <a:pt x="251" y="12"/>
                      <a:pt x="206" y="39"/>
                    </a:cubicBezTo>
                    <a:cubicBezTo>
                      <a:pt x="0" y="176"/>
                      <a:pt x="183" y="450"/>
                      <a:pt x="342" y="541"/>
                    </a:cubicBezTo>
                    <a:cubicBezTo>
                      <a:pt x="393" y="575"/>
                      <a:pt x="455" y="596"/>
                      <a:pt x="521" y="596"/>
                    </a:cubicBezTo>
                    <a:cubicBezTo>
                      <a:pt x="545" y="596"/>
                      <a:pt x="569" y="593"/>
                      <a:pt x="594" y="587"/>
                    </a:cubicBezTo>
                    <a:cubicBezTo>
                      <a:pt x="662" y="541"/>
                      <a:pt x="708" y="450"/>
                      <a:pt x="685" y="359"/>
                    </a:cubicBezTo>
                    <a:cubicBezTo>
                      <a:pt x="685" y="194"/>
                      <a:pt x="524" y="0"/>
                      <a:pt x="34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58" name="Google Shape;3858;p67"/>
            <p:cNvGrpSpPr/>
            <p:nvPr/>
          </p:nvGrpSpPr>
          <p:grpSpPr>
            <a:xfrm rot="244428" flipH="1">
              <a:off x="1359036" y="3274287"/>
              <a:ext cx="148912" cy="74297"/>
              <a:chOff x="8450971" y="1798078"/>
              <a:chExt cx="215457" cy="119607"/>
            </a:xfrm>
          </p:grpSpPr>
          <p:sp>
            <p:nvSpPr>
              <p:cNvPr id="3859" name="Google Shape;3859;p67"/>
              <p:cNvSpPr/>
              <p:nvPr/>
            </p:nvSpPr>
            <p:spPr>
              <a:xfrm>
                <a:off x="8450971" y="1886373"/>
                <a:ext cx="74118" cy="31311"/>
              </a:xfrm>
              <a:custGeom>
                <a:avLst/>
                <a:gdLst/>
                <a:ahLst/>
                <a:cxnLst/>
                <a:rect l="l" t="t" r="r" b="b"/>
                <a:pathLst>
                  <a:path w="1354" h="572" extrusionOk="0">
                    <a:moveTo>
                      <a:pt x="1088" y="0"/>
                    </a:moveTo>
                    <a:cubicBezTo>
                      <a:pt x="673" y="0"/>
                      <a:pt x="261" y="267"/>
                      <a:pt x="0" y="571"/>
                    </a:cubicBezTo>
                    <a:lnTo>
                      <a:pt x="25" y="571"/>
                    </a:lnTo>
                    <a:cubicBezTo>
                      <a:pt x="201" y="446"/>
                      <a:pt x="426" y="346"/>
                      <a:pt x="652" y="271"/>
                    </a:cubicBezTo>
                    <a:cubicBezTo>
                      <a:pt x="852" y="220"/>
                      <a:pt x="1053" y="220"/>
                      <a:pt x="1253" y="170"/>
                    </a:cubicBezTo>
                    <a:cubicBezTo>
                      <a:pt x="1329" y="145"/>
                      <a:pt x="1354" y="45"/>
                      <a:pt x="1278" y="20"/>
                    </a:cubicBezTo>
                    <a:cubicBezTo>
                      <a:pt x="1215" y="7"/>
                      <a:pt x="1152" y="0"/>
                      <a:pt x="1088"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67"/>
              <p:cNvSpPr/>
              <p:nvPr/>
            </p:nvSpPr>
            <p:spPr>
              <a:xfrm>
                <a:off x="8598112" y="1816087"/>
                <a:ext cx="68316" cy="39577"/>
              </a:xfrm>
              <a:custGeom>
                <a:avLst/>
                <a:gdLst/>
                <a:ahLst/>
                <a:cxnLst/>
                <a:rect l="l" t="t" r="r" b="b"/>
                <a:pathLst>
                  <a:path w="1248" h="723" extrusionOk="0">
                    <a:moveTo>
                      <a:pt x="1247" y="1"/>
                    </a:moveTo>
                    <a:cubicBezTo>
                      <a:pt x="796" y="1"/>
                      <a:pt x="245" y="201"/>
                      <a:pt x="19" y="627"/>
                    </a:cubicBezTo>
                    <a:cubicBezTo>
                      <a:pt x="1" y="681"/>
                      <a:pt x="48" y="723"/>
                      <a:pt x="94" y="723"/>
                    </a:cubicBezTo>
                    <a:cubicBezTo>
                      <a:pt x="112" y="723"/>
                      <a:pt x="130" y="716"/>
                      <a:pt x="144" y="702"/>
                    </a:cubicBezTo>
                    <a:cubicBezTo>
                      <a:pt x="320" y="577"/>
                      <a:pt x="445" y="427"/>
                      <a:pt x="620" y="301"/>
                    </a:cubicBezTo>
                    <a:cubicBezTo>
                      <a:pt x="796" y="176"/>
                      <a:pt x="1021" y="76"/>
                      <a:pt x="124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67"/>
              <p:cNvSpPr/>
              <p:nvPr/>
            </p:nvSpPr>
            <p:spPr>
              <a:xfrm>
                <a:off x="8594992" y="1798078"/>
                <a:ext cx="33008" cy="16696"/>
              </a:xfrm>
              <a:custGeom>
                <a:avLst/>
                <a:gdLst/>
                <a:ahLst/>
                <a:cxnLst/>
                <a:rect l="l" t="t" r="r" b="b"/>
                <a:pathLst>
                  <a:path w="603" h="305" extrusionOk="0">
                    <a:moveTo>
                      <a:pt x="539" y="1"/>
                    </a:moveTo>
                    <a:cubicBezTo>
                      <a:pt x="314" y="1"/>
                      <a:pt x="115" y="121"/>
                      <a:pt x="1" y="305"/>
                    </a:cubicBezTo>
                    <a:lnTo>
                      <a:pt x="26" y="305"/>
                    </a:lnTo>
                    <a:cubicBezTo>
                      <a:pt x="151" y="129"/>
                      <a:pt x="377" y="4"/>
                      <a:pt x="602" y="4"/>
                    </a:cubicBezTo>
                    <a:cubicBezTo>
                      <a:pt x="581" y="2"/>
                      <a:pt x="560" y="1"/>
                      <a:pt x="53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67"/>
              <p:cNvSpPr/>
              <p:nvPr/>
            </p:nvSpPr>
            <p:spPr>
              <a:xfrm>
                <a:off x="8463288" y="1862726"/>
                <a:ext cx="28903" cy="15163"/>
              </a:xfrm>
              <a:custGeom>
                <a:avLst/>
                <a:gdLst/>
                <a:ahLst/>
                <a:cxnLst/>
                <a:rect l="l" t="t" r="r" b="b"/>
                <a:pathLst>
                  <a:path w="528" h="277" extrusionOk="0">
                    <a:moveTo>
                      <a:pt x="502" y="1"/>
                    </a:moveTo>
                    <a:cubicBezTo>
                      <a:pt x="302" y="26"/>
                      <a:pt x="151" y="126"/>
                      <a:pt x="1" y="277"/>
                    </a:cubicBezTo>
                    <a:lnTo>
                      <a:pt x="26" y="277"/>
                    </a:lnTo>
                    <a:cubicBezTo>
                      <a:pt x="151" y="126"/>
                      <a:pt x="327" y="51"/>
                      <a:pt x="502" y="26"/>
                    </a:cubicBezTo>
                    <a:cubicBezTo>
                      <a:pt x="527" y="26"/>
                      <a:pt x="527" y="1"/>
                      <a:pt x="50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3863" name="Google Shape;3863;p67"/>
          <p:cNvGrpSpPr/>
          <p:nvPr/>
        </p:nvGrpSpPr>
        <p:grpSpPr>
          <a:xfrm>
            <a:off x="2146607" y="1314783"/>
            <a:ext cx="7909957" cy="4634012"/>
            <a:chOff x="1609955" y="986087"/>
            <a:chExt cx="5932468" cy="3475509"/>
          </a:xfrm>
        </p:grpSpPr>
        <p:grpSp>
          <p:nvGrpSpPr>
            <p:cNvPr id="3864" name="Google Shape;3864;p67"/>
            <p:cNvGrpSpPr/>
            <p:nvPr/>
          </p:nvGrpSpPr>
          <p:grpSpPr>
            <a:xfrm>
              <a:off x="1609955" y="1223412"/>
              <a:ext cx="5932468" cy="3238183"/>
              <a:chOff x="1609955" y="1223412"/>
              <a:chExt cx="5932468" cy="3238183"/>
            </a:xfrm>
          </p:grpSpPr>
          <p:grpSp>
            <p:nvGrpSpPr>
              <p:cNvPr id="3865" name="Google Shape;3865;p67"/>
              <p:cNvGrpSpPr/>
              <p:nvPr/>
            </p:nvGrpSpPr>
            <p:grpSpPr>
              <a:xfrm>
                <a:off x="2589330" y="1223412"/>
                <a:ext cx="4953093" cy="2473818"/>
                <a:chOff x="2589330" y="1223412"/>
                <a:chExt cx="4953093" cy="2473818"/>
              </a:xfrm>
            </p:grpSpPr>
            <p:grpSp>
              <p:nvGrpSpPr>
                <p:cNvPr id="3866" name="Google Shape;3866;p67"/>
                <p:cNvGrpSpPr/>
                <p:nvPr/>
              </p:nvGrpSpPr>
              <p:grpSpPr>
                <a:xfrm>
                  <a:off x="7016350" y="1223412"/>
                  <a:ext cx="526073" cy="2473818"/>
                  <a:chOff x="7867825" y="2578787"/>
                  <a:chExt cx="526073" cy="2473818"/>
                </a:xfrm>
              </p:grpSpPr>
              <p:sp>
                <p:nvSpPr>
                  <p:cNvPr id="3867" name="Google Shape;3867;p67"/>
                  <p:cNvSpPr/>
                  <p:nvPr/>
                </p:nvSpPr>
                <p:spPr>
                  <a:xfrm flipH="1">
                    <a:off x="7867825" y="4908823"/>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67"/>
                  <p:cNvSpPr/>
                  <p:nvPr/>
                </p:nvSpPr>
                <p:spPr>
                  <a:xfrm rot="5592085" flipH="1">
                    <a:off x="8284077" y="2546888"/>
                    <a:ext cx="72064" cy="143778"/>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69" name="Google Shape;3869;p67"/>
                <p:cNvSpPr/>
                <p:nvPr/>
              </p:nvSpPr>
              <p:spPr>
                <a:xfrm rot="1191017" flipH="1">
                  <a:off x="2612716" y="1639090"/>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70" name="Google Shape;3870;p67"/>
              <p:cNvSpPr/>
              <p:nvPr/>
            </p:nvSpPr>
            <p:spPr>
              <a:xfrm rot="1191017" flipH="1">
                <a:off x="1633341" y="4264477"/>
                <a:ext cx="186911" cy="170448"/>
              </a:xfrm>
              <a:custGeom>
                <a:avLst/>
                <a:gdLst/>
                <a:ahLst/>
                <a:cxnLst/>
                <a:rect l="l" t="t" r="r" b="b"/>
                <a:pathLst>
                  <a:path w="2282" h="2081" extrusionOk="0">
                    <a:moveTo>
                      <a:pt x="101" y="1"/>
                    </a:moveTo>
                    <a:cubicBezTo>
                      <a:pt x="51" y="1"/>
                      <a:pt x="1" y="76"/>
                      <a:pt x="1" y="126"/>
                    </a:cubicBezTo>
                    <a:cubicBezTo>
                      <a:pt x="101" y="377"/>
                      <a:pt x="201" y="677"/>
                      <a:pt x="376" y="903"/>
                    </a:cubicBezTo>
                    <a:cubicBezTo>
                      <a:pt x="702" y="1580"/>
                      <a:pt x="1429" y="2031"/>
                      <a:pt x="2156" y="2081"/>
                    </a:cubicBezTo>
                    <a:cubicBezTo>
                      <a:pt x="2231" y="2081"/>
                      <a:pt x="2281" y="2006"/>
                      <a:pt x="2256" y="1956"/>
                    </a:cubicBezTo>
                    <a:cubicBezTo>
                      <a:pt x="2081" y="953"/>
                      <a:pt x="1153" y="51"/>
                      <a:pt x="10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871" name="Google Shape;3871;p67"/>
            <p:cNvGrpSpPr/>
            <p:nvPr/>
          </p:nvGrpSpPr>
          <p:grpSpPr>
            <a:xfrm>
              <a:off x="3465612" y="3877080"/>
              <a:ext cx="2548602" cy="262912"/>
              <a:chOff x="3465612" y="4484980"/>
              <a:chExt cx="2548602" cy="262912"/>
            </a:xfrm>
          </p:grpSpPr>
          <p:sp>
            <p:nvSpPr>
              <p:cNvPr id="3872" name="Google Shape;3872;p67"/>
              <p:cNvSpPr/>
              <p:nvPr/>
            </p:nvSpPr>
            <p:spPr>
              <a:xfrm flipH="1">
                <a:off x="3465612" y="4604111"/>
                <a:ext cx="72065" cy="143782"/>
              </a:xfrm>
              <a:custGeom>
                <a:avLst/>
                <a:gdLst/>
                <a:ahLst/>
                <a:cxnLst/>
                <a:rect l="l" t="t" r="r" b="b"/>
                <a:pathLst>
                  <a:path w="2683" h="5353" extrusionOk="0">
                    <a:moveTo>
                      <a:pt x="2271" y="1"/>
                    </a:moveTo>
                    <a:cubicBezTo>
                      <a:pt x="2231" y="1"/>
                      <a:pt x="2191" y="14"/>
                      <a:pt x="2156" y="43"/>
                    </a:cubicBezTo>
                    <a:cubicBezTo>
                      <a:pt x="1203" y="770"/>
                      <a:pt x="502" y="1873"/>
                      <a:pt x="301" y="3051"/>
                    </a:cubicBezTo>
                    <a:cubicBezTo>
                      <a:pt x="76" y="3727"/>
                      <a:pt x="0" y="4404"/>
                      <a:pt x="0" y="5081"/>
                    </a:cubicBezTo>
                    <a:cubicBezTo>
                      <a:pt x="0" y="5230"/>
                      <a:pt x="126" y="5352"/>
                      <a:pt x="252" y="5352"/>
                    </a:cubicBezTo>
                    <a:cubicBezTo>
                      <a:pt x="295" y="5352"/>
                      <a:pt x="338" y="5338"/>
                      <a:pt x="376" y="5306"/>
                    </a:cubicBezTo>
                    <a:cubicBezTo>
                      <a:pt x="1880" y="4179"/>
                      <a:pt x="2682" y="2123"/>
                      <a:pt x="2532" y="269"/>
                    </a:cubicBezTo>
                    <a:cubicBezTo>
                      <a:pt x="2532" y="135"/>
                      <a:pt x="2400" y="1"/>
                      <a:pt x="227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67"/>
              <p:cNvSpPr/>
              <p:nvPr/>
            </p:nvSpPr>
            <p:spPr>
              <a:xfrm rot="7665573" flipH="1">
                <a:off x="5807354" y="4544985"/>
                <a:ext cx="204197" cy="106859"/>
              </a:xfrm>
              <a:custGeom>
                <a:avLst/>
                <a:gdLst/>
                <a:ahLst/>
                <a:cxnLst/>
                <a:rect l="l" t="t" r="r" b="b"/>
                <a:pathLst>
                  <a:path w="9020" h="4721" extrusionOk="0">
                    <a:moveTo>
                      <a:pt x="6993" y="1"/>
                    </a:moveTo>
                    <a:cubicBezTo>
                      <a:pt x="5915" y="1"/>
                      <a:pt x="4844" y="250"/>
                      <a:pt x="3856" y="709"/>
                    </a:cubicBezTo>
                    <a:cubicBezTo>
                      <a:pt x="3530" y="859"/>
                      <a:pt x="3230" y="1035"/>
                      <a:pt x="2929" y="1235"/>
                    </a:cubicBezTo>
                    <a:cubicBezTo>
                      <a:pt x="2728" y="1360"/>
                      <a:pt x="2528" y="1511"/>
                      <a:pt x="2352" y="1636"/>
                    </a:cubicBezTo>
                    <a:cubicBezTo>
                      <a:pt x="1425" y="2338"/>
                      <a:pt x="648" y="3215"/>
                      <a:pt x="97" y="4243"/>
                    </a:cubicBezTo>
                    <a:cubicBezTo>
                      <a:pt x="1" y="4435"/>
                      <a:pt x="112" y="4720"/>
                      <a:pt x="343" y="4720"/>
                    </a:cubicBezTo>
                    <a:cubicBezTo>
                      <a:pt x="353" y="4720"/>
                      <a:pt x="363" y="4720"/>
                      <a:pt x="373" y="4719"/>
                    </a:cubicBezTo>
                    <a:cubicBezTo>
                      <a:pt x="1776" y="4644"/>
                      <a:pt x="3205" y="4268"/>
                      <a:pt x="4508" y="3792"/>
                    </a:cubicBezTo>
                    <a:cubicBezTo>
                      <a:pt x="5786" y="3315"/>
                      <a:pt x="7165" y="2739"/>
                      <a:pt x="8267" y="1912"/>
                    </a:cubicBezTo>
                    <a:cubicBezTo>
                      <a:pt x="8668" y="1586"/>
                      <a:pt x="9019" y="1060"/>
                      <a:pt x="8693" y="558"/>
                    </a:cubicBezTo>
                    <a:cubicBezTo>
                      <a:pt x="8393" y="82"/>
                      <a:pt x="7766" y="32"/>
                      <a:pt x="7290" y="7"/>
                    </a:cubicBezTo>
                    <a:cubicBezTo>
                      <a:pt x="7191" y="3"/>
                      <a:pt x="7092" y="1"/>
                      <a:pt x="699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74" name="Google Shape;3874;p67"/>
            <p:cNvSpPr/>
            <p:nvPr/>
          </p:nvSpPr>
          <p:spPr>
            <a:xfrm rot="-4108731" flipH="1">
              <a:off x="5991599" y="985737"/>
              <a:ext cx="121224" cy="179215"/>
            </a:xfrm>
            <a:custGeom>
              <a:avLst/>
              <a:gdLst/>
              <a:ahLst/>
              <a:cxnLst/>
              <a:rect l="l" t="t" r="r" b="b"/>
              <a:pathLst>
                <a:path w="1480" h="2188" extrusionOk="0">
                  <a:moveTo>
                    <a:pt x="260" y="0"/>
                  </a:moveTo>
                  <a:cubicBezTo>
                    <a:pt x="194" y="0"/>
                    <a:pt x="126" y="45"/>
                    <a:pt x="126" y="107"/>
                  </a:cubicBezTo>
                  <a:cubicBezTo>
                    <a:pt x="126" y="132"/>
                    <a:pt x="126" y="157"/>
                    <a:pt x="126" y="182"/>
                  </a:cubicBezTo>
                  <a:cubicBezTo>
                    <a:pt x="1" y="809"/>
                    <a:pt x="277" y="1510"/>
                    <a:pt x="753" y="1937"/>
                  </a:cubicBezTo>
                  <a:cubicBezTo>
                    <a:pt x="878" y="2037"/>
                    <a:pt x="1028" y="2187"/>
                    <a:pt x="1204" y="2187"/>
                  </a:cubicBezTo>
                  <a:cubicBezTo>
                    <a:pt x="1404" y="2187"/>
                    <a:pt x="1480" y="1987"/>
                    <a:pt x="1480" y="1836"/>
                  </a:cubicBezTo>
                  <a:cubicBezTo>
                    <a:pt x="1454" y="1485"/>
                    <a:pt x="1329" y="1135"/>
                    <a:pt x="1154" y="834"/>
                  </a:cubicBezTo>
                  <a:cubicBezTo>
                    <a:pt x="928" y="483"/>
                    <a:pt x="652" y="207"/>
                    <a:pt x="302" y="7"/>
                  </a:cubicBezTo>
                  <a:cubicBezTo>
                    <a:pt x="288" y="2"/>
                    <a:pt x="274" y="0"/>
                    <a:pt x="2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 name="TextBox 4"/>
          <p:cNvSpPr txBox="1"/>
          <p:nvPr/>
        </p:nvSpPr>
        <p:spPr>
          <a:xfrm>
            <a:off x="2242817" y="800909"/>
            <a:ext cx="7928926" cy="461665"/>
          </a:xfrm>
          <a:prstGeom prst="rect">
            <a:avLst/>
          </a:prstGeom>
          <a:noFill/>
        </p:spPr>
        <p:txBody>
          <a:bodyPr wrap="square" rtlCol="0">
            <a:spAutoFit/>
          </a:bodyPr>
          <a:lstStyle/>
          <a:p>
            <a:pPr lvl="0" algn="ctr" defTabSz="1219170">
              <a:buClr>
                <a:srgbClr val="000000"/>
              </a:buClr>
            </a:pPr>
            <a:r>
              <a:rPr lang="vi-VN" sz="2400" b="1" dirty="0">
                <a:solidFill>
                  <a:srgbClr val="0000CC"/>
                </a:solidFill>
                <a:latin typeface="Roboto"/>
              </a:rPr>
              <a:t>Hình dưới đây mô tả công thức lai giống nào?</a:t>
            </a:r>
            <a:endParaRPr kumimoji="0" lang="en-US" sz="2400" b="1" i="0" u="none" strike="noStrike" kern="0" cap="none" spc="0" normalizeH="0" baseline="0" noProof="0" dirty="0">
              <a:ln>
                <a:noFill/>
              </a:ln>
              <a:solidFill>
                <a:srgbClr val="0000CC"/>
              </a:solidFill>
              <a:effectLst/>
              <a:uLnTx/>
              <a:uFillTx/>
              <a:latin typeface="Arial"/>
              <a:cs typeface="Arial"/>
              <a:sym typeface="Arial"/>
            </a:endParaRPr>
          </a:p>
        </p:txBody>
      </p:sp>
      <p:pic>
        <p:nvPicPr>
          <p:cNvPr id="3" name="Picture 2"/>
          <p:cNvPicPr>
            <a:picLocks noChangeAspect="1"/>
          </p:cNvPicPr>
          <p:nvPr/>
        </p:nvPicPr>
        <p:blipFill>
          <a:blip r:embed="rId3"/>
          <a:stretch>
            <a:fillRect/>
          </a:stretch>
        </p:blipFill>
        <p:spPr>
          <a:xfrm>
            <a:off x="1881582" y="1673089"/>
            <a:ext cx="8121410" cy="3458007"/>
          </a:xfrm>
          <a:prstGeom prst="rect">
            <a:avLst/>
          </a:prstGeom>
        </p:spPr>
      </p:pic>
      <p:pic>
        <p:nvPicPr>
          <p:cNvPr id="4" name="Picture 3"/>
          <p:cNvPicPr>
            <a:picLocks noChangeAspect="1"/>
          </p:cNvPicPr>
          <p:nvPr/>
        </p:nvPicPr>
        <p:blipFill>
          <a:blip r:embed="rId4"/>
          <a:stretch>
            <a:fillRect/>
          </a:stretch>
        </p:blipFill>
        <p:spPr>
          <a:xfrm>
            <a:off x="2879220" y="-153969"/>
            <a:ext cx="4773582" cy="1152244"/>
          </a:xfrm>
          <a:prstGeom prst="rect">
            <a:avLst/>
          </a:prstGeom>
        </p:spPr>
      </p:pic>
      <p:sp>
        <p:nvSpPr>
          <p:cNvPr id="7" name="TextBox 6"/>
          <p:cNvSpPr txBox="1"/>
          <p:nvPr/>
        </p:nvSpPr>
        <p:spPr>
          <a:xfrm>
            <a:off x="4345858" y="5563694"/>
            <a:ext cx="3371580" cy="369332"/>
          </a:xfrm>
          <a:prstGeom prst="rect">
            <a:avLst/>
          </a:prstGeom>
          <a:noFill/>
        </p:spPr>
        <p:txBody>
          <a:bodyPr wrap="square" rtlCol="0">
            <a:spAutoFit/>
          </a:bodyPr>
          <a:lstStyle/>
          <a:p>
            <a:r>
              <a:rPr lang="en-US" dirty="0" smtClean="0"/>
              <a:t>Lai </a:t>
            </a:r>
            <a:r>
              <a:rPr lang="en-US" dirty="0" err="1" smtClean="0"/>
              <a:t>kinh</a:t>
            </a:r>
            <a:r>
              <a:rPr lang="en-US" dirty="0" smtClean="0"/>
              <a:t> </a:t>
            </a:r>
            <a:r>
              <a:rPr lang="en-US" dirty="0" err="1" smtClean="0"/>
              <a:t>tế</a:t>
            </a:r>
            <a:r>
              <a:rPr lang="en-US" dirty="0" smtClean="0"/>
              <a:t> </a:t>
            </a:r>
            <a:r>
              <a:rPr lang="en-US" dirty="0" err="1" smtClean="0"/>
              <a:t>phức</a:t>
            </a:r>
            <a:r>
              <a:rPr lang="en-US" dirty="0" smtClean="0"/>
              <a:t> </a:t>
            </a:r>
            <a:r>
              <a:rPr lang="en-US" dirty="0" err="1" smtClean="0"/>
              <a:t>tạp</a:t>
            </a:r>
            <a:endParaRPr lang="en-US" dirty="0"/>
          </a:p>
        </p:txBody>
      </p:sp>
    </p:spTree>
    <p:extLst>
      <p:ext uri="{BB962C8B-B14F-4D97-AF65-F5344CB8AC3E}">
        <p14:creationId xmlns:p14="http://schemas.microsoft.com/office/powerpoint/2010/main" val="413367431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810435" y="1290918"/>
            <a:ext cx="5916706" cy="369332"/>
          </a:xfrm>
          <a:prstGeom prst="rect">
            <a:avLst/>
          </a:prstGeom>
          <a:noFill/>
        </p:spPr>
        <p:txBody>
          <a:bodyPr wrap="square" rtlCol="0">
            <a:spAutoFit/>
          </a:bodyPr>
          <a:lstStyle/>
          <a:p>
            <a:r>
              <a:rPr lang="en-US" dirty="0" err="1" smtClean="0"/>
              <a:t>Tại</a:t>
            </a:r>
            <a:r>
              <a:rPr lang="en-US" dirty="0" smtClean="0"/>
              <a:t> </a:t>
            </a:r>
            <a:r>
              <a:rPr lang="en-US" dirty="0" err="1" smtClean="0"/>
              <a:t>sao</a:t>
            </a:r>
            <a:r>
              <a:rPr lang="en-US" dirty="0" smtClean="0"/>
              <a:t> </a:t>
            </a:r>
            <a:r>
              <a:rPr lang="en-US" dirty="0" err="1" smtClean="0"/>
              <a:t>ưu</a:t>
            </a:r>
            <a:r>
              <a:rPr lang="en-US" dirty="0" smtClean="0"/>
              <a:t> </a:t>
            </a:r>
            <a:r>
              <a:rPr lang="en-US" dirty="0" err="1" smtClean="0"/>
              <a:t>thế</a:t>
            </a:r>
            <a:r>
              <a:rPr lang="en-US" dirty="0" smtClean="0"/>
              <a:t> </a:t>
            </a:r>
            <a:r>
              <a:rPr lang="en-US" dirty="0" err="1" smtClean="0"/>
              <a:t>lai</a:t>
            </a:r>
            <a:r>
              <a:rPr lang="en-US" dirty="0" smtClean="0"/>
              <a:t> </a:t>
            </a:r>
            <a:r>
              <a:rPr lang="en-US" dirty="0" err="1" smtClean="0"/>
              <a:t>biểu</a:t>
            </a:r>
            <a:r>
              <a:rPr lang="en-US" dirty="0" smtClean="0"/>
              <a:t> </a:t>
            </a:r>
            <a:r>
              <a:rPr lang="en-US" dirty="0" err="1" smtClean="0"/>
              <a:t>hiện</a:t>
            </a:r>
            <a:r>
              <a:rPr lang="en-US" dirty="0" smtClean="0"/>
              <a:t> </a:t>
            </a:r>
            <a:r>
              <a:rPr lang="en-US" dirty="0" err="1" smtClean="0"/>
              <a:t>rõ</a:t>
            </a:r>
            <a:r>
              <a:rPr lang="en-US" dirty="0" smtClean="0"/>
              <a:t> </a:t>
            </a:r>
            <a:r>
              <a:rPr lang="en-US" dirty="0" err="1" smtClean="0"/>
              <a:t>nhất</a:t>
            </a:r>
            <a:r>
              <a:rPr lang="en-US" dirty="0" smtClean="0"/>
              <a:t> ở con </a:t>
            </a:r>
            <a:r>
              <a:rPr lang="en-US" dirty="0" err="1" smtClean="0"/>
              <a:t>lai</a:t>
            </a:r>
            <a:r>
              <a:rPr lang="en-US" dirty="0" smtClean="0"/>
              <a:t> F1 ?</a:t>
            </a:r>
            <a:endParaRPr lang="en-US" dirty="0"/>
          </a:p>
        </p:txBody>
      </p:sp>
      <p:sp>
        <p:nvSpPr>
          <p:cNvPr id="6" name="TextBox 5"/>
          <p:cNvSpPr txBox="1"/>
          <p:nvPr/>
        </p:nvSpPr>
        <p:spPr>
          <a:xfrm>
            <a:off x="2017059" y="2272553"/>
            <a:ext cx="6710082" cy="2062103"/>
          </a:xfrm>
          <a:prstGeom prst="rect">
            <a:avLst/>
          </a:prstGeom>
          <a:noFill/>
        </p:spPr>
        <p:txBody>
          <a:bodyPr wrap="square" rtlCol="0">
            <a:spAutoFit/>
          </a:bodyPr>
          <a:lstStyle/>
          <a:p>
            <a:r>
              <a:rPr lang="en-US" sz="3200" dirty="0" err="1" smtClean="0"/>
              <a:t>Là</a:t>
            </a:r>
            <a:r>
              <a:rPr lang="en-US" sz="3200" dirty="0" smtClean="0"/>
              <a:t> </a:t>
            </a:r>
            <a:r>
              <a:rPr lang="en-US" sz="3200" dirty="0" err="1" smtClean="0"/>
              <a:t>hiện</a:t>
            </a:r>
            <a:r>
              <a:rPr lang="en-US" sz="3200" dirty="0" smtClean="0"/>
              <a:t> </a:t>
            </a:r>
            <a:r>
              <a:rPr lang="en-US" sz="3200" dirty="0" err="1" smtClean="0"/>
              <a:t>tượng</a:t>
            </a:r>
            <a:r>
              <a:rPr lang="en-US" sz="3200" dirty="0" smtClean="0"/>
              <a:t> con </a:t>
            </a:r>
            <a:r>
              <a:rPr lang="en-US" sz="3200" dirty="0" err="1" smtClean="0"/>
              <a:t>lai</a:t>
            </a:r>
            <a:r>
              <a:rPr lang="en-US" sz="3200" dirty="0" smtClean="0"/>
              <a:t> F1 </a:t>
            </a:r>
            <a:r>
              <a:rPr lang="en-US" sz="3200" dirty="0" err="1" smtClean="0"/>
              <a:t>có</a:t>
            </a:r>
            <a:r>
              <a:rPr lang="en-US" sz="3200" dirty="0" smtClean="0"/>
              <a:t> </a:t>
            </a:r>
            <a:r>
              <a:rPr lang="en-US" sz="3200" dirty="0" err="1" smtClean="0"/>
              <a:t>năng</a:t>
            </a:r>
            <a:r>
              <a:rPr lang="en-US" sz="3200" dirty="0" smtClean="0"/>
              <a:t> </a:t>
            </a:r>
            <a:r>
              <a:rPr lang="en-US" sz="3200" dirty="0" err="1" smtClean="0"/>
              <a:t>suất</a:t>
            </a:r>
            <a:r>
              <a:rPr lang="en-US" sz="3200" dirty="0" smtClean="0"/>
              <a:t> </a:t>
            </a:r>
            <a:r>
              <a:rPr lang="en-US" sz="3200" dirty="0" err="1" smtClean="0"/>
              <a:t>cao</a:t>
            </a:r>
            <a:r>
              <a:rPr lang="en-US" sz="3200" dirty="0" smtClean="0"/>
              <a:t> </a:t>
            </a:r>
            <a:r>
              <a:rPr lang="en-US" sz="3200" dirty="0" err="1" smtClean="0"/>
              <a:t>nhất</a:t>
            </a:r>
            <a:r>
              <a:rPr lang="en-US" sz="3200" dirty="0" smtClean="0"/>
              <a:t>, </a:t>
            </a:r>
            <a:r>
              <a:rPr lang="en-US" sz="3200" dirty="0" err="1" smtClean="0"/>
              <a:t>phẩm</a:t>
            </a:r>
            <a:r>
              <a:rPr lang="en-US" sz="3200" dirty="0" smtClean="0"/>
              <a:t> </a:t>
            </a:r>
            <a:r>
              <a:rPr lang="en-US" sz="3200" smtClean="0"/>
              <a:t>chất </a:t>
            </a:r>
            <a:r>
              <a:rPr lang="en-US" sz="3200" dirty="0" err="1" smtClean="0"/>
              <a:t>tốt</a:t>
            </a:r>
            <a:r>
              <a:rPr lang="en-US" sz="3200" dirty="0" smtClean="0"/>
              <a:t> </a:t>
            </a:r>
            <a:r>
              <a:rPr lang="en-US" sz="3200" dirty="0" err="1" smtClean="0"/>
              <a:t>nhất</a:t>
            </a:r>
            <a:r>
              <a:rPr lang="en-US" sz="3200" dirty="0" smtClean="0"/>
              <a:t>, </a:t>
            </a:r>
            <a:r>
              <a:rPr lang="en-US" sz="3200" dirty="0" err="1" smtClean="0"/>
              <a:t>khả</a:t>
            </a:r>
            <a:r>
              <a:rPr lang="en-US" sz="3200" dirty="0" smtClean="0"/>
              <a:t> </a:t>
            </a:r>
            <a:r>
              <a:rPr lang="en-US" sz="3200" dirty="0" err="1" smtClean="0"/>
              <a:t>năng</a:t>
            </a:r>
            <a:r>
              <a:rPr lang="en-US" sz="3200" dirty="0" smtClean="0"/>
              <a:t> </a:t>
            </a:r>
            <a:r>
              <a:rPr lang="en-US" sz="3200" dirty="0" err="1" smtClean="0"/>
              <a:t>sinh</a:t>
            </a:r>
            <a:r>
              <a:rPr lang="en-US" sz="3200" dirty="0" smtClean="0"/>
              <a:t> </a:t>
            </a:r>
            <a:r>
              <a:rPr lang="en-US" sz="3200" dirty="0" err="1" smtClean="0"/>
              <a:t>trưởng</a:t>
            </a:r>
            <a:r>
              <a:rPr lang="en-US" sz="3200" dirty="0" smtClean="0"/>
              <a:t>, </a:t>
            </a:r>
            <a:r>
              <a:rPr lang="en-US" sz="3200" dirty="0" err="1" smtClean="0"/>
              <a:t>phát</a:t>
            </a:r>
            <a:r>
              <a:rPr lang="en-US" sz="3200" dirty="0" smtClean="0"/>
              <a:t> </a:t>
            </a:r>
            <a:r>
              <a:rPr lang="en-US" sz="3200" dirty="0" err="1" smtClean="0"/>
              <a:t>triển</a:t>
            </a:r>
            <a:r>
              <a:rPr lang="en-US" sz="3200" dirty="0" smtClean="0"/>
              <a:t> </a:t>
            </a:r>
            <a:r>
              <a:rPr lang="en-US" sz="3200" dirty="0" err="1" smtClean="0"/>
              <a:t>vượt</a:t>
            </a:r>
            <a:r>
              <a:rPr lang="en-US" sz="3200" dirty="0" smtClean="0"/>
              <a:t> </a:t>
            </a:r>
            <a:r>
              <a:rPr lang="en-US" sz="3200" dirty="0" err="1" smtClean="0"/>
              <a:t>trội</a:t>
            </a:r>
            <a:r>
              <a:rPr lang="en-US" sz="3200" dirty="0" smtClean="0"/>
              <a:t> so </a:t>
            </a:r>
            <a:r>
              <a:rPr lang="en-US" sz="3200" dirty="0" err="1" smtClean="0"/>
              <a:t>với</a:t>
            </a:r>
            <a:r>
              <a:rPr lang="en-US" sz="3200" dirty="0" smtClean="0"/>
              <a:t> </a:t>
            </a:r>
            <a:r>
              <a:rPr lang="en-US" sz="3200" dirty="0" err="1" smtClean="0"/>
              <a:t>bố</a:t>
            </a:r>
            <a:r>
              <a:rPr lang="en-US" sz="3200" dirty="0" smtClean="0"/>
              <a:t> </a:t>
            </a:r>
            <a:r>
              <a:rPr lang="en-US" sz="3200" dirty="0" err="1" smtClean="0"/>
              <a:t>mẹ</a:t>
            </a:r>
            <a:r>
              <a:rPr lang="en-US" sz="3200" dirty="0" smtClean="0"/>
              <a:t>.</a:t>
            </a:r>
          </a:p>
        </p:txBody>
      </p:sp>
    </p:spTree>
    <p:extLst>
      <p:ext uri="{BB962C8B-B14F-4D97-AF65-F5344CB8AC3E}">
        <p14:creationId xmlns:p14="http://schemas.microsoft.com/office/powerpoint/2010/main" val="14878441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rcRect/>
          <a:stretch>
            <a:fillRect/>
          </a:stretch>
        </p:blipFill>
        <p:spPr>
          <a:xfrm>
            <a:off x="1628407" y="3568367"/>
            <a:ext cx="1838154" cy="3649764"/>
          </a:xfrm>
          <a:prstGeom prst="rect">
            <a:avLst/>
          </a:prstGeom>
        </p:spPr>
      </p:pic>
      <p:pic>
        <p:nvPicPr>
          <p:cNvPr id="3" name="Picture 3"/>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rcRect/>
          <a:stretch>
            <a:fillRect/>
          </a:stretch>
        </p:blipFill>
        <p:spPr>
          <a:xfrm rot="-10303986">
            <a:off x="1867457" y="-391740"/>
            <a:ext cx="2291161" cy="3490689"/>
          </a:xfrm>
          <a:prstGeom prst="rect">
            <a:avLst/>
          </a:prstGeom>
        </p:spPr>
      </p:pic>
      <p:pic>
        <p:nvPicPr>
          <p:cNvPr id="4" name="Picture 4"/>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rcRect/>
          <a:stretch>
            <a:fillRect/>
          </a:stretch>
        </p:blipFill>
        <p:spPr>
          <a:xfrm>
            <a:off x="-1083811" y="3034075"/>
            <a:ext cx="2852773" cy="3262007"/>
          </a:xfrm>
          <a:prstGeom prst="rect">
            <a:avLst/>
          </a:prstGeom>
        </p:spPr>
      </p:pic>
      <p:pic>
        <p:nvPicPr>
          <p:cNvPr id="5" name="Picture 5"/>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rcRect/>
          <a:stretch>
            <a:fillRect/>
          </a:stretch>
        </p:blipFill>
        <p:spPr>
          <a:xfrm rot="9200599">
            <a:off x="-233277" y="-632812"/>
            <a:ext cx="1838154" cy="3649764"/>
          </a:xfrm>
          <a:prstGeom prst="rect">
            <a:avLst/>
          </a:prstGeom>
        </p:spPr>
      </p:pic>
      <p:pic>
        <p:nvPicPr>
          <p:cNvPr id="17" name="Picture 17"/>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rcRect/>
          <a:stretch>
            <a:fillRect/>
          </a:stretch>
        </p:blipFill>
        <p:spPr>
          <a:xfrm>
            <a:off x="1871382" y="2754357"/>
            <a:ext cx="559435" cy="559435"/>
          </a:xfrm>
          <a:prstGeom prst="rect">
            <a:avLst/>
          </a:prstGeom>
        </p:spPr>
      </p:pic>
      <p:sp>
        <p:nvSpPr>
          <p:cNvPr id="18" name="TextBox 11"/>
          <p:cNvSpPr txBox="1"/>
          <p:nvPr/>
        </p:nvSpPr>
        <p:spPr>
          <a:xfrm>
            <a:off x="6604108" y="280744"/>
            <a:ext cx="3088059" cy="833562"/>
          </a:xfrm>
          <a:prstGeom prst="rect">
            <a:avLst/>
          </a:prstGeom>
        </p:spPr>
        <p:txBody>
          <a:bodyPr wrap="square" lIns="0" tIns="0" rIns="0" bIns="0" rtlCol="0" anchor="t">
            <a:spAutoFit/>
          </a:bodyPr>
          <a:lstStyle/>
          <a:p>
            <a:pPr marL="0" lvl="1" algn="ctr" defTabSz="609630">
              <a:lnSpc>
                <a:spcPts val="6454"/>
              </a:lnSpc>
              <a:spcBef>
                <a:spcPct val="0"/>
              </a:spcBef>
              <a:defRPr/>
            </a:pPr>
            <a:r>
              <a:rPr lang="vi-VN" sz="4267" b="1" spc="-117" dirty="0">
                <a:solidFill>
                  <a:srgbClr val="FF0000"/>
                </a:solidFill>
                <a:latin typeface="Arial" panose="020B0604020202020204" pitchFamily="34" charset="0"/>
              </a:rPr>
              <a:t>VẬN DỤNG</a:t>
            </a:r>
            <a:endParaRPr lang="en-US" sz="4267" b="1" spc="-117" dirty="0">
              <a:solidFill>
                <a:srgbClr val="FF0000"/>
              </a:solidFill>
              <a:latin typeface="Calibri"/>
            </a:endParaRPr>
          </a:p>
        </p:txBody>
      </p:sp>
      <p:pic>
        <p:nvPicPr>
          <p:cNvPr id="20" name="Picture 19"/>
          <p:cNvPicPr>
            <a:picLocks noChangeAspect="1"/>
          </p:cNvPicPr>
          <p:nvPr/>
        </p:nvPicPr>
        <p:blipFill rotWithShape="1">
          <a:blip r:embed="rId10" cstate="print">
            <a:extLst>
              <a:ext uri="{28A0092B-C50C-407E-A947-70E740481C1C}">
                <a14:useLocalDpi xmlns:a14="http://schemas.microsoft.com/office/drawing/2010/main" val="0"/>
              </a:ext>
            </a:extLst>
          </a:blip>
          <a:srcRect l="12375" t="12589" r="19128"/>
          <a:stretch/>
        </p:blipFill>
        <p:spPr>
          <a:xfrm>
            <a:off x="5119295" y="258519"/>
            <a:ext cx="1503863" cy="1237245"/>
          </a:xfrm>
          <a:prstGeom prst="rect">
            <a:avLst/>
          </a:prstGeom>
        </p:spPr>
      </p:pic>
      <p:pic>
        <p:nvPicPr>
          <p:cNvPr id="21" name="Picture 2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400800" y="3329499"/>
            <a:ext cx="3657600" cy="3657600"/>
          </a:xfrm>
          <a:prstGeom prst="rect">
            <a:avLst/>
          </a:prstGeom>
        </p:spPr>
      </p:pic>
      <p:sp>
        <p:nvSpPr>
          <p:cNvPr id="6" name="Rectangle 5"/>
          <p:cNvSpPr/>
          <p:nvPr/>
        </p:nvSpPr>
        <p:spPr>
          <a:xfrm>
            <a:off x="3709536" y="1477084"/>
            <a:ext cx="7863032" cy="1938992"/>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r>
              <a:rPr lang="en-US" sz="4000" kern="0" dirty="0" err="1">
                <a:latin typeface="Times New Roman" panose="02020603050405020304" pitchFamily="18" charset="0"/>
                <a:ea typeface="Times New Roman" panose="02020603050405020304" pitchFamily="18" charset="0"/>
              </a:rPr>
              <a:t>Đ</a:t>
            </a:r>
            <a:r>
              <a:rPr lang="en-US" sz="4000" kern="0" dirty="0" err="1" smtClean="0">
                <a:latin typeface="Times New Roman" panose="02020603050405020304" pitchFamily="18" charset="0"/>
                <a:ea typeface="Times New Roman" panose="02020603050405020304" pitchFamily="18" charset="0"/>
              </a:rPr>
              <a:t>ề</a:t>
            </a:r>
            <a:r>
              <a:rPr lang="en-US" sz="4000" kern="0" dirty="0" smtClean="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xuất</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phương</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pháp</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nhân</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giống</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một</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vật</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nuôi</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phù</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hợp</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với</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thực</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tiến</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chăn</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nuôi</a:t>
            </a:r>
            <a:r>
              <a:rPr lang="en-US" sz="4000" kern="0" dirty="0">
                <a:latin typeface="Times New Roman" panose="02020603050405020304" pitchFamily="18" charset="0"/>
                <a:ea typeface="Times New Roman" panose="02020603050405020304" pitchFamily="18" charset="0"/>
              </a:rPr>
              <a:t> ở </a:t>
            </a:r>
            <a:r>
              <a:rPr lang="en-US" sz="4000" kern="0" dirty="0" err="1">
                <a:latin typeface="Times New Roman" panose="02020603050405020304" pitchFamily="18" charset="0"/>
                <a:ea typeface="Times New Roman" panose="02020603050405020304" pitchFamily="18" charset="0"/>
              </a:rPr>
              <a:t>địa</a:t>
            </a:r>
            <a:r>
              <a:rPr lang="en-US" sz="4000" kern="0" dirty="0">
                <a:latin typeface="Times New Roman" panose="02020603050405020304" pitchFamily="18" charset="0"/>
                <a:ea typeface="Times New Roman" panose="02020603050405020304" pitchFamily="18" charset="0"/>
              </a:rPr>
              <a:t> </a:t>
            </a:r>
            <a:r>
              <a:rPr lang="en-US" sz="4000" kern="0" dirty="0" err="1">
                <a:latin typeface="Times New Roman" panose="02020603050405020304" pitchFamily="18" charset="0"/>
                <a:ea typeface="Times New Roman" panose="02020603050405020304" pitchFamily="18" charset="0"/>
              </a:rPr>
              <a:t>phương</a:t>
            </a:r>
            <a:endParaRPr lang="en-US" sz="4800" dirty="0"/>
          </a:p>
        </p:txBody>
      </p:sp>
    </p:spTree>
    <p:extLst>
      <p:ext uri="{BB962C8B-B14F-4D97-AF65-F5344CB8AC3E}">
        <p14:creationId xmlns:p14="http://schemas.microsoft.com/office/powerpoint/2010/main" val="3009533773"/>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randombar(horizontal)">
                                      <p:cBhvr>
                                        <p:cTn id="7" dur="500"/>
                                        <p:tgtEl>
                                          <p:spTgt spid="18"/>
                                        </p:tgtEl>
                                      </p:cBhvr>
                                    </p:animEffect>
                                  </p:childTnLst>
                                </p:cTn>
                              </p:par>
                              <p:par>
                                <p:cTn id="8" presetID="14" presetClass="entr" presetSubtype="1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2" presetClass="entr" presetSubtype="4"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2"/>
        <p:cNvGrpSpPr/>
        <p:nvPr/>
      </p:nvGrpSpPr>
      <p:grpSpPr>
        <a:xfrm>
          <a:off x="0" y="0"/>
          <a:ext cx="0" cy="0"/>
          <a:chOff x="0" y="0"/>
          <a:chExt cx="0" cy="0"/>
        </a:xfrm>
      </p:grpSpPr>
      <p:sp>
        <p:nvSpPr>
          <p:cNvPr id="5" name="TextBox 4"/>
          <p:cNvSpPr txBox="1"/>
          <p:nvPr/>
        </p:nvSpPr>
        <p:spPr>
          <a:xfrm>
            <a:off x="1809946" y="2288179"/>
            <a:ext cx="8946037" cy="769441"/>
          </a:xfrm>
          <a:prstGeom prst="rect">
            <a:avLst/>
          </a:prstGeom>
          <a:solidFill>
            <a:srgbClr val="F15A24"/>
          </a:solidFill>
          <a:ln w="25400" cap="flat" cmpd="sng" algn="ctr">
            <a:solidFill>
              <a:srgbClr val="F15A24">
                <a:shade val="50000"/>
              </a:srgbClr>
            </a:solidFill>
            <a:prstDash val="solid"/>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smtClean="0">
                <a:ln>
                  <a:noFill/>
                </a:ln>
                <a:solidFill>
                  <a:srgbClr val="8CC63F"/>
                </a:solidFill>
                <a:effectLst/>
                <a:uLnTx/>
                <a:uFillTx/>
                <a:latin typeface="Arial"/>
                <a:ea typeface="+mn-ea"/>
                <a:cs typeface="+mn-cs"/>
              </a:rPr>
              <a:t>BÀI 5: NHÂN GIỐNG VẬT NUÔI</a:t>
            </a: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79583" y="3229744"/>
            <a:ext cx="3333750" cy="3333750"/>
          </a:xfrm>
          <a:prstGeom prst="rect">
            <a:avLst/>
          </a:prstGeom>
        </p:spPr>
      </p:pic>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19340" y="3229744"/>
            <a:ext cx="3333750" cy="3333750"/>
          </a:xfrm>
          <a:prstGeom prst="rect">
            <a:avLst/>
          </a:prstGeom>
        </p:spPr>
      </p:pic>
    </p:spTree>
    <p:extLst>
      <p:ext uri="{BB962C8B-B14F-4D97-AF65-F5344CB8AC3E}">
        <p14:creationId xmlns:p14="http://schemas.microsoft.com/office/powerpoint/2010/main" val="316894795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97"/>
        <p:cNvGrpSpPr/>
        <p:nvPr/>
      </p:nvGrpSpPr>
      <p:grpSpPr>
        <a:xfrm>
          <a:off x="0" y="0"/>
          <a:ext cx="0" cy="0"/>
          <a:chOff x="0" y="0"/>
          <a:chExt cx="0" cy="0"/>
        </a:xfrm>
      </p:grpSpPr>
      <p:sp>
        <p:nvSpPr>
          <p:cNvPr id="1498" name="Google Shape;1498;p48"/>
          <p:cNvSpPr txBox="1">
            <a:spLocks noGrp="1"/>
          </p:cNvSpPr>
          <p:nvPr>
            <p:ph type="title"/>
          </p:nvPr>
        </p:nvSpPr>
        <p:spPr>
          <a:xfrm>
            <a:off x="3741654" y="720563"/>
            <a:ext cx="4706509" cy="951123"/>
          </a:xfrm>
          <a:prstGeom prst="rect">
            <a:avLst/>
          </a:prstGeom>
        </p:spPr>
        <p:txBody>
          <a:bodyPr spcFirstLastPara="1" wrap="square" lIns="121900" tIns="121900" rIns="121900" bIns="121900" anchor="ctr" anchorCtr="0">
            <a:noAutofit/>
          </a:bodyPr>
          <a:lstStyle/>
          <a:p>
            <a:r>
              <a:rPr lang="en" sz="4000">
                <a:solidFill>
                  <a:srgbClr val="000000"/>
                </a:solidFill>
                <a:latin typeface="+mj-lt"/>
              </a:rPr>
              <a:t>Nội dung bài học</a:t>
            </a:r>
            <a:endParaRPr sz="4000">
              <a:solidFill>
                <a:srgbClr val="000000"/>
              </a:solidFill>
              <a:latin typeface="+mj-lt"/>
            </a:endParaRPr>
          </a:p>
        </p:txBody>
      </p:sp>
      <p:sp>
        <p:nvSpPr>
          <p:cNvPr id="1499" name="Google Shape;1499;p48"/>
          <p:cNvSpPr txBox="1">
            <a:spLocks noGrp="1"/>
          </p:cNvSpPr>
          <p:nvPr>
            <p:ph type="body" idx="1"/>
          </p:nvPr>
        </p:nvSpPr>
        <p:spPr>
          <a:xfrm>
            <a:off x="1935832" y="2247863"/>
            <a:ext cx="5490400" cy="673624"/>
          </a:xfrm>
          <a:prstGeom prst="rect">
            <a:avLst/>
          </a:prstGeom>
        </p:spPr>
        <p:txBody>
          <a:bodyPr spcFirstLastPara="1" wrap="square" lIns="121900" tIns="121900" rIns="121900" bIns="121900" anchor="ctr" anchorCtr="0">
            <a:noAutofit/>
          </a:bodyPr>
          <a:lstStyle/>
          <a:p>
            <a:pPr marL="0" indent="0">
              <a:buNone/>
            </a:pPr>
            <a:r>
              <a:rPr lang="en-US" sz="3200" dirty="0" err="1" smtClean="0">
                <a:solidFill>
                  <a:srgbClr val="000000"/>
                </a:solidFill>
                <a:latin typeface="+mj-lt"/>
              </a:rPr>
              <a:t>Nhân</a:t>
            </a:r>
            <a:r>
              <a:rPr lang="en-US" sz="3200" dirty="0" smtClean="0">
                <a:solidFill>
                  <a:srgbClr val="000000"/>
                </a:solidFill>
                <a:latin typeface="+mj-lt"/>
              </a:rPr>
              <a:t> </a:t>
            </a:r>
            <a:r>
              <a:rPr lang="en-US" sz="3200" dirty="0" err="1" smtClean="0">
                <a:solidFill>
                  <a:srgbClr val="000000"/>
                </a:solidFill>
                <a:latin typeface="+mj-lt"/>
              </a:rPr>
              <a:t>giống</a:t>
            </a:r>
            <a:r>
              <a:rPr lang="en-US" sz="3200" dirty="0" smtClean="0">
                <a:solidFill>
                  <a:srgbClr val="000000"/>
                </a:solidFill>
                <a:latin typeface="+mj-lt"/>
              </a:rPr>
              <a:t> </a:t>
            </a:r>
            <a:r>
              <a:rPr lang="en-US" sz="3200" dirty="0" err="1" smtClean="0">
                <a:solidFill>
                  <a:srgbClr val="000000"/>
                </a:solidFill>
                <a:latin typeface="+mj-lt"/>
              </a:rPr>
              <a:t>vật</a:t>
            </a:r>
            <a:r>
              <a:rPr lang="en-US" sz="3200" dirty="0" smtClean="0">
                <a:solidFill>
                  <a:srgbClr val="000000"/>
                </a:solidFill>
                <a:latin typeface="+mj-lt"/>
              </a:rPr>
              <a:t> </a:t>
            </a:r>
            <a:r>
              <a:rPr lang="en-US" sz="3200" dirty="0" err="1" smtClean="0">
                <a:solidFill>
                  <a:srgbClr val="000000"/>
                </a:solidFill>
                <a:latin typeface="+mj-lt"/>
              </a:rPr>
              <a:t>nuôi</a:t>
            </a:r>
            <a:endParaRPr sz="3200" dirty="0">
              <a:solidFill>
                <a:srgbClr val="000000"/>
              </a:solidFill>
              <a:latin typeface="+mj-lt"/>
            </a:endParaRPr>
          </a:p>
        </p:txBody>
      </p:sp>
      <p:grpSp>
        <p:nvGrpSpPr>
          <p:cNvPr id="1500" name="Google Shape;1500;p48"/>
          <p:cNvGrpSpPr/>
          <p:nvPr/>
        </p:nvGrpSpPr>
        <p:grpSpPr>
          <a:xfrm>
            <a:off x="7961743" y="3282235"/>
            <a:ext cx="2293541" cy="3850731"/>
            <a:chOff x="5771410" y="1146744"/>
            <a:chExt cx="1858442" cy="2978695"/>
          </a:xfrm>
        </p:grpSpPr>
        <p:grpSp>
          <p:nvGrpSpPr>
            <p:cNvPr id="1501" name="Google Shape;1501;p48"/>
            <p:cNvGrpSpPr/>
            <p:nvPr/>
          </p:nvGrpSpPr>
          <p:grpSpPr>
            <a:xfrm>
              <a:off x="5771410" y="1146744"/>
              <a:ext cx="1858442" cy="2544988"/>
              <a:chOff x="5771410" y="1146744"/>
              <a:chExt cx="1858442" cy="2544988"/>
            </a:xfrm>
          </p:grpSpPr>
          <p:sp>
            <p:nvSpPr>
              <p:cNvPr id="1502" name="Google Shape;1502;p48"/>
              <p:cNvSpPr/>
              <p:nvPr/>
            </p:nvSpPr>
            <p:spPr>
              <a:xfrm rot="702834">
                <a:off x="6131453" y="1771621"/>
                <a:ext cx="905819" cy="691146"/>
              </a:xfrm>
              <a:custGeom>
                <a:avLst/>
                <a:gdLst/>
                <a:ahLst/>
                <a:cxnLst/>
                <a:rect l="l" t="t" r="r" b="b"/>
                <a:pathLst>
                  <a:path w="14819" h="11307" extrusionOk="0">
                    <a:moveTo>
                      <a:pt x="3843" y="1"/>
                    </a:moveTo>
                    <a:cubicBezTo>
                      <a:pt x="3699" y="1"/>
                      <a:pt x="3556" y="11"/>
                      <a:pt x="3416" y="32"/>
                    </a:cubicBezTo>
                    <a:cubicBezTo>
                      <a:pt x="2256" y="275"/>
                      <a:pt x="1047" y="1370"/>
                      <a:pt x="661" y="2706"/>
                    </a:cubicBezTo>
                    <a:cubicBezTo>
                      <a:pt x="1" y="4945"/>
                      <a:pt x="1515" y="6202"/>
                      <a:pt x="3624" y="6700"/>
                    </a:cubicBezTo>
                    <a:cubicBezTo>
                      <a:pt x="5123" y="7007"/>
                      <a:pt x="6652" y="6975"/>
                      <a:pt x="8134" y="7312"/>
                    </a:cubicBezTo>
                    <a:cubicBezTo>
                      <a:pt x="8649" y="7441"/>
                      <a:pt x="9197" y="7651"/>
                      <a:pt x="9745" y="7924"/>
                    </a:cubicBezTo>
                    <a:cubicBezTo>
                      <a:pt x="9761" y="7941"/>
                      <a:pt x="9809" y="7957"/>
                      <a:pt x="9826" y="7973"/>
                    </a:cubicBezTo>
                    <a:cubicBezTo>
                      <a:pt x="10647" y="8424"/>
                      <a:pt x="11404" y="8987"/>
                      <a:pt x="12193" y="9503"/>
                    </a:cubicBezTo>
                    <a:cubicBezTo>
                      <a:pt x="12483" y="9728"/>
                      <a:pt x="12757" y="10018"/>
                      <a:pt x="13159" y="10357"/>
                    </a:cubicBezTo>
                    <a:cubicBezTo>
                      <a:pt x="13530" y="10615"/>
                      <a:pt x="13803" y="10808"/>
                      <a:pt x="14207" y="11113"/>
                    </a:cubicBezTo>
                    <a:cubicBezTo>
                      <a:pt x="14415" y="11210"/>
                      <a:pt x="14415" y="11259"/>
                      <a:pt x="14609" y="11307"/>
                    </a:cubicBezTo>
                    <a:cubicBezTo>
                      <a:pt x="14690" y="11307"/>
                      <a:pt x="14787" y="11274"/>
                      <a:pt x="14802" y="11195"/>
                    </a:cubicBezTo>
                    <a:cubicBezTo>
                      <a:pt x="14819" y="10985"/>
                      <a:pt x="14641" y="10776"/>
                      <a:pt x="14561" y="10583"/>
                    </a:cubicBezTo>
                    <a:cubicBezTo>
                      <a:pt x="14303" y="10067"/>
                      <a:pt x="13964" y="9599"/>
                      <a:pt x="13691" y="9213"/>
                    </a:cubicBezTo>
                    <a:cubicBezTo>
                      <a:pt x="13015" y="8263"/>
                      <a:pt x="12257" y="7345"/>
                      <a:pt x="11533" y="6443"/>
                    </a:cubicBezTo>
                    <a:cubicBezTo>
                      <a:pt x="11501" y="6410"/>
                      <a:pt x="11484" y="6378"/>
                      <a:pt x="11469" y="6346"/>
                    </a:cubicBezTo>
                    <a:cubicBezTo>
                      <a:pt x="11211" y="5992"/>
                      <a:pt x="10904" y="5654"/>
                      <a:pt x="10599" y="5315"/>
                    </a:cubicBezTo>
                    <a:cubicBezTo>
                      <a:pt x="10518" y="5219"/>
                      <a:pt x="10438" y="5122"/>
                      <a:pt x="10341" y="5025"/>
                    </a:cubicBezTo>
                    <a:cubicBezTo>
                      <a:pt x="10228" y="4881"/>
                      <a:pt x="10116" y="4752"/>
                      <a:pt x="10002" y="4607"/>
                    </a:cubicBezTo>
                    <a:cubicBezTo>
                      <a:pt x="9246" y="3625"/>
                      <a:pt x="8408" y="2706"/>
                      <a:pt x="7458" y="1901"/>
                    </a:cubicBezTo>
                    <a:cubicBezTo>
                      <a:pt x="6813" y="1321"/>
                      <a:pt x="6121" y="758"/>
                      <a:pt x="5332" y="387"/>
                    </a:cubicBezTo>
                    <a:cubicBezTo>
                      <a:pt x="4891" y="135"/>
                      <a:pt x="4361" y="1"/>
                      <a:pt x="384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48"/>
              <p:cNvSpPr/>
              <p:nvPr/>
            </p:nvSpPr>
            <p:spPr>
              <a:xfrm rot="702834">
                <a:off x="5840244" y="2835790"/>
                <a:ext cx="799461" cy="760096"/>
              </a:xfrm>
              <a:custGeom>
                <a:avLst/>
                <a:gdLst/>
                <a:ahLst/>
                <a:cxnLst/>
                <a:rect l="l" t="t" r="r" b="b"/>
                <a:pathLst>
                  <a:path w="13079" h="12435" extrusionOk="0">
                    <a:moveTo>
                      <a:pt x="8293" y="1"/>
                    </a:moveTo>
                    <a:cubicBezTo>
                      <a:pt x="8213" y="1"/>
                      <a:pt x="8133" y="2"/>
                      <a:pt x="8054" y="6"/>
                    </a:cubicBezTo>
                    <a:cubicBezTo>
                      <a:pt x="5685" y="53"/>
                      <a:pt x="2674" y="618"/>
                      <a:pt x="1289" y="2856"/>
                    </a:cubicBezTo>
                    <a:cubicBezTo>
                      <a:pt x="531" y="4048"/>
                      <a:pt x="0" y="5433"/>
                      <a:pt x="97" y="6850"/>
                    </a:cubicBezTo>
                    <a:cubicBezTo>
                      <a:pt x="181" y="8144"/>
                      <a:pt x="1046" y="9383"/>
                      <a:pt x="2208" y="9383"/>
                    </a:cubicBezTo>
                    <a:cubicBezTo>
                      <a:pt x="2594" y="9383"/>
                      <a:pt x="3013" y="9246"/>
                      <a:pt x="3447" y="8929"/>
                    </a:cubicBezTo>
                    <a:cubicBezTo>
                      <a:pt x="4397" y="8268"/>
                      <a:pt x="5187" y="7415"/>
                      <a:pt x="6089" y="6706"/>
                    </a:cubicBezTo>
                    <a:cubicBezTo>
                      <a:pt x="6556" y="6367"/>
                      <a:pt x="7153" y="6133"/>
                      <a:pt x="7724" y="6133"/>
                    </a:cubicBezTo>
                    <a:cubicBezTo>
                      <a:pt x="8076" y="6133"/>
                      <a:pt x="8418" y="6222"/>
                      <a:pt x="8713" y="6431"/>
                    </a:cubicBezTo>
                    <a:cubicBezTo>
                      <a:pt x="9471" y="6899"/>
                      <a:pt x="9680" y="7784"/>
                      <a:pt x="9873" y="8767"/>
                    </a:cubicBezTo>
                    <a:cubicBezTo>
                      <a:pt x="10083" y="9653"/>
                      <a:pt x="10324" y="10539"/>
                      <a:pt x="10646" y="11392"/>
                    </a:cubicBezTo>
                    <a:cubicBezTo>
                      <a:pt x="10759" y="11731"/>
                      <a:pt x="10872" y="11924"/>
                      <a:pt x="11049" y="12165"/>
                    </a:cubicBezTo>
                    <a:cubicBezTo>
                      <a:pt x="11082" y="12214"/>
                      <a:pt x="11097" y="12279"/>
                      <a:pt x="11146" y="12311"/>
                    </a:cubicBezTo>
                    <a:cubicBezTo>
                      <a:pt x="11210" y="12343"/>
                      <a:pt x="11258" y="12359"/>
                      <a:pt x="11307" y="12359"/>
                    </a:cubicBezTo>
                    <a:cubicBezTo>
                      <a:pt x="11337" y="12409"/>
                      <a:pt x="11392" y="12434"/>
                      <a:pt x="11449" y="12434"/>
                    </a:cubicBezTo>
                    <a:cubicBezTo>
                      <a:pt x="11483" y="12434"/>
                      <a:pt x="11518" y="12425"/>
                      <a:pt x="11548" y="12407"/>
                    </a:cubicBezTo>
                    <a:cubicBezTo>
                      <a:pt x="11612" y="12326"/>
                      <a:pt x="11612" y="12230"/>
                      <a:pt x="11645" y="12133"/>
                    </a:cubicBezTo>
                    <a:cubicBezTo>
                      <a:pt x="11709" y="12021"/>
                      <a:pt x="11758" y="11875"/>
                      <a:pt x="11773" y="11763"/>
                    </a:cubicBezTo>
                    <a:cubicBezTo>
                      <a:pt x="11790" y="11667"/>
                      <a:pt x="11806" y="11553"/>
                      <a:pt x="11838" y="11441"/>
                    </a:cubicBezTo>
                    <a:cubicBezTo>
                      <a:pt x="12177" y="10217"/>
                      <a:pt x="12563" y="9008"/>
                      <a:pt x="12804" y="7752"/>
                    </a:cubicBezTo>
                    <a:cubicBezTo>
                      <a:pt x="12853" y="7447"/>
                      <a:pt x="12869" y="7157"/>
                      <a:pt x="12885" y="6850"/>
                    </a:cubicBezTo>
                    <a:cubicBezTo>
                      <a:pt x="12918" y="6818"/>
                      <a:pt x="12950" y="6786"/>
                      <a:pt x="12950" y="6738"/>
                    </a:cubicBezTo>
                    <a:cubicBezTo>
                      <a:pt x="12965" y="5497"/>
                      <a:pt x="13079" y="4226"/>
                      <a:pt x="12675" y="3034"/>
                    </a:cubicBezTo>
                    <a:cubicBezTo>
                      <a:pt x="12385" y="2276"/>
                      <a:pt x="11999" y="1520"/>
                      <a:pt x="11371" y="972"/>
                    </a:cubicBezTo>
                    <a:cubicBezTo>
                      <a:pt x="10501" y="312"/>
                      <a:pt x="9380" y="1"/>
                      <a:pt x="829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48"/>
              <p:cNvSpPr/>
              <p:nvPr/>
            </p:nvSpPr>
            <p:spPr>
              <a:xfrm rot="702834">
                <a:off x="6600598" y="3048392"/>
                <a:ext cx="624275" cy="586072"/>
              </a:xfrm>
              <a:custGeom>
                <a:avLst/>
                <a:gdLst/>
                <a:ahLst/>
                <a:cxnLst/>
                <a:rect l="l" t="t" r="r" b="b"/>
                <a:pathLst>
                  <a:path w="10213" h="9588" extrusionOk="0">
                    <a:moveTo>
                      <a:pt x="7749" y="1"/>
                    </a:moveTo>
                    <a:cubicBezTo>
                      <a:pt x="6726" y="1"/>
                      <a:pt x="5689" y="464"/>
                      <a:pt x="4848" y="978"/>
                    </a:cubicBezTo>
                    <a:cubicBezTo>
                      <a:pt x="3770" y="1607"/>
                      <a:pt x="3061" y="2638"/>
                      <a:pt x="2368" y="3637"/>
                    </a:cubicBezTo>
                    <a:cubicBezTo>
                      <a:pt x="1305" y="5215"/>
                      <a:pt x="596" y="6970"/>
                      <a:pt x="130" y="8806"/>
                    </a:cubicBezTo>
                    <a:cubicBezTo>
                      <a:pt x="97" y="8952"/>
                      <a:pt x="65" y="9113"/>
                      <a:pt x="48" y="9257"/>
                    </a:cubicBezTo>
                    <a:cubicBezTo>
                      <a:pt x="33" y="9257"/>
                      <a:pt x="33" y="9274"/>
                      <a:pt x="33" y="9289"/>
                    </a:cubicBezTo>
                    <a:cubicBezTo>
                      <a:pt x="16" y="9306"/>
                      <a:pt x="16" y="9321"/>
                      <a:pt x="16" y="9354"/>
                    </a:cubicBezTo>
                    <a:cubicBezTo>
                      <a:pt x="16" y="9386"/>
                      <a:pt x="16" y="9418"/>
                      <a:pt x="1" y="9450"/>
                    </a:cubicBezTo>
                    <a:cubicBezTo>
                      <a:pt x="1" y="9482"/>
                      <a:pt x="16" y="9515"/>
                      <a:pt x="33" y="9547"/>
                    </a:cubicBezTo>
                    <a:cubicBezTo>
                      <a:pt x="60" y="9575"/>
                      <a:pt x="95" y="9587"/>
                      <a:pt x="130" y="9587"/>
                    </a:cubicBezTo>
                    <a:cubicBezTo>
                      <a:pt x="197" y="9587"/>
                      <a:pt x="264" y="9541"/>
                      <a:pt x="274" y="9467"/>
                    </a:cubicBezTo>
                    <a:cubicBezTo>
                      <a:pt x="387" y="9418"/>
                      <a:pt x="435" y="9209"/>
                      <a:pt x="499" y="9096"/>
                    </a:cubicBezTo>
                    <a:cubicBezTo>
                      <a:pt x="516" y="9032"/>
                      <a:pt x="677" y="8806"/>
                      <a:pt x="789" y="8645"/>
                    </a:cubicBezTo>
                    <a:cubicBezTo>
                      <a:pt x="2078" y="6826"/>
                      <a:pt x="4156" y="5875"/>
                      <a:pt x="6137" y="4667"/>
                    </a:cubicBezTo>
                    <a:cubicBezTo>
                      <a:pt x="6781" y="4345"/>
                      <a:pt x="7377" y="3959"/>
                      <a:pt x="8037" y="3652"/>
                    </a:cubicBezTo>
                    <a:cubicBezTo>
                      <a:pt x="8585" y="3459"/>
                      <a:pt x="9132" y="3233"/>
                      <a:pt x="9551" y="2815"/>
                    </a:cubicBezTo>
                    <a:cubicBezTo>
                      <a:pt x="9761" y="2621"/>
                      <a:pt x="10002" y="2428"/>
                      <a:pt x="10099" y="2138"/>
                    </a:cubicBezTo>
                    <a:cubicBezTo>
                      <a:pt x="10195" y="1848"/>
                      <a:pt x="10212" y="1494"/>
                      <a:pt x="10051" y="1221"/>
                    </a:cubicBezTo>
                    <a:cubicBezTo>
                      <a:pt x="9777" y="785"/>
                      <a:pt x="9375" y="431"/>
                      <a:pt x="8891" y="222"/>
                    </a:cubicBezTo>
                    <a:cubicBezTo>
                      <a:pt x="8520" y="67"/>
                      <a:pt x="8135" y="1"/>
                      <a:pt x="774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48"/>
              <p:cNvSpPr/>
              <p:nvPr/>
            </p:nvSpPr>
            <p:spPr>
              <a:xfrm rot="702834">
                <a:off x="6047431" y="2317046"/>
                <a:ext cx="822444" cy="683506"/>
              </a:xfrm>
              <a:custGeom>
                <a:avLst/>
                <a:gdLst/>
                <a:ahLst/>
                <a:cxnLst/>
                <a:rect l="l" t="t" r="r" b="b"/>
                <a:pathLst>
                  <a:path w="13455" h="11182" extrusionOk="0">
                    <a:moveTo>
                      <a:pt x="5797" y="0"/>
                    </a:moveTo>
                    <a:cubicBezTo>
                      <a:pt x="5482" y="0"/>
                      <a:pt x="5166" y="37"/>
                      <a:pt x="4849" y="121"/>
                    </a:cubicBezTo>
                    <a:cubicBezTo>
                      <a:pt x="4044" y="267"/>
                      <a:pt x="3222" y="428"/>
                      <a:pt x="2545" y="911"/>
                    </a:cubicBezTo>
                    <a:cubicBezTo>
                      <a:pt x="1048" y="1878"/>
                      <a:pt x="0" y="3553"/>
                      <a:pt x="114" y="5324"/>
                    </a:cubicBezTo>
                    <a:cubicBezTo>
                      <a:pt x="484" y="6484"/>
                      <a:pt x="1467" y="7530"/>
                      <a:pt x="2674" y="7917"/>
                    </a:cubicBezTo>
                    <a:cubicBezTo>
                      <a:pt x="2885" y="7963"/>
                      <a:pt x="3084" y="7984"/>
                      <a:pt x="3279" y="7984"/>
                    </a:cubicBezTo>
                    <a:cubicBezTo>
                      <a:pt x="3756" y="7984"/>
                      <a:pt x="4205" y="7859"/>
                      <a:pt x="4720" y="7676"/>
                    </a:cubicBezTo>
                    <a:cubicBezTo>
                      <a:pt x="5493" y="7401"/>
                      <a:pt x="6395" y="6950"/>
                      <a:pt x="7040" y="6757"/>
                    </a:cubicBezTo>
                    <a:cubicBezTo>
                      <a:pt x="7335" y="6686"/>
                      <a:pt x="7616" y="6652"/>
                      <a:pt x="7886" y="6652"/>
                    </a:cubicBezTo>
                    <a:cubicBezTo>
                      <a:pt x="9129" y="6652"/>
                      <a:pt x="10114" y="7373"/>
                      <a:pt x="11002" y="8432"/>
                    </a:cubicBezTo>
                    <a:cubicBezTo>
                      <a:pt x="11017" y="8464"/>
                      <a:pt x="11066" y="8513"/>
                      <a:pt x="11082" y="8546"/>
                    </a:cubicBezTo>
                    <a:cubicBezTo>
                      <a:pt x="11098" y="8578"/>
                      <a:pt x="11195" y="8739"/>
                      <a:pt x="11227" y="8786"/>
                    </a:cubicBezTo>
                    <a:cubicBezTo>
                      <a:pt x="11388" y="9012"/>
                      <a:pt x="11565" y="9222"/>
                      <a:pt x="11726" y="9447"/>
                    </a:cubicBezTo>
                    <a:cubicBezTo>
                      <a:pt x="12065" y="9914"/>
                      <a:pt x="12322" y="10285"/>
                      <a:pt x="12660" y="10768"/>
                    </a:cubicBezTo>
                    <a:cubicBezTo>
                      <a:pt x="12800" y="11008"/>
                      <a:pt x="13021" y="11181"/>
                      <a:pt x="13181" y="11181"/>
                    </a:cubicBezTo>
                    <a:cubicBezTo>
                      <a:pt x="13354" y="11181"/>
                      <a:pt x="13455" y="10981"/>
                      <a:pt x="13304" y="10446"/>
                    </a:cubicBezTo>
                    <a:cubicBezTo>
                      <a:pt x="13321" y="8932"/>
                      <a:pt x="13336" y="7386"/>
                      <a:pt x="12806" y="5936"/>
                    </a:cubicBezTo>
                    <a:cubicBezTo>
                      <a:pt x="12531" y="5099"/>
                      <a:pt x="12290" y="4245"/>
                      <a:pt x="11743" y="3520"/>
                    </a:cubicBezTo>
                    <a:cubicBezTo>
                      <a:pt x="11420" y="3037"/>
                      <a:pt x="11146" y="2505"/>
                      <a:pt x="10744" y="2086"/>
                    </a:cubicBezTo>
                    <a:cubicBezTo>
                      <a:pt x="10147" y="1571"/>
                      <a:pt x="9455" y="1152"/>
                      <a:pt x="8730" y="815"/>
                    </a:cubicBezTo>
                    <a:cubicBezTo>
                      <a:pt x="7809" y="384"/>
                      <a:pt x="6812" y="0"/>
                      <a:pt x="579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48"/>
              <p:cNvSpPr/>
              <p:nvPr/>
            </p:nvSpPr>
            <p:spPr>
              <a:xfrm rot="702834">
                <a:off x="6850321" y="2664549"/>
                <a:ext cx="591756" cy="502941"/>
              </a:xfrm>
              <a:custGeom>
                <a:avLst/>
                <a:gdLst/>
                <a:ahLst/>
                <a:cxnLst/>
                <a:rect l="l" t="t" r="r" b="b"/>
                <a:pathLst>
                  <a:path w="9681" h="8228" extrusionOk="0">
                    <a:moveTo>
                      <a:pt x="7800" y="0"/>
                    </a:moveTo>
                    <a:cubicBezTo>
                      <a:pt x="6904" y="0"/>
                      <a:pt x="5885" y="407"/>
                      <a:pt x="5300" y="898"/>
                    </a:cubicBezTo>
                    <a:cubicBezTo>
                      <a:pt x="3593" y="2397"/>
                      <a:pt x="2513" y="4409"/>
                      <a:pt x="1256" y="6246"/>
                    </a:cubicBezTo>
                    <a:cubicBezTo>
                      <a:pt x="919" y="6778"/>
                      <a:pt x="548" y="7293"/>
                      <a:pt x="226" y="7824"/>
                    </a:cubicBezTo>
                    <a:cubicBezTo>
                      <a:pt x="193" y="7856"/>
                      <a:pt x="146" y="7888"/>
                      <a:pt x="114" y="7921"/>
                    </a:cubicBezTo>
                    <a:cubicBezTo>
                      <a:pt x="0" y="8017"/>
                      <a:pt x="65" y="8211"/>
                      <a:pt x="210" y="8227"/>
                    </a:cubicBezTo>
                    <a:cubicBezTo>
                      <a:pt x="436" y="8178"/>
                      <a:pt x="565" y="7953"/>
                      <a:pt x="741" y="7841"/>
                    </a:cubicBezTo>
                    <a:cubicBezTo>
                      <a:pt x="1031" y="7598"/>
                      <a:pt x="1321" y="7358"/>
                      <a:pt x="1643" y="7148"/>
                    </a:cubicBezTo>
                    <a:cubicBezTo>
                      <a:pt x="2899" y="6181"/>
                      <a:pt x="4205" y="5328"/>
                      <a:pt x="5461" y="4538"/>
                    </a:cubicBezTo>
                    <a:cubicBezTo>
                      <a:pt x="6492" y="3879"/>
                      <a:pt x="7828" y="3589"/>
                      <a:pt x="8698" y="2702"/>
                    </a:cubicBezTo>
                    <a:cubicBezTo>
                      <a:pt x="9277" y="1994"/>
                      <a:pt x="9681" y="802"/>
                      <a:pt x="8730" y="190"/>
                    </a:cubicBezTo>
                    <a:cubicBezTo>
                      <a:pt x="8457" y="58"/>
                      <a:pt x="8137" y="0"/>
                      <a:pt x="780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48"/>
              <p:cNvSpPr/>
              <p:nvPr/>
            </p:nvSpPr>
            <p:spPr>
              <a:xfrm rot="702834">
                <a:off x="6981460" y="2170927"/>
                <a:ext cx="523785" cy="761318"/>
              </a:xfrm>
              <a:custGeom>
                <a:avLst/>
                <a:gdLst/>
                <a:ahLst/>
                <a:cxnLst/>
                <a:rect l="l" t="t" r="r" b="b"/>
                <a:pathLst>
                  <a:path w="8569" h="12455" extrusionOk="0">
                    <a:moveTo>
                      <a:pt x="6357" y="1"/>
                    </a:moveTo>
                    <a:cubicBezTo>
                      <a:pt x="6079" y="1"/>
                      <a:pt x="5810" y="59"/>
                      <a:pt x="5541" y="73"/>
                    </a:cubicBezTo>
                    <a:cubicBezTo>
                      <a:pt x="4961" y="137"/>
                      <a:pt x="4462" y="492"/>
                      <a:pt x="4059" y="861"/>
                    </a:cubicBezTo>
                    <a:lnTo>
                      <a:pt x="3962" y="958"/>
                    </a:lnTo>
                    <a:cubicBezTo>
                      <a:pt x="2819" y="1812"/>
                      <a:pt x="2223" y="3359"/>
                      <a:pt x="1724" y="4486"/>
                    </a:cubicBezTo>
                    <a:cubicBezTo>
                      <a:pt x="1402" y="5049"/>
                      <a:pt x="1273" y="5678"/>
                      <a:pt x="1063" y="6273"/>
                    </a:cubicBezTo>
                    <a:cubicBezTo>
                      <a:pt x="967" y="6499"/>
                      <a:pt x="902" y="6741"/>
                      <a:pt x="838" y="6966"/>
                    </a:cubicBezTo>
                    <a:cubicBezTo>
                      <a:pt x="758" y="7127"/>
                      <a:pt x="677" y="7304"/>
                      <a:pt x="612" y="7482"/>
                    </a:cubicBezTo>
                    <a:cubicBezTo>
                      <a:pt x="468" y="8141"/>
                      <a:pt x="403" y="8609"/>
                      <a:pt x="242" y="9205"/>
                    </a:cubicBezTo>
                    <a:cubicBezTo>
                      <a:pt x="97" y="10171"/>
                      <a:pt x="17" y="11154"/>
                      <a:pt x="0" y="12136"/>
                    </a:cubicBezTo>
                    <a:cubicBezTo>
                      <a:pt x="8" y="12357"/>
                      <a:pt x="105" y="12454"/>
                      <a:pt x="217" y="12454"/>
                    </a:cubicBezTo>
                    <a:cubicBezTo>
                      <a:pt x="334" y="12454"/>
                      <a:pt x="467" y="12349"/>
                      <a:pt x="532" y="12168"/>
                    </a:cubicBezTo>
                    <a:cubicBezTo>
                      <a:pt x="741" y="11685"/>
                      <a:pt x="1048" y="11137"/>
                      <a:pt x="1338" y="10606"/>
                    </a:cubicBezTo>
                    <a:cubicBezTo>
                      <a:pt x="2014" y="9737"/>
                      <a:pt x="2706" y="8882"/>
                      <a:pt x="3431" y="8045"/>
                    </a:cubicBezTo>
                    <a:cubicBezTo>
                      <a:pt x="4220" y="7095"/>
                      <a:pt x="5106" y="6273"/>
                      <a:pt x="5944" y="5259"/>
                    </a:cubicBezTo>
                    <a:cubicBezTo>
                      <a:pt x="6717" y="4261"/>
                      <a:pt x="8569" y="2585"/>
                      <a:pt x="8086" y="1248"/>
                    </a:cubicBezTo>
                    <a:cubicBezTo>
                      <a:pt x="8006" y="878"/>
                      <a:pt x="7763" y="524"/>
                      <a:pt x="7394" y="346"/>
                    </a:cubicBezTo>
                    <a:cubicBezTo>
                      <a:pt x="7119" y="217"/>
                      <a:pt x="6829" y="56"/>
                      <a:pt x="6524" y="8"/>
                    </a:cubicBezTo>
                    <a:cubicBezTo>
                      <a:pt x="6468" y="3"/>
                      <a:pt x="6413" y="1"/>
                      <a:pt x="635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48"/>
              <p:cNvSpPr/>
              <p:nvPr/>
            </p:nvSpPr>
            <p:spPr>
              <a:xfrm rot="702834">
                <a:off x="7084055" y="1582135"/>
                <a:ext cx="459786" cy="894450"/>
              </a:xfrm>
              <a:custGeom>
                <a:avLst/>
                <a:gdLst/>
                <a:ahLst/>
                <a:cxnLst/>
                <a:rect l="l" t="t" r="r" b="b"/>
                <a:pathLst>
                  <a:path w="7522" h="14633" extrusionOk="0">
                    <a:moveTo>
                      <a:pt x="5705" y="0"/>
                    </a:moveTo>
                    <a:cubicBezTo>
                      <a:pt x="5583" y="0"/>
                      <a:pt x="5463" y="11"/>
                      <a:pt x="5348" y="34"/>
                    </a:cubicBezTo>
                    <a:cubicBezTo>
                      <a:pt x="4783" y="66"/>
                      <a:pt x="4252" y="195"/>
                      <a:pt x="3769" y="468"/>
                    </a:cubicBezTo>
                    <a:cubicBezTo>
                      <a:pt x="2964" y="983"/>
                      <a:pt x="2206" y="1612"/>
                      <a:pt x="1723" y="2450"/>
                    </a:cubicBezTo>
                    <a:cubicBezTo>
                      <a:pt x="1143" y="3480"/>
                      <a:pt x="645" y="4591"/>
                      <a:pt x="402" y="5751"/>
                    </a:cubicBezTo>
                    <a:cubicBezTo>
                      <a:pt x="241" y="6460"/>
                      <a:pt x="112" y="7539"/>
                      <a:pt x="97" y="8424"/>
                    </a:cubicBezTo>
                    <a:cubicBezTo>
                      <a:pt x="80" y="9343"/>
                      <a:pt x="0" y="10261"/>
                      <a:pt x="161" y="11163"/>
                    </a:cubicBezTo>
                    <a:cubicBezTo>
                      <a:pt x="290" y="12064"/>
                      <a:pt x="419" y="12951"/>
                      <a:pt x="612" y="13836"/>
                    </a:cubicBezTo>
                    <a:cubicBezTo>
                      <a:pt x="677" y="14078"/>
                      <a:pt x="757" y="14319"/>
                      <a:pt x="853" y="14562"/>
                    </a:cubicBezTo>
                    <a:cubicBezTo>
                      <a:pt x="870" y="14594"/>
                      <a:pt x="902" y="14609"/>
                      <a:pt x="934" y="14626"/>
                    </a:cubicBezTo>
                    <a:cubicBezTo>
                      <a:pt x="949" y="14630"/>
                      <a:pt x="964" y="14632"/>
                      <a:pt x="978" y="14632"/>
                    </a:cubicBezTo>
                    <a:cubicBezTo>
                      <a:pt x="1070" y="14632"/>
                      <a:pt x="1141" y="14549"/>
                      <a:pt x="1128" y="14465"/>
                    </a:cubicBezTo>
                    <a:cubicBezTo>
                      <a:pt x="1175" y="14401"/>
                      <a:pt x="1192" y="14319"/>
                      <a:pt x="1192" y="14223"/>
                    </a:cubicBezTo>
                    <a:cubicBezTo>
                      <a:pt x="1224" y="14143"/>
                      <a:pt x="1240" y="13740"/>
                      <a:pt x="1257" y="13499"/>
                    </a:cubicBezTo>
                    <a:cubicBezTo>
                      <a:pt x="1418" y="12999"/>
                      <a:pt x="1804" y="12032"/>
                      <a:pt x="2045" y="11373"/>
                    </a:cubicBezTo>
                    <a:cubicBezTo>
                      <a:pt x="3093" y="8875"/>
                      <a:pt x="4929" y="6573"/>
                      <a:pt x="6555" y="4254"/>
                    </a:cubicBezTo>
                    <a:cubicBezTo>
                      <a:pt x="7038" y="3593"/>
                      <a:pt x="7377" y="2836"/>
                      <a:pt x="7441" y="1999"/>
                    </a:cubicBezTo>
                    <a:cubicBezTo>
                      <a:pt x="7489" y="1580"/>
                      <a:pt x="7521" y="1129"/>
                      <a:pt x="7328" y="742"/>
                    </a:cubicBezTo>
                    <a:cubicBezTo>
                      <a:pt x="6903" y="250"/>
                      <a:pt x="6280" y="0"/>
                      <a:pt x="570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48"/>
              <p:cNvSpPr/>
              <p:nvPr/>
            </p:nvSpPr>
            <p:spPr>
              <a:xfrm rot="702834">
                <a:off x="6445785" y="1198873"/>
                <a:ext cx="607588" cy="917005"/>
              </a:xfrm>
              <a:custGeom>
                <a:avLst/>
                <a:gdLst/>
                <a:ahLst/>
                <a:cxnLst/>
                <a:rect l="l" t="t" r="r" b="b"/>
                <a:pathLst>
                  <a:path w="9940" h="15002" extrusionOk="0">
                    <a:moveTo>
                      <a:pt x="2900" y="1"/>
                    </a:moveTo>
                    <a:cubicBezTo>
                      <a:pt x="2884" y="1"/>
                      <a:pt x="2868" y="1"/>
                      <a:pt x="2852" y="2"/>
                    </a:cubicBezTo>
                    <a:cubicBezTo>
                      <a:pt x="2530" y="19"/>
                      <a:pt x="2191" y="51"/>
                      <a:pt x="1869" y="163"/>
                    </a:cubicBezTo>
                    <a:cubicBezTo>
                      <a:pt x="1644" y="276"/>
                      <a:pt x="1403" y="405"/>
                      <a:pt x="1225" y="598"/>
                    </a:cubicBezTo>
                    <a:cubicBezTo>
                      <a:pt x="1064" y="775"/>
                      <a:pt x="984" y="1000"/>
                      <a:pt x="903" y="1226"/>
                    </a:cubicBezTo>
                    <a:cubicBezTo>
                      <a:pt x="887" y="1290"/>
                      <a:pt x="855" y="1355"/>
                      <a:pt x="838" y="1404"/>
                    </a:cubicBezTo>
                    <a:cubicBezTo>
                      <a:pt x="791" y="1500"/>
                      <a:pt x="726" y="1580"/>
                      <a:pt x="677" y="1661"/>
                    </a:cubicBezTo>
                    <a:cubicBezTo>
                      <a:pt x="226" y="2385"/>
                      <a:pt x="1" y="3255"/>
                      <a:pt x="308" y="4093"/>
                    </a:cubicBezTo>
                    <a:cubicBezTo>
                      <a:pt x="838" y="5398"/>
                      <a:pt x="1789" y="6525"/>
                      <a:pt x="2674" y="7621"/>
                    </a:cubicBezTo>
                    <a:cubicBezTo>
                      <a:pt x="3448" y="8474"/>
                      <a:pt x="4350" y="9215"/>
                      <a:pt x="5155" y="10037"/>
                    </a:cubicBezTo>
                    <a:cubicBezTo>
                      <a:pt x="5623" y="10439"/>
                      <a:pt x="6057" y="10857"/>
                      <a:pt x="6476" y="11308"/>
                    </a:cubicBezTo>
                    <a:cubicBezTo>
                      <a:pt x="6976" y="11759"/>
                      <a:pt x="7459" y="12227"/>
                      <a:pt x="7893" y="12742"/>
                    </a:cubicBezTo>
                    <a:cubicBezTo>
                      <a:pt x="8586" y="13467"/>
                      <a:pt x="9069" y="14046"/>
                      <a:pt x="9568" y="14868"/>
                    </a:cubicBezTo>
                    <a:cubicBezTo>
                      <a:pt x="9604" y="14950"/>
                      <a:pt x="9697" y="15001"/>
                      <a:pt x="9780" y="15001"/>
                    </a:cubicBezTo>
                    <a:cubicBezTo>
                      <a:pt x="9844" y="15001"/>
                      <a:pt x="9902" y="14971"/>
                      <a:pt x="9922" y="14901"/>
                    </a:cubicBezTo>
                    <a:cubicBezTo>
                      <a:pt x="9939" y="14852"/>
                      <a:pt x="9939" y="14804"/>
                      <a:pt x="9922" y="14772"/>
                    </a:cubicBezTo>
                    <a:cubicBezTo>
                      <a:pt x="9810" y="14530"/>
                      <a:pt x="9729" y="14304"/>
                      <a:pt x="9617" y="14079"/>
                    </a:cubicBezTo>
                    <a:cubicBezTo>
                      <a:pt x="9020" y="12903"/>
                      <a:pt x="8715" y="11583"/>
                      <a:pt x="8393" y="10230"/>
                    </a:cubicBezTo>
                    <a:cubicBezTo>
                      <a:pt x="8086" y="9021"/>
                      <a:pt x="7764" y="7814"/>
                      <a:pt x="7410" y="6622"/>
                    </a:cubicBezTo>
                    <a:cubicBezTo>
                      <a:pt x="7249" y="5768"/>
                      <a:pt x="6959" y="5124"/>
                      <a:pt x="6718" y="4367"/>
                    </a:cubicBezTo>
                    <a:cubicBezTo>
                      <a:pt x="6411" y="3304"/>
                      <a:pt x="5880" y="2482"/>
                      <a:pt x="5236" y="1661"/>
                    </a:cubicBezTo>
                    <a:cubicBezTo>
                      <a:pt x="5011" y="1371"/>
                      <a:pt x="4753" y="1114"/>
                      <a:pt x="4478" y="856"/>
                    </a:cubicBezTo>
                    <a:cubicBezTo>
                      <a:pt x="4317" y="663"/>
                      <a:pt x="4156" y="469"/>
                      <a:pt x="3915" y="356"/>
                    </a:cubicBezTo>
                    <a:cubicBezTo>
                      <a:pt x="3606" y="171"/>
                      <a:pt x="3268" y="1"/>
                      <a:pt x="290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10" name="Google Shape;1510;p48"/>
            <p:cNvSpPr/>
            <p:nvPr/>
          </p:nvSpPr>
          <p:spPr>
            <a:xfrm rot="702834">
              <a:off x="6192640" y="1389181"/>
              <a:ext cx="1175444" cy="2644474"/>
            </a:xfrm>
            <a:custGeom>
              <a:avLst/>
              <a:gdLst/>
              <a:ahLst/>
              <a:cxnLst/>
              <a:rect l="l" t="t" r="r" b="b"/>
              <a:pathLst>
                <a:path w="19230" h="43263" extrusionOk="0">
                  <a:moveTo>
                    <a:pt x="2950" y="0"/>
                  </a:moveTo>
                  <a:cubicBezTo>
                    <a:pt x="2858" y="0"/>
                    <a:pt x="2778" y="111"/>
                    <a:pt x="2842" y="201"/>
                  </a:cubicBezTo>
                  <a:cubicBezTo>
                    <a:pt x="4356" y="3116"/>
                    <a:pt x="6370" y="5725"/>
                    <a:pt x="8125" y="8480"/>
                  </a:cubicBezTo>
                  <a:cubicBezTo>
                    <a:pt x="8479" y="9060"/>
                    <a:pt x="8769" y="9672"/>
                    <a:pt x="9140" y="10251"/>
                  </a:cubicBezTo>
                  <a:cubicBezTo>
                    <a:pt x="9334" y="10525"/>
                    <a:pt x="9478" y="10670"/>
                    <a:pt x="9639" y="11008"/>
                  </a:cubicBezTo>
                  <a:cubicBezTo>
                    <a:pt x="9753" y="11201"/>
                    <a:pt x="9849" y="11266"/>
                    <a:pt x="9978" y="11491"/>
                  </a:cubicBezTo>
                  <a:cubicBezTo>
                    <a:pt x="10058" y="11588"/>
                    <a:pt x="10122" y="11701"/>
                    <a:pt x="10171" y="11813"/>
                  </a:cubicBezTo>
                  <a:cubicBezTo>
                    <a:pt x="10187" y="11830"/>
                    <a:pt x="10187" y="11845"/>
                    <a:pt x="10204" y="11862"/>
                  </a:cubicBezTo>
                  <a:lnTo>
                    <a:pt x="10204" y="11878"/>
                  </a:lnTo>
                  <a:cubicBezTo>
                    <a:pt x="10204" y="11910"/>
                    <a:pt x="10219" y="11959"/>
                    <a:pt x="10251" y="11991"/>
                  </a:cubicBezTo>
                  <a:cubicBezTo>
                    <a:pt x="10300" y="12088"/>
                    <a:pt x="10380" y="12345"/>
                    <a:pt x="10541" y="12539"/>
                  </a:cubicBezTo>
                  <a:cubicBezTo>
                    <a:pt x="10960" y="13456"/>
                    <a:pt x="11363" y="14471"/>
                    <a:pt x="11733" y="15470"/>
                  </a:cubicBezTo>
                  <a:cubicBezTo>
                    <a:pt x="11782" y="15614"/>
                    <a:pt x="11765" y="15889"/>
                    <a:pt x="11797" y="16162"/>
                  </a:cubicBezTo>
                  <a:cubicBezTo>
                    <a:pt x="11830" y="16484"/>
                    <a:pt x="11911" y="16791"/>
                    <a:pt x="11926" y="17113"/>
                  </a:cubicBezTo>
                  <a:cubicBezTo>
                    <a:pt x="11975" y="17547"/>
                    <a:pt x="11975" y="17918"/>
                    <a:pt x="11958" y="18272"/>
                  </a:cubicBezTo>
                  <a:cubicBezTo>
                    <a:pt x="11395" y="17660"/>
                    <a:pt x="10895" y="17113"/>
                    <a:pt x="10251" y="16548"/>
                  </a:cubicBezTo>
                  <a:cubicBezTo>
                    <a:pt x="9205" y="15438"/>
                    <a:pt x="8110" y="14375"/>
                    <a:pt x="6933" y="13392"/>
                  </a:cubicBezTo>
                  <a:cubicBezTo>
                    <a:pt x="6515" y="13054"/>
                    <a:pt x="6128" y="12683"/>
                    <a:pt x="5694" y="12345"/>
                  </a:cubicBezTo>
                  <a:cubicBezTo>
                    <a:pt x="5355" y="12103"/>
                    <a:pt x="4968" y="11927"/>
                    <a:pt x="4646" y="11652"/>
                  </a:cubicBezTo>
                  <a:cubicBezTo>
                    <a:pt x="3954" y="10992"/>
                    <a:pt x="3036" y="10670"/>
                    <a:pt x="2183" y="10284"/>
                  </a:cubicBezTo>
                  <a:cubicBezTo>
                    <a:pt x="1796" y="10106"/>
                    <a:pt x="1393" y="9962"/>
                    <a:pt x="1006" y="9816"/>
                  </a:cubicBezTo>
                  <a:cubicBezTo>
                    <a:pt x="1001" y="9815"/>
                    <a:pt x="996" y="9815"/>
                    <a:pt x="992" y="9815"/>
                  </a:cubicBezTo>
                  <a:cubicBezTo>
                    <a:pt x="873" y="9815"/>
                    <a:pt x="818" y="9996"/>
                    <a:pt x="942" y="10058"/>
                  </a:cubicBezTo>
                  <a:cubicBezTo>
                    <a:pt x="1940" y="10445"/>
                    <a:pt x="2939" y="10847"/>
                    <a:pt x="3890" y="11362"/>
                  </a:cubicBezTo>
                  <a:cubicBezTo>
                    <a:pt x="4646" y="12039"/>
                    <a:pt x="5565" y="12474"/>
                    <a:pt x="6306" y="13183"/>
                  </a:cubicBezTo>
                  <a:cubicBezTo>
                    <a:pt x="8335" y="14858"/>
                    <a:pt x="10429" y="16967"/>
                    <a:pt x="11862" y="18627"/>
                  </a:cubicBezTo>
                  <a:lnTo>
                    <a:pt x="11943" y="18707"/>
                  </a:lnTo>
                  <a:cubicBezTo>
                    <a:pt x="11926" y="18900"/>
                    <a:pt x="11926" y="19078"/>
                    <a:pt x="11911" y="19286"/>
                  </a:cubicBezTo>
                  <a:cubicBezTo>
                    <a:pt x="11879" y="20108"/>
                    <a:pt x="11879" y="20961"/>
                    <a:pt x="11717" y="21784"/>
                  </a:cubicBezTo>
                  <a:cubicBezTo>
                    <a:pt x="11443" y="23088"/>
                    <a:pt x="11170" y="24393"/>
                    <a:pt x="11073" y="25729"/>
                  </a:cubicBezTo>
                  <a:cubicBezTo>
                    <a:pt x="11009" y="26068"/>
                    <a:pt x="10928" y="26422"/>
                    <a:pt x="10848" y="26776"/>
                  </a:cubicBezTo>
                  <a:cubicBezTo>
                    <a:pt x="10622" y="26341"/>
                    <a:pt x="10332" y="25810"/>
                    <a:pt x="10171" y="25536"/>
                  </a:cubicBezTo>
                  <a:cubicBezTo>
                    <a:pt x="9575" y="24151"/>
                    <a:pt x="8979" y="22765"/>
                    <a:pt x="8271" y="21445"/>
                  </a:cubicBezTo>
                  <a:cubicBezTo>
                    <a:pt x="7481" y="20398"/>
                    <a:pt x="6563" y="19383"/>
                    <a:pt x="5339" y="18868"/>
                  </a:cubicBezTo>
                  <a:cubicBezTo>
                    <a:pt x="4760" y="18674"/>
                    <a:pt x="4131" y="18674"/>
                    <a:pt x="3519" y="18595"/>
                  </a:cubicBezTo>
                  <a:cubicBezTo>
                    <a:pt x="3507" y="18594"/>
                    <a:pt x="3495" y="18594"/>
                    <a:pt x="3483" y="18594"/>
                  </a:cubicBezTo>
                  <a:cubicBezTo>
                    <a:pt x="3159" y="18594"/>
                    <a:pt x="2864" y="18808"/>
                    <a:pt x="2585" y="18949"/>
                  </a:cubicBezTo>
                  <a:cubicBezTo>
                    <a:pt x="2183" y="19158"/>
                    <a:pt x="1796" y="19400"/>
                    <a:pt x="1474" y="19722"/>
                  </a:cubicBezTo>
                  <a:cubicBezTo>
                    <a:pt x="1425" y="19770"/>
                    <a:pt x="1425" y="19851"/>
                    <a:pt x="1457" y="19915"/>
                  </a:cubicBezTo>
                  <a:cubicBezTo>
                    <a:pt x="1475" y="19970"/>
                    <a:pt x="1535" y="19999"/>
                    <a:pt x="1595" y="19999"/>
                  </a:cubicBezTo>
                  <a:cubicBezTo>
                    <a:pt x="1641" y="19999"/>
                    <a:pt x="1687" y="19982"/>
                    <a:pt x="1715" y="19947"/>
                  </a:cubicBezTo>
                  <a:cubicBezTo>
                    <a:pt x="2134" y="19544"/>
                    <a:pt x="2827" y="19125"/>
                    <a:pt x="3374" y="18932"/>
                  </a:cubicBezTo>
                  <a:cubicBezTo>
                    <a:pt x="3390" y="18927"/>
                    <a:pt x="3415" y="18925"/>
                    <a:pt x="3447" y="18925"/>
                  </a:cubicBezTo>
                  <a:cubicBezTo>
                    <a:pt x="3610" y="18925"/>
                    <a:pt x="3961" y="18984"/>
                    <a:pt x="4244" y="18997"/>
                  </a:cubicBezTo>
                  <a:cubicBezTo>
                    <a:pt x="5323" y="19061"/>
                    <a:pt x="6064" y="19512"/>
                    <a:pt x="6869" y="20285"/>
                  </a:cubicBezTo>
                  <a:cubicBezTo>
                    <a:pt x="7498" y="20914"/>
                    <a:pt x="8110" y="21574"/>
                    <a:pt x="8415" y="22363"/>
                  </a:cubicBezTo>
                  <a:cubicBezTo>
                    <a:pt x="8963" y="23459"/>
                    <a:pt x="9446" y="24586"/>
                    <a:pt x="9929" y="25713"/>
                  </a:cubicBezTo>
                  <a:cubicBezTo>
                    <a:pt x="10283" y="26341"/>
                    <a:pt x="10493" y="26712"/>
                    <a:pt x="10734" y="27275"/>
                  </a:cubicBezTo>
                  <a:cubicBezTo>
                    <a:pt x="10638" y="27726"/>
                    <a:pt x="10541" y="28177"/>
                    <a:pt x="10461" y="28613"/>
                  </a:cubicBezTo>
                  <a:cubicBezTo>
                    <a:pt x="10429" y="28886"/>
                    <a:pt x="10397" y="29143"/>
                    <a:pt x="10365" y="29418"/>
                  </a:cubicBezTo>
                  <a:cubicBezTo>
                    <a:pt x="10268" y="29884"/>
                    <a:pt x="10139" y="30335"/>
                    <a:pt x="10058" y="30803"/>
                  </a:cubicBezTo>
                  <a:cubicBezTo>
                    <a:pt x="10010" y="31012"/>
                    <a:pt x="9929" y="31205"/>
                    <a:pt x="9865" y="31383"/>
                  </a:cubicBezTo>
                  <a:cubicBezTo>
                    <a:pt x="9446" y="32397"/>
                    <a:pt x="9302" y="33380"/>
                    <a:pt x="8802" y="34233"/>
                  </a:cubicBezTo>
                  <a:cubicBezTo>
                    <a:pt x="8625" y="34572"/>
                    <a:pt x="8479" y="34909"/>
                    <a:pt x="8351" y="35264"/>
                  </a:cubicBezTo>
                  <a:cubicBezTo>
                    <a:pt x="8303" y="34669"/>
                    <a:pt x="8190" y="34104"/>
                    <a:pt x="8077" y="33557"/>
                  </a:cubicBezTo>
                  <a:cubicBezTo>
                    <a:pt x="8110" y="33444"/>
                    <a:pt x="8029" y="33234"/>
                    <a:pt x="7981" y="33073"/>
                  </a:cubicBezTo>
                  <a:cubicBezTo>
                    <a:pt x="7916" y="32783"/>
                    <a:pt x="7867" y="32494"/>
                    <a:pt x="7820" y="32204"/>
                  </a:cubicBezTo>
                  <a:cubicBezTo>
                    <a:pt x="7803" y="32171"/>
                    <a:pt x="7771" y="32156"/>
                    <a:pt x="7723" y="32139"/>
                  </a:cubicBezTo>
                  <a:cubicBezTo>
                    <a:pt x="7706" y="32010"/>
                    <a:pt x="7674" y="31882"/>
                    <a:pt x="7642" y="31753"/>
                  </a:cubicBezTo>
                  <a:cubicBezTo>
                    <a:pt x="7481" y="31254"/>
                    <a:pt x="7288" y="30754"/>
                    <a:pt x="7094" y="30271"/>
                  </a:cubicBezTo>
                  <a:cubicBezTo>
                    <a:pt x="6821" y="29804"/>
                    <a:pt x="6499" y="29353"/>
                    <a:pt x="6145" y="28950"/>
                  </a:cubicBezTo>
                  <a:cubicBezTo>
                    <a:pt x="5292" y="28049"/>
                    <a:pt x="4329" y="27397"/>
                    <a:pt x="3172" y="27397"/>
                  </a:cubicBezTo>
                  <a:cubicBezTo>
                    <a:pt x="2799" y="27397"/>
                    <a:pt x="2406" y="27465"/>
                    <a:pt x="1989" y="27614"/>
                  </a:cubicBezTo>
                  <a:cubicBezTo>
                    <a:pt x="1538" y="27726"/>
                    <a:pt x="572" y="27807"/>
                    <a:pt x="57" y="28194"/>
                  </a:cubicBezTo>
                  <a:cubicBezTo>
                    <a:pt x="1" y="28305"/>
                    <a:pt x="90" y="28429"/>
                    <a:pt x="199" y="28429"/>
                  </a:cubicBezTo>
                  <a:cubicBezTo>
                    <a:pt x="215" y="28429"/>
                    <a:pt x="233" y="28426"/>
                    <a:pt x="250" y="28419"/>
                  </a:cubicBezTo>
                  <a:cubicBezTo>
                    <a:pt x="1006" y="28048"/>
                    <a:pt x="1650" y="28065"/>
                    <a:pt x="2391" y="27823"/>
                  </a:cubicBezTo>
                  <a:cubicBezTo>
                    <a:pt x="2597" y="27757"/>
                    <a:pt x="2886" y="27728"/>
                    <a:pt x="3178" y="27728"/>
                  </a:cubicBezTo>
                  <a:cubicBezTo>
                    <a:pt x="3527" y="27728"/>
                    <a:pt x="3880" y="27769"/>
                    <a:pt x="4099" y="27839"/>
                  </a:cubicBezTo>
                  <a:cubicBezTo>
                    <a:pt x="4872" y="28194"/>
                    <a:pt x="5500" y="28692"/>
                    <a:pt x="6016" y="29240"/>
                  </a:cubicBezTo>
                  <a:cubicBezTo>
                    <a:pt x="6338" y="29627"/>
                    <a:pt x="6628" y="30030"/>
                    <a:pt x="6869" y="30464"/>
                  </a:cubicBezTo>
                  <a:cubicBezTo>
                    <a:pt x="6950" y="30706"/>
                    <a:pt x="7208" y="31351"/>
                    <a:pt x="7337" y="31720"/>
                  </a:cubicBezTo>
                  <a:cubicBezTo>
                    <a:pt x="7465" y="32220"/>
                    <a:pt x="7562" y="32719"/>
                    <a:pt x="7723" y="33202"/>
                  </a:cubicBezTo>
                  <a:cubicBezTo>
                    <a:pt x="7755" y="33283"/>
                    <a:pt x="7771" y="33380"/>
                    <a:pt x="7788" y="33477"/>
                  </a:cubicBezTo>
                  <a:cubicBezTo>
                    <a:pt x="7900" y="33975"/>
                    <a:pt x="7996" y="34459"/>
                    <a:pt x="8061" y="35023"/>
                  </a:cubicBezTo>
                  <a:cubicBezTo>
                    <a:pt x="8077" y="35328"/>
                    <a:pt x="8110" y="35635"/>
                    <a:pt x="8125" y="35940"/>
                  </a:cubicBezTo>
                  <a:cubicBezTo>
                    <a:pt x="7900" y="36666"/>
                    <a:pt x="7706" y="37407"/>
                    <a:pt x="7465" y="38115"/>
                  </a:cubicBezTo>
                  <a:cubicBezTo>
                    <a:pt x="7272" y="38904"/>
                    <a:pt x="7337" y="40016"/>
                    <a:pt x="7498" y="40740"/>
                  </a:cubicBezTo>
                  <a:cubicBezTo>
                    <a:pt x="7610" y="41465"/>
                    <a:pt x="7820" y="42206"/>
                    <a:pt x="8351" y="42737"/>
                  </a:cubicBezTo>
                  <a:cubicBezTo>
                    <a:pt x="8546" y="42958"/>
                    <a:pt x="8793" y="43263"/>
                    <a:pt x="9084" y="43263"/>
                  </a:cubicBezTo>
                  <a:cubicBezTo>
                    <a:pt x="9154" y="43263"/>
                    <a:pt x="9227" y="43245"/>
                    <a:pt x="9302" y="43205"/>
                  </a:cubicBezTo>
                  <a:cubicBezTo>
                    <a:pt x="9768" y="43027"/>
                    <a:pt x="9414" y="42722"/>
                    <a:pt x="9220" y="42479"/>
                  </a:cubicBezTo>
                  <a:lnTo>
                    <a:pt x="9205" y="42479"/>
                  </a:lnTo>
                  <a:cubicBezTo>
                    <a:pt x="9173" y="42432"/>
                    <a:pt x="9140" y="42367"/>
                    <a:pt x="9092" y="42318"/>
                  </a:cubicBezTo>
                  <a:cubicBezTo>
                    <a:pt x="8834" y="41900"/>
                    <a:pt x="8673" y="41304"/>
                    <a:pt x="8464" y="40724"/>
                  </a:cubicBezTo>
                  <a:cubicBezTo>
                    <a:pt x="8318" y="40257"/>
                    <a:pt x="8239" y="39194"/>
                    <a:pt x="8303" y="38566"/>
                  </a:cubicBezTo>
                  <a:cubicBezTo>
                    <a:pt x="8496" y="37422"/>
                    <a:pt x="8769" y="36198"/>
                    <a:pt x="9173" y="35248"/>
                  </a:cubicBezTo>
                  <a:cubicBezTo>
                    <a:pt x="9269" y="34958"/>
                    <a:pt x="9366" y="34669"/>
                    <a:pt x="9463" y="34362"/>
                  </a:cubicBezTo>
                  <a:cubicBezTo>
                    <a:pt x="9978" y="33734"/>
                    <a:pt x="10526" y="33122"/>
                    <a:pt x="11089" y="32543"/>
                  </a:cubicBezTo>
                  <a:cubicBezTo>
                    <a:pt x="11894" y="31559"/>
                    <a:pt x="12781" y="30786"/>
                    <a:pt x="13891" y="30078"/>
                  </a:cubicBezTo>
                  <a:cubicBezTo>
                    <a:pt x="14745" y="29562"/>
                    <a:pt x="15486" y="29128"/>
                    <a:pt x="16324" y="28789"/>
                  </a:cubicBezTo>
                  <a:cubicBezTo>
                    <a:pt x="16500" y="28677"/>
                    <a:pt x="16758" y="28709"/>
                    <a:pt x="16872" y="28564"/>
                  </a:cubicBezTo>
                  <a:cubicBezTo>
                    <a:pt x="16928" y="28451"/>
                    <a:pt x="16836" y="28314"/>
                    <a:pt x="16726" y="28314"/>
                  </a:cubicBezTo>
                  <a:cubicBezTo>
                    <a:pt x="16711" y="28314"/>
                    <a:pt x="16694" y="28317"/>
                    <a:pt x="16678" y="28323"/>
                  </a:cubicBezTo>
                  <a:cubicBezTo>
                    <a:pt x="15824" y="28548"/>
                    <a:pt x="15068" y="29015"/>
                    <a:pt x="14310" y="29433"/>
                  </a:cubicBezTo>
                  <a:cubicBezTo>
                    <a:pt x="13425" y="29901"/>
                    <a:pt x="12652" y="30513"/>
                    <a:pt x="11894" y="31157"/>
                  </a:cubicBezTo>
                  <a:cubicBezTo>
                    <a:pt x="11475" y="31479"/>
                    <a:pt x="11170" y="31930"/>
                    <a:pt x="10799" y="32300"/>
                  </a:cubicBezTo>
                  <a:cubicBezTo>
                    <a:pt x="10444" y="32671"/>
                    <a:pt x="10090" y="33058"/>
                    <a:pt x="9753" y="33444"/>
                  </a:cubicBezTo>
                  <a:cubicBezTo>
                    <a:pt x="9993" y="32687"/>
                    <a:pt x="10204" y="31914"/>
                    <a:pt x="10380" y="31157"/>
                  </a:cubicBezTo>
                  <a:cubicBezTo>
                    <a:pt x="10397" y="31093"/>
                    <a:pt x="10397" y="31044"/>
                    <a:pt x="10412" y="30996"/>
                  </a:cubicBezTo>
                  <a:cubicBezTo>
                    <a:pt x="10590" y="30416"/>
                    <a:pt x="10719" y="29820"/>
                    <a:pt x="10783" y="29225"/>
                  </a:cubicBezTo>
                  <a:cubicBezTo>
                    <a:pt x="10895" y="28806"/>
                    <a:pt x="11024" y="28403"/>
                    <a:pt x="11138" y="27984"/>
                  </a:cubicBezTo>
                  <a:cubicBezTo>
                    <a:pt x="11250" y="27936"/>
                    <a:pt x="11363" y="27887"/>
                    <a:pt x="11443" y="27855"/>
                  </a:cubicBezTo>
                  <a:cubicBezTo>
                    <a:pt x="11701" y="27662"/>
                    <a:pt x="11911" y="27517"/>
                    <a:pt x="12184" y="27195"/>
                  </a:cubicBezTo>
                  <a:cubicBezTo>
                    <a:pt x="12523" y="26873"/>
                    <a:pt x="13038" y="26373"/>
                    <a:pt x="13425" y="25890"/>
                  </a:cubicBezTo>
                  <a:cubicBezTo>
                    <a:pt x="14133" y="25020"/>
                    <a:pt x="15035" y="23861"/>
                    <a:pt x="15727" y="23362"/>
                  </a:cubicBezTo>
                  <a:cubicBezTo>
                    <a:pt x="16582" y="22589"/>
                    <a:pt x="17645" y="22009"/>
                    <a:pt x="18579" y="21574"/>
                  </a:cubicBezTo>
                  <a:cubicBezTo>
                    <a:pt x="18740" y="21494"/>
                    <a:pt x="18916" y="21429"/>
                    <a:pt x="19094" y="21397"/>
                  </a:cubicBezTo>
                  <a:cubicBezTo>
                    <a:pt x="19126" y="21380"/>
                    <a:pt x="19159" y="21348"/>
                    <a:pt x="19174" y="21316"/>
                  </a:cubicBezTo>
                  <a:cubicBezTo>
                    <a:pt x="19230" y="21219"/>
                    <a:pt x="19154" y="21097"/>
                    <a:pt x="19049" y="21097"/>
                  </a:cubicBezTo>
                  <a:cubicBezTo>
                    <a:pt x="19032" y="21097"/>
                    <a:pt x="19015" y="21100"/>
                    <a:pt x="18998" y="21107"/>
                  </a:cubicBezTo>
                  <a:cubicBezTo>
                    <a:pt x="17033" y="21767"/>
                    <a:pt x="15244" y="23088"/>
                    <a:pt x="13956" y="24730"/>
                  </a:cubicBezTo>
                  <a:cubicBezTo>
                    <a:pt x="13215" y="25665"/>
                    <a:pt x="12458" y="26470"/>
                    <a:pt x="11685" y="27195"/>
                  </a:cubicBezTo>
                  <a:cubicBezTo>
                    <a:pt x="11621" y="27243"/>
                    <a:pt x="11460" y="27356"/>
                    <a:pt x="11428" y="27389"/>
                  </a:cubicBezTo>
                  <a:cubicBezTo>
                    <a:pt x="11396" y="27420"/>
                    <a:pt x="11304" y="27482"/>
                    <a:pt x="11269" y="27499"/>
                  </a:cubicBezTo>
                  <a:lnTo>
                    <a:pt x="11269" y="27499"/>
                  </a:lnTo>
                  <a:cubicBezTo>
                    <a:pt x="11285" y="27392"/>
                    <a:pt x="11315" y="27286"/>
                    <a:pt x="11331" y="27178"/>
                  </a:cubicBezTo>
                  <a:cubicBezTo>
                    <a:pt x="11443" y="26648"/>
                    <a:pt x="11524" y="26100"/>
                    <a:pt x="11589" y="25552"/>
                  </a:cubicBezTo>
                  <a:cubicBezTo>
                    <a:pt x="11669" y="25456"/>
                    <a:pt x="11733" y="25342"/>
                    <a:pt x="11797" y="25246"/>
                  </a:cubicBezTo>
                  <a:cubicBezTo>
                    <a:pt x="12055" y="24763"/>
                    <a:pt x="12394" y="24312"/>
                    <a:pt x="12570" y="23781"/>
                  </a:cubicBezTo>
                  <a:cubicBezTo>
                    <a:pt x="12828" y="23104"/>
                    <a:pt x="12909" y="22621"/>
                    <a:pt x="13135" y="22041"/>
                  </a:cubicBezTo>
                  <a:cubicBezTo>
                    <a:pt x="13408" y="21268"/>
                    <a:pt x="13682" y="20527"/>
                    <a:pt x="14052" y="19802"/>
                  </a:cubicBezTo>
                  <a:cubicBezTo>
                    <a:pt x="14295" y="19125"/>
                    <a:pt x="14520" y="18513"/>
                    <a:pt x="14842" y="17805"/>
                  </a:cubicBezTo>
                  <a:cubicBezTo>
                    <a:pt x="15551" y="16194"/>
                    <a:pt x="16485" y="14890"/>
                    <a:pt x="17692" y="13634"/>
                  </a:cubicBezTo>
                  <a:cubicBezTo>
                    <a:pt x="17778" y="13536"/>
                    <a:pt x="17679" y="13411"/>
                    <a:pt x="17584" y="13411"/>
                  </a:cubicBezTo>
                  <a:cubicBezTo>
                    <a:pt x="17553" y="13411"/>
                    <a:pt x="17523" y="13424"/>
                    <a:pt x="17499" y="13456"/>
                  </a:cubicBezTo>
                  <a:cubicBezTo>
                    <a:pt x="15888" y="15051"/>
                    <a:pt x="14761" y="17064"/>
                    <a:pt x="13972" y="19190"/>
                  </a:cubicBezTo>
                  <a:cubicBezTo>
                    <a:pt x="13859" y="19576"/>
                    <a:pt x="13601" y="20027"/>
                    <a:pt x="13408" y="20495"/>
                  </a:cubicBezTo>
                  <a:cubicBezTo>
                    <a:pt x="13183" y="20961"/>
                    <a:pt x="13054" y="21477"/>
                    <a:pt x="12845" y="21960"/>
                  </a:cubicBezTo>
                  <a:cubicBezTo>
                    <a:pt x="12619" y="22540"/>
                    <a:pt x="12491" y="23088"/>
                    <a:pt x="12297" y="23620"/>
                  </a:cubicBezTo>
                  <a:cubicBezTo>
                    <a:pt x="12136" y="24022"/>
                    <a:pt x="11911" y="24425"/>
                    <a:pt x="11685" y="24795"/>
                  </a:cubicBezTo>
                  <a:cubicBezTo>
                    <a:pt x="11733" y="24328"/>
                    <a:pt x="11782" y="23861"/>
                    <a:pt x="11862" y="23394"/>
                  </a:cubicBezTo>
                  <a:cubicBezTo>
                    <a:pt x="12007" y="22733"/>
                    <a:pt x="12136" y="22057"/>
                    <a:pt x="12248" y="21380"/>
                  </a:cubicBezTo>
                  <a:cubicBezTo>
                    <a:pt x="12394" y="20785"/>
                    <a:pt x="12570" y="20205"/>
                    <a:pt x="12474" y="19593"/>
                  </a:cubicBezTo>
                  <a:cubicBezTo>
                    <a:pt x="12474" y="19368"/>
                    <a:pt x="12474" y="19158"/>
                    <a:pt x="12458" y="18932"/>
                  </a:cubicBezTo>
                  <a:cubicBezTo>
                    <a:pt x="12474" y="18917"/>
                    <a:pt x="12474" y="18884"/>
                    <a:pt x="12474" y="18852"/>
                  </a:cubicBezTo>
                  <a:cubicBezTo>
                    <a:pt x="12474" y="18820"/>
                    <a:pt x="12458" y="18803"/>
                    <a:pt x="12442" y="18771"/>
                  </a:cubicBezTo>
                  <a:cubicBezTo>
                    <a:pt x="12442" y="18610"/>
                    <a:pt x="12426" y="18449"/>
                    <a:pt x="12409" y="18288"/>
                  </a:cubicBezTo>
                  <a:cubicBezTo>
                    <a:pt x="12442" y="18159"/>
                    <a:pt x="12474" y="18030"/>
                    <a:pt x="12523" y="17950"/>
                  </a:cubicBezTo>
                  <a:cubicBezTo>
                    <a:pt x="12652" y="17693"/>
                    <a:pt x="12748" y="17418"/>
                    <a:pt x="12813" y="17145"/>
                  </a:cubicBezTo>
                  <a:cubicBezTo>
                    <a:pt x="12860" y="16952"/>
                    <a:pt x="12909" y="16935"/>
                    <a:pt x="12942" y="16709"/>
                  </a:cubicBezTo>
                  <a:cubicBezTo>
                    <a:pt x="12974" y="16291"/>
                    <a:pt x="13070" y="15728"/>
                    <a:pt x="13135" y="15131"/>
                  </a:cubicBezTo>
                  <a:cubicBezTo>
                    <a:pt x="13264" y="13649"/>
                    <a:pt x="13569" y="12216"/>
                    <a:pt x="13923" y="10767"/>
                  </a:cubicBezTo>
                  <a:cubicBezTo>
                    <a:pt x="14456" y="9188"/>
                    <a:pt x="15132" y="7078"/>
                    <a:pt x="16178" y="5645"/>
                  </a:cubicBezTo>
                  <a:cubicBezTo>
                    <a:pt x="16614" y="5081"/>
                    <a:pt x="17065" y="4518"/>
                    <a:pt x="17563" y="4018"/>
                  </a:cubicBezTo>
                  <a:cubicBezTo>
                    <a:pt x="17659" y="3910"/>
                    <a:pt x="17559" y="3766"/>
                    <a:pt x="17455" y="3766"/>
                  </a:cubicBezTo>
                  <a:cubicBezTo>
                    <a:pt x="17419" y="3766"/>
                    <a:pt x="17383" y="3783"/>
                    <a:pt x="17355" y="3824"/>
                  </a:cubicBezTo>
                  <a:cubicBezTo>
                    <a:pt x="15808" y="5274"/>
                    <a:pt x="14825" y="7191"/>
                    <a:pt x="14133" y="9188"/>
                  </a:cubicBezTo>
                  <a:cubicBezTo>
                    <a:pt x="13601" y="10541"/>
                    <a:pt x="13311" y="11942"/>
                    <a:pt x="13038" y="13359"/>
                  </a:cubicBezTo>
                  <a:cubicBezTo>
                    <a:pt x="12925" y="14294"/>
                    <a:pt x="12796" y="15212"/>
                    <a:pt x="12684" y="16130"/>
                  </a:cubicBezTo>
                  <a:cubicBezTo>
                    <a:pt x="12699" y="16323"/>
                    <a:pt x="12652" y="16355"/>
                    <a:pt x="12619" y="16597"/>
                  </a:cubicBezTo>
                  <a:lnTo>
                    <a:pt x="12619" y="16694"/>
                  </a:lnTo>
                  <a:cubicBezTo>
                    <a:pt x="12603" y="16726"/>
                    <a:pt x="12603" y="16742"/>
                    <a:pt x="12603" y="16742"/>
                  </a:cubicBezTo>
                  <a:lnTo>
                    <a:pt x="12603" y="16758"/>
                  </a:lnTo>
                  <a:cubicBezTo>
                    <a:pt x="12491" y="17081"/>
                    <a:pt x="12442" y="17306"/>
                    <a:pt x="12345" y="17564"/>
                  </a:cubicBezTo>
                  <a:cubicBezTo>
                    <a:pt x="12330" y="17338"/>
                    <a:pt x="12297" y="17113"/>
                    <a:pt x="12281" y="16887"/>
                  </a:cubicBezTo>
                  <a:cubicBezTo>
                    <a:pt x="12216" y="16162"/>
                    <a:pt x="12216" y="15631"/>
                    <a:pt x="11943" y="14938"/>
                  </a:cubicBezTo>
                  <a:cubicBezTo>
                    <a:pt x="11685" y="14261"/>
                    <a:pt x="11556" y="13520"/>
                    <a:pt x="11170" y="12876"/>
                  </a:cubicBezTo>
                  <a:cubicBezTo>
                    <a:pt x="11073" y="12667"/>
                    <a:pt x="10880" y="12425"/>
                    <a:pt x="10783" y="12264"/>
                  </a:cubicBezTo>
                  <a:cubicBezTo>
                    <a:pt x="10751" y="12200"/>
                    <a:pt x="10702" y="12120"/>
                    <a:pt x="10670" y="12055"/>
                  </a:cubicBezTo>
                  <a:cubicBezTo>
                    <a:pt x="10638" y="11942"/>
                    <a:pt x="10590" y="11813"/>
                    <a:pt x="10509" y="11733"/>
                  </a:cubicBezTo>
                  <a:cubicBezTo>
                    <a:pt x="10493" y="11717"/>
                    <a:pt x="10493" y="11701"/>
                    <a:pt x="10477" y="11669"/>
                  </a:cubicBezTo>
                  <a:cubicBezTo>
                    <a:pt x="10461" y="11637"/>
                    <a:pt x="10412" y="11620"/>
                    <a:pt x="10380" y="11604"/>
                  </a:cubicBezTo>
                  <a:cubicBezTo>
                    <a:pt x="10365" y="11604"/>
                    <a:pt x="10365" y="11588"/>
                    <a:pt x="10365" y="11588"/>
                  </a:cubicBezTo>
                  <a:cubicBezTo>
                    <a:pt x="10219" y="11347"/>
                    <a:pt x="10010" y="11025"/>
                    <a:pt x="9897" y="10896"/>
                  </a:cubicBezTo>
                  <a:cubicBezTo>
                    <a:pt x="9768" y="10670"/>
                    <a:pt x="9607" y="10380"/>
                    <a:pt x="9478" y="10267"/>
                  </a:cubicBezTo>
                  <a:cubicBezTo>
                    <a:pt x="9108" y="9752"/>
                    <a:pt x="8834" y="9172"/>
                    <a:pt x="8512" y="8624"/>
                  </a:cubicBezTo>
                  <a:cubicBezTo>
                    <a:pt x="7627" y="7207"/>
                    <a:pt x="6676" y="5854"/>
                    <a:pt x="5741" y="4501"/>
                  </a:cubicBezTo>
                  <a:cubicBezTo>
                    <a:pt x="5049" y="3438"/>
                    <a:pt x="4341" y="2407"/>
                    <a:pt x="3744" y="1296"/>
                  </a:cubicBezTo>
                  <a:cubicBezTo>
                    <a:pt x="3503" y="878"/>
                    <a:pt x="3278" y="427"/>
                    <a:pt x="3020" y="23"/>
                  </a:cubicBezTo>
                  <a:cubicBezTo>
                    <a:pt x="2997" y="7"/>
                    <a:pt x="2973" y="0"/>
                    <a:pt x="29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48"/>
            <p:cNvSpPr/>
            <p:nvPr/>
          </p:nvSpPr>
          <p:spPr>
            <a:xfrm rot="702834">
              <a:off x="6776846" y="1365397"/>
              <a:ext cx="31174" cy="202570"/>
            </a:xfrm>
            <a:custGeom>
              <a:avLst/>
              <a:gdLst/>
              <a:ahLst/>
              <a:cxnLst/>
              <a:rect l="l" t="t" r="r" b="b"/>
              <a:pathLst>
                <a:path w="510" h="3314" extrusionOk="0">
                  <a:moveTo>
                    <a:pt x="181" y="0"/>
                  </a:moveTo>
                  <a:cubicBezTo>
                    <a:pt x="111" y="0"/>
                    <a:pt x="41" y="49"/>
                    <a:pt x="49" y="142"/>
                  </a:cubicBezTo>
                  <a:cubicBezTo>
                    <a:pt x="65" y="399"/>
                    <a:pt x="0" y="1012"/>
                    <a:pt x="33" y="1478"/>
                  </a:cubicBezTo>
                  <a:cubicBezTo>
                    <a:pt x="65" y="2075"/>
                    <a:pt x="161" y="2670"/>
                    <a:pt x="275" y="3250"/>
                  </a:cubicBezTo>
                  <a:cubicBezTo>
                    <a:pt x="293" y="3294"/>
                    <a:pt x="334" y="3313"/>
                    <a:pt x="375" y="3313"/>
                  </a:cubicBezTo>
                  <a:cubicBezTo>
                    <a:pt x="441" y="3313"/>
                    <a:pt x="510" y="3264"/>
                    <a:pt x="500" y="3185"/>
                  </a:cubicBezTo>
                  <a:cubicBezTo>
                    <a:pt x="275" y="2139"/>
                    <a:pt x="226" y="1124"/>
                    <a:pt x="307" y="125"/>
                  </a:cubicBezTo>
                  <a:cubicBezTo>
                    <a:pt x="307" y="41"/>
                    <a:pt x="244" y="0"/>
                    <a:pt x="18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48"/>
            <p:cNvSpPr/>
            <p:nvPr/>
          </p:nvSpPr>
          <p:spPr>
            <a:xfrm rot="702834">
              <a:off x="6551911" y="1503272"/>
              <a:ext cx="166873" cy="98657"/>
            </a:xfrm>
            <a:custGeom>
              <a:avLst/>
              <a:gdLst/>
              <a:ahLst/>
              <a:cxnLst/>
              <a:rect l="l" t="t" r="r" b="b"/>
              <a:pathLst>
                <a:path w="2730" h="1614" extrusionOk="0">
                  <a:moveTo>
                    <a:pt x="206" y="0"/>
                  </a:moveTo>
                  <a:cubicBezTo>
                    <a:pt x="50" y="0"/>
                    <a:pt x="1" y="262"/>
                    <a:pt x="169" y="293"/>
                  </a:cubicBezTo>
                  <a:cubicBezTo>
                    <a:pt x="668" y="405"/>
                    <a:pt x="1537" y="953"/>
                    <a:pt x="2102" y="1371"/>
                  </a:cubicBezTo>
                  <a:cubicBezTo>
                    <a:pt x="2231" y="1453"/>
                    <a:pt x="2359" y="1581"/>
                    <a:pt x="2504" y="1614"/>
                  </a:cubicBezTo>
                  <a:cubicBezTo>
                    <a:pt x="2729" y="1614"/>
                    <a:pt x="2714" y="1324"/>
                    <a:pt x="2521" y="1275"/>
                  </a:cubicBezTo>
                  <a:cubicBezTo>
                    <a:pt x="1973" y="905"/>
                    <a:pt x="958" y="164"/>
                    <a:pt x="233" y="3"/>
                  </a:cubicBezTo>
                  <a:cubicBezTo>
                    <a:pt x="224" y="1"/>
                    <a:pt x="215" y="0"/>
                    <a:pt x="20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48"/>
            <p:cNvSpPr/>
            <p:nvPr/>
          </p:nvSpPr>
          <p:spPr>
            <a:xfrm rot="702834">
              <a:off x="6830081" y="1602341"/>
              <a:ext cx="54646" cy="178059"/>
            </a:xfrm>
            <a:custGeom>
              <a:avLst/>
              <a:gdLst/>
              <a:ahLst/>
              <a:cxnLst/>
              <a:rect l="l" t="t" r="r" b="b"/>
              <a:pathLst>
                <a:path w="894" h="2913" extrusionOk="0">
                  <a:moveTo>
                    <a:pt x="169" y="0"/>
                  </a:moveTo>
                  <a:cubicBezTo>
                    <a:pt x="113" y="0"/>
                    <a:pt x="57" y="28"/>
                    <a:pt x="33" y="84"/>
                  </a:cubicBezTo>
                  <a:cubicBezTo>
                    <a:pt x="0" y="166"/>
                    <a:pt x="16" y="245"/>
                    <a:pt x="16" y="327"/>
                  </a:cubicBezTo>
                  <a:cubicBezTo>
                    <a:pt x="145" y="1147"/>
                    <a:pt x="355" y="1921"/>
                    <a:pt x="580" y="2807"/>
                  </a:cubicBezTo>
                  <a:cubicBezTo>
                    <a:pt x="599" y="2881"/>
                    <a:pt x="652" y="2912"/>
                    <a:pt x="708" y="2912"/>
                  </a:cubicBezTo>
                  <a:cubicBezTo>
                    <a:pt x="798" y="2912"/>
                    <a:pt x="893" y="2830"/>
                    <a:pt x="853" y="2710"/>
                  </a:cubicBezTo>
                  <a:cubicBezTo>
                    <a:pt x="596" y="1727"/>
                    <a:pt x="419" y="1003"/>
                    <a:pt x="306" y="84"/>
                  </a:cubicBezTo>
                  <a:cubicBezTo>
                    <a:pt x="282" y="28"/>
                    <a:pt x="226" y="0"/>
                    <a:pt x="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48"/>
            <p:cNvSpPr/>
            <p:nvPr/>
          </p:nvSpPr>
          <p:spPr>
            <a:xfrm rot="702834">
              <a:off x="6687636" y="1741001"/>
              <a:ext cx="116750" cy="73228"/>
            </a:xfrm>
            <a:custGeom>
              <a:avLst/>
              <a:gdLst/>
              <a:ahLst/>
              <a:cxnLst/>
              <a:rect l="l" t="t" r="r" b="b"/>
              <a:pathLst>
                <a:path w="1910" h="1198" extrusionOk="0">
                  <a:moveTo>
                    <a:pt x="186" y="0"/>
                  </a:moveTo>
                  <a:cubicBezTo>
                    <a:pt x="86" y="0"/>
                    <a:pt x="0" y="128"/>
                    <a:pt x="74" y="230"/>
                  </a:cubicBezTo>
                  <a:cubicBezTo>
                    <a:pt x="89" y="278"/>
                    <a:pt x="138" y="295"/>
                    <a:pt x="170" y="295"/>
                  </a:cubicBezTo>
                  <a:lnTo>
                    <a:pt x="186" y="295"/>
                  </a:lnTo>
                  <a:cubicBezTo>
                    <a:pt x="444" y="423"/>
                    <a:pt x="943" y="697"/>
                    <a:pt x="1056" y="778"/>
                  </a:cubicBezTo>
                  <a:cubicBezTo>
                    <a:pt x="1249" y="907"/>
                    <a:pt x="1442" y="1051"/>
                    <a:pt x="1635" y="1180"/>
                  </a:cubicBezTo>
                  <a:cubicBezTo>
                    <a:pt x="1654" y="1192"/>
                    <a:pt x="1678" y="1198"/>
                    <a:pt x="1701" y="1198"/>
                  </a:cubicBezTo>
                  <a:cubicBezTo>
                    <a:pt x="1739" y="1198"/>
                    <a:pt x="1777" y="1184"/>
                    <a:pt x="1796" y="1164"/>
                  </a:cubicBezTo>
                  <a:cubicBezTo>
                    <a:pt x="1910" y="1068"/>
                    <a:pt x="1829" y="922"/>
                    <a:pt x="1717" y="874"/>
                  </a:cubicBezTo>
                  <a:cubicBezTo>
                    <a:pt x="1684" y="842"/>
                    <a:pt x="1588" y="778"/>
                    <a:pt x="1555" y="761"/>
                  </a:cubicBezTo>
                  <a:cubicBezTo>
                    <a:pt x="1459" y="697"/>
                    <a:pt x="1362" y="617"/>
                    <a:pt x="1266" y="552"/>
                  </a:cubicBezTo>
                  <a:cubicBezTo>
                    <a:pt x="976" y="359"/>
                    <a:pt x="411" y="52"/>
                    <a:pt x="218" y="5"/>
                  </a:cubicBezTo>
                  <a:cubicBezTo>
                    <a:pt x="207" y="2"/>
                    <a:pt x="196" y="0"/>
                    <a:pt x="18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48"/>
            <p:cNvSpPr/>
            <p:nvPr/>
          </p:nvSpPr>
          <p:spPr>
            <a:xfrm rot="702834">
              <a:off x="7125487" y="1928761"/>
              <a:ext cx="38265" cy="143156"/>
            </a:xfrm>
            <a:custGeom>
              <a:avLst/>
              <a:gdLst/>
              <a:ahLst/>
              <a:cxnLst/>
              <a:rect l="l" t="t" r="r" b="b"/>
              <a:pathLst>
                <a:path w="626" h="2342" extrusionOk="0">
                  <a:moveTo>
                    <a:pt x="234" y="1"/>
                  </a:moveTo>
                  <a:cubicBezTo>
                    <a:pt x="0" y="1"/>
                    <a:pt x="73" y="358"/>
                    <a:pt x="118" y="523"/>
                  </a:cubicBezTo>
                  <a:cubicBezTo>
                    <a:pt x="182" y="829"/>
                    <a:pt x="231" y="1618"/>
                    <a:pt x="311" y="2198"/>
                  </a:cubicBezTo>
                  <a:cubicBezTo>
                    <a:pt x="311" y="2296"/>
                    <a:pt x="382" y="2341"/>
                    <a:pt x="456" y="2341"/>
                  </a:cubicBezTo>
                  <a:cubicBezTo>
                    <a:pt x="539" y="2341"/>
                    <a:pt x="626" y="2284"/>
                    <a:pt x="618" y="2181"/>
                  </a:cubicBezTo>
                  <a:cubicBezTo>
                    <a:pt x="536" y="1618"/>
                    <a:pt x="504" y="796"/>
                    <a:pt x="424" y="394"/>
                  </a:cubicBezTo>
                  <a:cubicBezTo>
                    <a:pt x="392" y="265"/>
                    <a:pt x="440" y="55"/>
                    <a:pt x="295" y="8"/>
                  </a:cubicBezTo>
                  <a:cubicBezTo>
                    <a:pt x="273" y="3"/>
                    <a:pt x="253" y="1"/>
                    <a:pt x="23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48"/>
            <p:cNvSpPr/>
            <p:nvPr/>
          </p:nvSpPr>
          <p:spPr>
            <a:xfrm rot="702834">
              <a:off x="7279711" y="1705116"/>
              <a:ext cx="47006" cy="176714"/>
            </a:xfrm>
            <a:custGeom>
              <a:avLst/>
              <a:gdLst/>
              <a:ahLst/>
              <a:cxnLst/>
              <a:rect l="l" t="t" r="r" b="b"/>
              <a:pathLst>
                <a:path w="769" h="2891" extrusionOk="0">
                  <a:moveTo>
                    <a:pt x="590" y="1"/>
                  </a:moveTo>
                  <a:cubicBezTo>
                    <a:pt x="550" y="1"/>
                    <a:pt x="509" y="17"/>
                    <a:pt x="478" y="47"/>
                  </a:cubicBezTo>
                  <a:cubicBezTo>
                    <a:pt x="462" y="64"/>
                    <a:pt x="462" y="96"/>
                    <a:pt x="446" y="112"/>
                  </a:cubicBezTo>
                  <a:cubicBezTo>
                    <a:pt x="446" y="144"/>
                    <a:pt x="429" y="161"/>
                    <a:pt x="429" y="176"/>
                  </a:cubicBezTo>
                  <a:cubicBezTo>
                    <a:pt x="107" y="966"/>
                    <a:pt x="92" y="1836"/>
                    <a:pt x="27" y="2689"/>
                  </a:cubicBezTo>
                  <a:cubicBezTo>
                    <a:pt x="0" y="2815"/>
                    <a:pt x="94" y="2891"/>
                    <a:pt x="182" y="2891"/>
                  </a:cubicBezTo>
                  <a:cubicBezTo>
                    <a:pt x="252" y="2891"/>
                    <a:pt x="317" y="2844"/>
                    <a:pt x="317" y="2738"/>
                  </a:cubicBezTo>
                  <a:cubicBezTo>
                    <a:pt x="350" y="2012"/>
                    <a:pt x="397" y="1014"/>
                    <a:pt x="672" y="337"/>
                  </a:cubicBezTo>
                  <a:cubicBezTo>
                    <a:pt x="704" y="257"/>
                    <a:pt x="768" y="161"/>
                    <a:pt x="704" y="64"/>
                  </a:cubicBezTo>
                  <a:cubicBezTo>
                    <a:pt x="678" y="21"/>
                    <a:pt x="634" y="1"/>
                    <a:pt x="5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48"/>
            <p:cNvSpPr/>
            <p:nvPr/>
          </p:nvSpPr>
          <p:spPr>
            <a:xfrm rot="702834">
              <a:off x="7368934" y="1844689"/>
              <a:ext cx="121762" cy="73106"/>
            </a:xfrm>
            <a:custGeom>
              <a:avLst/>
              <a:gdLst/>
              <a:ahLst/>
              <a:cxnLst/>
              <a:rect l="l" t="t" r="r" b="b"/>
              <a:pathLst>
                <a:path w="1992" h="1196" extrusionOk="0">
                  <a:moveTo>
                    <a:pt x="1690" y="1"/>
                  </a:moveTo>
                  <a:cubicBezTo>
                    <a:pt x="1629" y="1"/>
                    <a:pt x="1475" y="100"/>
                    <a:pt x="1459" y="115"/>
                  </a:cubicBezTo>
                  <a:cubicBezTo>
                    <a:pt x="1041" y="325"/>
                    <a:pt x="607" y="534"/>
                    <a:pt x="203" y="808"/>
                  </a:cubicBezTo>
                  <a:cubicBezTo>
                    <a:pt x="1" y="916"/>
                    <a:pt x="82" y="1195"/>
                    <a:pt x="257" y="1195"/>
                  </a:cubicBezTo>
                  <a:cubicBezTo>
                    <a:pt x="290" y="1195"/>
                    <a:pt x="326" y="1185"/>
                    <a:pt x="364" y="1162"/>
                  </a:cubicBezTo>
                  <a:cubicBezTo>
                    <a:pt x="815" y="840"/>
                    <a:pt x="1202" y="679"/>
                    <a:pt x="1588" y="469"/>
                  </a:cubicBezTo>
                  <a:cubicBezTo>
                    <a:pt x="1749" y="405"/>
                    <a:pt x="1992" y="293"/>
                    <a:pt x="1863" y="83"/>
                  </a:cubicBezTo>
                  <a:cubicBezTo>
                    <a:pt x="1831" y="35"/>
                    <a:pt x="1766" y="3"/>
                    <a:pt x="1702" y="3"/>
                  </a:cubicBezTo>
                  <a:cubicBezTo>
                    <a:pt x="1698" y="2"/>
                    <a:pt x="1694" y="1"/>
                    <a:pt x="169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48"/>
            <p:cNvSpPr/>
            <p:nvPr/>
          </p:nvSpPr>
          <p:spPr>
            <a:xfrm rot="702834">
              <a:off x="7225780" y="1997193"/>
              <a:ext cx="102446" cy="105258"/>
            </a:xfrm>
            <a:custGeom>
              <a:avLst/>
              <a:gdLst/>
              <a:ahLst/>
              <a:cxnLst/>
              <a:rect l="l" t="t" r="r" b="b"/>
              <a:pathLst>
                <a:path w="1676" h="1722" extrusionOk="0">
                  <a:moveTo>
                    <a:pt x="1522" y="0"/>
                  </a:moveTo>
                  <a:cubicBezTo>
                    <a:pt x="1416" y="0"/>
                    <a:pt x="1298" y="125"/>
                    <a:pt x="1257" y="166"/>
                  </a:cubicBezTo>
                  <a:cubicBezTo>
                    <a:pt x="919" y="455"/>
                    <a:pt x="597" y="745"/>
                    <a:pt x="323" y="1067"/>
                  </a:cubicBezTo>
                  <a:cubicBezTo>
                    <a:pt x="226" y="1229"/>
                    <a:pt x="33" y="1374"/>
                    <a:pt x="0" y="1567"/>
                  </a:cubicBezTo>
                  <a:cubicBezTo>
                    <a:pt x="0" y="1661"/>
                    <a:pt x="89" y="1721"/>
                    <a:pt x="173" y="1721"/>
                  </a:cubicBezTo>
                  <a:cubicBezTo>
                    <a:pt x="218" y="1721"/>
                    <a:pt x="262" y="1703"/>
                    <a:pt x="290" y="1664"/>
                  </a:cubicBezTo>
                  <a:cubicBezTo>
                    <a:pt x="580" y="1261"/>
                    <a:pt x="984" y="859"/>
                    <a:pt x="1257" y="617"/>
                  </a:cubicBezTo>
                  <a:cubicBezTo>
                    <a:pt x="1386" y="472"/>
                    <a:pt x="1660" y="376"/>
                    <a:pt x="1676" y="166"/>
                  </a:cubicBezTo>
                  <a:cubicBezTo>
                    <a:pt x="1640" y="42"/>
                    <a:pt x="1583" y="0"/>
                    <a:pt x="152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48"/>
            <p:cNvSpPr/>
            <p:nvPr/>
          </p:nvSpPr>
          <p:spPr>
            <a:xfrm rot="702834">
              <a:off x="6457820" y="1822184"/>
              <a:ext cx="135210" cy="114733"/>
            </a:xfrm>
            <a:custGeom>
              <a:avLst/>
              <a:gdLst/>
              <a:ahLst/>
              <a:cxnLst/>
              <a:rect l="l" t="t" r="r" b="b"/>
              <a:pathLst>
                <a:path w="2212" h="1877" extrusionOk="0">
                  <a:moveTo>
                    <a:pt x="200" y="0"/>
                  </a:moveTo>
                  <a:cubicBezTo>
                    <a:pt x="80" y="0"/>
                    <a:pt x="1" y="163"/>
                    <a:pt x="102" y="249"/>
                  </a:cubicBezTo>
                  <a:cubicBezTo>
                    <a:pt x="682" y="685"/>
                    <a:pt x="1406" y="1264"/>
                    <a:pt x="1777" y="1715"/>
                  </a:cubicBezTo>
                  <a:cubicBezTo>
                    <a:pt x="1841" y="1780"/>
                    <a:pt x="1889" y="1876"/>
                    <a:pt x="1986" y="1876"/>
                  </a:cubicBezTo>
                  <a:cubicBezTo>
                    <a:pt x="2211" y="1844"/>
                    <a:pt x="2099" y="1602"/>
                    <a:pt x="2082" y="1602"/>
                  </a:cubicBezTo>
                  <a:cubicBezTo>
                    <a:pt x="1551" y="990"/>
                    <a:pt x="890" y="475"/>
                    <a:pt x="246" y="8"/>
                  </a:cubicBezTo>
                  <a:cubicBezTo>
                    <a:pt x="230" y="3"/>
                    <a:pt x="215" y="0"/>
                    <a:pt x="20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48"/>
            <p:cNvSpPr/>
            <p:nvPr/>
          </p:nvSpPr>
          <p:spPr>
            <a:xfrm rot="702834">
              <a:off x="6630732" y="1988859"/>
              <a:ext cx="93094" cy="95111"/>
            </a:xfrm>
            <a:custGeom>
              <a:avLst/>
              <a:gdLst/>
              <a:ahLst/>
              <a:cxnLst/>
              <a:rect l="l" t="t" r="r" b="b"/>
              <a:pathLst>
                <a:path w="1523" h="1556" extrusionOk="0">
                  <a:moveTo>
                    <a:pt x="273" y="1"/>
                  </a:moveTo>
                  <a:cubicBezTo>
                    <a:pt x="140" y="1"/>
                    <a:pt x="1" y="152"/>
                    <a:pt x="105" y="303"/>
                  </a:cubicBezTo>
                  <a:cubicBezTo>
                    <a:pt x="379" y="625"/>
                    <a:pt x="959" y="1189"/>
                    <a:pt x="1136" y="1398"/>
                  </a:cubicBezTo>
                  <a:cubicBezTo>
                    <a:pt x="1182" y="1499"/>
                    <a:pt x="1274" y="1555"/>
                    <a:pt x="1357" y="1555"/>
                  </a:cubicBezTo>
                  <a:cubicBezTo>
                    <a:pt x="1445" y="1555"/>
                    <a:pt x="1522" y="1491"/>
                    <a:pt x="1522" y="1350"/>
                  </a:cubicBezTo>
                  <a:cubicBezTo>
                    <a:pt x="1297" y="899"/>
                    <a:pt x="620" y="384"/>
                    <a:pt x="412" y="77"/>
                  </a:cubicBezTo>
                  <a:cubicBezTo>
                    <a:pt x="376" y="23"/>
                    <a:pt x="325" y="1"/>
                    <a:pt x="27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48"/>
            <p:cNvSpPr/>
            <p:nvPr/>
          </p:nvSpPr>
          <p:spPr>
            <a:xfrm rot="702834">
              <a:off x="6335157" y="2047200"/>
              <a:ext cx="198413" cy="49940"/>
            </a:xfrm>
            <a:custGeom>
              <a:avLst/>
              <a:gdLst/>
              <a:ahLst/>
              <a:cxnLst/>
              <a:rect l="l" t="t" r="r" b="b"/>
              <a:pathLst>
                <a:path w="3246" h="817" extrusionOk="0">
                  <a:moveTo>
                    <a:pt x="2995" y="1"/>
                  </a:moveTo>
                  <a:cubicBezTo>
                    <a:pt x="2986" y="1"/>
                    <a:pt x="2977" y="2"/>
                    <a:pt x="2967" y="3"/>
                  </a:cubicBezTo>
                  <a:lnTo>
                    <a:pt x="2952" y="3"/>
                  </a:lnTo>
                  <a:cubicBezTo>
                    <a:pt x="2645" y="20"/>
                    <a:pt x="2323" y="3"/>
                    <a:pt x="2018" y="68"/>
                  </a:cubicBezTo>
                  <a:cubicBezTo>
                    <a:pt x="1389" y="213"/>
                    <a:pt x="777" y="310"/>
                    <a:pt x="100" y="568"/>
                  </a:cubicBezTo>
                  <a:cubicBezTo>
                    <a:pt x="1" y="654"/>
                    <a:pt x="78" y="816"/>
                    <a:pt x="188" y="816"/>
                  </a:cubicBezTo>
                  <a:cubicBezTo>
                    <a:pt x="201" y="816"/>
                    <a:pt x="215" y="814"/>
                    <a:pt x="229" y="809"/>
                  </a:cubicBezTo>
                  <a:cubicBezTo>
                    <a:pt x="1002" y="583"/>
                    <a:pt x="1567" y="471"/>
                    <a:pt x="2259" y="374"/>
                  </a:cubicBezTo>
                  <a:cubicBezTo>
                    <a:pt x="2324" y="367"/>
                    <a:pt x="2383" y="365"/>
                    <a:pt x="2437" y="365"/>
                  </a:cubicBezTo>
                  <a:cubicBezTo>
                    <a:pt x="2535" y="365"/>
                    <a:pt x="2622" y="372"/>
                    <a:pt x="2719" y="372"/>
                  </a:cubicBezTo>
                  <a:cubicBezTo>
                    <a:pt x="2808" y="372"/>
                    <a:pt x="2907" y="366"/>
                    <a:pt x="3032" y="342"/>
                  </a:cubicBezTo>
                  <a:cubicBezTo>
                    <a:pt x="3245" y="265"/>
                    <a:pt x="3156" y="1"/>
                    <a:pt x="299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48"/>
            <p:cNvSpPr/>
            <p:nvPr/>
          </p:nvSpPr>
          <p:spPr>
            <a:xfrm rot="702834">
              <a:off x="6501978" y="2125895"/>
              <a:ext cx="130075" cy="50367"/>
            </a:xfrm>
            <a:custGeom>
              <a:avLst/>
              <a:gdLst/>
              <a:ahLst/>
              <a:cxnLst/>
              <a:rect l="l" t="t" r="r" b="b"/>
              <a:pathLst>
                <a:path w="2128" h="824" extrusionOk="0">
                  <a:moveTo>
                    <a:pt x="1788" y="1"/>
                  </a:moveTo>
                  <a:cubicBezTo>
                    <a:pt x="1754" y="1"/>
                    <a:pt x="1718" y="7"/>
                    <a:pt x="1681" y="21"/>
                  </a:cubicBezTo>
                  <a:cubicBezTo>
                    <a:pt x="1165" y="102"/>
                    <a:pt x="666" y="263"/>
                    <a:pt x="182" y="424"/>
                  </a:cubicBezTo>
                  <a:cubicBezTo>
                    <a:pt x="135" y="440"/>
                    <a:pt x="86" y="489"/>
                    <a:pt x="70" y="536"/>
                  </a:cubicBezTo>
                  <a:cubicBezTo>
                    <a:pt x="0" y="662"/>
                    <a:pt x="111" y="823"/>
                    <a:pt x="246" y="823"/>
                  </a:cubicBezTo>
                  <a:cubicBezTo>
                    <a:pt x="267" y="823"/>
                    <a:pt x="289" y="819"/>
                    <a:pt x="311" y="811"/>
                  </a:cubicBezTo>
                  <a:cubicBezTo>
                    <a:pt x="908" y="601"/>
                    <a:pt x="1406" y="472"/>
                    <a:pt x="1906" y="375"/>
                  </a:cubicBezTo>
                  <a:cubicBezTo>
                    <a:pt x="2127" y="224"/>
                    <a:pt x="1993" y="1"/>
                    <a:pt x="178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48"/>
            <p:cNvSpPr/>
            <p:nvPr/>
          </p:nvSpPr>
          <p:spPr>
            <a:xfrm rot="702834">
              <a:off x="6388172" y="2347274"/>
              <a:ext cx="115283" cy="66810"/>
            </a:xfrm>
            <a:custGeom>
              <a:avLst/>
              <a:gdLst/>
              <a:ahLst/>
              <a:cxnLst/>
              <a:rect l="l" t="t" r="r" b="b"/>
              <a:pathLst>
                <a:path w="1886" h="1093" extrusionOk="0">
                  <a:moveTo>
                    <a:pt x="193" y="1"/>
                  </a:moveTo>
                  <a:cubicBezTo>
                    <a:pt x="144" y="1"/>
                    <a:pt x="104" y="27"/>
                    <a:pt x="65" y="54"/>
                  </a:cubicBezTo>
                  <a:cubicBezTo>
                    <a:pt x="1" y="134"/>
                    <a:pt x="33" y="262"/>
                    <a:pt x="113" y="311"/>
                  </a:cubicBezTo>
                  <a:cubicBezTo>
                    <a:pt x="484" y="440"/>
                    <a:pt x="806" y="617"/>
                    <a:pt x="1160" y="778"/>
                  </a:cubicBezTo>
                  <a:cubicBezTo>
                    <a:pt x="1369" y="874"/>
                    <a:pt x="1466" y="907"/>
                    <a:pt x="1579" y="1052"/>
                  </a:cubicBezTo>
                  <a:cubicBezTo>
                    <a:pt x="1611" y="1080"/>
                    <a:pt x="1648" y="1092"/>
                    <a:pt x="1683" y="1092"/>
                  </a:cubicBezTo>
                  <a:cubicBezTo>
                    <a:pt x="1788" y="1092"/>
                    <a:pt x="1885" y="984"/>
                    <a:pt x="1837" y="874"/>
                  </a:cubicBezTo>
                  <a:cubicBezTo>
                    <a:pt x="1740" y="666"/>
                    <a:pt x="1498" y="569"/>
                    <a:pt x="1289" y="472"/>
                  </a:cubicBezTo>
                  <a:cubicBezTo>
                    <a:pt x="935" y="311"/>
                    <a:pt x="596" y="134"/>
                    <a:pt x="226" y="5"/>
                  </a:cubicBezTo>
                  <a:cubicBezTo>
                    <a:pt x="215" y="2"/>
                    <a:pt x="204" y="1"/>
                    <a:pt x="19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48"/>
            <p:cNvSpPr/>
            <p:nvPr/>
          </p:nvSpPr>
          <p:spPr>
            <a:xfrm rot="702834">
              <a:off x="6352156" y="2525554"/>
              <a:ext cx="114182" cy="174391"/>
            </a:xfrm>
            <a:custGeom>
              <a:avLst/>
              <a:gdLst/>
              <a:ahLst/>
              <a:cxnLst/>
              <a:rect l="l" t="t" r="r" b="b"/>
              <a:pathLst>
                <a:path w="1868" h="2853" extrusionOk="0">
                  <a:moveTo>
                    <a:pt x="1608" y="1"/>
                  </a:moveTo>
                  <a:cubicBezTo>
                    <a:pt x="1560" y="1"/>
                    <a:pt x="1510" y="18"/>
                    <a:pt x="1465" y="58"/>
                  </a:cubicBezTo>
                  <a:cubicBezTo>
                    <a:pt x="1192" y="219"/>
                    <a:pt x="982" y="477"/>
                    <a:pt x="838" y="767"/>
                  </a:cubicBezTo>
                  <a:cubicBezTo>
                    <a:pt x="548" y="1266"/>
                    <a:pt x="322" y="1798"/>
                    <a:pt x="129" y="2345"/>
                  </a:cubicBezTo>
                  <a:cubicBezTo>
                    <a:pt x="97" y="2490"/>
                    <a:pt x="0" y="2651"/>
                    <a:pt x="64" y="2796"/>
                  </a:cubicBezTo>
                  <a:cubicBezTo>
                    <a:pt x="90" y="2834"/>
                    <a:pt x="133" y="2852"/>
                    <a:pt x="176" y="2852"/>
                  </a:cubicBezTo>
                  <a:cubicBezTo>
                    <a:pt x="243" y="2852"/>
                    <a:pt x="312" y="2810"/>
                    <a:pt x="322" y="2732"/>
                  </a:cubicBezTo>
                  <a:cubicBezTo>
                    <a:pt x="451" y="2184"/>
                    <a:pt x="773" y="1508"/>
                    <a:pt x="1111" y="928"/>
                  </a:cubicBezTo>
                  <a:cubicBezTo>
                    <a:pt x="1272" y="574"/>
                    <a:pt x="1465" y="428"/>
                    <a:pt x="1723" y="299"/>
                  </a:cubicBezTo>
                  <a:cubicBezTo>
                    <a:pt x="1868" y="154"/>
                    <a:pt x="1750" y="1"/>
                    <a:pt x="160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48"/>
            <p:cNvSpPr/>
            <p:nvPr/>
          </p:nvSpPr>
          <p:spPr>
            <a:xfrm rot="702834">
              <a:off x="6497038" y="2624126"/>
              <a:ext cx="115038" cy="65343"/>
            </a:xfrm>
            <a:custGeom>
              <a:avLst/>
              <a:gdLst/>
              <a:ahLst/>
              <a:cxnLst/>
              <a:rect l="l" t="t" r="r" b="b"/>
              <a:pathLst>
                <a:path w="1882" h="1069" extrusionOk="0">
                  <a:moveTo>
                    <a:pt x="1469" y="1"/>
                  </a:moveTo>
                  <a:cubicBezTo>
                    <a:pt x="997" y="1"/>
                    <a:pt x="522" y="361"/>
                    <a:pt x="190" y="666"/>
                  </a:cubicBezTo>
                  <a:cubicBezTo>
                    <a:pt x="1" y="818"/>
                    <a:pt x="99" y="1069"/>
                    <a:pt x="267" y="1069"/>
                  </a:cubicBezTo>
                  <a:cubicBezTo>
                    <a:pt x="313" y="1069"/>
                    <a:pt x="364" y="1050"/>
                    <a:pt x="415" y="1005"/>
                  </a:cubicBezTo>
                  <a:cubicBezTo>
                    <a:pt x="561" y="795"/>
                    <a:pt x="995" y="522"/>
                    <a:pt x="1189" y="440"/>
                  </a:cubicBezTo>
                  <a:cubicBezTo>
                    <a:pt x="1285" y="393"/>
                    <a:pt x="1543" y="393"/>
                    <a:pt x="1672" y="393"/>
                  </a:cubicBezTo>
                  <a:cubicBezTo>
                    <a:pt x="1833" y="361"/>
                    <a:pt x="1882" y="151"/>
                    <a:pt x="1768" y="54"/>
                  </a:cubicBezTo>
                  <a:cubicBezTo>
                    <a:pt x="1670" y="17"/>
                    <a:pt x="1569" y="1"/>
                    <a:pt x="146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48"/>
            <p:cNvSpPr/>
            <p:nvPr/>
          </p:nvSpPr>
          <p:spPr>
            <a:xfrm rot="702834">
              <a:off x="6595343" y="2410059"/>
              <a:ext cx="84353" cy="96639"/>
            </a:xfrm>
            <a:custGeom>
              <a:avLst/>
              <a:gdLst/>
              <a:ahLst/>
              <a:cxnLst/>
              <a:rect l="l" t="t" r="r" b="b"/>
              <a:pathLst>
                <a:path w="1380" h="1581" extrusionOk="0">
                  <a:moveTo>
                    <a:pt x="248" y="1"/>
                  </a:moveTo>
                  <a:cubicBezTo>
                    <a:pt x="117" y="1"/>
                    <a:pt x="1" y="164"/>
                    <a:pt x="139" y="302"/>
                  </a:cubicBezTo>
                  <a:cubicBezTo>
                    <a:pt x="317" y="478"/>
                    <a:pt x="574" y="882"/>
                    <a:pt x="783" y="1204"/>
                  </a:cubicBezTo>
                  <a:cubicBezTo>
                    <a:pt x="874" y="1319"/>
                    <a:pt x="975" y="1580"/>
                    <a:pt x="1127" y="1580"/>
                  </a:cubicBezTo>
                  <a:cubicBezTo>
                    <a:pt x="1165" y="1580"/>
                    <a:pt x="1206" y="1564"/>
                    <a:pt x="1251" y="1526"/>
                  </a:cubicBezTo>
                  <a:cubicBezTo>
                    <a:pt x="1380" y="1333"/>
                    <a:pt x="1122" y="1155"/>
                    <a:pt x="1057" y="994"/>
                  </a:cubicBezTo>
                  <a:cubicBezTo>
                    <a:pt x="847" y="672"/>
                    <a:pt x="654" y="366"/>
                    <a:pt x="396" y="92"/>
                  </a:cubicBezTo>
                  <a:cubicBezTo>
                    <a:pt x="355" y="27"/>
                    <a:pt x="300" y="1"/>
                    <a:pt x="24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48"/>
            <p:cNvSpPr/>
            <p:nvPr/>
          </p:nvSpPr>
          <p:spPr>
            <a:xfrm rot="702834">
              <a:off x="7128985" y="2385516"/>
              <a:ext cx="30502" cy="90588"/>
            </a:xfrm>
            <a:custGeom>
              <a:avLst/>
              <a:gdLst/>
              <a:ahLst/>
              <a:cxnLst/>
              <a:rect l="l" t="t" r="r" b="b"/>
              <a:pathLst>
                <a:path w="499" h="1482" extrusionOk="0">
                  <a:moveTo>
                    <a:pt x="318" y="1"/>
                  </a:moveTo>
                  <a:cubicBezTo>
                    <a:pt x="241" y="1"/>
                    <a:pt x="163" y="55"/>
                    <a:pt x="145" y="154"/>
                  </a:cubicBezTo>
                  <a:cubicBezTo>
                    <a:pt x="48" y="315"/>
                    <a:pt x="48" y="620"/>
                    <a:pt x="48" y="927"/>
                  </a:cubicBezTo>
                  <a:cubicBezTo>
                    <a:pt x="80" y="1088"/>
                    <a:pt x="0" y="1297"/>
                    <a:pt x="112" y="1443"/>
                  </a:cubicBezTo>
                  <a:cubicBezTo>
                    <a:pt x="139" y="1470"/>
                    <a:pt x="174" y="1481"/>
                    <a:pt x="209" y="1481"/>
                  </a:cubicBezTo>
                  <a:cubicBezTo>
                    <a:pt x="301" y="1481"/>
                    <a:pt x="398" y="1402"/>
                    <a:pt x="387" y="1297"/>
                  </a:cubicBezTo>
                  <a:cubicBezTo>
                    <a:pt x="387" y="910"/>
                    <a:pt x="370" y="412"/>
                    <a:pt x="451" y="266"/>
                  </a:cubicBezTo>
                  <a:cubicBezTo>
                    <a:pt x="467" y="202"/>
                    <a:pt x="499" y="234"/>
                    <a:pt x="467" y="105"/>
                  </a:cubicBezTo>
                  <a:cubicBezTo>
                    <a:pt x="438" y="34"/>
                    <a:pt x="379" y="1"/>
                    <a:pt x="318"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48"/>
            <p:cNvSpPr/>
            <p:nvPr/>
          </p:nvSpPr>
          <p:spPr>
            <a:xfrm rot="702834">
              <a:off x="7214918" y="2290026"/>
              <a:ext cx="41260" cy="102874"/>
            </a:xfrm>
            <a:custGeom>
              <a:avLst/>
              <a:gdLst/>
              <a:ahLst/>
              <a:cxnLst/>
              <a:rect l="l" t="t" r="r" b="b"/>
              <a:pathLst>
                <a:path w="675" h="1683" extrusionOk="0">
                  <a:moveTo>
                    <a:pt x="413" y="0"/>
                  </a:moveTo>
                  <a:cubicBezTo>
                    <a:pt x="340" y="0"/>
                    <a:pt x="266" y="49"/>
                    <a:pt x="226" y="168"/>
                  </a:cubicBezTo>
                  <a:cubicBezTo>
                    <a:pt x="130" y="604"/>
                    <a:pt x="1" y="1038"/>
                    <a:pt x="1" y="1489"/>
                  </a:cubicBezTo>
                  <a:cubicBezTo>
                    <a:pt x="1" y="1554"/>
                    <a:pt x="18" y="1603"/>
                    <a:pt x="65" y="1635"/>
                  </a:cubicBezTo>
                  <a:cubicBezTo>
                    <a:pt x="103" y="1668"/>
                    <a:pt x="148" y="1683"/>
                    <a:pt x="193" y="1683"/>
                  </a:cubicBezTo>
                  <a:cubicBezTo>
                    <a:pt x="298" y="1683"/>
                    <a:pt x="399" y="1598"/>
                    <a:pt x="387" y="1474"/>
                  </a:cubicBezTo>
                  <a:cubicBezTo>
                    <a:pt x="387" y="1216"/>
                    <a:pt x="501" y="765"/>
                    <a:pt x="581" y="362"/>
                  </a:cubicBezTo>
                  <a:cubicBezTo>
                    <a:pt x="675" y="164"/>
                    <a:pt x="546" y="0"/>
                    <a:pt x="41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48"/>
            <p:cNvSpPr/>
            <p:nvPr/>
          </p:nvSpPr>
          <p:spPr>
            <a:xfrm rot="702834">
              <a:off x="7184875" y="2512319"/>
              <a:ext cx="110026" cy="58742"/>
            </a:xfrm>
            <a:custGeom>
              <a:avLst/>
              <a:gdLst/>
              <a:ahLst/>
              <a:cxnLst/>
              <a:rect l="l" t="t" r="r" b="b"/>
              <a:pathLst>
                <a:path w="1800" h="961" extrusionOk="0">
                  <a:moveTo>
                    <a:pt x="1553" y="1"/>
                  </a:moveTo>
                  <a:cubicBezTo>
                    <a:pt x="1532" y="1"/>
                    <a:pt x="1510" y="5"/>
                    <a:pt x="1488" y="13"/>
                  </a:cubicBezTo>
                  <a:cubicBezTo>
                    <a:pt x="1053" y="190"/>
                    <a:pt x="619" y="368"/>
                    <a:pt x="183" y="561"/>
                  </a:cubicBezTo>
                  <a:cubicBezTo>
                    <a:pt x="135" y="577"/>
                    <a:pt x="103" y="626"/>
                    <a:pt x="71" y="673"/>
                  </a:cubicBezTo>
                  <a:cubicBezTo>
                    <a:pt x="1" y="799"/>
                    <a:pt x="112" y="960"/>
                    <a:pt x="247" y="960"/>
                  </a:cubicBezTo>
                  <a:cubicBezTo>
                    <a:pt x="268" y="960"/>
                    <a:pt x="290" y="956"/>
                    <a:pt x="312" y="948"/>
                  </a:cubicBezTo>
                  <a:cubicBezTo>
                    <a:pt x="634" y="787"/>
                    <a:pt x="973" y="658"/>
                    <a:pt x="1295" y="512"/>
                  </a:cubicBezTo>
                  <a:cubicBezTo>
                    <a:pt x="1439" y="448"/>
                    <a:pt x="1633" y="432"/>
                    <a:pt x="1729" y="287"/>
                  </a:cubicBezTo>
                  <a:cubicBezTo>
                    <a:pt x="1799" y="162"/>
                    <a:pt x="1689" y="1"/>
                    <a:pt x="15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48"/>
            <p:cNvSpPr/>
            <p:nvPr/>
          </p:nvSpPr>
          <p:spPr>
            <a:xfrm rot="702834">
              <a:off x="7261636" y="2431250"/>
              <a:ext cx="110637" cy="43521"/>
            </a:xfrm>
            <a:custGeom>
              <a:avLst/>
              <a:gdLst/>
              <a:ahLst/>
              <a:cxnLst/>
              <a:rect l="l" t="t" r="r" b="b"/>
              <a:pathLst>
                <a:path w="1810" h="712" extrusionOk="0">
                  <a:moveTo>
                    <a:pt x="1499" y="0"/>
                  </a:moveTo>
                  <a:cubicBezTo>
                    <a:pt x="1464" y="0"/>
                    <a:pt x="1426" y="7"/>
                    <a:pt x="1391" y="19"/>
                  </a:cubicBezTo>
                  <a:cubicBezTo>
                    <a:pt x="1004" y="116"/>
                    <a:pt x="601" y="213"/>
                    <a:pt x="214" y="325"/>
                  </a:cubicBezTo>
                  <a:cubicBezTo>
                    <a:pt x="0" y="397"/>
                    <a:pt x="91" y="711"/>
                    <a:pt x="284" y="711"/>
                  </a:cubicBezTo>
                  <a:cubicBezTo>
                    <a:pt x="308" y="711"/>
                    <a:pt x="333" y="706"/>
                    <a:pt x="360" y="696"/>
                  </a:cubicBezTo>
                  <a:cubicBezTo>
                    <a:pt x="618" y="631"/>
                    <a:pt x="908" y="550"/>
                    <a:pt x="1181" y="486"/>
                  </a:cubicBezTo>
                  <a:cubicBezTo>
                    <a:pt x="1374" y="421"/>
                    <a:pt x="1810" y="389"/>
                    <a:pt x="1649" y="84"/>
                  </a:cubicBezTo>
                  <a:cubicBezTo>
                    <a:pt x="1618" y="22"/>
                    <a:pt x="1561" y="0"/>
                    <a:pt x="149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48"/>
            <p:cNvSpPr/>
            <p:nvPr/>
          </p:nvSpPr>
          <p:spPr>
            <a:xfrm rot="702834">
              <a:off x="6164693" y="2882173"/>
              <a:ext cx="147190" cy="65527"/>
            </a:xfrm>
            <a:custGeom>
              <a:avLst/>
              <a:gdLst/>
              <a:ahLst/>
              <a:cxnLst/>
              <a:rect l="l" t="t" r="r" b="b"/>
              <a:pathLst>
                <a:path w="2408" h="1072" extrusionOk="0">
                  <a:moveTo>
                    <a:pt x="314" y="1"/>
                  </a:moveTo>
                  <a:cubicBezTo>
                    <a:pt x="107" y="1"/>
                    <a:pt x="1" y="252"/>
                    <a:pt x="249" y="363"/>
                  </a:cubicBezTo>
                  <a:cubicBezTo>
                    <a:pt x="878" y="443"/>
                    <a:pt x="1361" y="700"/>
                    <a:pt x="1988" y="1055"/>
                  </a:cubicBezTo>
                  <a:cubicBezTo>
                    <a:pt x="2006" y="1066"/>
                    <a:pt x="2029" y="1072"/>
                    <a:pt x="2055" y="1072"/>
                  </a:cubicBezTo>
                  <a:cubicBezTo>
                    <a:pt x="2100" y="1072"/>
                    <a:pt x="2151" y="1054"/>
                    <a:pt x="2182" y="1022"/>
                  </a:cubicBezTo>
                  <a:cubicBezTo>
                    <a:pt x="2407" y="749"/>
                    <a:pt x="1956" y="620"/>
                    <a:pt x="1780" y="524"/>
                  </a:cubicBezTo>
                  <a:cubicBezTo>
                    <a:pt x="1344" y="314"/>
                    <a:pt x="910" y="88"/>
                    <a:pt x="427" y="24"/>
                  </a:cubicBezTo>
                  <a:cubicBezTo>
                    <a:pt x="387" y="8"/>
                    <a:pt x="349" y="1"/>
                    <a:pt x="31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48"/>
            <p:cNvSpPr/>
            <p:nvPr/>
          </p:nvSpPr>
          <p:spPr>
            <a:xfrm rot="702834">
              <a:off x="6353464" y="2895451"/>
              <a:ext cx="150308" cy="98351"/>
            </a:xfrm>
            <a:custGeom>
              <a:avLst/>
              <a:gdLst/>
              <a:ahLst/>
              <a:cxnLst/>
              <a:rect l="l" t="t" r="r" b="b"/>
              <a:pathLst>
                <a:path w="2459" h="1609" extrusionOk="0">
                  <a:moveTo>
                    <a:pt x="301" y="0"/>
                  </a:moveTo>
                  <a:cubicBezTo>
                    <a:pt x="128" y="0"/>
                    <a:pt x="0" y="257"/>
                    <a:pt x="204" y="384"/>
                  </a:cubicBezTo>
                  <a:cubicBezTo>
                    <a:pt x="461" y="530"/>
                    <a:pt x="1025" y="981"/>
                    <a:pt x="1363" y="1319"/>
                  </a:cubicBezTo>
                  <a:cubicBezTo>
                    <a:pt x="1476" y="1415"/>
                    <a:pt x="1557" y="1609"/>
                    <a:pt x="1718" y="1609"/>
                  </a:cubicBezTo>
                  <a:cubicBezTo>
                    <a:pt x="2459" y="1447"/>
                    <a:pt x="670" y="240"/>
                    <a:pt x="445" y="62"/>
                  </a:cubicBezTo>
                  <a:cubicBezTo>
                    <a:pt x="397" y="18"/>
                    <a:pt x="348" y="0"/>
                    <a:pt x="30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48"/>
            <p:cNvSpPr/>
            <p:nvPr/>
          </p:nvSpPr>
          <p:spPr>
            <a:xfrm rot="702834">
              <a:off x="6243489" y="3073259"/>
              <a:ext cx="123290" cy="89060"/>
            </a:xfrm>
            <a:custGeom>
              <a:avLst/>
              <a:gdLst/>
              <a:ahLst/>
              <a:cxnLst/>
              <a:rect l="l" t="t" r="r" b="b"/>
              <a:pathLst>
                <a:path w="2017" h="1457" extrusionOk="0">
                  <a:moveTo>
                    <a:pt x="1679" y="0"/>
                  </a:moveTo>
                  <a:cubicBezTo>
                    <a:pt x="1475" y="0"/>
                    <a:pt x="1271" y="198"/>
                    <a:pt x="1096" y="298"/>
                  </a:cubicBezTo>
                  <a:cubicBezTo>
                    <a:pt x="725" y="507"/>
                    <a:pt x="113" y="846"/>
                    <a:pt x="1" y="1280"/>
                  </a:cubicBezTo>
                  <a:cubicBezTo>
                    <a:pt x="1" y="1386"/>
                    <a:pt x="98" y="1457"/>
                    <a:pt x="192" y="1457"/>
                  </a:cubicBezTo>
                  <a:cubicBezTo>
                    <a:pt x="241" y="1457"/>
                    <a:pt x="290" y="1438"/>
                    <a:pt x="323" y="1393"/>
                  </a:cubicBezTo>
                  <a:cubicBezTo>
                    <a:pt x="596" y="1054"/>
                    <a:pt x="806" y="910"/>
                    <a:pt x="1240" y="668"/>
                  </a:cubicBezTo>
                  <a:cubicBezTo>
                    <a:pt x="1418" y="571"/>
                    <a:pt x="1562" y="442"/>
                    <a:pt x="1676" y="410"/>
                  </a:cubicBezTo>
                  <a:cubicBezTo>
                    <a:pt x="1706" y="430"/>
                    <a:pt x="1739" y="439"/>
                    <a:pt x="1771" y="439"/>
                  </a:cubicBezTo>
                  <a:cubicBezTo>
                    <a:pt x="1895" y="439"/>
                    <a:pt x="2017" y="309"/>
                    <a:pt x="1966" y="169"/>
                  </a:cubicBezTo>
                  <a:cubicBezTo>
                    <a:pt x="1949" y="105"/>
                    <a:pt x="1884" y="73"/>
                    <a:pt x="1837" y="40"/>
                  </a:cubicBezTo>
                  <a:lnTo>
                    <a:pt x="1837" y="40"/>
                  </a:lnTo>
                  <a:lnTo>
                    <a:pt x="1852" y="56"/>
                  </a:lnTo>
                  <a:cubicBezTo>
                    <a:pt x="1795" y="17"/>
                    <a:pt x="1737" y="0"/>
                    <a:pt x="167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48"/>
            <p:cNvSpPr/>
            <p:nvPr/>
          </p:nvSpPr>
          <p:spPr>
            <a:xfrm rot="702834">
              <a:off x="6321264" y="3184056"/>
              <a:ext cx="142178" cy="54952"/>
            </a:xfrm>
            <a:custGeom>
              <a:avLst/>
              <a:gdLst/>
              <a:ahLst/>
              <a:cxnLst/>
              <a:rect l="l" t="t" r="r" b="b"/>
              <a:pathLst>
                <a:path w="2326" h="899" extrusionOk="0">
                  <a:moveTo>
                    <a:pt x="1551" y="1"/>
                  </a:moveTo>
                  <a:cubicBezTo>
                    <a:pt x="1254" y="1"/>
                    <a:pt x="910" y="66"/>
                    <a:pt x="685" y="192"/>
                  </a:cubicBezTo>
                  <a:cubicBezTo>
                    <a:pt x="491" y="304"/>
                    <a:pt x="266" y="418"/>
                    <a:pt x="105" y="579"/>
                  </a:cubicBezTo>
                  <a:cubicBezTo>
                    <a:pt x="0" y="722"/>
                    <a:pt x="130" y="899"/>
                    <a:pt x="278" y="899"/>
                  </a:cubicBezTo>
                  <a:cubicBezTo>
                    <a:pt x="312" y="899"/>
                    <a:pt x="346" y="889"/>
                    <a:pt x="379" y="869"/>
                  </a:cubicBezTo>
                  <a:cubicBezTo>
                    <a:pt x="846" y="530"/>
                    <a:pt x="1120" y="401"/>
                    <a:pt x="1636" y="401"/>
                  </a:cubicBezTo>
                  <a:cubicBezTo>
                    <a:pt x="1780" y="401"/>
                    <a:pt x="1748" y="418"/>
                    <a:pt x="2005" y="514"/>
                  </a:cubicBezTo>
                  <a:cubicBezTo>
                    <a:pt x="2024" y="519"/>
                    <a:pt x="2042" y="521"/>
                    <a:pt x="2059" y="521"/>
                  </a:cubicBezTo>
                  <a:cubicBezTo>
                    <a:pt x="2273" y="521"/>
                    <a:pt x="2325" y="172"/>
                    <a:pt x="2087" y="128"/>
                  </a:cubicBezTo>
                  <a:cubicBezTo>
                    <a:pt x="1994" y="42"/>
                    <a:pt x="1787" y="1"/>
                    <a:pt x="155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48"/>
            <p:cNvSpPr/>
            <p:nvPr/>
          </p:nvSpPr>
          <p:spPr>
            <a:xfrm rot="702834">
              <a:off x="6878506" y="3151279"/>
              <a:ext cx="54157" cy="104586"/>
            </a:xfrm>
            <a:custGeom>
              <a:avLst/>
              <a:gdLst/>
              <a:ahLst/>
              <a:cxnLst/>
              <a:rect l="l" t="t" r="r" b="b"/>
              <a:pathLst>
                <a:path w="886" h="1711" extrusionOk="0">
                  <a:moveTo>
                    <a:pt x="665" y="1"/>
                  </a:moveTo>
                  <a:cubicBezTo>
                    <a:pt x="629" y="1"/>
                    <a:pt x="593" y="10"/>
                    <a:pt x="564" y="30"/>
                  </a:cubicBezTo>
                  <a:cubicBezTo>
                    <a:pt x="467" y="126"/>
                    <a:pt x="419" y="272"/>
                    <a:pt x="355" y="401"/>
                  </a:cubicBezTo>
                  <a:cubicBezTo>
                    <a:pt x="194" y="706"/>
                    <a:pt x="97" y="1045"/>
                    <a:pt x="33" y="1399"/>
                  </a:cubicBezTo>
                  <a:cubicBezTo>
                    <a:pt x="33" y="1479"/>
                    <a:pt x="1" y="1560"/>
                    <a:pt x="48" y="1625"/>
                  </a:cubicBezTo>
                  <a:cubicBezTo>
                    <a:pt x="88" y="1684"/>
                    <a:pt x="149" y="1711"/>
                    <a:pt x="210" y="1711"/>
                  </a:cubicBezTo>
                  <a:cubicBezTo>
                    <a:pt x="298" y="1711"/>
                    <a:pt x="384" y="1655"/>
                    <a:pt x="403" y="1560"/>
                  </a:cubicBezTo>
                  <a:cubicBezTo>
                    <a:pt x="467" y="1061"/>
                    <a:pt x="581" y="820"/>
                    <a:pt x="806" y="352"/>
                  </a:cubicBezTo>
                  <a:cubicBezTo>
                    <a:pt x="838" y="287"/>
                    <a:pt x="886" y="208"/>
                    <a:pt x="854" y="126"/>
                  </a:cubicBezTo>
                  <a:cubicBezTo>
                    <a:pt x="831" y="48"/>
                    <a:pt x="747" y="1"/>
                    <a:pt x="66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48"/>
            <p:cNvSpPr/>
            <p:nvPr/>
          </p:nvSpPr>
          <p:spPr>
            <a:xfrm rot="702834">
              <a:off x="6986591" y="3104650"/>
              <a:ext cx="69683" cy="100429"/>
            </a:xfrm>
            <a:custGeom>
              <a:avLst/>
              <a:gdLst/>
              <a:ahLst/>
              <a:cxnLst/>
              <a:rect l="l" t="t" r="r" b="b"/>
              <a:pathLst>
                <a:path w="1140" h="1643" extrusionOk="0">
                  <a:moveTo>
                    <a:pt x="926" y="0"/>
                  </a:moveTo>
                  <a:cubicBezTo>
                    <a:pt x="744" y="0"/>
                    <a:pt x="660" y="264"/>
                    <a:pt x="575" y="404"/>
                  </a:cubicBezTo>
                  <a:cubicBezTo>
                    <a:pt x="399" y="710"/>
                    <a:pt x="221" y="1016"/>
                    <a:pt x="77" y="1354"/>
                  </a:cubicBezTo>
                  <a:cubicBezTo>
                    <a:pt x="0" y="1506"/>
                    <a:pt x="136" y="1643"/>
                    <a:pt x="267" y="1643"/>
                  </a:cubicBezTo>
                  <a:cubicBezTo>
                    <a:pt x="331" y="1643"/>
                    <a:pt x="394" y="1611"/>
                    <a:pt x="431" y="1532"/>
                  </a:cubicBezTo>
                  <a:cubicBezTo>
                    <a:pt x="640" y="1113"/>
                    <a:pt x="865" y="694"/>
                    <a:pt x="1091" y="291"/>
                  </a:cubicBezTo>
                  <a:cubicBezTo>
                    <a:pt x="1140" y="194"/>
                    <a:pt x="1107" y="65"/>
                    <a:pt x="1011" y="18"/>
                  </a:cubicBezTo>
                  <a:cubicBezTo>
                    <a:pt x="980" y="6"/>
                    <a:pt x="952" y="0"/>
                    <a:pt x="9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48"/>
            <p:cNvSpPr/>
            <p:nvPr/>
          </p:nvSpPr>
          <p:spPr>
            <a:xfrm rot="702834">
              <a:off x="6890528" y="3314134"/>
              <a:ext cx="102141" cy="29157"/>
            </a:xfrm>
            <a:custGeom>
              <a:avLst/>
              <a:gdLst/>
              <a:ahLst/>
              <a:cxnLst/>
              <a:rect l="l" t="t" r="r" b="b"/>
              <a:pathLst>
                <a:path w="1671" h="477" extrusionOk="0">
                  <a:moveTo>
                    <a:pt x="1345" y="1"/>
                  </a:moveTo>
                  <a:cubicBezTo>
                    <a:pt x="1325" y="1"/>
                    <a:pt x="1305" y="3"/>
                    <a:pt x="1285" y="8"/>
                  </a:cubicBezTo>
                  <a:cubicBezTo>
                    <a:pt x="930" y="40"/>
                    <a:pt x="593" y="40"/>
                    <a:pt x="254" y="89"/>
                  </a:cubicBezTo>
                  <a:cubicBezTo>
                    <a:pt x="1" y="89"/>
                    <a:pt x="27" y="476"/>
                    <a:pt x="272" y="476"/>
                  </a:cubicBezTo>
                  <a:cubicBezTo>
                    <a:pt x="276" y="476"/>
                    <a:pt x="281" y="476"/>
                    <a:pt x="286" y="476"/>
                  </a:cubicBezTo>
                  <a:cubicBezTo>
                    <a:pt x="657" y="444"/>
                    <a:pt x="1027" y="427"/>
                    <a:pt x="1398" y="411"/>
                  </a:cubicBezTo>
                  <a:cubicBezTo>
                    <a:pt x="1446" y="395"/>
                    <a:pt x="1495" y="379"/>
                    <a:pt x="1527" y="330"/>
                  </a:cubicBezTo>
                  <a:cubicBezTo>
                    <a:pt x="1671" y="172"/>
                    <a:pt x="1518" y="1"/>
                    <a:pt x="134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48"/>
            <p:cNvSpPr/>
            <p:nvPr/>
          </p:nvSpPr>
          <p:spPr>
            <a:xfrm rot="702834">
              <a:off x="7003952" y="3270517"/>
              <a:ext cx="99940" cy="30685"/>
            </a:xfrm>
            <a:custGeom>
              <a:avLst/>
              <a:gdLst/>
              <a:ahLst/>
              <a:cxnLst/>
              <a:rect l="l" t="t" r="r" b="b"/>
              <a:pathLst>
                <a:path w="1635" h="502" extrusionOk="0">
                  <a:moveTo>
                    <a:pt x="1383" y="1"/>
                  </a:moveTo>
                  <a:cubicBezTo>
                    <a:pt x="1377" y="1"/>
                    <a:pt x="1371" y="1"/>
                    <a:pt x="1366" y="2"/>
                  </a:cubicBezTo>
                  <a:cubicBezTo>
                    <a:pt x="995" y="17"/>
                    <a:pt x="625" y="66"/>
                    <a:pt x="254" y="98"/>
                  </a:cubicBezTo>
                  <a:cubicBezTo>
                    <a:pt x="206" y="98"/>
                    <a:pt x="157" y="130"/>
                    <a:pt x="109" y="163"/>
                  </a:cubicBezTo>
                  <a:cubicBezTo>
                    <a:pt x="0" y="287"/>
                    <a:pt x="102" y="501"/>
                    <a:pt x="254" y="501"/>
                  </a:cubicBezTo>
                  <a:cubicBezTo>
                    <a:pt x="259" y="501"/>
                    <a:pt x="265" y="501"/>
                    <a:pt x="271" y="500"/>
                  </a:cubicBezTo>
                  <a:cubicBezTo>
                    <a:pt x="593" y="468"/>
                    <a:pt x="915" y="453"/>
                    <a:pt x="1237" y="420"/>
                  </a:cubicBezTo>
                  <a:cubicBezTo>
                    <a:pt x="1334" y="404"/>
                    <a:pt x="1446" y="436"/>
                    <a:pt x="1527" y="339"/>
                  </a:cubicBezTo>
                  <a:cubicBezTo>
                    <a:pt x="1635" y="215"/>
                    <a:pt x="1534" y="1"/>
                    <a:pt x="138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48"/>
            <p:cNvSpPr/>
            <p:nvPr/>
          </p:nvSpPr>
          <p:spPr>
            <a:xfrm rot="702834">
              <a:off x="7179483" y="2734189"/>
              <a:ext cx="38020" cy="109476"/>
            </a:xfrm>
            <a:custGeom>
              <a:avLst/>
              <a:gdLst/>
              <a:ahLst/>
              <a:cxnLst/>
              <a:rect l="l" t="t" r="r" b="b"/>
              <a:pathLst>
                <a:path w="622" h="1791" extrusionOk="0">
                  <a:moveTo>
                    <a:pt x="391" y="1"/>
                  </a:moveTo>
                  <a:cubicBezTo>
                    <a:pt x="344" y="1"/>
                    <a:pt x="296" y="20"/>
                    <a:pt x="258" y="67"/>
                  </a:cubicBezTo>
                  <a:cubicBezTo>
                    <a:pt x="177" y="211"/>
                    <a:pt x="226" y="228"/>
                    <a:pt x="194" y="325"/>
                  </a:cubicBezTo>
                  <a:cubicBezTo>
                    <a:pt x="129" y="776"/>
                    <a:pt x="16" y="1210"/>
                    <a:pt x="0" y="1646"/>
                  </a:cubicBezTo>
                  <a:cubicBezTo>
                    <a:pt x="8" y="1742"/>
                    <a:pt x="85" y="1790"/>
                    <a:pt x="163" y="1790"/>
                  </a:cubicBezTo>
                  <a:cubicBezTo>
                    <a:pt x="241" y="1790"/>
                    <a:pt x="322" y="1742"/>
                    <a:pt x="338" y="1646"/>
                  </a:cubicBezTo>
                  <a:cubicBezTo>
                    <a:pt x="402" y="1227"/>
                    <a:pt x="531" y="501"/>
                    <a:pt x="564" y="244"/>
                  </a:cubicBezTo>
                  <a:cubicBezTo>
                    <a:pt x="621" y="118"/>
                    <a:pt x="508" y="1"/>
                    <a:pt x="39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48"/>
            <p:cNvSpPr/>
            <p:nvPr/>
          </p:nvSpPr>
          <p:spPr>
            <a:xfrm rot="702834">
              <a:off x="7285145" y="2738997"/>
              <a:ext cx="28057" cy="54524"/>
            </a:xfrm>
            <a:custGeom>
              <a:avLst/>
              <a:gdLst/>
              <a:ahLst/>
              <a:cxnLst/>
              <a:rect l="l" t="t" r="r" b="b"/>
              <a:pathLst>
                <a:path w="459" h="892" extrusionOk="0">
                  <a:moveTo>
                    <a:pt x="254" y="1"/>
                  </a:moveTo>
                  <a:cubicBezTo>
                    <a:pt x="152" y="1"/>
                    <a:pt x="46" y="80"/>
                    <a:pt x="55" y="201"/>
                  </a:cubicBezTo>
                  <a:lnTo>
                    <a:pt x="55" y="201"/>
                  </a:lnTo>
                  <a:cubicBezTo>
                    <a:pt x="44" y="214"/>
                    <a:pt x="1" y="710"/>
                    <a:pt x="72" y="782"/>
                  </a:cubicBezTo>
                  <a:cubicBezTo>
                    <a:pt x="104" y="858"/>
                    <a:pt x="171" y="892"/>
                    <a:pt x="238" y="892"/>
                  </a:cubicBezTo>
                  <a:cubicBezTo>
                    <a:pt x="342" y="892"/>
                    <a:pt x="446" y="812"/>
                    <a:pt x="426" y="685"/>
                  </a:cubicBezTo>
                  <a:cubicBezTo>
                    <a:pt x="394" y="492"/>
                    <a:pt x="459" y="283"/>
                    <a:pt x="411" y="105"/>
                  </a:cubicBezTo>
                  <a:cubicBezTo>
                    <a:pt x="380" y="32"/>
                    <a:pt x="318" y="1"/>
                    <a:pt x="25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48"/>
            <p:cNvSpPr/>
            <p:nvPr/>
          </p:nvSpPr>
          <p:spPr>
            <a:xfrm rot="702834">
              <a:off x="7195913" y="2884190"/>
              <a:ext cx="83375" cy="27201"/>
            </a:xfrm>
            <a:custGeom>
              <a:avLst/>
              <a:gdLst/>
              <a:ahLst/>
              <a:cxnLst/>
              <a:rect l="l" t="t" r="r" b="b"/>
              <a:pathLst>
                <a:path w="1364" h="445" extrusionOk="0">
                  <a:moveTo>
                    <a:pt x="499" y="0"/>
                  </a:moveTo>
                  <a:cubicBezTo>
                    <a:pt x="396" y="0"/>
                    <a:pt x="296" y="7"/>
                    <a:pt x="204" y="35"/>
                  </a:cubicBezTo>
                  <a:cubicBezTo>
                    <a:pt x="0" y="113"/>
                    <a:pt x="88" y="422"/>
                    <a:pt x="286" y="422"/>
                  </a:cubicBezTo>
                  <a:cubicBezTo>
                    <a:pt x="291" y="422"/>
                    <a:pt x="296" y="422"/>
                    <a:pt x="301" y="422"/>
                  </a:cubicBezTo>
                  <a:cubicBezTo>
                    <a:pt x="454" y="413"/>
                    <a:pt x="615" y="405"/>
                    <a:pt x="758" y="405"/>
                  </a:cubicBezTo>
                  <a:cubicBezTo>
                    <a:pt x="901" y="405"/>
                    <a:pt x="1026" y="413"/>
                    <a:pt x="1106" y="437"/>
                  </a:cubicBezTo>
                  <a:cubicBezTo>
                    <a:pt x="1123" y="442"/>
                    <a:pt x="1141" y="444"/>
                    <a:pt x="1158" y="444"/>
                  </a:cubicBezTo>
                  <a:cubicBezTo>
                    <a:pt x="1256" y="444"/>
                    <a:pt x="1348" y="372"/>
                    <a:pt x="1348" y="276"/>
                  </a:cubicBezTo>
                  <a:cubicBezTo>
                    <a:pt x="1364" y="35"/>
                    <a:pt x="1059" y="18"/>
                    <a:pt x="897" y="3"/>
                  </a:cubicBezTo>
                  <a:cubicBezTo>
                    <a:pt x="862" y="5"/>
                    <a:pt x="826" y="6"/>
                    <a:pt x="790" y="6"/>
                  </a:cubicBezTo>
                  <a:cubicBezTo>
                    <a:pt x="694" y="6"/>
                    <a:pt x="596" y="0"/>
                    <a:pt x="49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48"/>
            <p:cNvSpPr/>
            <p:nvPr/>
          </p:nvSpPr>
          <p:spPr>
            <a:xfrm rot="702834">
              <a:off x="7277335" y="2854659"/>
              <a:ext cx="90649" cy="35636"/>
            </a:xfrm>
            <a:custGeom>
              <a:avLst/>
              <a:gdLst/>
              <a:ahLst/>
              <a:cxnLst/>
              <a:rect l="l" t="t" r="r" b="b"/>
              <a:pathLst>
                <a:path w="1483" h="583" extrusionOk="0">
                  <a:moveTo>
                    <a:pt x="231" y="0"/>
                  </a:moveTo>
                  <a:cubicBezTo>
                    <a:pt x="219" y="0"/>
                    <a:pt x="206" y="1"/>
                    <a:pt x="194" y="2"/>
                  </a:cubicBezTo>
                  <a:cubicBezTo>
                    <a:pt x="1" y="34"/>
                    <a:pt x="1" y="373"/>
                    <a:pt x="194" y="405"/>
                  </a:cubicBezTo>
                  <a:cubicBezTo>
                    <a:pt x="467" y="485"/>
                    <a:pt x="757" y="518"/>
                    <a:pt x="1031" y="550"/>
                  </a:cubicBezTo>
                  <a:cubicBezTo>
                    <a:pt x="1101" y="560"/>
                    <a:pt x="1171" y="582"/>
                    <a:pt x="1233" y="582"/>
                  </a:cubicBezTo>
                  <a:cubicBezTo>
                    <a:pt x="1271" y="582"/>
                    <a:pt x="1306" y="574"/>
                    <a:pt x="1337" y="550"/>
                  </a:cubicBezTo>
                  <a:cubicBezTo>
                    <a:pt x="1482" y="453"/>
                    <a:pt x="1433" y="212"/>
                    <a:pt x="1272" y="180"/>
                  </a:cubicBezTo>
                  <a:cubicBezTo>
                    <a:pt x="1064" y="131"/>
                    <a:pt x="838" y="131"/>
                    <a:pt x="613" y="83"/>
                  </a:cubicBezTo>
                  <a:cubicBezTo>
                    <a:pt x="480" y="68"/>
                    <a:pt x="361" y="0"/>
                    <a:pt x="23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43" name="Google Shape;1543;p48"/>
          <p:cNvGrpSpPr/>
          <p:nvPr/>
        </p:nvGrpSpPr>
        <p:grpSpPr>
          <a:xfrm flipH="1">
            <a:off x="8546595" y="1460790"/>
            <a:ext cx="739152" cy="1458295"/>
            <a:chOff x="1467300" y="2244575"/>
            <a:chExt cx="363875" cy="717900"/>
          </a:xfrm>
        </p:grpSpPr>
        <p:sp>
          <p:nvSpPr>
            <p:cNvPr id="1544" name="Google Shape;1544;p48"/>
            <p:cNvSpPr/>
            <p:nvPr/>
          </p:nvSpPr>
          <p:spPr>
            <a:xfrm>
              <a:off x="1572275" y="2250325"/>
              <a:ext cx="69100" cy="138175"/>
            </a:xfrm>
            <a:custGeom>
              <a:avLst/>
              <a:gdLst/>
              <a:ahLst/>
              <a:cxnLst/>
              <a:rect l="l" t="t" r="r" b="b"/>
              <a:pathLst>
                <a:path w="2764" h="5527" extrusionOk="0">
                  <a:moveTo>
                    <a:pt x="1956" y="1227"/>
                  </a:moveTo>
                  <a:lnTo>
                    <a:pt x="1956" y="1227"/>
                  </a:lnTo>
                  <a:cubicBezTo>
                    <a:pt x="1929" y="1624"/>
                    <a:pt x="1929" y="2046"/>
                    <a:pt x="2008" y="2442"/>
                  </a:cubicBezTo>
                  <a:cubicBezTo>
                    <a:pt x="2061" y="2865"/>
                    <a:pt x="2061" y="3288"/>
                    <a:pt x="2035" y="3710"/>
                  </a:cubicBezTo>
                  <a:lnTo>
                    <a:pt x="2008" y="3710"/>
                  </a:lnTo>
                  <a:cubicBezTo>
                    <a:pt x="1982" y="4107"/>
                    <a:pt x="1797" y="4503"/>
                    <a:pt x="1507" y="4820"/>
                  </a:cubicBezTo>
                  <a:cubicBezTo>
                    <a:pt x="1216" y="4952"/>
                    <a:pt x="1216" y="5031"/>
                    <a:pt x="1057" y="5057"/>
                  </a:cubicBezTo>
                  <a:lnTo>
                    <a:pt x="1005" y="5057"/>
                  </a:lnTo>
                  <a:cubicBezTo>
                    <a:pt x="899" y="4978"/>
                    <a:pt x="793" y="4873"/>
                    <a:pt x="688" y="4767"/>
                  </a:cubicBezTo>
                  <a:lnTo>
                    <a:pt x="688" y="4740"/>
                  </a:lnTo>
                  <a:cubicBezTo>
                    <a:pt x="556" y="4344"/>
                    <a:pt x="635" y="4186"/>
                    <a:pt x="793" y="3657"/>
                  </a:cubicBezTo>
                  <a:cubicBezTo>
                    <a:pt x="1031" y="3156"/>
                    <a:pt x="1190" y="2627"/>
                    <a:pt x="1533" y="2020"/>
                  </a:cubicBezTo>
                  <a:cubicBezTo>
                    <a:pt x="1639" y="1756"/>
                    <a:pt x="1797" y="1492"/>
                    <a:pt x="1956" y="1227"/>
                  </a:cubicBezTo>
                  <a:close/>
                  <a:moveTo>
                    <a:pt x="2421" y="1"/>
                  </a:moveTo>
                  <a:cubicBezTo>
                    <a:pt x="2391" y="1"/>
                    <a:pt x="2360" y="4"/>
                    <a:pt x="2325" y="12"/>
                  </a:cubicBezTo>
                  <a:cubicBezTo>
                    <a:pt x="2273" y="39"/>
                    <a:pt x="2220" y="65"/>
                    <a:pt x="2167" y="92"/>
                  </a:cubicBezTo>
                  <a:cubicBezTo>
                    <a:pt x="2088" y="92"/>
                    <a:pt x="2008" y="144"/>
                    <a:pt x="1982" y="197"/>
                  </a:cubicBezTo>
                  <a:cubicBezTo>
                    <a:pt x="1374" y="1148"/>
                    <a:pt x="873" y="2152"/>
                    <a:pt x="450" y="3182"/>
                  </a:cubicBezTo>
                  <a:cubicBezTo>
                    <a:pt x="265" y="3499"/>
                    <a:pt x="1" y="4291"/>
                    <a:pt x="186" y="4793"/>
                  </a:cubicBezTo>
                  <a:cubicBezTo>
                    <a:pt x="318" y="5110"/>
                    <a:pt x="556" y="5374"/>
                    <a:pt x="873" y="5506"/>
                  </a:cubicBezTo>
                  <a:cubicBezTo>
                    <a:pt x="939" y="5520"/>
                    <a:pt x="1005" y="5526"/>
                    <a:pt x="1069" y="5526"/>
                  </a:cubicBezTo>
                  <a:cubicBezTo>
                    <a:pt x="1264" y="5526"/>
                    <a:pt x="1447" y="5467"/>
                    <a:pt x="1586" y="5348"/>
                  </a:cubicBezTo>
                  <a:cubicBezTo>
                    <a:pt x="1771" y="5295"/>
                    <a:pt x="1956" y="5163"/>
                    <a:pt x="2061" y="5005"/>
                  </a:cubicBezTo>
                  <a:cubicBezTo>
                    <a:pt x="2325" y="4714"/>
                    <a:pt x="2510" y="4344"/>
                    <a:pt x="2590" y="3974"/>
                  </a:cubicBezTo>
                  <a:cubicBezTo>
                    <a:pt x="2669" y="3499"/>
                    <a:pt x="2695" y="3024"/>
                    <a:pt x="2642" y="2548"/>
                  </a:cubicBezTo>
                  <a:cubicBezTo>
                    <a:pt x="2537" y="1888"/>
                    <a:pt x="2537" y="1201"/>
                    <a:pt x="2669" y="541"/>
                  </a:cubicBezTo>
                  <a:cubicBezTo>
                    <a:pt x="2764" y="303"/>
                    <a:pt x="2688" y="1"/>
                    <a:pt x="24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48"/>
            <p:cNvSpPr/>
            <p:nvPr/>
          </p:nvSpPr>
          <p:spPr>
            <a:xfrm>
              <a:off x="1594075" y="2495950"/>
              <a:ext cx="89175" cy="175350"/>
            </a:xfrm>
            <a:custGeom>
              <a:avLst/>
              <a:gdLst/>
              <a:ahLst/>
              <a:cxnLst/>
              <a:rect l="l" t="t" r="r" b="b"/>
              <a:pathLst>
                <a:path w="3567" h="7014" extrusionOk="0">
                  <a:moveTo>
                    <a:pt x="2668" y="1334"/>
                  </a:moveTo>
                  <a:lnTo>
                    <a:pt x="2668" y="1334"/>
                  </a:lnTo>
                  <a:cubicBezTo>
                    <a:pt x="2510" y="2153"/>
                    <a:pt x="2404" y="2945"/>
                    <a:pt x="2378" y="3764"/>
                  </a:cubicBezTo>
                  <a:cubicBezTo>
                    <a:pt x="2325" y="4266"/>
                    <a:pt x="2246" y="4742"/>
                    <a:pt x="2140" y="5217"/>
                  </a:cubicBezTo>
                  <a:cubicBezTo>
                    <a:pt x="2061" y="5534"/>
                    <a:pt x="1929" y="5825"/>
                    <a:pt x="1770" y="6089"/>
                  </a:cubicBezTo>
                  <a:cubicBezTo>
                    <a:pt x="1665" y="6194"/>
                    <a:pt x="1559" y="6274"/>
                    <a:pt x="1453" y="6326"/>
                  </a:cubicBezTo>
                  <a:cubicBezTo>
                    <a:pt x="1408" y="6339"/>
                    <a:pt x="1362" y="6345"/>
                    <a:pt x="1317" y="6345"/>
                  </a:cubicBezTo>
                  <a:cubicBezTo>
                    <a:pt x="1078" y="6345"/>
                    <a:pt x="868" y="6175"/>
                    <a:pt x="846" y="5930"/>
                  </a:cubicBezTo>
                  <a:cubicBezTo>
                    <a:pt x="899" y="5191"/>
                    <a:pt x="1031" y="4504"/>
                    <a:pt x="1268" y="3817"/>
                  </a:cubicBezTo>
                  <a:cubicBezTo>
                    <a:pt x="1638" y="2945"/>
                    <a:pt x="2114" y="2100"/>
                    <a:pt x="2668" y="1334"/>
                  </a:cubicBezTo>
                  <a:close/>
                  <a:moveTo>
                    <a:pt x="3235" y="1"/>
                  </a:moveTo>
                  <a:cubicBezTo>
                    <a:pt x="3106" y="1"/>
                    <a:pt x="2985" y="77"/>
                    <a:pt x="2933" y="198"/>
                  </a:cubicBezTo>
                  <a:cubicBezTo>
                    <a:pt x="2911" y="194"/>
                    <a:pt x="2889" y="192"/>
                    <a:pt x="2867" y="192"/>
                  </a:cubicBezTo>
                  <a:cubicBezTo>
                    <a:pt x="2759" y="192"/>
                    <a:pt x="2660" y="247"/>
                    <a:pt x="2616" y="357"/>
                  </a:cubicBezTo>
                  <a:cubicBezTo>
                    <a:pt x="1427" y="2153"/>
                    <a:pt x="582" y="3104"/>
                    <a:pt x="238" y="4926"/>
                  </a:cubicBezTo>
                  <a:cubicBezTo>
                    <a:pt x="159" y="5428"/>
                    <a:pt x="1" y="5957"/>
                    <a:pt x="238" y="6406"/>
                  </a:cubicBezTo>
                  <a:cubicBezTo>
                    <a:pt x="475" y="6805"/>
                    <a:pt x="893" y="7014"/>
                    <a:pt x="1313" y="7014"/>
                  </a:cubicBezTo>
                  <a:cubicBezTo>
                    <a:pt x="1644" y="7014"/>
                    <a:pt x="1975" y="6884"/>
                    <a:pt x="2219" y="6617"/>
                  </a:cubicBezTo>
                  <a:cubicBezTo>
                    <a:pt x="2933" y="5825"/>
                    <a:pt x="3038" y="4451"/>
                    <a:pt x="3117" y="3738"/>
                  </a:cubicBezTo>
                  <a:cubicBezTo>
                    <a:pt x="3144" y="2945"/>
                    <a:pt x="3223" y="2179"/>
                    <a:pt x="3355" y="1413"/>
                  </a:cubicBezTo>
                  <a:cubicBezTo>
                    <a:pt x="3434" y="1017"/>
                    <a:pt x="3540" y="647"/>
                    <a:pt x="3567" y="251"/>
                  </a:cubicBezTo>
                  <a:cubicBezTo>
                    <a:pt x="3567" y="172"/>
                    <a:pt x="3514" y="93"/>
                    <a:pt x="3461" y="66"/>
                  </a:cubicBezTo>
                  <a:lnTo>
                    <a:pt x="3434" y="66"/>
                  </a:lnTo>
                  <a:cubicBezTo>
                    <a:pt x="3371" y="21"/>
                    <a:pt x="3302" y="1"/>
                    <a:pt x="32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48"/>
            <p:cNvSpPr/>
            <p:nvPr/>
          </p:nvSpPr>
          <p:spPr>
            <a:xfrm>
              <a:off x="1760475" y="2244575"/>
              <a:ext cx="70700" cy="145425"/>
            </a:xfrm>
            <a:custGeom>
              <a:avLst/>
              <a:gdLst/>
              <a:ahLst/>
              <a:cxnLst/>
              <a:rect l="l" t="t" r="r" b="b"/>
              <a:pathLst>
                <a:path w="2828" h="5817" extrusionOk="0">
                  <a:moveTo>
                    <a:pt x="1956" y="1220"/>
                  </a:moveTo>
                  <a:lnTo>
                    <a:pt x="1956" y="1220"/>
                  </a:lnTo>
                  <a:cubicBezTo>
                    <a:pt x="1903" y="1774"/>
                    <a:pt x="1903" y="2355"/>
                    <a:pt x="1850" y="2937"/>
                  </a:cubicBezTo>
                  <a:cubicBezTo>
                    <a:pt x="1771" y="3465"/>
                    <a:pt x="1665" y="3967"/>
                    <a:pt x="1559" y="4495"/>
                  </a:cubicBezTo>
                  <a:cubicBezTo>
                    <a:pt x="1507" y="4680"/>
                    <a:pt x="1401" y="4865"/>
                    <a:pt x="1269" y="5023"/>
                  </a:cubicBezTo>
                  <a:cubicBezTo>
                    <a:pt x="1112" y="5201"/>
                    <a:pt x="988" y="5263"/>
                    <a:pt x="893" y="5263"/>
                  </a:cubicBezTo>
                  <a:cubicBezTo>
                    <a:pt x="747" y="5263"/>
                    <a:pt x="667" y="5119"/>
                    <a:pt x="635" y="5023"/>
                  </a:cubicBezTo>
                  <a:cubicBezTo>
                    <a:pt x="503" y="3703"/>
                    <a:pt x="1058" y="2857"/>
                    <a:pt x="1744" y="1589"/>
                  </a:cubicBezTo>
                  <a:lnTo>
                    <a:pt x="1956" y="1220"/>
                  </a:lnTo>
                  <a:close/>
                  <a:moveTo>
                    <a:pt x="2461" y="1"/>
                  </a:moveTo>
                  <a:cubicBezTo>
                    <a:pt x="2377" y="1"/>
                    <a:pt x="2291" y="27"/>
                    <a:pt x="2220" y="84"/>
                  </a:cubicBezTo>
                  <a:cubicBezTo>
                    <a:pt x="2141" y="189"/>
                    <a:pt x="2114" y="295"/>
                    <a:pt x="2088" y="427"/>
                  </a:cubicBezTo>
                  <a:cubicBezTo>
                    <a:pt x="2038" y="397"/>
                    <a:pt x="1985" y="383"/>
                    <a:pt x="1934" y="383"/>
                  </a:cubicBezTo>
                  <a:cubicBezTo>
                    <a:pt x="1848" y="383"/>
                    <a:pt x="1767" y="424"/>
                    <a:pt x="1718" y="506"/>
                  </a:cubicBezTo>
                  <a:cubicBezTo>
                    <a:pt x="1084" y="1722"/>
                    <a:pt x="159" y="2937"/>
                    <a:pt x="54" y="4337"/>
                  </a:cubicBezTo>
                  <a:cubicBezTo>
                    <a:pt x="54" y="4680"/>
                    <a:pt x="1" y="5076"/>
                    <a:pt x="186" y="5393"/>
                  </a:cubicBezTo>
                  <a:cubicBezTo>
                    <a:pt x="353" y="5691"/>
                    <a:pt x="622" y="5817"/>
                    <a:pt x="903" y="5817"/>
                  </a:cubicBezTo>
                  <a:cubicBezTo>
                    <a:pt x="1245" y="5817"/>
                    <a:pt x="1606" y="5630"/>
                    <a:pt x="1824" y="5340"/>
                  </a:cubicBezTo>
                  <a:cubicBezTo>
                    <a:pt x="2061" y="5023"/>
                    <a:pt x="2220" y="4653"/>
                    <a:pt x="2299" y="4257"/>
                  </a:cubicBezTo>
                  <a:cubicBezTo>
                    <a:pt x="2510" y="3359"/>
                    <a:pt x="2616" y="2435"/>
                    <a:pt x="2616" y="1510"/>
                  </a:cubicBezTo>
                  <a:cubicBezTo>
                    <a:pt x="2642" y="1140"/>
                    <a:pt x="2722" y="771"/>
                    <a:pt x="2801" y="401"/>
                  </a:cubicBezTo>
                  <a:cubicBezTo>
                    <a:pt x="2827" y="295"/>
                    <a:pt x="2801" y="163"/>
                    <a:pt x="2695" y="84"/>
                  </a:cubicBezTo>
                  <a:lnTo>
                    <a:pt x="2669" y="57"/>
                  </a:lnTo>
                  <a:cubicBezTo>
                    <a:pt x="2608" y="21"/>
                    <a:pt x="2535" y="1"/>
                    <a:pt x="246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48"/>
            <p:cNvSpPr/>
            <p:nvPr/>
          </p:nvSpPr>
          <p:spPr>
            <a:xfrm>
              <a:off x="1469275" y="2446300"/>
              <a:ext cx="70675" cy="129325"/>
            </a:xfrm>
            <a:custGeom>
              <a:avLst/>
              <a:gdLst/>
              <a:ahLst/>
              <a:cxnLst/>
              <a:rect l="l" t="t" r="r" b="b"/>
              <a:pathLst>
                <a:path w="2827" h="5173" extrusionOk="0">
                  <a:moveTo>
                    <a:pt x="2061" y="1233"/>
                  </a:moveTo>
                  <a:lnTo>
                    <a:pt x="2061" y="1233"/>
                  </a:lnTo>
                  <a:cubicBezTo>
                    <a:pt x="2008" y="1445"/>
                    <a:pt x="1981" y="1630"/>
                    <a:pt x="1929" y="1762"/>
                  </a:cubicBezTo>
                  <a:cubicBezTo>
                    <a:pt x="1744" y="2924"/>
                    <a:pt x="1268" y="4456"/>
                    <a:pt x="687" y="4641"/>
                  </a:cubicBezTo>
                  <a:lnTo>
                    <a:pt x="687" y="4614"/>
                  </a:lnTo>
                  <a:cubicBezTo>
                    <a:pt x="687" y="4614"/>
                    <a:pt x="661" y="4588"/>
                    <a:pt x="661" y="4588"/>
                  </a:cubicBezTo>
                  <a:cubicBezTo>
                    <a:pt x="423" y="3928"/>
                    <a:pt x="1004" y="3135"/>
                    <a:pt x="1453" y="2237"/>
                  </a:cubicBezTo>
                  <a:cubicBezTo>
                    <a:pt x="1638" y="1894"/>
                    <a:pt x="1849" y="1577"/>
                    <a:pt x="2061" y="1233"/>
                  </a:cubicBezTo>
                  <a:close/>
                  <a:moveTo>
                    <a:pt x="2329" y="0"/>
                  </a:moveTo>
                  <a:cubicBezTo>
                    <a:pt x="2243" y="0"/>
                    <a:pt x="2163" y="41"/>
                    <a:pt x="2113" y="124"/>
                  </a:cubicBezTo>
                  <a:cubicBezTo>
                    <a:pt x="1321" y="1392"/>
                    <a:pt x="397" y="2686"/>
                    <a:pt x="27" y="4139"/>
                  </a:cubicBezTo>
                  <a:cubicBezTo>
                    <a:pt x="0" y="4509"/>
                    <a:pt x="132" y="4879"/>
                    <a:pt x="423" y="5116"/>
                  </a:cubicBezTo>
                  <a:cubicBezTo>
                    <a:pt x="495" y="5155"/>
                    <a:pt x="571" y="5172"/>
                    <a:pt x="649" y="5172"/>
                  </a:cubicBezTo>
                  <a:cubicBezTo>
                    <a:pt x="888" y="5172"/>
                    <a:pt x="1142" y="5018"/>
                    <a:pt x="1321" y="4879"/>
                  </a:cubicBezTo>
                  <a:cubicBezTo>
                    <a:pt x="1929" y="4271"/>
                    <a:pt x="2193" y="3399"/>
                    <a:pt x="2351" y="2581"/>
                  </a:cubicBezTo>
                  <a:cubicBezTo>
                    <a:pt x="2483" y="1920"/>
                    <a:pt x="2668" y="1286"/>
                    <a:pt x="2774" y="626"/>
                  </a:cubicBezTo>
                  <a:cubicBezTo>
                    <a:pt x="2747" y="415"/>
                    <a:pt x="2827" y="124"/>
                    <a:pt x="2562" y="45"/>
                  </a:cubicBezTo>
                  <a:lnTo>
                    <a:pt x="2562" y="71"/>
                  </a:lnTo>
                  <a:cubicBezTo>
                    <a:pt x="2536" y="45"/>
                    <a:pt x="2510" y="45"/>
                    <a:pt x="2483" y="45"/>
                  </a:cubicBezTo>
                  <a:cubicBezTo>
                    <a:pt x="2434" y="15"/>
                    <a:pt x="2380" y="0"/>
                    <a:pt x="232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48"/>
            <p:cNvSpPr/>
            <p:nvPr/>
          </p:nvSpPr>
          <p:spPr>
            <a:xfrm>
              <a:off x="1467300" y="2671875"/>
              <a:ext cx="66050" cy="155650"/>
            </a:xfrm>
            <a:custGeom>
              <a:avLst/>
              <a:gdLst/>
              <a:ahLst/>
              <a:cxnLst/>
              <a:rect l="l" t="t" r="r" b="b"/>
              <a:pathLst>
                <a:path w="2642" h="6226" extrusionOk="0">
                  <a:moveTo>
                    <a:pt x="1955" y="1587"/>
                  </a:moveTo>
                  <a:lnTo>
                    <a:pt x="1955" y="1587"/>
                  </a:lnTo>
                  <a:cubicBezTo>
                    <a:pt x="1902" y="2670"/>
                    <a:pt x="1717" y="3753"/>
                    <a:pt x="1453" y="4810"/>
                  </a:cubicBezTo>
                  <a:cubicBezTo>
                    <a:pt x="1268" y="5470"/>
                    <a:pt x="1215" y="5550"/>
                    <a:pt x="898" y="5655"/>
                  </a:cubicBezTo>
                  <a:lnTo>
                    <a:pt x="872" y="5655"/>
                  </a:lnTo>
                  <a:cubicBezTo>
                    <a:pt x="687" y="5602"/>
                    <a:pt x="634" y="5523"/>
                    <a:pt x="713" y="5074"/>
                  </a:cubicBezTo>
                  <a:cubicBezTo>
                    <a:pt x="977" y="3859"/>
                    <a:pt x="1400" y="2697"/>
                    <a:pt x="1955" y="1587"/>
                  </a:cubicBezTo>
                  <a:close/>
                  <a:moveTo>
                    <a:pt x="2318" y="0"/>
                  </a:moveTo>
                  <a:cubicBezTo>
                    <a:pt x="2225" y="0"/>
                    <a:pt x="2130" y="42"/>
                    <a:pt x="2060" y="135"/>
                  </a:cubicBezTo>
                  <a:cubicBezTo>
                    <a:pt x="1374" y="1297"/>
                    <a:pt x="819" y="2538"/>
                    <a:pt x="423" y="3833"/>
                  </a:cubicBezTo>
                  <a:cubicBezTo>
                    <a:pt x="291" y="4440"/>
                    <a:pt x="0" y="5074"/>
                    <a:pt x="132" y="5682"/>
                  </a:cubicBezTo>
                  <a:cubicBezTo>
                    <a:pt x="266" y="6033"/>
                    <a:pt x="590" y="6225"/>
                    <a:pt x="918" y="6225"/>
                  </a:cubicBezTo>
                  <a:cubicBezTo>
                    <a:pt x="1107" y="6225"/>
                    <a:pt x="1298" y="6161"/>
                    <a:pt x="1453" y="6025"/>
                  </a:cubicBezTo>
                  <a:cubicBezTo>
                    <a:pt x="1955" y="5629"/>
                    <a:pt x="2034" y="4942"/>
                    <a:pt x="2192" y="4361"/>
                  </a:cubicBezTo>
                  <a:cubicBezTo>
                    <a:pt x="2430" y="3278"/>
                    <a:pt x="2562" y="2169"/>
                    <a:pt x="2615" y="1059"/>
                  </a:cubicBezTo>
                  <a:cubicBezTo>
                    <a:pt x="2641" y="927"/>
                    <a:pt x="2641" y="769"/>
                    <a:pt x="2615" y="610"/>
                  </a:cubicBezTo>
                  <a:cubicBezTo>
                    <a:pt x="2615" y="610"/>
                    <a:pt x="2615" y="584"/>
                    <a:pt x="2615" y="584"/>
                  </a:cubicBezTo>
                  <a:cubicBezTo>
                    <a:pt x="2641" y="504"/>
                    <a:pt x="2641" y="425"/>
                    <a:pt x="2615" y="320"/>
                  </a:cubicBezTo>
                  <a:cubicBezTo>
                    <a:pt x="2641" y="293"/>
                    <a:pt x="2641" y="240"/>
                    <a:pt x="2615" y="187"/>
                  </a:cubicBezTo>
                  <a:cubicBezTo>
                    <a:pt x="2556" y="69"/>
                    <a:pt x="2438" y="0"/>
                    <a:pt x="23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48"/>
            <p:cNvSpPr/>
            <p:nvPr/>
          </p:nvSpPr>
          <p:spPr>
            <a:xfrm>
              <a:off x="1554200" y="2810300"/>
              <a:ext cx="83475" cy="152175"/>
            </a:xfrm>
            <a:custGeom>
              <a:avLst/>
              <a:gdLst/>
              <a:ahLst/>
              <a:cxnLst/>
              <a:rect l="l" t="t" r="r" b="b"/>
              <a:pathLst>
                <a:path w="3339" h="6087" extrusionOk="0">
                  <a:moveTo>
                    <a:pt x="2652" y="1122"/>
                  </a:moveTo>
                  <a:cubicBezTo>
                    <a:pt x="2601" y="1452"/>
                    <a:pt x="2551" y="1757"/>
                    <a:pt x="2570" y="1757"/>
                  </a:cubicBezTo>
                  <a:cubicBezTo>
                    <a:pt x="2571" y="1757"/>
                    <a:pt x="2572" y="1757"/>
                    <a:pt x="2573" y="1756"/>
                  </a:cubicBezTo>
                  <a:lnTo>
                    <a:pt x="2573" y="1756"/>
                  </a:lnTo>
                  <a:cubicBezTo>
                    <a:pt x="2300" y="3419"/>
                    <a:pt x="1770" y="5480"/>
                    <a:pt x="1027" y="5480"/>
                  </a:cubicBezTo>
                  <a:cubicBezTo>
                    <a:pt x="980" y="5480"/>
                    <a:pt x="932" y="5471"/>
                    <a:pt x="882" y="5454"/>
                  </a:cubicBezTo>
                  <a:cubicBezTo>
                    <a:pt x="539" y="5243"/>
                    <a:pt x="698" y="4582"/>
                    <a:pt x="1094" y="3763"/>
                  </a:cubicBezTo>
                  <a:cubicBezTo>
                    <a:pt x="1543" y="2839"/>
                    <a:pt x="2045" y="1967"/>
                    <a:pt x="2652" y="1122"/>
                  </a:cubicBezTo>
                  <a:close/>
                  <a:moveTo>
                    <a:pt x="3019" y="0"/>
                  </a:moveTo>
                  <a:cubicBezTo>
                    <a:pt x="2917" y="0"/>
                    <a:pt x="2819" y="41"/>
                    <a:pt x="2758" y="118"/>
                  </a:cubicBezTo>
                  <a:lnTo>
                    <a:pt x="2758" y="171"/>
                  </a:lnTo>
                  <a:cubicBezTo>
                    <a:pt x="2652" y="171"/>
                    <a:pt x="2547" y="224"/>
                    <a:pt x="2494" y="330"/>
                  </a:cubicBezTo>
                  <a:cubicBezTo>
                    <a:pt x="1780" y="1280"/>
                    <a:pt x="1147" y="2284"/>
                    <a:pt x="618" y="3341"/>
                  </a:cubicBezTo>
                  <a:cubicBezTo>
                    <a:pt x="328" y="3843"/>
                    <a:pt x="143" y="4424"/>
                    <a:pt x="64" y="5031"/>
                  </a:cubicBezTo>
                  <a:cubicBezTo>
                    <a:pt x="1" y="5617"/>
                    <a:pt x="484" y="6086"/>
                    <a:pt x="1016" y="6086"/>
                  </a:cubicBezTo>
                  <a:cubicBezTo>
                    <a:pt x="1156" y="6086"/>
                    <a:pt x="1299" y="6054"/>
                    <a:pt x="1437" y="5982"/>
                  </a:cubicBezTo>
                  <a:cubicBezTo>
                    <a:pt x="2203" y="5586"/>
                    <a:pt x="2388" y="4873"/>
                    <a:pt x="2626" y="4292"/>
                  </a:cubicBezTo>
                  <a:cubicBezTo>
                    <a:pt x="2943" y="3209"/>
                    <a:pt x="3154" y="2099"/>
                    <a:pt x="3260" y="990"/>
                  </a:cubicBezTo>
                  <a:cubicBezTo>
                    <a:pt x="3286" y="779"/>
                    <a:pt x="3286" y="567"/>
                    <a:pt x="3313" y="356"/>
                  </a:cubicBezTo>
                  <a:cubicBezTo>
                    <a:pt x="3339" y="250"/>
                    <a:pt x="3313" y="118"/>
                    <a:pt x="3233" y="39"/>
                  </a:cubicBezTo>
                  <a:lnTo>
                    <a:pt x="3233" y="65"/>
                  </a:lnTo>
                  <a:cubicBezTo>
                    <a:pt x="3167" y="21"/>
                    <a:pt x="3092" y="0"/>
                    <a:pt x="301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48"/>
            <p:cNvSpPr/>
            <p:nvPr/>
          </p:nvSpPr>
          <p:spPr>
            <a:xfrm>
              <a:off x="1743325" y="2451675"/>
              <a:ext cx="60775" cy="107500"/>
            </a:xfrm>
            <a:custGeom>
              <a:avLst/>
              <a:gdLst/>
              <a:ahLst/>
              <a:cxnLst/>
              <a:rect l="l" t="t" r="r" b="b"/>
              <a:pathLst>
                <a:path w="2431" h="4300" extrusionOk="0">
                  <a:moveTo>
                    <a:pt x="1770" y="992"/>
                  </a:moveTo>
                  <a:cubicBezTo>
                    <a:pt x="1770" y="1732"/>
                    <a:pt x="1638" y="2445"/>
                    <a:pt x="1374" y="3158"/>
                  </a:cubicBezTo>
                  <a:lnTo>
                    <a:pt x="1374" y="3132"/>
                  </a:lnTo>
                  <a:cubicBezTo>
                    <a:pt x="1295" y="3343"/>
                    <a:pt x="1189" y="3501"/>
                    <a:pt x="1057" y="3660"/>
                  </a:cubicBezTo>
                  <a:cubicBezTo>
                    <a:pt x="1004" y="3713"/>
                    <a:pt x="951" y="3739"/>
                    <a:pt x="898" y="3765"/>
                  </a:cubicBezTo>
                  <a:lnTo>
                    <a:pt x="845" y="3765"/>
                  </a:lnTo>
                  <a:cubicBezTo>
                    <a:pt x="396" y="3607"/>
                    <a:pt x="661" y="2920"/>
                    <a:pt x="951" y="2366"/>
                  </a:cubicBezTo>
                  <a:cubicBezTo>
                    <a:pt x="1189" y="1890"/>
                    <a:pt x="1479" y="1441"/>
                    <a:pt x="1770" y="992"/>
                  </a:cubicBezTo>
                  <a:close/>
                  <a:moveTo>
                    <a:pt x="2042" y="0"/>
                  </a:moveTo>
                  <a:cubicBezTo>
                    <a:pt x="1975" y="0"/>
                    <a:pt x="1907" y="21"/>
                    <a:pt x="1849" y="67"/>
                  </a:cubicBezTo>
                  <a:cubicBezTo>
                    <a:pt x="1770" y="67"/>
                    <a:pt x="1691" y="120"/>
                    <a:pt x="1664" y="200"/>
                  </a:cubicBezTo>
                  <a:cubicBezTo>
                    <a:pt x="1215" y="833"/>
                    <a:pt x="819" y="1494"/>
                    <a:pt x="449" y="2181"/>
                  </a:cubicBezTo>
                  <a:cubicBezTo>
                    <a:pt x="238" y="2603"/>
                    <a:pt x="0" y="3079"/>
                    <a:pt x="106" y="3581"/>
                  </a:cubicBezTo>
                  <a:cubicBezTo>
                    <a:pt x="155" y="3997"/>
                    <a:pt x="499" y="4300"/>
                    <a:pt x="885" y="4300"/>
                  </a:cubicBezTo>
                  <a:cubicBezTo>
                    <a:pt x="916" y="4300"/>
                    <a:pt x="947" y="4298"/>
                    <a:pt x="978" y="4294"/>
                  </a:cubicBezTo>
                  <a:cubicBezTo>
                    <a:pt x="2008" y="3950"/>
                    <a:pt x="2087" y="2682"/>
                    <a:pt x="2325" y="1811"/>
                  </a:cubicBezTo>
                  <a:cubicBezTo>
                    <a:pt x="2404" y="1441"/>
                    <a:pt x="2430" y="1071"/>
                    <a:pt x="2404" y="701"/>
                  </a:cubicBezTo>
                  <a:cubicBezTo>
                    <a:pt x="2404" y="596"/>
                    <a:pt x="2404" y="464"/>
                    <a:pt x="2378" y="358"/>
                  </a:cubicBezTo>
                  <a:cubicBezTo>
                    <a:pt x="2378" y="252"/>
                    <a:pt x="2351" y="147"/>
                    <a:pt x="2272" y="94"/>
                  </a:cubicBezTo>
                  <a:cubicBezTo>
                    <a:pt x="2213" y="35"/>
                    <a:pt x="2128" y="0"/>
                    <a:pt x="204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5" name="Google Shape;1499;p48"/>
          <p:cNvSpPr txBox="1">
            <a:spLocks/>
          </p:cNvSpPr>
          <p:nvPr/>
        </p:nvSpPr>
        <p:spPr>
          <a:xfrm>
            <a:off x="1838216" y="3695649"/>
            <a:ext cx="6017713" cy="1340327"/>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292100" algn="l" rtl="0">
              <a:lnSpc>
                <a:spcPct val="100000"/>
              </a:lnSpc>
              <a:spcBef>
                <a:spcPts val="0"/>
              </a:spcBef>
              <a:spcAft>
                <a:spcPts val="0"/>
              </a:spcAft>
              <a:buClr>
                <a:schemeClr val="dk1"/>
              </a:buClr>
              <a:buSzPts val="1000"/>
              <a:buFont typeface="Rubik"/>
              <a:buChar char="●"/>
              <a:defRPr sz="1400" b="0" i="0" u="none" strike="noStrike" cap="none">
                <a:solidFill>
                  <a:srgbClr val="434343"/>
                </a:solidFill>
                <a:latin typeface="Rubik"/>
                <a:ea typeface="Rubik"/>
                <a:cs typeface="Rubik"/>
                <a:sym typeface="Rubik"/>
              </a:defRPr>
            </a:lvl1pPr>
            <a:lvl2pPr marL="914400" marR="0" lvl="1" indent="-317500" algn="l" rtl="0">
              <a:lnSpc>
                <a:spcPct val="115000"/>
              </a:lnSpc>
              <a:spcBef>
                <a:spcPts val="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2pPr>
            <a:lvl3pPr marL="1371600" marR="0" lvl="2"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3pPr>
            <a:lvl4pPr marL="1828800" marR="0" lvl="3"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4pPr>
            <a:lvl5pPr marL="2286000" marR="0" lvl="4"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5pPr>
            <a:lvl6pPr marL="2743200" marR="0" lvl="5"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6pPr>
            <a:lvl7pPr marL="3200400" marR="0" lvl="6"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7pPr>
            <a:lvl8pPr marL="3657600" marR="0" lvl="7" indent="-317500" algn="l" rtl="0">
              <a:lnSpc>
                <a:spcPct val="115000"/>
              </a:lnSpc>
              <a:spcBef>
                <a:spcPts val="1600"/>
              </a:spcBef>
              <a:spcAft>
                <a:spcPts val="0"/>
              </a:spcAft>
              <a:buClr>
                <a:schemeClr val="dk1"/>
              </a:buClr>
              <a:buSzPts val="1400"/>
              <a:buFont typeface="Rubik"/>
              <a:buChar char="○"/>
              <a:defRPr sz="1400" b="0" i="0" u="none" strike="noStrike" cap="none">
                <a:solidFill>
                  <a:srgbClr val="434343"/>
                </a:solidFill>
                <a:latin typeface="Rubik"/>
                <a:ea typeface="Rubik"/>
                <a:cs typeface="Rubik"/>
                <a:sym typeface="Rubik"/>
              </a:defRPr>
            </a:lvl8pPr>
            <a:lvl9pPr marL="4114800" marR="0" lvl="8" indent="-317500" algn="l" rtl="0">
              <a:lnSpc>
                <a:spcPct val="115000"/>
              </a:lnSpc>
              <a:spcBef>
                <a:spcPts val="1600"/>
              </a:spcBef>
              <a:spcAft>
                <a:spcPts val="1600"/>
              </a:spcAft>
              <a:buClr>
                <a:schemeClr val="dk1"/>
              </a:buClr>
              <a:buSzPts val="1400"/>
              <a:buFont typeface="Rubik"/>
              <a:buChar char="■"/>
              <a:defRPr sz="1400" b="0" i="0" u="none" strike="noStrike" cap="none">
                <a:solidFill>
                  <a:srgbClr val="434343"/>
                </a:solidFill>
                <a:latin typeface="Rubik"/>
                <a:ea typeface="Rubik"/>
                <a:cs typeface="Rubik"/>
                <a:sym typeface="Rubik"/>
              </a:defRPr>
            </a:lvl9pPr>
          </a:lstStyle>
          <a:p>
            <a:pPr marL="0" marR="0" lvl="0" indent="0" algn="l" defTabSz="914400" rtl="0" eaLnBrk="1" fontAlgn="auto" latinLnBrk="0" hangingPunct="1">
              <a:lnSpc>
                <a:spcPct val="150000"/>
              </a:lnSpc>
              <a:spcBef>
                <a:spcPts val="0"/>
              </a:spcBef>
              <a:spcAft>
                <a:spcPts val="0"/>
              </a:spcAft>
              <a:buClr>
                <a:srgbClr val="544139"/>
              </a:buClr>
              <a:buSzPts val="1000"/>
              <a:buFont typeface="Rubik"/>
              <a:buNone/>
              <a:tabLst/>
              <a:defRPr/>
            </a:pPr>
            <a:r>
              <a:rPr kumimoji="0" lang="en-US" sz="3200" b="0" i="0" u="none" strike="noStrike" kern="0" cap="none" spc="0" normalizeH="0" baseline="0" noProof="0" dirty="0" smtClean="0">
                <a:ln>
                  <a:noFill/>
                </a:ln>
                <a:solidFill>
                  <a:srgbClr val="000000"/>
                </a:solidFill>
                <a:effectLst/>
                <a:uLnTx/>
                <a:uFillTx/>
                <a:latin typeface="Arial"/>
                <a:sym typeface="Rubik"/>
              </a:rPr>
              <a:t>Lai </a:t>
            </a:r>
            <a:r>
              <a:rPr kumimoji="0" lang="en-US" sz="3200" b="0" i="0" u="none" strike="noStrike" kern="0" cap="none" spc="0" normalizeH="0" baseline="0" noProof="0" dirty="0" err="1" smtClean="0">
                <a:ln>
                  <a:noFill/>
                </a:ln>
                <a:solidFill>
                  <a:srgbClr val="000000"/>
                </a:solidFill>
                <a:effectLst/>
                <a:uLnTx/>
                <a:uFillTx/>
                <a:latin typeface="Arial"/>
                <a:sym typeface="Rubik"/>
              </a:rPr>
              <a:t>giống</a:t>
            </a:r>
            <a:endParaRPr kumimoji="0" lang="en-US" sz="3200" b="0" i="0" u="none" strike="noStrike" kern="0" cap="none" spc="0" normalizeH="0" baseline="0" noProof="0" dirty="0">
              <a:ln>
                <a:noFill/>
              </a:ln>
              <a:solidFill>
                <a:srgbClr val="000000"/>
              </a:solidFill>
              <a:effectLst/>
              <a:uLnTx/>
              <a:uFillTx/>
              <a:latin typeface="Arial"/>
              <a:sym typeface="Rubik"/>
            </a:endParaRPr>
          </a:p>
        </p:txBody>
      </p:sp>
      <p:sp>
        <p:nvSpPr>
          <p:cNvPr id="2" name="Oval 1"/>
          <p:cNvSpPr/>
          <p:nvPr/>
        </p:nvSpPr>
        <p:spPr>
          <a:xfrm>
            <a:off x="692350" y="2189938"/>
            <a:ext cx="814871" cy="819237"/>
          </a:xfrm>
          <a:prstGeom prst="ellips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333" b="1" i="0" u="none" strike="noStrike" kern="0" cap="none" spc="0" normalizeH="0" baseline="0" noProof="0">
                <a:ln>
                  <a:noFill/>
                </a:ln>
                <a:solidFill>
                  <a:srgbClr val="FFFFFF"/>
                </a:solidFill>
                <a:effectLst/>
                <a:uLnTx/>
                <a:uFillTx/>
                <a:latin typeface="Arial"/>
                <a:ea typeface="+mn-ea"/>
                <a:cs typeface="+mn-cs"/>
                <a:sym typeface="Arial"/>
              </a:rPr>
              <a:t>1</a:t>
            </a:r>
          </a:p>
        </p:txBody>
      </p:sp>
      <p:sp>
        <p:nvSpPr>
          <p:cNvPr id="57" name="Oval 56"/>
          <p:cNvSpPr/>
          <p:nvPr/>
        </p:nvSpPr>
        <p:spPr>
          <a:xfrm>
            <a:off x="727227" y="3808038"/>
            <a:ext cx="814871" cy="819237"/>
          </a:xfrm>
          <a:prstGeom prst="ellips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333" b="1" i="0" u="none" strike="noStrike" kern="0" cap="none" spc="0" normalizeH="0" baseline="0" noProof="0">
                <a:ln>
                  <a:noFill/>
                </a:ln>
                <a:solidFill>
                  <a:srgbClr val="FFFFFF"/>
                </a:solidFill>
                <a:effectLst/>
                <a:uLnTx/>
                <a:uFillTx/>
                <a:latin typeface="Arial"/>
                <a:ea typeface="+mn-ea"/>
                <a:cs typeface="+mn-cs"/>
                <a:sym typeface="Arial"/>
              </a:rPr>
              <a:t>2</a:t>
            </a:r>
          </a:p>
        </p:txBody>
      </p:sp>
    </p:spTree>
    <p:extLst>
      <p:ext uri="{BB962C8B-B14F-4D97-AF65-F5344CB8AC3E}">
        <p14:creationId xmlns:p14="http://schemas.microsoft.com/office/powerpoint/2010/main" val="2272917744"/>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98"/>
                                        </p:tgtEl>
                                        <p:attrNameLst>
                                          <p:attrName>style.visibility</p:attrName>
                                        </p:attrNameLst>
                                      </p:cBhvr>
                                      <p:to>
                                        <p:strVal val="visible"/>
                                      </p:to>
                                    </p:set>
                                    <p:anim calcmode="lin" valueType="num">
                                      <p:cBhvr additive="base">
                                        <p:cTn id="7" dur="500" fill="hold"/>
                                        <p:tgtEl>
                                          <p:spTgt spid="1498"/>
                                        </p:tgtEl>
                                        <p:attrNameLst>
                                          <p:attrName>ppt_x</p:attrName>
                                        </p:attrNameLst>
                                      </p:cBhvr>
                                      <p:tavLst>
                                        <p:tav tm="0">
                                          <p:val>
                                            <p:strVal val="#ppt_x"/>
                                          </p:val>
                                        </p:tav>
                                        <p:tav tm="100000">
                                          <p:val>
                                            <p:strVal val="#ppt_x"/>
                                          </p:val>
                                        </p:tav>
                                      </p:tavLst>
                                    </p:anim>
                                    <p:anim calcmode="lin" valueType="num">
                                      <p:cBhvr additive="base">
                                        <p:cTn id="8" dur="500" fill="hold"/>
                                        <p:tgtEl>
                                          <p:spTgt spid="149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99">
                                            <p:txEl>
                                              <p:pRg st="0" end="0"/>
                                            </p:txEl>
                                          </p:spTgt>
                                        </p:tgtEl>
                                        <p:attrNameLst>
                                          <p:attrName>style.visibility</p:attrName>
                                        </p:attrNameLst>
                                      </p:cBhvr>
                                      <p:to>
                                        <p:strVal val="visible"/>
                                      </p:to>
                                    </p:set>
                                    <p:anim calcmode="lin" valueType="num">
                                      <p:cBhvr additive="base">
                                        <p:cTn id="13" dur="500" fill="hold"/>
                                        <p:tgtEl>
                                          <p:spTgt spid="149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99">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1+#ppt_w/2"/>
                                          </p:val>
                                        </p:tav>
                                        <p:tav tm="100000">
                                          <p:val>
                                            <p:strVal val="#ppt_x"/>
                                          </p:val>
                                        </p:tav>
                                      </p:tavLst>
                                    </p:anim>
                                    <p:anim calcmode="lin" valueType="num">
                                      <p:cBhvr additive="base">
                                        <p:cTn id="24" dur="500" fill="hold"/>
                                        <p:tgtEl>
                                          <p:spTgt spid="55"/>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1+#ppt_w/2"/>
                                          </p:val>
                                        </p:tav>
                                        <p:tav tm="100000">
                                          <p:val>
                                            <p:strVal val="#ppt_x"/>
                                          </p:val>
                                        </p:tav>
                                      </p:tavLst>
                                    </p:anim>
                                    <p:anim calcmode="lin" valueType="num">
                                      <p:cBhvr additive="base">
                                        <p:cTn id="28"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8" grpId="0"/>
      <p:bldP spid="1499" grpId="0" build="p"/>
      <p:bldP spid="55" grpId="0"/>
      <p:bldP spid="2" grpId="0" animBg="1"/>
      <p:bldP spid="5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 name="Google Shape;315;p20"/>
          <p:cNvSpPr/>
          <p:nvPr/>
        </p:nvSpPr>
        <p:spPr>
          <a:xfrm>
            <a:off x="4179889" y="2733676"/>
            <a:ext cx="295275" cy="28257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4499" name="Google Shape;316;p20"/>
          <p:cNvGrpSpPr>
            <a:grpSpLocks/>
          </p:cNvGrpSpPr>
          <p:nvPr/>
        </p:nvGrpSpPr>
        <p:grpSpPr bwMode="auto">
          <a:xfrm>
            <a:off x="5437189" y="192089"/>
            <a:ext cx="325437" cy="327025"/>
            <a:chOff x="5294400" y="974850"/>
            <a:chExt cx="416500" cy="417100"/>
          </a:xfrm>
        </p:grpSpPr>
        <p:sp>
          <p:nvSpPr>
            <p:cNvPr id="317" name="Google Shape;317;p20"/>
            <p:cNvSpPr/>
            <p:nvPr/>
          </p:nvSpPr>
          <p:spPr>
            <a:xfrm>
              <a:off x="5324875" y="997122"/>
              <a:ext cx="152379" cy="155907"/>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0"/>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500" name="Google Shape;319;p20"/>
          <p:cNvGrpSpPr>
            <a:grpSpLocks/>
          </p:cNvGrpSpPr>
          <p:nvPr/>
        </p:nvGrpSpPr>
        <p:grpSpPr bwMode="auto">
          <a:xfrm>
            <a:off x="9906001" y="6270626"/>
            <a:ext cx="587375" cy="587375"/>
            <a:chOff x="5941025" y="3634400"/>
            <a:chExt cx="467650" cy="467650"/>
          </a:xfrm>
        </p:grpSpPr>
        <p:sp>
          <p:nvSpPr>
            <p:cNvPr id="320" name="Google Shape;320;p20"/>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1" name="Google Shape;321;p20"/>
            <p:cNvSpPr/>
            <p:nvPr/>
          </p:nvSpPr>
          <p:spPr>
            <a:xfrm>
              <a:off x="6211504" y="3753208"/>
              <a:ext cx="20223" cy="18959"/>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2" name="Google Shape;322;p20"/>
            <p:cNvSpPr/>
            <p:nvPr/>
          </p:nvSpPr>
          <p:spPr>
            <a:xfrm>
              <a:off x="5943553" y="3696332"/>
              <a:ext cx="178213" cy="351369"/>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3" name="Google Shape;323;p20"/>
            <p:cNvSpPr/>
            <p:nvPr/>
          </p:nvSpPr>
          <p:spPr>
            <a:xfrm>
              <a:off x="6128085" y="3696332"/>
              <a:ext cx="87211" cy="4676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4" name="Google Shape;324;p20"/>
            <p:cNvSpPr/>
            <p:nvPr/>
          </p:nvSpPr>
          <p:spPr>
            <a:xfrm>
              <a:off x="6358118" y="3940268"/>
              <a:ext cx="17695" cy="34126"/>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5" name="Google Shape;325;p20"/>
            <p:cNvSpPr/>
            <p:nvPr/>
          </p:nvSpPr>
          <p:spPr>
            <a:xfrm>
              <a:off x="6202657" y="3720346"/>
              <a:ext cx="204755" cy="279326"/>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grpSp>
      <p:grpSp>
        <p:nvGrpSpPr>
          <p:cNvPr id="234501" name="Google Shape;326;p20"/>
          <p:cNvGrpSpPr>
            <a:grpSpLocks/>
          </p:cNvGrpSpPr>
          <p:nvPr/>
        </p:nvGrpSpPr>
        <p:grpSpPr bwMode="auto">
          <a:xfrm>
            <a:off x="1539876" y="1"/>
            <a:ext cx="1076325" cy="1076325"/>
            <a:chOff x="6643075" y="3664250"/>
            <a:chExt cx="407950" cy="407975"/>
          </a:xfrm>
        </p:grpSpPr>
        <p:sp>
          <p:nvSpPr>
            <p:cNvPr id="327" name="Google Shape;327;p20"/>
            <p:cNvSpPr/>
            <p:nvPr/>
          </p:nvSpPr>
          <p:spPr>
            <a:xfrm>
              <a:off x="6794101" y="3815285"/>
              <a:ext cx="211195" cy="211208"/>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accent1"/>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sp>
          <p:nvSpPr>
            <p:cNvPr id="328" name="Google Shape;328;p20"/>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grpSp>
      <p:grpSp>
        <p:nvGrpSpPr>
          <p:cNvPr id="234502" name="Google Shape;329;p20"/>
          <p:cNvGrpSpPr>
            <a:grpSpLocks/>
          </p:cNvGrpSpPr>
          <p:nvPr/>
        </p:nvGrpSpPr>
        <p:grpSpPr bwMode="auto">
          <a:xfrm rot="1385783">
            <a:off x="7845426" y="6303963"/>
            <a:ext cx="468313" cy="468312"/>
            <a:chOff x="576250" y="4319400"/>
            <a:chExt cx="442075" cy="442050"/>
          </a:xfrm>
        </p:grpSpPr>
        <p:sp>
          <p:nvSpPr>
            <p:cNvPr id="330" name="Google Shape;330;p20"/>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20"/>
            <p:cNvSpPr/>
            <p:nvPr/>
          </p:nvSpPr>
          <p:spPr>
            <a:xfrm>
              <a:off x="588104" y="4668486"/>
              <a:ext cx="73430" cy="73426"/>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0"/>
            <p:cNvSpPr/>
            <p:nvPr/>
          </p:nvSpPr>
          <p:spPr>
            <a:xfrm>
              <a:off x="649553" y="4710392"/>
              <a:ext cx="46455" cy="46452"/>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0"/>
            <p:cNvSpPr/>
            <p:nvPr/>
          </p:nvSpPr>
          <p:spPr>
            <a:xfrm>
              <a:off x="571367" y="4637844"/>
              <a:ext cx="46456" cy="46453"/>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0"/>
          <p:cNvSpPr/>
          <p:nvPr/>
        </p:nvSpPr>
        <p:spPr>
          <a:xfrm rot="6304741">
            <a:off x="4302126" y="1441451"/>
            <a:ext cx="192087" cy="1825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0"/>
          <p:cNvSpPr/>
          <p:nvPr/>
        </p:nvSpPr>
        <p:spPr>
          <a:xfrm rot="1735981">
            <a:off x="5213350" y="2366963"/>
            <a:ext cx="203200" cy="1952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05" name="Google Shape;336;p20"/>
          <p:cNvSpPr>
            <a:spLocks noGrp="1"/>
          </p:cNvSpPr>
          <p:nvPr>
            <p:ph type="sldNum" sz="quarter" idx="10"/>
          </p:nvPr>
        </p:nvSpPr>
        <p:spPr>
          <a:xfrm>
            <a:off x="1524000" y="5535614"/>
            <a:ext cx="465138" cy="465137"/>
          </a:xfrm>
          <a:noFill/>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7BDFA98-BF64-4B42-B82B-7576686859DA}" type="slidenum">
              <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endParaRPr>
          </a:p>
        </p:txBody>
      </p:sp>
      <p:sp>
        <p:nvSpPr>
          <p:cNvPr id="4" name="Cloud 3"/>
          <p:cNvSpPr/>
          <p:nvPr/>
        </p:nvSpPr>
        <p:spPr>
          <a:xfrm>
            <a:off x="1938338" y="1144589"/>
            <a:ext cx="6858000" cy="3506787"/>
          </a:xfrm>
          <a:prstGeom prst="cloud">
            <a:avLst/>
          </a:prstGeom>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HS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hãy</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nghiên</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cứu</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nội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dung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SGK</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tìm</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những</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từ</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khóa</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quan</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trọng</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trong</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bài</a:t>
            </a:r>
            <a:r>
              <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học</a:t>
            </a:r>
            <a:endPar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5" name="Sun 4"/>
          <p:cNvSpPr/>
          <p:nvPr/>
        </p:nvSpPr>
        <p:spPr>
          <a:xfrm>
            <a:off x="4397376" y="4876800"/>
            <a:ext cx="2765425" cy="1354138"/>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rPr>
              <a:t>5</a:t>
            </a:r>
            <a:r>
              <a:rPr kumimoji="0" lang="en-US" sz="1800" b="0" i="0" u="none" strike="noStrike" kern="1200" cap="none" spc="0" normalizeH="0" baseline="0" noProof="0" dirty="0" smtClean="0">
                <a:ln>
                  <a:noFill/>
                </a:ln>
                <a:solidFill>
                  <a:srgbClr val="FFFFFF"/>
                </a:solidFill>
                <a:effectLst/>
                <a:uLnTx/>
                <a:uFillTx/>
                <a:latin typeface="Arial"/>
                <a:ea typeface="+mn-ea"/>
                <a:cs typeface="+mn-cs"/>
              </a:rPr>
              <a:t> </a:t>
            </a:r>
            <a:r>
              <a:rPr kumimoji="0" lang="en-US" sz="1800" b="0" i="0" u="none" strike="noStrike" kern="1200" cap="none" spc="0" normalizeH="0" baseline="0" noProof="0" dirty="0" err="1">
                <a:ln>
                  <a:noFill/>
                </a:ln>
                <a:solidFill>
                  <a:srgbClr val="FFFFFF"/>
                </a:solidFill>
                <a:effectLst/>
                <a:uLnTx/>
                <a:uFillTx/>
                <a:latin typeface="Arial"/>
                <a:ea typeface="+mn-ea"/>
                <a:cs typeface="+mn-cs"/>
              </a:rPr>
              <a:t>phút</a:t>
            </a: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pic>
        <p:nvPicPr>
          <p:cNvPr id="29" name="Picture 2" descr="ag00040_"/>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399464" y="4883150"/>
            <a:ext cx="176847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2495550" y="88901"/>
            <a:ext cx="6419850" cy="523875"/>
          </a:xfrm>
          <a:prstGeom prst="rect">
            <a:avLst/>
          </a:prstGeom>
        </p:spPr>
        <p:style>
          <a:lnRef idx="3">
            <a:schemeClr val="lt1"/>
          </a:lnRef>
          <a:fillRef idx="1">
            <a:schemeClr val="accent4"/>
          </a:fillRef>
          <a:effectRef idx="1">
            <a:schemeClr val="accent4"/>
          </a:effectRef>
          <a:fontRef idx="minor">
            <a:schemeClr val="lt1"/>
          </a:fontRef>
        </p:style>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Hoạt</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động</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smtClean="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Hình</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thành</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kiến</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thức</a:t>
            </a:r>
            <a:r>
              <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mới</a:t>
            </a:r>
            <a:endParaRPr kumimoji="0" 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pic>
        <p:nvPicPr>
          <p:cNvPr id="28" name="图片 3"/>
          <p:cNvPicPr>
            <a:picLocks noChangeAspect="1"/>
          </p:cNvPicPr>
          <p:nvPr/>
        </p:nvPicPr>
        <p:blipFill>
          <a:blip r:embed="rId4">
            <a:extLst>
              <a:ext uri="{28A0092B-C50C-407E-A947-70E740481C1C}">
                <a14:useLocalDpi xmlns:a14="http://schemas.microsoft.com/office/drawing/2010/main"/>
              </a:ext>
            </a:extLst>
          </a:blip>
          <a:stretch>
            <a:fillRect/>
          </a:stretch>
        </p:blipFill>
        <p:spPr>
          <a:xfrm flipH="1">
            <a:off x="253195" y="3696237"/>
            <a:ext cx="2625004" cy="2827886"/>
          </a:xfrm>
          <a:prstGeom prst="rect">
            <a:avLst/>
          </a:prstGeom>
        </p:spPr>
      </p:pic>
    </p:spTree>
    <p:extLst>
      <p:ext uri="{BB962C8B-B14F-4D97-AF65-F5344CB8AC3E}">
        <p14:creationId xmlns:p14="http://schemas.microsoft.com/office/powerpoint/2010/main" val="744053603"/>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1)">
                                      <p:cBhvr>
                                        <p:cTn id="14" dur="2000"/>
                                        <p:tgtEl>
                                          <p:spTgt spid="5"/>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par>
                                <p:cTn id="20" presetID="2" presetClass="entr" presetSubtype="8" decel="38600"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additive="base">
                                        <p:cTn id="22" dur="750" fill="hold"/>
                                        <p:tgtEl>
                                          <p:spTgt spid="28"/>
                                        </p:tgtEl>
                                        <p:attrNameLst>
                                          <p:attrName>ppt_x</p:attrName>
                                        </p:attrNameLst>
                                      </p:cBhvr>
                                      <p:tavLst>
                                        <p:tav tm="0">
                                          <p:val>
                                            <p:strVal val="0-#ppt_w/2"/>
                                          </p:val>
                                        </p:tav>
                                        <p:tav tm="100000">
                                          <p:val>
                                            <p:strVal val="#ppt_x"/>
                                          </p:val>
                                        </p:tav>
                                      </p:tavLst>
                                    </p:anim>
                                    <p:anim calcmode="lin" valueType="num">
                                      <p:cBhvr additive="base">
                                        <p:cTn id="23" dur="75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 name="Google Shape;315;p20"/>
          <p:cNvSpPr/>
          <p:nvPr/>
        </p:nvSpPr>
        <p:spPr>
          <a:xfrm>
            <a:off x="4179889" y="2733676"/>
            <a:ext cx="295275" cy="28257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4499" name="Google Shape;316;p20"/>
          <p:cNvGrpSpPr>
            <a:grpSpLocks/>
          </p:cNvGrpSpPr>
          <p:nvPr/>
        </p:nvGrpSpPr>
        <p:grpSpPr bwMode="auto">
          <a:xfrm>
            <a:off x="5437189" y="192089"/>
            <a:ext cx="325437" cy="327025"/>
            <a:chOff x="5294400" y="974850"/>
            <a:chExt cx="416500" cy="417100"/>
          </a:xfrm>
        </p:grpSpPr>
        <p:sp>
          <p:nvSpPr>
            <p:cNvPr id="317" name="Google Shape;317;p20"/>
            <p:cNvSpPr/>
            <p:nvPr/>
          </p:nvSpPr>
          <p:spPr>
            <a:xfrm>
              <a:off x="5324875" y="997122"/>
              <a:ext cx="152379" cy="155907"/>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0"/>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500" name="Google Shape;319;p20"/>
          <p:cNvGrpSpPr>
            <a:grpSpLocks/>
          </p:cNvGrpSpPr>
          <p:nvPr/>
        </p:nvGrpSpPr>
        <p:grpSpPr bwMode="auto">
          <a:xfrm>
            <a:off x="9906001" y="6270626"/>
            <a:ext cx="587375" cy="587375"/>
            <a:chOff x="5941025" y="3634400"/>
            <a:chExt cx="467650" cy="467650"/>
          </a:xfrm>
        </p:grpSpPr>
        <p:sp>
          <p:nvSpPr>
            <p:cNvPr id="320" name="Google Shape;320;p20"/>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1" name="Google Shape;321;p20"/>
            <p:cNvSpPr/>
            <p:nvPr/>
          </p:nvSpPr>
          <p:spPr>
            <a:xfrm>
              <a:off x="6211504" y="3753208"/>
              <a:ext cx="20223" cy="18959"/>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2" name="Google Shape;322;p20"/>
            <p:cNvSpPr/>
            <p:nvPr/>
          </p:nvSpPr>
          <p:spPr>
            <a:xfrm>
              <a:off x="5943553" y="3696332"/>
              <a:ext cx="178213" cy="351369"/>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3" name="Google Shape;323;p20"/>
            <p:cNvSpPr/>
            <p:nvPr/>
          </p:nvSpPr>
          <p:spPr>
            <a:xfrm>
              <a:off x="6128085" y="3696332"/>
              <a:ext cx="87211" cy="4676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4" name="Google Shape;324;p20"/>
            <p:cNvSpPr/>
            <p:nvPr/>
          </p:nvSpPr>
          <p:spPr>
            <a:xfrm>
              <a:off x="6358118" y="3940268"/>
              <a:ext cx="17695" cy="34126"/>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5" name="Google Shape;325;p20"/>
            <p:cNvSpPr/>
            <p:nvPr/>
          </p:nvSpPr>
          <p:spPr>
            <a:xfrm>
              <a:off x="6202657" y="3720346"/>
              <a:ext cx="204755" cy="279326"/>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grpSp>
      <p:grpSp>
        <p:nvGrpSpPr>
          <p:cNvPr id="234501" name="Google Shape;326;p20"/>
          <p:cNvGrpSpPr>
            <a:grpSpLocks/>
          </p:cNvGrpSpPr>
          <p:nvPr/>
        </p:nvGrpSpPr>
        <p:grpSpPr bwMode="auto">
          <a:xfrm>
            <a:off x="187594" y="192089"/>
            <a:ext cx="1076325" cy="1076325"/>
            <a:chOff x="6643075" y="3664250"/>
            <a:chExt cx="407950" cy="407975"/>
          </a:xfrm>
        </p:grpSpPr>
        <p:sp>
          <p:nvSpPr>
            <p:cNvPr id="327" name="Google Shape;327;p20"/>
            <p:cNvSpPr/>
            <p:nvPr/>
          </p:nvSpPr>
          <p:spPr>
            <a:xfrm>
              <a:off x="6794101" y="3815285"/>
              <a:ext cx="211195" cy="211208"/>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accent1"/>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sp>
          <p:nvSpPr>
            <p:cNvPr id="328" name="Google Shape;328;p20"/>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grpSp>
      <p:grpSp>
        <p:nvGrpSpPr>
          <p:cNvPr id="234502" name="Google Shape;329;p20"/>
          <p:cNvGrpSpPr>
            <a:grpSpLocks/>
          </p:cNvGrpSpPr>
          <p:nvPr/>
        </p:nvGrpSpPr>
        <p:grpSpPr bwMode="auto">
          <a:xfrm rot="1385783">
            <a:off x="7845426" y="6303963"/>
            <a:ext cx="468313" cy="468312"/>
            <a:chOff x="576250" y="4319400"/>
            <a:chExt cx="442075" cy="442050"/>
          </a:xfrm>
        </p:grpSpPr>
        <p:sp>
          <p:nvSpPr>
            <p:cNvPr id="330" name="Google Shape;330;p20"/>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20"/>
            <p:cNvSpPr/>
            <p:nvPr/>
          </p:nvSpPr>
          <p:spPr>
            <a:xfrm>
              <a:off x="588104" y="4668486"/>
              <a:ext cx="73430" cy="73426"/>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0"/>
            <p:cNvSpPr/>
            <p:nvPr/>
          </p:nvSpPr>
          <p:spPr>
            <a:xfrm>
              <a:off x="649553" y="4710392"/>
              <a:ext cx="46455" cy="46452"/>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0"/>
            <p:cNvSpPr/>
            <p:nvPr/>
          </p:nvSpPr>
          <p:spPr>
            <a:xfrm>
              <a:off x="571367" y="4637844"/>
              <a:ext cx="46456" cy="46453"/>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0"/>
          <p:cNvSpPr/>
          <p:nvPr/>
        </p:nvSpPr>
        <p:spPr>
          <a:xfrm rot="6304741">
            <a:off x="4302126" y="1441451"/>
            <a:ext cx="192087" cy="1825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0"/>
          <p:cNvSpPr/>
          <p:nvPr/>
        </p:nvSpPr>
        <p:spPr>
          <a:xfrm rot="1735981">
            <a:off x="5213350" y="2366963"/>
            <a:ext cx="203200" cy="1952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05" name="Google Shape;336;p20"/>
          <p:cNvSpPr>
            <a:spLocks noGrp="1"/>
          </p:cNvSpPr>
          <p:nvPr>
            <p:ph type="sldNum" sz="quarter" idx="10"/>
          </p:nvPr>
        </p:nvSpPr>
        <p:spPr>
          <a:xfrm>
            <a:off x="1524000" y="5535614"/>
            <a:ext cx="465138" cy="465137"/>
          </a:xfrm>
          <a:noFill/>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7BDFA98-BF64-4B42-B82B-7576686859DA}" type="slidenum">
              <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endParaRPr>
          </a:p>
        </p:txBody>
      </p:sp>
      <p:sp>
        <p:nvSpPr>
          <p:cNvPr id="30" name="TextBox 5"/>
          <p:cNvSpPr txBox="1">
            <a:spLocks noChangeArrowheads="1"/>
          </p:cNvSpPr>
          <p:nvPr/>
        </p:nvSpPr>
        <p:spPr bwMode="auto">
          <a:xfrm>
            <a:off x="0" y="35560"/>
            <a:ext cx="5882326" cy="584775"/>
          </a:xfrm>
          <a:prstGeom prst="rect">
            <a:avLst/>
          </a:prstGeom>
          <a:ln/>
          <a:extLst/>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mn-ea"/>
                <a:cs typeface="Times New Roman" panose="02020603050405020304" pitchFamily="18" charset="0"/>
              </a:rPr>
              <a:t>I</a:t>
            </a:r>
            <a:r>
              <a:rPr kumimoji="0" lang="fr-FR"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Arial" panose="020B0604020202020204" pitchFamily="34" charset="0"/>
              </a:rPr>
              <a:t>. </a:t>
            </a:r>
            <a:r>
              <a:rPr kumimoji="0" lang="fr-FR"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Arial" panose="020B0604020202020204" pitchFamily="34" charset="0"/>
              </a:rPr>
              <a:t>NHÂN</a:t>
            </a:r>
            <a:r>
              <a:rPr kumimoji="0" lang="fr-FR" sz="3200" b="1" i="0" u="none" strike="noStrike" kern="1200" cap="none" spc="0" normalizeH="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Arial" panose="020B0604020202020204" pitchFamily="34" charset="0"/>
              </a:rPr>
              <a:t> GIỐNG VẬT NUÔI</a:t>
            </a:r>
            <a:endParaRPr kumimoji="0" lang="en-US" alt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32" name="9Slide.vn 3">
            <a:extLst>
              <a:ext uri="{FF2B5EF4-FFF2-40B4-BE49-F238E27FC236}">
                <a16:creationId xmlns:a16="http://schemas.microsoft.com/office/drawing/2014/main" xmlns="" id="{62DB7ADA-7400-874B-9DEE-67E9F7DEAB02}"/>
              </a:ext>
            </a:extLst>
          </p:cNvPr>
          <p:cNvGrpSpPr>
            <a:grpSpLocks noChangeAspect="1"/>
          </p:cNvGrpSpPr>
          <p:nvPr/>
        </p:nvGrpSpPr>
        <p:grpSpPr bwMode="auto">
          <a:xfrm>
            <a:off x="48313" y="830404"/>
            <a:ext cx="887895" cy="987058"/>
            <a:chOff x="1897" y="0"/>
            <a:chExt cx="3886" cy="4320"/>
          </a:xfrm>
        </p:grpSpPr>
        <p:sp>
          <p:nvSpPr>
            <p:cNvPr id="33" name="9Slide.vn 4">
              <a:extLst>
                <a:ext uri="{FF2B5EF4-FFF2-40B4-BE49-F238E27FC236}">
                  <a16:creationId xmlns:a16="http://schemas.microsoft.com/office/drawing/2014/main" xmlns="" id="{7849125C-9FF6-CF44-A64A-2BB8B35EE7E4}"/>
                </a:ext>
              </a:extLst>
            </p:cNvPr>
            <p:cNvSpPr>
              <a:spLocks noChangeAspect="1" noChangeArrowheads="1" noTextEdit="1"/>
            </p:cNvSpPr>
            <p:nvPr/>
          </p:nvSpPr>
          <p:spPr bwMode="auto">
            <a:xfrm>
              <a:off x="1897" y="0"/>
              <a:ext cx="388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4" name="9Slide.vn 5">
              <a:extLst>
                <a:ext uri="{FF2B5EF4-FFF2-40B4-BE49-F238E27FC236}">
                  <a16:creationId xmlns:a16="http://schemas.microsoft.com/office/drawing/2014/main" xmlns="" id="{7C1FB437-DA28-7C49-BC97-6CE01369B8BD}"/>
                </a:ext>
              </a:extLst>
            </p:cNvPr>
            <p:cNvSpPr>
              <a:spLocks/>
            </p:cNvSpPr>
            <p:nvPr/>
          </p:nvSpPr>
          <p:spPr bwMode="auto">
            <a:xfrm>
              <a:off x="4385" y="1686"/>
              <a:ext cx="711" cy="761"/>
            </a:xfrm>
            <a:custGeom>
              <a:avLst/>
              <a:gdLst>
                <a:gd name="T0" fmla="*/ 221 w 228"/>
                <a:gd name="T1" fmla="*/ 10 h 244"/>
                <a:gd name="T2" fmla="*/ 221 w 228"/>
                <a:gd name="T3" fmla="*/ 10 h 244"/>
                <a:gd name="T4" fmla="*/ 214 w 228"/>
                <a:gd name="T5" fmla="*/ 17 h 244"/>
                <a:gd name="T6" fmla="*/ 213 w 228"/>
                <a:gd name="T7" fmla="*/ 43 h 244"/>
                <a:gd name="T8" fmla="*/ 149 w 228"/>
                <a:gd name="T9" fmla="*/ 142 h 244"/>
                <a:gd name="T10" fmla="*/ 105 w 228"/>
                <a:gd name="T11" fmla="*/ 32 h 244"/>
                <a:gd name="T12" fmla="*/ 109 w 228"/>
                <a:gd name="T13" fmla="*/ 9 h 244"/>
                <a:gd name="T14" fmla="*/ 104 w 228"/>
                <a:gd name="T15" fmla="*/ 1 h 244"/>
                <a:gd name="T16" fmla="*/ 95 w 228"/>
                <a:gd name="T17" fmla="*/ 6 h 244"/>
                <a:gd name="T18" fmla="*/ 92 w 228"/>
                <a:gd name="T19" fmla="*/ 31 h 244"/>
                <a:gd name="T20" fmla="*/ 140 w 228"/>
                <a:gd name="T21" fmla="*/ 154 h 244"/>
                <a:gd name="T22" fmla="*/ 111 w 228"/>
                <a:gd name="T23" fmla="*/ 205 h 244"/>
                <a:gd name="T24" fmla="*/ 7 w 228"/>
                <a:gd name="T25" fmla="*/ 230 h 244"/>
                <a:gd name="T26" fmla="*/ 0 w 228"/>
                <a:gd name="T27" fmla="*/ 235 h 244"/>
                <a:gd name="T28" fmla="*/ 6 w 228"/>
                <a:gd name="T29" fmla="*/ 243 h 244"/>
                <a:gd name="T30" fmla="*/ 24 w 228"/>
                <a:gd name="T31" fmla="*/ 244 h 244"/>
                <a:gd name="T32" fmla="*/ 120 w 228"/>
                <a:gd name="T33" fmla="*/ 216 h 244"/>
                <a:gd name="T34" fmla="*/ 153 w 228"/>
                <a:gd name="T35" fmla="*/ 156 h 244"/>
                <a:gd name="T36" fmla="*/ 227 w 228"/>
                <a:gd name="T37" fmla="*/ 44 h 244"/>
                <a:gd name="T38" fmla="*/ 228 w 228"/>
                <a:gd name="T39" fmla="*/ 17 h 244"/>
                <a:gd name="T40" fmla="*/ 221 w 228"/>
                <a:gd name="T4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44">
                  <a:moveTo>
                    <a:pt x="221" y="10"/>
                  </a:moveTo>
                  <a:cubicBezTo>
                    <a:pt x="221" y="10"/>
                    <a:pt x="221" y="10"/>
                    <a:pt x="221" y="10"/>
                  </a:cubicBezTo>
                  <a:cubicBezTo>
                    <a:pt x="217" y="11"/>
                    <a:pt x="214" y="14"/>
                    <a:pt x="214" y="17"/>
                  </a:cubicBezTo>
                  <a:cubicBezTo>
                    <a:pt x="214" y="26"/>
                    <a:pt x="214" y="34"/>
                    <a:pt x="213" y="43"/>
                  </a:cubicBezTo>
                  <a:cubicBezTo>
                    <a:pt x="208" y="100"/>
                    <a:pt x="178" y="145"/>
                    <a:pt x="149" y="142"/>
                  </a:cubicBezTo>
                  <a:cubicBezTo>
                    <a:pt x="119" y="139"/>
                    <a:pt x="99" y="89"/>
                    <a:pt x="105" y="32"/>
                  </a:cubicBezTo>
                  <a:cubicBezTo>
                    <a:pt x="106" y="24"/>
                    <a:pt x="107" y="16"/>
                    <a:pt x="109" y="9"/>
                  </a:cubicBezTo>
                  <a:cubicBezTo>
                    <a:pt x="109" y="5"/>
                    <a:pt x="107" y="1"/>
                    <a:pt x="104" y="1"/>
                  </a:cubicBezTo>
                  <a:cubicBezTo>
                    <a:pt x="100" y="0"/>
                    <a:pt x="96" y="2"/>
                    <a:pt x="95" y="6"/>
                  </a:cubicBezTo>
                  <a:cubicBezTo>
                    <a:pt x="94" y="14"/>
                    <a:pt x="92" y="22"/>
                    <a:pt x="92" y="31"/>
                  </a:cubicBezTo>
                  <a:cubicBezTo>
                    <a:pt x="85" y="93"/>
                    <a:pt x="106" y="145"/>
                    <a:pt x="140" y="154"/>
                  </a:cubicBezTo>
                  <a:cubicBezTo>
                    <a:pt x="137" y="176"/>
                    <a:pt x="127" y="193"/>
                    <a:pt x="111" y="205"/>
                  </a:cubicBezTo>
                  <a:cubicBezTo>
                    <a:pt x="72" y="237"/>
                    <a:pt x="8" y="230"/>
                    <a:pt x="7" y="230"/>
                  </a:cubicBezTo>
                  <a:cubicBezTo>
                    <a:pt x="4" y="229"/>
                    <a:pt x="0" y="232"/>
                    <a:pt x="0" y="235"/>
                  </a:cubicBezTo>
                  <a:cubicBezTo>
                    <a:pt x="0" y="239"/>
                    <a:pt x="2" y="243"/>
                    <a:pt x="6" y="243"/>
                  </a:cubicBezTo>
                  <a:cubicBezTo>
                    <a:pt x="7" y="243"/>
                    <a:pt x="14" y="244"/>
                    <a:pt x="24" y="244"/>
                  </a:cubicBezTo>
                  <a:cubicBezTo>
                    <a:pt x="48" y="244"/>
                    <a:pt x="90" y="240"/>
                    <a:pt x="120" y="216"/>
                  </a:cubicBezTo>
                  <a:cubicBezTo>
                    <a:pt x="138" y="201"/>
                    <a:pt x="150" y="181"/>
                    <a:pt x="153" y="156"/>
                  </a:cubicBezTo>
                  <a:cubicBezTo>
                    <a:pt x="189" y="154"/>
                    <a:pt x="220" y="107"/>
                    <a:pt x="227" y="44"/>
                  </a:cubicBezTo>
                  <a:cubicBezTo>
                    <a:pt x="227" y="35"/>
                    <a:pt x="228" y="26"/>
                    <a:pt x="228" y="17"/>
                  </a:cubicBezTo>
                  <a:cubicBezTo>
                    <a:pt x="227" y="13"/>
                    <a:pt x="224" y="10"/>
                    <a:pt x="221" y="10"/>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5" name="9Slide.vn 6">
              <a:extLst>
                <a:ext uri="{FF2B5EF4-FFF2-40B4-BE49-F238E27FC236}">
                  <a16:creationId xmlns:a16="http://schemas.microsoft.com/office/drawing/2014/main" xmlns="" id="{036C9142-4023-FA4B-B83D-50D9132CF29F}"/>
                </a:ext>
              </a:extLst>
            </p:cNvPr>
            <p:cNvSpPr>
              <a:spLocks/>
            </p:cNvSpPr>
            <p:nvPr/>
          </p:nvSpPr>
          <p:spPr bwMode="auto">
            <a:xfrm>
              <a:off x="4460" y="2010"/>
              <a:ext cx="577" cy="437"/>
            </a:xfrm>
            <a:custGeom>
              <a:avLst/>
              <a:gdLst>
                <a:gd name="T0" fmla="*/ 179 w 185"/>
                <a:gd name="T1" fmla="*/ 0 h 140"/>
                <a:gd name="T2" fmla="*/ 123 w 185"/>
                <a:gd name="T3" fmla="*/ 49 h 140"/>
                <a:gd name="T4" fmla="*/ 89 w 185"/>
                <a:gd name="T5" fmla="*/ 109 h 140"/>
                <a:gd name="T6" fmla="*/ 0 w 185"/>
                <a:gd name="T7" fmla="*/ 137 h 140"/>
                <a:gd name="T8" fmla="*/ 1 w 185"/>
                <a:gd name="T9" fmla="*/ 140 h 140"/>
                <a:gd name="T10" fmla="*/ 96 w 185"/>
                <a:gd name="T11" fmla="*/ 112 h 140"/>
                <a:gd name="T12" fmla="*/ 129 w 185"/>
                <a:gd name="T13" fmla="*/ 52 h 140"/>
                <a:gd name="T14" fmla="*/ 185 w 185"/>
                <a:gd name="T15" fmla="*/ 4 h 140"/>
                <a:gd name="T16" fmla="*/ 179 w 185"/>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0">
                  <a:moveTo>
                    <a:pt x="179" y="0"/>
                  </a:moveTo>
                  <a:cubicBezTo>
                    <a:pt x="165" y="29"/>
                    <a:pt x="145" y="48"/>
                    <a:pt x="123" y="49"/>
                  </a:cubicBezTo>
                  <a:cubicBezTo>
                    <a:pt x="119" y="74"/>
                    <a:pt x="108" y="94"/>
                    <a:pt x="89" y="109"/>
                  </a:cubicBezTo>
                  <a:cubicBezTo>
                    <a:pt x="62" y="131"/>
                    <a:pt x="25" y="136"/>
                    <a:pt x="0" y="137"/>
                  </a:cubicBezTo>
                  <a:cubicBezTo>
                    <a:pt x="1" y="138"/>
                    <a:pt x="1" y="139"/>
                    <a:pt x="1" y="140"/>
                  </a:cubicBezTo>
                  <a:cubicBezTo>
                    <a:pt x="25" y="140"/>
                    <a:pt x="66" y="136"/>
                    <a:pt x="96" y="112"/>
                  </a:cubicBezTo>
                  <a:cubicBezTo>
                    <a:pt x="114" y="97"/>
                    <a:pt x="126" y="77"/>
                    <a:pt x="129" y="52"/>
                  </a:cubicBezTo>
                  <a:cubicBezTo>
                    <a:pt x="151" y="51"/>
                    <a:pt x="171" y="33"/>
                    <a:pt x="185" y="4"/>
                  </a:cubicBezTo>
                  <a:cubicBezTo>
                    <a:pt x="183" y="3"/>
                    <a:pt x="181" y="1"/>
                    <a:pt x="179"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6" name="9Slide.vn 7">
              <a:extLst>
                <a:ext uri="{FF2B5EF4-FFF2-40B4-BE49-F238E27FC236}">
                  <a16:creationId xmlns:a16="http://schemas.microsoft.com/office/drawing/2014/main" xmlns="" id="{02081BC3-B9E2-2943-8620-C1942D7D6F8E}"/>
                </a:ext>
              </a:extLst>
            </p:cNvPr>
            <p:cNvSpPr>
              <a:spLocks/>
            </p:cNvSpPr>
            <p:nvPr/>
          </p:nvSpPr>
          <p:spPr bwMode="auto">
            <a:xfrm>
              <a:off x="4737" y="2020"/>
              <a:ext cx="75" cy="99"/>
            </a:xfrm>
            <a:custGeom>
              <a:avLst/>
              <a:gdLst>
                <a:gd name="T0" fmla="*/ 0 w 24"/>
                <a:gd name="T1" fmla="*/ 0 h 32"/>
                <a:gd name="T2" fmla="*/ 0 w 24"/>
                <a:gd name="T3" fmla="*/ 0 h 32"/>
                <a:gd name="T4" fmla="*/ 24 w 24"/>
                <a:gd name="T5" fmla="*/ 32 h 32"/>
                <a:gd name="T6" fmla="*/ 24 w 24"/>
                <a:gd name="T7" fmla="*/ 32 h 32"/>
                <a:gd name="T8" fmla="*/ 0 w 24"/>
                <a:gd name="T9" fmla="*/ 0 h 32"/>
              </a:gdLst>
              <a:ahLst/>
              <a:cxnLst>
                <a:cxn ang="0">
                  <a:pos x="T0" y="T1"/>
                </a:cxn>
                <a:cxn ang="0">
                  <a:pos x="T2" y="T3"/>
                </a:cxn>
                <a:cxn ang="0">
                  <a:pos x="T4" y="T5"/>
                </a:cxn>
                <a:cxn ang="0">
                  <a:pos x="T6" y="T7"/>
                </a:cxn>
                <a:cxn ang="0">
                  <a:pos x="T8" y="T9"/>
                </a:cxn>
              </a:cxnLst>
              <a:rect l="0" t="0" r="r" b="b"/>
              <a:pathLst>
                <a:path w="24" h="32">
                  <a:moveTo>
                    <a:pt x="0" y="0"/>
                  </a:moveTo>
                  <a:cubicBezTo>
                    <a:pt x="0" y="0"/>
                    <a:pt x="0" y="0"/>
                    <a:pt x="0" y="0"/>
                  </a:cubicBezTo>
                  <a:cubicBezTo>
                    <a:pt x="6" y="15"/>
                    <a:pt x="15" y="26"/>
                    <a:pt x="24" y="32"/>
                  </a:cubicBezTo>
                  <a:cubicBezTo>
                    <a:pt x="24" y="32"/>
                    <a:pt x="24" y="32"/>
                    <a:pt x="24" y="32"/>
                  </a:cubicBezTo>
                  <a:cubicBezTo>
                    <a:pt x="15" y="26"/>
                    <a:pt x="6" y="15"/>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7" name="9Slide.vn 8">
              <a:extLst>
                <a:ext uri="{FF2B5EF4-FFF2-40B4-BE49-F238E27FC236}">
                  <a16:creationId xmlns:a16="http://schemas.microsoft.com/office/drawing/2014/main" xmlns="" id="{11EE72B9-1C1E-A34B-AD4E-30CE1B014E6D}"/>
                </a:ext>
              </a:extLst>
            </p:cNvPr>
            <p:cNvSpPr>
              <a:spLocks/>
            </p:cNvSpPr>
            <p:nvPr/>
          </p:nvSpPr>
          <p:spPr bwMode="auto">
            <a:xfrm>
              <a:off x="4725" y="2020"/>
              <a:ext cx="87" cy="99"/>
            </a:xfrm>
            <a:custGeom>
              <a:avLst/>
              <a:gdLst>
                <a:gd name="T0" fmla="*/ 4 w 28"/>
                <a:gd name="T1" fmla="*/ 0 h 32"/>
                <a:gd name="T2" fmla="*/ 0 w 28"/>
                <a:gd name="T3" fmla="*/ 3 h 32"/>
                <a:gd name="T4" fmla="*/ 28 w 28"/>
                <a:gd name="T5" fmla="*/ 32 h 32"/>
                <a:gd name="T6" fmla="*/ 4 w 28"/>
                <a:gd name="T7" fmla="*/ 0 h 32"/>
              </a:gdLst>
              <a:ahLst/>
              <a:cxnLst>
                <a:cxn ang="0">
                  <a:pos x="T0" y="T1"/>
                </a:cxn>
                <a:cxn ang="0">
                  <a:pos x="T2" y="T3"/>
                </a:cxn>
                <a:cxn ang="0">
                  <a:pos x="T4" y="T5"/>
                </a:cxn>
                <a:cxn ang="0">
                  <a:pos x="T6" y="T7"/>
                </a:cxn>
              </a:cxnLst>
              <a:rect l="0" t="0" r="r" b="b"/>
              <a:pathLst>
                <a:path w="28" h="32">
                  <a:moveTo>
                    <a:pt x="4" y="0"/>
                  </a:moveTo>
                  <a:cubicBezTo>
                    <a:pt x="3" y="1"/>
                    <a:pt x="2" y="2"/>
                    <a:pt x="0" y="3"/>
                  </a:cubicBezTo>
                  <a:cubicBezTo>
                    <a:pt x="7" y="18"/>
                    <a:pt x="17" y="28"/>
                    <a:pt x="28" y="32"/>
                  </a:cubicBezTo>
                  <a:cubicBezTo>
                    <a:pt x="19" y="26"/>
                    <a:pt x="10" y="15"/>
                    <a:pt x="4"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8" name="9Slide.vn 9">
              <a:extLst>
                <a:ext uri="{FF2B5EF4-FFF2-40B4-BE49-F238E27FC236}">
                  <a16:creationId xmlns:a16="http://schemas.microsoft.com/office/drawing/2014/main" xmlns="" id="{FD89E71F-FF6B-9145-A2B5-AEC609B5494C}"/>
                </a:ext>
              </a:extLst>
            </p:cNvPr>
            <p:cNvSpPr>
              <a:spLocks/>
            </p:cNvSpPr>
            <p:nvPr/>
          </p:nvSpPr>
          <p:spPr bwMode="auto">
            <a:xfrm>
              <a:off x="3854" y="1807"/>
              <a:ext cx="421" cy="456"/>
            </a:xfrm>
            <a:custGeom>
              <a:avLst/>
              <a:gdLst>
                <a:gd name="T0" fmla="*/ 127 w 135"/>
                <a:gd name="T1" fmla="*/ 146 h 146"/>
                <a:gd name="T2" fmla="*/ 27 w 135"/>
                <a:gd name="T3" fmla="*/ 106 h 146"/>
                <a:gd name="T4" fmla="*/ 9 w 135"/>
                <a:gd name="T5" fmla="*/ 6 h 146"/>
                <a:gd name="T6" fmla="*/ 16 w 135"/>
                <a:gd name="T7" fmla="*/ 1 h 146"/>
                <a:gd name="T8" fmla="*/ 22 w 135"/>
                <a:gd name="T9" fmla="*/ 9 h 146"/>
                <a:gd name="T10" fmla="*/ 37 w 135"/>
                <a:gd name="T11" fmla="*/ 97 h 146"/>
                <a:gd name="T12" fmla="*/ 128 w 135"/>
                <a:gd name="T13" fmla="*/ 132 h 146"/>
                <a:gd name="T14" fmla="*/ 135 w 135"/>
                <a:gd name="T15" fmla="*/ 139 h 146"/>
                <a:gd name="T16" fmla="*/ 129 w 135"/>
                <a:gd name="T17" fmla="*/ 146 h 146"/>
                <a:gd name="T18" fmla="*/ 127 w 135"/>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46">
                  <a:moveTo>
                    <a:pt x="127" y="146"/>
                  </a:moveTo>
                  <a:cubicBezTo>
                    <a:pt x="115" y="146"/>
                    <a:pt x="59" y="144"/>
                    <a:pt x="27" y="106"/>
                  </a:cubicBezTo>
                  <a:cubicBezTo>
                    <a:pt x="6" y="82"/>
                    <a:pt x="0" y="48"/>
                    <a:pt x="9" y="6"/>
                  </a:cubicBezTo>
                  <a:cubicBezTo>
                    <a:pt x="9" y="3"/>
                    <a:pt x="13" y="0"/>
                    <a:pt x="16" y="1"/>
                  </a:cubicBezTo>
                  <a:cubicBezTo>
                    <a:pt x="20" y="2"/>
                    <a:pt x="22" y="5"/>
                    <a:pt x="22" y="9"/>
                  </a:cubicBezTo>
                  <a:cubicBezTo>
                    <a:pt x="14" y="46"/>
                    <a:pt x="20" y="76"/>
                    <a:pt x="37" y="97"/>
                  </a:cubicBezTo>
                  <a:cubicBezTo>
                    <a:pt x="68" y="134"/>
                    <a:pt x="128" y="132"/>
                    <a:pt x="128" y="132"/>
                  </a:cubicBezTo>
                  <a:cubicBezTo>
                    <a:pt x="132" y="132"/>
                    <a:pt x="135" y="135"/>
                    <a:pt x="135" y="139"/>
                  </a:cubicBezTo>
                  <a:cubicBezTo>
                    <a:pt x="135" y="142"/>
                    <a:pt x="132" y="145"/>
                    <a:pt x="129" y="146"/>
                  </a:cubicBezTo>
                  <a:cubicBezTo>
                    <a:pt x="128" y="146"/>
                    <a:pt x="128" y="146"/>
                    <a:pt x="127" y="146"/>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9" name="9Slide.vn 10">
              <a:extLst>
                <a:ext uri="{FF2B5EF4-FFF2-40B4-BE49-F238E27FC236}">
                  <a16:creationId xmlns:a16="http://schemas.microsoft.com/office/drawing/2014/main" xmlns="" id="{49D9157F-6F5C-C44C-B720-4AB1EF6BD7BA}"/>
                </a:ext>
              </a:extLst>
            </p:cNvPr>
            <p:cNvSpPr>
              <a:spLocks/>
            </p:cNvSpPr>
            <p:nvPr/>
          </p:nvSpPr>
          <p:spPr bwMode="auto">
            <a:xfrm>
              <a:off x="3895" y="2054"/>
              <a:ext cx="299" cy="203"/>
            </a:xfrm>
            <a:custGeom>
              <a:avLst/>
              <a:gdLst>
                <a:gd name="T0" fmla="*/ 6 w 96"/>
                <a:gd name="T1" fmla="*/ 0 h 65"/>
                <a:gd name="T2" fmla="*/ 0 w 96"/>
                <a:gd name="T3" fmla="*/ 3 h 65"/>
                <a:gd name="T4" fmla="*/ 14 w 96"/>
                <a:gd name="T5" fmla="*/ 27 h 65"/>
                <a:gd name="T6" fmla="*/ 95 w 96"/>
                <a:gd name="T7" fmla="*/ 65 h 65"/>
                <a:gd name="T8" fmla="*/ 96 w 96"/>
                <a:gd name="T9" fmla="*/ 58 h 65"/>
                <a:gd name="T10" fmla="*/ 19 w 96"/>
                <a:gd name="T11" fmla="*/ 20 h 65"/>
                <a:gd name="T12" fmla="*/ 6 w 9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6" h="65">
                  <a:moveTo>
                    <a:pt x="6" y="0"/>
                  </a:moveTo>
                  <a:cubicBezTo>
                    <a:pt x="4" y="1"/>
                    <a:pt x="2" y="2"/>
                    <a:pt x="0" y="3"/>
                  </a:cubicBezTo>
                  <a:cubicBezTo>
                    <a:pt x="3" y="12"/>
                    <a:pt x="8" y="20"/>
                    <a:pt x="14" y="27"/>
                  </a:cubicBezTo>
                  <a:cubicBezTo>
                    <a:pt x="37" y="54"/>
                    <a:pt x="73" y="63"/>
                    <a:pt x="95" y="65"/>
                  </a:cubicBezTo>
                  <a:cubicBezTo>
                    <a:pt x="96" y="63"/>
                    <a:pt x="96" y="60"/>
                    <a:pt x="96" y="58"/>
                  </a:cubicBezTo>
                  <a:cubicBezTo>
                    <a:pt x="74" y="55"/>
                    <a:pt x="41" y="46"/>
                    <a:pt x="19" y="20"/>
                  </a:cubicBezTo>
                  <a:cubicBezTo>
                    <a:pt x="14" y="14"/>
                    <a:pt x="10" y="7"/>
                    <a:pt x="6"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0" name="9Slide.vn 11">
              <a:extLst>
                <a:ext uri="{FF2B5EF4-FFF2-40B4-BE49-F238E27FC236}">
                  <a16:creationId xmlns:a16="http://schemas.microsoft.com/office/drawing/2014/main" xmlns="" id="{5BD03A1D-0604-ED46-B9D4-7F583C531B68}"/>
                </a:ext>
              </a:extLst>
            </p:cNvPr>
            <p:cNvSpPr>
              <a:spLocks/>
            </p:cNvSpPr>
            <p:nvPr/>
          </p:nvSpPr>
          <p:spPr bwMode="auto">
            <a:xfrm>
              <a:off x="4123" y="1545"/>
              <a:ext cx="171" cy="319"/>
            </a:xfrm>
            <a:custGeom>
              <a:avLst/>
              <a:gdLst>
                <a:gd name="T0" fmla="*/ 48 w 55"/>
                <a:gd name="T1" fmla="*/ 102 h 102"/>
                <a:gd name="T2" fmla="*/ 47 w 55"/>
                <a:gd name="T3" fmla="*/ 102 h 102"/>
                <a:gd name="T4" fmla="*/ 4 w 55"/>
                <a:gd name="T5" fmla="*/ 49 h 102"/>
                <a:gd name="T6" fmla="*/ 3 w 55"/>
                <a:gd name="T7" fmla="*/ 6 h 102"/>
                <a:gd name="T8" fmla="*/ 11 w 55"/>
                <a:gd name="T9" fmla="*/ 0 h 102"/>
                <a:gd name="T10" fmla="*/ 17 w 55"/>
                <a:gd name="T11" fmla="*/ 8 h 102"/>
                <a:gd name="T12" fmla="*/ 49 w 55"/>
                <a:gd name="T13" fmla="*/ 89 h 102"/>
                <a:gd name="T14" fmla="*/ 55 w 55"/>
                <a:gd name="T15" fmla="*/ 97 h 102"/>
                <a:gd name="T16" fmla="*/ 48 w 55"/>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2">
                  <a:moveTo>
                    <a:pt x="48" y="102"/>
                  </a:moveTo>
                  <a:cubicBezTo>
                    <a:pt x="48" y="102"/>
                    <a:pt x="47" y="102"/>
                    <a:pt x="47" y="102"/>
                  </a:cubicBezTo>
                  <a:cubicBezTo>
                    <a:pt x="23" y="99"/>
                    <a:pt x="8" y="80"/>
                    <a:pt x="4" y="49"/>
                  </a:cubicBezTo>
                  <a:cubicBezTo>
                    <a:pt x="0" y="27"/>
                    <a:pt x="3" y="7"/>
                    <a:pt x="3" y="6"/>
                  </a:cubicBezTo>
                  <a:cubicBezTo>
                    <a:pt x="4" y="2"/>
                    <a:pt x="7" y="0"/>
                    <a:pt x="11" y="0"/>
                  </a:cubicBezTo>
                  <a:cubicBezTo>
                    <a:pt x="15" y="1"/>
                    <a:pt x="17" y="4"/>
                    <a:pt x="17" y="8"/>
                  </a:cubicBezTo>
                  <a:cubicBezTo>
                    <a:pt x="17" y="9"/>
                    <a:pt x="6" y="82"/>
                    <a:pt x="49" y="89"/>
                  </a:cubicBezTo>
                  <a:cubicBezTo>
                    <a:pt x="53" y="89"/>
                    <a:pt x="55" y="93"/>
                    <a:pt x="55" y="97"/>
                  </a:cubicBezTo>
                  <a:cubicBezTo>
                    <a:pt x="54" y="100"/>
                    <a:pt x="51" y="102"/>
                    <a:pt x="48" y="10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1" name="9Slide.vn 12">
              <a:extLst>
                <a:ext uri="{FF2B5EF4-FFF2-40B4-BE49-F238E27FC236}">
                  <a16:creationId xmlns:a16="http://schemas.microsoft.com/office/drawing/2014/main" xmlns="" id="{B75F75FF-CC3F-D847-B263-921EFE4B96DB}"/>
                </a:ext>
              </a:extLst>
            </p:cNvPr>
            <p:cNvSpPr>
              <a:spLocks/>
            </p:cNvSpPr>
            <p:nvPr/>
          </p:nvSpPr>
          <p:spPr bwMode="auto">
            <a:xfrm>
              <a:off x="4378" y="1352"/>
              <a:ext cx="269" cy="290"/>
            </a:xfrm>
            <a:custGeom>
              <a:avLst/>
              <a:gdLst>
                <a:gd name="T0" fmla="*/ 15 w 86"/>
                <a:gd name="T1" fmla="*/ 93 h 93"/>
                <a:gd name="T2" fmla="*/ 6 w 86"/>
                <a:gd name="T3" fmla="*/ 92 h 93"/>
                <a:gd name="T4" fmla="*/ 1 w 86"/>
                <a:gd name="T5" fmla="*/ 84 h 93"/>
                <a:gd name="T6" fmla="*/ 9 w 86"/>
                <a:gd name="T7" fmla="*/ 79 h 93"/>
                <a:gd name="T8" fmla="*/ 36 w 86"/>
                <a:gd name="T9" fmla="*/ 73 h 93"/>
                <a:gd name="T10" fmla="*/ 72 w 86"/>
                <a:gd name="T11" fmla="*/ 6 h 93"/>
                <a:gd name="T12" fmla="*/ 80 w 86"/>
                <a:gd name="T13" fmla="*/ 1 h 93"/>
                <a:gd name="T14" fmla="*/ 86 w 86"/>
                <a:gd name="T15" fmla="*/ 9 h 93"/>
                <a:gd name="T16" fmla="*/ 43 w 86"/>
                <a:gd name="T17" fmla="*/ 85 h 93"/>
                <a:gd name="T18" fmla="*/ 15 w 86"/>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93">
                  <a:moveTo>
                    <a:pt x="15" y="93"/>
                  </a:moveTo>
                  <a:cubicBezTo>
                    <a:pt x="9" y="93"/>
                    <a:pt x="6" y="92"/>
                    <a:pt x="6" y="92"/>
                  </a:cubicBezTo>
                  <a:cubicBezTo>
                    <a:pt x="2" y="91"/>
                    <a:pt x="0" y="88"/>
                    <a:pt x="1" y="84"/>
                  </a:cubicBezTo>
                  <a:cubicBezTo>
                    <a:pt x="2" y="80"/>
                    <a:pt x="5" y="78"/>
                    <a:pt x="9" y="79"/>
                  </a:cubicBezTo>
                  <a:cubicBezTo>
                    <a:pt x="10" y="79"/>
                    <a:pt x="22" y="82"/>
                    <a:pt x="36" y="73"/>
                  </a:cubicBezTo>
                  <a:cubicBezTo>
                    <a:pt x="53" y="63"/>
                    <a:pt x="66" y="39"/>
                    <a:pt x="72" y="6"/>
                  </a:cubicBezTo>
                  <a:cubicBezTo>
                    <a:pt x="73" y="2"/>
                    <a:pt x="77" y="0"/>
                    <a:pt x="80" y="1"/>
                  </a:cubicBezTo>
                  <a:cubicBezTo>
                    <a:pt x="84" y="1"/>
                    <a:pt x="86" y="5"/>
                    <a:pt x="86" y="9"/>
                  </a:cubicBezTo>
                  <a:cubicBezTo>
                    <a:pt x="78" y="47"/>
                    <a:pt x="64" y="72"/>
                    <a:pt x="43" y="85"/>
                  </a:cubicBezTo>
                  <a:cubicBezTo>
                    <a:pt x="32" y="92"/>
                    <a:pt x="22" y="93"/>
                    <a:pt x="15" y="93"/>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2" name="9Slide.vn 13">
              <a:extLst>
                <a:ext uri="{FF2B5EF4-FFF2-40B4-BE49-F238E27FC236}">
                  <a16:creationId xmlns:a16="http://schemas.microsoft.com/office/drawing/2014/main" xmlns="" id="{8A63D451-2DE2-6845-B08D-431D0D109C1D}"/>
                </a:ext>
              </a:extLst>
            </p:cNvPr>
            <p:cNvSpPr>
              <a:spLocks/>
            </p:cNvSpPr>
            <p:nvPr/>
          </p:nvSpPr>
          <p:spPr bwMode="auto">
            <a:xfrm>
              <a:off x="3929" y="1239"/>
              <a:ext cx="949" cy="1701"/>
            </a:xfrm>
            <a:custGeom>
              <a:avLst/>
              <a:gdLst>
                <a:gd name="T0" fmla="*/ 239 w 304"/>
                <a:gd name="T1" fmla="*/ 482 h 545"/>
                <a:gd name="T2" fmla="*/ 194 w 304"/>
                <a:gd name="T3" fmla="*/ 455 h 545"/>
                <a:gd name="T4" fmla="*/ 191 w 304"/>
                <a:gd name="T5" fmla="*/ 451 h 545"/>
                <a:gd name="T6" fmla="*/ 184 w 304"/>
                <a:gd name="T7" fmla="*/ 432 h 545"/>
                <a:gd name="T8" fmla="*/ 176 w 304"/>
                <a:gd name="T9" fmla="*/ 406 h 545"/>
                <a:gd name="T10" fmla="*/ 172 w 304"/>
                <a:gd name="T11" fmla="*/ 390 h 545"/>
                <a:gd name="T12" fmla="*/ 168 w 304"/>
                <a:gd name="T13" fmla="*/ 373 h 545"/>
                <a:gd name="T14" fmla="*/ 165 w 304"/>
                <a:gd name="T15" fmla="*/ 354 h 545"/>
                <a:gd name="T16" fmla="*/ 162 w 304"/>
                <a:gd name="T17" fmla="*/ 335 h 545"/>
                <a:gd name="T18" fmla="*/ 159 w 304"/>
                <a:gd name="T19" fmla="*/ 302 h 545"/>
                <a:gd name="T20" fmla="*/ 158 w 304"/>
                <a:gd name="T21" fmla="*/ 281 h 545"/>
                <a:gd name="T22" fmla="*/ 157 w 304"/>
                <a:gd name="T23" fmla="*/ 258 h 545"/>
                <a:gd name="T24" fmla="*/ 157 w 304"/>
                <a:gd name="T25" fmla="*/ 214 h 545"/>
                <a:gd name="T26" fmla="*/ 160 w 304"/>
                <a:gd name="T27" fmla="*/ 171 h 545"/>
                <a:gd name="T28" fmla="*/ 163 w 304"/>
                <a:gd name="T29" fmla="*/ 131 h 545"/>
                <a:gd name="T30" fmla="*/ 167 w 304"/>
                <a:gd name="T31" fmla="*/ 95 h 545"/>
                <a:gd name="T32" fmla="*/ 174 w 304"/>
                <a:gd name="T33" fmla="*/ 41 h 545"/>
                <a:gd name="T34" fmla="*/ 178 w 304"/>
                <a:gd name="T35" fmla="*/ 20 h 545"/>
                <a:gd name="T36" fmla="*/ 173 w 304"/>
                <a:gd name="T37" fmla="*/ 2 h 545"/>
                <a:gd name="T38" fmla="*/ 161 w 304"/>
                <a:gd name="T39" fmla="*/ 15 h 545"/>
                <a:gd name="T40" fmla="*/ 154 w 304"/>
                <a:gd name="T41" fmla="*/ 35 h 545"/>
                <a:gd name="T42" fmla="*/ 136 w 304"/>
                <a:gd name="T43" fmla="*/ 88 h 545"/>
                <a:gd name="T44" fmla="*/ 95 w 304"/>
                <a:gd name="T45" fmla="*/ 253 h 545"/>
                <a:gd name="T46" fmla="*/ 91 w 304"/>
                <a:gd name="T47" fmla="*/ 276 h 545"/>
                <a:gd name="T48" fmla="*/ 88 w 304"/>
                <a:gd name="T49" fmla="*/ 300 h 545"/>
                <a:gd name="T50" fmla="*/ 83 w 304"/>
                <a:gd name="T51" fmla="*/ 337 h 545"/>
                <a:gd name="T52" fmla="*/ 82 w 304"/>
                <a:gd name="T53" fmla="*/ 359 h 545"/>
                <a:gd name="T54" fmla="*/ 82 w 304"/>
                <a:gd name="T55" fmla="*/ 380 h 545"/>
                <a:gd name="T56" fmla="*/ 82 w 304"/>
                <a:gd name="T57" fmla="*/ 401 h 545"/>
                <a:gd name="T58" fmla="*/ 84 w 304"/>
                <a:gd name="T59" fmla="*/ 421 h 545"/>
                <a:gd name="T60" fmla="*/ 87 w 304"/>
                <a:gd name="T61" fmla="*/ 447 h 545"/>
                <a:gd name="T62" fmla="*/ 88 w 304"/>
                <a:gd name="T63" fmla="*/ 464 h 545"/>
                <a:gd name="T64" fmla="*/ 81 w 304"/>
                <a:gd name="T65" fmla="*/ 478 h 545"/>
                <a:gd name="T66" fmla="*/ 67 w 304"/>
                <a:gd name="T67" fmla="*/ 487 h 545"/>
                <a:gd name="T68" fmla="*/ 0 w 304"/>
                <a:gd name="T69" fmla="*/ 545 h 545"/>
                <a:gd name="T70" fmla="*/ 304 w 304"/>
                <a:gd name="T71" fmla="*/ 545 h 545"/>
                <a:gd name="T72" fmla="*/ 239 w 304"/>
                <a:gd name="T73" fmla="*/ 48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545">
                  <a:moveTo>
                    <a:pt x="239" y="482"/>
                  </a:moveTo>
                  <a:cubicBezTo>
                    <a:pt x="209" y="483"/>
                    <a:pt x="194" y="457"/>
                    <a:pt x="194" y="455"/>
                  </a:cubicBezTo>
                  <a:cubicBezTo>
                    <a:pt x="193" y="454"/>
                    <a:pt x="192" y="452"/>
                    <a:pt x="191" y="451"/>
                  </a:cubicBezTo>
                  <a:cubicBezTo>
                    <a:pt x="189" y="445"/>
                    <a:pt x="186" y="439"/>
                    <a:pt x="184" y="432"/>
                  </a:cubicBezTo>
                  <a:cubicBezTo>
                    <a:pt x="181" y="424"/>
                    <a:pt x="178" y="415"/>
                    <a:pt x="176" y="406"/>
                  </a:cubicBezTo>
                  <a:cubicBezTo>
                    <a:pt x="174" y="401"/>
                    <a:pt x="173" y="395"/>
                    <a:pt x="172" y="390"/>
                  </a:cubicBezTo>
                  <a:cubicBezTo>
                    <a:pt x="170" y="384"/>
                    <a:pt x="169" y="379"/>
                    <a:pt x="168" y="373"/>
                  </a:cubicBezTo>
                  <a:cubicBezTo>
                    <a:pt x="167" y="367"/>
                    <a:pt x="166" y="361"/>
                    <a:pt x="165" y="354"/>
                  </a:cubicBezTo>
                  <a:cubicBezTo>
                    <a:pt x="164" y="348"/>
                    <a:pt x="163" y="342"/>
                    <a:pt x="162" y="335"/>
                  </a:cubicBezTo>
                  <a:cubicBezTo>
                    <a:pt x="161" y="322"/>
                    <a:pt x="159" y="317"/>
                    <a:pt x="159" y="302"/>
                  </a:cubicBezTo>
                  <a:cubicBezTo>
                    <a:pt x="158" y="295"/>
                    <a:pt x="158" y="288"/>
                    <a:pt x="158" y="281"/>
                  </a:cubicBezTo>
                  <a:cubicBezTo>
                    <a:pt x="157" y="273"/>
                    <a:pt x="157" y="266"/>
                    <a:pt x="157" y="258"/>
                  </a:cubicBezTo>
                  <a:cubicBezTo>
                    <a:pt x="157" y="244"/>
                    <a:pt x="157" y="229"/>
                    <a:pt x="157" y="214"/>
                  </a:cubicBezTo>
                  <a:cubicBezTo>
                    <a:pt x="158" y="200"/>
                    <a:pt x="159" y="185"/>
                    <a:pt x="160" y="171"/>
                  </a:cubicBezTo>
                  <a:cubicBezTo>
                    <a:pt x="160" y="157"/>
                    <a:pt x="162" y="144"/>
                    <a:pt x="163" y="131"/>
                  </a:cubicBezTo>
                  <a:cubicBezTo>
                    <a:pt x="164" y="118"/>
                    <a:pt x="165" y="106"/>
                    <a:pt x="167" y="95"/>
                  </a:cubicBezTo>
                  <a:cubicBezTo>
                    <a:pt x="169" y="72"/>
                    <a:pt x="172" y="54"/>
                    <a:pt x="174" y="41"/>
                  </a:cubicBezTo>
                  <a:cubicBezTo>
                    <a:pt x="177" y="28"/>
                    <a:pt x="178" y="20"/>
                    <a:pt x="178" y="20"/>
                  </a:cubicBezTo>
                  <a:cubicBezTo>
                    <a:pt x="179" y="16"/>
                    <a:pt x="177" y="3"/>
                    <a:pt x="173" y="2"/>
                  </a:cubicBezTo>
                  <a:cubicBezTo>
                    <a:pt x="168" y="0"/>
                    <a:pt x="163" y="11"/>
                    <a:pt x="161" y="15"/>
                  </a:cubicBezTo>
                  <a:cubicBezTo>
                    <a:pt x="161" y="15"/>
                    <a:pt x="159" y="23"/>
                    <a:pt x="154" y="35"/>
                  </a:cubicBezTo>
                  <a:cubicBezTo>
                    <a:pt x="149" y="48"/>
                    <a:pt x="143" y="66"/>
                    <a:pt x="136" y="88"/>
                  </a:cubicBezTo>
                  <a:cubicBezTo>
                    <a:pt x="122" y="132"/>
                    <a:pt x="106" y="191"/>
                    <a:pt x="95" y="253"/>
                  </a:cubicBezTo>
                  <a:cubicBezTo>
                    <a:pt x="94" y="261"/>
                    <a:pt x="92" y="269"/>
                    <a:pt x="91" y="276"/>
                  </a:cubicBezTo>
                  <a:cubicBezTo>
                    <a:pt x="90" y="284"/>
                    <a:pt x="89" y="292"/>
                    <a:pt x="88" y="300"/>
                  </a:cubicBezTo>
                  <a:cubicBezTo>
                    <a:pt x="86" y="315"/>
                    <a:pt x="85" y="322"/>
                    <a:pt x="83" y="337"/>
                  </a:cubicBezTo>
                  <a:cubicBezTo>
                    <a:pt x="83" y="344"/>
                    <a:pt x="83" y="352"/>
                    <a:pt x="82" y="359"/>
                  </a:cubicBezTo>
                  <a:cubicBezTo>
                    <a:pt x="82" y="366"/>
                    <a:pt x="82" y="373"/>
                    <a:pt x="82" y="380"/>
                  </a:cubicBezTo>
                  <a:cubicBezTo>
                    <a:pt x="82" y="387"/>
                    <a:pt x="82" y="394"/>
                    <a:pt x="82" y="401"/>
                  </a:cubicBezTo>
                  <a:cubicBezTo>
                    <a:pt x="83" y="408"/>
                    <a:pt x="83" y="414"/>
                    <a:pt x="84" y="421"/>
                  </a:cubicBezTo>
                  <a:cubicBezTo>
                    <a:pt x="84" y="429"/>
                    <a:pt x="85" y="438"/>
                    <a:pt x="87" y="447"/>
                  </a:cubicBezTo>
                  <a:cubicBezTo>
                    <a:pt x="88" y="452"/>
                    <a:pt x="89" y="458"/>
                    <a:pt x="88" y="464"/>
                  </a:cubicBezTo>
                  <a:cubicBezTo>
                    <a:pt x="87" y="469"/>
                    <a:pt x="84" y="474"/>
                    <a:pt x="81" y="478"/>
                  </a:cubicBezTo>
                  <a:cubicBezTo>
                    <a:pt x="77" y="482"/>
                    <a:pt x="73" y="486"/>
                    <a:pt x="67" y="487"/>
                  </a:cubicBezTo>
                  <a:cubicBezTo>
                    <a:pt x="14" y="499"/>
                    <a:pt x="0" y="545"/>
                    <a:pt x="0" y="545"/>
                  </a:cubicBezTo>
                  <a:cubicBezTo>
                    <a:pt x="304" y="545"/>
                    <a:pt x="304" y="545"/>
                    <a:pt x="304" y="545"/>
                  </a:cubicBezTo>
                  <a:cubicBezTo>
                    <a:pt x="304" y="521"/>
                    <a:pt x="268" y="482"/>
                    <a:pt x="239" y="48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3" name="9Slide.vn 14">
              <a:extLst>
                <a:ext uri="{FF2B5EF4-FFF2-40B4-BE49-F238E27FC236}">
                  <a16:creationId xmlns:a16="http://schemas.microsoft.com/office/drawing/2014/main" xmlns="" id="{CE2F9D95-CAA6-C54E-8EEF-6B22CE926A22}"/>
                </a:ext>
              </a:extLst>
            </p:cNvPr>
            <p:cNvSpPr>
              <a:spLocks noEditPoints="1"/>
            </p:cNvSpPr>
            <p:nvPr/>
          </p:nvSpPr>
          <p:spPr bwMode="auto">
            <a:xfrm>
              <a:off x="4419" y="1907"/>
              <a:ext cx="250" cy="837"/>
            </a:xfrm>
            <a:custGeom>
              <a:avLst/>
              <a:gdLst>
                <a:gd name="T0" fmla="*/ 14 w 80"/>
                <a:gd name="T1" fmla="*/ 173 h 268"/>
                <a:gd name="T2" fmla="*/ 14 w 80"/>
                <a:gd name="T3" fmla="*/ 173 h 268"/>
                <a:gd name="T4" fmla="*/ 15 w 80"/>
                <a:gd name="T5" fmla="*/ 176 h 268"/>
                <a:gd name="T6" fmla="*/ 19 w 80"/>
                <a:gd name="T7" fmla="*/ 192 h 268"/>
                <a:gd name="T8" fmla="*/ 27 w 80"/>
                <a:gd name="T9" fmla="*/ 218 h 268"/>
                <a:gd name="T10" fmla="*/ 34 w 80"/>
                <a:gd name="T11" fmla="*/ 237 h 268"/>
                <a:gd name="T12" fmla="*/ 37 w 80"/>
                <a:gd name="T13" fmla="*/ 241 h 268"/>
                <a:gd name="T14" fmla="*/ 80 w 80"/>
                <a:gd name="T15" fmla="*/ 268 h 268"/>
                <a:gd name="T16" fmla="*/ 80 w 80"/>
                <a:gd name="T17" fmla="*/ 268 h 268"/>
                <a:gd name="T18" fmla="*/ 37 w 80"/>
                <a:gd name="T19" fmla="*/ 241 h 268"/>
                <a:gd name="T20" fmla="*/ 34 w 80"/>
                <a:gd name="T21" fmla="*/ 237 h 268"/>
                <a:gd name="T22" fmla="*/ 27 w 80"/>
                <a:gd name="T23" fmla="*/ 218 h 268"/>
                <a:gd name="T24" fmla="*/ 19 w 80"/>
                <a:gd name="T25" fmla="*/ 192 h 268"/>
                <a:gd name="T26" fmla="*/ 15 w 80"/>
                <a:gd name="T27" fmla="*/ 176 h 268"/>
                <a:gd name="T28" fmla="*/ 14 w 80"/>
                <a:gd name="T29" fmla="*/ 173 h 268"/>
                <a:gd name="T30" fmla="*/ 0 w 80"/>
                <a:gd name="T31" fmla="*/ 0 h 268"/>
                <a:gd name="T32" fmla="*/ 0 w 80"/>
                <a:gd name="T33" fmla="*/ 44 h 268"/>
                <a:gd name="T34" fmla="*/ 1 w 80"/>
                <a:gd name="T35" fmla="*/ 67 h 268"/>
                <a:gd name="T36" fmla="*/ 2 w 80"/>
                <a:gd name="T37" fmla="*/ 88 h 268"/>
                <a:gd name="T38" fmla="*/ 5 w 80"/>
                <a:gd name="T39" fmla="*/ 121 h 268"/>
                <a:gd name="T40" fmla="*/ 8 w 80"/>
                <a:gd name="T41" fmla="*/ 140 h 268"/>
                <a:gd name="T42" fmla="*/ 11 w 80"/>
                <a:gd name="T43" fmla="*/ 159 h 268"/>
                <a:gd name="T44" fmla="*/ 11 w 80"/>
                <a:gd name="T45" fmla="*/ 159 h 268"/>
                <a:gd name="T46" fmla="*/ 11 w 80"/>
                <a:gd name="T47" fmla="*/ 159 h 268"/>
                <a:gd name="T48" fmla="*/ 11 w 80"/>
                <a:gd name="T49" fmla="*/ 159 h 268"/>
                <a:gd name="T50" fmla="*/ 8 w 80"/>
                <a:gd name="T51" fmla="*/ 140 h 268"/>
                <a:gd name="T52" fmla="*/ 5 w 80"/>
                <a:gd name="T53" fmla="*/ 121 h 268"/>
                <a:gd name="T54" fmla="*/ 2 w 80"/>
                <a:gd name="T55" fmla="*/ 88 h 268"/>
                <a:gd name="T56" fmla="*/ 1 w 80"/>
                <a:gd name="T57" fmla="*/ 67 h 268"/>
                <a:gd name="T58" fmla="*/ 0 w 80"/>
                <a:gd name="T59" fmla="*/ 44 h 268"/>
                <a:gd name="T60" fmla="*/ 0 w 80"/>
                <a:gd name="T61" fmla="*/ 0 h 268"/>
                <a:gd name="T62" fmla="*/ 0 w 80"/>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268">
                  <a:moveTo>
                    <a:pt x="14" y="173"/>
                  </a:moveTo>
                  <a:cubicBezTo>
                    <a:pt x="14" y="173"/>
                    <a:pt x="14" y="173"/>
                    <a:pt x="14" y="173"/>
                  </a:cubicBezTo>
                  <a:cubicBezTo>
                    <a:pt x="14" y="174"/>
                    <a:pt x="14" y="175"/>
                    <a:pt x="15" y="176"/>
                  </a:cubicBezTo>
                  <a:cubicBezTo>
                    <a:pt x="16" y="181"/>
                    <a:pt x="17" y="187"/>
                    <a:pt x="19" y="192"/>
                  </a:cubicBezTo>
                  <a:cubicBezTo>
                    <a:pt x="21" y="201"/>
                    <a:pt x="24" y="210"/>
                    <a:pt x="27" y="218"/>
                  </a:cubicBezTo>
                  <a:cubicBezTo>
                    <a:pt x="29" y="225"/>
                    <a:pt x="32" y="231"/>
                    <a:pt x="34" y="237"/>
                  </a:cubicBezTo>
                  <a:cubicBezTo>
                    <a:pt x="35" y="238"/>
                    <a:pt x="36" y="240"/>
                    <a:pt x="37" y="241"/>
                  </a:cubicBezTo>
                  <a:cubicBezTo>
                    <a:pt x="37" y="243"/>
                    <a:pt x="52" y="268"/>
                    <a:pt x="80" y="268"/>
                  </a:cubicBezTo>
                  <a:cubicBezTo>
                    <a:pt x="80" y="268"/>
                    <a:pt x="80" y="268"/>
                    <a:pt x="80" y="268"/>
                  </a:cubicBezTo>
                  <a:cubicBezTo>
                    <a:pt x="52" y="268"/>
                    <a:pt x="37" y="243"/>
                    <a:pt x="37" y="241"/>
                  </a:cubicBezTo>
                  <a:cubicBezTo>
                    <a:pt x="36" y="240"/>
                    <a:pt x="35" y="238"/>
                    <a:pt x="34" y="237"/>
                  </a:cubicBezTo>
                  <a:cubicBezTo>
                    <a:pt x="32" y="231"/>
                    <a:pt x="29" y="225"/>
                    <a:pt x="27" y="218"/>
                  </a:cubicBezTo>
                  <a:cubicBezTo>
                    <a:pt x="24" y="210"/>
                    <a:pt x="21" y="201"/>
                    <a:pt x="19" y="192"/>
                  </a:cubicBezTo>
                  <a:cubicBezTo>
                    <a:pt x="17" y="187"/>
                    <a:pt x="16" y="181"/>
                    <a:pt x="15" y="176"/>
                  </a:cubicBezTo>
                  <a:cubicBezTo>
                    <a:pt x="14" y="175"/>
                    <a:pt x="14" y="174"/>
                    <a:pt x="14" y="173"/>
                  </a:cubicBezTo>
                  <a:moveTo>
                    <a:pt x="0" y="0"/>
                  </a:moveTo>
                  <a:cubicBezTo>
                    <a:pt x="0" y="15"/>
                    <a:pt x="0" y="30"/>
                    <a:pt x="0" y="44"/>
                  </a:cubicBezTo>
                  <a:cubicBezTo>
                    <a:pt x="0" y="52"/>
                    <a:pt x="0" y="59"/>
                    <a:pt x="1" y="67"/>
                  </a:cubicBezTo>
                  <a:cubicBezTo>
                    <a:pt x="1" y="74"/>
                    <a:pt x="1" y="81"/>
                    <a:pt x="2" y="88"/>
                  </a:cubicBezTo>
                  <a:cubicBezTo>
                    <a:pt x="2" y="103"/>
                    <a:pt x="4" y="108"/>
                    <a:pt x="5" y="121"/>
                  </a:cubicBezTo>
                  <a:cubicBezTo>
                    <a:pt x="6" y="128"/>
                    <a:pt x="7" y="134"/>
                    <a:pt x="8" y="140"/>
                  </a:cubicBezTo>
                  <a:cubicBezTo>
                    <a:pt x="9" y="147"/>
                    <a:pt x="10" y="153"/>
                    <a:pt x="11" y="159"/>
                  </a:cubicBezTo>
                  <a:cubicBezTo>
                    <a:pt x="11" y="159"/>
                    <a:pt x="11" y="159"/>
                    <a:pt x="11" y="159"/>
                  </a:cubicBezTo>
                  <a:cubicBezTo>
                    <a:pt x="11" y="159"/>
                    <a:pt x="11" y="159"/>
                    <a:pt x="11" y="159"/>
                  </a:cubicBezTo>
                  <a:cubicBezTo>
                    <a:pt x="11" y="159"/>
                    <a:pt x="11" y="159"/>
                    <a:pt x="11" y="159"/>
                  </a:cubicBezTo>
                  <a:cubicBezTo>
                    <a:pt x="10" y="153"/>
                    <a:pt x="9" y="147"/>
                    <a:pt x="8" y="140"/>
                  </a:cubicBezTo>
                  <a:cubicBezTo>
                    <a:pt x="7" y="134"/>
                    <a:pt x="6" y="128"/>
                    <a:pt x="5" y="121"/>
                  </a:cubicBezTo>
                  <a:cubicBezTo>
                    <a:pt x="4" y="108"/>
                    <a:pt x="2" y="103"/>
                    <a:pt x="2" y="88"/>
                  </a:cubicBezTo>
                  <a:cubicBezTo>
                    <a:pt x="1" y="81"/>
                    <a:pt x="1" y="74"/>
                    <a:pt x="1" y="67"/>
                  </a:cubicBezTo>
                  <a:cubicBezTo>
                    <a:pt x="0" y="59"/>
                    <a:pt x="0" y="52"/>
                    <a:pt x="0" y="44"/>
                  </a:cubicBezTo>
                  <a:cubicBezTo>
                    <a:pt x="0" y="30"/>
                    <a:pt x="0" y="15"/>
                    <a:pt x="0" y="0"/>
                  </a:cubicBezTo>
                  <a:cubicBezTo>
                    <a:pt x="0" y="0"/>
                    <a:pt x="0"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4" name="9Slide.vn 15">
              <a:extLst>
                <a:ext uri="{FF2B5EF4-FFF2-40B4-BE49-F238E27FC236}">
                  <a16:creationId xmlns:a16="http://schemas.microsoft.com/office/drawing/2014/main" xmlns="" id="{BC5D12EF-D336-C541-B019-18385269E8FB}"/>
                </a:ext>
              </a:extLst>
            </p:cNvPr>
            <p:cNvSpPr>
              <a:spLocks/>
            </p:cNvSpPr>
            <p:nvPr/>
          </p:nvSpPr>
          <p:spPr bwMode="auto">
            <a:xfrm>
              <a:off x="4453" y="2404"/>
              <a:ext cx="7" cy="34"/>
            </a:xfrm>
            <a:custGeom>
              <a:avLst/>
              <a:gdLst>
                <a:gd name="T0" fmla="*/ 0 w 2"/>
                <a:gd name="T1" fmla="*/ 0 h 11"/>
                <a:gd name="T2" fmla="*/ 2 w 2"/>
                <a:gd name="T3" fmla="*/ 11 h 11"/>
                <a:gd name="T4" fmla="*/ 2 w 2"/>
                <a:gd name="T5" fmla="*/ 11 h 11"/>
                <a:gd name="T6" fmla="*/ 0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1" y="4"/>
                    <a:pt x="2" y="7"/>
                    <a:pt x="2" y="11"/>
                  </a:cubicBezTo>
                  <a:cubicBezTo>
                    <a:pt x="2" y="11"/>
                    <a:pt x="2" y="11"/>
                    <a:pt x="2" y="11"/>
                  </a:cubicBezTo>
                  <a:cubicBezTo>
                    <a:pt x="2" y="7"/>
                    <a:pt x="1" y="4"/>
                    <a:pt x="0" y="0"/>
                  </a:cubicBezTo>
                  <a:cubicBezTo>
                    <a:pt x="0" y="0"/>
                    <a:pt x="0" y="0"/>
                    <a:pt x="0"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5" name="9Slide.vn 16">
              <a:extLst>
                <a:ext uri="{FF2B5EF4-FFF2-40B4-BE49-F238E27FC236}">
                  <a16:creationId xmlns:a16="http://schemas.microsoft.com/office/drawing/2014/main" xmlns="" id="{60CDFA13-F920-1A44-B022-68D92C655459}"/>
                </a:ext>
              </a:extLst>
            </p:cNvPr>
            <p:cNvSpPr>
              <a:spLocks/>
            </p:cNvSpPr>
            <p:nvPr/>
          </p:nvSpPr>
          <p:spPr bwMode="auto">
            <a:xfrm>
              <a:off x="4460" y="2438"/>
              <a:ext cx="3" cy="9"/>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512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6" name="9Slide.vn 17">
              <a:extLst>
                <a:ext uri="{FF2B5EF4-FFF2-40B4-BE49-F238E27FC236}">
                  <a16:creationId xmlns:a16="http://schemas.microsoft.com/office/drawing/2014/main" xmlns="" id="{37FAA6AB-4F23-6D4B-BAB6-3297634BA2BE}"/>
                </a:ext>
              </a:extLst>
            </p:cNvPr>
            <p:cNvSpPr>
              <a:spLocks/>
            </p:cNvSpPr>
            <p:nvPr/>
          </p:nvSpPr>
          <p:spPr bwMode="auto">
            <a:xfrm>
              <a:off x="4675" y="2744"/>
              <a:ext cx="22" cy="3"/>
            </a:xfrm>
            <a:custGeom>
              <a:avLst/>
              <a:gdLst>
                <a:gd name="T0" fmla="*/ 0 w 7"/>
                <a:gd name="T1" fmla="*/ 0 h 1"/>
                <a:gd name="T2" fmla="*/ 0 w 7"/>
                <a:gd name="T3" fmla="*/ 0 h 1"/>
                <a:gd name="T4" fmla="*/ 7 w 7"/>
                <a:gd name="T5" fmla="*/ 1 h 1"/>
                <a:gd name="T6" fmla="*/ 7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0" y="0"/>
                    <a:pt x="0" y="0"/>
                  </a:cubicBezTo>
                  <a:cubicBezTo>
                    <a:pt x="3" y="0"/>
                    <a:pt x="5" y="0"/>
                    <a:pt x="7" y="1"/>
                  </a:cubicBezTo>
                  <a:cubicBezTo>
                    <a:pt x="7" y="1"/>
                    <a:pt x="7" y="1"/>
                    <a:pt x="7" y="1"/>
                  </a:cubicBezTo>
                  <a:cubicBezTo>
                    <a:pt x="5" y="0"/>
                    <a:pt x="3"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7" name="9Slide.vn 18">
              <a:extLst>
                <a:ext uri="{FF2B5EF4-FFF2-40B4-BE49-F238E27FC236}">
                  <a16:creationId xmlns:a16="http://schemas.microsoft.com/office/drawing/2014/main" xmlns="" id="{E6311184-AC52-9F42-A1F8-6D575782CC02}"/>
                </a:ext>
              </a:extLst>
            </p:cNvPr>
            <p:cNvSpPr>
              <a:spLocks/>
            </p:cNvSpPr>
            <p:nvPr/>
          </p:nvSpPr>
          <p:spPr bwMode="auto">
            <a:xfrm>
              <a:off x="4307" y="1876"/>
              <a:ext cx="390" cy="949"/>
            </a:xfrm>
            <a:custGeom>
              <a:avLst/>
              <a:gdLst>
                <a:gd name="T0" fmla="*/ 13 w 125"/>
                <a:gd name="T1" fmla="*/ 0 h 304"/>
                <a:gd name="T2" fmla="*/ 40 w 125"/>
                <a:gd name="T3" fmla="*/ 274 h 304"/>
                <a:gd name="T4" fmla="*/ 86 w 125"/>
                <a:gd name="T5" fmla="*/ 304 h 304"/>
                <a:gd name="T6" fmla="*/ 101 w 125"/>
                <a:gd name="T7" fmla="*/ 297 h 304"/>
                <a:gd name="T8" fmla="*/ 101 w 125"/>
                <a:gd name="T9" fmla="*/ 297 h 304"/>
                <a:gd name="T10" fmla="*/ 110 w 125"/>
                <a:gd name="T11" fmla="*/ 300 h 304"/>
                <a:gd name="T12" fmla="*/ 125 w 125"/>
                <a:gd name="T13" fmla="*/ 279 h 304"/>
                <a:gd name="T14" fmla="*/ 118 w 125"/>
                <a:gd name="T15" fmla="*/ 278 h 304"/>
                <a:gd name="T16" fmla="*/ 118 w 125"/>
                <a:gd name="T17" fmla="*/ 278 h 304"/>
                <a:gd name="T18" fmla="*/ 116 w 125"/>
                <a:gd name="T19" fmla="*/ 278 h 304"/>
                <a:gd name="T20" fmla="*/ 116 w 125"/>
                <a:gd name="T21" fmla="*/ 278 h 304"/>
                <a:gd name="T22" fmla="*/ 116 w 125"/>
                <a:gd name="T23" fmla="*/ 278 h 304"/>
                <a:gd name="T24" fmla="*/ 73 w 125"/>
                <a:gd name="T25" fmla="*/ 251 h 304"/>
                <a:gd name="T26" fmla="*/ 70 w 125"/>
                <a:gd name="T27" fmla="*/ 247 h 304"/>
                <a:gd name="T28" fmla="*/ 63 w 125"/>
                <a:gd name="T29" fmla="*/ 228 h 304"/>
                <a:gd name="T30" fmla="*/ 55 w 125"/>
                <a:gd name="T31" fmla="*/ 202 h 304"/>
                <a:gd name="T32" fmla="*/ 51 w 125"/>
                <a:gd name="T33" fmla="*/ 186 h 304"/>
                <a:gd name="T34" fmla="*/ 50 w 125"/>
                <a:gd name="T35" fmla="*/ 183 h 304"/>
                <a:gd name="T36" fmla="*/ 50 w 125"/>
                <a:gd name="T37" fmla="*/ 183 h 304"/>
                <a:gd name="T38" fmla="*/ 49 w 125"/>
                <a:gd name="T39" fmla="*/ 180 h 304"/>
                <a:gd name="T40" fmla="*/ 47 w 125"/>
                <a:gd name="T41" fmla="*/ 169 h 304"/>
                <a:gd name="T42" fmla="*/ 47 w 125"/>
                <a:gd name="T43" fmla="*/ 169 h 304"/>
                <a:gd name="T44" fmla="*/ 44 w 125"/>
                <a:gd name="T45" fmla="*/ 150 h 304"/>
                <a:gd name="T46" fmla="*/ 41 w 125"/>
                <a:gd name="T47" fmla="*/ 131 h 304"/>
                <a:gd name="T48" fmla="*/ 38 w 125"/>
                <a:gd name="T49" fmla="*/ 98 h 304"/>
                <a:gd name="T50" fmla="*/ 37 w 125"/>
                <a:gd name="T51" fmla="*/ 77 h 304"/>
                <a:gd name="T52" fmla="*/ 36 w 125"/>
                <a:gd name="T53" fmla="*/ 54 h 304"/>
                <a:gd name="T54" fmla="*/ 36 w 125"/>
                <a:gd name="T55" fmla="*/ 10 h 304"/>
                <a:gd name="T56" fmla="*/ 13 w 125"/>
                <a:gd name="T5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304">
                  <a:moveTo>
                    <a:pt x="13" y="0"/>
                  </a:moveTo>
                  <a:cubicBezTo>
                    <a:pt x="1" y="96"/>
                    <a:pt x="0" y="206"/>
                    <a:pt x="40" y="274"/>
                  </a:cubicBezTo>
                  <a:cubicBezTo>
                    <a:pt x="50" y="288"/>
                    <a:pt x="69" y="296"/>
                    <a:pt x="86" y="304"/>
                  </a:cubicBezTo>
                  <a:cubicBezTo>
                    <a:pt x="90" y="300"/>
                    <a:pt x="95" y="297"/>
                    <a:pt x="101" y="297"/>
                  </a:cubicBezTo>
                  <a:cubicBezTo>
                    <a:pt x="101" y="297"/>
                    <a:pt x="101" y="297"/>
                    <a:pt x="101" y="297"/>
                  </a:cubicBezTo>
                  <a:cubicBezTo>
                    <a:pt x="104" y="297"/>
                    <a:pt x="107" y="298"/>
                    <a:pt x="110" y="300"/>
                  </a:cubicBezTo>
                  <a:cubicBezTo>
                    <a:pt x="113" y="291"/>
                    <a:pt x="118" y="284"/>
                    <a:pt x="125" y="279"/>
                  </a:cubicBezTo>
                  <a:cubicBezTo>
                    <a:pt x="123" y="278"/>
                    <a:pt x="121" y="278"/>
                    <a:pt x="118" y="278"/>
                  </a:cubicBezTo>
                  <a:cubicBezTo>
                    <a:pt x="118" y="278"/>
                    <a:pt x="118" y="278"/>
                    <a:pt x="118" y="278"/>
                  </a:cubicBezTo>
                  <a:cubicBezTo>
                    <a:pt x="117" y="278"/>
                    <a:pt x="117" y="278"/>
                    <a:pt x="116" y="278"/>
                  </a:cubicBezTo>
                  <a:cubicBezTo>
                    <a:pt x="116" y="278"/>
                    <a:pt x="116" y="278"/>
                    <a:pt x="116" y="278"/>
                  </a:cubicBezTo>
                  <a:cubicBezTo>
                    <a:pt x="116" y="278"/>
                    <a:pt x="116" y="278"/>
                    <a:pt x="116" y="278"/>
                  </a:cubicBezTo>
                  <a:cubicBezTo>
                    <a:pt x="88" y="278"/>
                    <a:pt x="73" y="253"/>
                    <a:pt x="73" y="251"/>
                  </a:cubicBezTo>
                  <a:cubicBezTo>
                    <a:pt x="72" y="250"/>
                    <a:pt x="71" y="248"/>
                    <a:pt x="70" y="247"/>
                  </a:cubicBezTo>
                  <a:cubicBezTo>
                    <a:pt x="68" y="241"/>
                    <a:pt x="65" y="235"/>
                    <a:pt x="63" y="228"/>
                  </a:cubicBezTo>
                  <a:cubicBezTo>
                    <a:pt x="60" y="220"/>
                    <a:pt x="57" y="211"/>
                    <a:pt x="55" y="202"/>
                  </a:cubicBezTo>
                  <a:cubicBezTo>
                    <a:pt x="53" y="197"/>
                    <a:pt x="52" y="191"/>
                    <a:pt x="51" y="186"/>
                  </a:cubicBezTo>
                  <a:cubicBezTo>
                    <a:pt x="50" y="185"/>
                    <a:pt x="50" y="184"/>
                    <a:pt x="50" y="183"/>
                  </a:cubicBezTo>
                  <a:cubicBezTo>
                    <a:pt x="50" y="183"/>
                    <a:pt x="50" y="183"/>
                    <a:pt x="50" y="183"/>
                  </a:cubicBezTo>
                  <a:cubicBezTo>
                    <a:pt x="50" y="182"/>
                    <a:pt x="50" y="181"/>
                    <a:pt x="49" y="180"/>
                  </a:cubicBezTo>
                  <a:cubicBezTo>
                    <a:pt x="49" y="176"/>
                    <a:pt x="48" y="173"/>
                    <a:pt x="47" y="169"/>
                  </a:cubicBezTo>
                  <a:cubicBezTo>
                    <a:pt x="47" y="169"/>
                    <a:pt x="47" y="169"/>
                    <a:pt x="47" y="169"/>
                  </a:cubicBezTo>
                  <a:cubicBezTo>
                    <a:pt x="46" y="163"/>
                    <a:pt x="45" y="157"/>
                    <a:pt x="44" y="150"/>
                  </a:cubicBezTo>
                  <a:cubicBezTo>
                    <a:pt x="43" y="144"/>
                    <a:pt x="42" y="138"/>
                    <a:pt x="41" y="131"/>
                  </a:cubicBezTo>
                  <a:cubicBezTo>
                    <a:pt x="40" y="118"/>
                    <a:pt x="38" y="113"/>
                    <a:pt x="38" y="98"/>
                  </a:cubicBezTo>
                  <a:cubicBezTo>
                    <a:pt x="37" y="91"/>
                    <a:pt x="37" y="84"/>
                    <a:pt x="37" y="77"/>
                  </a:cubicBezTo>
                  <a:cubicBezTo>
                    <a:pt x="36" y="69"/>
                    <a:pt x="36" y="62"/>
                    <a:pt x="36" y="54"/>
                  </a:cubicBezTo>
                  <a:cubicBezTo>
                    <a:pt x="36" y="40"/>
                    <a:pt x="36" y="25"/>
                    <a:pt x="36" y="10"/>
                  </a:cubicBezTo>
                  <a:cubicBezTo>
                    <a:pt x="28" y="9"/>
                    <a:pt x="20" y="5"/>
                    <a:pt x="13"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8" name="9Slide.vn 19">
              <a:extLst>
                <a:ext uri="{FF2B5EF4-FFF2-40B4-BE49-F238E27FC236}">
                  <a16:creationId xmlns:a16="http://schemas.microsoft.com/office/drawing/2014/main" xmlns="" id="{E2D387BD-190A-BB45-8AF1-8474292B02B7}"/>
                </a:ext>
              </a:extLst>
            </p:cNvPr>
            <p:cNvSpPr>
              <a:spLocks/>
            </p:cNvSpPr>
            <p:nvPr/>
          </p:nvSpPr>
          <p:spPr bwMode="auto">
            <a:xfrm>
              <a:off x="4478" y="2725"/>
              <a:ext cx="506" cy="268"/>
            </a:xfrm>
            <a:custGeom>
              <a:avLst/>
              <a:gdLst>
                <a:gd name="T0" fmla="*/ 136 w 162"/>
                <a:gd name="T1" fmla="*/ 35 h 86"/>
                <a:gd name="T2" fmla="*/ 129 w 162"/>
                <a:gd name="T3" fmla="*/ 36 h 86"/>
                <a:gd name="T4" fmla="*/ 92 w 162"/>
                <a:gd name="T5" fmla="*/ 0 h 86"/>
                <a:gd name="T6" fmla="*/ 55 w 162"/>
                <a:gd name="T7" fmla="*/ 28 h 86"/>
                <a:gd name="T8" fmla="*/ 46 w 162"/>
                <a:gd name="T9" fmla="*/ 25 h 86"/>
                <a:gd name="T10" fmla="*/ 29 w 162"/>
                <a:gd name="T11" fmla="*/ 35 h 86"/>
                <a:gd name="T12" fmla="*/ 26 w 162"/>
                <a:gd name="T13" fmla="*/ 35 h 86"/>
                <a:gd name="T14" fmla="*/ 0 w 162"/>
                <a:gd name="T15" fmla="*/ 60 h 86"/>
                <a:gd name="T16" fmla="*/ 26 w 162"/>
                <a:gd name="T17" fmla="*/ 86 h 86"/>
                <a:gd name="T18" fmla="*/ 136 w 162"/>
                <a:gd name="T19" fmla="*/ 86 h 86"/>
                <a:gd name="T20" fmla="*/ 162 w 162"/>
                <a:gd name="T21" fmla="*/ 61 h 86"/>
                <a:gd name="T22" fmla="*/ 136 w 162"/>
                <a:gd name="T23" fmla="*/ 3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6">
                  <a:moveTo>
                    <a:pt x="136" y="35"/>
                  </a:moveTo>
                  <a:cubicBezTo>
                    <a:pt x="134" y="35"/>
                    <a:pt x="131" y="35"/>
                    <a:pt x="129" y="36"/>
                  </a:cubicBezTo>
                  <a:cubicBezTo>
                    <a:pt x="128" y="16"/>
                    <a:pt x="112" y="0"/>
                    <a:pt x="92" y="0"/>
                  </a:cubicBezTo>
                  <a:cubicBezTo>
                    <a:pt x="74" y="0"/>
                    <a:pt x="60" y="12"/>
                    <a:pt x="55" y="28"/>
                  </a:cubicBezTo>
                  <a:cubicBezTo>
                    <a:pt x="52" y="26"/>
                    <a:pt x="49" y="25"/>
                    <a:pt x="46" y="25"/>
                  </a:cubicBezTo>
                  <a:cubicBezTo>
                    <a:pt x="39" y="25"/>
                    <a:pt x="32" y="29"/>
                    <a:pt x="29" y="35"/>
                  </a:cubicBezTo>
                  <a:cubicBezTo>
                    <a:pt x="28" y="35"/>
                    <a:pt x="27" y="35"/>
                    <a:pt x="26" y="35"/>
                  </a:cubicBezTo>
                  <a:cubicBezTo>
                    <a:pt x="12" y="35"/>
                    <a:pt x="0" y="46"/>
                    <a:pt x="0" y="60"/>
                  </a:cubicBezTo>
                  <a:cubicBezTo>
                    <a:pt x="0" y="74"/>
                    <a:pt x="12" y="85"/>
                    <a:pt x="26" y="86"/>
                  </a:cubicBezTo>
                  <a:cubicBezTo>
                    <a:pt x="136" y="86"/>
                    <a:pt x="136" y="86"/>
                    <a:pt x="136" y="86"/>
                  </a:cubicBezTo>
                  <a:cubicBezTo>
                    <a:pt x="150" y="86"/>
                    <a:pt x="162" y="75"/>
                    <a:pt x="162" y="61"/>
                  </a:cubicBezTo>
                  <a:cubicBezTo>
                    <a:pt x="162" y="47"/>
                    <a:pt x="150" y="35"/>
                    <a:pt x="136" y="35"/>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9" name="9Slide.vn 20">
              <a:extLst>
                <a:ext uri="{FF2B5EF4-FFF2-40B4-BE49-F238E27FC236}">
                  <a16:creationId xmlns:a16="http://schemas.microsoft.com/office/drawing/2014/main" xmlns="" id="{80A86E26-82B2-3A44-A017-604EFECB1AF0}"/>
                </a:ext>
              </a:extLst>
            </p:cNvPr>
            <p:cNvSpPr>
              <a:spLocks/>
            </p:cNvSpPr>
            <p:nvPr/>
          </p:nvSpPr>
          <p:spPr bwMode="auto">
            <a:xfrm>
              <a:off x="4865" y="2781"/>
              <a:ext cx="16" cy="56"/>
            </a:xfrm>
            <a:custGeom>
              <a:avLst/>
              <a:gdLst>
                <a:gd name="T0" fmla="*/ 0 w 5"/>
                <a:gd name="T1" fmla="*/ 0 h 18"/>
                <a:gd name="T2" fmla="*/ 5 w 5"/>
                <a:gd name="T3" fmla="*/ 18 h 18"/>
                <a:gd name="T4" fmla="*/ 5 w 5"/>
                <a:gd name="T5" fmla="*/ 18 h 18"/>
                <a:gd name="T6" fmla="*/ 0 w 5"/>
                <a:gd name="T7" fmla="*/ 0 h 18"/>
              </a:gdLst>
              <a:ahLst/>
              <a:cxnLst>
                <a:cxn ang="0">
                  <a:pos x="T0" y="T1"/>
                </a:cxn>
                <a:cxn ang="0">
                  <a:pos x="T2" y="T3"/>
                </a:cxn>
                <a:cxn ang="0">
                  <a:pos x="T4" y="T5"/>
                </a:cxn>
                <a:cxn ang="0">
                  <a:pos x="T6" y="T7"/>
                </a:cxn>
              </a:cxnLst>
              <a:rect l="0" t="0" r="r" b="b"/>
              <a:pathLst>
                <a:path w="5" h="18">
                  <a:moveTo>
                    <a:pt x="0" y="0"/>
                  </a:moveTo>
                  <a:cubicBezTo>
                    <a:pt x="3" y="5"/>
                    <a:pt x="5" y="11"/>
                    <a:pt x="5" y="18"/>
                  </a:cubicBezTo>
                  <a:cubicBezTo>
                    <a:pt x="5" y="18"/>
                    <a:pt x="5" y="18"/>
                    <a:pt x="5" y="18"/>
                  </a:cubicBezTo>
                  <a:cubicBezTo>
                    <a:pt x="5" y="11"/>
                    <a:pt x="3" y="5"/>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0" name="9Slide.vn 21">
              <a:extLst>
                <a:ext uri="{FF2B5EF4-FFF2-40B4-BE49-F238E27FC236}">
                  <a16:creationId xmlns:a16="http://schemas.microsoft.com/office/drawing/2014/main" xmlns="" id="{4495B44A-43B0-8942-B0B2-A2C03C01C4E4}"/>
                </a:ext>
              </a:extLst>
            </p:cNvPr>
            <p:cNvSpPr>
              <a:spLocks/>
            </p:cNvSpPr>
            <p:nvPr/>
          </p:nvSpPr>
          <p:spPr bwMode="auto">
            <a:xfrm>
              <a:off x="4569" y="2825"/>
              <a:ext cx="6" cy="6"/>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0"/>
                  </a:cubicBezTo>
                  <a:cubicBezTo>
                    <a:pt x="2" y="0"/>
                    <a:pt x="2" y="0"/>
                    <a:pt x="2"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1" name="9Slide.vn 22">
              <a:extLst>
                <a:ext uri="{FF2B5EF4-FFF2-40B4-BE49-F238E27FC236}">
                  <a16:creationId xmlns:a16="http://schemas.microsoft.com/office/drawing/2014/main" xmlns="" id="{E9904B8E-3A93-EE46-8D56-93ED65EE2652}"/>
                </a:ext>
              </a:extLst>
            </p:cNvPr>
            <p:cNvSpPr>
              <a:spLocks/>
            </p:cNvSpPr>
            <p:nvPr/>
          </p:nvSpPr>
          <p:spPr bwMode="auto">
            <a:xfrm>
              <a:off x="4575" y="2803"/>
              <a:ext cx="75" cy="22"/>
            </a:xfrm>
            <a:custGeom>
              <a:avLst/>
              <a:gdLst>
                <a:gd name="T0" fmla="*/ 15 w 24"/>
                <a:gd name="T1" fmla="*/ 0 h 7"/>
                <a:gd name="T2" fmla="*/ 0 w 24"/>
                <a:gd name="T3" fmla="*/ 7 h 7"/>
                <a:gd name="T4" fmla="*/ 0 w 24"/>
                <a:gd name="T5" fmla="*/ 7 h 7"/>
                <a:gd name="T6" fmla="*/ 15 w 24"/>
                <a:gd name="T7" fmla="*/ 0 h 7"/>
                <a:gd name="T8" fmla="*/ 15 w 24"/>
                <a:gd name="T9" fmla="*/ 0 h 7"/>
                <a:gd name="T10" fmla="*/ 24 w 24"/>
                <a:gd name="T11" fmla="*/ 3 h 7"/>
                <a:gd name="T12" fmla="*/ 24 w 24"/>
                <a:gd name="T13" fmla="*/ 3 h 7"/>
                <a:gd name="T14" fmla="*/ 15 w 24"/>
                <a:gd name="T15" fmla="*/ 0 h 7"/>
                <a:gd name="T16" fmla="*/ 15 w 2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15" y="0"/>
                  </a:moveTo>
                  <a:cubicBezTo>
                    <a:pt x="9" y="0"/>
                    <a:pt x="4" y="3"/>
                    <a:pt x="0" y="7"/>
                  </a:cubicBezTo>
                  <a:cubicBezTo>
                    <a:pt x="0" y="7"/>
                    <a:pt x="0" y="7"/>
                    <a:pt x="0" y="7"/>
                  </a:cubicBezTo>
                  <a:cubicBezTo>
                    <a:pt x="4" y="3"/>
                    <a:pt x="9" y="0"/>
                    <a:pt x="15" y="0"/>
                  </a:cubicBezTo>
                  <a:cubicBezTo>
                    <a:pt x="15" y="0"/>
                    <a:pt x="15" y="0"/>
                    <a:pt x="15" y="0"/>
                  </a:cubicBezTo>
                  <a:cubicBezTo>
                    <a:pt x="18" y="0"/>
                    <a:pt x="21" y="1"/>
                    <a:pt x="24" y="3"/>
                  </a:cubicBezTo>
                  <a:cubicBezTo>
                    <a:pt x="24" y="3"/>
                    <a:pt x="24" y="3"/>
                    <a:pt x="24" y="3"/>
                  </a:cubicBezTo>
                  <a:cubicBezTo>
                    <a:pt x="21" y="1"/>
                    <a:pt x="18" y="0"/>
                    <a:pt x="15" y="0"/>
                  </a:cubicBezTo>
                  <a:cubicBezTo>
                    <a:pt x="15" y="0"/>
                    <a:pt x="15" y="0"/>
                    <a:pt x="15" y="0"/>
                  </a:cubicBezTo>
                </a:path>
              </a:pathLst>
            </a:custGeom>
            <a:solidFill>
              <a:srgbClr val="4136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2" name="9Slide.vn 23">
              <a:extLst>
                <a:ext uri="{FF2B5EF4-FFF2-40B4-BE49-F238E27FC236}">
                  <a16:creationId xmlns:a16="http://schemas.microsoft.com/office/drawing/2014/main" xmlns="" id="{77F58A62-45B7-B943-8A4B-EE0315B83A3A}"/>
                </a:ext>
              </a:extLst>
            </p:cNvPr>
            <p:cNvSpPr>
              <a:spLocks/>
            </p:cNvSpPr>
            <p:nvPr/>
          </p:nvSpPr>
          <p:spPr bwMode="auto">
            <a:xfrm>
              <a:off x="4510" y="2834"/>
              <a:ext cx="59" cy="16"/>
            </a:xfrm>
            <a:custGeom>
              <a:avLst/>
              <a:gdLst>
                <a:gd name="T0" fmla="*/ 16 w 19"/>
                <a:gd name="T1" fmla="*/ 0 h 5"/>
                <a:gd name="T2" fmla="*/ 0 w 19"/>
                <a:gd name="T3" fmla="*/ 5 h 5"/>
                <a:gd name="T4" fmla="*/ 16 w 19"/>
                <a:gd name="T5" fmla="*/ 0 h 5"/>
                <a:gd name="T6" fmla="*/ 16 w 19"/>
                <a:gd name="T7" fmla="*/ 0 h 5"/>
                <a:gd name="T8" fmla="*/ 19 w 19"/>
                <a:gd name="T9" fmla="*/ 0 h 5"/>
                <a:gd name="T10" fmla="*/ 19 w 19"/>
                <a:gd name="T11" fmla="*/ 0 h 5"/>
                <a:gd name="T12" fmla="*/ 19 w 19"/>
                <a:gd name="T13" fmla="*/ 0 h 5"/>
                <a:gd name="T14" fmla="*/ 16 w 19"/>
                <a:gd name="T15" fmla="*/ 0 h 5"/>
                <a:gd name="T16" fmla="*/ 16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6" y="0"/>
                  </a:moveTo>
                  <a:cubicBezTo>
                    <a:pt x="10" y="0"/>
                    <a:pt x="4" y="2"/>
                    <a:pt x="0" y="5"/>
                  </a:cubicBezTo>
                  <a:cubicBezTo>
                    <a:pt x="4" y="2"/>
                    <a:pt x="10" y="0"/>
                    <a:pt x="16" y="0"/>
                  </a:cubicBezTo>
                  <a:cubicBezTo>
                    <a:pt x="16" y="0"/>
                    <a:pt x="16" y="0"/>
                    <a:pt x="16" y="0"/>
                  </a:cubicBezTo>
                  <a:cubicBezTo>
                    <a:pt x="17" y="0"/>
                    <a:pt x="18" y="0"/>
                    <a:pt x="19" y="0"/>
                  </a:cubicBezTo>
                  <a:cubicBezTo>
                    <a:pt x="19" y="0"/>
                    <a:pt x="19" y="0"/>
                    <a:pt x="19" y="0"/>
                  </a:cubicBezTo>
                  <a:cubicBezTo>
                    <a:pt x="19" y="0"/>
                    <a:pt x="19" y="0"/>
                    <a:pt x="19" y="0"/>
                  </a:cubicBezTo>
                  <a:cubicBezTo>
                    <a:pt x="18" y="0"/>
                    <a:pt x="17" y="0"/>
                    <a:pt x="16" y="0"/>
                  </a:cubicBezTo>
                  <a:cubicBezTo>
                    <a:pt x="16" y="0"/>
                    <a:pt x="16" y="0"/>
                    <a:pt x="16"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3" name="9Slide.vn 24">
              <a:extLst>
                <a:ext uri="{FF2B5EF4-FFF2-40B4-BE49-F238E27FC236}">
                  <a16:creationId xmlns:a16="http://schemas.microsoft.com/office/drawing/2014/main" xmlns="" id="{B090EAB2-FFAA-0D47-8C53-3C0CACA67F0E}"/>
                </a:ext>
              </a:extLst>
            </p:cNvPr>
            <p:cNvSpPr>
              <a:spLocks noEditPoints="1"/>
            </p:cNvSpPr>
            <p:nvPr/>
          </p:nvSpPr>
          <p:spPr bwMode="auto">
            <a:xfrm>
              <a:off x="4887" y="2834"/>
              <a:ext cx="19" cy="3"/>
            </a:xfrm>
            <a:custGeom>
              <a:avLst/>
              <a:gdLst>
                <a:gd name="T0" fmla="*/ 6 w 6"/>
                <a:gd name="T1" fmla="*/ 0 h 1"/>
                <a:gd name="T2" fmla="*/ 6 w 6"/>
                <a:gd name="T3" fmla="*/ 0 h 1"/>
                <a:gd name="T4" fmla="*/ 6 w 6"/>
                <a:gd name="T5" fmla="*/ 0 h 1"/>
                <a:gd name="T6" fmla="*/ 6 w 6"/>
                <a:gd name="T7" fmla="*/ 0 h 1"/>
                <a:gd name="T8" fmla="*/ 6 w 6"/>
                <a:gd name="T9" fmla="*/ 0 h 1"/>
                <a:gd name="T10" fmla="*/ 6 w 6"/>
                <a:gd name="T11" fmla="*/ 0 h 1"/>
                <a:gd name="T12" fmla="*/ 6 w 6"/>
                <a:gd name="T13" fmla="*/ 0 h 1"/>
                <a:gd name="T14" fmla="*/ 6 w 6"/>
                <a:gd name="T15" fmla="*/ 0 h 1"/>
                <a:gd name="T16" fmla="*/ 6 w 6"/>
                <a:gd name="T17" fmla="*/ 0 h 1"/>
                <a:gd name="T18" fmla="*/ 5 w 6"/>
                <a:gd name="T19" fmla="*/ 0 h 1"/>
                <a:gd name="T20" fmla="*/ 0 w 6"/>
                <a:gd name="T21" fmla="*/ 1 h 1"/>
                <a:gd name="T22" fmla="*/ 5 w 6"/>
                <a:gd name="T23" fmla="*/ 0 h 1"/>
                <a:gd name="T24" fmla="*/ 5 w 6"/>
                <a:gd name="T25" fmla="*/ 0 h 1"/>
                <a:gd name="T26" fmla="*/ 5 w 6"/>
                <a:gd name="T27" fmla="*/ 0 h 1"/>
                <a:gd name="T28" fmla="*/ 5 w 6"/>
                <a:gd name="T29" fmla="*/ 0 h 1"/>
                <a:gd name="T30" fmla="*/ 5 w 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4" y="0"/>
                    <a:pt x="2" y="0"/>
                    <a:pt x="0" y="1"/>
                  </a:cubicBezTo>
                  <a:cubicBezTo>
                    <a:pt x="2" y="0"/>
                    <a:pt x="4"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4" name="9Slide.vn 25">
              <a:extLst>
                <a:ext uri="{FF2B5EF4-FFF2-40B4-BE49-F238E27FC236}">
                  <a16:creationId xmlns:a16="http://schemas.microsoft.com/office/drawing/2014/main" xmlns="" id="{5DEF7A55-C7A1-2E4F-902E-959364658978}"/>
                </a:ext>
              </a:extLst>
            </p:cNvPr>
            <p:cNvSpPr>
              <a:spLocks/>
            </p:cNvSpPr>
            <p:nvPr/>
          </p:nvSpPr>
          <p:spPr bwMode="auto">
            <a:xfrm>
              <a:off x="4506" y="2725"/>
              <a:ext cx="447" cy="137"/>
            </a:xfrm>
            <a:custGeom>
              <a:avLst/>
              <a:gdLst>
                <a:gd name="T0" fmla="*/ 83 w 143"/>
                <a:gd name="T1" fmla="*/ 0 h 44"/>
                <a:gd name="T2" fmla="*/ 79 w 143"/>
                <a:gd name="T3" fmla="*/ 0 h 44"/>
                <a:gd name="T4" fmla="*/ 46 w 143"/>
                <a:gd name="T5" fmla="*/ 28 h 44"/>
                <a:gd name="T6" fmla="*/ 46 w 143"/>
                <a:gd name="T7" fmla="*/ 28 h 44"/>
                <a:gd name="T8" fmla="*/ 46 w 143"/>
                <a:gd name="T9" fmla="*/ 28 h 44"/>
                <a:gd name="T10" fmla="*/ 37 w 143"/>
                <a:gd name="T11" fmla="*/ 25 h 44"/>
                <a:gd name="T12" fmla="*/ 37 w 143"/>
                <a:gd name="T13" fmla="*/ 25 h 44"/>
                <a:gd name="T14" fmla="*/ 22 w 143"/>
                <a:gd name="T15" fmla="*/ 32 h 44"/>
                <a:gd name="T16" fmla="*/ 20 w 143"/>
                <a:gd name="T17" fmla="*/ 34 h 44"/>
                <a:gd name="T18" fmla="*/ 20 w 143"/>
                <a:gd name="T19" fmla="*/ 35 h 44"/>
                <a:gd name="T20" fmla="*/ 20 w 143"/>
                <a:gd name="T21" fmla="*/ 35 h 44"/>
                <a:gd name="T22" fmla="*/ 17 w 143"/>
                <a:gd name="T23" fmla="*/ 35 h 44"/>
                <a:gd name="T24" fmla="*/ 17 w 143"/>
                <a:gd name="T25" fmla="*/ 35 h 44"/>
                <a:gd name="T26" fmla="*/ 1 w 143"/>
                <a:gd name="T27" fmla="*/ 40 h 44"/>
                <a:gd name="T28" fmla="*/ 1 w 143"/>
                <a:gd name="T29" fmla="*/ 40 h 44"/>
                <a:gd name="T30" fmla="*/ 1 w 143"/>
                <a:gd name="T31" fmla="*/ 40 h 44"/>
                <a:gd name="T32" fmla="*/ 0 w 143"/>
                <a:gd name="T33" fmla="*/ 41 h 44"/>
                <a:gd name="T34" fmla="*/ 14 w 143"/>
                <a:gd name="T35" fmla="*/ 40 h 44"/>
                <a:gd name="T36" fmla="*/ 31 w 143"/>
                <a:gd name="T37" fmla="*/ 42 h 44"/>
                <a:gd name="T38" fmla="*/ 45 w 143"/>
                <a:gd name="T39" fmla="*/ 37 h 44"/>
                <a:gd name="T40" fmla="*/ 57 w 143"/>
                <a:gd name="T41" fmla="*/ 39 h 44"/>
                <a:gd name="T42" fmla="*/ 90 w 143"/>
                <a:gd name="T43" fmla="*/ 22 h 44"/>
                <a:gd name="T44" fmla="*/ 91 w 143"/>
                <a:gd name="T45" fmla="*/ 22 h 44"/>
                <a:gd name="T46" fmla="*/ 120 w 143"/>
                <a:gd name="T47" fmla="*/ 43 h 44"/>
                <a:gd name="T48" fmla="*/ 127 w 143"/>
                <a:gd name="T49" fmla="*/ 42 h 44"/>
                <a:gd name="T50" fmla="*/ 136 w 143"/>
                <a:gd name="T51" fmla="*/ 44 h 44"/>
                <a:gd name="T52" fmla="*/ 143 w 143"/>
                <a:gd name="T53" fmla="*/ 41 h 44"/>
                <a:gd name="T54" fmla="*/ 128 w 143"/>
                <a:gd name="T55" fmla="*/ 35 h 44"/>
                <a:gd name="T56" fmla="*/ 128 w 143"/>
                <a:gd name="T57" fmla="*/ 35 h 44"/>
                <a:gd name="T58" fmla="*/ 128 w 143"/>
                <a:gd name="T59" fmla="*/ 35 h 44"/>
                <a:gd name="T60" fmla="*/ 128 w 143"/>
                <a:gd name="T61" fmla="*/ 35 h 44"/>
                <a:gd name="T62" fmla="*/ 128 w 143"/>
                <a:gd name="T63" fmla="*/ 35 h 44"/>
                <a:gd name="T64" fmla="*/ 128 w 143"/>
                <a:gd name="T65" fmla="*/ 35 h 44"/>
                <a:gd name="T66" fmla="*/ 127 w 143"/>
                <a:gd name="T67" fmla="*/ 35 h 44"/>
                <a:gd name="T68" fmla="*/ 127 w 143"/>
                <a:gd name="T69" fmla="*/ 35 h 44"/>
                <a:gd name="T70" fmla="*/ 127 w 143"/>
                <a:gd name="T71" fmla="*/ 35 h 44"/>
                <a:gd name="T72" fmla="*/ 122 w 143"/>
                <a:gd name="T73" fmla="*/ 36 h 44"/>
                <a:gd name="T74" fmla="*/ 120 w 143"/>
                <a:gd name="T75" fmla="*/ 36 h 44"/>
                <a:gd name="T76" fmla="*/ 120 w 143"/>
                <a:gd name="T77" fmla="*/ 36 h 44"/>
                <a:gd name="T78" fmla="*/ 120 w 143"/>
                <a:gd name="T79" fmla="*/ 36 h 44"/>
                <a:gd name="T80" fmla="*/ 115 w 143"/>
                <a:gd name="T81" fmla="*/ 18 h 44"/>
                <a:gd name="T82" fmla="*/ 84 w 143"/>
                <a:gd name="T83" fmla="*/ 0 h 44"/>
                <a:gd name="T84" fmla="*/ 83 w 143"/>
                <a:gd name="T85" fmla="*/ 0 h 44"/>
                <a:gd name="T86" fmla="*/ 83 w 143"/>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44">
                  <a:moveTo>
                    <a:pt x="83" y="0"/>
                  </a:moveTo>
                  <a:cubicBezTo>
                    <a:pt x="81" y="0"/>
                    <a:pt x="80" y="0"/>
                    <a:pt x="79" y="0"/>
                  </a:cubicBezTo>
                  <a:cubicBezTo>
                    <a:pt x="63" y="2"/>
                    <a:pt x="50" y="13"/>
                    <a:pt x="46" y="28"/>
                  </a:cubicBezTo>
                  <a:cubicBezTo>
                    <a:pt x="46" y="28"/>
                    <a:pt x="46" y="28"/>
                    <a:pt x="46" y="28"/>
                  </a:cubicBezTo>
                  <a:cubicBezTo>
                    <a:pt x="46" y="28"/>
                    <a:pt x="46" y="28"/>
                    <a:pt x="46" y="28"/>
                  </a:cubicBezTo>
                  <a:cubicBezTo>
                    <a:pt x="43" y="26"/>
                    <a:pt x="40" y="25"/>
                    <a:pt x="37" y="25"/>
                  </a:cubicBezTo>
                  <a:cubicBezTo>
                    <a:pt x="37" y="25"/>
                    <a:pt x="37" y="25"/>
                    <a:pt x="37" y="25"/>
                  </a:cubicBezTo>
                  <a:cubicBezTo>
                    <a:pt x="31" y="25"/>
                    <a:pt x="26" y="28"/>
                    <a:pt x="22" y="32"/>
                  </a:cubicBezTo>
                  <a:cubicBezTo>
                    <a:pt x="21" y="33"/>
                    <a:pt x="21" y="34"/>
                    <a:pt x="20" y="34"/>
                  </a:cubicBezTo>
                  <a:cubicBezTo>
                    <a:pt x="20" y="35"/>
                    <a:pt x="20" y="35"/>
                    <a:pt x="20" y="35"/>
                  </a:cubicBezTo>
                  <a:cubicBezTo>
                    <a:pt x="20" y="35"/>
                    <a:pt x="20" y="35"/>
                    <a:pt x="20" y="35"/>
                  </a:cubicBezTo>
                  <a:cubicBezTo>
                    <a:pt x="19" y="35"/>
                    <a:pt x="18" y="35"/>
                    <a:pt x="17" y="35"/>
                  </a:cubicBezTo>
                  <a:cubicBezTo>
                    <a:pt x="17" y="35"/>
                    <a:pt x="17" y="35"/>
                    <a:pt x="17" y="35"/>
                  </a:cubicBezTo>
                  <a:cubicBezTo>
                    <a:pt x="11" y="35"/>
                    <a:pt x="5" y="37"/>
                    <a:pt x="1" y="40"/>
                  </a:cubicBezTo>
                  <a:cubicBezTo>
                    <a:pt x="1" y="40"/>
                    <a:pt x="1" y="40"/>
                    <a:pt x="1" y="40"/>
                  </a:cubicBezTo>
                  <a:cubicBezTo>
                    <a:pt x="1" y="40"/>
                    <a:pt x="1" y="40"/>
                    <a:pt x="1" y="40"/>
                  </a:cubicBezTo>
                  <a:cubicBezTo>
                    <a:pt x="1" y="40"/>
                    <a:pt x="0" y="41"/>
                    <a:pt x="0" y="41"/>
                  </a:cubicBezTo>
                  <a:cubicBezTo>
                    <a:pt x="5" y="40"/>
                    <a:pt x="10" y="40"/>
                    <a:pt x="14" y="40"/>
                  </a:cubicBezTo>
                  <a:cubicBezTo>
                    <a:pt x="20" y="40"/>
                    <a:pt x="26" y="41"/>
                    <a:pt x="31" y="42"/>
                  </a:cubicBezTo>
                  <a:cubicBezTo>
                    <a:pt x="34" y="39"/>
                    <a:pt x="39" y="37"/>
                    <a:pt x="45" y="37"/>
                  </a:cubicBezTo>
                  <a:cubicBezTo>
                    <a:pt x="49" y="37"/>
                    <a:pt x="52" y="38"/>
                    <a:pt x="57" y="39"/>
                  </a:cubicBezTo>
                  <a:cubicBezTo>
                    <a:pt x="57" y="39"/>
                    <a:pt x="63" y="22"/>
                    <a:pt x="90" y="22"/>
                  </a:cubicBezTo>
                  <a:cubicBezTo>
                    <a:pt x="91" y="22"/>
                    <a:pt x="91" y="22"/>
                    <a:pt x="91" y="22"/>
                  </a:cubicBezTo>
                  <a:cubicBezTo>
                    <a:pt x="118" y="22"/>
                    <a:pt x="120" y="43"/>
                    <a:pt x="120" y="43"/>
                  </a:cubicBezTo>
                  <a:cubicBezTo>
                    <a:pt x="120" y="43"/>
                    <a:pt x="122" y="42"/>
                    <a:pt x="127" y="42"/>
                  </a:cubicBezTo>
                  <a:cubicBezTo>
                    <a:pt x="129" y="42"/>
                    <a:pt x="133" y="43"/>
                    <a:pt x="136" y="44"/>
                  </a:cubicBezTo>
                  <a:cubicBezTo>
                    <a:pt x="139" y="43"/>
                    <a:pt x="141" y="42"/>
                    <a:pt x="143" y="41"/>
                  </a:cubicBezTo>
                  <a:cubicBezTo>
                    <a:pt x="139" y="37"/>
                    <a:pt x="134"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7" y="35"/>
                    <a:pt x="127" y="35"/>
                    <a:pt x="127" y="35"/>
                  </a:cubicBezTo>
                  <a:cubicBezTo>
                    <a:pt x="127" y="35"/>
                    <a:pt x="127" y="35"/>
                    <a:pt x="127" y="35"/>
                  </a:cubicBezTo>
                  <a:cubicBezTo>
                    <a:pt x="127" y="35"/>
                    <a:pt x="127" y="35"/>
                    <a:pt x="127" y="35"/>
                  </a:cubicBezTo>
                  <a:cubicBezTo>
                    <a:pt x="126" y="35"/>
                    <a:pt x="124" y="35"/>
                    <a:pt x="122" y="36"/>
                  </a:cubicBezTo>
                  <a:cubicBezTo>
                    <a:pt x="122" y="36"/>
                    <a:pt x="121" y="36"/>
                    <a:pt x="120" y="36"/>
                  </a:cubicBezTo>
                  <a:cubicBezTo>
                    <a:pt x="120" y="36"/>
                    <a:pt x="120" y="36"/>
                    <a:pt x="120" y="36"/>
                  </a:cubicBezTo>
                  <a:cubicBezTo>
                    <a:pt x="120" y="36"/>
                    <a:pt x="120" y="36"/>
                    <a:pt x="120" y="36"/>
                  </a:cubicBezTo>
                  <a:cubicBezTo>
                    <a:pt x="120" y="29"/>
                    <a:pt x="118" y="23"/>
                    <a:pt x="115" y="18"/>
                  </a:cubicBezTo>
                  <a:cubicBezTo>
                    <a:pt x="108" y="8"/>
                    <a:pt x="97" y="1"/>
                    <a:pt x="84" y="0"/>
                  </a:cubicBezTo>
                  <a:cubicBezTo>
                    <a:pt x="84" y="0"/>
                    <a:pt x="83" y="0"/>
                    <a:pt x="83" y="0"/>
                  </a:cubicBezTo>
                  <a:cubicBezTo>
                    <a:pt x="83" y="0"/>
                    <a:pt x="83" y="0"/>
                    <a:pt x="83"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5" name="9Slide.vn 26">
              <a:extLst>
                <a:ext uri="{FF2B5EF4-FFF2-40B4-BE49-F238E27FC236}">
                  <a16:creationId xmlns:a16="http://schemas.microsoft.com/office/drawing/2014/main" xmlns="" id="{76421A76-D96C-A348-9797-42E62633E43F}"/>
                </a:ext>
              </a:extLst>
            </p:cNvPr>
            <p:cNvSpPr>
              <a:spLocks/>
            </p:cNvSpPr>
            <p:nvPr/>
          </p:nvSpPr>
          <p:spPr bwMode="auto">
            <a:xfrm>
              <a:off x="3785" y="2610"/>
              <a:ext cx="668" cy="365"/>
            </a:xfrm>
            <a:custGeom>
              <a:avLst/>
              <a:gdLst>
                <a:gd name="T0" fmla="*/ 214 w 214"/>
                <a:gd name="T1" fmla="*/ 87 h 117"/>
                <a:gd name="T2" fmla="*/ 184 w 214"/>
                <a:gd name="T3" fmla="*/ 57 h 117"/>
                <a:gd name="T4" fmla="*/ 171 w 214"/>
                <a:gd name="T5" fmla="*/ 60 h 117"/>
                <a:gd name="T6" fmla="*/ 148 w 214"/>
                <a:gd name="T7" fmla="*/ 44 h 117"/>
                <a:gd name="T8" fmla="*/ 104 w 214"/>
                <a:gd name="T9" fmla="*/ 0 h 117"/>
                <a:gd name="T10" fmla="*/ 64 w 214"/>
                <a:gd name="T11" fmla="*/ 26 h 117"/>
                <a:gd name="T12" fmla="*/ 57 w 214"/>
                <a:gd name="T13" fmla="*/ 25 h 117"/>
                <a:gd name="T14" fmla="*/ 30 w 214"/>
                <a:gd name="T15" fmla="*/ 47 h 117"/>
                <a:gd name="T16" fmla="*/ 0 w 214"/>
                <a:gd name="T17" fmla="*/ 82 h 117"/>
                <a:gd name="T18" fmla="*/ 35 w 214"/>
                <a:gd name="T19" fmla="*/ 117 h 117"/>
                <a:gd name="T20" fmla="*/ 187 w 214"/>
                <a:gd name="T21" fmla="*/ 117 h 117"/>
                <a:gd name="T22" fmla="*/ 187 w 214"/>
                <a:gd name="T23" fmla="*/ 117 h 117"/>
                <a:gd name="T24" fmla="*/ 214 w 214"/>
                <a:gd name="T25"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4" h="117">
                  <a:moveTo>
                    <a:pt x="214" y="87"/>
                  </a:moveTo>
                  <a:cubicBezTo>
                    <a:pt x="214" y="70"/>
                    <a:pt x="201" y="57"/>
                    <a:pt x="184" y="57"/>
                  </a:cubicBezTo>
                  <a:cubicBezTo>
                    <a:pt x="180" y="57"/>
                    <a:pt x="175" y="58"/>
                    <a:pt x="171" y="60"/>
                  </a:cubicBezTo>
                  <a:cubicBezTo>
                    <a:pt x="168" y="51"/>
                    <a:pt x="159" y="44"/>
                    <a:pt x="148" y="44"/>
                  </a:cubicBezTo>
                  <a:cubicBezTo>
                    <a:pt x="148" y="20"/>
                    <a:pt x="129" y="0"/>
                    <a:pt x="104" y="0"/>
                  </a:cubicBezTo>
                  <a:cubicBezTo>
                    <a:pt x="87" y="0"/>
                    <a:pt x="71" y="11"/>
                    <a:pt x="64" y="26"/>
                  </a:cubicBezTo>
                  <a:cubicBezTo>
                    <a:pt x="62" y="26"/>
                    <a:pt x="60" y="25"/>
                    <a:pt x="57" y="25"/>
                  </a:cubicBezTo>
                  <a:cubicBezTo>
                    <a:pt x="44" y="25"/>
                    <a:pt x="33" y="34"/>
                    <a:pt x="30" y="47"/>
                  </a:cubicBezTo>
                  <a:cubicBezTo>
                    <a:pt x="13" y="49"/>
                    <a:pt x="0" y="64"/>
                    <a:pt x="0" y="82"/>
                  </a:cubicBezTo>
                  <a:cubicBezTo>
                    <a:pt x="0" y="101"/>
                    <a:pt x="15" y="117"/>
                    <a:pt x="35" y="117"/>
                  </a:cubicBezTo>
                  <a:cubicBezTo>
                    <a:pt x="187" y="117"/>
                    <a:pt x="187" y="117"/>
                    <a:pt x="187" y="117"/>
                  </a:cubicBezTo>
                  <a:cubicBezTo>
                    <a:pt x="187" y="117"/>
                    <a:pt x="187" y="117"/>
                    <a:pt x="187" y="117"/>
                  </a:cubicBezTo>
                  <a:cubicBezTo>
                    <a:pt x="202" y="116"/>
                    <a:pt x="214" y="103"/>
                    <a:pt x="214" y="87"/>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6" name="9Slide.vn 27">
              <a:extLst>
                <a:ext uri="{FF2B5EF4-FFF2-40B4-BE49-F238E27FC236}">
                  <a16:creationId xmlns:a16="http://schemas.microsoft.com/office/drawing/2014/main" xmlns="" id="{9C1B8EF6-50EF-184C-9C7A-7A6447E2ED71}"/>
                </a:ext>
              </a:extLst>
            </p:cNvPr>
            <p:cNvSpPr>
              <a:spLocks/>
            </p:cNvSpPr>
            <p:nvPr/>
          </p:nvSpPr>
          <p:spPr bwMode="auto">
            <a:xfrm>
              <a:off x="3963" y="2610"/>
              <a:ext cx="147" cy="81"/>
            </a:xfrm>
            <a:custGeom>
              <a:avLst/>
              <a:gdLst>
                <a:gd name="T0" fmla="*/ 47 w 47"/>
                <a:gd name="T1" fmla="*/ 0 h 26"/>
                <a:gd name="T2" fmla="*/ 7 w 47"/>
                <a:gd name="T3" fmla="*/ 26 h 26"/>
                <a:gd name="T4" fmla="*/ 0 w 47"/>
                <a:gd name="T5" fmla="*/ 25 h 26"/>
                <a:gd name="T6" fmla="*/ 0 w 47"/>
                <a:gd name="T7" fmla="*/ 25 h 26"/>
                <a:gd name="T8" fmla="*/ 7 w 47"/>
                <a:gd name="T9" fmla="*/ 26 h 26"/>
                <a:gd name="T10" fmla="*/ 47 w 47"/>
                <a:gd name="T11" fmla="*/ 0 h 26"/>
                <a:gd name="T12" fmla="*/ 47 w 4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47" y="0"/>
                  </a:moveTo>
                  <a:cubicBezTo>
                    <a:pt x="30" y="0"/>
                    <a:pt x="14" y="11"/>
                    <a:pt x="7" y="26"/>
                  </a:cubicBezTo>
                  <a:cubicBezTo>
                    <a:pt x="5" y="26"/>
                    <a:pt x="3" y="25"/>
                    <a:pt x="0" y="25"/>
                  </a:cubicBezTo>
                  <a:cubicBezTo>
                    <a:pt x="0" y="25"/>
                    <a:pt x="0" y="25"/>
                    <a:pt x="0" y="25"/>
                  </a:cubicBezTo>
                  <a:cubicBezTo>
                    <a:pt x="3" y="25"/>
                    <a:pt x="5" y="26"/>
                    <a:pt x="7" y="26"/>
                  </a:cubicBezTo>
                  <a:cubicBezTo>
                    <a:pt x="14" y="11"/>
                    <a:pt x="30" y="0"/>
                    <a:pt x="47" y="0"/>
                  </a:cubicBezTo>
                  <a:cubicBezTo>
                    <a:pt x="47" y="0"/>
                    <a:pt x="47" y="0"/>
                    <a:pt x="4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7" name="9Slide.vn 28">
              <a:extLst>
                <a:ext uri="{FF2B5EF4-FFF2-40B4-BE49-F238E27FC236}">
                  <a16:creationId xmlns:a16="http://schemas.microsoft.com/office/drawing/2014/main" xmlns="" id="{A036FDBB-A1D8-9749-9D65-5701A4F73AEB}"/>
                </a:ext>
              </a:extLst>
            </p:cNvPr>
            <p:cNvSpPr>
              <a:spLocks/>
            </p:cNvSpPr>
            <p:nvPr/>
          </p:nvSpPr>
          <p:spPr bwMode="auto">
            <a:xfrm>
              <a:off x="4247" y="2738"/>
              <a:ext cx="206" cy="121"/>
            </a:xfrm>
            <a:custGeom>
              <a:avLst/>
              <a:gdLst>
                <a:gd name="T0" fmla="*/ 0 w 66"/>
                <a:gd name="T1" fmla="*/ 0 h 39"/>
                <a:gd name="T2" fmla="*/ 0 w 66"/>
                <a:gd name="T3" fmla="*/ 3 h 39"/>
                <a:gd name="T4" fmla="*/ 23 w 66"/>
                <a:gd name="T5" fmla="*/ 19 h 39"/>
                <a:gd name="T6" fmla="*/ 36 w 66"/>
                <a:gd name="T7" fmla="*/ 16 h 39"/>
                <a:gd name="T8" fmla="*/ 66 w 66"/>
                <a:gd name="T9" fmla="*/ 39 h 39"/>
                <a:gd name="T10" fmla="*/ 66 w 66"/>
                <a:gd name="T11" fmla="*/ 39 h 39"/>
                <a:gd name="T12" fmla="*/ 36 w 66"/>
                <a:gd name="T13" fmla="*/ 16 h 39"/>
                <a:gd name="T14" fmla="*/ 23 w 66"/>
                <a:gd name="T15" fmla="*/ 19 h 39"/>
                <a:gd name="T16" fmla="*/ 0 w 66"/>
                <a:gd name="T17" fmla="*/ 3 h 39"/>
                <a:gd name="T18" fmla="*/ 0 w 6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9">
                  <a:moveTo>
                    <a:pt x="0" y="0"/>
                  </a:moveTo>
                  <a:cubicBezTo>
                    <a:pt x="0" y="1"/>
                    <a:pt x="0" y="2"/>
                    <a:pt x="0" y="3"/>
                  </a:cubicBezTo>
                  <a:cubicBezTo>
                    <a:pt x="11" y="3"/>
                    <a:pt x="20" y="10"/>
                    <a:pt x="23" y="19"/>
                  </a:cubicBezTo>
                  <a:cubicBezTo>
                    <a:pt x="27" y="17"/>
                    <a:pt x="32" y="16"/>
                    <a:pt x="36" y="16"/>
                  </a:cubicBezTo>
                  <a:cubicBezTo>
                    <a:pt x="51" y="16"/>
                    <a:pt x="63" y="26"/>
                    <a:pt x="66" y="39"/>
                  </a:cubicBezTo>
                  <a:cubicBezTo>
                    <a:pt x="66" y="39"/>
                    <a:pt x="66" y="39"/>
                    <a:pt x="66" y="39"/>
                  </a:cubicBezTo>
                  <a:cubicBezTo>
                    <a:pt x="63" y="26"/>
                    <a:pt x="51" y="16"/>
                    <a:pt x="36" y="16"/>
                  </a:cubicBezTo>
                  <a:cubicBezTo>
                    <a:pt x="32" y="16"/>
                    <a:pt x="27" y="17"/>
                    <a:pt x="23" y="19"/>
                  </a:cubicBezTo>
                  <a:cubicBezTo>
                    <a:pt x="20" y="10"/>
                    <a:pt x="11" y="3"/>
                    <a:pt x="0" y="3"/>
                  </a:cubicBezTo>
                  <a:cubicBezTo>
                    <a:pt x="0" y="2"/>
                    <a:pt x="0" y="1"/>
                    <a:pt x="0"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8" name="9Slide.vn 29">
              <a:extLst>
                <a:ext uri="{FF2B5EF4-FFF2-40B4-BE49-F238E27FC236}">
                  <a16:creationId xmlns:a16="http://schemas.microsoft.com/office/drawing/2014/main" xmlns="" id="{6C997B1B-8917-784E-9ADA-9D4783899748}"/>
                </a:ext>
              </a:extLst>
            </p:cNvPr>
            <p:cNvSpPr>
              <a:spLocks/>
            </p:cNvSpPr>
            <p:nvPr/>
          </p:nvSpPr>
          <p:spPr bwMode="auto">
            <a:xfrm>
              <a:off x="3879" y="2610"/>
              <a:ext cx="574" cy="268"/>
            </a:xfrm>
            <a:custGeom>
              <a:avLst/>
              <a:gdLst>
                <a:gd name="T0" fmla="*/ 74 w 184"/>
                <a:gd name="T1" fmla="*/ 0 h 86"/>
                <a:gd name="T2" fmla="*/ 34 w 184"/>
                <a:gd name="T3" fmla="*/ 26 h 86"/>
                <a:gd name="T4" fmla="*/ 27 w 184"/>
                <a:gd name="T5" fmla="*/ 25 h 86"/>
                <a:gd name="T6" fmla="*/ 0 w 184"/>
                <a:gd name="T7" fmla="*/ 45 h 86"/>
                <a:gd name="T8" fmla="*/ 2 w 184"/>
                <a:gd name="T9" fmla="*/ 46 h 86"/>
                <a:gd name="T10" fmla="*/ 24 w 184"/>
                <a:gd name="T11" fmla="*/ 40 h 86"/>
                <a:gd name="T12" fmla="*/ 41 w 184"/>
                <a:gd name="T13" fmla="*/ 47 h 86"/>
                <a:gd name="T14" fmla="*/ 69 w 184"/>
                <a:gd name="T15" fmla="*/ 35 h 86"/>
                <a:gd name="T16" fmla="*/ 83 w 184"/>
                <a:gd name="T17" fmla="*/ 38 h 86"/>
                <a:gd name="T18" fmla="*/ 106 w 184"/>
                <a:gd name="T19" fmla="*/ 66 h 86"/>
                <a:gd name="T20" fmla="*/ 148 w 184"/>
                <a:gd name="T21" fmla="*/ 86 h 86"/>
                <a:gd name="T22" fmla="*/ 160 w 184"/>
                <a:gd name="T23" fmla="*/ 84 h 86"/>
                <a:gd name="T24" fmla="*/ 184 w 184"/>
                <a:gd name="T25" fmla="*/ 80 h 86"/>
                <a:gd name="T26" fmla="*/ 154 w 184"/>
                <a:gd name="T27" fmla="*/ 57 h 86"/>
                <a:gd name="T28" fmla="*/ 141 w 184"/>
                <a:gd name="T29" fmla="*/ 60 h 86"/>
                <a:gd name="T30" fmla="*/ 118 w 184"/>
                <a:gd name="T31" fmla="*/ 44 h 86"/>
                <a:gd name="T32" fmla="*/ 118 w 184"/>
                <a:gd name="T33" fmla="*/ 41 h 86"/>
                <a:gd name="T34" fmla="*/ 74 w 184"/>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86">
                  <a:moveTo>
                    <a:pt x="74" y="0"/>
                  </a:moveTo>
                  <a:cubicBezTo>
                    <a:pt x="57" y="0"/>
                    <a:pt x="41" y="11"/>
                    <a:pt x="34" y="26"/>
                  </a:cubicBezTo>
                  <a:cubicBezTo>
                    <a:pt x="32" y="26"/>
                    <a:pt x="30" y="25"/>
                    <a:pt x="27" y="25"/>
                  </a:cubicBezTo>
                  <a:cubicBezTo>
                    <a:pt x="15" y="25"/>
                    <a:pt x="4" y="34"/>
                    <a:pt x="0" y="45"/>
                  </a:cubicBezTo>
                  <a:cubicBezTo>
                    <a:pt x="1" y="45"/>
                    <a:pt x="1" y="46"/>
                    <a:pt x="2" y="46"/>
                  </a:cubicBezTo>
                  <a:cubicBezTo>
                    <a:pt x="6" y="44"/>
                    <a:pt x="15" y="40"/>
                    <a:pt x="24" y="40"/>
                  </a:cubicBezTo>
                  <a:cubicBezTo>
                    <a:pt x="30" y="40"/>
                    <a:pt x="36" y="42"/>
                    <a:pt x="41" y="47"/>
                  </a:cubicBezTo>
                  <a:cubicBezTo>
                    <a:pt x="41" y="47"/>
                    <a:pt x="53" y="35"/>
                    <a:pt x="69" y="35"/>
                  </a:cubicBezTo>
                  <a:cubicBezTo>
                    <a:pt x="74" y="35"/>
                    <a:pt x="78" y="35"/>
                    <a:pt x="83" y="38"/>
                  </a:cubicBezTo>
                  <a:cubicBezTo>
                    <a:pt x="106" y="49"/>
                    <a:pt x="106" y="66"/>
                    <a:pt x="106" y="66"/>
                  </a:cubicBezTo>
                  <a:cubicBezTo>
                    <a:pt x="106" y="66"/>
                    <a:pt x="134" y="66"/>
                    <a:pt x="148" y="86"/>
                  </a:cubicBezTo>
                  <a:cubicBezTo>
                    <a:pt x="152" y="85"/>
                    <a:pt x="156" y="85"/>
                    <a:pt x="160" y="84"/>
                  </a:cubicBezTo>
                  <a:cubicBezTo>
                    <a:pt x="168" y="83"/>
                    <a:pt x="176" y="82"/>
                    <a:pt x="184" y="80"/>
                  </a:cubicBezTo>
                  <a:cubicBezTo>
                    <a:pt x="181" y="67"/>
                    <a:pt x="169" y="57"/>
                    <a:pt x="154" y="57"/>
                  </a:cubicBezTo>
                  <a:cubicBezTo>
                    <a:pt x="150" y="57"/>
                    <a:pt x="145" y="58"/>
                    <a:pt x="141" y="60"/>
                  </a:cubicBezTo>
                  <a:cubicBezTo>
                    <a:pt x="138" y="51"/>
                    <a:pt x="129" y="44"/>
                    <a:pt x="118" y="44"/>
                  </a:cubicBezTo>
                  <a:cubicBezTo>
                    <a:pt x="118" y="43"/>
                    <a:pt x="118" y="42"/>
                    <a:pt x="118" y="41"/>
                  </a:cubicBezTo>
                  <a:cubicBezTo>
                    <a:pt x="117" y="18"/>
                    <a:pt x="98" y="0"/>
                    <a:pt x="74"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9" name="9Slide.vn 30">
              <a:extLst>
                <a:ext uri="{FF2B5EF4-FFF2-40B4-BE49-F238E27FC236}">
                  <a16:creationId xmlns:a16="http://schemas.microsoft.com/office/drawing/2014/main" xmlns="" id="{35AA2B7E-069D-E042-BC80-3545AD9FD6E3}"/>
                </a:ext>
              </a:extLst>
            </p:cNvPr>
            <p:cNvSpPr>
              <a:spLocks/>
            </p:cNvSpPr>
            <p:nvPr/>
          </p:nvSpPr>
          <p:spPr bwMode="auto">
            <a:xfrm>
              <a:off x="3033" y="100"/>
              <a:ext cx="2741" cy="1554"/>
            </a:xfrm>
            <a:custGeom>
              <a:avLst/>
              <a:gdLst>
                <a:gd name="T0" fmla="*/ 878 w 878"/>
                <a:gd name="T1" fmla="*/ 328 h 498"/>
                <a:gd name="T2" fmla="*/ 794 w 878"/>
                <a:gd name="T3" fmla="*/ 243 h 498"/>
                <a:gd name="T4" fmla="*/ 792 w 878"/>
                <a:gd name="T5" fmla="*/ 243 h 498"/>
                <a:gd name="T6" fmla="*/ 794 w 878"/>
                <a:gd name="T7" fmla="*/ 230 h 498"/>
                <a:gd name="T8" fmla="*/ 709 w 878"/>
                <a:gd name="T9" fmla="*/ 146 h 498"/>
                <a:gd name="T10" fmla="*/ 698 w 878"/>
                <a:gd name="T11" fmla="*/ 146 h 498"/>
                <a:gd name="T12" fmla="*/ 612 w 878"/>
                <a:gd name="T13" fmla="*/ 86 h 498"/>
                <a:gd name="T14" fmla="*/ 568 w 878"/>
                <a:gd name="T15" fmla="*/ 88 h 498"/>
                <a:gd name="T16" fmla="*/ 469 w 878"/>
                <a:gd name="T17" fmla="*/ 8 h 498"/>
                <a:gd name="T18" fmla="*/ 342 w 878"/>
                <a:gd name="T19" fmla="*/ 68 h 498"/>
                <a:gd name="T20" fmla="*/ 279 w 878"/>
                <a:gd name="T21" fmla="*/ 50 h 498"/>
                <a:gd name="T22" fmla="*/ 161 w 878"/>
                <a:gd name="T23" fmla="*/ 166 h 498"/>
                <a:gd name="T24" fmla="*/ 80 w 878"/>
                <a:gd name="T25" fmla="*/ 247 h 498"/>
                <a:gd name="T26" fmla="*/ 0 w 878"/>
                <a:gd name="T27" fmla="*/ 340 h 498"/>
                <a:gd name="T28" fmla="*/ 95 w 878"/>
                <a:gd name="T29" fmla="*/ 435 h 498"/>
                <a:gd name="T30" fmla="*/ 145 w 878"/>
                <a:gd name="T31" fmla="*/ 420 h 498"/>
                <a:gd name="T32" fmla="*/ 197 w 878"/>
                <a:gd name="T33" fmla="*/ 455 h 498"/>
                <a:gd name="T34" fmla="*/ 229 w 878"/>
                <a:gd name="T35" fmla="*/ 445 h 498"/>
                <a:gd name="T36" fmla="*/ 296 w 878"/>
                <a:gd name="T37" fmla="*/ 484 h 498"/>
                <a:gd name="T38" fmla="*/ 357 w 878"/>
                <a:gd name="T39" fmla="*/ 454 h 498"/>
                <a:gd name="T40" fmla="*/ 433 w 878"/>
                <a:gd name="T41" fmla="*/ 493 h 498"/>
                <a:gd name="T42" fmla="*/ 530 w 878"/>
                <a:gd name="T43" fmla="*/ 469 h 498"/>
                <a:gd name="T44" fmla="*/ 558 w 878"/>
                <a:gd name="T45" fmla="*/ 479 h 498"/>
                <a:gd name="T46" fmla="*/ 613 w 878"/>
                <a:gd name="T47" fmla="*/ 466 h 498"/>
                <a:gd name="T48" fmla="*/ 639 w 878"/>
                <a:gd name="T49" fmla="*/ 472 h 498"/>
                <a:gd name="T50" fmla="*/ 713 w 878"/>
                <a:gd name="T51" fmla="*/ 461 h 498"/>
                <a:gd name="T52" fmla="*/ 757 w 878"/>
                <a:gd name="T53" fmla="*/ 473 h 498"/>
                <a:gd name="T54" fmla="*/ 841 w 878"/>
                <a:gd name="T55" fmla="*/ 398 h 498"/>
                <a:gd name="T56" fmla="*/ 878 w 878"/>
                <a:gd name="T57" fmla="*/ 3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8" h="498">
                  <a:moveTo>
                    <a:pt x="878" y="328"/>
                  </a:moveTo>
                  <a:cubicBezTo>
                    <a:pt x="878" y="281"/>
                    <a:pt x="840" y="243"/>
                    <a:pt x="794" y="243"/>
                  </a:cubicBezTo>
                  <a:cubicBezTo>
                    <a:pt x="793" y="243"/>
                    <a:pt x="793" y="243"/>
                    <a:pt x="792" y="243"/>
                  </a:cubicBezTo>
                  <a:cubicBezTo>
                    <a:pt x="793" y="239"/>
                    <a:pt x="794" y="235"/>
                    <a:pt x="794" y="230"/>
                  </a:cubicBezTo>
                  <a:cubicBezTo>
                    <a:pt x="794" y="183"/>
                    <a:pt x="756" y="146"/>
                    <a:pt x="709" y="146"/>
                  </a:cubicBezTo>
                  <a:cubicBezTo>
                    <a:pt x="705" y="146"/>
                    <a:pt x="702" y="146"/>
                    <a:pt x="698" y="146"/>
                  </a:cubicBezTo>
                  <a:cubicBezTo>
                    <a:pt x="681" y="115"/>
                    <a:pt x="650" y="92"/>
                    <a:pt x="612" y="86"/>
                  </a:cubicBezTo>
                  <a:cubicBezTo>
                    <a:pt x="597" y="84"/>
                    <a:pt x="582" y="85"/>
                    <a:pt x="568" y="88"/>
                  </a:cubicBezTo>
                  <a:cubicBezTo>
                    <a:pt x="553" y="46"/>
                    <a:pt x="516" y="15"/>
                    <a:pt x="469" y="8"/>
                  </a:cubicBezTo>
                  <a:cubicBezTo>
                    <a:pt x="417" y="0"/>
                    <a:pt x="367" y="25"/>
                    <a:pt x="342" y="68"/>
                  </a:cubicBezTo>
                  <a:cubicBezTo>
                    <a:pt x="324" y="57"/>
                    <a:pt x="302" y="50"/>
                    <a:pt x="279" y="50"/>
                  </a:cubicBezTo>
                  <a:cubicBezTo>
                    <a:pt x="215" y="50"/>
                    <a:pt x="163" y="102"/>
                    <a:pt x="161" y="166"/>
                  </a:cubicBezTo>
                  <a:cubicBezTo>
                    <a:pt x="117" y="167"/>
                    <a:pt x="82" y="203"/>
                    <a:pt x="80" y="247"/>
                  </a:cubicBezTo>
                  <a:cubicBezTo>
                    <a:pt x="35" y="254"/>
                    <a:pt x="0" y="293"/>
                    <a:pt x="0" y="340"/>
                  </a:cubicBezTo>
                  <a:cubicBezTo>
                    <a:pt x="0" y="392"/>
                    <a:pt x="43" y="435"/>
                    <a:pt x="95" y="435"/>
                  </a:cubicBezTo>
                  <a:cubicBezTo>
                    <a:pt x="113" y="435"/>
                    <a:pt x="131" y="429"/>
                    <a:pt x="145" y="420"/>
                  </a:cubicBezTo>
                  <a:cubicBezTo>
                    <a:pt x="153" y="441"/>
                    <a:pt x="173" y="455"/>
                    <a:pt x="197" y="455"/>
                  </a:cubicBezTo>
                  <a:cubicBezTo>
                    <a:pt x="209" y="455"/>
                    <a:pt x="220" y="452"/>
                    <a:pt x="229" y="445"/>
                  </a:cubicBezTo>
                  <a:cubicBezTo>
                    <a:pt x="242" y="468"/>
                    <a:pt x="267" y="484"/>
                    <a:pt x="296" y="484"/>
                  </a:cubicBezTo>
                  <a:cubicBezTo>
                    <a:pt x="321" y="484"/>
                    <a:pt x="343" y="472"/>
                    <a:pt x="357" y="454"/>
                  </a:cubicBezTo>
                  <a:cubicBezTo>
                    <a:pt x="377" y="474"/>
                    <a:pt x="403" y="488"/>
                    <a:pt x="433" y="493"/>
                  </a:cubicBezTo>
                  <a:cubicBezTo>
                    <a:pt x="468" y="498"/>
                    <a:pt x="503" y="489"/>
                    <a:pt x="530" y="469"/>
                  </a:cubicBezTo>
                  <a:cubicBezTo>
                    <a:pt x="538" y="474"/>
                    <a:pt x="548" y="478"/>
                    <a:pt x="558" y="479"/>
                  </a:cubicBezTo>
                  <a:cubicBezTo>
                    <a:pt x="578" y="482"/>
                    <a:pt x="598" y="477"/>
                    <a:pt x="613" y="466"/>
                  </a:cubicBezTo>
                  <a:cubicBezTo>
                    <a:pt x="621" y="469"/>
                    <a:pt x="630" y="471"/>
                    <a:pt x="639" y="472"/>
                  </a:cubicBezTo>
                  <a:cubicBezTo>
                    <a:pt x="665" y="476"/>
                    <a:pt x="691" y="472"/>
                    <a:pt x="713" y="461"/>
                  </a:cubicBezTo>
                  <a:cubicBezTo>
                    <a:pt x="726" y="469"/>
                    <a:pt x="741" y="473"/>
                    <a:pt x="757" y="473"/>
                  </a:cubicBezTo>
                  <a:cubicBezTo>
                    <a:pt x="800" y="473"/>
                    <a:pt x="836" y="440"/>
                    <a:pt x="841" y="398"/>
                  </a:cubicBezTo>
                  <a:cubicBezTo>
                    <a:pt x="863" y="383"/>
                    <a:pt x="878" y="357"/>
                    <a:pt x="878" y="32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0" name="9Slide.vn 31">
              <a:extLst>
                <a:ext uri="{FF2B5EF4-FFF2-40B4-BE49-F238E27FC236}">
                  <a16:creationId xmlns:a16="http://schemas.microsoft.com/office/drawing/2014/main" xmlns="" id="{70DCDFC8-62A9-604F-9DE2-4851537B5C29}"/>
                </a:ext>
              </a:extLst>
            </p:cNvPr>
            <p:cNvSpPr>
              <a:spLocks/>
            </p:cNvSpPr>
            <p:nvPr/>
          </p:nvSpPr>
          <p:spPr bwMode="auto">
            <a:xfrm>
              <a:off x="4722" y="23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1" name="9Slide.vn 32">
              <a:extLst>
                <a:ext uri="{FF2B5EF4-FFF2-40B4-BE49-F238E27FC236}">
                  <a16:creationId xmlns:a16="http://schemas.microsoft.com/office/drawing/2014/main" xmlns="" id="{B00FC95C-5346-1041-A456-4F0CA6E394F9}"/>
                </a:ext>
              </a:extLst>
            </p:cNvPr>
            <p:cNvSpPr>
              <a:spLocks/>
            </p:cNvSpPr>
            <p:nvPr/>
          </p:nvSpPr>
          <p:spPr bwMode="auto">
            <a:xfrm>
              <a:off x="4719" y="237"/>
              <a:ext cx="3"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1"/>
                  </a:cubicBezTo>
                  <a:cubicBezTo>
                    <a:pt x="1" y="1"/>
                    <a:pt x="1" y="1"/>
                    <a:pt x="1" y="0"/>
                  </a:cubicBezTo>
                  <a:cubicBezTo>
                    <a:pt x="1" y="0"/>
                    <a:pt x="0"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2" name="9Slide.vn 33">
              <a:extLst>
                <a:ext uri="{FF2B5EF4-FFF2-40B4-BE49-F238E27FC236}">
                  <a16:creationId xmlns:a16="http://schemas.microsoft.com/office/drawing/2014/main" xmlns="" id="{0BC6371B-9C2B-304E-B5FE-6213637926F8}"/>
                </a:ext>
              </a:extLst>
            </p:cNvPr>
            <p:cNvSpPr>
              <a:spLocks noEditPoints="1"/>
            </p:cNvSpPr>
            <p:nvPr/>
          </p:nvSpPr>
          <p:spPr bwMode="auto">
            <a:xfrm>
              <a:off x="3033" y="381"/>
              <a:ext cx="2741" cy="780"/>
            </a:xfrm>
            <a:custGeom>
              <a:avLst/>
              <a:gdLst>
                <a:gd name="T0" fmla="*/ 0 w 878"/>
                <a:gd name="T1" fmla="*/ 250 h 250"/>
                <a:gd name="T2" fmla="*/ 0 w 878"/>
                <a:gd name="T3" fmla="*/ 250 h 250"/>
                <a:gd name="T4" fmla="*/ 0 w 878"/>
                <a:gd name="T5" fmla="*/ 250 h 250"/>
                <a:gd name="T6" fmla="*/ 0 w 878"/>
                <a:gd name="T7" fmla="*/ 250 h 250"/>
                <a:gd name="T8" fmla="*/ 794 w 878"/>
                <a:gd name="T9" fmla="*/ 153 h 250"/>
                <a:gd name="T10" fmla="*/ 792 w 878"/>
                <a:gd name="T11" fmla="*/ 153 h 250"/>
                <a:gd name="T12" fmla="*/ 792 w 878"/>
                <a:gd name="T13" fmla="*/ 153 h 250"/>
                <a:gd name="T14" fmla="*/ 794 w 878"/>
                <a:gd name="T15" fmla="*/ 153 h 250"/>
                <a:gd name="T16" fmla="*/ 878 w 878"/>
                <a:gd name="T17" fmla="*/ 238 h 250"/>
                <a:gd name="T18" fmla="*/ 878 w 878"/>
                <a:gd name="T19" fmla="*/ 238 h 250"/>
                <a:gd name="T20" fmla="*/ 794 w 878"/>
                <a:gd name="T21" fmla="*/ 153 h 250"/>
                <a:gd name="T22" fmla="*/ 627 w 878"/>
                <a:gd name="T23" fmla="*/ 0 h 250"/>
                <a:gd name="T24" fmla="*/ 627 w 878"/>
                <a:gd name="T25" fmla="*/ 0 h 250"/>
                <a:gd name="T26" fmla="*/ 698 w 878"/>
                <a:gd name="T27" fmla="*/ 56 h 250"/>
                <a:gd name="T28" fmla="*/ 709 w 878"/>
                <a:gd name="T29" fmla="*/ 56 h 250"/>
                <a:gd name="T30" fmla="*/ 794 w 878"/>
                <a:gd name="T31" fmla="*/ 140 h 250"/>
                <a:gd name="T32" fmla="*/ 794 w 878"/>
                <a:gd name="T33" fmla="*/ 140 h 250"/>
                <a:gd name="T34" fmla="*/ 709 w 878"/>
                <a:gd name="T35" fmla="*/ 55 h 250"/>
                <a:gd name="T36" fmla="*/ 698 w 878"/>
                <a:gd name="T37" fmla="*/ 56 h 250"/>
                <a:gd name="T38" fmla="*/ 627 w 878"/>
                <a:gd name="T3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8" h="250">
                  <a:moveTo>
                    <a:pt x="0" y="250"/>
                  </a:moveTo>
                  <a:cubicBezTo>
                    <a:pt x="0" y="250"/>
                    <a:pt x="0" y="250"/>
                    <a:pt x="0" y="250"/>
                  </a:cubicBezTo>
                  <a:cubicBezTo>
                    <a:pt x="0" y="250"/>
                    <a:pt x="0" y="250"/>
                    <a:pt x="0" y="250"/>
                  </a:cubicBezTo>
                  <a:cubicBezTo>
                    <a:pt x="0" y="250"/>
                    <a:pt x="0" y="250"/>
                    <a:pt x="0" y="250"/>
                  </a:cubicBezTo>
                  <a:moveTo>
                    <a:pt x="794" y="153"/>
                  </a:moveTo>
                  <a:cubicBezTo>
                    <a:pt x="793" y="153"/>
                    <a:pt x="793" y="153"/>
                    <a:pt x="792" y="153"/>
                  </a:cubicBezTo>
                  <a:cubicBezTo>
                    <a:pt x="792" y="153"/>
                    <a:pt x="792" y="153"/>
                    <a:pt x="792" y="153"/>
                  </a:cubicBezTo>
                  <a:cubicBezTo>
                    <a:pt x="793" y="153"/>
                    <a:pt x="793" y="153"/>
                    <a:pt x="794" y="153"/>
                  </a:cubicBezTo>
                  <a:cubicBezTo>
                    <a:pt x="840" y="153"/>
                    <a:pt x="878" y="191"/>
                    <a:pt x="878" y="238"/>
                  </a:cubicBezTo>
                  <a:cubicBezTo>
                    <a:pt x="878" y="238"/>
                    <a:pt x="878" y="238"/>
                    <a:pt x="878" y="238"/>
                  </a:cubicBezTo>
                  <a:cubicBezTo>
                    <a:pt x="878" y="191"/>
                    <a:pt x="840" y="153"/>
                    <a:pt x="794" y="153"/>
                  </a:cubicBezTo>
                  <a:moveTo>
                    <a:pt x="627" y="0"/>
                  </a:moveTo>
                  <a:cubicBezTo>
                    <a:pt x="627" y="0"/>
                    <a:pt x="627" y="0"/>
                    <a:pt x="627" y="0"/>
                  </a:cubicBezTo>
                  <a:cubicBezTo>
                    <a:pt x="658" y="8"/>
                    <a:pt x="683" y="29"/>
                    <a:pt x="698" y="56"/>
                  </a:cubicBezTo>
                  <a:cubicBezTo>
                    <a:pt x="702" y="56"/>
                    <a:pt x="705" y="56"/>
                    <a:pt x="709" y="56"/>
                  </a:cubicBezTo>
                  <a:cubicBezTo>
                    <a:pt x="756" y="56"/>
                    <a:pt x="794" y="93"/>
                    <a:pt x="794" y="140"/>
                  </a:cubicBezTo>
                  <a:cubicBezTo>
                    <a:pt x="794" y="140"/>
                    <a:pt x="794" y="140"/>
                    <a:pt x="794" y="140"/>
                  </a:cubicBezTo>
                  <a:cubicBezTo>
                    <a:pt x="794" y="93"/>
                    <a:pt x="756" y="55"/>
                    <a:pt x="709" y="55"/>
                  </a:cubicBezTo>
                  <a:cubicBezTo>
                    <a:pt x="705" y="55"/>
                    <a:pt x="702" y="56"/>
                    <a:pt x="698" y="56"/>
                  </a:cubicBezTo>
                  <a:cubicBezTo>
                    <a:pt x="683" y="29"/>
                    <a:pt x="658" y="8"/>
                    <a:pt x="62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3" name="9Slide.vn 34">
              <a:extLst>
                <a:ext uri="{FF2B5EF4-FFF2-40B4-BE49-F238E27FC236}">
                  <a16:creationId xmlns:a16="http://schemas.microsoft.com/office/drawing/2014/main" xmlns="" id="{FB6DC2A9-BA68-5F47-81A6-930A79B7852D}"/>
                </a:ext>
              </a:extLst>
            </p:cNvPr>
            <p:cNvSpPr>
              <a:spLocks noEditPoints="1"/>
            </p:cNvSpPr>
            <p:nvPr/>
          </p:nvSpPr>
          <p:spPr bwMode="auto">
            <a:xfrm>
              <a:off x="3033" y="381"/>
              <a:ext cx="2741" cy="1239"/>
            </a:xfrm>
            <a:custGeom>
              <a:avLst/>
              <a:gdLst>
                <a:gd name="T0" fmla="*/ 0 w 878"/>
                <a:gd name="T1" fmla="*/ 248 h 397"/>
                <a:gd name="T2" fmla="*/ 0 w 878"/>
                <a:gd name="T3" fmla="*/ 250 h 397"/>
                <a:gd name="T4" fmla="*/ 0 w 878"/>
                <a:gd name="T5" fmla="*/ 250 h 397"/>
                <a:gd name="T6" fmla="*/ 95 w 878"/>
                <a:gd name="T7" fmla="*/ 345 h 397"/>
                <a:gd name="T8" fmla="*/ 114 w 878"/>
                <a:gd name="T9" fmla="*/ 342 h 397"/>
                <a:gd name="T10" fmla="*/ 161 w 878"/>
                <a:gd name="T11" fmla="*/ 307 h 397"/>
                <a:gd name="T12" fmla="*/ 169 w 878"/>
                <a:gd name="T13" fmla="*/ 307 h 397"/>
                <a:gd name="T14" fmla="*/ 197 w 878"/>
                <a:gd name="T15" fmla="*/ 323 h 397"/>
                <a:gd name="T16" fmla="*/ 241 w 878"/>
                <a:gd name="T17" fmla="*/ 310 h 397"/>
                <a:gd name="T18" fmla="*/ 253 w 878"/>
                <a:gd name="T19" fmla="*/ 311 h 397"/>
                <a:gd name="T20" fmla="*/ 275 w 878"/>
                <a:gd name="T21" fmla="*/ 318 h 397"/>
                <a:gd name="T22" fmla="*/ 294 w 878"/>
                <a:gd name="T23" fmla="*/ 303 h 397"/>
                <a:gd name="T24" fmla="*/ 276 w 878"/>
                <a:gd name="T25" fmla="*/ 302 h 397"/>
                <a:gd name="T26" fmla="*/ 200 w 878"/>
                <a:gd name="T27" fmla="*/ 263 h 397"/>
                <a:gd name="T28" fmla="*/ 139 w 878"/>
                <a:gd name="T29" fmla="*/ 293 h 397"/>
                <a:gd name="T30" fmla="*/ 72 w 878"/>
                <a:gd name="T31" fmla="*/ 254 h 397"/>
                <a:gd name="T32" fmla="*/ 40 w 878"/>
                <a:gd name="T33" fmla="*/ 264 h 397"/>
                <a:gd name="T34" fmla="*/ 0 w 878"/>
                <a:gd name="T35" fmla="*/ 248 h 397"/>
                <a:gd name="T36" fmla="*/ 627 w 878"/>
                <a:gd name="T37" fmla="*/ 0 h 397"/>
                <a:gd name="T38" fmla="*/ 636 w 878"/>
                <a:gd name="T39" fmla="*/ 39 h 397"/>
                <a:gd name="T40" fmla="*/ 635 w 878"/>
                <a:gd name="T41" fmla="*/ 52 h 397"/>
                <a:gd name="T42" fmla="*/ 636 w 878"/>
                <a:gd name="T43" fmla="*/ 52 h 397"/>
                <a:gd name="T44" fmla="*/ 721 w 878"/>
                <a:gd name="T45" fmla="*/ 137 h 397"/>
                <a:gd name="T46" fmla="*/ 600 w 878"/>
                <a:gd name="T47" fmla="*/ 282 h 397"/>
                <a:gd name="T48" fmla="*/ 556 w 878"/>
                <a:gd name="T49" fmla="*/ 270 h 397"/>
                <a:gd name="T50" fmla="*/ 501 w 878"/>
                <a:gd name="T51" fmla="*/ 283 h 397"/>
                <a:gd name="T52" fmla="*/ 482 w 878"/>
                <a:gd name="T53" fmla="*/ 281 h 397"/>
                <a:gd name="T54" fmla="*/ 456 w 878"/>
                <a:gd name="T55" fmla="*/ 274 h 397"/>
                <a:gd name="T56" fmla="*/ 412 w 878"/>
                <a:gd name="T57" fmla="*/ 289 h 397"/>
                <a:gd name="T58" fmla="*/ 401 w 878"/>
                <a:gd name="T59" fmla="*/ 288 h 397"/>
                <a:gd name="T60" fmla="*/ 373 w 878"/>
                <a:gd name="T61" fmla="*/ 278 h 397"/>
                <a:gd name="T62" fmla="*/ 323 w 878"/>
                <a:gd name="T63" fmla="*/ 301 h 397"/>
                <a:gd name="T64" fmla="*/ 362 w 878"/>
                <a:gd name="T65" fmla="*/ 348 h 397"/>
                <a:gd name="T66" fmla="*/ 361 w 878"/>
                <a:gd name="T67" fmla="*/ 356 h 397"/>
                <a:gd name="T68" fmla="*/ 359 w 878"/>
                <a:gd name="T69" fmla="*/ 365 h 397"/>
                <a:gd name="T70" fmla="*/ 398 w 878"/>
                <a:gd name="T71" fmla="*/ 393 h 397"/>
                <a:gd name="T72" fmla="*/ 410 w 878"/>
                <a:gd name="T73" fmla="*/ 397 h 397"/>
                <a:gd name="T74" fmla="*/ 456 w 878"/>
                <a:gd name="T75" fmla="*/ 375 h 397"/>
                <a:gd name="T76" fmla="*/ 462 w 878"/>
                <a:gd name="T77" fmla="*/ 375 h 397"/>
                <a:gd name="T78" fmla="*/ 513 w 878"/>
                <a:gd name="T79" fmla="*/ 329 h 397"/>
                <a:gd name="T80" fmla="*/ 519 w 878"/>
                <a:gd name="T81" fmla="*/ 330 h 397"/>
                <a:gd name="T82" fmla="*/ 547 w 878"/>
                <a:gd name="T83" fmla="*/ 342 h 397"/>
                <a:gd name="T84" fmla="*/ 599 w 878"/>
                <a:gd name="T85" fmla="*/ 321 h 397"/>
                <a:gd name="T86" fmla="*/ 607 w 878"/>
                <a:gd name="T87" fmla="*/ 321 h 397"/>
                <a:gd name="T88" fmla="*/ 648 w 878"/>
                <a:gd name="T89" fmla="*/ 339 h 397"/>
                <a:gd name="T90" fmla="*/ 677 w 878"/>
                <a:gd name="T91" fmla="*/ 327 h 397"/>
                <a:gd name="T92" fmla="*/ 682 w 878"/>
                <a:gd name="T93" fmla="*/ 327 h 397"/>
                <a:gd name="T94" fmla="*/ 682 w 878"/>
                <a:gd name="T95" fmla="*/ 327 h 397"/>
                <a:gd name="T96" fmla="*/ 719 w 878"/>
                <a:gd name="T97" fmla="*/ 367 h 397"/>
                <a:gd name="T98" fmla="*/ 736 w 878"/>
                <a:gd name="T99" fmla="*/ 364 h 397"/>
                <a:gd name="T100" fmla="*/ 740 w 878"/>
                <a:gd name="T101" fmla="*/ 364 h 397"/>
                <a:gd name="T102" fmla="*/ 770 w 878"/>
                <a:gd name="T103" fmla="*/ 382 h 397"/>
                <a:gd name="T104" fmla="*/ 841 w 878"/>
                <a:gd name="T105" fmla="*/ 308 h 397"/>
                <a:gd name="T106" fmla="*/ 878 w 878"/>
                <a:gd name="T107" fmla="*/ 238 h 397"/>
                <a:gd name="T108" fmla="*/ 794 w 878"/>
                <a:gd name="T109" fmla="*/ 153 h 397"/>
                <a:gd name="T110" fmla="*/ 792 w 878"/>
                <a:gd name="T111" fmla="*/ 153 h 397"/>
                <a:gd name="T112" fmla="*/ 792 w 878"/>
                <a:gd name="T113" fmla="*/ 153 h 397"/>
                <a:gd name="T114" fmla="*/ 792 w 878"/>
                <a:gd name="T115" fmla="*/ 153 h 397"/>
                <a:gd name="T116" fmla="*/ 794 w 878"/>
                <a:gd name="T117" fmla="*/ 140 h 397"/>
                <a:gd name="T118" fmla="*/ 709 w 878"/>
                <a:gd name="T119" fmla="*/ 56 h 397"/>
                <a:gd name="T120" fmla="*/ 698 w 878"/>
                <a:gd name="T121" fmla="*/ 56 h 397"/>
                <a:gd name="T122" fmla="*/ 627 w 878"/>
                <a:gd name="T12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397">
                  <a:moveTo>
                    <a:pt x="0" y="248"/>
                  </a:moveTo>
                  <a:cubicBezTo>
                    <a:pt x="0" y="248"/>
                    <a:pt x="0" y="249"/>
                    <a:pt x="0" y="250"/>
                  </a:cubicBezTo>
                  <a:cubicBezTo>
                    <a:pt x="0" y="250"/>
                    <a:pt x="0" y="250"/>
                    <a:pt x="0" y="250"/>
                  </a:cubicBezTo>
                  <a:cubicBezTo>
                    <a:pt x="0" y="302"/>
                    <a:pt x="43" y="345"/>
                    <a:pt x="95" y="345"/>
                  </a:cubicBezTo>
                  <a:cubicBezTo>
                    <a:pt x="101" y="345"/>
                    <a:pt x="108" y="344"/>
                    <a:pt x="114" y="342"/>
                  </a:cubicBezTo>
                  <a:cubicBezTo>
                    <a:pt x="120" y="321"/>
                    <a:pt x="139" y="307"/>
                    <a:pt x="161" y="307"/>
                  </a:cubicBezTo>
                  <a:cubicBezTo>
                    <a:pt x="164" y="307"/>
                    <a:pt x="166" y="307"/>
                    <a:pt x="169" y="307"/>
                  </a:cubicBezTo>
                  <a:cubicBezTo>
                    <a:pt x="180" y="309"/>
                    <a:pt x="190" y="315"/>
                    <a:pt x="197" y="323"/>
                  </a:cubicBezTo>
                  <a:cubicBezTo>
                    <a:pt x="210" y="315"/>
                    <a:pt x="225" y="310"/>
                    <a:pt x="241" y="310"/>
                  </a:cubicBezTo>
                  <a:cubicBezTo>
                    <a:pt x="245" y="310"/>
                    <a:pt x="249" y="310"/>
                    <a:pt x="253" y="311"/>
                  </a:cubicBezTo>
                  <a:cubicBezTo>
                    <a:pt x="261" y="312"/>
                    <a:pt x="268" y="314"/>
                    <a:pt x="275" y="318"/>
                  </a:cubicBezTo>
                  <a:cubicBezTo>
                    <a:pt x="280" y="311"/>
                    <a:pt x="287" y="306"/>
                    <a:pt x="294" y="303"/>
                  </a:cubicBezTo>
                  <a:cubicBezTo>
                    <a:pt x="288" y="303"/>
                    <a:pt x="282" y="303"/>
                    <a:pt x="276" y="302"/>
                  </a:cubicBezTo>
                  <a:cubicBezTo>
                    <a:pt x="246" y="297"/>
                    <a:pt x="220" y="283"/>
                    <a:pt x="200" y="263"/>
                  </a:cubicBezTo>
                  <a:cubicBezTo>
                    <a:pt x="186" y="281"/>
                    <a:pt x="164" y="293"/>
                    <a:pt x="139" y="293"/>
                  </a:cubicBezTo>
                  <a:cubicBezTo>
                    <a:pt x="110" y="293"/>
                    <a:pt x="85" y="277"/>
                    <a:pt x="72" y="254"/>
                  </a:cubicBezTo>
                  <a:cubicBezTo>
                    <a:pt x="63" y="261"/>
                    <a:pt x="52" y="264"/>
                    <a:pt x="40" y="264"/>
                  </a:cubicBezTo>
                  <a:cubicBezTo>
                    <a:pt x="24" y="264"/>
                    <a:pt x="10" y="258"/>
                    <a:pt x="0" y="248"/>
                  </a:cubicBezTo>
                  <a:moveTo>
                    <a:pt x="627" y="0"/>
                  </a:moveTo>
                  <a:cubicBezTo>
                    <a:pt x="633" y="11"/>
                    <a:pt x="636" y="25"/>
                    <a:pt x="636" y="39"/>
                  </a:cubicBezTo>
                  <a:cubicBezTo>
                    <a:pt x="636" y="44"/>
                    <a:pt x="636" y="48"/>
                    <a:pt x="635" y="52"/>
                  </a:cubicBezTo>
                  <a:cubicBezTo>
                    <a:pt x="636" y="52"/>
                    <a:pt x="636" y="52"/>
                    <a:pt x="636" y="52"/>
                  </a:cubicBezTo>
                  <a:cubicBezTo>
                    <a:pt x="683" y="52"/>
                    <a:pt x="721" y="90"/>
                    <a:pt x="721" y="137"/>
                  </a:cubicBezTo>
                  <a:cubicBezTo>
                    <a:pt x="721" y="166"/>
                    <a:pt x="722" y="260"/>
                    <a:pt x="600" y="282"/>
                  </a:cubicBezTo>
                  <a:cubicBezTo>
                    <a:pt x="584" y="282"/>
                    <a:pt x="569" y="278"/>
                    <a:pt x="556" y="270"/>
                  </a:cubicBezTo>
                  <a:cubicBezTo>
                    <a:pt x="539" y="278"/>
                    <a:pt x="520" y="283"/>
                    <a:pt x="501" y="283"/>
                  </a:cubicBezTo>
                  <a:cubicBezTo>
                    <a:pt x="494" y="283"/>
                    <a:pt x="488" y="282"/>
                    <a:pt x="482" y="281"/>
                  </a:cubicBezTo>
                  <a:cubicBezTo>
                    <a:pt x="473" y="280"/>
                    <a:pt x="464" y="278"/>
                    <a:pt x="456" y="274"/>
                  </a:cubicBezTo>
                  <a:cubicBezTo>
                    <a:pt x="443" y="284"/>
                    <a:pt x="428" y="289"/>
                    <a:pt x="412" y="289"/>
                  </a:cubicBezTo>
                  <a:cubicBezTo>
                    <a:pt x="408" y="289"/>
                    <a:pt x="404" y="289"/>
                    <a:pt x="401" y="288"/>
                  </a:cubicBezTo>
                  <a:cubicBezTo>
                    <a:pt x="390" y="287"/>
                    <a:pt x="381" y="283"/>
                    <a:pt x="373" y="278"/>
                  </a:cubicBezTo>
                  <a:cubicBezTo>
                    <a:pt x="358" y="289"/>
                    <a:pt x="341" y="297"/>
                    <a:pt x="323" y="301"/>
                  </a:cubicBezTo>
                  <a:cubicBezTo>
                    <a:pt x="346" y="305"/>
                    <a:pt x="362" y="325"/>
                    <a:pt x="362" y="348"/>
                  </a:cubicBezTo>
                  <a:cubicBezTo>
                    <a:pt x="362" y="351"/>
                    <a:pt x="362" y="354"/>
                    <a:pt x="361" y="356"/>
                  </a:cubicBezTo>
                  <a:cubicBezTo>
                    <a:pt x="361" y="359"/>
                    <a:pt x="360" y="362"/>
                    <a:pt x="359" y="365"/>
                  </a:cubicBezTo>
                  <a:cubicBezTo>
                    <a:pt x="375" y="370"/>
                    <a:pt x="389" y="380"/>
                    <a:pt x="398" y="393"/>
                  </a:cubicBezTo>
                  <a:cubicBezTo>
                    <a:pt x="402" y="394"/>
                    <a:pt x="406" y="396"/>
                    <a:pt x="410" y="397"/>
                  </a:cubicBezTo>
                  <a:cubicBezTo>
                    <a:pt x="421" y="384"/>
                    <a:pt x="438" y="375"/>
                    <a:pt x="456" y="375"/>
                  </a:cubicBezTo>
                  <a:cubicBezTo>
                    <a:pt x="458" y="375"/>
                    <a:pt x="460" y="375"/>
                    <a:pt x="462" y="375"/>
                  </a:cubicBezTo>
                  <a:cubicBezTo>
                    <a:pt x="465" y="349"/>
                    <a:pt x="487" y="329"/>
                    <a:pt x="513" y="329"/>
                  </a:cubicBezTo>
                  <a:cubicBezTo>
                    <a:pt x="515" y="329"/>
                    <a:pt x="517" y="329"/>
                    <a:pt x="519" y="330"/>
                  </a:cubicBezTo>
                  <a:cubicBezTo>
                    <a:pt x="530" y="331"/>
                    <a:pt x="540" y="335"/>
                    <a:pt x="547" y="342"/>
                  </a:cubicBezTo>
                  <a:cubicBezTo>
                    <a:pt x="561" y="329"/>
                    <a:pt x="579" y="321"/>
                    <a:pt x="599" y="321"/>
                  </a:cubicBezTo>
                  <a:cubicBezTo>
                    <a:pt x="602" y="321"/>
                    <a:pt x="604" y="321"/>
                    <a:pt x="607" y="321"/>
                  </a:cubicBezTo>
                  <a:cubicBezTo>
                    <a:pt x="623" y="323"/>
                    <a:pt x="637" y="329"/>
                    <a:pt x="648" y="339"/>
                  </a:cubicBezTo>
                  <a:cubicBezTo>
                    <a:pt x="656" y="332"/>
                    <a:pt x="666" y="327"/>
                    <a:pt x="677" y="327"/>
                  </a:cubicBezTo>
                  <a:cubicBezTo>
                    <a:pt x="679" y="327"/>
                    <a:pt x="680" y="327"/>
                    <a:pt x="682" y="327"/>
                  </a:cubicBezTo>
                  <a:cubicBezTo>
                    <a:pt x="682" y="327"/>
                    <a:pt x="682" y="327"/>
                    <a:pt x="682" y="327"/>
                  </a:cubicBezTo>
                  <a:cubicBezTo>
                    <a:pt x="703" y="330"/>
                    <a:pt x="718" y="347"/>
                    <a:pt x="719" y="367"/>
                  </a:cubicBezTo>
                  <a:cubicBezTo>
                    <a:pt x="724" y="365"/>
                    <a:pt x="730" y="364"/>
                    <a:pt x="736" y="364"/>
                  </a:cubicBezTo>
                  <a:cubicBezTo>
                    <a:pt x="737" y="364"/>
                    <a:pt x="739" y="364"/>
                    <a:pt x="740" y="364"/>
                  </a:cubicBezTo>
                  <a:cubicBezTo>
                    <a:pt x="753" y="365"/>
                    <a:pt x="764" y="372"/>
                    <a:pt x="770" y="382"/>
                  </a:cubicBezTo>
                  <a:cubicBezTo>
                    <a:pt x="808" y="376"/>
                    <a:pt x="837" y="346"/>
                    <a:pt x="841" y="308"/>
                  </a:cubicBezTo>
                  <a:cubicBezTo>
                    <a:pt x="863" y="293"/>
                    <a:pt x="878" y="267"/>
                    <a:pt x="878" y="238"/>
                  </a:cubicBezTo>
                  <a:cubicBezTo>
                    <a:pt x="878" y="191"/>
                    <a:pt x="840" y="153"/>
                    <a:pt x="794" y="153"/>
                  </a:cubicBezTo>
                  <a:cubicBezTo>
                    <a:pt x="793" y="153"/>
                    <a:pt x="793" y="153"/>
                    <a:pt x="792" y="153"/>
                  </a:cubicBezTo>
                  <a:cubicBezTo>
                    <a:pt x="792" y="153"/>
                    <a:pt x="792" y="153"/>
                    <a:pt x="792" y="153"/>
                  </a:cubicBezTo>
                  <a:cubicBezTo>
                    <a:pt x="792" y="153"/>
                    <a:pt x="792" y="153"/>
                    <a:pt x="792" y="153"/>
                  </a:cubicBezTo>
                  <a:cubicBezTo>
                    <a:pt x="793" y="149"/>
                    <a:pt x="794" y="145"/>
                    <a:pt x="794" y="140"/>
                  </a:cubicBezTo>
                  <a:cubicBezTo>
                    <a:pt x="794" y="93"/>
                    <a:pt x="756" y="56"/>
                    <a:pt x="709" y="56"/>
                  </a:cubicBezTo>
                  <a:cubicBezTo>
                    <a:pt x="705" y="56"/>
                    <a:pt x="702" y="56"/>
                    <a:pt x="698" y="56"/>
                  </a:cubicBezTo>
                  <a:cubicBezTo>
                    <a:pt x="683" y="29"/>
                    <a:pt x="658" y="8"/>
                    <a:pt x="62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4" name="9Slide.vn 35">
              <a:extLst>
                <a:ext uri="{FF2B5EF4-FFF2-40B4-BE49-F238E27FC236}">
                  <a16:creationId xmlns:a16="http://schemas.microsoft.com/office/drawing/2014/main" xmlns="" id="{111612B2-A5B9-104C-B295-48EC940429C5}"/>
                </a:ext>
              </a:extLst>
            </p:cNvPr>
            <p:cNvSpPr>
              <a:spLocks/>
            </p:cNvSpPr>
            <p:nvPr/>
          </p:nvSpPr>
          <p:spPr bwMode="auto">
            <a:xfrm>
              <a:off x="4266" y="1373"/>
              <a:ext cx="1339" cy="687"/>
            </a:xfrm>
            <a:custGeom>
              <a:avLst/>
              <a:gdLst>
                <a:gd name="T0" fmla="*/ 390 w 429"/>
                <a:gd name="T1" fmla="*/ 92 h 220"/>
                <a:gd name="T2" fmla="*/ 382 w 429"/>
                <a:gd name="T3" fmla="*/ 92 h 220"/>
                <a:gd name="T4" fmla="*/ 382 w 429"/>
                <a:gd name="T5" fmla="*/ 92 h 220"/>
                <a:gd name="T6" fmla="*/ 345 w 429"/>
                <a:gd name="T7" fmla="*/ 46 h 220"/>
                <a:gd name="T8" fmla="*/ 324 w 429"/>
                <a:gd name="T9" fmla="*/ 49 h 220"/>
                <a:gd name="T10" fmla="*/ 287 w 429"/>
                <a:gd name="T11" fmla="*/ 9 h 220"/>
                <a:gd name="T12" fmla="*/ 253 w 429"/>
                <a:gd name="T13" fmla="*/ 21 h 220"/>
                <a:gd name="T14" fmla="*/ 212 w 429"/>
                <a:gd name="T15" fmla="*/ 3 h 220"/>
                <a:gd name="T16" fmla="*/ 152 w 429"/>
                <a:gd name="T17" fmla="*/ 24 h 220"/>
                <a:gd name="T18" fmla="*/ 124 w 429"/>
                <a:gd name="T19" fmla="*/ 12 h 220"/>
                <a:gd name="T20" fmla="*/ 67 w 429"/>
                <a:gd name="T21" fmla="*/ 57 h 220"/>
                <a:gd name="T22" fmla="*/ 4 w 429"/>
                <a:gd name="T23" fmla="*/ 108 h 220"/>
                <a:gd name="T24" fmla="*/ 55 w 429"/>
                <a:gd name="T25" fmla="*/ 172 h 220"/>
                <a:gd name="T26" fmla="*/ 72 w 429"/>
                <a:gd name="T27" fmla="*/ 172 h 220"/>
                <a:gd name="T28" fmla="*/ 115 w 429"/>
                <a:gd name="T29" fmla="*/ 218 h 220"/>
                <a:gd name="T30" fmla="*/ 159 w 429"/>
                <a:gd name="T31" fmla="*/ 199 h 220"/>
                <a:gd name="T32" fmla="*/ 195 w 429"/>
                <a:gd name="T33" fmla="*/ 214 h 220"/>
                <a:gd name="T34" fmla="*/ 241 w 429"/>
                <a:gd name="T35" fmla="*/ 204 h 220"/>
                <a:gd name="T36" fmla="*/ 265 w 429"/>
                <a:gd name="T37" fmla="*/ 214 h 220"/>
                <a:gd name="T38" fmla="*/ 302 w 429"/>
                <a:gd name="T39" fmla="*/ 199 h 220"/>
                <a:gd name="T40" fmla="*/ 327 w 429"/>
                <a:gd name="T41" fmla="*/ 211 h 220"/>
                <a:gd name="T42" fmla="*/ 373 w 429"/>
                <a:gd name="T43" fmla="*/ 174 h 220"/>
                <a:gd name="T44" fmla="*/ 373 w 429"/>
                <a:gd name="T45" fmla="*/ 174 h 220"/>
                <a:gd name="T46" fmla="*/ 381 w 429"/>
                <a:gd name="T47" fmla="*/ 175 h 220"/>
                <a:gd name="T48" fmla="*/ 427 w 429"/>
                <a:gd name="T49" fmla="*/ 138 h 220"/>
                <a:gd name="T50" fmla="*/ 390 w 429"/>
                <a:gd name="T51" fmla="*/ 9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9" h="220">
                  <a:moveTo>
                    <a:pt x="390" y="92"/>
                  </a:moveTo>
                  <a:cubicBezTo>
                    <a:pt x="387" y="92"/>
                    <a:pt x="384" y="92"/>
                    <a:pt x="382" y="92"/>
                  </a:cubicBezTo>
                  <a:cubicBezTo>
                    <a:pt x="382" y="92"/>
                    <a:pt x="382" y="92"/>
                    <a:pt x="382" y="92"/>
                  </a:cubicBezTo>
                  <a:cubicBezTo>
                    <a:pt x="384" y="69"/>
                    <a:pt x="368" y="48"/>
                    <a:pt x="345" y="46"/>
                  </a:cubicBezTo>
                  <a:cubicBezTo>
                    <a:pt x="338" y="45"/>
                    <a:pt x="330" y="46"/>
                    <a:pt x="324" y="49"/>
                  </a:cubicBezTo>
                  <a:cubicBezTo>
                    <a:pt x="323" y="29"/>
                    <a:pt x="308" y="12"/>
                    <a:pt x="287" y="9"/>
                  </a:cubicBezTo>
                  <a:cubicBezTo>
                    <a:pt x="274" y="8"/>
                    <a:pt x="262" y="13"/>
                    <a:pt x="253" y="21"/>
                  </a:cubicBezTo>
                  <a:cubicBezTo>
                    <a:pt x="242" y="11"/>
                    <a:pt x="228" y="5"/>
                    <a:pt x="212" y="3"/>
                  </a:cubicBezTo>
                  <a:cubicBezTo>
                    <a:pt x="189" y="0"/>
                    <a:pt x="167" y="9"/>
                    <a:pt x="152" y="24"/>
                  </a:cubicBezTo>
                  <a:cubicBezTo>
                    <a:pt x="145" y="17"/>
                    <a:pt x="135" y="13"/>
                    <a:pt x="124" y="12"/>
                  </a:cubicBezTo>
                  <a:cubicBezTo>
                    <a:pt x="96" y="9"/>
                    <a:pt x="70" y="29"/>
                    <a:pt x="67" y="57"/>
                  </a:cubicBezTo>
                  <a:cubicBezTo>
                    <a:pt x="36" y="54"/>
                    <a:pt x="7" y="77"/>
                    <a:pt x="4" y="108"/>
                  </a:cubicBezTo>
                  <a:cubicBezTo>
                    <a:pt x="0" y="140"/>
                    <a:pt x="23" y="169"/>
                    <a:pt x="55" y="172"/>
                  </a:cubicBezTo>
                  <a:cubicBezTo>
                    <a:pt x="61" y="173"/>
                    <a:pt x="66" y="173"/>
                    <a:pt x="72" y="172"/>
                  </a:cubicBezTo>
                  <a:cubicBezTo>
                    <a:pt x="73" y="195"/>
                    <a:pt x="91" y="215"/>
                    <a:pt x="115" y="218"/>
                  </a:cubicBezTo>
                  <a:cubicBezTo>
                    <a:pt x="132" y="220"/>
                    <a:pt x="149" y="212"/>
                    <a:pt x="159" y="199"/>
                  </a:cubicBezTo>
                  <a:cubicBezTo>
                    <a:pt x="169" y="207"/>
                    <a:pt x="181" y="212"/>
                    <a:pt x="195" y="214"/>
                  </a:cubicBezTo>
                  <a:cubicBezTo>
                    <a:pt x="212" y="216"/>
                    <a:pt x="228" y="212"/>
                    <a:pt x="241" y="204"/>
                  </a:cubicBezTo>
                  <a:cubicBezTo>
                    <a:pt x="248" y="209"/>
                    <a:pt x="256" y="213"/>
                    <a:pt x="265" y="214"/>
                  </a:cubicBezTo>
                  <a:cubicBezTo>
                    <a:pt x="279" y="215"/>
                    <a:pt x="293" y="210"/>
                    <a:pt x="302" y="199"/>
                  </a:cubicBezTo>
                  <a:cubicBezTo>
                    <a:pt x="309" y="206"/>
                    <a:pt x="317" y="210"/>
                    <a:pt x="327" y="211"/>
                  </a:cubicBezTo>
                  <a:cubicBezTo>
                    <a:pt x="350" y="214"/>
                    <a:pt x="371" y="197"/>
                    <a:pt x="373" y="174"/>
                  </a:cubicBezTo>
                  <a:cubicBezTo>
                    <a:pt x="373" y="174"/>
                    <a:pt x="373" y="174"/>
                    <a:pt x="373" y="174"/>
                  </a:cubicBezTo>
                  <a:cubicBezTo>
                    <a:pt x="376" y="175"/>
                    <a:pt x="378" y="175"/>
                    <a:pt x="381" y="175"/>
                  </a:cubicBezTo>
                  <a:cubicBezTo>
                    <a:pt x="404" y="178"/>
                    <a:pt x="424" y="161"/>
                    <a:pt x="427" y="138"/>
                  </a:cubicBezTo>
                  <a:cubicBezTo>
                    <a:pt x="429" y="116"/>
                    <a:pt x="413" y="95"/>
                    <a:pt x="390" y="92"/>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5" name="9Slide.vn 36">
              <a:extLst>
                <a:ext uri="{FF2B5EF4-FFF2-40B4-BE49-F238E27FC236}">
                  <a16:creationId xmlns:a16="http://schemas.microsoft.com/office/drawing/2014/main" xmlns="" id="{5A9F6908-B54E-F84E-A2E3-3E5C8ED85094}"/>
                </a:ext>
              </a:extLst>
            </p:cNvPr>
            <p:cNvSpPr>
              <a:spLocks/>
            </p:cNvSpPr>
            <p:nvPr/>
          </p:nvSpPr>
          <p:spPr bwMode="auto">
            <a:xfrm>
              <a:off x="5162" y="1402"/>
              <a:ext cx="275" cy="171"/>
            </a:xfrm>
            <a:custGeom>
              <a:avLst/>
              <a:gdLst>
                <a:gd name="T0" fmla="*/ 0 w 88"/>
                <a:gd name="T1" fmla="*/ 0 h 55"/>
                <a:gd name="T2" fmla="*/ 0 w 88"/>
                <a:gd name="T3" fmla="*/ 0 h 55"/>
                <a:gd name="T4" fmla="*/ 37 w 88"/>
                <a:gd name="T5" fmla="*/ 40 h 55"/>
                <a:gd name="T6" fmla="*/ 54 w 88"/>
                <a:gd name="T7" fmla="*/ 37 h 55"/>
                <a:gd name="T8" fmla="*/ 58 w 88"/>
                <a:gd name="T9" fmla="*/ 37 h 55"/>
                <a:gd name="T10" fmla="*/ 88 w 88"/>
                <a:gd name="T11" fmla="*/ 55 h 55"/>
                <a:gd name="T12" fmla="*/ 88 w 88"/>
                <a:gd name="T13" fmla="*/ 55 h 55"/>
                <a:gd name="T14" fmla="*/ 58 w 88"/>
                <a:gd name="T15" fmla="*/ 37 h 55"/>
                <a:gd name="T16" fmla="*/ 54 w 88"/>
                <a:gd name="T17" fmla="*/ 37 h 55"/>
                <a:gd name="T18" fmla="*/ 37 w 88"/>
                <a:gd name="T19" fmla="*/ 40 h 55"/>
                <a:gd name="T20" fmla="*/ 0 w 88"/>
                <a:gd name="T21" fmla="*/ 0 h 55"/>
                <a:gd name="T22" fmla="*/ 0 w 88"/>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5">
                  <a:moveTo>
                    <a:pt x="0" y="0"/>
                  </a:moveTo>
                  <a:cubicBezTo>
                    <a:pt x="0" y="0"/>
                    <a:pt x="0" y="0"/>
                    <a:pt x="0" y="0"/>
                  </a:cubicBezTo>
                  <a:cubicBezTo>
                    <a:pt x="21" y="3"/>
                    <a:pt x="36" y="20"/>
                    <a:pt x="37" y="40"/>
                  </a:cubicBezTo>
                  <a:cubicBezTo>
                    <a:pt x="42" y="38"/>
                    <a:pt x="48" y="37"/>
                    <a:pt x="54" y="37"/>
                  </a:cubicBezTo>
                  <a:cubicBezTo>
                    <a:pt x="55" y="37"/>
                    <a:pt x="57" y="37"/>
                    <a:pt x="58" y="37"/>
                  </a:cubicBezTo>
                  <a:cubicBezTo>
                    <a:pt x="71" y="38"/>
                    <a:pt x="82" y="45"/>
                    <a:pt x="88" y="55"/>
                  </a:cubicBezTo>
                  <a:cubicBezTo>
                    <a:pt x="88" y="55"/>
                    <a:pt x="88" y="55"/>
                    <a:pt x="88" y="55"/>
                  </a:cubicBezTo>
                  <a:cubicBezTo>
                    <a:pt x="82" y="45"/>
                    <a:pt x="71" y="38"/>
                    <a:pt x="58" y="37"/>
                  </a:cubicBezTo>
                  <a:cubicBezTo>
                    <a:pt x="57" y="37"/>
                    <a:pt x="55" y="37"/>
                    <a:pt x="54" y="37"/>
                  </a:cubicBezTo>
                  <a:cubicBezTo>
                    <a:pt x="48" y="37"/>
                    <a:pt x="42" y="38"/>
                    <a:pt x="37" y="40"/>
                  </a:cubicBezTo>
                  <a:cubicBezTo>
                    <a:pt x="36" y="20"/>
                    <a:pt x="21" y="3"/>
                    <a:pt x="0" y="0"/>
                  </a:cubicBezTo>
                  <a:cubicBezTo>
                    <a:pt x="0" y="0"/>
                    <a:pt x="0" y="0"/>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6" name="9Slide.vn 37">
              <a:extLst>
                <a:ext uri="{FF2B5EF4-FFF2-40B4-BE49-F238E27FC236}">
                  <a16:creationId xmlns:a16="http://schemas.microsoft.com/office/drawing/2014/main" xmlns="" id="{019BA03E-F2CD-1443-952C-5D9741CA2389}"/>
                </a:ext>
              </a:extLst>
            </p:cNvPr>
            <p:cNvSpPr>
              <a:spLocks noEditPoints="1"/>
            </p:cNvSpPr>
            <p:nvPr/>
          </p:nvSpPr>
          <p:spPr bwMode="auto">
            <a:xfrm>
              <a:off x="4491" y="191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7" name="9Slide.vn 38">
              <a:extLst>
                <a:ext uri="{FF2B5EF4-FFF2-40B4-BE49-F238E27FC236}">
                  <a16:creationId xmlns:a16="http://schemas.microsoft.com/office/drawing/2014/main" xmlns="" id="{9379E1C6-994D-7F45-AFDD-30BFFBCE75D5}"/>
                </a:ext>
              </a:extLst>
            </p:cNvPr>
            <p:cNvSpPr>
              <a:spLocks/>
            </p:cNvSpPr>
            <p:nvPr/>
          </p:nvSpPr>
          <p:spPr bwMode="auto">
            <a:xfrm>
              <a:off x="4466" y="1402"/>
              <a:ext cx="1133" cy="652"/>
            </a:xfrm>
            <a:custGeom>
              <a:avLst/>
              <a:gdLst>
                <a:gd name="T0" fmla="*/ 218 w 363"/>
                <a:gd name="T1" fmla="*/ 0 h 209"/>
                <a:gd name="T2" fmla="*/ 207 w 363"/>
                <a:gd name="T3" fmla="*/ 2 h 209"/>
                <a:gd name="T4" fmla="*/ 234 w 363"/>
                <a:gd name="T5" fmla="*/ 45 h 209"/>
                <a:gd name="T6" fmla="*/ 234 w 363"/>
                <a:gd name="T7" fmla="*/ 46 h 209"/>
                <a:gd name="T8" fmla="*/ 238 w 363"/>
                <a:gd name="T9" fmla="*/ 46 h 209"/>
                <a:gd name="T10" fmla="*/ 242 w 363"/>
                <a:gd name="T11" fmla="*/ 46 h 209"/>
                <a:gd name="T12" fmla="*/ 279 w 363"/>
                <a:gd name="T13" fmla="*/ 92 h 209"/>
                <a:gd name="T14" fmla="*/ 238 w 363"/>
                <a:gd name="T15" fmla="*/ 129 h 209"/>
                <a:gd name="T16" fmla="*/ 233 w 363"/>
                <a:gd name="T17" fmla="*/ 129 h 209"/>
                <a:gd name="T18" fmla="*/ 226 w 363"/>
                <a:gd name="T19" fmla="*/ 127 h 209"/>
                <a:gd name="T20" fmla="*/ 226 w 363"/>
                <a:gd name="T21" fmla="*/ 128 h 209"/>
                <a:gd name="T22" fmla="*/ 184 w 363"/>
                <a:gd name="T23" fmla="*/ 165 h 209"/>
                <a:gd name="T24" fmla="*/ 180 w 363"/>
                <a:gd name="T25" fmla="*/ 165 h 209"/>
                <a:gd name="T26" fmla="*/ 155 w 363"/>
                <a:gd name="T27" fmla="*/ 153 h 209"/>
                <a:gd name="T28" fmla="*/ 122 w 363"/>
                <a:gd name="T29" fmla="*/ 168 h 209"/>
                <a:gd name="T30" fmla="*/ 117 w 363"/>
                <a:gd name="T31" fmla="*/ 167 h 209"/>
                <a:gd name="T32" fmla="*/ 94 w 363"/>
                <a:gd name="T33" fmla="*/ 157 h 209"/>
                <a:gd name="T34" fmla="*/ 56 w 363"/>
                <a:gd name="T35" fmla="*/ 168 h 209"/>
                <a:gd name="T36" fmla="*/ 48 w 363"/>
                <a:gd name="T37" fmla="*/ 168 h 209"/>
                <a:gd name="T38" fmla="*/ 11 w 363"/>
                <a:gd name="T39" fmla="*/ 153 h 209"/>
                <a:gd name="T40" fmla="*/ 0 w 363"/>
                <a:gd name="T41" fmla="*/ 164 h 209"/>
                <a:gd name="T42" fmla="*/ 8 w 363"/>
                <a:gd name="T43" fmla="*/ 163 h 209"/>
                <a:gd name="T44" fmla="*/ 8 w 363"/>
                <a:gd name="T45" fmla="*/ 163 h 209"/>
                <a:gd name="T46" fmla="*/ 8 w 363"/>
                <a:gd name="T47" fmla="*/ 163 h 209"/>
                <a:gd name="T48" fmla="*/ 8 w 363"/>
                <a:gd name="T49" fmla="*/ 163 h 209"/>
                <a:gd name="T50" fmla="*/ 8 w 363"/>
                <a:gd name="T51" fmla="*/ 163 h 209"/>
                <a:gd name="T52" fmla="*/ 51 w 363"/>
                <a:gd name="T53" fmla="*/ 209 h 209"/>
                <a:gd name="T54" fmla="*/ 56 w 363"/>
                <a:gd name="T55" fmla="*/ 209 h 209"/>
                <a:gd name="T56" fmla="*/ 95 w 363"/>
                <a:gd name="T57" fmla="*/ 190 h 209"/>
                <a:gd name="T58" fmla="*/ 131 w 363"/>
                <a:gd name="T59" fmla="*/ 205 h 209"/>
                <a:gd name="T60" fmla="*/ 139 w 363"/>
                <a:gd name="T61" fmla="*/ 205 h 209"/>
                <a:gd name="T62" fmla="*/ 177 w 363"/>
                <a:gd name="T63" fmla="*/ 195 h 209"/>
                <a:gd name="T64" fmla="*/ 201 w 363"/>
                <a:gd name="T65" fmla="*/ 205 h 209"/>
                <a:gd name="T66" fmla="*/ 205 w 363"/>
                <a:gd name="T67" fmla="*/ 205 h 209"/>
                <a:gd name="T68" fmla="*/ 238 w 363"/>
                <a:gd name="T69" fmla="*/ 190 h 209"/>
                <a:gd name="T70" fmla="*/ 263 w 363"/>
                <a:gd name="T71" fmla="*/ 202 h 209"/>
                <a:gd name="T72" fmla="*/ 268 w 363"/>
                <a:gd name="T73" fmla="*/ 203 h 209"/>
                <a:gd name="T74" fmla="*/ 309 w 363"/>
                <a:gd name="T75" fmla="*/ 165 h 209"/>
                <a:gd name="T76" fmla="*/ 309 w 363"/>
                <a:gd name="T77" fmla="*/ 165 h 209"/>
                <a:gd name="T78" fmla="*/ 317 w 363"/>
                <a:gd name="T79" fmla="*/ 166 h 209"/>
                <a:gd name="T80" fmla="*/ 321 w 363"/>
                <a:gd name="T81" fmla="*/ 167 h 209"/>
                <a:gd name="T82" fmla="*/ 363 w 363"/>
                <a:gd name="T83" fmla="*/ 129 h 209"/>
                <a:gd name="T84" fmla="*/ 363 w 363"/>
                <a:gd name="T85" fmla="*/ 125 h 209"/>
                <a:gd name="T86" fmla="*/ 326 w 363"/>
                <a:gd name="T87" fmla="*/ 83 h 209"/>
                <a:gd name="T88" fmla="*/ 321 w 363"/>
                <a:gd name="T89" fmla="*/ 83 h 209"/>
                <a:gd name="T90" fmla="*/ 318 w 363"/>
                <a:gd name="T91" fmla="*/ 83 h 209"/>
                <a:gd name="T92" fmla="*/ 318 w 363"/>
                <a:gd name="T93" fmla="*/ 83 h 209"/>
                <a:gd name="T94" fmla="*/ 318 w 363"/>
                <a:gd name="T95" fmla="*/ 83 h 209"/>
                <a:gd name="T96" fmla="*/ 318 w 363"/>
                <a:gd name="T97" fmla="*/ 83 h 209"/>
                <a:gd name="T98" fmla="*/ 318 w 363"/>
                <a:gd name="T99" fmla="*/ 78 h 209"/>
                <a:gd name="T100" fmla="*/ 311 w 363"/>
                <a:gd name="T101" fmla="*/ 55 h 209"/>
                <a:gd name="T102" fmla="*/ 281 w 363"/>
                <a:gd name="T103" fmla="*/ 37 h 209"/>
                <a:gd name="T104" fmla="*/ 277 w 363"/>
                <a:gd name="T105" fmla="*/ 37 h 209"/>
                <a:gd name="T106" fmla="*/ 260 w 363"/>
                <a:gd name="T107" fmla="*/ 40 h 209"/>
                <a:gd name="T108" fmla="*/ 223 w 363"/>
                <a:gd name="T109" fmla="*/ 0 h 209"/>
                <a:gd name="T110" fmla="*/ 223 w 363"/>
                <a:gd name="T111" fmla="*/ 0 h 209"/>
                <a:gd name="T112" fmla="*/ 218 w 363"/>
                <a:gd name="T11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209">
                  <a:moveTo>
                    <a:pt x="218" y="0"/>
                  </a:moveTo>
                  <a:cubicBezTo>
                    <a:pt x="215" y="0"/>
                    <a:pt x="211" y="1"/>
                    <a:pt x="207" y="2"/>
                  </a:cubicBezTo>
                  <a:cubicBezTo>
                    <a:pt x="225" y="8"/>
                    <a:pt x="236" y="26"/>
                    <a:pt x="234" y="45"/>
                  </a:cubicBezTo>
                  <a:cubicBezTo>
                    <a:pt x="234" y="45"/>
                    <a:pt x="234" y="46"/>
                    <a:pt x="234" y="46"/>
                  </a:cubicBezTo>
                  <a:cubicBezTo>
                    <a:pt x="235" y="46"/>
                    <a:pt x="237" y="46"/>
                    <a:pt x="238" y="46"/>
                  </a:cubicBezTo>
                  <a:cubicBezTo>
                    <a:pt x="239" y="46"/>
                    <a:pt x="241" y="46"/>
                    <a:pt x="242" y="46"/>
                  </a:cubicBezTo>
                  <a:cubicBezTo>
                    <a:pt x="265" y="49"/>
                    <a:pt x="282" y="69"/>
                    <a:pt x="279" y="92"/>
                  </a:cubicBezTo>
                  <a:cubicBezTo>
                    <a:pt x="277" y="113"/>
                    <a:pt x="259" y="129"/>
                    <a:pt x="238" y="129"/>
                  </a:cubicBezTo>
                  <a:cubicBezTo>
                    <a:pt x="236" y="129"/>
                    <a:pt x="235" y="129"/>
                    <a:pt x="233" y="129"/>
                  </a:cubicBezTo>
                  <a:cubicBezTo>
                    <a:pt x="231" y="129"/>
                    <a:pt x="228" y="128"/>
                    <a:pt x="226" y="127"/>
                  </a:cubicBezTo>
                  <a:cubicBezTo>
                    <a:pt x="226" y="128"/>
                    <a:pt x="226" y="128"/>
                    <a:pt x="226" y="128"/>
                  </a:cubicBezTo>
                  <a:cubicBezTo>
                    <a:pt x="223" y="149"/>
                    <a:pt x="205" y="165"/>
                    <a:pt x="184" y="165"/>
                  </a:cubicBezTo>
                  <a:cubicBezTo>
                    <a:pt x="183" y="165"/>
                    <a:pt x="181" y="165"/>
                    <a:pt x="180" y="165"/>
                  </a:cubicBezTo>
                  <a:cubicBezTo>
                    <a:pt x="170" y="164"/>
                    <a:pt x="161" y="160"/>
                    <a:pt x="155" y="153"/>
                  </a:cubicBezTo>
                  <a:cubicBezTo>
                    <a:pt x="146" y="162"/>
                    <a:pt x="135" y="168"/>
                    <a:pt x="122" y="168"/>
                  </a:cubicBezTo>
                  <a:cubicBezTo>
                    <a:pt x="120" y="168"/>
                    <a:pt x="119" y="168"/>
                    <a:pt x="117" y="167"/>
                  </a:cubicBezTo>
                  <a:cubicBezTo>
                    <a:pt x="108" y="166"/>
                    <a:pt x="100" y="163"/>
                    <a:pt x="94" y="157"/>
                  </a:cubicBezTo>
                  <a:cubicBezTo>
                    <a:pt x="82" y="164"/>
                    <a:pt x="69" y="168"/>
                    <a:pt x="56" y="168"/>
                  </a:cubicBezTo>
                  <a:cubicBezTo>
                    <a:pt x="53" y="168"/>
                    <a:pt x="50" y="168"/>
                    <a:pt x="48" y="168"/>
                  </a:cubicBezTo>
                  <a:cubicBezTo>
                    <a:pt x="34" y="166"/>
                    <a:pt x="21" y="161"/>
                    <a:pt x="11" y="153"/>
                  </a:cubicBezTo>
                  <a:cubicBezTo>
                    <a:pt x="8" y="157"/>
                    <a:pt x="4" y="161"/>
                    <a:pt x="0" y="164"/>
                  </a:cubicBezTo>
                  <a:cubicBezTo>
                    <a:pt x="2" y="163"/>
                    <a:pt x="5" y="163"/>
                    <a:pt x="8" y="163"/>
                  </a:cubicBezTo>
                  <a:cubicBezTo>
                    <a:pt x="8" y="163"/>
                    <a:pt x="8" y="163"/>
                    <a:pt x="8" y="163"/>
                  </a:cubicBezTo>
                  <a:cubicBezTo>
                    <a:pt x="8" y="163"/>
                    <a:pt x="8" y="163"/>
                    <a:pt x="8" y="163"/>
                  </a:cubicBezTo>
                  <a:cubicBezTo>
                    <a:pt x="8" y="163"/>
                    <a:pt x="8" y="163"/>
                    <a:pt x="8" y="163"/>
                  </a:cubicBezTo>
                  <a:cubicBezTo>
                    <a:pt x="8" y="163"/>
                    <a:pt x="8" y="163"/>
                    <a:pt x="8" y="163"/>
                  </a:cubicBezTo>
                  <a:cubicBezTo>
                    <a:pt x="9" y="186"/>
                    <a:pt x="27" y="206"/>
                    <a:pt x="51" y="209"/>
                  </a:cubicBezTo>
                  <a:cubicBezTo>
                    <a:pt x="53" y="209"/>
                    <a:pt x="55" y="209"/>
                    <a:pt x="56" y="209"/>
                  </a:cubicBezTo>
                  <a:cubicBezTo>
                    <a:pt x="72" y="209"/>
                    <a:pt x="86" y="202"/>
                    <a:pt x="95" y="190"/>
                  </a:cubicBezTo>
                  <a:cubicBezTo>
                    <a:pt x="105" y="198"/>
                    <a:pt x="117" y="203"/>
                    <a:pt x="131" y="205"/>
                  </a:cubicBezTo>
                  <a:cubicBezTo>
                    <a:pt x="134" y="205"/>
                    <a:pt x="137" y="205"/>
                    <a:pt x="139" y="205"/>
                  </a:cubicBezTo>
                  <a:cubicBezTo>
                    <a:pt x="153" y="205"/>
                    <a:pt x="166" y="202"/>
                    <a:pt x="177" y="195"/>
                  </a:cubicBezTo>
                  <a:cubicBezTo>
                    <a:pt x="184" y="200"/>
                    <a:pt x="192" y="204"/>
                    <a:pt x="201" y="205"/>
                  </a:cubicBezTo>
                  <a:cubicBezTo>
                    <a:pt x="202" y="205"/>
                    <a:pt x="204" y="205"/>
                    <a:pt x="205" y="205"/>
                  </a:cubicBezTo>
                  <a:cubicBezTo>
                    <a:pt x="218" y="205"/>
                    <a:pt x="230" y="199"/>
                    <a:pt x="238" y="190"/>
                  </a:cubicBezTo>
                  <a:cubicBezTo>
                    <a:pt x="245" y="197"/>
                    <a:pt x="253" y="201"/>
                    <a:pt x="263" y="202"/>
                  </a:cubicBezTo>
                  <a:cubicBezTo>
                    <a:pt x="265" y="203"/>
                    <a:pt x="266" y="203"/>
                    <a:pt x="268" y="203"/>
                  </a:cubicBezTo>
                  <a:cubicBezTo>
                    <a:pt x="289" y="203"/>
                    <a:pt x="307" y="187"/>
                    <a:pt x="309" y="165"/>
                  </a:cubicBezTo>
                  <a:cubicBezTo>
                    <a:pt x="309" y="165"/>
                    <a:pt x="309" y="165"/>
                    <a:pt x="309" y="165"/>
                  </a:cubicBezTo>
                  <a:cubicBezTo>
                    <a:pt x="312" y="166"/>
                    <a:pt x="314" y="166"/>
                    <a:pt x="317" y="166"/>
                  </a:cubicBezTo>
                  <a:cubicBezTo>
                    <a:pt x="318" y="167"/>
                    <a:pt x="320" y="167"/>
                    <a:pt x="321" y="167"/>
                  </a:cubicBezTo>
                  <a:cubicBezTo>
                    <a:pt x="342" y="167"/>
                    <a:pt x="360" y="151"/>
                    <a:pt x="363" y="129"/>
                  </a:cubicBezTo>
                  <a:cubicBezTo>
                    <a:pt x="363" y="128"/>
                    <a:pt x="363" y="126"/>
                    <a:pt x="363" y="125"/>
                  </a:cubicBezTo>
                  <a:cubicBezTo>
                    <a:pt x="363" y="104"/>
                    <a:pt x="347" y="86"/>
                    <a:pt x="326" y="83"/>
                  </a:cubicBezTo>
                  <a:cubicBezTo>
                    <a:pt x="324" y="83"/>
                    <a:pt x="323" y="83"/>
                    <a:pt x="321" y="83"/>
                  </a:cubicBezTo>
                  <a:cubicBezTo>
                    <a:pt x="320" y="83"/>
                    <a:pt x="319" y="83"/>
                    <a:pt x="318" y="83"/>
                  </a:cubicBezTo>
                  <a:cubicBezTo>
                    <a:pt x="318" y="83"/>
                    <a:pt x="318" y="83"/>
                    <a:pt x="318" y="83"/>
                  </a:cubicBezTo>
                  <a:cubicBezTo>
                    <a:pt x="318" y="83"/>
                    <a:pt x="318" y="83"/>
                    <a:pt x="318" y="83"/>
                  </a:cubicBezTo>
                  <a:cubicBezTo>
                    <a:pt x="318" y="83"/>
                    <a:pt x="318" y="83"/>
                    <a:pt x="318" y="83"/>
                  </a:cubicBezTo>
                  <a:cubicBezTo>
                    <a:pt x="318" y="81"/>
                    <a:pt x="318" y="79"/>
                    <a:pt x="318" y="78"/>
                  </a:cubicBezTo>
                  <a:cubicBezTo>
                    <a:pt x="318" y="70"/>
                    <a:pt x="316" y="62"/>
                    <a:pt x="311" y="55"/>
                  </a:cubicBezTo>
                  <a:cubicBezTo>
                    <a:pt x="305" y="45"/>
                    <a:pt x="294" y="38"/>
                    <a:pt x="281" y="37"/>
                  </a:cubicBezTo>
                  <a:cubicBezTo>
                    <a:pt x="280" y="37"/>
                    <a:pt x="278" y="37"/>
                    <a:pt x="277" y="37"/>
                  </a:cubicBezTo>
                  <a:cubicBezTo>
                    <a:pt x="271" y="37"/>
                    <a:pt x="265" y="38"/>
                    <a:pt x="260" y="40"/>
                  </a:cubicBezTo>
                  <a:cubicBezTo>
                    <a:pt x="259" y="20"/>
                    <a:pt x="244" y="3"/>
                    <a:pt x="223" y="0"/>
                  </a:cubicBezTo>
                  <a:cubicBezTo>
                    <a:pt x="223" y="0"/>
                    <a:pt x="223" y="0"/>
                    <a:pt x="223" y="0"/>
                  </a:cubicBezTo>
                  <a:cubicBezTo>
                    <a:pt x="221" y="0"/>
                    <a:pt x="220" y="0"/>
                    <a:pt x="218"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8" name="9Slide.vn 39">
              <a:extLst>
                <a:ext uri="{FF2B5EF4-FFF2-40B4-BE49-F238E27FC236}">
                  <a16:creationId xmlns:a16="http://schemas.microsoft.com/office/drawing/2014/main" xmlns="" id="{ADF0437B-2113-1045-AE34-1065CF433940}"/>
                </a:ext>
              </a:extLst>
            </p:cNvPr>
            <p:cNvSpPr>
              <a:spLocks/>
            </p:cNvSpPr>
            <p:nvPr/>
          </p:nvSpPr>
          <p:spPr bwMode="auto">
            <a:xfrm>
              <a:off x="3108" y="1308"/>
              <a:ext cx="1233" cy="799"/>
            </a:xfrm>
            <a:custGeom>
              <a:avLst/>
              <a:gdLst>
                <a:gd name="T0" fmla="*/ 335 w 395"/>
                <a:gd name="T1" fmla="*/ 68 h 256"/>
                <a:gd name="T2" fmla="*/ 337 w 395"/>
                <a:gd name="T3" fmla="*/ 59 h 256"/>
                <a:gd name="T4" fmla="*/ 297 w 395"/>
                <a:gd name="T5" fmla="*/ 3 h 256"/>
                <a:gd name="T6" fmla="*/ 251 w 395"/>
                <a:gd name="T7" fmla="*/ 21 h 256"/>
                <a:gd name="T8" fmla="*/ 229 w 395"/>
                <a:gd name="T9" fmla="*/ 14 h 256"/>
                <a:gd name="T10" fmla="*/ 173 w 395"/>
                <a:gd name="T11" fmla="*/ 26 h 256"/>
                <a:gd name="T12" fmla="*/ 145 w 395"/>
                <a:gd name="T13" fmla="*/ 10 h 256"/>
                <a:gd name="T14" fmla="*/ 89 w 395"/>
                <a:gd name="T15" fmla="*/ 51 h 256"/>
                <a:gd name="T16" fmla="*/ 88 w 395"/>
                <a:gd name="T17" fmla="*/ 58 h 256"/>
                <a:gd name="T18" fmla="*/ 7 w 395"/>
                <a:gd name="T19" fmla="*/ 124 h 256"/>
                <a:gd name="T20" fmla="*/ 73 w 395"/>
                <a:gd name="T21" fmla="*/ 217 h 256"/>
                <a:gd name="T22" fmla="*/ 104 w 395"/>
                <a:gd name="T23" fmla="*/ 215 h 256"/>
                <a:gd name="T24" fmla="*/ 139 w 395"/>
                <a:gd name="T25" fmla="*/ 240 h 256"/>
                <a:gd name="T26" fmla="*/ 166 w 395"/>
                <a:gd name="T27" fmla="*/ 237 h 256"/>
                <a:gd name="T28" fmla="*/ 201 w 395"/>
                <a:gd name="T29" fmla="*/ 251 h 256"/>
                <a:gd name="T30" fmla="*/ 282 w 395"/>
                <a:gd name="T31" fmla="*/ 216 h 256"/>
                <a:gd name="T32" fmla="*/ 300 w 395"/>
                <a:gd name="T33" fmla="*/ 221 h 256"/>
                <a:gd name="T34" fmla="*/ 389 w 395"/>
                <a:gd name="T35" fmla="*/ 154 h 256"/>
                <a:gd name="T36" fmla="*/ 335 w 395"/>
                <a:gd name="T37" fmla="*/ 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256">
                  <a:moveTo>
                    <a:pt x="335" y="68"/>
                  </a:moveTo>
                  <a:cubicBezTo>
                    <a:pt x="336" y="65"/>
                    <a:pt x="337" y="62"/>
                    <a:pt x="337" y="59"/>
                  </a:cubicBezTo>
                  <a:cubicBezTo>
                    <a:pt x="342" y="33"/>
                    <a:pt x="324" y="8"/>
                    <a:pt x="297" y="3"/>
                  </a:cubicBezTo>
                  <a:cubicBezTo>
                    <a:pt x="279" y="0"/>
                    <a:pt x="262" y="7"/>
                    <a:pt x="251" y="21"/>
                  </a:cubicBezTo>
                  <a:cubicBezTo>
                    <a:pt x="244" y="17"/>
                    <a:pt x="237" y="15"/>
                    <a:pt x="229" y="14"/>
                  </a:cubicBezTo>
                  <a:cubicBezTo>
                    <a:pt x="209" y="11"/>
                    <a:pt x="189" y="16"/>
                    <a:pt x="173" y="26"/>
                  </a:cubicBezTo>
                  <a:cubicBezTo>
                    <a:pt x="166" y="18"/>
                    <a:pt x="156" y="12"/>
                    <a:pt x="145" y="10"/>
                  </a:cubicBezTo>
                  <a:cubicBezTo>
                    <a:pt x="119" y="6"/>
                    <a:pt x="93" y="24"/>
                    <a:pt x="89" y="51"/>
                  </a:cubicBezTo>
                  <a:cubicBezTo>
                    <a:pt x="89" y="53"/>
                    <a:pt x="88" y="55"/>
                    <a:pt x="88" y="58"/>
                  </a:cubicBezTo>
                  <a:cubicBezTo>
                    <a:pt x="49" y="56"/>
                    <a:pt x="13" y="84"/>
                    <a:pt x="7" y="124"/>
                  </a:cubicBezTo>
                  <a:cubicBezTo>
                    <a:pt x="0" y="168"/>
                    <a:pt x="29" y="209"/>
                    <a:pt x="73" y="217"/>
                  </a:cubicBezTo>
                  <a:cubicBezTo>
                    <a:pt x="83" y="218"/>
                    <a:pt x="94" y="218"/>
                    <a:pt x="104" y="215"/>
                  </a:cubicBezTo>
                  <a:cubicBezTo>
                    <a:pt x="111" y="228"/>
                    <a:pt x="123" y="237"/>
                    <a:pt x="139" y="240"/>
                  </a:cubicBezTo>
                  <a:cubicBezTo>
                    <a:pt x="148" y="242"/>
                    <a:pt x="158" y="240"/>
                    <a:pt x="166" y="237"/>
                  </a:cubicBezTo>
                  <a:cubicBezTo>
                    <a:pt x="176" y="244"/>
                    <a:pt x="188" y="249"/>
                    <a:pt x="201" y="251"/>
                  </a:cubicBezTo>
                  <a:cubicBezTo>
                    <a:pt x="234" y="256"/>
                    <a:pt x="264" y="241"/>
                    <a:pt x="282" y="216"/>
                  </a:cubicBezTo>
                  <a:cubicBezTo>
                    <a:pt x="288" y="218"/>
                    <a:pt x="294" y="220"/>
                    <a:pt x="300" y="221"/>
                  </a:cubicBezTo>
                  <a:cubicBezTo>
                    <a:pt x="343" y="227"/>
                    <a:pt x="383" y="197"/>
                    <a:pt x="389" y="154"/>
                  </a:cubicBezTo>
                  <a:cubicBezTo>
                    <a:pt x="395" y="116"/>
                    <a:pt x="371" y="79"/>
                    <a:pt x="335" y="6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9" name="9Slide.vn 40">
              <a:extLst>
                <a:ext uri="{FF2B5EF4-FFF2-40B4-BE49-F238E27FC236}">
                  <a16:creationId xmlns:a16="http://schemas.microsoft.com/office/drawing/2014/main" xmlns="" id="{BFC168C4-162B-4D4D-9B8B-8C73101A31EF}"/>
                </a:ext>
              </a:extLst>
            </p:cNvPr>
            <p:cNvSpPr>
              <a:spLocks/>
            </p:cNvSpPr>
            <p:nvPr/>
          </p:nvSpPr>
          <p:spPr bwMode="auto">
            <a:xfrm>
              <a:off x="4020" y="1317"/>
              <a:ext cx="21" cy="3"/>
            </a:xfrm>
            <a:custGeom>
              <a:avLst/>
              <a:gdLst>
                <a:gd name="T0" fmla="*/ 0 w 7"/>
                <a:gd name="T1" fmla="*/ 0 h 1"/>
                <a:gd name="T2" fmla="*/ 5 w 7"/>
                <a:gd name="T3" fmla="*/ 0 h 1"/>
                <a:gd name="T4" fmla="*/ 7 w 7"/>
                <a:gd name="T5" fmla="*/ 1 h 1"/>
                <a:gd name="T6" fmla="*/ 7 w 7"/>
                <a:gd name="T7" fmla="*/ 1 h 1"/>
                <a:gd name="T8" fmla="*/ 5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3" y="0"/>
                    <a:pt x="5" y="0"/>
                  </a:cubicBezTo>
                  <a:cubicBezTo>
                    <a:pt x="6" y="0"/>
                    <a:pt x="6" y="0"/>
                    <a:pt x="7" y="1"/>
                  </a:cubicBezTo>
                  <a:cubicBezTo>
                    <a:pt x="7" y="1"/>
                    <a:pt x="7" y="1"/>
                    <a:pt x="7" y="1"/>
                  </a:cubicBezTo>
                  <a:cubicBezTo>
                    <a:pt x="6" y="0"/>
                    <a:pt x="6" y="0"/>
                    <a:pt x="5" y="0"/>
                  </a:cubicBezTo>
                  <a:cubicBezTo>
                    <a:pt x="3" y="0"/>
                    <a:pt x="1"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0" name="9Slide.vn 41">
              <a:extLst>
                <a:ext uri="{FF2B5EF4-FFF2-40B4-BE49-F238E27FC236}">
                  <a16:creationId xmlns:a16="http://schemas.microsoft.com/office/drawing/2014/main" xmlns="" id="{9324CA37-F480-2841-8675-319F2F468D7E}"/>
                </a:ext>
              </a:extLst>
            </p:cNvPr>
            <p:cNvSpPr>
              <a:spLocks/>
            </p:cNvSpPr>
            <p:nvPr/>
          </p:nvSpPr>
          <p:spPr bwMode="auto">
            <a:xfrm>
              <a:off x="4041" y="1320"/>
              <a:ext cx="122" cy="147"/>
            </a:xfrm>
            <a:custGeom>
              <a:avLst/>
              <a:gdLst>
                <a:gd name="T0" fmla="*/ 0 w 39"/>
                <a:gd name="T1" fmla="*/ 0 h 47"/>
                <a:gd name="T2" fmla="*/ 0 w 39"/>
                <a:gd name="T3" fmla="*/ 0 h 47"/>
                <a:gd name="T4" fmla="*/ 39 w 39"/>
                <a:gd name="T5" fmla="*/ 47 h 47"/>
                <a:gd name="T6" fmla="*/ 0 w 39"/>
                <a:gd name="T7" fmla="*/ 0 h 47"/>
              </a:gdLst>
              <a:ahLst/>
              <a:cxnLst>
                <a:cxn ang="0">
                  <a:pos x="T0" y="T1"/>
                </a:cxn>
                <a:cxn ang="0">
                  <a:pos x="T2" y="T3"/>
                </a:cxn>
                <a:cxn ang="0">
                  <a:pos x="T4" y="T5"/>
                </a:cxn>
                <a:cxn ang="0">
                  <a:pos x="T6" y="T7"/>
                </a:cxn>
              </a:cxnLst>
              <a:rect l="0" t="0" r="r" b="b"/>
              <a:pathLst>
                <a:path w="39" h="47">
                  <a:moveTo>
                    <a:pt x="0" y="0"/>
                  </a:moveTo>
                  <a:cubicBezTo>
                    <a:pt x="0" y="0"/>
                    <a:pt x="0" y="0"/>
                    <a:pt x="0" y="0"/>
                  </a:cubicBezTo>
                  <a:cubicBezTo>
                    <a:pt x="23" y="4"/>
                    <a:pt x="39" y="24"/>
                    <a:pt x="39" y="47"/>
                  </a:cubicBezTo>
                  <a:cubicBezTo>
                    <a:pt x="39" y="24"/>
                    <a:pt x="23" y="4"/>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1" name="9Slide.vn 42">
              <a:extLst>
                <a:ext uri="{FF2B5EF4-FFF2-40B4-BE49-F238E27FC236}">
                  <a16:creationId xmlns:a16="http://schemas.microsoft.com/office/drawing/2014/main" xmlns="" id="{E1944E92-9FE5-DF4A-922F-B2E135CE91AC}"/>
                </a:ext>
              </a:extLst>
            </p:cNvPr>
            <p:cNvSpPr>
              <a:spLocks/>
            </p:cNvSpPr>
            <p:nvPr/>
          </p:nvSpPr>
          <p:spPr bwMode="auto">
            <a:xfrm>
              <a:off x="4275" y="1608"/>
              <a:ext cx="25" cy="34"/>
            </a:xfrm>
            <a:custGeom>
              <a:avLst/>
              <a:gdLst>
                <a:gd name="T0" fmla="*/ 0 w 8"/>
                <a:gd name="T1" fmla="*/ 0 h 11"/>
                <a:gd name="T2" fmla="*/ 8 w 8"/>
                <a:gd name="T3" fmla="*/ 11 h 11"/>
                <a:gd name="T4" fmla="*/ 8 w 8"/>
                <a:gd name="T5" fmla="*/ 11 h 11"/>
                <a:gd name="T6" fmla="*/ 0 w 8"/>
                <a:gd name="T7" fmla="*/ 0 h 11"/>
                <a:gd name="T8" fmla="*/ 0 w 8"/>
                <a:gd name="T9" fmla="*/ 0 h 11"/>
              </a:gdLst>
              <a:ahLst/>
              <a:cxnLst>
                <a:cxn ang="0">
                  <a:pos x="T0" y="T1"/>
                </a:cxn>
                <a:cxn ang="0">
                  <a:pos x="T2" y="T3"/>
                </a:cxn>
                <a:cxn ang="0">
                  <a:pos x="T4" y="T5"/>
                </a:cxn>
                <a:cxn ang="0">
                  <a:pos x="T6" y="T7"/>
                </a:cxn>
                <a:cxn ang="0">
                  <a:pos x="T8" y="T9"/>
                </a:cxn>
              </a:cxnLst>
              <a:rect l="0" t="0" r="r" b="b"/>
              <a:pathLst>
                <a:path w="8" h="11">
                  <a:moveTo>
                    <a:pt x="0" y="0"/>
                  </a:moveTo>
                  <a:cubicBezTo>
                    <a:pt x="3" y="3"/>
                    <a:pt x="5" y="7"/>
                    <a:pt x="8" y="11"/>
                  </a:cubicBezTo>
                  <a:cubicBezTo>
                    <a:pt x="8" y="11"/>
                    <a:pt x="8" y="11"/>
                    <a:pt x="8" y="11"/>
                  </a:cubicBezTo>
                  <a:cubicBezTo>
                    <a:pt x="5" y="7"/>
                    <a:pt x="3" y="3"/>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2" name="9Slide.vn 43">
              <a:extLst>
                <a:ext uri="{FF2B5EF4-FFF2-40B4-BE49-F238E27FC236}">
                  <a16:creationId xmlns:a16="http://schemas.microsoft.com/office/drawing/2014/main" xmlns="" id="{C2F1EA70-4B55-3049-99BF-BFEE16AD07EC}"/>
                </a:ext>
              </a:extLst>
            </p:cNvPr>
            <p:cNvSpPr>
              <a:spLocks noChangeArrowheads="1"/>
            </p:cNvSpPr>
            <p:nvPr/>
          </p:nvSpPr>
          <p:spPr bwMode="auto">
            <a:xfrm>
              <a:off x="4275" y="1608"/>
              <a:ext cx="1" cy="1"/>
            </a:xfrm>
            <a:prstGeom prst="ellipse">
              <a:avLst/>
            </a:pr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3" name="9Slide.vn 44">
              <a:extLst>
                <a:ext uri="{FF2B5EF4-FFF2-40B4-BE49-F238E27FC236}">
                  <a16:creationId xmlns:a16="http://schemas.microsoft.com/office/drawing/2014/main" xmlns="" id="{71C440E4-B9AB-3A40-9432-846BD584D956}"/>
                </a:ext>
              </a:extLst>
            </p:cNvPr>
            <p:cNvSpPr>
              <a:spLocks/>
            </p:cNvSpPr>
            <p:nvPr/>
          </p:nvSpPr>
          <p:spPr bwMode="auto">
            <a:xfrm>
              <a:off x="4154" y="1520"/>
              <a:ext cx="121" cy="88"/>
            </a:xfrm>
            <a:custGeom>
              <a:avLst/>
              <a:gdLst>
                <a:gd name="T0" fmla="*/ 0 w 39"/>
                <a:gd name="T1" fmla="*/ 0 h 28"/>
                <a:gd name="T2" fmla="*/ 0 w 39"/>
                <a:gd name="T3" fmla="*/ 0 h 28"/>
                <a:gd name="T4" fmla="*/ 39 w 39"/>
                <a:gd name="T5" fmla="*/ 28 h 28"/>
                <a:gd name="T6" fmla="*/ 39 w 39"/>
                <a:gd name="T7" fmla="*/ 28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cubicBezTo>
                    <a:pt x="0" y="0"/>
                    <a:pt x="0" y="0"/>
                    <a:pt x="0" y="0"/>
                  </a:cubicBezTo>
                  <a:cubicBezTo>
                    <a:pt x="16" y="5"/>
                    <a:pt x="30" y="15"/>
                    <a:pt x="39" y="28"/>
                  </a:cubicBezTo>
                  <a:cubicBezTo>
                    <a:pt x="39" y="28"/>
                    <a:pt x="39" y="28"/>
                    <a:pt x="39" y="28"/>
                  </a:cubicBezTo>
                  <a:cubicBezTo>
                    <a:pt x="30" y="15"/>
                    <a:pt x="16" y="5"/>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4" name="9Slide.vn 45">
              <a:extLst>
                <a:ext uri="{FF2B5EF4-FFF2-40B4-BE49-F238E27FC236}">
                  <a16:creationId xmlns:a16="http://schemas.microsoft.com/office/drawing/2014/main" xmlns="" id="{3B734682-805E-C14A-A416-84E46791A509}"/>
                </a:ext>
              </a:extLst>
            </p:cNvPr>
            <p:cNvSpPr>
              <a:spLocks/>
            </p:cNvSpPr>
            <p:nvPr/>
          </p:nvSpPr>
          <p:spPr bwMode="auto">
            <a:xfrm>
              <a:off x="4300" y="1642"/>
              <a:ext cx="25" cy="112"/>
            </a:xfrm>
            <a:custGeom>
              <a:avLst/>
              <a:gdLst>
                <a:gd name="T0" fmla="*/ 0 w 8"/>
                <a:gd name="T1" fmla="*/ 0 h 36"/>
                <a:gd name="T2" fmla="*/ 0 w 8"/>
                <a:gd name="T3" fmla="*/ 0 h 36"/>
                <a:gd name="T4" fmla="*/ 8 w 8"/>
                <a:gd name="T5" fmla="*/ 36 h 36"/>
                <a:gd name="T6" fmla="*/ 0 w 8"/>
                <a:gd name="T7" fmla="*/ 0 h 36"/>
              </a:gdLst>
              <a:ahLst/>
              <a:cxnLst>
                <a:cxn ang="0">
                  <a:pos x="T0" y="T1"/>
                </a:cxn>
                <a:cxn ang="0">
                  <a:pos x="T2" y="T3"/>
                </a:cxn>
                <a:cxn ang="0">
                  <a:pos x="T4" y="T5"/>
                </a:cxn>
                <a:cxn ang="0">
                  <a:pos x="T6" y="T7"/>
                </a:cxn>
              </a:cxnLst>
              <a:rect l="0" t="0" r="r" b="b"/>
              <a:pathLst>
                <a:path w="8" h="36">
                  <a:moveTo>
                    <a:pt x="0" y="0"/>
                  </a:moveTo>
                  <a:cubicBezTo>
                    <a:pt x="0" y="0"/>
                    <a:pt x="0" y="0"/>
                    <a:pt x="0" y="0"/>
                  </a:cubicBezTo>
                  <a:cubicBezTo>
                    <a:pt x="5" y="11"/>
                    <a:pt x="8" y="23"/>
                    <a:pt x="8" y="36"/>
                  </a:cubicBezTo>
                  <a:cubicBezTo>
                    <a:pt x="8" y="23"/>
                    <a:pt x="5" y="11"/>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5" name="9Slide.vn 46">
              <a:extLst>
                <a:ext uri="{FF2B5EF4-FFF2-40B4-BE49-F238E27FC236}">
                  <a16:creationId xmlns:a16="http://schemas.microsoft.com/office/drawing/2014/main" xmlns="" id="{80EB2185-F48B-374F-AB19-7BFFE0866373}"/>
                </a:ext>
              </a:extLst>
            </p:cNvPr>
            <p:cNvSpPr>
              <a:spLocks/>
            </p:cNvSpPr>
            <p:nvPr/>
          </p:nvSpPr>
          <p:spPr bwMode="auto">
            <a:xfrm>
              <a:off x="3146" y="1317"/>
              <a:ext cx="1179" cy="778"/>
            </a:xfrm>
            <a:custGeom>
              <a:avLst/>
              <a:gdLst>
                <a:gd name="T0" fmla="*/ 277 w 378"/>
                <a:gd name="T1" fmla="*/ 0 h 249"/>
                <a:gd name="T2" fmla="*/ 261 w 378"/>
                <a:gd name="T3" fmla="*/ 2 h 249"/>
                <a:gd name="T4" fmla="*/ 313 w 378"/>
                <a:gd name="T5" fmla="*/ 102 h 249"/>
                <a:gd name="T6" fmla="*/ 235 w 378"/>
                <a:gd name="T7" fmla="*/ 170 h 249"/>
                <a:gd name="T8" fmla="*/ 224 w 378"/>
                <a:gd name="T9" fmla="*/ 169 h 249"/>
                <a:gd name="T10" fmla="*/ 205 w 378"/>
                <a:gd name="T11" fmla="*/ 164 h 249"/>
                <a:gd name="T12" fmla="*/ 137 w 378"/>
                <a:gd name="T13" fmla="*/ 200 h 249"/>
                <a:gd name="T14" fmla="*/ 125 w 378"/>
                <a:gd name="T15" fmla="*/ 199 h 249"/>
                <a:gd name="T16" fmla="*/ 89 w 378"/>
                <a:gd name="T17" fmla="*/ 185 h 249"/>
                <a:gd name="T18" fmla="*/ 70 w 378"/>
                <a:gd name="T19" fmla="*/ 189 h 249"/>
                <a:gd name="T20" fmla="*/ 62 w 378"/>
                <a:gd name="T21" fmla="*/ 188 h 249"/>
                <a:gd name="T22" fmla="*/ 28 w 378"/>
                <a:gd name="T23" fmla="*/ 164 h 249"/>
                <a:gd name="T24" fmla="*/ 10 w 378"/>
                <a:gd name="T25" fmla="*/ 166 h 249"/>
                <a:gd name="T26" fmla="*/ 0 w 378"/>
                <a:gd name="T27" fmla="*/ 165 h 249"/>
                <a:gd name="T28" fmla="*/ 61 w 378"/>
                <a:gd name="T29" fmla="*/ 214 h 249"/>
                <a:gd name="T30" fmla="*/ 74 w 378"/>
                <a:gd name="T31" fmla="*/ 215 h 249"/>
                <a:gd name="T32" fmla="*/ 92 w 378"/>
                <a:gd name="T33" fmla="*/ 212 h 249"/>
                <a:gd name="T34" fmla="*/ 127 w 378"/>
                <a:gd name="T35" fmla="*/ 237 h 249"/>
                <a:gd name="T36" fmla="*/ 135 w 378"/>
                <a:gd name="T37" fmla="*/ 238 h 249"/>
                <a:gd name="T38" fmla="*/ 154 w 378"/>
                <a:gd name="T39" fmla="*/ 234 h 249"/>
                <a:gd name="T40" fmla="*/ 189 w 378"/>
                <a:gd name="T41" fmla="*/ 248 h 249"/>
                <a:gd name="T42" fmla="*/ 201 w 378"/>
                <a:gd name="T43" fmla="*/ 249 h 249"/>
                <a:gd name="T44" fmla="*/ 270 w 378"/>
                <a:gd name="T45" fmla="*/ 213 h 249"/>
                <a:gd name="T46" fmla="*/ 288 w 378"/>
                <a:gd name="T47" fmla="*/ 218 h 249"/>
                <a:gd name="T48" fmla="*/ 300 w 378"/>
                <a:gd name="T49" fmla="*/ 219 h 249"/>
                <a:gd name="T50" fmla="*/ 377 w 378"/>
                <a:gd name="T51" fmla="*/ 151 h 249"/>
                <a:gd name="T52" fmla="*/ 378 w 378"/>
                <a:gd name="T53" fmla="*/ 140 h 249"/>
                <a:gd name="T54" fmla="*/ 370 w 378"/>
                <a:gd name="T55" fmla="*/ 104 h 249"/>
                <a:gd name="T56" fmla="*/ 362 w 378"/>
                <a:gd name="T57" fmla="*/ 93 h 249"/>
                <a:gd name="T58" fmla="*/ 362 w 378"/>
                <a:gd name="T59" fmla="*/ 93 h 249"/>
                <a:gd name="T60" fmla="*/ 323 w 378"/>
                <a:gd name="T61" fmla="*/ 65 h 249"/>
                <a:gd name="T62" fmla="*/ 323 w 378"/>
                <a:gd name="T63" fmla="*/ 65 h 249"/>
                <a:gd name="T64" fmla="*/ 323 w 378"/>
                <a:gd name="T65" fmla="*/ 65 h 249"/>
                <a:gd name="T66" fmla="*/ 325 w 378"/>
                <a:gd name="T67" fmla="*/ 56 h 249"/>
                <a:gd name="T68" fmla="*/ 326 w 378"/>
                <a:gd name="T69" fmla="*/ 48 h 249"/>
                <a:gd name="T70" fmla="*/ 287 w 378"/>
                <a:gd name="T71" fmla="*/ 1 h 249"/>
                <a:gd name="T72" fmla="*/ 285 w 378"/>
                <a:gd name="T73" fmla="*/ 0 h 249"/>
                <a:gd name="T74" fmla="*/ 280 w 378"/>
                <a:gd name="T75" fmla="*/ 0 h 249"/>
                <a:gd name="T76" fmla="*/ 277 w 378"/>
                <a:gd name="T7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8" h="249">
                  <a:moveTo>
                    <a:pt x="277" y="0"/>
                  </a:moveTo>
                  <a:cubicBezTo>
                    <a:pt x="272" y="0"/>
                    <a:pt x="266" y="1"/>
                    <a:pt x="261" y="2"/>
                  </a:cubicBezTo>
                  <a:cubicBezTo>
                    <a:pt x="261" y="4"/>
                    <a:pt x="323" y="20"/>
                    <a:pt x="313" y="102"/>
                  </a:cubicBezTo>
                  <a:cubicBezTo>
                    <a:pt x="307" y="142"/>
                    <a:pt x="273" y="170"/>
                    <a:pt x="235" y="170"/>
                  </a:cubicBezTo>
                  <a:cubicBezTo>
                    <a:pt x="231" y="170"/>
                    <a:pt x="227" y="169"/>
                    <a:pt x="224" y="169"/>
                  </a:cubicBezTo>
                  <a:cubicBezTo>
                    <a:pt x="217" y="168"/>
                    <a:pt x="211" y="166"/>
                    <a:pt x="205" y="164"/>
                  </a:cubicBezTo>
                  <a:cubicBezTo>
                    <a:pt x="190" y="186"/>
                    <a:pt x="165" y="200"/>
                    <a:pt x="137" y="200"/>
                  </a:cubicBezTo>
                  <a:cubicBezTo>
                    <a:pt x="133" y="200"/>
                    <a:pt x="129" y="200"/>
                    <a:pt x="125" y="199"/>
                  </a:cubicBezTo>
                  <a:cubicBezTo>
                    <a:pt x="112" y="197"/>
                    <a:pt x="100" y="192"/>
                    <a:pt x="89" y="185"/>
                  </a:cubicBezTo>
                  <a:cubicBezTo>
                    <a:pt x="83" y="187"/>
                    <a:pt x="77" y="189"/>
                    <a:pt x="70" y="189"/>
                  </a:cubicBezTo>
                  <a:cubicBezTo>
                    <a:pt x="68" y="189"/>
                    <a:pt x="65" y="188"/>
                    <a:pt x="62" y="188"/>
                  </a:cubicBezTo>
                  <a:cubicBezTo>
                    <a:pt x="47" y="185"/>
                    <a:pt x="34" y="176"/>
                    <a:pt x="28" y="164"/>
                  </a:cubicBezTo>
                  <a:cubicBezTo>
                    <a:pt x="22" y="165"/>
                    <a:pt x="16" y="166"/>
                    <a:pt x="10" y="166"/>
                  </a:cubicBezTo>
                  <a:cubicBezTo>
                    <a:pt x="6" y="166"/>
                    <a:pt x="3" y="165"/>
                    <a:pt x="0" y="165"/>
                  </a:cubicBezTo>
                  <a:cubicBezTo>
                    <a:pt x="10" y="190"/>
                    <a:pt x="32" y="209"/>
                    <a:pt x="61" y="214"/>
                  </a:cubicBezTo>
                  <a:cubicBezTo>
                    <a:pt x="65" y="214"/>
                    <a:pt x="69" y="215"/>
                    <a:pt x="74" y="215"/>
                  </a:cubicBezTo>
                  <a:cubicBezTo>
                    <a:pt x="80" y="215"/>
                    <a:pt x="86" y="214"/>
                    <a:pt x="92" y="212"/>
                  </a:cubicBezTo>
                  <a:cubicBezTo>
                    <a:pt x="99" y="225"/>
                    <a:pt x="111" y="234"/>
                    <a:pt x="127" y="237"/>
                  </a:cubicBezTo>
                  <a:cubicBezTo>
                    <a:pt x="129" y="237"/>
                    <a:pt x="132" y="238"/>
                    <a:pt x="135" y="238"/>
                  </a:cubicBezTo>
                  <a:cubicBezTo>
                    <a:pt x="141" y="238"/>
                    <a:pt x="148" y="236"/>
                    <a:pt x="154" y="234"/>
                  </a:cubicBezTo>
                  <a:cubicBezTo>
                    <a:pt x="164" y="241"/>
                    <a:pt x="176" y="246"/>
                    <a:pt x="189" y="248"/>
                  </a:cubicBezTo>
                  <a:cubicBezTo>
                    <a:pt x="193" y="248"/>
                    <a:pt x="197" y="249"/>
                    <a:pt x="201" y="249"/>
                  </a:cubicBezTo>
                  <a:cubicBezTo>
                    <a:pt x="229" y="249"/>
                    <a:pt x="255" y="235"/>
                    <a:pt x="270" y="213"/>
                  </a:cubicBezTo>
                  <a:cubicBezTo>
                    <a:pt x="276" y="215"/>
                    <a:pt x="282" y="217"/>
                    <a:pt x="288" y="218"/>
                  </a:cubicBezTo>
                  <a:cubicBezTo>
                    <a:pt x="292" y="218"/>
                    <a:pt x="296" y="219"/>
                    <a:pt x="300" y="219"/>
                  </a:cubicBezTo>
                  <a:cubicBezTo>
                    <a:pt x="338" y="219"/>
                    <a:pt x="372" y="190"/>
                    <a:pt x="377" y="151"/>
                  </a:cubicBezTo>
                  <a:cubicBezTo>
                    <a:pt x="378" y="148"/>
                    <a:pt x="378" y="144"/>
                    <a:pt x="378" y="140"/>
                  </a:cubicBezTo>
                  <a:cubicBezTo>
                    <a:pt x="378" y="127"/>
                    <a:pt x="375" y="115"/>
                    <a:pt x="370" y="104"/>
                  </a:cubicBezTo>
                  <a:cubicBezTo>
                    <a:pt x="367" y="100"/>
                    <a:pt x="365" y="96"/>
                    <a:pt x="362" y="93"/>
                  </a:cubicBezTo>
                  <a:cubicBezTo>
                    <a:pt x="362" y="93"/>
                    <a:pt x="362" y="93"/>
                    <a:pt x="362" y="93"/>
                  </a:cubicBezTo>
                  <a:cubicBezTo>
                    <a:pt x="353" y="80"/>
                    <a:pt x="339" y="70"/>
                    <a:pt x="323" y="65"/>
                  </a:cubicBezTo>
                  <a:cubicBezTo>
                    <a:pt x="323" y="65"/>
                    <a:pt x="323" y="65"/>
                    <a:pt x="323" y="65"/>
                  </a:cubicBezTo>
                  <a:cubicBezTo>
                    <a:pt x="323" y="65"/>
                    <a:pt x="323" y="65"/>
                    <a:pt x="323" y="65"/>
                  </a:cubicBezTo>
                  <a:cubicBezTo>
                    <a:pt x="324" y="62"/>
                    <a:pt x="325" y="59"/>
                    <a:pt x="325" y="56"/>
                  </a:cubicBezTo>
                  <a:cubicBezTo>
                    <a:pt x="326" y="54"/>
                    <a:pt x="326" y="51"/>
                    <a:pt x="326" y="48"/>
                  </a:cubicBezTo>
                  <a:cubicBezTo>
                    <a:pt x="326" y="25"/>
                    <a:pt x="310" y="5"/>
                    <a:pt x="287" y="1"/>
                  </a:cubicBezTo>
                  <a:cubicBezTo>
                    <a:pt x="286" y="0"/>
                    <a:pt x="286" y="0"/>
                    <a:pt x="285" y="0"/>
                  </a:cubicBezTo>
                  <a:cubicBezTo>
                    <a:pt x="283" y="0"/>
                    <a:pt x="281" y="0"/>
                    <a:pt x="280" y="0"/>
                  </a:cubicBezTo>
                  <a:cubicBezTo>
                    <a:pt x="279" y="0"/>
                    <a:pt x="278" y="0"/>
                    <a:pt x="27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6" name="9Slide.vn 47">
              <a:extLst>
                <a:ext uri="{FF2B5EF4-FFF2-40B4-BE49-F238E27FC236}">
                  <a16:creationId xmlns:a16="http://schemas.microsoft.com/office/drawing/2014/main" xmlns="" id="{5CE57BE4-E480-DE40-AC32-7CF3925CB724}"/>
                </a:ext>
              </a:extLst>
            </p:cNvPr>
            <p:cNvSpPr>
              <a:spLocks/>
            </p:cNvSpPr>
            <p:nvPr/>
          </p:nvSpPr>
          <p:spPr bwMode="auto">
            <a:xfrm>
              <a:off x="5636" y="450"/>
              <a:ext cx="150" cy="103"/>
            </a:xfrm>
            <a:custGeom>
              <a:avLst/>
              <a:gdLst>
                <a:gd name="T0" fmla="*/ 46 w 48"/>
                <a:gd name="T1" fmla="*/ 11 h 33"/>
                <a:gd name="T2" fmla="*/ 43 w 48"/>
                <a:gd name="T3" fmla="*/ 4 h 33"/>
                <a:gd name="T4" fmla="*/ 15 w 48"/>
                <a:gd name="T5" fmla="*/ 3 h 33"/>
                <a:gd name="T6" fmla="*/ 1 w 48"/>
                <a:gd name="T7" fmla="*/ 22 h 33"/>
                <a:gd name="T8" fmla="*/ 24 w 48"/>
                <a:gd name="T9" fmla="*/ 29 h 33"/>
                <a:gd name="T10" fmla="*/ 46 w 48"/>
                <a:gd name="T11" fmla="*/ 11 h 33"/>
              </a:gdLst>
              <a:ahLst/>
              <a:cxnLst>
                <a:cxn ang="0">
                  <a:pos x="T0" y="T1"/>
                </a:cxn>
                <a:cxn ang="0">
                  <a:pos x="T2" y="T3"/>
                </a:cxn>
                <a:cxn ang="0">
                  <a:pos x="T4" y="T5"/>
                </a:cxn>
                <a:cxn ang="0">
                  <a:pos x="T6" y="T7"/>
                </a:cxn>
                <a:cxn ang="0">
                  <a:pos x="T8" y="T9"/>
                </a:cxn>
                <a:cxn ang="0">
                  <a:pos x="T10" y="T11"/>
                </a:cxn>
              </a:cxnLst>
              <a:rect l="0" t="0" r="r" b="b"/>
              <a:pathLst>
                <a:path w="48" h="33">
                  <a:moveTo>
                    <a:pt x="46" y="11"/>
                  </a:moveTo>
                  <a:cubicBezTo>
                    <a:pt x="48" y="8"/>
                    <a:pt x="46" y="5"/>
                    <a:pt x="43" y="4"/>
                  </a:cubicBezTo>
                  <a:cubicBezTo>
                    <a:pt x="35" y="2"/>
                    <a:pt x="22" y="0"/>
                    <a:pt x="15" y="3"/>
                  </a:cubicBezTo>
                  <a:cubicBezTo>
                    <a:pt x="5" y="6"/>
                    <a:pt x="0" y="19"/>
                    <a:pt x="1" y="22"/>
                  </a:cubicBezTo>
                  <a:cubicBezTo>
                    <a:pt x="3" y="26"/>
                    <a:pt x="14" y="33"/>
                    <a:pt x="24" y="29"/>
                  </a:cubicBezTo>
                  <a:cubicBezTo>
                    <a:pt x="31" y="27"/>
                    <a:pt x="40" y="17"/>
                    <a:pt x="46" y="11"/>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7" name="9Slide.vn 48">
              <a:extLst>
                <a:ext uri="{FF2B5EF4-FFF2-40B4-BE49-F238E27FC236}">
                  <a16:creationId xmlns:a16="http://schemas.microsoft.com/office/drawing/2014/main" xmlns="" id="{CF71B70B-A380-D045-A1CA-72F1995A315F}"/>
                </a:ext>
              </a:extLst>
            </p:cNvPr>
            <p:cNvSpPr>
              <a:spLocks/>
            </p:cNvSpPr>
            <p:nvPr/>
          </p:nvSpPr>
          <p:spPr bwMode="auto">
            <a:xfrm>
              <a:off x="3598" y="2269"/>
              <a:ext cx="150" cy="100"/>
            </a:xfrm>
            <a:custGeom>
              <a:avLst/>
              <a:gdLst>
                <a:gd name="T0" fmla="*/ 4 w 48"/>
                <a:gd name="T1" fmla="*/ 26 h 32"/>
                <a:gd name="T2" fmla="*/ 2 w 48"/>
                <a:gd name="T3" fmla="*/ 19 h 32"/>
                <a:gd name="T4" fmla="*/ 25 w 48"/>
                <a:gd name="T5" fmla="*/ 3 h 32"/>
                <a:gd name="T6" fmla="*/ 47 w 48"/>
                <a:gd name="T7" fmla="*/ 12 h 32"/>
                <a:gd name="T8" fmla="*/ 32 w 48"/>
                <a:gd name="T9" fmla="*/ 30 h 32"/>
                <a:gd name="T10" fmla="*/ 4 w 48"/>
                <a:gd name="T11" fmla="*/ 26 h 32"/>
              </a:gdLst>
              <a:ahLst/>
              <a:cxnLst>
                <a:cxn ang="0">
                  <a:pos x="T0" y="T1"/>
                </a:cxn>
                <a:cxn ang="0">
                  <a:pos x="T2" y="T3"/>
                </a:cxn>
                <a:cxn ang="0">
                  <a:pos x="T4" y="T5"/>
                </a:cxn>
                <a:cxn ang="0">
                  <a:pos x="T6" y="T7"/>
                </a:cxn>
                <a:cxn ang="0">
                  <a:pos x="T8" y="T9"/>
                </a:cxn>
                <a:cxn ang="0">
                  <a:pos x="T10" y="T11"/>
                </a:cxn>
              </a:cxnLst>
              <a:rect l="0" t="0" r="r" b="b"/>
              <a:pathLst>
                <a:path w="48" h="32">
                  <a:moveTo>
                    <a:pt x="4" y="26"/>
                  </a:moveTo>
                  <a:cubicBezTo>
                    <a:pt x="1" y="25"/>
                    <a:pt x="0" y="22"/>
                    <a:pt x="2" y="19"/>
                  </a:cubicBezTo>
                  <a:cubicBezTo>
                    <a:pt x="8" y="14"/>
                    <a:pt x="18" y="5"/>
                    <a:pt x="25" y="3"/>
                  </a:cubicBezTo>
                  <a:cubicBezTo>
                    <a:pt x="36" y="0"/>
                    <a:pt x="47" y="8"/>
                    <a:pt x="47" y="12"/>
                  </a:cubicBezTo>
                  <a:cubicBezTo>
                    <a:pt x="48" y="15"/>
                    <a:pt x="42" y="28"/>
                    <a:pt x="32" y="30"/>
                  </a:cubicBezTo>
                  <a:cubicBezTo>
                    <a:pt x="25" y="32"/>
                    <a:pt x="12" y="29"/>
                    <a:pt x="4"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8" name="9Slide.vn 49">
              <a:extLst>
                <a:ext uri="{FF2B5EF4-FFF2-40B4-BE49-F238E27FC236}">
                  <a16:creationId xmlns:a16="http://schemas.microsoft.com/office/drawing/2014/main" xmlns="" id="{5C81CD6D-BE80-1544-89DE-0ED74DF75923}"/>
                </a:ext>
              </a:extLst>
            </p:cNvPr>
            <p:cNvSpPr>
              <a:spLocks/>
            </p:cNvSpPr>
            <p:nvPr/>
          </p:nvSpPr>
          <p:spPr bwMode="auto">
            <a:xfrm>
              <a:off x="4528" y="2213"/>
              <a:ext cx="147" cy="100"/>
            </a:xfrm>
            <a:custGeom>
              <a:avLst/>
              <a:gdLst>
                <a:gd name="T0" fmla="*/ 45 w 47"/>
                <a:gd name="T1" fmla="*/ 10 h 32"/>
                <a:gd name="T2" fmla="*/ 43 w 47"/>
                <a:gd name="T3" fmla="*/ 4 h 32"/>
                <a:gd name="T4" fmla="*/ 15 w 47"/>
                <a:gd name="T5" fmla="*/ 2 h 32"/>
                <a:gd name="T6" fmla="*/ 1 w 47"/>
                <a:gd name="T7" fmla="*/ 22 h 32"/>
                <a:gd name="T8" fmla="*/ 24 w 47"/>
                <a:gd name="T9" fmla="*/ 29 h 32"/>
                <a:gd name="T10" fmla="*/ 45 w 47"/>
                <a:gd name="T11" fmla="*/ 10 h 32"/>
              </a:gdLst>
              <a:ahLst/>
              <a:cxnLst>
                <a:cxn ang="0">
                  <a:pos x="T0" y="T1"/>
                </a:cxn>
                <a:cxn ang="0">
                  <a:pos x="T2" y="T3"/>
                </a:cxn>
                <a:cxn ang="0">
                  <a:pos x="T4" y="T5"/>
                </a:cxn>
                <a:cxn ang="0">
                  <a:pos x="T6" y="T7"/>
                </a:cxn>
                <a:cxn ang="0">
                  <a:pos x="T8" y="T9"/>
                </a:cxn>
                <a:cxn ang="0">
                  <a:pos x="T10" y="T11"/>
                </a:cxn>
              </a:cxnLst>
              <a:rect l="0" t="0" r="r" b="b"/>
              <a:pathLst>
                <a:path w="47" h="32">
                  <a:moveTo>
                    <a:pt x="45" y="10"/>
                  </a:moveTo>
                  <a:cubicBezTo>
                    <a:pt x="47" y="8"/>
                    <a:pt x="46" y="4"/>
                    <a:pt x="43" y="4"/>
                  </a:cubicBezTo>
                  <a:cubicBezTo>
                    <a:pt x="35" y="2"/>
                    <a:pt x="22" y="0"/>
                    <a:pt x="15" y="2"/>
                  </a:cubicBezTo>
                  <a:cubicBezTo>
                    <a:pt x="5" y="6"/>
                    <a:pt x="0" y="18"/>
                    <a:pt x="1" y="22"/>
                  </a:cubicBezTo>
                  <a:cubicBezTo>
                    <a:pt x="2" y="25"/>
                    <a:pt x="14" y="32"/>
                    <a:pt x="24" y="29"/>
                  </a:cubicBezTo>
                  <a:cubicBezTo>
                    <a:pt x="31" y="27"/>
                    <a:pt x="40" y="17"/>
                    <a:pt x="45"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9" name="9Slide.vn 50">
              <a:extLst>
                <a:ext uri="{FF2B5EF4-FFF2-40B4-BE49-F238E27FC236}">
                  <a16:creationId xmlns:a16="http://schemas.microsoft.com/office/drawing/2014/main" xmlns="" id="{B0EFD589-F4B9-8B4D-8BCC-F8B36A50BC0E}"/>
                </a:ext>
              </a:extLst>
            </p:cNvPr>
            <p:cNvSpPr>
              <a:spLocks/>
            </p:cNvSpPr>
            <p:nvPr/>
          </p:nvSpPr>
          <p:spPr bwMode="auto">
            <a:xfrm>
              <a:off x="2896" y="1470"/>
              <a:ext cx="134" cy="113"/>
            </a:xfrm>
            <a:custGeom>
              <a:avLst/>
              <a:gdLst>
                <a:gd name="T0" fmla="*/ 2 w 43"/>
                <a:gd name="T1" fmla="*/ 30 h 36"/>
                <a:gd name="T2" fmla="*/ 6 w 43"/>
                <a:gd name="T3" fmla="*/ 36 h 36"/>
                <a:gd name="T4" fmla="*/ 33 w 43"/>
                <a:gd name="T5" fmla="*/ 29 h 36"/>
                <a:gd name="T6" fmla="*/ 41 w 43"/>
                <a:gd name="T7" fmla="*/ 7 h 36"/>
                <a:gd name="T8" fmla="*/ 17 w 43"/>
                <a:gd name="T9" fmla="*/ 6 h 36"/>
                <a:gd name="T10" fmla="*/ 2 w 43"/>
                <a:gd name="T11" fmla="*/ 30 h 36"/>
              </a:gdLst>
              <a:ahLst/>
              <a:cxnLst>
                <a:cxn ang="0">
                  <a:pos x="T0" y="T1"/>
                </a:cxn>
                <a:cxn ang="0">
                  <a:pos x="T2" y="T3"/>
                </a:cxn>
                <a:cxn ang="0">
                  <a:pos x="T4" y="T5"/>
                </a:cxn>
                <a:cxn ang="0">
                  <a:pos x="T6" y="T7"/>
                </a:cxn>
                <a:cxn ang="0">
                  <a:pos x="T8" y="T9"/>
                </a:cxn>
                <a:cxn ang="0">
                  <a:pos x="T10" y="T11"/>
                </a:cxn>
              </a:cxnLst>
              <a:rect l="0" t="0" r="r" b="b"/>
              <a:pathLst>
                <a:path w="43" h="36">
                  <a:moveTo>
                    <a:pt x="2" y="30"/>
                  </a:moveTo>
                  <a:cubicBezTo>
                    <a:pt x="0" y="33"/>
                    <a:pt x="3" y="36"/>
                    <a:pt x="6" y="36"/>
                  </a:cubicBezTo>
                  <a:cubicBezTo>
                    <a:pt x="14" y="35"/>
                    <a:pt x="28" y="33"/>
                    <a:pt x="33" y="29"/>
                  </a:cubicBezTo>
                  <a:cubicBezTo>
                    <a:pt x="42" y="23"/>
                    <a:pt x="43" y="10"/>
                    <a:pt x="41" y="7"/>
                  </a:cubicBezTo>
                  <a:cubicBezTo>
                    <a:pt x="39" y="4"/>
                    <a:pt x="26" y="0"/>
                    <a:pt x="17" y="6"/>
                  </a:cubicBezTo>
                  <a:cubicBezTo>
                    <a:pt x="11" y="10"/>
                    <a:pt x="5" y="23"/>
                    <a:pt x="2" y="3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0" name="9Slide.vn 51">
              <a:extLst>
                <a:ext uri="{FF2B5EF4-FFF2-40B4-BE49-F238E27FC236}">
                  <a16:creationId xmlns:a16="http://schemas.microsoft.com/office/drawing/2014/main" xmlns="" id="{E5F2BEEA-D497-C946-88E8-F15FE55E1FFA}"/>
                </a:ext>
              </a:extLst>
            </p:cNvPr>
            <p:cNvSpPr>
              <a:spLocks/>
            </p:cNvSpPr>
            <p:nvPr/>
          </p:nvSpPr>
          <p:spPr bwMode="auto">
            <a:xfrm>
              <a:off x="3049" y="537"/>
              <a:ext cx="140" cy="103"/>
            </a:xfrm>
            <a:custGeom>
              <a:avLst/>
              <a:gdLst>
                <a:gd name="T0" fmla="*/ 1 w 45"/>
                <a:gd name="T1" fmla="*/ 26 h 33"/>
                <a:gd name="T2" fmla="*/ 4 w 45"/>
                <a:gd name="T3" fmla="*/ 32 h 33"/>
                <a:gd name="T4" fmla="*/ 33 w 45"/>
                <a:gd name="T5" fmla="*/ 29 h 33"/>
                <a:gd name="T6" fmla="*/ 43 w 45"/>
                <a:gd name="T7" fmla="*/ 8 h 33"/>
                <a:gd name="T8" fmla="*/ 20 w 45"/>
                <a:gd name="T9" fmla="*/ 5 h 33"/>
                <a:gd name="T10" fmla="*/ 1 w 45"/>
                <a:gd name="T11" fmla="*/ 26 h 33"/>
              </a:gdLst>
              <a:ahLst/>
              <a:cxnLst>
                <a:cxn ang="0">
                  <a:pos x="T0" y="T1"/>
                </a:cxn>
                <a:cxn ang="0">
                  <a:pos x="T2" y="T3"/>
                </a:cxn>
                <a:cxn ang="0">
                  <a:pos x="T4" y="T5"/>
                </a:cxn>
                <a:cxn ang="0">
                  <a:pos x="T6" y="T7"/>
                </a:cxn>
                <a:cxn ang="0">
                  <a:pos x="T8" y="T9"/>
                </a:cxn>
                <a:cxn ang="0">
                  <a:pos x="T10" y="T11"/>
                </a:cxn>
              </a:cxnLst>
              <a:rect l="0" t="0" r="r" b="b"/>
              <a:pathLst>
                <a:path w="45" h="33">
                  <a:moveTo>
                    <a:pt x="1" y="26"/>
                  </a:moveTo>
                  <a:cubicBezTo>
                    <a:pt x="0" y="29"/>
                    <a:pt x="1" y="32"/>
                    <a:pt x="4" y="32"/>
                  </a:cubicBezTo>
                  <a:cubicBezTo>
                    <a:pt x="13" y="33"/>
                    <a:pt x="26" y="33"/>
                    <a:pt x="33" y="29"/>
                  </a:cubicBezTo>
                  <a:cubicBezTo>
                    <a:pt x="42" y="25"/>
                    <a:pt x="45" y="11"/>
                    <a:pt x="43" y="8"/>
                  </a:cubicBezTo>
                  <a:cubicBezTo>
                    <a:pt x="42" y="5"/>
                    <a:pt x="29" y="0"/>
                    <a:pt x="20" y="5"/>
                  </a:cubicBezTo>
                  <a:cubicBezTo>
                    <a:pt x="13" y="8"/>
                    <a:pt x="6" y="19"/>
                    <a:pt x="1"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1" name="9Slide.vn 52">
              <a:extLst>
                <a:ext uri="{FF2B5EF4-FFF2-40B4-BE49-F238E27FC236}">
                  <a16:creationId xmlns:a16="http://schemas.microsoft.com/office/drawing/2014/main" xmlns="" id="{F6FE44B1-E4DA-CE4B-9E7D-5084040278FF}"/>
                </a:ext>
              </a:extLst>
            </p:cNvPr>
            <p:cNvSpPr>
              <a:spLocks/>
            </p:cNvSpPr>
            <p:nvPr/>
          </p:nvSpPr>
          <p:spPr bwMode="auto">
            <a:xfrm>
              <a:off x="3920" y="-3"/>
              <a:ext cx="149" cy="100"/>
            </a:xfrm>
            <a:custGeom>
              <a:avLst/>
              <a:gdLst>
                <a:gd name="T0" fmla="*/ 2 w 48"/>
                <a:gd name="T1" fmla="*/ 10 h 32"/>
                <a:gd name="T2" fmla="*/ 5 w 48"/>
                <a:gd name="T3" fmla="*/ 4 h 32"/>
                <a:gd name="T4" fmla="*/ 33 w 48"/>
                <a:gd name="T5" fmla="*/ 2 h 32"/>
                <a:gd name="T6" fmla="*/ 47 w 48"/>
                <a:gd name="T7" fmla="*/ 22 h 32"/>
                <a:gd name="T8" fmla="*/ 24 w 48"/>
                <a:gd name="T9" fmla="*/ 29 h 32"/>
                <a:gd name="T10" fmla="*/ 2 w 48"/>
                <a:gd name="T11" fmla="*/ 10 h 32"/>
              </a:gdLst>
              <a:ahLst/>
              <a:cxnLst>
                <a:cxn ang="0">
                  <a:pos x="T0" y="T1"/>
                </a:cxn>
                <a:cxn ang="0">
                  <a:pos x="T2" y="T3"/>
                </a:cxn>
                <a:cxn ang="0">
                  <a:pos x="T4" y="T5"/>
                </a:cxn>
                <a:cxn ang="0">
                  <a:pos x="T6" y="T7"/>
                </a:cxn>
                <a:cxn ang="0">
                  <a:pos x="T8" y="T9"/>
                </a:cxn>
                <a:cxn ang="0">
                  <a:pos x="T10" y="T11"/>
                </a:cxn>
              </a:cxnLst>
              <a:rect l="0" t="0" r="r" b="b"/>
              <a:pathLst>
                <a:path w="48" h="32">
                  <a:moveTo>
                    <a:pt x="2" y="10"/>
                  </a:moveTo>
                  <a:cubicBezTo>
                    <a:pt x="0" y="8"/>
                    <a:pt x="2" y="4"/>
                    <a:pt x="5" y="4"/>
                  </a:cubicBezTo>
                  <a:cubicBezTo>
                    <a:pt x="13" y="2"/>
                    <a:pt x="26" y="0"/>
                    <a:pt x="33" y="2"/>
                  </a:cubicBezTo>
                  <a:cubicBezTo>
                    <a:pt x="43" y="6"/>
                    <a:pt x="48" y="19"/>
                    <a:pt x="47" y="22"/>
                  </a:cubicBezTo>
                  <a:cubicBezTo>
                    <a:pt x="45" y="26"/>
                    <a:pt x="34" y="32"/>
                    <a:pt x="24" y="29"/>
                  </a:cubicBezTo>
                  <a:cubicBezTo>
                    <a:pt x="17" y="27"/>
                    <a:pt x="8" y="17"/>
                    <a:pt x="2"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2" name="9Slide.vn 53">
              <a:extLst>
                <a:ext uri="{FF2B5EF4-FFF2-40B4-BE49-F238E27FC236}">
                  <a16:creationId xmlns:a16="http://schemas.microsoft.com/office/drawing/2014/main" xmlns="" id="{3BFD4402-2425-7349-974C-EA7FB1E93F56}"/>
                </a:ext>
              </a:extLst>
            </p:cNvPr>
            <p:cNvSpPr>
              <a:spLocks/>
            </p:cNvSpPr>
            <p:nvPr/>
          </p:nvSpPr>
          <p:spPr bwMode="auto">
            <a:xfrm>
              <a:off x="5028" y="2194"/>
              <a:ext cx="134" cy="110"/>
            </a:xfrm>
            <a:custGeom>
              <a:avLst/>
              <a:gdLst>
                <a:gd name="T0" fmla="*/ 38 w 43"/>
                <a:gd name="T1" fmla="*/ 35 h 35"/>
                <a:gd name="T2" fmla="*/ 42 w 43"/>
                <a:gd name="T3" fmla="*/ 29 h 35"/>
                <a:gd name="T4" fmla="*/ 26 w 43"/>
                <a:gd name="T5" fmla="*/ 6 h 35"/>
                <a:gd name="T6" fmla="*/ 2 w 43"/>
                <a:gd name="T7" fmla="*/ 7 h 35"/>
                <a:gd name="T8" fmla="*/ 10 w 43"/>
                <a:gd name="T9" fmla="*/ 29 h 35"/>
                <a:gd name="T10" fmla="*/ 38 w 43"/>
                <a:gd name="T11" fmla="*/ 35 h 35"/>
              </a:gdLst>
              <a:ahLst/>
              <a:cxnLst>
                <a:cxn ang="0">
                  <a:pos x="T0" y="T1"/>
                </a:cxn>
                <a:cxn ang="0">
                  <a:pos x="T2" y="T3"/>
                </a:cxn>
                <a:cxn ang="0">
                  <a:pos x="T4" y="T5"/>
                </a:cxn>
                <a:cxn ang="0">
                  <a:pos x="T6" y="T7"/>
                </a:cxn>
                <a:cxn ang="0">
                  <a:pos x="T8" y="T9"/>
                </a:cxn>
                <a:cxn ang="0">
                  <a:pos x="T10" y="T11"/>
                </a:cxn>
              </a:cxnLst>
              <a:rect l="0" t="0" r="r" b="b"/>
              <a:pathLst>
                <a:path w="43" h="35">
                  <a:moveTo>
                    <a:pt x="38" y="35"/>
                  </a:moveTo>
                  <a:cubicBezTo>
                    <a:pt x="41" y="35"/>
                    <a:pt x="43" y="32"/>
                    <a:pt x="42" y="29"/>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3" name="9Slide.vn 54">
              <a:extLst>
                <a:ext uri="{FF2B5EF4-FFF2-40B4-BE49-F238E27FC236}">
                  <a16:creationId xmlns:a16="http://schemas.microsoft.com/office/drawing/2014/main" xmlns="" id="{84FFA390-B950-E340-9E8A-4AEFB2EE8C94}"/>
                </a:ext>
              </a:extLst>
            </p:cNvPr>
            <p:cNvSpPr>
              <a:spLocks/>
            </p:cNvSpPr>
            <p:nvPr/>
          </p:nvSpPr>
          <p:spPr bwMode="auto">
            <a:xfrm>
              <a:off x="5028" y="162"/>
              <a:ext cx="134" cy="113"/>
            </a:xfrm>
            <a:custGeom>
              <a:avLst/>
              <a:gdLst>
                <a:gd name="T0" fmla="*/ 38 w 43"/>
                <a:gd name="T1" fmla="*/ 35 h 36"/>
                <a:gd name="T2" fmla="*/ 42 w 43"/>
                <a:gd name="T3" fmla="*/ 30 h 36"/>
                <a:gd name="T4" fmla="*/ 26 w 43"/>
                <a:gd name="T5" fmla="*/ 6 h 36"/>
                <a:gd name="T6" fmla="*/ 2 w 43"/>
                <a:gd name="T7" fmla="*/ 7 h 36"/>
                <a:gd name="T8" fmla="*/ 10 w 43"/>
                <a:gd name="T9" fmla="*/ 29 h 36"/>
                <a:gd name="T10" fmla="*/ 38 w 43"/>
                <a:gd name="T11" fmla="*/ 35 h 36"/>
              </a:gdLst>
              <a:ahLst/>
              <a:cxnLst>
                <a:cxn ang="0">
                  <a:pos x="T0" y="T1"/>
                </a:cxn>
                <a:cxn ang="0">
                  <a:pos x="T2" y="T3"/>
                </a:cxn>
                <a:cxn ang="0">
                  <a:pos x="T4" y="T5"/>
                </a:cxn>
                <a:cxn ang="0">
                  <a:pos x="T6" y="T7"/>
                </a:cxn>
                <a:cxn ang="0">
                  <a:pos x="T8" y="T9"/>
                </a:cxn>
                <a:cxn ang="0">
                  <a:pos x="T10" y="T11"/>
                </a:cxn>
              </a:cxnLst>
              <a:rect l="0" t="0" r="r" b="b"/>
              <a:pathLst>
                <a:path w="43" h="36">
                  <a:moveTo>
                    <a:pt x="38" y="35"/>
                  </a:moveTo>
                  <a:cubicBezTo>
                    <a:pt x="41" y="36"/>
                    <a:pt x="43" y="32"/>
                    <a:pt x="42" y="30"/>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4" name="9Slide.vn 55">
              <a:extLst>
                <a:ext uri="{FF2B5EF4-FFF2-40B4-BE49-F238E27FC236}">
                  <a16:creationId xmlns:a16="http://schemas.microsoft.com/office/drawing/2014/main" xmlns="" id="{99239627-498A-724D-85ED-69263BA56D78}"/>
                </a:ext>
              </a:extLst>
            </p:cNvPr>
            <p:cNvSpPr>
              <a:spLocks/>
            </p:cNvSpPr>
            <p:nvPr/>
          </p:nvSpPr>
          <p:spPr bwMode="auto">
            <a:xfrm>
              <a:off x="3277" y="2644"/>
              <a:ext cx="2035" cy="690"/>
            </a:xfrm>
            <a:custGeom>
              <a:avLst/>
              <a:gdLst>
                <a:gd name="T0" fmla="*/ 3 w 652"/>
                <a:gd name="T1" fmla="*/ 83 h 221"/>
                <a:gd name="T2" fmla="*/ 208 w 652"/>
                <a:gd name="T3" fmla="*/ 39 h 221"/>
                <a:gd name="T4" fmla="*/ 254 w 652"/>
                <a:gd name="T5" fmla="*/ 62 h 221"/>
                <a:gd name="T6" fmla="*/ 353 w 652"/>
                <a:gd name="T7" fmla="*/ 73 h 221"/>
                <a:gd name="T8" fmla="*/ 453 w 652"/>
                <a:gd name="T9" fmla="*/ 84 h 221"/>
                <a:gd name="T10" fmla="*/ 461 w 652"/>
                <a:gd name="T11" fmla="*/ 87 h 221"/>
                <a:gd name="T12" fmla="*/ 540 w 652"/>
                <a:gd name="T13" fmla="*/ 66 h 221"/>
                <a:gd name="T14" fmla="*/ 606 w 652"/>
                <a:gd name="T15" fmla="*/ 55 h 221"/>
                <a:gd name="T16" fmla="*/ 614 w 652"/>
                <a:gd name="T17" fmla="*/ 56 h 221"/>
                <a:gd name="T18" fmla="*/ 647 w 652"/>
                <a:gd name="T19" fmla="*/ 64 h 221"/>
                <a:gd name="T20" fmla="*/ 648 w 652"/>
                <a:gd name="T21" fmla="*/ 64 h 221"/>
                <a:gd name="T22" fmla="*/ 645 w 652"/>
                <a:gd name="T23" fmla="*/ 78 h 221"/>
                <a:gd name="T24" fmla="*/ 579 w 652"/>
                <a:gd name="T25" fmla="*/ 121 h 221"/>
                <a:gd name="T26" fmla="*/ 380 w 652"/>
                <a:gd name="T27" fmla="*/ 207 h 221"/>
                <a:gd name="T28" fmla="*/ 135 w 652"/>
                <a:gd name="T29" fmla="*/ 211 h 221"/>
                <a:gd name="T30" fmla="*/ 101 w 652"/>
                <a:gd name="T31" fmla="*/ 210 h 221"/>
                <a:gd name="T32" fmla="*/ 95 w 652"/>
                <a:gd name="T33" fmla="*/ 207 h 221"/>
                <a:gd name="T34" fmla="*/ 3 w 652"/>
                <a:gd name="T35" fmla="*/ 95 h 221"/>
                <a:gd name="T36" fmla="*/ 3 w 652"/>
                <a:gd name="T37"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2" h="221">
                  <a:moveTo>
                    <a:pt x="3" y="83"/>
                  </a:moveTo>
                  <a:cubicBezTo>
                    <a:pt x="20" y="63"/>
                    <a:pt x="87" y="0"/>
                    <a:pt x="208" y="39"/>
                  </a:cubicBezTo>
                  <a:cubicBezTo>
                    <a:pt x="224" y="44"/>
                    <a:pt x="239" y="52"/>
                    <a:pt x="254" y="62"/>
                  </a:cubicBezTo>
                  <a:cubicBezTo>
                    <a:pt x="270" y="72"/>
                    <a:pt x="296" y="83"/>
                    <a:pt x="353" y="73"/>
                  </a:cubicBezTo>
                  <a:cubicBezTo>
                    <a:pt x="391" y="69"/>
                    <a:pt x="423" y="55"/>
                    <a:pt x="453" y="84"/>
                  </a:cubicBezTo>
                  <a:cubicBezTo>
                    <a:pt x="455" y="86"/>
                    <a:pt x="458" y="87"/>
                    <a:pt x="461" y="87"/>
                  </a:cubicBezTo>
                  <a:cubicBezTo>
                    <a:pt x="474" y="85"/>
                    <a:pt x="517" y="78"/>
                    <a:pt x="540" y="66"/>
                  </a:cubicBezTo>
                  <a:cubicBezTo>
                    <a:pt x="566" y="52"/>
                    <a:pt x="586" y="41"/>
                    <a:pt x="606" y="55"/>
                  </a:cubicBezTo>
                  <a:cubicBezTo>
                    <a:pt x="608" y="56"/>
                    <a:pt x="611" y="57"/>
                    <a:pt x="614" y="56"/>
                  </a:cubicBezTo>
                  <a:cubicBezTo>
                    <a:pt x="620" y="53"/>
                    <a:pt x="634" y="50"/>
                    <a:pt x="647" y="64"/>
                  </a:cubicBezTo>
                  <a:cubicBezTo>
                    <a:pt x="648" y="64"/>
                    <a:pt x="648" y="64"/>
                    <a:pt x="648" y="64"/>
                  </a:cubicBezTo>
                  <a:cubicBezTo>
                    <a:pt x="652" y="68"/>
                    <a:pt x="650" y="75"/>
                    <a:pt x="645" y="78"/>
                  </a:cubicBezTo>
                  <a:cubicBezTo>
                    <a:pt x="626" y="89"/>
                    <a:pt x="605" y="105"/>
                    <a:pt x="579" y="121"/>
                  </a:cubicBezTo>
                  <a:cubicBezTo>
                    <a:pt x="558" y="133"/>
                    <a:pt x="413" y="192"/>
                    <a:pt x="380" y="207"/>
                  </a:cubicBezTo>
                  <a:cubicBezTo>
                    <a:pt x="350" y="221"/>
                    <a:pt x="165" y="213"/>
                    <a:pt x="135" y="211"/>
                  </a:cubicBezTo>
                  <a:cubicBezTo>
                    <a:pt x="116" y="210"/>
                    <a:pt x="106" y="210"/>
                    <a:pt x="101" y="210"/>
                  </a:cubicBezTo>
                  <a:cubicBezTo>
                    <a:pt x="99" y="210"/>
                    <a:pt x="96" y="209"/>
                    <a:pt x="95" y="207"/>
                  </a:cubicBezTo>
                  <a:cubicBezTo>
                    <a:pt x="3" y="95"/>
                    <a:pt x="3" y="95"/>
                    <a:pt x="3" y="95"/>
                  </a:cubicBezTo>
                  <a:cubicBezTo>
                    <a:pt x="0" y="91"/>
                    <a:pt x="0" y="87"/>
                    <a:pt x="3" y="83"/>
                  </a:cubicBezTo>
                </a:path>
              </a:pathLst>
            </a:custGeom>
            <a:solidFill>
              <a:srgbClr val="EDB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5" name="9Slide.vn 56">
              <a:extLst>
                <a:ext uri="{FF2B5EF4-FFF2-40B4-BE49-F238E27FC236}">
                  <a16:creationId xmlns:a16="http://schemas.microsoft.com/office/drawing/2014/main" xmlns="" id="{E247B95B-20EF-5B4D-BD76-E6D694BFED9D}"/>
                </a:ext>
              </a:extLst>
            </p:cNvPr>
            <p:cNvSpPr>
              <a:spLocks/>
            </p:cNvSpPr>
            <p:nvPr/>
          </p:nvSpPr>
          <p:spPr bwMode="auto">
            <a:xfrm>
              <a:off x="3280" y="2822"/>
              <a:ext cx="100" cy="90"/>
            </a:xfrm>
            <a:custGeom>
              <a:avLst/>
              <a:gdLst>
                <a:gd name="T0" fmla="*/ 32 w 32"/>
                <a:gd name="T1" fmla="*/ 0 h 29"/>
                <a:gd name="T2" fmla="*/ 2 w 32"/>
                <a:gd name="T3" fmla="*/ 26 h 29"/>
                <a:gd name="T4" fmla="*/ 0 w 32"/>
                <a:gd name="T5" fmla="*/ 29 h 29"/>
                <a:gd name="T6" fmla="*/ 0 w 32"/>
                <a:gd name="T7" fmla="*/ 29 h 29"/>
                <a:gd name="T8" fmla="*/ 2 w 32"/>
                <a:gd name="T9" fmla="*/ 26 h 29"/>
                <a:gd name="T10" fmla="*/ 32 w 32"/>
                <a:gd name="T11" fmla="*/ 0 h 29"/>
              </a:gdLst>
              <a:ahLst/>
              <a:cxnLst>
                <a:cxn ang="0">
                  <a:pos x="T0" y="T1"/>
                </a:cxn>
                <a:cxn ang="0">
                  <a:pos x="T2" y="T3"/>
                </a:cxn>
                <a:cxn ang="0">
                  <a:pos x="T4" y="T5"/>
                </a:cxn>
                <a:cxn ang="0">
                  <a:pos x="T6" y="T7"/>
                </a:cxn>
                <a:cxn ang="0">
                  <a:pos x="T8" y="T9"/>
                </a:cxn>
                <a:cxn ang="0">
                  <a:pos x="T10" y="T11"/>
                </a:cxn>
              </a:cxnLst>
              <a:rect l="0" t="0" r="r" b="b"/>
              <a:pathLst>
                <a:path w="32" h="29">
                  <a:moveTo>
                    <a:pt x="32" y="0"/>
                  </a:moveTo>
                  <a:cubicBezTo>
                    <a:pt x="17" y="10"/>
                    <a:pt x="7" y="20"/>
                    <a:pt x="2" y="26"/>
                  </a:cubicBezTo>
                  <a:cubicBezTo>
                    <a:pt x="1" y="27"/>
                    <a:pt x="1" y="28"/>
                    <a:pt x="0" y="29"/>
                  </a:cubicBezTo>
                  <a:cubicBezTo>
                    <a:pt x="0" y="29"/>
                    <a:pt x="0" y="29"/>
                    <a:pt x="0" y="29"/>
                  </a:cubicBezTo>
                  <a:cubicBezTo>
                    <a:pt x="1" y="28"/>
                    <a:pt x="1" y="27"/>
                    <a:pt x="2" y="26"/>
                  </a:cubicBezTo>
                  <a:cubicBezTo>
                    <a:pt x="7" y="20"/>
                    <a:pt x="17" y="10"/>
                    <a:pt x="32" y="0"/>
                  </a:cubicBezTo>
                </a:path>
              </a:pathLst>
            </a:custGeom>
            <a:solidFill>
              <a:srgbClr val="F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6" name="9Slide.vn 57">
              <a:extLst>
                <a:ext uri="{FF2B5EF4-FFF2-40B4-BE49-F238E27FC236}">
                  <a16:creationId xmlns:a16="http://schemas.microsoft.com/office/drawing/2014/main" xmlns="" id="{08EB0DAC-0FDC-D142-818C-5D36683D2560}"/>
                </a:ext>
              </a:extLst>
            </p:cNvPr>
            <p:cNvSpPr>
              <a:spLocks/>
            </p:cNvSpPr>
            <p:nvPr/>
          </p:nvSpPr>
          <p:spPr bwMode="auto">
            <a:xfrm>
              <a:off x="3280" y="2725"/>
              <a:ext cx="643" cy="577"/>
            </a:xfrm>
            <a:custGeom>
              <a:avLst/>
              <a:gdLst>
                <a:gd name="T0" fmla="*/ 133 w 206"/>
                <a:gd name="T1" fmla="*/ 0 h 185"/>
                <a:gd name="T2" fmla="*/ 32 w 206"/>
                <a:gd name="T3" fmla="*/ 31 h 185"/>
                <a:gd name="T4" fmla="*/ 2 w 206"/>
                <a:gd name="T5" fmla="*/ 57 h 185"/>
                <a:gd name="T6" fmla="*/ 0 w 206"/>
                <a:gd name="T7" fmla="*/ 60 h 185"/>
                <a:gd name="T8" fmla="*/ 1 w 206"/>
                <a:gd name="T9" fmla="*/ 61 h 185"/>
                <a:gd name="T10" fmla="*/ 102 w 206"/>
                <a:gd name="T11" fmla="*/ 182 h 185"/>
                <a:gd name="T12" fmla="*/ 103 w 206"/>
                <a:gd name="T13" fmla="*/ 184 h 185"/>
                <a:gd name="T14" fmla="*/ 134 w 206"/>
                <a:gd name="T15" fmla="*/ 185 h 185"/>
                <a:gd name="T16" fmla="*/ 136 w 206"/>
                <a:gd name="T17" fmla="*/ 185 h 185"/>
                <a:gd name="T18" fmla="*/ 49 w 206"/>
                <a:gd name="T19" fmla="*/ 79 h 185"/>
                <a:gd name="T20" fmla="*/ 49 w 206"/>
                <a:gd name="T21" fmla="*/ 68 h 185"/>
                <a:gd name="T22" fmla="*/ 180 w 206"/>
                <a:gd name="T23" fmla="*/ 11 h 185"/>
                <a:gd name="T24" fmla="*/ 206 w 206"/>
                <a:gd name="T25" fmla="*/ 12 h 185"/>
                <a:gd name="T26" fmla="*/ 133 w 206"/>
                <a:gd name="T2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5">
                  <a:moveTo>
                    <a:pt x="133" y="0"/>
                  </a:moveTo>
                  <a:cubicBezTo>
                    <a:pt x="88" y="0"/>
                    <a:pt x="55" y="15"/>
                    <a:pt x="32" y="31"/>
                  </a:cubicBezTo>
                  <a:cubicBezTo>
                    <a:pt x="17" y="41"/>
                    <a:pt x="7" y="51"/>
                    <a:pt x="2" y="57"/>
                  </a:cubicBezTo>
                  <a:cubicBezTo>
                    <a:pt x="1" y="58"/>
                    <a:pt x="1" y="59"/>
                    <a:pt x="0" y="60"/>
                  </a:cubicBezTo>
                  <a:cubicBezTo>
                    <a:pt x="1" y="61"/>
                    <a:pt x="1" y="61"/>
                    <a:pt x="1" y="61"/>
                  </a:cubicBezTo>
                  <a:cubicBezTo>
                    <a:pt x="102" y="182"/>
                    <a:pt x="102" y="182"/>
                    <a:pt x="102" y="182"/>
                  </a:cubicBezTo>
                  <a:cubicBezTo>
                    <a:pt x="103" y="184"/>
                    <a:pt x="103" y="184"/>
                    <a:pt x="103" y="184"/>
                  </a:cubicBezTo>
                  <a:cubicBezTo>
                    <a:pt x="109" y="184"/>
                    <a:pt x="118" y="184"/>
                    <a:pt x="134" y="185"/>
                  </a:cubicBezTo>
                  <a:cubicBezTo>
                    <a:pt x="135" y="185"/>
                    <a:pt x="135" y="185"/>
                    <a:pt x="136" y="185"/>
                  </a:cubicBezTo>
                  <a:cubicBezTo>
                    <a:pt x="49" y="79"/>
                    <a:pt x="49" y="79"/>
                    <a:pt x="49" y="79"/>
                  </a:cubicBezTo>
                  <a:cubicBezTo>
                    <a:pt x="46" y="76"/>
                    <a:pt x="46" y="71"/>
                    <a:pt x="49" y="68"/>
                  </a:cubicBezTo>
                  <a:cubicBezTo>
                    <a:pt x="62" y="52"/>
                    <a:pt x="105" y="11"/>
                    <a:pt x="180" y="11"/>
                  </a:cubicBezTo>
                  <a:cubicBezTo>
                    <a:pt x="189" y="11"/>
                    <a:pt x="197" y="11"/>
                    <a:pt x="206" y="12"/>
                  </a:cubicBezTo>
                  <a:cubicBezTo>
                    <a:pt x="179" y="4"/>
                    <a:pt x="155" y="0"/>
                    <a:pt x="133" y="0"/>
                  </a:cubicBezTo>
                </a:path>
              </a:pathLst>
            </a:custGeom>
            <a:solidFill>
              <a:srgbClr val="ED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7" name="9Slide.vn 58">
              <a:extLst>
                <a:ext uri="{FF2B5EF4-FFF2-40B4-BE49-F238E27FC236}">
                  <a16:creationId xmlns:a16="http://schemas.microsoft.com/office/drawing/2014/main" xmlns="" id="{81277D7D-53CF-4642-A65C-34999CB90F5E}"/>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8" name="9Slide.vn 59">
              <a:extLst>
                <a:ext uri="{FF2B5EF4-FFF2-40B4-BE49-F238E27FC236}">
                  <a16:creationId xmlns:a16="http://schemas.microsoft.com/office/drawing/2014/main" xmlns="" id="{8821A2C8-22E1-C348-9344-7A43483B9B4B}"/>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9" name="9Slide.vn 60">
              <a:extLst>
                <a:ext uri="{FF2B5EF4-FFF2-40B4-BE49-F238E27FC236}">
                  <a16:creationId xmlns:a16="http://schemas.microsoft.com/office/drawing/2014/main" xmlns="" id="{7DE7402F-ED7D-7B4A-BDFD-53B715987DCC}"/>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close/>
                  <a:moveTo>
                    <a:pt x="584" y="0"/>
                  </a:moveTo>
                  <a:lnTo>
                    <a:pt x="0" y="406"/>
                  </a:lnTo>
                  <a:lnTo>
                    <a:pt x="34" y="440"/>
                  </a:lnTo>
                  <a:lnTo>
                    <a:pt x="0" y="406"/>
                  </a:lnTo>
                  <a:lnTo>
                    <a:pt x="584"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0" name="9Slide.vn 61">
              <a:extLst>
                <a:ext uri="{FF2B5EF4-FFF2-40B4-BE49-F238E27FC236}">
                  <a16:creationId xmlns:a16="http://schemas.microsoft.com/office/drawing/2014/main" xmlns="" id="{AC80D494-DF5B-0341-A0CB-0294EBBEDD06}"/>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moveTo>
                    <a:pt x="584" y="0"/>
                  </a:moveTo>
                  <a:lnTo>
                    <a:pt x="0" y="406"/>
                  </a:lnTo>
                  <a:lnTo>
                    <a:pt x="34" y="440"/>
                  </a:lnTo>
                  <a:lnTo>
                    <a:pt x="0" y="406"/>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1" name="9Slide.vn 62">
              <a:extLst>
                <a:ext uri="{FF2B5EF4-FFF2-40B4-BE49-F238E27FC236}">
                  <a16:creationId xmlns:a16="http://schemas.microsoft.com/office/drawing/2014/main" xmlns="" id="{6B8945CB-464D-2C41-A5EF-D2C502CE7039}"/>
                </a:ext>
              </a:extLst>
            </p:cNvPr>
            <p:cNvSpPr>
              <a:spLocks/>
            </p:cNvSpPr>
            <p:nvPr/>
          </p:nvSpPr>
          <p:spPr bwMode="auto">
            <a:xfrm>
              <a:off x="1897" y="3018"/>
              <a:ext cx="1542" cy="871"/>
            </a:xfrm>
            <a:custGeom>
              <a:avLst/>
              <a:gdLst>
                <a:gd name="T0" fmla="*/ 369 w 494"/>
                <a:gd name="T1" fmla="*/ 0 h 279"/>
                <a:gd name="T2" fmla="*/ 187 w 494"/>
                <a:gd name="T3" fmla="*/ 126 h 279"/>
                <a:gd name="T4" fmla="*/ 0 w 494"/>
                <a:gd name="T5" fmla="*/ 256 h 279"/>
                <a:gd name="T6" fmla="*/ 11 w 494"/>
                <a:gd name="T7" fmla="*/ 267 h 279"/>
                <a:gd name="T8" fmla="*/ 23 w 494"/>
                <a:gd name="T9" fmla="*/ 279 h 279"/>
                <a:gd name="T10" fmla="*/ 287 w 494"/>
                <a:gd name="T11" fmla="*/ 94 h 279"/>
                <a:gd name="T12" fmla="*/ 346 w 494"/>
                <a:gd name="T13" fmla="*/ 76 h 279"/>
                <a:gd name="T14" fmla="*/ 426 w 494"/>
                <a:gd name="T15" fmla="*/ 113 h 279"/>
                <a:gd name="T16" fmla="*/ 471 w 494"/>
                <a:gd name="T17" fmla="*/ 166 h 279"/>
                <a:gd name="T18" fmla="*/ 494 w 494"/>
                <a:gd name="T19" fmla="*/ 147 h 279"/>
                <a:gd name="T20" fmla="*/ 373 w 494"/>
                <a:gd name="T21" fmla="*/ 5 h 279"/>
                <a:gd name="T22" fmla="*/ 373 w 494"/>
                <a:gd name="T23" fmla="*/ 5 h 279"/>
                <a:gd name="T24" fmla="*/ 369 w 494"/>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279">
                  <a:moveTo>
                    <a:pt x="369" y="0"/>
                  </a:moveTo>
                  <a:cubicBezTo>
                    <a:pt x="187" y="126"/>
                    <a:pt x="187" y="126"/>
                    <a:pt x="187" y="126"/>
                  </a:cubicBezTo>
                  <a:cubicBezTo>
                    <a:pt x="0" y="256"/>
                    <a:pt x="0" y="256"/>
                    <a:pt x="0" y="256"/>
                  </a:cubicBezTo>
                  <a:cubicBezTo>
                    <a:pt x="11" y="267"/>
                    <a:pt x="11" y="267"/>
                    <a:pt x="11" y="267"/>
                  </a:cubicBezTo>
                  <a:cubicBezTo>
                    <a:pt x="23" y="279"/>
                    <a:pt x="23" y="279"/>
                    <a:pt x="23" y="279"/>
                  </a:cubicBezTo>
                  <a:cubicBezTo>
                    <a:pt x="287" y="94"/>
                    <a:pt x="287" y="94"/>
                    <a:pt x="287" y="94"/>
                  </a:cubicBezTo>
                  <a:cubicBezTo>
                    <a:pt x="305" y="82"/>
                    <a:pt x="326" y="76"/>
                    <a:pt x="346" y="76"/>
                  </a:cubicBezTo>
                  <a:cubicBezTo>
                    <a:pt x="376" y="76"/>
                    <a:pt x="406" y="89"/>
                    <a:pt x="426" y="113"/>
                  </a:cubicBezTo>
                  <a:cubicBezTo>
                    <a:pt x="471" y="166"/>
                    <a:pt x="471" y="166"/>
                    <a:pt x="471" y="166"/>
                  </a:cubicBezTo>
                  <a:cubicBezTo>
                    <a:pt x="494" y="147"/>
                    <a:pt x="494" y="147"/>
                    <a:pt x="494" y="147"/>
                  </a:cubicBezTo>
                  <a:cubicBezTo>
                    <a:pt x="373" y="5"/>
                    <a:pt x="373" y="5"/>
                    <a:pt x="373" y="5"/>
                  </a:cubicBezTo>
                  <a:cubicBezTo>
                    <a:pt x="373" y="5"/>
                    <a:pt x="373" y="5"/>
                    <a:pt x="373" y="5"/>
                  </a:cubicBezTo>
                  <a:cubicBezTo>
                    <a:pt x="369" y="0"/>
                    <a:pt x="369" y="0"/>
                    <a:pt x="369" y="0"/>
                  </a:cubicBezTo>
                </a:path>
              </a:pathLst>
            </a:custGeom>
            <a:solidFill>
              <a:srgbClr val="9CCC65">
                <a:lumMod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2" name="9Slide.vn 63">
              <a:extLst>
                <a:ext uri="{FF2B5EF4-FFF2-40B4-BE49-F238E27FC236}">
                  <a16:creationId xmlns:a16="http://schemas.microsoft.com/office/drawing/2014/main" xmlns="" id="{C3CE4668-FCD8-B544-9EE1-69148ECB38C5}"/>
                </a:ext>
              </a:extLst>
            </p:cNvPr>
            <p:cNvSpPr>
              <a:spLocks/>
            </p:cNvSpPr>
            <p:nvPr/>
          </p:nvSpPr>
          <p:spPr bwMode="auto">
            <a:xfrm>
              <a:off x="4691" y="2906"/>
              <a:ext cx="6" cy="3"/>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2" y="1"/>
                  </a:cubicBezTo>
                  <a:cubicBezTo>
                    <a:pt x="1" y="1"/>
                    <a:pt x="1" y="1"/>
                    <a:pt x="0" y="0"/>
                  </a:cubicBezTo>
                </a:path>
              </a:pathLst>
            </a:custGeom>
            <a:solidFill>
              <a:srgbClr val="8D9A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3" name="9Slide.vn 64">
              <a:extLst>
                <a:ext uri="{FF2B5EF4-FFF2-40B4-BE49-F238E27FC236}">
                  <a16:creationId xmlns:a16="http://schemas.microsoft.com/office/drawing/2014/main" xmlns="" id="{B51B72F6-C441-EA4C-9C50-95B632EE7CD6}"/>
                </a:ext>
              </a:extLst>
            </p:cNvPr>
            <p:cNvSpPr>
              <a:spLocks noEditPoints="1"/>
            </p:cNvSpPr>
            <p:nvPr/>
          </p:nvSpPr>
          <p:spPr bwMode="auto">
            <a:xfrm>
              <a:off x="3832" y="2906"/>
              <a:ext cx="890" cy="250"/>
            </a:xfrm>
            <a:custGeom>
              <a:avLst/>
              <a:gdLst>
                <a:gd name="T0" fmla="*/ 236 w 285"/>
                <a:gd name="T1" fmla="*/ 49 h 80"/>
                <a:gd name="T2" fmla="*/ 236 w 285"/>
                <a:gd name="T3" fmla="*/ 49 h 80"/>
                <a:gd name="T4" fmla="*/ 236 w 285"/>
                <a:gd name="T5" fmla="*/ 49 h 80"/>
                <a:gd name="T6" fmla="*/ 275 w 285"/>
                <a:gd name="T7" fmla="*/ 0 h 80"/>
                <a:gd name="T8" fmla="*/ 281 w 285"/>
                <a:gd name="T9" fmla="*/ 8 h 80"/>
                <a:gd name="T10" fmla="*/ 283 w 285"/>
                <a:gd name="T11" fmla="*/ 13 h 80"/>
                <a:gd name="T12" fmla="*/ 283 w 285"/>
                <a:gd name="T13" fmla="*/ 18 h 80"/>
                <a:gd name="T14" fmla="*/ 282 w 285"/>
                <a:gd name="T15" fmla="*/ 22 h 80"/>
                <a:gd name="T16" fmla="*/ 279 w 285"/>
                <a:gd name="T17" fmla="*/ 27 h 80"/>
                <a:gd name="T18" fmla="*/ 276 w 285"/>
                <a:gd name="T19" fmla="*/ 30 h 80"/>
                <a:gd name="T20" fmla="*/ 272 w 285"/>
                <a:gd name="T21" fmla="*/ 33 h 80"/>
                <a:gd name="T22" fmla="*/ 268 w 285"/>
                <a:gd name="T23" fmla="*/ 36 h 80"/>
                <a:gd name="T24" fmla="*/ 264 w 285"/>
                <a:gd name="T25" fmla="*/ 38 h 80"/>
                <a:gd name="T26" fmla="*/ 255 w 285"/>
                <a:gd name="T27" fmla="*/ 43 h 80"/>
                <a:gd name="T28" fmla="*/ 246 w 285"/>
                <a:gd name="T29" fmla="*/ 46 h 80"/>
                <a:gd name="T30" fmla="*/ 236 w 285"/>
                <a:gd name="T31" fmla="*/ 49 h 80"/>
                <a:gd name="T32" fmla="*/ 206 w 285"/>
                <a:gd name="T33" fmla="*/ 55 h 80"/>
                <a:gd name="T34" fmla="*/ 177 w 285"/>
                <a:gd name="T35" fmla="*/ 61 h 80"/>
                <a:gd name="T36" fmla="*/ 147 w 285"/>
                <a:gd name="T37" fmla="*/ 67 h 80"/>
                <a:gd name="T38" fmla="*/ 117 w 285"/>
                <a:gd name="T39" fmla="*/ 72 h 80"/>
                <a:gd name="T40" fmla="*/ 103 w 285"/>
                <a:gd name="T41" fmla="*/ 74 h 80"/>
                <a:gd name="T42" fmla="*/ 101 w 285"/>
                <a:gd name="T43" fmla="*/ 74 h 80"/>
                <a:gd name="T44" fmla="*/ 88 w 285"/>
                <a:gd name="T45" fmla="*/ 73 h 80"/>
                <a:gd name="T46" fmla="*/ 74 w 285"/>
                <a:gd name="T47" fmla="*/ 69 h 80"/>
                <a:gd name="T48" fmla="*/ 59 w 285"/>
                <a:gd name="T49" fmla="*/ 65 h 80"/>
                <a:gd name="T50" fmla="*/ 30 w 285"/>
                <a:gd name="T51" fmla="*/ 57 h 80"/>
                <a:gd name="T52" fmla="*/ 0 w 285"/>
                <a:gd name="T53" fmla="*/ 49 h 80"/>
                <a:gd name="T54" fmla="*/ 29 w 285"/>
                <a:gd name="T55" fmla="*/ 60 h 80"/>
                <a:gd name="T56" fmla="*/ 58 w 285"/>
                <a:gd name="T57" fmla="*/ 69 h 80"/>
                <a:gd name="T58" fmla="*/ 72 w 285"/>
                <a:gd name="T59" fmla="*/ 74 h 80"/>
                <a:gd name="T60" fmla="*/ 87 w 285"/>
                <a:gd name="T61" fmla="*/ 78 h 80"/>
                <a:gd name="T62" fmla="*/ 102 w 285"/>
                <a:gd name="T63" fmla="*/ 80 h 80"/>
                <a:gd name="T64" fmla="*/ 103 w 285"/>
                <a:gd name="T65" fmla="*/ 80 h 80"/>
                <a:gd name="T66" fmla="*/ 118 w 285"/>
                <a:gd name="T67" fmla="*/ 79 h 80"/>
                <a:gd name="T68" fmla="*/ 148 w 285"/>
                <a:gd name="T69" fmla="*/ 74 h 80"/>
                <a:gd name="T70" fmla="*/ 178 w 285"/>
                <a:gd name="T71" fmla="*/ 68 h 80"/>
                <a:gd name="T72" fmla="*/ 237 w 285"/>
                <a:gd name="T73" fmla="*/ 54 h 80"/>
                <a:gd name="T74" fmla="*/ 238 w 285"/>
                <a:gd name="T75" fmla="*/ 54 h 80"/>
                <a:gd name="T76" fmla="*/ 238 w 285"/>
                <a:gd name="T77" fmla="*/ 54 h 80"/>
                <a:gd name="T78" fmla="*/ 247 w 285"/>
                <a:gd name="T79" fmla="*/ 51 h 80"/>
                <a:gd name="T80" fmla="*/ 257 w 285"/>
                <a:gd name="T81" fmla="*/ 47 h 80"/>
                <a:gd name="T82" fmla="*/ 266 w 285"/>
                <a:gd name="T83" fmla="*/ 42 h 80"/>
                <a:gd name="T84" fmla="*/ 270 w 285"/>
                <a:gd name="T85" fmla="*/ 39 h 80"/>
                <a:gd name="T86" fmla="*/ 275 w 285"/>
                <a:gd name="T87" fmla="*/ 36 h 80"/>
                <a:gd name="T88" fmla="*/ 278 w 285"/>
                <a:gd name="T89" fmla="*/ 32 h 80"/>
                <a:gd name="T90" fmla="*/ 282 w 285"/>
                <a:gd name="T91" fmla="*/ 28 h 80"/>
                <a:gd name="T92" fmla="*/ 284 w 285"/>
                <a:gd name="T93" fmla="*/ 23 h 80"/>
                <a:gd name="T94" fmla="*/ 285 w 285"/>
                <a:gd name="T95" fmla="*/ 18 h 80"/>
                <a:gd name="T96" fmla="*/ 284 w 285"/>
                <a:gd name="T97" fmla="*/ 13 h 80"/>
                <a:gd name="T98" fmla="*/ 282 w 285"/>
                <a:gd name="T99" fmla="*/ 8 h 80"/>
                <a:gd name="T100" fmla="*/ 277 w 285"/>
                <a:gd name="T101" fmla="*/ 1 h 80"/>
                <a:gd name="T102" fmla="*/ 275 w 28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80">
                  <a:moveTo>
                    <a:pt x="236" y="49"/>
                  </a:moveTo>
                  <a:cubicBezTo>
                    <a:pt x="236" y="49"/>
                    <a:pt x="236" y="49"/>
                    <a:pt x="236" y="49"/>
                  </a:cubicBezTo>
                  <a:cubicBezTo>
                    <a:pt x="236" y="49"/>
                    <a:pt x="236" y="49"/>
                    <a:pt x="236" y="49"/>
                  </a:cubicBezTo>
                  <a:moveTo>
                    <a:pt x="275" y="0"/>
                  </a:moveTo>
                  <a:cubicBezTo>
                    <a:pt x="278" y="3"/>
                    <a:pt x="280" y="6"/>
                    <a:pt x="281" y="8"/>
                  </a:cubicBezTo>
                  <a:cubicBezTo>
                    <a:pt x="282" y="10"/>
                    <a:pt x="282" y="11"/>
                    <a:pt x="283" y="13"/>
                  </a:cubicBezTo>
                  <a:cubicBezTo>
                    <a:pt x="283" y="15"/>
                    <a:pt x="283" y="16"/>
                    <a:pt x="283" y="18"/>
                  </a:cubicBezTo>
                  <a:cubicBezTo>
                    <a:pt x="283" y="19"/>
                    <a:pt x="283" y="21"/>
                    <a:pt x="282" y="22"/>
                  </a:cubicBezTo>
                  <a:cubicBezTo>
                    <a:pt x="281" y="24"/>
                    <a:pt x="281" y="25"/>
                    <a:pt x="279" y="27"/>
                  </a:cubicBezTo>
                  <a:cubicBezTo>
                    <a:pt x="278" y="28"/>
                    <a:pt x="278" y="29"/>
                    <a:pt x="276" y="30"/>
                  </a:cubicBezTo>
                  <a:cubicBezTo>
                    <a:pt x="275" y="31"/>
                    <a:pt x="274" y="32"/>
                    <a:pt x="272" y="33"/>
                  </a:cubicBezTo>
                  <a:cubicBezTo>
                    <a:pt x="268" y="36"/>
                    <a:pt x="268" y="36"/>
                    <a:pt x="268" y="36"/>
                  </a:cubicBezTo>
                  <a:cubicBezTo>
                    <a:pt x="267" y="37"/>
                    <a:pt x="266" y="38"/>
                    <a:pt x="264" y="38"/>
                  </a:cubicBezTo>
                  <a:cubicBezTo>
                    <a:pt x="261" y="40"/>
                    <a:pt x="258" y="41"/>
                    <a:pt x="255" y="43"/>
                  </a:cubicBezTo>
                  <a:cubicBezTo>
                    <a:pt x="252" y="44"/>
                    <a:pt x="249" y="45"/>
                    <a:pt x="246" y="46"/>
                  </a:cubicBezTo>
                  <a:cubicBezTo>
                    <a:pt x="236" y="49"/>
                    <a:pt x="236" y="49"/>
                    <a:pt x="236" y="49"/>
                  </a:cubicBezTo>
                  <a:cubicBezTo>
                    <a:pt x="226" y="51"/>
                    <a:pt x="216" y="53"/>
                    <a:pt x="206" y="55"/>
                  </a:cubicBezTo>
                  <a:cubicBezTo>
                    <a:pt x="177" y="61"/>
                    <a:pt x="177" y="61"/>
                    <a:pt x="177" y="61"/>
                  </a:cubicBezTo>
                  <a:cubicBezTo>
                    <a:pt x="147" y="67"/>
                    <a:pt x="147" y="67"/>
                    <a:pt x="147" y="67"/>
                  </a:cubicBezTo>
                  <a:cubicBezTo>
                    <a:pt x="137" y="69"/>
                    <a:pt x="127" y="71"/>
                    <a:pt x="117" y="72"/>
                  </a:cubicBezTo>
                  <a:cubicBezTo>
                    <a:pt x="113" y="73"/>
                    <a:pt x="107" y="74"/>
                    <a:pt x="103" y="74"/>
                  </a:cubicBezTo>
                  <a:cubicBezTo>
                    <a:pt x="102" y="74"/>
                    <a:pt x="101" y="74"/>
                    <a:pt x="101" y="74"/>
                  </a:cubicBezTo>
                  <a:cubicBezTo>
                    <a:pt x="96" y="74"/>
                    <a:pt x="92" y="73"/>
                    <a:pt x="88" y="73"/>
                  </a:cubicBezTo>
                  <a:cubicBezTo>
                    <a:pt x="83" y="72"/>
                    <a:pt x="79" y="71"/>
                    <a:pt x="74" y="69"/>
                  </a:cubicBezTo>
                  <a:cubicBezTo>
                    <a:pt x="59" y="65"/>
                    <a:pt x="59" y="65"/>
                    <a:pt x="59" y="65"/>
                  </a:cubicBezTo>
                  <a:cubicBezTo>
                    <a:pt x="49" y="62"/>
                    <a:pt x="39" y="60"/>
                    <a:pt x="30" y="57"/>
                  </a:cubicBezTo>
                  <a:cubicBezTo>
                    <a:pt x="20" y="54"/>
                    <a:pt x="10" y="52"/>
                    <a:pt x="0" y="49"/>
                  </a:cubicBezTo>
                  <a:cubicBezTo>
                    <a:pt x="10" y="53"/>
                    <a:pt x="19" y="56"/>
                    <a:pt x="29" y="60"/>
                  </a:cubicBezTo>
                  <a:cubicBezTo>
                    <a:pt x="38" y="63"/>
                    <a:pt x="48" y="66"/>
                    <a:pt x="58" y="69"/>
                  </a:cubicBezTo>
                  <a:cubicBezTo>
                    <a:pt x="72" y="74"/>
                    <a:pt x="72" y="74"/>
                    <a:pt x="72" y="74"/>
                  </a:cubicBezTo>
                  <a:cubicBezTo>
                    <a:pt x="77" y="76"/>
                    <a:pt x="82" y="77"/>
                    <a:pt x="87" y="78"/>
                  </a:cubicBezTo>
                  <a:cubicBezTo>
                    <a:pt x="92" y="79"/>
                    <a:pt x="97" y="80"/>
                    <a:pt x="102" y="80"/>
                  </a:cubicBezTo>
                  <a:cubicBezTo>
                    <a:pt x="102" y="80"/>
                    <a:pt x="102" y="80"/>
                    <a:pt x="103" y="80"/>
                  </a:cubicBezTo>
                  <a:cubicBezTo>
                    <a:pt x="108" y="80"/>
                    <a:pt x="113" y="79"/>
                    <a:pt x="118" y="79"/>
                  </a:cubicBezTo>
                  <a:cubicBezTo>
                    <a:pt x="128" y="77"/>
                    <a:pt x="138" y="76"/>
                    <a:pt x="148" y="74"/>
                  </a:cubicBezTo>
                  <a:cubicBezTo>
                    <a:pt x="158" y="72"/>
                    <a:pt x="168" y="70"/>
                    <a:pt x="178" y="68"/>
                  </a:cubicBezTo>
                  <a:cubicBezTo>
                    <a:pt x="198" y="63"/>
                    <a:pt x="218" y="59"/>
                    <a:pt x="237" y="54"/>
                  </a:cubicBezTo>
                  <a:cubicBezTo>
                    <a:pt x="238" y="54"/>
                    <a:pt x="238" y="54"/>
                    <a:pt x="238" y="54"/>
                  </a:cubicBezTo>
                  <a:cubicBezTo>
                    <a:pt x="238" y="54"/>
                    <a:pt x="238" y="54"/>
                    <a:pt x="238" y="54"/>
                  </a:cubicBezTo>
                  <a:cubicBezTo>
                    <a:pt x="247" y="51"/>
                    <a:pt x="247" y="51"/>
                    <a:pt x="247" y="51"/>
                  </a:cubicBezTo>
                  <a:cubicBezTo>
                    <a:pt x="250" y="50"/>
                    <a:pt x="254" y="48"/>
                    <a:pt x="257" y="47"/>
                  </a:cubicBezTo>
                  <a:cubicBezTo>
                    <a:pt x="260" y="45"/>
                    <a:pt x="263" y="44"/>
                    <a:pt x="266" y="42"/>
                  </a:cubicBezTo>
                  <a:cubicBezTo>
                    <a:pt x="267" y="41"/>
                    <a:pt x="269" y="40"/>
                    <a:pt x="270" y="39"/>
                  </a:cubicBezTo>
                  <a:cubicBezTo>
                    <a:pt x="275" y="36"/>
                    <a:pt x="275" y="36"/>
                    <a:pt x="275" y="36"/>
                  </a:cubicBezTo>
                  <a:cubicBezTo>
                    <a:pt x="276" y="35"/>
                    <a:pt x="277" y="33"/>
                    <a:pt x="278" y="32"/>
                  </a:cubicBezTo>
                  <a:cubicBezTo>
                    <a:pt x="280" y="31"/>
                    <a:pt x="281" y="30"/>
                    <a:pt x="282" y="28"/>
                  </a:cubicBezTo>
                  <a:cubicBezTo>
                    <a:pt x="283" y="27"/>
                    <a:pt x="283" y="25"/>
                    <a:pt x="284" y="23"/>
                  </a:cubicBezTo>
                  <a:cubicBezTo>
                    <a:pt x="285" y="22"/>
                    <a:pt x="285" y="20"/>
                    <a:pt x="285" y="18"/>
                  </a:cubicBezTo>
                  <a:cubicBezTo>
                    <a:pt x="285" y="16"/>
                    <a:pt x="285" y="14"/>
                    <a:pt x="284" y="13"/>
                  </a:cubicBezTo>
                  <a:cubicBezTo>
                    <a:pt x="284" y="11"/>
                    <a:pt x="283" y="9"/>
                    <a:pt x="282" y="8"/>
                  </a:cubicBezTo>
                  <a:cubicBezTo>
                    <a:pt x="281" y="5"/>
                    <a:pt x="279" y="3"/>
                    <a:pt x="277" y="1"/>
                  </a:cubicBezTo>
                  <a:cubicBezTo>
                    <a:pt x="276" y="1"/>
                    <a:pt x="276" y="1"/>
                    <a:pt x="275"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4" name="9Slide.vn 65">
              <a:extLst>
                <a:ext uri="{FF2B5EF4-FFF2-40B4-BE49-F238E27FC236}">
                  <a16:creationId xmlns:a16="http://schemas.microsoft.com/office/drawing/2014/main" xmlns="" id="{98EEE92C-C49A-2E41-8B60-862382089EE7}"/>
                </a:ext>
              </a:extLst>
            </p:cNvPr>
            <p:cNvSpPr>
              <a:spLocks/>
            </p:cNvSpPr>
            <p:nvPr/>
          </p:nvSpPr>
          <p:spPr bwMode="auto">
            <a:xfrm>
              <a:off x="5168" y="2816"/>
              <a:ext cx="13" cy="3"/>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3" y="1"/>
                    <a:pt x="1" y="0"/>
                    <a:pt x="0" y="0"/>
                  </a:cubicBezTo>
                </a:path>
              </a:pathLst>
            </a:custGeom>
            <a:solidFill>
              <a:srgbClr val="FFC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5" name="9Slide.vn 66">
              <a:extLst>
                <a:ext uri="{FF2B5EF4-FFF2-40B4-BE49-F238E27FC236}">
                  <a16:creationId xmlns:a16="http://schemas.microsoft.com/office/drawing/2014/main" xmlns="" id="{6C2699C7-AF83-1B4B-85CA-C356F0BFE8D4}"/>
                </a:ext>
              </a:extLst>
            </p:cNvPr>
            <p:cNvSpPr>
              <a:spLocks noEditPoints="1"/>
            </p:cNvSpPr>
            <p:nvPr/>
          </p:nvSpPr>
          <p:spPr bwMode="auto">
            <a:xfrm>
              <a:off x="4535" y="2819"/>
              <a:ext cx="699" cy="384"/>
            </a:xfrm>
            <a:custGeom>
              <a:avLst/>
              <a:gdLst>
                <a:gd name="T0" fmla="*/ 175 w 224"/>
                <a:gd name="T1" fmla="*/ 51 h 123"/>
                <a:gd name="T2" fmla="*/ 175 w 224"/>
                <a:gd name="T3" fmla="*/ 51 h 123"/>
                <a:gd name="T4" fmla="*/ 175 w 224"/>
                <a:gd name="T5" fmla="*/ 51 h 123"/>
                <a:gd name="T6" fmla="*/ 206 w 224"/>
                <a:gd name="T7" fmla="*/ 0 h 123"/>
                <a:gd name="T8" fmla="*/ 213 w 224"/>
                <a:gd name="T9" fmla="*/ 3 h 123"/>
                <a:gd name="T10" fmla="*/ 220 w 224"/>
                <a:gd name="T11" fmla="*/ 11 h 123"/>
                <a:gd name="T12" fmla="*/ 220 w 224"/>
                <a:gd name="T13" fmla="*/ 20 h 123"/>
                <a:gd name="T14" fmla="*/ 212 w 224"/>
                <a:gd name="T15" fmla="*/ 28 h 123"/>
                <a:gd name="T16" fmla="*/ 175 w 224"/>
                <a:gd name="T17" fmla="*/ 51 h 123"/>
                <a:gd name="T18" fmla="*/ 87 w 224"/>
                <a:gd name="T19" fmla="*/ 85 h 123"/>
                <a:gd name="T20" fmla="*/ 44 w 224"/>
                <a:gd name="T21" fmla="*/ 103 h 123"/>
                <a:gd name="T22" fmla="*/ 22 w 224"/>
                <a:gd name="T23" fmla="*/ 113 h 123"/>
                <a:gd name="T24" fmla="*/ 0 w 224"/>
                <a:gd name="T25" fmla="*/ 123 h 123"/>
                <a:gd name="T26" fmla="*/ 23 w 224"/>
                <a:gd name="T27" fmla="*/ 115 h 123"/>
                <a:gd name="T28" fmla="*/ 45 w 224"/>
                <a:gd name="T29" fmla="*/ 107 h 123"/>
                <a:gd name="T30" fmla="*/ 89 w 224"/>
                <a:gd name="T31" fmla="*/ 91 h 123"/>
                <a:gd name="T32" fmla="*/ 177 w 224"/>
                <a:gd name="T33" fmla="*/ 56 h 123"/>
                <a:gd name="T34" fmla="*/ 178 w 224"/>
                <a:gd name="T35" fmla="*/ 56 h 123"/>
                <a:gd name="T36" fmla="*/ 178 w 224"/>
                <a:gd name="T37" fmla="*/ 56 h 123"/>
                <a:gd name="T38" fmla="*/ 196 w 224"/>
                <a:gd name="T39" fmla="*/ 44 h 123"/>
                <a:gd name="T40" fmla="*/ 214 w 224"/>
                <a:gd name="T41" fmla="*/ 30 h 123"/>
                <a:gd name="T42" fmla="*/ 222 w 224"/>
                <a:gd name="T43" fmla="*/ 21 h 123"/>
                <a:gd name="T44" fmla="*/ 222 w 224"/>
                <a:gd name="T45" fmla="*/ 10 h 123"/>
                <a:gd name="T46" fmla="*/ 213 w 224"/>
                <a:gd name="T47" fmla="*/ 3 h 123"/>
                <a:gd name="T48" fmla="*/ 207 w 224"/>
                <a:gd name="T49" fmla="*/ 0 h 123"/>
                <a:gd name="T50" fmla="*/ 206 w 224"/>
                <a:gd name="T5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123">
                  <a:moveTo>
                    <a:pt x="175" y="51"/>
                  </a:moveTo>
                  <a:cubicBezTo>
                    <a:pt x="175" y="51"/>
                    <a:pt x="175" y="51"/>
                    <a:pt x="175" y="51"/>
                  </a:cubicBezTo>
                  <a:cubicBezTo>
                    <a:pt x="175" y="51"/>
                    <a:pt x="175" y="51"/>
                    <a:pt x="175" y="51"/>
                  </a:cubicBezTo>
                  <a:moveTo>
                    <a:pt x="206" y="0"/>
                  </a:moveTo>
                  <a:cubicBezTo>
                    <a:pt x="208" y="1"/>
                    <a:pt x="211" y="2"/>
                    <a:pt x="213" y="3"/>
                  </a:cubicBezTo>
                  <a:cubicBezTo>
                    <a:pt x="216" y="5"/>
                    <a:pt x="219" y="8"/>
                    <a:pt x="220" y="11"/>
                  </a:cubicBezTo>
                  <a:cubicBezTo>
                    <a:pt x="222" y="14"/>
                    <a:pt x="222" y="18"/>
                    <a:pt x="220" y="20"/>
                  </a:cubicBezTo>
                  <a:cubicBezTo>
                    <a:pt x="218" y="23"/>
                    <a:pt x="215" y="26"/>
                    <a:pt x="212" y="28"/>
                  </a:cubicBezTo>
                  <a:cubicBezTo>
                    <a:pt x="201" y="36"/>
                    <a:pt x="188" y="44"/>
                    <a:pt x="175" y="51"/>
                  </a:cubicBezTo>
                  <a:cubicBezTo>
                    <a:pt x="146" y="62"/>
                    <a:pt x="116" y="73"/>
                    <a:pt x="87" y="85"/>
                  </a:cubicBezTo>
                  <a:cubicBezTo>
                    <a:pt x="73" y="91"/>
                    <a:pt x="58" y="97"/>
                    <a:pt x="44" y="103"/>
                  </a:cubicBezTo>
                  <a:cubicBezTo>
                    <a:pt x="36" y="106"/>
                    <a:pt x="29" y="110"/>
                    <a:pt x="22" y="113"/>
                  </a:cubicBezTo>
                  <a:cubicBezTo>
                    <a:pt x="15" y="116"/>
                    <a:pt x="7" y="119"/>
                    <a:pt x="0" y="123"/>
                  </a:cubicBezTo>
                  <a:cubicBezTo>
                    <a:pt x="8" y="120"/>
                    <a:pt x="15" y="118"/>
                    <a:pt x="23" y="115"/>
                  </a:cubicBezTo>
                  <a:cubicBezTo>
                    <a:pt x="30" y="113"/>
                    <a:pt x="38" y="110"/>
                    <a:pt x="45" y="107"/>
                  </a:cubicBezTo>
                  <a:cubicBezTo>
                    <a:pt x="60" y="102"/>
                    <a:pt x="75" y="97"/>
                    <a:pt x="89" y="91"/>
                  </a:cubicBezTo>
                  <a:cubicBezTo>
                    <a:pt x="119" y="80"/>
                    <a:pt x="148" y="68"/>
                    <a:pt x="177" y="56"/>
                  </a:cubicBezTo>
                  <a:cubicBezTo>
                    <a:pt x="178" y="56"/>
                    <a:pt x="178" y="56"/>
                    <a:pt x="178" y="56"/>
                  </a:cubicBezTo>
                  <a:cubicBezTo>
                    <a:pt x="178" y="56"/>
                    <a:pt x="178" y="56"/>
                    <a:pt x="178" y="56"/>
                  </a:cubicBezTo>
                  <a:cubicBezTo>
                    <a:pt x="184" y="52"/>
                    <a:pt x="190" y="48"/>
                    <a:pt x="196" y="44"/>
                  </a:cubicBezTo>
                  <a:cubicBezTo>
                    <a:pt x="202" y="39"/>
                    <a:pt x="209" y="35"/>
                    <a:pt x="214" y="30"/>
                  </a:cubicBezTo>
                  <a:cubicBezTo>
                    <a:pt x="217" y="28"/>
                    <a:pt x="220" y="25"/>
                    <a:pt x="222" y="21"/>
                  </a:cubicBezTo>
                  <a:cubicBezTo>
                    <a:pt x="224" y="18"/>
                    <a:pt x="224" y="13"/>
                    <a:pt x="222" y="10"/>
                  </a:cubicBezTo>
                  <a:cubicBezTo>
                    <a:pt x="219" y="7"/>
                    <a:pt x="216" y="4"/>
                    <a:pt x="213" y="3"/>
                  </a:cubicBezTo>
                  <a:cubicBezTo>
                    <a:pt x="211" y="2"/>
                    <a:pt x="209" y="1"/>
                    <a:pt x="207" y="0"/>
                  </a:cubicBezTo>
                  <a:cubicBezTo>
                    <a:pt x="207" y="0"/>
                    <a:pt x="206" y="0"/>
                    <a:pt x="206"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6" name="9Slide.vn 67">
              <a:extLst>
                <a:ext uri="{FF2B5EF4-FFF2-40B4-BE49-F238E27FC236}">
                  <a16:creationId xmlns:a16="http://schemas.microsoft.com/office/drawing/2014/main" xmlns="" id="{5175726B-AA1E-774B-851E-B43C8D691F7C}"/>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7" name="9Slide.vn 68">
              <a:extLst>
                <a:ext uri="{FF2B5EF4-FFF2-40B4-BE49-F238E27FC236}">
                  <a16:creationId xmlns:a16="http://schemas.microsoft.com/office/drawing/2014/main" xmlns="" id="{EFC25FC2-7D15-AE41-BC14-7EEE41069FF0}"/>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8" name="9Slide.vn 69">
              <a:extLst>
                <a:ext uri="{FF2B5EF4-FFF2-40B4-BE49-F238E27FC236}">
                  <a16:creationId xmlns:a16="http://schemas.microsoft.com/office/drawing/2014/main" xmlns="" id="{B0A732E9-2B48-3C40-BCD9-687797927648}"/>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9" name="9Slide.vn 70">
              <a:extLst>
                <a:ext uri="{FF2B5EF4-FFF2-40B4-BE49-F238E27FC236}">
                  <a16:creationId xmlns:a16="http://schemas.microsoft.com/office/drawing/2014/main" xmlns="" id="{333496D4-2C66-8145-A953-DC2E94727741}"/>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0" name="9Slide.vn 71">
              <a:extLst>
                <a:ext uri="{FF2B5EF4-FFF2-40B4-BE49-F238E27FC236}">
                  <a16:creationId xmlns:a16="http://schemas.microsoft.com/office/drawing/2014/main" xmlns="" id="{42EF9E4F-BD83-1C4E-A431-8EB8004D4BE9}"/>
                </a:ext>
              </a:extLst>
            </p:cNvPr>
            <p:cNvSpPr>
              <a:spLocks noChangeArrowheads="1"/>
            </p:cNvSpPr>
            <p:nvPr/>
          </p:nvSpPr>
          <p:spPr bwMode="auto">
            <a:xfrm>
              <a:off x="3049" y="3018"/>
              <a:ext cx="1" cy="1"/>
            </a:xfrm>
            <a:prstGeom prst="rect">
              <a:avLst/>
            </a:prstGeom>
            <a:solidFill>
              <a:srgbClr val="277E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1" name="9Slide.vn 72">
              <a:extLst>
                <a:ext uri="{FF2B5EF4-FFF2-40B4-BE49-F238E27FC236}">
                  <a16:creationId xmlns:a16="http://schemas.microsoft.com/office/drawing/2014/main" xmlns="" id="{AB3D38AF-82AC-4242-91E5-2322540498AD}"/>
                </a:ext>
              </a:extLst>
            </p:cNvPr>
            <p:cNvSpPr>
              <a:spLocks noChangeArrowheads="1"/>
            </p:cNvSpPr>
            <p:nvPr/>
          </p:nvSpPr>
          <p:spPr bwMode="auto">
            <a:xfrm>
              <a:off x="3049" y="301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2" name="9Slide.vn 73">
              <a:extLst>
                <a:ext uri="{FF2B5EF4-FFF2-40B4-BE49-F238E27FC236}">
                  <a16:creationId xmlns:a16="http://schemas.microsoft.com/office/drawing/2014/main" xmlns="" id="{CA5D11FC-2CDA-0C4F-8337-CDBE138AC6BF}"/>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close/>
                </a:path>
              </a:pathLst>
            </a:custGeom>
            <a:solidFill>
              <a:srgbClr val="275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3" name="9Slide.vn 74">
              <a:extLst>
                <a:ext uri="{FF2B5EF4-FFF2-40B4-BE49-F238E27FC236}">
                  <a16:creationId xmlns:a16="http://schemas.microsoft.com/office/drawing/2014/main" xmlns="" id="{9680FF24-D9AC-E148-A728-F71E6B96D770}"/>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4" name="9Slide.vn 75">
              <a:extLst>
                <a:ext uri="{FF2B5EF4-FFF2-40B4-BE49-F238E27FC236}">
                  <a16:creationId xmlns:a16="http://schemas.microsoft.com/office/drawing/2014/main" xmlns="" id="{55991916-C799-7941-9D96-A8B121C7EC9B}"/>
                </a:ext>
              </a:extLst>
            </p:cNvPr>
            <p:cNvSpPr>
              <a:spLocks/>
            </p:cNvSpPr>
            <p:nvPr/>
          </p:nvSpPr>
          <p:spPr bwMode="auto">
            <a:xfrm>
              <a:off x="2999" y="2806"/>
              <a:ext cx="674" cy="631"/>
            </a:xfrm>
            <a:custGeom>
              <a:avLst/>
              <a:gdLst>
                <a:gd name="T0" fmla="*/ 63 w 216"/>
                <a:gd name="T1" fmla="*/ 0 h 202"/>
                <a:gd name="T2" fmla="*/ 0 w 216"/>
                <a:gd name="T3" fmla="*/ 49 h 202"/>
                <a:gd name="T4" fmla="*/ 16 w 216"/>
                <a:gd name="T5" fmla="*/ 68 h 202"/>
                <a:gd name="T6" fmla="*/ 16 w 216"/>
                <a:gd name="T7" fmla="*/ 68 h 202"/>
                <a:gd name="T8" fmla="*/ 20 w 216"/>
                <a:gd name="T9" fmla="*/ 73 h 202"/>
                <a:gd name="T10" fmla="*/ 35 w 216"/>
                <a:gd name="T11" fmla="*/ 61 h 202"/>
                <a:gd name="T12" fmla="*/ 58 w 216"/>
                <a:gd name="T13" fmla="*/ 53 h 202"/>
                <a:gd name="T14" fmla="*/ 87 w 216"/>
                <a:gd name="T15" fmla="*/ 67 h 202"/>
                <a:gd name="T16" fmla="*/ 93 w 216"/>
                <a:gd name="T17" fmla="*/ 74 h 202"/>
                <a:gd name="T18" fmla="*/ 193 w 216"/>
                <a:gd name="T19" fmla="*/ 195 h 202"/>
                <a:gd name="T20" fmla="*/ 199 w 216"/>
                <a:gd name="T21" fmla="*/ 202 h 202"/>
                <a:gd name="T22" fmla="*/ 216 w 216"/>
                <a:gd name="T23" fmla="*/ 188 h 202"/>
                <a:gd name="T24" fmla="*/ 193 w 216"/>
                <a:gd name="T25" fmla="*/ 158 h 202"/>
                <a:gd name="T26" fmla="*/ 192 w 216"/>
                <a:gd name="T27" fmla="*/ 156 h 202"/>
                <a:gd name="T28" fmla="*/ 91 w 216"/>
                <a:gd name="T29" fmla="*/ 35 h 202"/>
                <a:gd name="T30" fmla="*/ 90 w 216"/>
                <a:gd name="T31" fmla="*/ 34 h 202"/>
                <a:gd name="T32" fmla="*/ 90 w 216"/>
                <a:gd name="T33" fmla="*/ 34 h 202"/>
                <a:gd name="T34" fmla="*/ 63 w 216"/>
                <a:gd name="T3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2">
                  <a:moveTo>
                    <a:pt x="63" y="0"/>
                  </a:moveTo>
                  <a:cubicBezTo>
                    <a:pt x="0" y="49"/>
                    <a:pt x="0" y="49"/>
                    <a:pt x="0" y="49"/>
                  </a:cubicBezTo>
                  <a:cubicBezTo>
                    <a:pt x="16" y="68"/>
                    <a:pt x="16" y="68"/>
                    <a:pt x="16" y="68"/>
                  </a:cubicBezTo>
                  <a:cubicBezTo>
                    <a:pt x="16" y="68"/>
                    <a:pt x="16" y="68"/>
                    <a:pt x="16" y="68"/>
                  </a:cubicBezTo>
                  <a:cubicBezTo>
                    <a:pt x="20" y="73"/>
                    <a:pt x="20" y="73"/>
                    <a:pt x="20" y="73"/>
                  </a:cubicBezTo>
                  <a:cubicBezTo>
                    <a:pt x="35" y="61"/>
                    <a:pt x="35" y="61"/>
                    <a:pt x="35" y="61"/>
                  </a:cubicBezTo>
                  <a:cubicBezTo>
                    <a:pt x="42" y="56"/>
                    <a:pt x="50" y="53"/>
                    <a:pt x="58" y="53"/>
                  </a:cubicBezTo>
                  <a:cubicBezTo>
                    <a:pt x="69" y="53"/>
                    <a:pt x="80" y="58"/>
                    <a:pt x="87" y="67"/>
                  </a:cubicBezTo>
                  <a:cubicBezTo>
                    <a:pt x="93" y="74"/>
                    <a:pt x="93" y="74"/>
                    <a:pt x="93" y="74"/>
                  </a:cubicBezTo>
                  <a:cubicBezTo>
                    <a:pt x="193" y="195"/>
                    <a:pt x="193" y="195"/>
                    <a:pt x="193" y="195"/>
                  </a:cubicBezTo>
                  <a:cubicBezTo>
                    <a:pt x="199" y="202"/>
                    <a:pt x="199" y="202"/>
                    <a:pt x="199" y="202"/>
                  </a:cubicBezTo>
                  <a:cubicBezTo>
                    <a:pt x="216" y="188"/>
                    <a:pt x="216" y="188"/>
                    <a:pt x="216" y="188"/>
                  </a:cubicBezTo>
                  <a:cubicBezTo>
                    <a:pt x="193" y="158"/>
                    <a:pt x="193" y="158"/>
                    <a:pt x="193" y="158"/>
                  </a:cubicBezTo>
                  <a:cubicBezTo>
                    <a:pt x="192" y="156"/>
                    <a:pt x="192" y="156"/>
                    <a:pt x="192" y="156"/>
                  </a:cubicBezTo>
                  <a:cubicBezTo>
                    <a:pt x="91" y="35"/>
                    <a:pt x="91" y="35"/>
                    <a:pt x="91" y="35"/>
                  </a:cubicBezTo>
                  <a:cubicBezTo>
                    <a:pt x="90" y="34"/>
                    <a:pt x="90" y="34"/>
                    <a:pt x="90" y="34"/>
                  </a:cubicBezTo>
                  <a:cubicBezTo>
                    <a:pt x="90" y="34"/>
                    <a:pt x="90" y="34"/>
                    <a:pt x="90" y="34"/>
                  </a:cubicBezTo>
                  <a:cubicBezTo>
                    <a:pt x="63" y="0"/>
                    <a:pt x="63" y="0"/>
                    <a:pt x="63" y="0"/>
                  </a:cubicBezTo>
                </a:path>
              </a:pathLst>
            </a:custGeom>
            <a:solidFill>
              <a:srgbClr val="9CCC6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5" name="9Slide.vn 76">
              <a:extLst>
                <a:ext uri="{FF2B5EF4-FFF2-40B4-BE49-F238E27FC236}">
                  <a16:creationId xmlns:a16="http://schemas.microsoft.com/office/drawing/2014/main" xmlns="" id="{B6BF1211-D9FD-6644-AB5C-E424FA0907CC}"/>
                </a:ext>
              </a:extLst>
            </p:cNvPr>
            <p:cNvSpPr>
              <a:spLocks/>
            </p:cNvSpPr>
            <p:nvPr/>
          </p:nvSpPr>
          <p:spPr bwMode="auto">
            <a:xfrm>
              <a:off x="3117" y="2906"/>
              <a:ext cx="100" cy="100"/>
            </a:xfrm>
            <a:custGeom>
              <a:avLst/>
              <a:gdLst>
                <a:gd name="T0" fmla="*/ 26 w 32"/>
                <a:gd name="T1" fmla="*/ 26 h 32"/>
                <a:gd name="T2" fmla="*/ 6 w 32"/>
                <a:gd name="T3" fmla="*/ 26 h 32"/>
                <a:gd name="T4" fmla="*/ 6 w 32"/>
                <a:gd name="T5" fmla="*/ 6 h 32"/>
                <a:gd name="T6" fmla="*/ 26 w 32"/>
                <a:gd name="T7" fmla="*/ 6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2" y="32"/>
                    <a:pt x="6" y="26"/>
                  </a:cubicBezTo>
                  <a:cubicBezTo>
                    <a:pt x="0" y="21"/>
                    <a:pt x="0" y="11"/>
                    <a:pt x="6" y="6"/>
                  </a:cubicBezTo>
                  <a:cubicBezTo>
                    <a:pt x="12" y="0"/>
                    <a:pt x="21" y="0"/>
                    <a:pt x="26" y="6"/>
                  </a:cubicBezTo>
                  <a:cubicBezTo>
                    <a:pt x="32" y="11"/>
                    <a:pt x="32" y="21"/>
                    <a:pt x="2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grpSp>
      <p:sp>
        <p:nvSpPr>
          <p:cNvPr id="2" name="TextBox 1"/>
          <p:cNvSpPr txBox="1"/>
          <p:nvPr/>
        </p:nvSpPr>
        <p:spPr>
          <a:xfrm>
            <a:off x="1143268" y="756680"/>
            <a:ext cx="7133465" cy="646331"/>
          </a:xfrm>
          <a:prstGeom prst="rect">
            <a:avLst/>
          </a:prstGeom>
        </p:spPr>
        <p:style>
          <a:lnRef idx="1">
            <a:schemeClr val="accent4"/>
          </a:lnRef>
          <a:fillRef idx="3">
            <a:schemeClr val="accent4"/>
          </a:fillRef>
          <a:effectRef idx="2">
            <a:schemeClr val="accent4"/>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1. </a:t>
            </a:r>
            <a:r>
              <a:rPr lang="en-US" sz="3600" b="1" dirty="0" err="1" smtClean="0">
                <a:solidFill>
                  <a:srgbClr val="0000CC"/>
                </a:solidFill>
                <a:latin typeface="Times New Roman" panose="02020603050405020304" pitchFamily="18" charset="0"/>
                <a:cs typeface="Times New Roman" panose="02020603050405020304" pitchFamily="18" charset="0"/>
              </a:rPr>
              <a:t>Khái</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niệm</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giống</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thuần</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chủng</a:t>
            </a:r>
            <a:endParaRPr kumimoji="0" lang="en-US" sz="36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58157" y="1673973"/>
            <a:ext cx="11648337" cy="2677656"/>
          </a:xfrm>
          <a:prstGeom prst="rect">
            <a:avLst/>
          </a:prstGeom>
        </p:spPr>
        <p:txBody>
          <a:bodyPr wrap="square">
            <a:spAutoFit/>
          </a:bodyPr>
          <a:lstStyle/>
          <a:p>
            <a:pPr algn="just">
              <a:lnSpc>
                <a:spcPct val="150000"/>
              </a:lnSpc>
            </a:pP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HS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làm</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việc</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cá</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nhân</a:t>
            </a:r>
            <a:r>
              <a:rPr lang="en-US" sz="2000" dirty="0" smtClean="0">
                <a:solidFill>
                  <a:srgbClr val="FF9900"/>
                </a:solidFill>
                <a:latin typeface="Calibri" panose="020F0502020204030204" pitchFamily="34" charset="0"/>
                <a:ea typeface="Calibri" panose="020F0502020204030204" pitchFamily="34" charset="0"/>
                <a:cs typeface="Arial" panose="020B0604020202020204" pitchFamily="34" charset="0"/>
              </a:rPr>
              <a:t>: </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Nghiên</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cứu</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mục</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I.1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và</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quan</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sát</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hình</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5.1 SGK/ 28,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trả</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lời</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các</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câu</a:t>
            </a:r>
            <a:r>
              <a:rPr lang="en-US" sz="2800" dirty="0"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FF9900"/>
                </a:solidFill>
                <a:effectLst/>
                <a:latin typeface="Times New Roman" panose="02020603050405020304" pitchFamily="18" charset="0"/>
                <a:ea typeface="Calibri" panose="020F0502020204030204" pitchFamily="34" charset="0"/>
                <a:cs typeface="Arial" panose="020B0604020202020204" pitchFamily="34" charset="0"/>
              </a:rPr>
              <a:t>hỏi</a:t>
            </a:r>
            <a:endParaRPr lang="en-US" sz="2000" dirty="0" smtClean="0">
              <a:solidFill>
                <a:srgbClr val="FF9900"/>
              </a:solidFill>
              <a:effectLst/>
              <a:latin typeface="Calibri" panose="020F0502020204030204" pitchFamily="34" charset="0"/>
              <a:ea typeface="Calibri" panose="020F0502020204030204" pitchFamily="34" charset="0"/>
              <a:cs typeface="Arial" panose="020B0604020202020204" pitchFamily="34" charset="0"/>
            </a:endParaRPr>
          </a:p>
          <a:p>
            <a:pPr algn="just">
              <a:lnSpc>
                <a:spcPct val="150000"/>
              </a:lnSpc>
            </a:pP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Giống</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thuần</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chủng</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là</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gì</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a:t>
            </a:r>
            <a:endParaRPr lang="en-US" sz="2000" dirty="0" smtClean="0">
              <a:effectLst/>
              <a:latin typeface="Calibri" panose="020F0502020204030204" pitchFamily="34" charset="0"/>
              <a:ea typeface="Calibri" panose="020F0502020204030204" pitchFamily="34" charset="0"/>
              <a:cs typeface="Arial" panose="020B0604020202020204" pitchFamily="34" charset="0"/>
            </a:endParaRPr>
          </a:p>
          <a:p>
            <a:pPr algn="just">
              <a:lnSpc>
                <a:spcPct val="150000"/>
              </a:lnSpc>
            </a:pP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Nhân</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giống</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thuần</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chủng</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là</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en-US" sz="2800" dirty="0" err="1"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gì</a:t>
            </a:r>
            <a:r>
              <a:rPr lang="en-US" sz="28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endParaRPr lang="en-US" sz="20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4861598" y="2535918"/>
            <a:ext cx="6302368" cy="2858634"/>
          </a:xfrm>
          <a:prstGeom prst="rect">
            <a:avLst/>
          </a:prstGeom>
        </p:spPr>
      </p:pic>
    </p:spTree>
    <p:extLst>
      <p:ext uri="{BB962C8B-B14F-4D97-AF65-F5344CB8AC3E}">
        <p14:creationId xmlns:p14="http://schemas.microsoft.com/office/powerpoint/2010/main" val="3010561653"/>
      </p:ext>
    </p:extLst>
  </p:cSld>
  <p:clrMapOvr>
    <a:masterClrMapping/>
  </p:clrMapOvr>
  <p:transition>
    <p:fade thruBlk="1"/>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 name="Google Shape;315;p20"/>
          <p:cNvSpPr/>
          <p:nvPr/>
        </p:nvSpPr>
        <p:spPr>
          <a:xfrm>
            <a:off x="4179889" y="2733676"/>
            <a:ext cx="295275" cy="28257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4499" name="Google Shape;316;p20"/>
          <p:cNvGrpSpPr>
            <a:grpSpLocks/>
          </p:cNvGrpSpPr>
          <p:nvPr/>
        </p:nvGrpSpPr>
        <p:grpSpPr bwMode="auto">
          <a:xfrm>
            <a:off x="5437189" y="192089"/>
            <a:ext cx="325437" cy="327025"/>
            <a:chOff x="5294400" y="974850"/>
            <a:chExt cx="416500" cy="417100"/>
          </a:xfrm>
        </p:grpSpPr>
        <p:sp>
          <p:nvSpPr>
            <p:cNvPr id="317" name="Google Shape;317;p20"/>
            <p:cNvSpPr/>
            <p:nvPr/>
          </p:nvSpPr>
          <p:spPr>
            <a:xfrm>
              <a:off x="5324875" y="997122"/>
              <a:ext cx="152379" cy="155907"/>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20"/>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9525" cap="rnd" cmpd="sng">
              <a:solidFill>
                <a:srgbClr val="CEDBE0"/>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500" name="Google Shape;319;p20"/>
          <p:cNvGrpSpPr>
            <a:grpSpLocks/>
          </p:cNvGrpSpPr>
          <p:nvPr/>
        </p:nvGrpSpPr>
        <p:grpSpPr bwMode="auto">
          <a:xfrm>
            <a:off x="9906001" y="6270626"/>
            <a:ext cx="587375" cy="587375"/>
            <a:chOff x="5941025" y="3634400"/>
            <a:chExt cx="467650" cy="467650"/>
          </a:xfrm>
        </p:grpSpPr>
        <p:sp>
          <p:nvSpPr>
            <p:cNvPr id="320" name="Google Shape;320;p20"/>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1" name="Google Shape;321;p20"/>
            <p:cNvSpPr/>
            <p:nvPr/>
          </p:nvSpPr>
          <p:spPr>
            <a:xfrm>
              <a:off x="6211504" y="3753208"/>
              <a:ext cx="20223" cy="18959"/>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2" name="Google Shape;322;p20"/>
            <p:cNvSpPr/>
            <p:nvPr/>
          </p:nvSpPr>
          <p:spPr>
            <a:xfrm>
              <a:off x="5943553" y="3696332"/>
              <a:ext cx="178213" cy="351369"/>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3" name="Google Shape;323;p20"/>
            <p:cNvSpPr/>
            <p:nvPr/>
          </p:nvSpPr>
          <p:spPr>
            <a:xfrm>
              <a:off x="6128085" y="3696332"/>
              <a:ext cx="87211" cy="4676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4" name="Google Shape;324;p20"/>
            <p:cNvSpPr/>
            <p:nvPr/>
          </p:nvSpPr>
          <p:spPr>
            <a:xfrm>
              <a:off x="6358118" y="3940268"/>
              <a:ext cx="17695" cy="34126"/>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sp>
          <p:nvSpPr>
            <p:cNvPr id="325" name="Google Shape;325;p20"/>
            <p:cNvSpPr/>
            <p:nvPr/>
          </p:nvSpPr>
          <p:spPr>
            <a:xfrm>
              <a:off x="6202657" y="3720346"/>
              <a:ext cx="204755" cy="279326"/>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ln>
              <a:headEnd type="none" w="sm" len="sm"/>
              <a:tailEnd type="none" w="sm" len="sm"/>
            </a:ln>
          </p:spPr>
          <p:style>
            <a:lnRef idx="2">
              <a:schemeClr val="accent2"/>
            </a:lnRef>
            <a:fillRef idx="0">
              <a:schemeClr val="accent2"/>
            </a:fillRef>
            <a:effectRef idx="1">
              <a:schemeClr val="accent2"/>
            </a:effectRef>
            <a:fontRef idx="minor">
              <a:schemeClr val="tx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w="0"/>
                <a:solidFill>
                  <a:srgbClr val="37A9DD"/>
                </a:solidFill>
                <a:effectLst>
                  <a:outerShdw blurRad="38100" dist="25400" dir="5400000" algn="ctr" rotWithShape="0">
                    <a:srgbClr val="6E747A">
                      <a:alpha val="43000"/>
                    </a:srgbClr>
                  </a:outerShdw>
                </a:effectLst>
                <a:uLnTx/>
                <a:uFillTx/>
                <a:latin typeface="Arial"/>
                <a:ea typeface="+mn-ea"/>
                <a:cs typeface="Arial"/>
                <a:sym typeface="Arial"/>
              </a:endParaRPr>
            </a:p>
          </p:txBody>
        </p:sp>
      </p:grpSp>
      <p:grpSp>
        <p:nvGrpSpPr>
          <p:cNvPr id="234501" name="Google Shape;326;p20"/>
          <p:cNvGrpSpPr>
            <a:grpSpLocks/>
          </p:cNvGrpSpPr>
          <p:nvPr/>
        </p:nvGrpSpPr>
        <p:grpSpPr bwMode="auto">
          <a:xfrm>
            <a:off x="187594" y="192089"/>
            <a:ext cx="1076325" cy="1076325"/>
            <a:chOff x="6643075" y="3664250"/>
            <a:chExt cx="407950" cy="407975"/>
          </a:xfrm>
        </p:grpSpPr>
        <p:sp>
          <p:nvSpPr>
            <p:cNvPr id="327" name="Google Shape;327;p20"/>
            <p:cNvSpPr/>
            <p:nvPr/>
          </p:nvSpPr>
          <p:spPr>
            <a:xfrm>
              <a:off x="6794101" y="3815285"/>
              <a:ext cx="211195" cy="211208"/>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9525" cap="rnd" cmpd="sng">
              <a:solidFill>
                <a:schemeClr val="accent1"/>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sp>
          <p:nvSpPr>
            <p:cNvPr id="328" name="Google Shape;328;p20"/>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ln>
              <a:headEnd type="none" w="sm" len="sm"/>
              <a:tailEnd type="none" w="sm" len="sm"/>
            </a:ln>
          </p:spPr>
          <p:style>
            <a:lnRef idx="2">
              <a:schemeClr val="accent2"/>
            </a:lnRef>
            <a:fillRef idx="1">
              <a:schemeClr val="lt1"/>
            </a:fillRef>
            <a:effectRef idx="0">
              <a:schemeClr val="accent2"/>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FF0000"/>
                </a:solidFill>
                <a:effectLst/>
                <a:uLnTx/>
                <a:uFillTx/>
                <a:latin typeface="Arial"/>
                <a:ea typeface="+mn-ea"/>
                <a:cs typeface="Arial"/>
                <a:sym typeface="Arial"/>
              </a:endParaRPr>
            </a:p>
          </p:txBody>
        </p:sp>
      </p:grpSp>
      <p:grpSp>
        <p:nvGrpSpPr>
          <p:cNvPr id="234502" name="Google Shape;329;p20"/>
          <p:cNvGrpSpPr>
            <a:grpSpLocks/>
          </p:cNvGrpSpPr>
          <p:nvPr/>
        </p:nvGrpSpPr>
        <p:grpSpPr bwMode="auto">
          <a:xfrm rot="1385783">
            <a:off x="7845426" y="6303963"/>
            <a:ext cx="468313" cy="468312"/>
            <a:chOff x="576250" y="4319400"/>
            <a:chExt cx="442075" cy="442050"/>
          </a:xfrm>
        </p:grpSpPr>
        <p:sp>
          <p:nvSpPr>
            <p:cNvPr id="330" name="Google Shape;330;p20"/>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20"/>
            <p:cNvSpPr/>
            <p:nvPr/>
          </p:nvSpPr>
          <p:spPr>
            <a:xfrm>
              <a:off x="588104" y="4668486"/>
              <a:ext cx="73430" cy="73426"/>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20"/>
            <p:cNvSpPr/>
            <p:nvPr/>
          </p:nvSpPr>
          <p:spPr>
            <a:xfrm>
              <a:off x="649553" y="4710392"/>
              <a:ext cx="46455" cy="46452"/>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20"/>
            <p:cNvSpPr/>
            <p:nvPr/>
          </p:nvSpPr>
          <p:spPr>
            <a:xfrm>
              <a:off x="571367" y="4637844"/>
              <a:ext cx="46456" cy="46453"/>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ln>
              <a:headEnd type="none" w="sm" len="sm"/>
              <a:tailEnd type="none" w="sm" len="sm"/>
            </a:ln>
          </p:spPr>
          <p:style>
            <a:lnRef idx="2">
              <a:schemeClr val="accent4"/>
            </a:lnRef>
            <a:fillRef idx="1">
              <a:schemeClr val="lt1"/>
            </a:fillRef>
            <a:effectRef idx="0">
              <a:schemeClr val="accent4"/>
            </a:effectRef>
            <a:fontRef idx="minor">
              <a:schemeClr val="dk1"/>
            </a:fontRef>
          </p:style>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34" name="Google Shape;334;p20"/>
          <p:cNvSpPr/>
          <p:nvPr/>
        </p:nvSpPr>
        <p:spPr>
          <a:xfrm rot="6304741">
            <a:off x="4302126" y="1441451"/>
            <a:ext cx="192087" cy="1825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20"/>
          <p:cNvSpPr/>
          <p:nvPr/>
        </p:nvSpPr>
        <p:spPr>
          <a:xfrm rot="1735981">
            <a:off x="5213350" y="2366963"/>
            <a:ext cx="203200" cy="195262"/>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9525" cap="rnd" cmpd="sng">
            <a:solidFill>
              <a:srgbClr val="EDC67B"/>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05" name="Google Shape;336;p20"/>
          <p:cNvSpPr>
            <a:spLocks noGrp="1"/>
          </p:cNvSpPr>
          <p:nvPr>
            <p:ph type="sldNum" sz="quarter" idx="10"/>
          </p:nvPr>
        </p:nvSpPr>
        <p:spPr>
          <a:xfrm>
            <a:off x="1524000" y="5535614"/>
            <a:ext cx="465138" cy="465137"/>
          </a:xfrm>
          <a:noFill/>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87BDFA98-BF64-4B42-B82B-7576686859DA}" type="slidenum">
              <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en-US" altLang="en-US" sz="1000" b="0" i="0" u="none" strike="noStrike" kern="1200" cap="none" spc="0" normalizeH="0" baseline="0" noProof="0" smtClean="0">
              <a:ln>
                <a:noFill/>
              </a:ln>
              <a:solidFill>
                <a:srgbClr val="FFFFFF"/>
              </a:solidFill>
              <a:effectLst/>
              <a:uLnTx/>
              <a:uFillTx/>
              <a:latin typeface="Arvo" charset="0"/>
              <a:cs typeface="Arial" panose="020B0604020202020204" pitchFamily="34" charset="0"/>
              <a:sym typeface="Arvo" charset="0"/>
            </a:endParaRPr>
          </a:p>
        </p:txBody>
      </p:sp>
      <p:grpSp>
        <p:nvGrpSpPr>
          <p:cNvPr id="32" name="9Slide.vn 3">
            <a:extLst>
              <a:ext uri="{FF2B5EF4-FFF2-40B4-BE49-F238E27FC236}">
                <a16:creationId xmlns:a16="http://schemas.microsoft.com/office/drawing/2014/main" xmlns="" id="{62DB7ADA-7400-874B-9DEE-67E9F7DEAB02}"/>
              </a:ext>
            </a:extLst>
          </p:cNvPr>
          <p:cNvGrpSpPr>
            <a:grpSpLocks noChangeAspect="1"/>
          </p:cNvGrpSpPr>
          <p:nvPr/>
        </p:nvGrpSpPr>
        <p:grpSpPr bwMode="auto">
          <a:xfrm>
            <a:off x="48313" y="830404"/>
            <a:ext cx="887895" cy="987058"/>
            <a:chOff x="1897" y="0"/>
            <a:chExt cx="3886" cy="4320"/>
          </a:xfrm>
        </p:grpSpPr>
        <p:sp>
          <p:nvSpPr>
            <p:cNvPr id="33" name="9Slide.vn 4">
              <a:extLst>
                <a:ext uri="{FF2B5EF4-FFF2-40B4-BE49-F238E27FC236}">
                  <a16:creationId xmlns:a16="http://schemas.microsoft.com/office/drawing/2014/main" xmlns="" id="{7849125C-9FF6-CF44-A64A-2BB8B35EE7E4}"/>
                </a:ext>
              </a:extLst>
            </p:cNvPr>
            <p:cNvSpPr>
              <a:spLocks noChangeAspect="1" noChangeArrowheads="1" noTextEdit="1"/>
            </p:cNvSpPr>
            <p:nvPr/>
          </p:nvSpPr>
          <p:spPr bwMode="auto">
            <a:xfrm>
              <a:off x="1897" y="0"/>
              <a:ext cx="388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4" name="9Slide.vn 5">
              <a:extLst>
                <a:ext uri="{FF2B5EF4-FFF2-40B4-BE49-F238E27FC236}">
                  <a16:creationId xmlns:a16="http://schemas.microsoft.com/office/drawing/2014/main" xmlns="" id="{7C1FB437-DA28-7C49-BC97-6CE01369B8BD}"/>
                </a:ext>
              </a:extLst>
            </p:cNvPr>
            <p:cNvSpPr>
              <a:spLocks/>
            </p:cNvSpPr>
            <p:nvPr/>
          </p:nvSpPr>
          <p:spPr bwMode="auto">
            <a:xfrm>
              <a:off x="4385" y="1686"/>
              <a:ext cx="711" cy="761"/>
            </a:xfrm>
            <a:custGeom>
              <a:avLst/>
              <a:gdLst>
                <a:gd name="T0" fmla="*/ 221 w 228"/>
                <a:gd name="T1" fmla="*/ 10 h 244"/>
                <a:gd name="T2" fmla="*/ 221 w 228"/>
                <a:gd name="T3" fmla="*/ 10 h 244"/>
                <a:gd name="T4" fmla="*/ 214 w 228"/>
                <a:gd name="T5" fmla="*/ 17 h 244"/>
                <a:gd name="T6" fmla="*/ 213 w 228"/>
                <a:gd name="T7" fmla="*/ 43 h 244"/>
                <a:gd name="T8" fmla="*/ 149 w 228"/>
                <a:gd name="T9" fmla="*/ 142 h 244"/>
                <a:gd name="T10" fmla="*/ 105 w 228"/>
                <a:gd name="T11" fmla="*/ 32 h 244"/>
                <a:gd name="T12" fmla="*/ 109 w 228"/>
                <a:gd name="T13" fmla="*/ 9 h 244"/>
                <a:gd name="T14" fmla="*/ 104 w 228"/>
                <a:gd name="T15" fmla="*/ 1 h 244"/>
                <a:gd name="T16" fmla="*/ 95 w 228"/>
                <a:gd name="T17" fmla="*/ 6 h 244"/>
                <a:gd name="T18" fmla="*/ 92 w 228"/>
                <a:gd name="T19" fmla="*/ 31 h 244"/>
                <a:gd name="T20" fmla="*/ 140 w 228"/>
                <a:gd name="T21" fmla="*/ 154 h 244"/>
                <a:gd name="T22" fmla="*/ 111 w 228"/>
                <a:gd name="T23" fmla="*/ 205 h 244"/>
                <a:gd name="T24" fmla="*/ 7 w 228"/>
                <a:gd name="T25" fmla="*/ 230 h 244"/>
                <a:gd name="T26" fmla="*/ 0 w 228"/>
                <a:gd name="T27" fmla="*/ 235 h 244"/>
                <a:gd name="T28" fmla="*/ 6 w 228"/>
                <a:gd name="T29" fmla="*/ 243 h 244"/>
                <a:gd name="T30" fmla="*/ 24 w 228"/>
                <a:gd name="T31" fmla="*/ 244 h 244"/>
                <a:gd name="T32" fmla="*/ 120 w 228"/>
                <a:gd name="T33" fmla="*/ 216 h 244"/>
                <a:gd name="T34" fmla="*/ 153 w 228"/>
                <a:gd name="T35" fmla="*/ 156 h 244"/>
                <a:gd name="T36" fmla="*/ 227 w 228"/>
                <a:gd name="T37" fmla="*/ 44 h 244"/>
                <a:gd name="T38" fmla="*/ 228 w 228"/>
                <a:gd name="T39" fmla="*/ 17 h 244"/>
                <a:gd name="T40" fmla="*/ 221 w 228"/>
                <a:gd name="T4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44">
                  <a:moveTo>
                    <a:pt x="221" y="10"/>
                  </a:moveTo>
                  <a:cubicBezTo>
                    <a:pt x="221" y="10"/>
                    <a:pt x="221" y="10"/>
                    <a:pt x="221" y="10"/>
                  </a:cubicBezTo>
                  <a:cubicBezTo>
                    <a:pt x="217" y="11"/>
                    <a:pt x="214" y="14"/>
                    <a:pt x="214" y="17"/>
                  </a:cubicBezTo>
                  <a:cubicBezTo>
                    <a:pt x="214" y="26"/>
                    <a:pt x="214" y="34"/>
                    <a:pt x="213" y="43"/>
                  </a:cubicBezTo>
                  <a:cubicBezTo>
                    <a:pt x="208" y="100"/>
                    <a:pt x="178" y="145"/>
                    <a:pt x="149" y="142"/>
                  </a:cubicBezTo>
                  <a:cubicBezTo>
                    <a:pt x="119" y="139"/>
                    <a:pt x="99" y="89"/>
                    <a:pt x="105" y="32"/>
                  </a:cubicBezTo>
                  <a:cubicBezTo>
                    <a:pt x="106" y="24"/>
                    <a:pt x="107" y="16"/>
                    <a:pt x="109" y="9"/>
                  </a:cubicBezTo>
                  <a:cubicBezTo>
                    <a:pt x="109" y="5"/>
                    <a:pt x="107" y="1"/>
                    <a:pt x="104" y="1"/>
                  </a:cubicBezTo>
                  <a:cubicBezTo>
                    <a:pt x="100" y="0"/>
                    <a:pt x="96" y="2"/>
                    <a:pt x="95" y="6"/>
                  </a:cubicBezTo>
                  <a:cubicBezTo>
                    <a:pt x="94" y="14"/>
                    <a:pt x="92" y="22"/>
                    <a:pt x="92" y="31"/>
                  </a:cubicBezTo>
                  <a:cubicBezTo>
                    <a:pt x="85" y="93"/>
                    <a:pt x="106" y="145"/>
                    <a:pt x="140" y="154"/>
                  </a:cubicBezTo>
                  <a:cubicBezTo>
                    <a:pt x="137" y="176"/>
                    <a:pt x="127" y="193"/>
                    <a:pt x="111" y="205"/>
                  </a:cubicBezTo>
                  <a:cubicBezTo>
                    <a:pt x="72" y="237"/>
                    <a:pt x="8" y="230"/>
                    <a:pt x="7" y="230"/>
                  </a:cubicBezTo>
                  <a:cubicBezTo>
                    <a:pt x="4" y="229"/>
                    <a:pt x="0" y="232"/>
                    <a:pt x="0" y="235"/>
                  </a:cubicBezTo>
                  <a:cubicBezTo>
                    <a:pt x="0" y="239"/>
                    <a:pt x="2" y="243"/>
                    <a:pt x="6" y="243"/>
                  </a:cubicBezTo>
                  <a:cubicBezTo>
                    <a:pt x="7" y="243"/>
                    <a:pt x="14" y="244"/>
                    <a:pt x="24" y="244"/>
                  </a:cubicBezTo>
                  <a:cubicBezTo>
                    <a:pt x="48" y="244"/>
                    <a:pt x="90" y="240"/>
                    <a:pt x="120" y="216"/>
                  </a:cubicBezTo>
                  <a:cubicBezTo>
                    <a:pt x="138" y="201"/>
                    <a:pt x="150" y="181"/>
                    <a:pt x="153" y="156"/>
                  </a:cubicBezTo>
                  <a:cubicBezTo>
                    <a:pt x="189" y="154"/>
                    <a:pt x="220" y="107"/>
                    <a:pt x="227" y="44"/>
                  </a:cubicBezTo>
                  <a:cubicBezTo>
                    <a:pt x="227" y="35"/>
                    <a:pt x="228" y="26"/>
                    <a:pt x="228" y="17"/>
                  </a:cubicBezTo>
                  <a:cubicBezTo>
                    <a:pt x="227" y="13"/>
                    <a:pt x="224" y="10"/>
                    <a:pt x="221" y="10"/>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5" name="9Slide.vn 6">
              <a:extLst>
                <a:ext uri="{FF2B5EF4-FFF2-40B4-BE49-F238E27FC236}">
                  <a16:creationId xmlns:a16="http://schemas.microsoft.com/office/drawing/2014/main" xmlns="" id="{036C9142-4023-FA4B-B83D-50D9132CF29F}"/>
                </a:ext>
              </a:extLst>
            </p:cNvPr>
            <p:cNvSpPr>
              <a:spLocks/>
            </p:cNvSpPr>
            <p:nvPr/>
          </p:nvSpPr>
          <p:spPr bwMode="auto">
            <a:xfrm>
              <a:off x="4460" y="2010"/>
              <a:ext cx="577" cy="437"/>
            </a:xfrm>
            <a:custGeom>
              <a:avLst/>
              <a:gdLst>
                <a:gd name="T0" fmla="*/ 179 w 185"/>
                <a:gd name="T1" fmla="*/ 0 h 140"/>
                <a:gd name="T2" fmla="*/ 123 w 185"/>
                <a:gd name="T3" fmla="*/ 49 h 140"/>
                <a:gd name="T4" fmla="*/ 89 w 185"/>
                <a:gd name="T5" fmla="*/ 109 h 140"/>
                <a:gd name="T6" fmla="*/ 0 w 185"/>
                <a:gd name="T7" fmla="*/ 137 h 140"/>
                <a:gd name="T8" fmla="*/ 1 w 185"/>
                <a:gd name="T9" fmla="*/ 140 h 140"/>
                <a:gd name="T10" fmla="*/ 96 w 185"/>
                <a:gd name="T11" fmla="*/ 112 h 140"/>
                <a:gd name="T12" fmla="*/ 129 w 185"/>
                <a:gd name="T13" fmla="*/ 52 h 140"/>
                <a:gd name="T14" fmla="*/ 185 w 185"/>
                <a:gd name="T15" fmla="*/ 4 h 140"/>
                <a:gd name="T16" fmla="*/ 179 w 185"/>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0">
                  <a:moveTo>
                    <a:pt x="179" y="0"/>
                  </a:moveTo>
                  <a:cubicBezTo>
                    <a:pt x="165" y="29"/>
                    <a:pt x="145" y="48"/>
                    <a:pt x="123" y="49"/>
                  </a:cubicBezTo>
                  <a:cubicBezTo>
                    <a:pt x="119" y="74"/>
                    <a:pt x="108" y="94"/>
                    <a:pt x="89" y="109"/>
                  </a:cubicBezTo>
                  <a:cubicBezTo>
                    <a:pt x="62" y="131"/>
                    <a:pt x="25" y="136"/>
                    <a:pt x="0" y="137"/>
                  </a:cubicBezTo>
                  <a:cubicBezTo>
                    <a:pt x="1" y="138"/>
                    <a:pt x="1" y="139"/>
                    <a:pt x="1" y="140"/>
                  </a:cubicBezTo>
                  <a:cubicBezTo>
                    <a:pt x="25" y="140"/>
                    <a:pt x="66" y="136"/>
                    <a:pt x="96" y="112"/>
                  </a:cubicBezTo>
                  <a:cubicBezTo>
                    <a:pt x="114" y="97"/>
                    <a:pt x="126" y="77"/>
                    <a:pt x="129" y="52"/>
                  </a:cubicBezTo>
                  <a:cubicBezTo>
                    <a:pt x="151" y="51"/>
                    <a:pt x="171" y="33"/>
                    <a:pt x="185" y="4"/>
                  </a:cubicBezTo>
                  <a:cubicBezTo>
                    <a:pt x="183" y="3"/>
                    <a:pt x="181" y="1"/>
                    <a:pt x="179"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6" name="9Slide.vn 7">
              <a:extLst>
                <a:ext uri="{FF2B5EF4-FFF2-40B4-BE49-F238E27FC236}">
                  <a16:creationId xmlns:a16="http://schemas.microsoft.com/office/drawing/2014/main" xmlns="" id="{02081BC3-B9E2-2943-8620-C1942D7D6F8E}"/>
                </a:ext>
              </a:extLst>
            </p:cNvPr>
            <p:cNvSpPr>
              <a:spLocks/>
            </p:cNvSpPr>
            <p:nvPr/>
          </p:nvSpPr>
          <p:spPr bwMode="auto">
            <a:xfrm>
              <a:off x="4737" y="2020"/>
              <a:ext cx="75" cy="99"/>
            </a:xfrm>
            <a:custGeom>
              <a:avLst/>
              <a:gdLst>
                <a:gd name="T0" fmla="*/ 0 w 24"/>
                <a:gd name="T1" fmla="*/ 0 h 32"/>
                <a:gd name="T2" fmla="*/ 0 w 24"/>
                <a:gd name="T3" fmla="*/ 0 h 32"/>
                <a:gd name="T4" fmla="*/ 24 w 24"/>
                <a:gd name="T5" fmla="*/ 32 h 32"/>
                <a:gd name="T6" fmla="*/ 24 w 24"/>
                <a:gd name="T7" fmla="*/ 32 h 32"/>
                <a:gd name="T8" fmla="*/ 0 w 24"/>
                <a:gd name="T9" fmla="*/ 0 h 32"/>
              </a:gdLst>
              <a:ahLst/>
              <a:cxnLst>
                <a:cxn ang="0">
                  <a:pos x="T0" y="T1"/>
                </a:cxn>
                <a:cxn ang="0">
                  <a:pos x="T2" y="T3"/>
                </a:cxn>
                <a:cxn ang="0">
                  <a:pos x="T4" y="T5"/>
                </a:cxn>
                <a:cxn ang="0">
                  <a:pos x="T6" y="T7"/>
                </a:cxn>
                <a:cxn ang="0">
                  <a:pos x="T8" y="T9"/>
                </a:cxn>
              </a:cxnLst>
              <a:rect l="0" t="0" r="r" b="b"/>
              <a:pathLst>
                <a:path w="24" h="32">
                  <a:moveTo>
                    <a:pt x="0" y="0"/>
                  </a:moveTo>
                  <a:cubicBezTo>
                    <a:pt x="0" y="0"/>
                    <a:pt x="0" y="0"/>
                    <a:pt x="0" y="0"/>
                  </a:cubicBezTo>
                  <a:cubicBezTo>
                    <a:pt x="6" y="15"/>
                    <a:pt x="15" y="26"/>
                    <a:pt x="24" y="32"/>
                  </a:cubicBezTo>
                  <a:cubicBezTo>
                    <a:pt x="24" y="32"/>
                    <a:pt x="24" y="32"/>
                    <a:pt x="24" y="32"/>
                  </a:cubicBezTo>
                  <a:cubicBezTo>
                    <a:pt x="15" y="26"/>
                    <a:pt x="6" y="15"/>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7" name="9Slide.vn 8">
              <a:extLst>
                <a:ext uri="{FF2B5EF4-FFF2-40B4-BE49-F238E27FC236}">
                  <a16:creationId xmlns:a16="http://schemas.microsoft.com/office/drawing/2014/main" xmlns="" id="{11EE72B9-1C1E-A34B-AD4E-30CE1B014E6D}"/>
                </a:ext>
              </a:extLst>
            </p:cNvPr>
            <p:cNvSpPr>
              <a:spLocks/>
            </p:cNvSpPr>
            <p:nvPr/>
          </p:nvSpPr>
          <p:spPr bwMode="auto">
            <a:xfrm>
              <a:off x="4725" y="2020"/>
              <a:ext cx="87" cy="99"/>
            </a:xfrm>
            <a:custGeom>
              <a:avLst/>
              <a:gdLst>
                <a:gd name="T0" fmla="*/ 4 w 28"/>
                <a:gd name="T1" fmla="*/ 0 h 32"/>
                <a:gd name="T2" fmla="*/ 0 w 28"/>
                <a:gd name="T3" fmla="*/ 3 h 32"/>
                <a:gd name="T4" fmla="*/ 28 w 28"/>
                <a:gd name="T5" fmla="*/ 32 h 32"/>
                <a:gd name="T6" fmla="*/ 4 w 28"/>
                <a:gd name="T7" fmla="*/ 0 h 32"/>
              </a:gdLst>
              <a:ahLst/>
              <a:cxnLst>
                <a:cxn ang="0">
                  <a:pos x="T0" y="T1"/>
                </a:cxn>
                <a:cxn ang="0">
                  <a:pos x="T2" y="T3"/>
                </a:cxn>
                <a:cxn ang="0">
                  <a:pos x="T4" y="T5"/>
                </a:cxn>
                <a:cxn ang="0">
                  <a:pos x="T6" y="T7"/>
                </a:cxn>
              </a:cxnLst>
              <a:rect l="0" t="0" r="r" b="b"/>
              <a:pathLst>
                <a:path w="28" h="32">
                  <a:moveTo>
                    <a:pt x="4" y="0"/>
                  </a:moveTo>
                  <a:cubicBezTo>
                    <a:pt x="3" y="1"/>
                    <a:pt x="2" y="2"/>
                    <a:pt x="0" y="3"/>
                  </a:cubicBezTo>
                  <a:cubicBezTo>
                    <a:pt x="7" y="18"/>
                    <a:pt x="17" y="28"/>
                    <a:pt x="28" y="32"/>
                  </a:cubicBezTo>
                  <a:cubicBezTo>
                    <a:pt x="19" y="26"/>
                    <a:pt x="10" y="15"/>
                    <a:pt x="4"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8" name="9Slide.vn 9">
              <a:extLst>
                <a:ext uri="{FF2B5EF4-FFF2-40B4-BE49-F238E27FC236}">
                  <a16:creationId xmlns:a16="http://schemas.microsoft.com/office/drawing/2014/main" xmlns="" id="{FD89E71F-FF6B-9145-A2B5-AEC609B5494C}"/>
                </a:ext>
              </a:extLst>
            </p:cNvPr>
            <p:cNvSpPr>
              <a:spLocks/>
            </p:cNvSpPr>
            <p:nvPr/>
          </p:nvSpPr>
          <p:spPr bwMode="auto">
            <a:xfrm>
              <a:off x="3854" y="1807"/>
              <a:ext cx="421" cy="456"/>
            </a:xfrm>
            <a:custGeom>
              <a:avLst/>
              <a:gdLst>
                <a:gd name="T0" fmla="*/ 127 w 135"/>
                <a:gd name="T1" fmla="*/ 146 h 146"/>
                <a:gd name="T2" fmla="*/ 27 w 135"/>
                <a:gd name="T3" fmla="*/ 106 h 146"/>
                <a:gd name="T4" fmla="*/ 9 w 135"/>
                <a:gd name="T5" fmla="*/ 6 h 146"/>
                <a:gd name="T6" fmla="*/ 16 w 135"/>
                <a:gd name="T7" fmla="*/ 1 h 146"/>
                <a:gd name="T8" fmla="*/ 22 w 135"/>
                <a:gd name="T9" fmla="*/ 9 h 146"/>
                <a:gd name="T10" fmla="*/ 37 w 135"/>
                <a:gd name="T11" fmla="*/ 97 h 146"/>
                <a:gd name="T12" fmla="*/ 128 w 135"/>
                <a:gd name="T13" fmla="*/ 132 h 146"/>
                <a:gd name="T14" fmla="*/ 135 w 135"/>
                <a:gd name="T15" fmla="*/ 139 h 146"/>
                <a:gd name="T16" fmla="*/ 129 w 135"/>
                <a:gd name="T17" fmla="*/ 146 h 146"/>
                <a:gd name="T18" fmla="*/ 127 w 135"/>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46">
                  <a:moveTo>
                    <a:pt x="127" y="146"/>
                  </a:moveTo>
                  <a:cubicBezTo>
                    <a:pt x="115" y="146"/>
                    <a:pt x="59" y="144"/>
                    <a:pt x="27" y="106"/>
                  </a:cubicBezTo>
                  <a:cubicBezTo>
                    <a:pt x="6" y="82"/>
                    <a:pt x="0" y="48"/>
                    <a:pt x="9" y="6"/>
                  </a:cubicBezTo>
                  <a:cubicBezTo>
                    <a:pt x="9" y="3"/>
                    <a:pt x="13" y="0"/>
                    <a:pt x="16" y="1"/>
                  </a:cubicBezTo>
                  <a:cubicBezTo>
                    <a:pt x="20" y="2"/>
                    <a:pt x="22" y="5"/>
                    <a:pt x="22" y="9"/>
                  </a:cubicBezTo>
                  <a:cubicBezTo>
                    <a:pt x="14" y="46"/>
                    <a:pt x="20" y="76"/>
                    <a:pt x="37" y="97"/>
                  </a:cubicBezTo>
                  <a:cubicBezTo>
                    <a:pt x="68" y="134"/>
                    <a:pt x="128" y="132"/>
                    <a:pt x="128" y="132"/>
                  </a:cubicBezTo>
                  <a:cubicBezTo>
                    <a:pt x="132" y="132"/>
                    <a:pt x="135" y="135"/>
                    <a:pt x="135" y="139"/>
                  </a:cubicBezTo>
                  <a:cubicBezTo>
                    <a:pt x="135" y="142"/>
                    <a:pt x="132" y="145"/>
                    <a:pt x="129" y="146"/>
                  </a:cubicBezTo>
                  <a:cubicBezTo>
                    <a:pt x="128" y="146"/>
                    <a:pt x="128" y="146"/>
                    <a:pt x="127" y="146"/>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9" name="9Slide.vn 10">
              <a:extLst>
                <a:ext uri="{FF2B5EF4-FFF2-40B4-BE49-F238E27FC236}">
                  <a16:creationId xmlns:a16="http://schemas.microsoft.com/office/drawing/2014/main" xmlns="" id="{49D9157F-6F5C-C44C-B720-4AB1EF6BD7BA}"/>
                </a:ext>
              </a:extLst>
            </p:cNvPr>
            <p:cNvSpPr>
              <a:spLocks/>
            </p:cNvSpPr>
            <p:nvPr/>
          </p:nvSpPr>
          <p:spPr bwMode="auto">
            <a:xfrm>
              <a:off x="3895" y="2054"/>
              <a:ext cx="299" cy="203"/>
            </a:xfrm>
            <a:custGeom>
              <a:avLst/>
              <a:gdLst>
                <a:gd name="T0" fmla="*/ 6 w 96"/>
                <a:gd name="T1" fmla="*/ 0 h 65"/>
                <a:gd name="T2" fmla="*/ 0 w 96"/>
                <a:gd name="T3" fmla="*/ 3 h 65"/>
                <a:gd name="T4" fmla="*/ 14 w 96"/>
                <a:gd name="T5" fmla="*/ 27 h 65"/>
                <a:gd name="T6" fmla="*/ 95 w 96"/>
                <a:gd name="T7" fmla="*/ 65 h 65"/>
                <a:gd name="T8" fmla="*/ 96 w 96"/>
                <a:gd name="T9" fmla="*/ 58 h 65"/>
                <a:gd name="T10" fmla="*/ 19 w 96"/>
                <a:gd name="T11" fmla="*/ 20 h 65"/>
                <a:gd name="T12" fmla="*/ 6 w 9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6" h="65">
                  <a:moveTo>
                    <a:pt x="6" y="0"/>
                  </a:moveTo>
                  <a:cubicBezTo>
                    <a:pt x="4" y="1"/>
                    <a:pt x="2" y="2"/>
                    <a:pt x="0" y="3"/>
                  </a:cubicBezTo>
                  <a:cubicBezTo>
                    <a:pt x="3" y="12"/>
                    <a:pt x="8" y="20"/>
                    <a:pt x="14" y="27"/>
                  </a:cubicBezTo>
                  <a:cubicBezTo>
                    <a:pt x="37" y="54"/>
                    <a:pt x="73" y="63"/>
                    <a:pt x="95" y="65"/>
                  </a:cubicBezTo>
                  <a:cubicBezTo>
                    <a:pt x="96" y="63"/>
                    <a:pt x="96" y="60"/>
                    <a:pt x="96" y="58"/>
                  </a:cubicBezTo>
                  <a:cubicBezTo>
                    <a:pt x="74" y="55"/>
                    <a:pt x="41" y="46"/>
                    <a:pt x="19" y="20"/>
                  </a:cubicBezTo>
                  <a:cubicBezTo>
                    <a:pt x="14" y="14"/>
                    <a:pt x="10" y="7"/>
                    <a:pt x="6"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0" name="9Slide.vn 11">
              <a:extLst>
                <a:ext uri="{FF2B5EF4-FFF2-40B4-BE49-F238E27FC236}">
                  <a16:creationId xmlns:a16="http://schemas.microsoft.com/office/drawing/2014/main" xmlns="" id="{5BD03A1D-0604-ED46-B9D4-7F583C531B68}"/>
                </a:ext>
              </a:extLst>
            </p:cNvPr>
            <p:cNvSpPr>
              <a:spLocks/>
            </p:cNvSpPr>
            <p:nvPr/>
          </p:nvSpPr>
          <p:spPr bwMode="auto">
            <a:xfrm>
              <a:off x="4123" y="1545"/>
              <a:ext cx="171" cy="319"/>
            </a:xfrm>
            <a:custGeom>
              <a:avLst/>
              <a:gdLst>
                <a:gd name="T0" fmla="*/ 48 w 55"/>
                <a:gd name="T1" fmla="*/ 102 h 102"/>
                <a:gd name="T2" fmla="*/ 47 w 55"/>
                <a:gd name="T3" fmla="*/ 102 h 102"/>
                <a:gd name="T4" fmla="*/ 4 w 55"/>
                <a:gd name="T5" fmla="*/ 49 h 102"/>
                <a:gd name="T6" fmla="*/ 3 w 55"/>
                <a:gd name="T7" fmla="*/ 6 h 102"/>
                <a:gd name="T8" fmla="*/ 11 w 55"/>
                <a:gd name="T9" fmla="*/ 0 h 102"/>
                <a:gd name="T10" fmla="*/ 17 w 55"/>
                <a:gd name="T11" fmla="*/ 8 h 102"/>
                <a:gd name="T12" fmla="*/ 49 w 55"/>
                <a:gd name="T13" fmla="*/ 89 h 102"/>
                <a:gd name="T14" fmla="*/ 55 w 55"/>
                <a:gd name="T15" fmla="*/ 97 h 102"/>
                <a:gd name="T16" fmla="*/ 48 w 55"/>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2">
                  <a:moveTo>
                    <a:pt x="48" y="102"/>
                  </a:moveTo>
                  <a:cubicBezTo>
                    <a:pt x="48" y="102"/>
                    <a:pt x="47" y="102"/>
                    <a:pt x="47" y="102"/>
                  </a:cubicBezTo>
                  <a:cubicBezTo>
                    <a:pt x="23" y="99"/>
                    <a:pt x="8" y="80"/>
                    <a:pt x="4" y="49"/>
                  </a:cubicBezTo>
                  <a:cubicBezTo>
                    <a:pt x="0" y="27"/>
                    <a:pt x="3" y="7"/>
                    <a:pt x="3" y="6"/>
                  </a:cubicBezTo>
                  <a:cubicBezTo>
                    <a:pt x="4" y="2"/>
                    <a:pt x="7" y="0"/>
                    <a:pt x="11" y="0"/>
                  </a:cubicBezTo>
                  <a:cubicBezTo>
                    <a:pt x="15" y="1"/>
                    <a:pt x="17" y="4"/>
                    <a:pt x="17" y="8"/>
                  </a:cubicBezTo>
                  <a:cubicBezTo>
                    <a:pt x="17" y="9"/>
                    <a:pt x="6" y="82"/>
                    <a:pt x="49" y="89"/>
                  </a:cubicBezTo>
                  <a:cubicBezTo>
                    <a:pt x="53" y="89"/>
                    <a:pt x="55" y="93"/>
                    <a:pt x="55" y="97"/>
                  </a:cubicBezTo>
                  <a:cubicBezTo>
                    <a:pt x="54" y="100"/>
                    <a:pt x="51" y="102"/>
                    <a:pt x="48" y="10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1" name="9Slide.vn 12">
              <a:extLst>
                <a:ext uri="{FF2B5EF4-FFF2-40B4-BE49-F238E27FC236}">
                  <a16:creationId xmlns:a16="http://schemas.microsoft.com/office/drawing/2014/main" xmlns="" id="{B75F75FF-CC3F-D847-B263-921EFE4B96DB}"/>
                </a:ext>
              </a:extLst>
            </p:cNvPr>
            <p:cNvSpPr>
              <a:spLocks/>
            </p:cNvSpPr>
            <p:nvPr/>
          </p:nvSpPr>
          <p:spPr bwMode="auto">
            <a:xfrm>
              <a:off x="4378" y="1352"/>
              <a:ext cx="269" cy="290"/>
            </a:xfrm>
            <a:custGeom>
              <a:avLst/>
              <a:gdLst>
                <a:gd name="T0" fmla="*/ 15 w 86"/>
                <a:gd name="T1" fmla="*/ 93 h 93"/>
                <a:gd name="T2" fmla="*/ 6 w 86"/>
                <a:gd name="T3" fmla="*/ 92 h 93"/>
                <a:gd name="T4" fmla="*/ 1 w 86"/>
                <a:gd name="T5" fmla="*/ 84 h 93"/>
                <a:gd name="T6" fmla="*/ 9 w 86"/>
                <a:gd name="T7" fmla="*/ 79 h 93"/>
                <a:gd name="T8" fmla="*/ 36 w 86"/>
                <a:gd name="T9" fmla="*/ 73 h 93"/>
                <a:gd name="T10" fmla="*/ 72 w 86"/>
                <a:gd name="T11" fmla="*/ 6 h 93"/>
                <a:gd name="T12" fmla="*/ 80 w 86"/>
                <a:gd name="T13" fmla="*/ 1 h 93"/>
                <a:gd name="T14" fmla="*/ 86 w 86"/>
                <a:gd name="T15" fmla="*/ 9 h 93"/>
                <a:gd name="T16" fmla="*/ 43 w 86"/>
                <a:gd name="T17" fmla="*/ 85 h 93"/>
                <a:gd name="T18" fmla="*/ 15 w 86"/>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93">
                  <a:moveTo>
                    <a:pt x="15" y="93"/>
                  </a:moveTo>
                  <a:cubicBezTo>
                    <a:pt x="9" y="93"/>
                    <a:pt x="6" y="92"/>
                    <a:pt x="6" y="92"/>
                  </a:cubicBezTo>
                  <a:cubicBezTo>
                    <a:pt x="2" y="91"/>
                    <a:pt x="0" y="88"/>
                    <a:pt x="1" y="84"/>
                  </a:cubicBezTo>
                  <a:cubicBezTo>
                    <a:pt x="2" y="80"/>
                    <a:pt x="5" y="78"/>
                    <a:pt x="9" y="79"/>
                  </a:cubicBezTo>
                  <a:cubicBezTo>
                    <a:pt x="10" y="79"/>
                    <a:pt x="22" y="82"/>
                    <a:pt x="36" y="73"/>
                  </a:cubicBezTo>
                  <a:cubicBezTo>
                    <a:pt x="53" y="63"/>
                    <a:pt x="66" y="39"/>
                    <a:pt x="72" y="6"/>
                  </a:cubicBezTo>
                  <a:cubicBezTo>
                    <a:pt x="73" y="2"/>
                    <a:pt x="77" y="0"/>
                    <a:pt x="80" y="1"/>
                  </a:cubicBezTo>
                  <a:cubicBezTo>
                    <a:pt x="84" y="1"/>
                    <a:pt x="86" y="5"/>
                    <a:pt x="86" y="9"/>
                  </a:cubicBezTo>
                  <a:cubicBezTo>
                    <a:pt x="78" y="47"/>
                    <a:pt x="64" y="72"/>
                    <a:pt x="43" y="85"/>
                  </a:cubicBezTo>
                  <a:cubicBezTo>
                    <a:pt x="32" y="92"/>
                    <a:pt x="22" y="93"/>
                    <a:pt x="15" y="93"/>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2" name="9Slide.vn 13">
              <a:extLst>
                <a:ext uri="{FF2B5EF4-FFF2-40B4-BE49-F238E27FC236}">
                  <a16:creationId xmlns:a16="http://schemas.microsoft.com/office/drawing/2014/main" xmlns="" id="{8A63D451-2DE2-6845-B08D-431D0D109C1D}"/>
                </a:ext>
              </a:extLst>
            </p:cNvPr>
            <p:cNvSpPr>
              <a:spLocks/>
            </p:cNvSpPr>
            <p:nvPr/>
          </p:nvSpPr>
          <p:spPr bwMode="auto">
            <a:xfrm>
              <a:off x="3929" y="1239"/>
              <a:ext cx="949" cy="1701"/>
            </a:xfrm>
            <a:custGeom>
              <a:avLst/>
              <a:gdLst>
                <a:gd name="T0" fmla="*/ 239 w 304"/>
                <a:gd name="T1" fmla="*/ 482 h 545"/>
                <a:gd name="T2" fmla="*/ 194 w 304"/>
                <a:gd name="T3" fmla="*/ 455 h 545"/>
                <a:gd name="T4" fmla="*/ 191 w 304"/>
                <a:gd name="T5" fmla="*/ 451 h 545"/>
                <a:gd name="T6" fmla="*/ 184 w 304"/>
                <a:gd name="T7" fmla="*/ 432 h 545"/>
                <a:gd name="T8" fmla="*/ 176 w 304"/>
                <a:gd name="T9" fmla="*/ 406 h 545"/>
                <a:gd name="T10" fmla="*/ 172 w 304"/>
                <a:gd name="T11" fmla="*/ 390 h 545"/>
                <a:gd name="T12" fmla="*/ 168 w 304"/>
                <a:gd name="T13" fmla="*/ 373 h 545"/>
                <a:gd name="T14" fmla="*/ 165 w 304"/>
                <a:gd name="T15" fmla="*/ 354 h 545"/>
                <a:gd name="T16" fmla="*/ 162 w 304"/>
                <a:gd name="T17" fmla="*/ 335 h 545"/>
                <a:gd name="T18" fmla="*/ 159 w 304"/>
                <a:gd name="T19" fmla="*/ 302 h 545"/>
                <a:gd name="T20" fmla="*/ 158 w 304"/>
                <a:gd name="T21" fmla="*/ 281 h 545"/>
                <a:gd name="T22" fmla="*/ 157 w 304"/>
                <a:gd name="T23" fmla="*/ 258 h 545"/>
                <a:gd name="T24" fmla="*/ 157 w 304"/>
                <a:gd name="T25" fmla="*/ 214 h 545"/>
                <a:gd name="T26" fmla="*/ 160 w 304"/>
                <a:gd name="T27" fmla="*/ 171 h 545"/>
                <a:gd name="T28" fmla="*/ 163 w 304"/>
                <a:gd name="T29" fmla="*/ 131 h 545"/>
                <a:gd name="T30" fmla="*/ 167 w 304"/>
                <a:gd name="T31" fmla="*/ 95 h 545"/>
                <a:gd name="T32" fmla="*/ 174 w 304"/>
                <a:gd name="T33" fmla="*/ 41 h 545"/>
                <a:gd name="T34" fmla="*/ 178 w 304"/>
                <a:gd name="T35" fmla="*/ 20 h 545"/>
                <a:gd name="T36" fmla="*/ 173 w 304"/>
                <a:gd name="T37" fmla="*/ 2 h 545"/>
                <a:gd name="T38" fmla="*/ 161 w 304"/>
                <a:gd name="T39" fmla="*/ 15 h 545"/>
                <a:gd name="T40" fmla="*/ 154 w 304"/>
                <a:gd name="T41" fmla="*/ 35 h 545"/>
                <a:gd name="T42" fmla="*/ 136 w 304"/>
                <a:gd name="T43" fmla="*/ 88 h 545"/>
                <a:gd name="T44" fmla="*/ 95 w 304"/>
                <a:gd name="T45" fmla="*/ 253 h 545"/>
                <a:gd name="T46" fmla="*/ 91 w 304"/>
                <a:gd name="T47" fmla="*/ 276 h 545"/>
                <a:gd name="T48" fmla="*/ 88 w 304"/>
                <a:gd name="T49" fmla="*/ 300 h 545"/>
                <a:gd name="T50" fmla="*/ 83 w 304"/>
                <a:gd name="T51" fmla="*/ 337 h 545"/>
                <a:gd name="T52" fmla="*/ 82 w 304"/>
                <a:gd name="T53" fmla="*/ 359 h 545"/>
                <a:gd name="T54" fmla="*/ 82 w 304"/>
                <a:gd name="T55" fmla="*/ 380 h 545"/>
                <a:gd name="T56" fmla="*/ 82 w 304"/>
                <a:gd name="T57" fmla="*/ 401 h 545"/>
                <a:gd name="T58" fmla="*/ 84 w 304"/>
                <a:gd name="T59" fmla="*/ 421 h 545"/>
                <a:gd name="T60" fmla="*/ 87 w 304"/>
                <a:gd name="T61" fmla="*/ 447 h 545"/>
                <a:gd name="T62" fmla="*/ 88 w 304"/>
                <a:gd name="T63" fmla="*/ 464 h 545"/>
                <a:gd name="T64" fmla="*/ 81 w 304"/>
                <a:gd name="T65" fmla="*/ 478 h 545"/>
                <a:gd name="T66" fmla="*/ 67 w 304"/>
                <a:gd name="T67" fmla="*/ 487 h 545"/>
                <a:gd name="T68" fmla="*/ 0 w 304"/>
                <a:gd name="T69" fmla="*/ 545 h 545"/>
                <a:gd name="T70" fmla="*/ 304 w 304"/>
                <a:gd name="T71" fmla="*/ 545 h 545"/>
                <a:gd name="T72" fmla="*/ 239 w 304"/>
                <a:gd name="T73" fmla="*/ 48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545">
                  <a:moveTo>
                    <a:pt x="239" y="482"/>
                  </a:moveTo>
                  <a:cubicBezTo>
                    <a:pt x="209" y="483"/>
                    <a:pt x="194" y="457"/>
                    <a:pt x="194" y="455"/>
                  </a:cubicBezTo>
                  <a:cubicBezTo>
                    <a:pt x="193" y="454"/>
                    <a:pt x="192" y="452"/>
                    <a:pt x="191" y="451"/>
                  </a:cubicBezTo>
                  <a:cubicBezTo>
                    <a:pt x="189" y="445"/>
                    <a:pt x="186" y="439"/>
                    <a:pt x="184" y="432"/>
                  </a:cubicBezTo>
                  <a:cubicBezTo>
                    <a:pt x="181" y="424"/>
                    <a:pt x="178" y="415"/>
                    <a:pt x="176" y="406"/>
                  </a:cubicBezTo>
                  <a:cubicBezTo>
                    <a:pt x="174" y="401"/>
                    <a:pt x="173" y="395"/>
                    <a:pt x="172" y="390"/>
                  </a:cubicBezTo>
                  <a:cubicBezTo>
                    <a:pt x="170" y="384"/>
                    <a:pt x="169" y="379"/>
                    <a:pt x="168" y="373"/>
                  </a:cubicBezTo>
                  <a:cubicBezTo>
                    <a:pt x="167" y="367"/>
                    <a:pt x="166" y="361"/>
                    <a:pt x="165" y="354"/>
                  </a:cubicBezTo>
                  <a:cubicBezTo>
                    <a:pt x="164" y="348"/>
                    <a:pt x="163" y="342"/>
                    <a:pt x="162" y="335"/>
                  </a:cubicBezTo>
                  <a:cubicBezTo>
                    <a:pt x="161" y="322"/>
                    <a:pt x="159" y="317"/>
                    <a:pt x="159" y="302"/>
                  </a:cubicBezTo>
                  <a:cubicBezTo>
                    <a:pt x="158" y="295"/>
                    <a:pt x="158" y="288"/>
                    <a:pt x="158" y="281"/>
                  </a:cubicBezTo>
                  <a:cubicBezTo>
                    <a:pt x="157" y="273"/>
                    <a:pt x="157" y="266"/>
                    <a:pt x="157" y="258"/>
                  </a:cubicBezTo>
                  <a:cubicBezTo>
                    <a:pt x="157" y="244"/>
                    <a:pt x="157" y="229"/>
                    <a:pt x="157" y="214"/>
                  </a:cubicBezTo>
                  <a:cubicBezTo>
                    <a:pt x="158" y="200"/>
                    <a:pt x="159" y="185"/>
                    <a:pt x="160" y="171"/>
                  </a:cubicBezTo>
                  <a:cubicBezTo>
                    <a:pt x="160" y="157"/>
                    <a:pt x="162" y="144"/>
                    <a:pt x="163" y="131"/>
                  </a:cubicBezTo>
                  <a:cubicBezTo>
                    <a:pt x="164" y="118"/>
                    <a:pt x="165" y="106"/>
                    <a:pt x="167" y="95"/>
                  </a:cubicBezTo>
                  <a:cubicBezTo>
                    <a:pt x="169" y="72"/>
                    <a:pt x="172" y="54"/>
                    <a:pt x="174" y="41"/>
                  </a:cubicBezTo>
                  <a:cubicBezTo>
                    <a:pt x="177" y="28"/>
                    <a:pt x="178" y="20"/>
                    <a:pt x="178" y="20"/>
                  </a:cubicBezTo>
                  <a:cubicBezTo>
                    <a:pt x="179" y="16"/>
                    <a:pt x="177" y="3"/>
                    <a:pt x="173" y="2"/>
                  </a:cubicBezTo>
                  <a:cubicBezTo>
                    <a:pt x="168" y="0"/>
                    <a:pt x="163" y="11"/>
                    <a:pt x="161" y="15"/>
                  </a:cubicBezTo>
                  <a:cubicBezTo>
                    <a:pt x="161" y="15"/>
                    <a:pt x="159" y="23"/>
                    <a:pt x="154" y="35"/>
                  </a:cubicBezTo>
                  <a:cubicBezTo>
                    <a:pt x="149" y="48"/>
                    <a:pt x="143" y="66"/>
                    <a:pt x="136" y="88"/>
                  </a:cubicBezTo>
                  <a:cubicBezTo>
                    <a:pt x="122" y="132"/>
                    <a:pt x="106" y="191"/>
                    <a:pt x="95" y="253"/>
                  </a:cubicBezTo>
                  <a:cubicBezTo>
                    <a:pt x="94" y="261"/>
                    <a:pt x="92" y="269"/>
                    <a:pt x="91" y="276"/>
                  </a:cubicBezTo>
                  <a:cubicBezTo>
                    <a:pt x="90" y="284"/>
                    <a:pt x="89" y="292"/>
                    <a:pt x="88" y="300"/>
                  </a:cubicBezTo>
                  <a:cubicBezTo>
                    <a:pt x="86" y="315"/>
                    <a:pt x="85" y="322"/>
                    <a:pt x="83" y="337"/>
                  </a:cubicBezTo>
                  <a:cubicBezTo>
                    <a:pt x="83" y="344"/>
                    <a:pt x="83" y="352"/>
                    <a:pt x="82" y="359"/>
                  </a:cubicBezTo>
                  <a:cubicBezTo>
                    <a:pt x="82" y="366"/>
                    <a:pt x="82" y="373"/>
                    <a:pt x="82" y="380"/>
                  </a:cubicBezTo>
                  <a:cubicBezTo>
                    <a:pt x="82" y="387"/>
                    <a:pt x="82" y="394"/>
                    <a:pt x="82" y="401"/>
                  </a:cubicBezTo>
                  <a:cubicBezTo>
                    <a:pt x="83" y="408"/>
                    <a:pt x="83" y="414"/>
                    <a:pt x="84" y="421"/>
                  </a:cubicBezTo>
                  <a:cubicBezTo>
                    <a:pt x="84" y="429"/>
                    <a:pt x="85" y="438"/>
                    <a:pt x="87" y="447"/>
                  </a:cubicBezTo>
                  <a:cubicBezTo>
                    <a:pt x="88" y="452"/>
                    <a:pt x="89" y="458"/>
                    <a:pt x="88" y="464"/>
                  </a:cubicBezTo>
                  <a:cubicBezTo>
                    <a:pt x="87" y="469"/>
                    <a:pt x="84" y="474"/>
                    <a:pt x="81" y="478"/>
                  </a:cubicBezTo>
                  <a:cubicBezTo>
                    <a:pt x="77" y="482"/>
                    <a:pt x="73" y="486"/>
                    <a:pt x="67" y="487"/>
                  </a:cubicBezTo>
                  <a:cubicBezTo>
                    <a:pt x="14" y="499"/>
                    <a:pt x="0" y="545"/>
                    <a:pt x="0" y="545"/>
                  </a:cubicBezTo>
                  <a:cubicBezTo>
                    <a:pt x="304" y="545"/>
                    <a:pt x="304" y="545"/>
                    <a:pt x="304" y="545"/>
                  </a:cubicBezTo>
                  <a:cubicBezTo>
                    <a:pt x="304" y="521"/>
                    <a:pt x="268" y="482"/>
                    <a:pt x="239" y="48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3" name="9Slide.vn 14">
              <a:extLst>
                <a:ext uri="{FF2B5EF4-FFF2-40B4-BE49-F238E27FC236}">
                  <a16:creationId xmlns:a16="http://schemas.microsoft.com/office/drawing/2014/main" xmlns="" id="{CE2F9D95-CAA6-C54E-8EEF-6B22CE926A22}"/>
                </a:ext>
              </a:extLst>
            </p:cNvPr>
            <p:cNvSpPr>
              <a:spLocks noEditPoints="1"/>
            </p:cNvSpPr>
            <p:nvPr/>
          </p:nvSpPr>
          <p:spPr bwMode="auto">
            <a:xfrm>
              <a:off x="4419" y="1907"/>
              <a:ext cx="250" cy="837"/>
            </a:xfrm>
            <a:custGeom>
              <a:avLst/>
              <a:gdLst>
                <a:gd name="T0" fmla="*/ 14 w 80"/>
                <a:gd name="T1" fmla="*/ 173 h 268"/>
                <a:gd name="T2" fmla="*/ 14 w 80"/>
                <a:gd name="T3" fmla="*/ 173 h 268"/>
                <a:gd name="T4" fmla="*/ 15 w 80"/>
                <a:gd name="T5" fmla="*/ 176 h 268"/>
                <a:gd name="T6" fmla="*/ 19 w 80"/>
                <a:gd name="T7" fmla="*/ 192 h 268"/>
                <a:gd name="T8" fmla="*/ 27 w 80"/>
                <a:gd name="T9" fmla="*/ 218 h 268"/>
                <a:gd name="T10" fmla="*/ 34 w 80"/>
                <a:gd name="T11" fmla="*/ 237 h 268"/>
                <a:gd name="T12" fmla="*/ 37 w 80"/>
                <a:gd name="T13" fmla="*/ 241 h 268"/>
                <a:gd name="T14" fmla="*/ 80 w 80"/>
                <a:gd name="T15" fmla="*/ 268 h 268"/>
                <a:gd name="T16" fmla="*/ 80 w 80"/>
                <a:gd name="T17" fmla="*/ 268 h 268"/>
                <a:gd name="T18" fmla="*/ 37 w 80"/>
                <a:gd name="T19" fmla="*/ 241 h 268"/>
                <a:gd name="T20" fmla="*/ 34 w 80"/>
                <a:gd name="T21" fmla="*/ 237 h 268"/>
                <a:gd name="T22" fmla="*/ 27 w 80"/>
                <a:gd name="T23" fmla="*/ 218 h 268"/>
                <a:gd name="T24" fmla="*/ 19 w 80"/>
                <a:gd name="T25" fmla="*/ 192 h 268"/>
                <a:gd name="T26" fmla="*/ 15 w 80"/>
                <a:gd name="T27" fmla="*/ 176 h 268"/>
                <a:gd name="T28" fmla="*/ 14 w 80"/>
                <a:gd name="T29" fmla="*/ 173 h 268"/>
                <a:gd name="T30" fmla="*/ 0 w 80"/>
                <a:gd name="T31" fmla="*/ 0 h 268"/>
                <a:gd name="T32" fmla="*/ 0 w 80"/>
                <a:gd name="T33" fmla="*/ 44 h 268"/>
                <a:gd name="T34" fmla="*/ 1 w 80"/>
                <a:gd name="T35" fmla="*/ 67 h 268"/>
                <a:gd name="T36" fmla="*/ 2 w 80"/>
                <a:gd name="T37" fmla="*/ 88 h 268"/>
                <a:gd name="T38" fmla="*/ 5 w 80"/>
                <a:gd name="T39" fmla="*/ 121 h 268"/>
                <a:gd name="T40" fmla="*/ 8 w 80"/>
                <a:gd name="T41" fmla="*/ 140 h 268"/>
                <a:gd name="T42" fmla="*/ 11 w 80"/>
                <a:gd name="T43" fmla="*/ 159 h 268"/>
                <a:gd name="T44" fmla="*/ 11 w 80"/>
                <a:gd name="T45" fmla="*/ 159 h 268"/>
                <a:gd name="T46" fmla="*/ 11 w 80"/>
                <a:gd name="T47" fmla="*/ 159 h 268"/>
                <a:gd name="T48" fmla="*/ 11 w 80"/>
                <a:gd name="T49" fmla="*/ 159 h 268"/>
                <a:gd name="T50" fmla="*/ 8 w 80"/>
                <a:gd name="T51" fmla="*/ 140 h 268"/>
                <a:gd name="T52" fmla="*/ 5 w 80"/>
                <a:gd name="T53" fmla="*/ 121 h 268"/>
                <a:gd name="T54" fmla="*/ 2 w 80"/>
                <a:gd name="T55" fmla="*/ 88 h 268"/>
                <a:gd name="T56" fmla="*/ 1 w 80"/>
                <a:gd name="T57" fmla="*/ 67 h 268"/>
                <a:gd name="T58" fmla="*/ 0 w 80"/>
                <a:gd name="T59" fmla="*/ 44 h 268"/>
                <a:gd name="T60" fmla="*/ 0 w 80"/>
                <a:gd name="T61" fmla="*/ 0 h 268"/>
                <a:gd name="T62" fmla="*/ 0 w 80"/>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268">
                  <a:moveTo>
                    <a:pt x="14" y="173"/>
                  </a:moveTo>
                  <a:cubicBezTo>
                    <a:pt x="14" y="173"/>
                    <a:pt x="14" y="173"/>
                    <a:pt x="14" y="173"/>
                  </a:cubicBezTo>
                  <a:cubicBezTo>
                    <a:pt x="14" y="174"/>
                    <a:pt x="14" y="175"/>
                    <a:pt x="15" y="176"/>
                  </a:cubicBezTo>
                  <a:cubicBezTo>
                    <a:pt x="16" y="181"/>
                    <a:pt x="17" y="187"/>
                    <a:pt x="19" y="192"/>
                  </a:cubicBezTo>
                  <a:cubicBezTo>
                    <a:pt x="21" y="201"/>
                    <a:pt x="24" y="210"/>
                    <a:pt x="27" y="218"/>
                  </a:cubicBezTo>
                  <a:cubicBezTo>
                    <a:pt x="29" y="225"/>
                    <a:pt x="32" y="231"/>
                    <a:pt x="34" y="237"/>
                  </a:cubicBezTo>
                  <a:cubicBezTo>
                    <a:pt x="35" y="238"/>
                    <a:pt x="36" y="240"/>
                    <a:pt x="37" y="241"/>
                  </a:cubicBezTo>
                  <a:cubicBezTo>
                    <a:pt x="37" y="243"/>
                    <a:pt x="52" y="268"/>
                    <a:pt x="80" y="268"/>
                  </a:cubicBezTo>
                  <a:cubicBezTo>
                    <a:pt x="80" y="268"/>
                    <a:pt x="80" y="268"/>
                    <a:pt x="80" y="268"/>
                  </a:cubicBezTo>
                  <a:cubicBezTo>
                    <a:pt x="52" y="268"/>
                    <a:pt x="37" y="243"/>
                    <a:pt x="37" y="241"/>
                  </a:cubicBezTo>
                  <a:cubicBezTo>
                    <a:pt x="36" y="240"/>
                    <a:pt x="35" y="238"/>
                    <a:pt x="34" y="237"/>
                  </a:cubicBezTo>
                  <a:cubicBezTo>
                    <a:pt x="32" y="231"/>
                    <a:pt x="29" y="225"/>
                    <a:pt x="27" y="218"/>
                  </a:cubicBezTo>
                  <a:cubicBezTo>
                    <a:pt x="24" y="210"/>
                    <a:pt x="21" y="201"/>
                    <a:pt x="19" y="192"/>
                  </a:cubicBezTo>
                  <a:cubicBezTo>
                    <a:pt x="17" y="187"/>
                    <a:pt x="16" y="181"/>
                    <a:pt x="15" y="176"/>
                  </a:cubicBezTo>
                  <a:cubicBezTo>
                    <a:pt x="14" y="175"/>
                    <a:pt x="14" y="174"/>
                    <a:pt x="14" y="173"/>
                  </a:cubicBezTo>
                  <a:moveTo>
                    <a:pt x="0" y="0"/>
                  </a:moveTo>
                  <a:cubicBezTo>
                    <a:pt x="0" y="15"/>
                    <a:pt x="0" y="30"/>
                    <a:pt x="0" y="44"/>
                  </a:cubicBezTo>
                  <a:cubicBezTo>
                    <a:pt x="0" y="52"/>
                    <a:pt x="0" y="59"/>
                    <a:pt x="1" y="67"/>
                  </a:cubicBezTo>
                  <a:cubicBezTo>
                    <a:pt x="1" y="74"/>
                    <a:pt x="1" y="81"/>
                    <a:pt x="2" y="88"/>
                  </a:cubicBezTo>
                  <a:cubicBezTo>
                    <a:pt x="2" y="103"/>
                    <a:pt x="4" y="108"/>
                    <a:pt x="5" y="121"/>
                  </a:cubicBezTo>
                  <a:cubicBezTo>
                    <a:pt x="6" y="128"/>
                    <a:pt x="7" y="134"/>
                    <a:pt x="8" y="140"/>
                  </a:cubicBezTo>
                  <a:cubicBezTo>
                    <a:pt x="9" y="147"/>
                    <a:pt x="10" y="153"/>
                    <a:pt x="11" y="159"/>
                  </a:cubicBezTo>
                  <a:cubicBezTo>
                    <a:pt x="11" y="159"/>
                    <a:pt x="11" y="159"/>
                    <a:pt x="11" y="159"/>
                  </a:cubicBezTo>
                  <a:cubicBezTo>
                    <a:pt x="11" y="159"/>
                    <a:pt x="11" y="159"/>
                    <a:pt x="11" y="159"/>
                  </a:cubicBezTo>
                  <a:cubicBezTo>
                    <a:pt x="11" y="159"/>
                    <a:pt x="11" y="159"/>
                    <a:pt x="11" y="159"/>
                  </a:cubicBezTo>
                  <a:cubicBezTo>
                    <a:pt x="10" y="153"/>
                    <a:pt x="9" y="147"/>
                    <a:pt x="8" y="140"/>
                  </a:cubicBezTo>
                  <a:cubicBezTo>
                    <a:pt x="7" y="134"/>
                    <a:pt x="6" y="128"/>
                    <a:pt x="5" y="121"/>
                  </a:cubicBezTo>
                  <a:cubicBezTo>
                    <a:pt x="4" y="108"/>
                    <a:pt x="2" y="103"/>
                    <a:pt x="2" y="88"/>
                  </a:cubicBezTo>
                  <a:cubicBezTo>
                    <a:pt x="1" y="81"/>
                    <a:pt x="1" y="74"/>
                    <a:pt x="1" y="67"/>
                  </a:cubicBezTo>
                  <a:cubicBezTo>
                    <a:pt x="0" y="59"/>
                    <a:pt x="0" y="52"/>
                    <a:pt x="0" y="44"/>
                  </a:cubicBezTo>
                  <a:cubicBezTo>
                    <a:pt x="0" y="30"/>
                    <a:pt x="0" y="15"/>
                    <a:pt x="0" y="0"/>
                  </a:cubicBezTo>
                  <a:cubicBezTo>
                    <a:pt x="0" y="0"/>
                    <a:pt x="0"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4" name="9Slide.vn 15">
              <a:extLst>
                <a:ext uri="{FF2B5EF4-FFF2-40B4-BE49-F238E27FC236}">
                  <a16:creationId xmlns:a16="http://schemas.microsoft.com/office/drawing/2014/main" xmlns="" id="{BC5D12EF-D336-C541-B019-18385269E8FB}"/>
                </a:ext>
              </a:extLst>
            </p:cNvPr>
            <p:cNvSpPr>
              <a:spLocks/>
            </p:cNvSpPr>
            <p:nvPr/>
          </p:nvSpPr>
          <p:spPr bwMode="auto">
            <a:xfrm>
              <a:off x="4453" y="2404"/>
              <a:ext cx="7" cy="34"/>
            </a:xfrm>
            <a:custGeom>
              <a:avLst/>
              <a:gdLst>
                <a:gd name="T0" fmla="*/ 0 w 2"/>
                <a:gd name="T1" fmla="*/ 0 h 11"/>
                <a:gd name="T2" fmla="*/ 2 w 2"/>
                <a:gd name="T3" fmla="*/ 11 h 11"/>
                <a:gd name="T4" fmla="*/ 2 w 2"/>
                <a:gd name="T5" fmla="*/ 11 h 11"/>
                <a:gd name="T6" fmla="*/ 0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1" y="4"/>
                    <a:pt x="2" y="7"/>
                    <a:pt x="2" y="11"/>
                  </a:cubicBezTo>
                  <a:cubicBezTo>
                    <a:pt x="2" y="11"/>
                    <a:pt x="2" y="11"/>
                    <a:pt x="2" y="11"/>
                  </a:cubicBezTo>
                  <a:cubicBezTo>
                    <a:pt x="2" y="7"/>
                    <a:pt x="1" y="4"/>
                    <a:pt x="0" y="0"/>
                  </a:cubicBezTo>
                  <a:cubicBezTo>
                    <a:pt x="0" y="0"/>
                    <a:pt x="0" y="0"/>
                    <a:pt x="0"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5" name="9Slide.vn 16">
              <a:extLst>
                <a:ext uri="{FF2B5EF4-FFF2-40B4-BE49-F238E27FC236}">
                  <a16:creationId xmlns:a16="http://schemas.microsoft.com/office/drawing/2014/main" xmlns="" id="{60CDFA13-F920-1A44-B022-68D92C655459}"/>
                </a:ext>
              </a:extLst>
            </p:cNvPr>
            <p:cNvSpPr>
              <a:spLocks/>
            </p:cNvSpPr>
            <p:nvPr/>
          </p:nvSpPr>
          <p:spPr bwMode="auto">
            <a:xfrm>
              <a:off x="4460" y="2438"/>
              <a:ext cx="3" cy="9"/>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512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6" name="9Slide.vn 17">
              <a:extLst>
                <a:ext uri="{FF2B5EF4-FFF2-40B4-BE49-F238E27FC236}">
                  <a16:creationId xmlns:a16="http://schemas.microsoft.com/office/drawing/2014/main" xmlns="" id="{37FAA6AB-4F23-6D4B-BAB6-3297634BA2BE}"/>
                </a:ext>
              </a:extLst>
            </p:cNvPr>
            <p:cNvSpPr>
              <a:spLocks/>
            </p:cNvSpPr>
            <p:nvPr/>
          </p:nvSpPr>
          <p:spPr bwMode="auto">
            <a:xfrm>
              <a:off x="4675" y="2744"/>
              <a:ext cx="22" cy="3"/>
            </a:xfrm>
            <a:custGeom>
              <a:avLst/>
              <a:gdLst>
                <a:gd name="T0" fmla="*/ 0 w 7"/>
                <a:gd name="T1" fmla="*/ 0 h 1"/>
                <a:gd name="T2" fmla="*/ 0 w 7"/>
                <a:gd name="T3" fmla="*/ 0 h 1"/>
                <a:gd name="T4" fmla="*/ 7 w 7"/>
                <a:gd name="T5" fmla="*/ 1 h 1"/>
                <a:gd name="T6" fmla="*/ 7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0" y="0"/>
                    <a:pt x="0" y="0"/>
                  </a:cubicBezTo>
                  <a:cubicBezTo>
                    <a:pt x="3" y="0"/>
                    <a:pt x="5" y="0"/>
                    <a:pt x="7" y="1"/>
                  </a:cubicBezTo>
                  <a:cubicBezTo>
                    <a:pt x="7" y="1"/>
                    <a:pt x="7" y="1"/>
                    <a:pt x="7" y="1"/>
                  </a:cubicBezTo>
                  <a:cubicBezTo>
                    <a:pt x="5" y="0"/>
                    <a:pt x="3"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7" name="9Slide.vn 18">
              <a:extLst>
                <a:ext uri="{FF2B5EF4-FFF2-40B4-BE49-F238E27FC236}">
                  <a16:creationId xmlns:a16="http://schemas.microsoft.com/office/drawing/2014/main" xmlns="" id="{E6311184-AC52-9F42-A1F8-6D575782CC02}"/>
                </a:ext>
              </a:extLst>
            </p:cNvPr>
            <p:cNvSpPr>
              <a:spLocks/>
            </p:cNvSpPr>
            <p:nvPr/>
          </p:nvSpPr>
          <p:spPr bwMode="auto">
            <a:xfrm>
              <a:off x="4307" y="1876"/>
              <a:ext cx="390" cy="949"/>
            </a:xfrm>
            <a:custGeom>
              <a:avLst/>
              <a:gdLst>
                <a:gd name="T0" fmla="*/ 13 w 125"/>
                <a:gd name="T1" fmla="*/ 0 h 304"/>
                <a:gd name="T2" fmla="*/ 40 w 125"/>
                <a:gd name="T3" fmla="*/ 274 h 304"/>
                <a:gd name="T4" fmla="*/ 86 w 125"/>
                <a:gd name="T5" fmla="*/ 304 h 304"/>
                <a:gd name="T6" fmla="*/ 101 w 125"/>
                <a:gd name="T7" fmla="*/ 297 h 304"/>
                <a:gd name="T8" fmla="*/ 101 w 125"/>
                <a:gd name="T9" fmla="*/ 297 h 304"/>
                <a:gd name="T10" fmla="*/ 110 w 125"/>
                <a:gd name="T11" fmla="*/ 300 h 304"/>
                <a:gd name="T12" fmla="*/ 125 w 125"/>
                <a:gd name="T13" fmla="*/ 279 h 304"/>
                <a:gd name="T14" fmla="*/ 118 w 125"/>
                <a:gd name="T15" fmla="*/ 278 h 304"/>
                <a:gd name="T16" fmla="*/ 118 w 125"/>
                <a:gd name="T17" fmla="*/ 278 h 304"/>
                <a:gd name="T18" fmla="*/ 116 w 125"/>
                <a:gd name="T19" fmla="*/ 278 h 304"/>
                <a:gd name="T20" fmla="*/ 116 w 125"/>
                <a:gd name="T21" fmla="*/ 278 h 304"/>
                <a:gd name="T22" fmla="*/ 116 w 125"/>
                <a:gd name="T23" fmla="*/ 278 h 304"/>
                <a:gd name="T24" fmla="*/ 73 w 125"/>
                <a:gd name="T25" fmla="*/ 251 h 304"/>
                <a:gd name="T26" fmla="*/ 70 w 125"/>
                <a:gd name="T27" fmla="*/ 247 h 304"/>
                <a:gd name="T28" fmla="*/ 63 w 125"/>
                <a:gd name="T29" fmla="*/ 228 h 304"/>
                <a:gd name="T30" fmla="*/ 55 w 125"/>
                <a:gd name="T31" fmla="*/ 202 h 304"/>
                <a:gd name="T32" fmla="*/ 51 w 125"/>
                <a:gd name="T33" fmla="*/ 186 h 304"/>
                <a:gd name="T34" fmla="*/ 50 w 125"/>
                <a:gd name="T35" fmla="*/ 183 h 304"/>
                <a:gd name="T36" fmla="*/ 50 w 125"/>
                <a:gd name="T37" fmla="*/ 183 h 304"/>
                <a:gd name="T38" fmla="*/ 49 w 125"/>
                <a:gd name="T39" fmla="*/ 180 h 304"/>
                <a:gd name="T40" fmla="*/ 47 w 125"/>
                <a:gd name="T41" fmla="*/ 169 h 304"/>
                <a:gd name="T42" fmla="*/ 47 w 125"/>
                <a:gd name="T43" fmla="*/ 169 h 304"/>
                <a:gd name="T44" fmla="*/ 44 w 125"/>
                <a:gd name="T45" fmla="*/ 150 h 304"/>
                <a:gd name="T46" fmla="*/ 41 w 125"/>
                <a:gd name="T47" fmla="*/ 131 h 304"/>
                <a:gd name="T48" fmla="*/ 38 w 125"/>
                <a:gd name="T49" fmla="*/ 98 h 304"/>
                <a:gd name="T50" fmla="*/ 37 w 125"/>
                <a:gd name="T51" fmla="*/ 77 h 304"/>
                <a:gd name="T52" fmla="*/ 36 w 125"/>
                <a:gd name="T53" fmla="*/ 54 h 304"/>
                <a:gd name="T54" fmla="*/ 36 w 125"/>
                <a:gd name="T55" fmla="*/ 10 h 304"/>
                <a:gd name="T56" fmla="*/ 13 w 125"/>
                <a:gd name="T5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304">
                  <a:moveTo>
                    <a:pt x="13" y="0"/>
                  </a:moveTo>
                  <a:cubicBezTo>
                    <a:pt x="1" y="96"/>
                    <a:pt x="0" y="206"/>
                    <a:pt x="40" y="274"/>
                  </a:cubicBezTo>
                  <a:cubicBezTo>
                    <a:pt x="50" y="288"/>
                    <a:pt x="69" y="296"/>
                    <a:pt x="86" y="304"/>
                  </a:cubicBezTo>
                  <a:cubicBezTo>
                    <a:pt x="90" y="300"/>
                    <a:pt x="95" y="297"/>
                    <a:pt x="101" y="297"/>
                  </a:cubicBezTo>
                  <a:cubicBezTo>
                    <a:pt x="101" y="297"/>
                    <a:pt x="101" y="297"/>
                    <a:pt x="101" y="297"/>
                  </a:cubicBezTo>
                  <a:cubicBezTo>
                    <a:pt x="104" y="297"/>
                    <a:pt x="107" y="298"/>
                    <a:pt x="110" y="300"/>
                  </a:cubicBezTo>
                  <a:cubicBezTo>
                    <a:pt x="113" y="291"/>
                    <a:pt x="118" y="284"/>
                    <a:pt x="125" y="279"/>
                  </a:cubicBezTo>
                  <a:cubicBezTo>
                    <a:pt x="123" y="278"/>
                    <a:pt x="121" y="278"/>
                    <a:pt x="118" y="278"/>
                  </a:cubicBezTo>
                  <a:cubicBezTo>
                    <a:pt x="118" y="278"/>
                    <a:pt x="118" y="278"/>
                    <a:pt x="118" y="278"/>
                  </a:cubicBezTo>
                  <a:cubicBezTo>
                    <a:pt x="117" y="278"/>
                    <a:pt x="117" y="278"/>
                    <a:pt x="116" y="278"/>
                  </a:cubicBezTo>
                  <a:cubicBezTo>
                    <a:pt x="116" y="278"/>
                    <a:pt x="116" y="278"/>
                    <a:pt x="116" y="278"/>
                  </a:cubicBezTo>
                  <a:cubicBezTo>
                    <a:pt x="116" y="278"/>
                    <a:pt x="116" y="278"/>
                    <a:pt x="116" y="278"/>
                  </a:cubicBezTo>
                  <a:cubicBezTo>
                    <a:pt x="88" y="278"/>
                    <a:pt x="73" y="253"/>
                    <a:pt x="73" y="251"/>
                  </a:cubicBezTo>
                  <a:cubicBezTo>
                    <a:pt x="72" y="250"/>
                    <a:pt x="71" y="248"/>
                    <a:pt x="70" y="247"/>
                  </a:cubicBezTo>
                  <a:cubicBezTo>
                    <a:pt x="68" y="241"/>
                    <a:pt x="65" y="235"/>
                    <a:pt x="63" y="228"/>
                  </a:cubicBezTo>
                  <a:cubicBezTo>
                    <a:pt x="60" y="220"/>
                    <a:pt x="57" y="211"/>
                    <a:pt x="55" y="202"/>
                  </a:cubicBezTo>
                  <a:cubicBezTo>
                    <a:pt x="53" y="197"/>
                    <a:pt x="52" y="191"/>
                    <a:pt x="51" y="186"/>
                  </a:cubicBezTo>
                  <a:cubicBezTo>
                    <a:pt x="50" y="185"/>
                    <a:pt x="50" y="184"/>
                    <a:pt x="50" y="183"/>
                  </a:cubicBezTo>
                  <a:cubicBezTo>
                    <a:pt x="50" y="183"/>
                    <a:pt x="50" y="183"/>
                    <a:pt x="50" y="183"/>
                  </a:cubicBezTo>
                  <a:cubicBezTo>
                    <a:pt x="50" y="182"/>
                    <a:pt x="50" y="181"/>
                    <a:pt x="49" y="180"/>
                  </a:cubicBezTo>
                  <a:cubicBezTo>
                    <a:pt x="49" y="176"/>
                    <a:pt x="48" y="173"/>
                    <a:pt x="47" y="169"/>
                  </a:cubicBezTo>
                  <a:cubicBezTo>
                    <a:pt x="47" y="169"/>
                    <a:pt x="47" y="169"/>
                    <a:pt x="47" y="169"/>
                  </a:cubicBezTo>
                  <a:cubicBezTo>
                    <a:pt x="46" y="163"/>
                    <a:pt x="45" y="157"/>
                    <a:pt x="44" y="150"/>
                  </a:cubicBezTo>
                  <a:cubicBezTo>
                    <a:pt x="43" y="144"/>
                    <a:pt x="42" y="138"/>
                    <a:pt x="41" y="131"/>
                  </a:cubicBezTo>
                  <a:cubicBezTo>
                    <a:pt x="40" y="118"/>
                    <a:pt x="38" y="113"/>
                    <a:pt x="38" y="98"/>
                  </a:cubicBezTo>
                  <a:cubicBezTo>
                    <a:pt x="37" y="91"/>
                    <a:pt x="37" y="84"/>
                    <a:pt x="37" y="77"/>
                  </a:cubicBezTo>
                  <a:cubicBezTo>
                    <a:pt x="36" y="69"/>
                    <a:pt x="36" y="62"/>
                    <a:pt x="36" y="54"/>
                  </a:cubicBezTo>
                  <a:cubicBezTo>
                    <a:pt x="36" y="40"/>
                    <a:pt x="36" y="25"/>
                    <a:pt x="36" y="10"/>
                  </a:cubicBezTo>
                  <a:cubicBezTo>
                    <a:pt x="28" y="9"/>
                    <a:pt x="20" y="5"/>
                    <a:pt x="13"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8" name="9Slide.vn 19">
              <a:extLst>
                <a:ext uri="{FF2B5EF4-FFF2-40B4-BE49-F238E27FC236}">
                  <a16:creationId xmlns:a16="http://schemas.microsoft.com/office/drawing/2014/main" xmlns="" id="{E2D387BD-190A-BB45-8AF1-8474292B02B7}"/>
                </a:ext>
              </a:extLst>
            </p:cNvPr>
            <p:cNvSpPr>
              <a:spLocks/>
            </p:cNvSpPr>
            <p:nvPr/>
          </p:nvSpPr>
          <p:spPr bwMode="auto">
            <a:xfrm>
              <a:off x="4478" y="2725"/>
              <a:ext cx="506" cy="268"/>
            </a:xfrm>
            <a:custGeom>
              <a:avLst/>
              <a:gdLst>
                <a:gd name="T0" fmla="*/ 136 w 162"/>
                <a:gd name="T1" fmla="*/ 35 h 86"/>
                <a:gd name="T2" fmla="*/ 129 w 162"/>
                <a:gd name="T3" fmla="*/ 36 h 86"/>
                <a:gd name="T4" fmla="*/ 92 w 162"/>
                <a:gd name="T5" fmla="*/ 0 h 86"/>
                <a:gd name="T6" fmla="*/ 55 w 162"/>
                <a:gd name="T7" fmla="*/ 28 h 86"/>
                <a:gd name="T8" fmla="*/ 46 w 162"/>
                <a:gd name="T9" fmla="*/ 25 h 86"/>
                <a:gd name="T10" fmla="*/ 29 w 162"/>
                <a:gd name="T11" fmla="*/ 35 h 86"/>
                <a:gd name="T12" fmla="*/ 26 w 162"/>
                <a:gd name="T13" fmla="*/ 35 h 86"/>
                <a:gd name="T14" fmla="*/ 0 w 162"/>
                <a:gd name="T15" fmla="*/ 60 h 86"/>
                <a:gd name="T16" fmla="*/ 26 w 162"/>
                <a:gd name="T17" fmla="*/ 86 h 86"/>
                <a:gd name="T18" fmla="*/ 136 w 162"/>
                <a:gd name="T19" fmla="*/ 86 h 86"/>
                <a:gd name="T20" fmla="*/ 162 w 162"/>
                <a:gd name="T21" fmla="*/ 61 h 86"/>
                <a:gd name="T22" fmla="*/ 136 w 162"/>
                <a:gd name="T23" fmla="*/ 3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6">
                  <a:moveTo>
                    <a:pt x="136" y="35"/>
                  </a:moveTo>
                  <a:cubicBezTo>
                    <a:pt x="134" y="35"/>
                    <a:pt x="131" y="35"/>
                    <a:pt x="129" y="36"/>
                  </a:cubicBezTo>
                  <a:cubicBezTo>
                    <a:pt x="128" y="16"/>
                    <a:pt x="112" y="0"/>
                    <a:pt x="92" y="0"/>
                  </a:cubicBezTo>
                  <a:cubicBezTo>
                    <a:pt x="74" y="0"/>
                    <a:pt x="60" y="12"/>
                    <a:pt x="55" y="28"/>
                  </a:cubicBezTo>
                  <a:cubicBezTo>
                    <a:pt x="52" y="26"/>
                    <a:pt x="49" y="25"/>
                    <a:pt x="46" y="25"/>
                  </a:cubicBezTo>
                  <a:cubicBezTo>
                    <a:pt x="39" y="25"/>
                    <a:pt x="32" y="29"/>
                    <a:pt x="29" y="35"/>
                  </a:cubicBezTo>
                  <a:cubicBezTo>
                    <a:pt x="28" y="35"/>
                    <a:pt x="27" y="35"/>
                    <a:pt x="26" y="35"/>
                  </a:cubicBezTo>
                  <a:cubicBezTo>
                    <a:pt x="12" y="35"/>
                    <a:pt x="0" y="46"/>
                    <a:pt x="0" y="60"/>
                  </a:cubicBezTo>
                  <a:cubicBezTo>
                    <a:pt x="0" y="74"/>
                    <a:pt x="12" y="85"/>
                    <a:pt x="26" y="86"/>
                  </a:cubicBezTo>
                  <a:cubicBezTo>
                    <a:pt x="136" y="86"/>
                    <a:pt x="136" y="86"/>
                    <a:pt x="136" y="86"/>
                  </a:cubicBezTo>
                  <a:cubicBezTo>
                    <a:pt x="150" y="86"/>
                    <a:pt x="162" y="75"/>
                    <a:pt x="162" y="61"/>
                  </a:cubicBezTo>
                  <a:cubicBezTo>
                    <a:pt x="162" y="47"/>
                    <a:pt x="150" y="35"/>
                    <a:pt x="136" y="35"/>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9" name="9Slide.vn 20">
              <a:extLst>
                <a:ext uri="{FF2B5EF4-FFF2-40B4-BE49-F238E27FC236}">
                  <a16:creationId xmlns:a16="http://schemas.microsoft.com/office/drawing/2014/main" xmlns="" id="{80A86E26-82B2-3A44-A017-604EFECB1AF0}"/>
                </a:ext>
              </a:extLst>
            </p:cNvPr>
            <p:cNvSpPr>
              <a:spLocks/>
            </p:cNvSpPr>
            <p:nvPr/>
          </p:nvSpPr>
          <p:spPr bwMode="auto">
            <a:xfrm>
              <a:off x="4865" y="2781"/>
              <a:ext cx="16" cy="56"/>
            </a:xfrm>
            <a:custGeom>
              <a:avLst/>
              <a:gdLst>
                <a:gd name="T0" fmla="*/ 0 w 5"/>
                <a:gd name="T1" fmla="*/ 0 h 18"/>
                <a:gd name="T2" fmla="*/ 5 w 5"/>
                <a:gd name="T3" fmla="*/ 18 h 18"/>
                <a:gd name="T4" fmla="*/ 5 w 5"/>
                <a:gd name="T5" fmla="*/ 18 h 18"/>
                <a:gd name="T6" fmla="*/ 0 w 5"/>
                <a:gd name="T7" fmla="*/ 0 h 18"/>
              </a:gdLst>
              <a:ahLst/>
              <a:cxnLst>
                <a:cxn ang="0">
                  <a:pos x="T0" y="T1"/>
                </a:cxn>
                <a:cxn ang="0">
                  <a:pos x="T2" y="T3"/>
                </a:cxn>
                <a:cxn ang="0">
                  <a:pos x="T4" y="T5"/>
                </a:cxn>
                <a:cxn ang="0">
                  <a:pos x="T6" y="T7"/>
                </a:cxn>
              </a:cxnLst>
              <a:rect l="0" t="0" r="r" b="b"/>
              <a:pathLst>
                <a:path w="5" h="18">
                  <a:moveTo>
                    <a:pt x="0" y="0"/>
                  </a:moveTo>
                  <a:cubicBezTo>
                    <a:pt x="3" y="5"/>
                    <a:pt x="5" y="11"/>
                    <a:pt x="5" y="18"/>
                  </a:cubicBezTo>
                  <a:cubicBezTo>
                    <a:pt x="5" y="18"/>
                    <a:pt x="5" y="18"/>
                    <a:pt x="5" y="18"/>
                  </a:cubicBezTo>
                  <a:cubicBezTo>
                    <a:pt x="5" y="11"/>
                    <a:pt x="3" y="5"/>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0" name="9Slide.vn 21">
              <a:extLst>
                <a:ext uri="{FF2B5EF4-FFF2-40B4-BE49-F238E27FC236}">
                  <a16:creationId xmlns:a16="http://schemas.microsoft.com/office/drawing/2014/main" xmlns="" id="{4495B44A-43B0-8942-B0B2-A2C03C01C4E4}"/>
                </a:ext>
              </a:extLst>
            </p:cNvPr>
            <p:cNvSpPr>
              <a:spLocks/>
            </p:cNvSpPr>
            <p:nvPr/>
          </p:nvSpPr>
          <p:spPr bwMode="auto">
            <a:xfrm>
              <a:off x="4569" y="2825"/>
              <a:ext cx="6" cy="6"/>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0"/>
                  </a:cubicBezTo>
                  <a:cubicBezTo>
                    <a:pt x="2" y="0"/>
                    <a:pt x="2" y="0"/>
                    <a:pt x="2"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1" name="9Slide.vn 22">
              <a:extLst>
                <a:ext uri="{FF2B5EF4-FFF2-40B4-BE49-F238E27FC236}">
                  <a16:creationId xmlns:a16="http://schemas.microsoft.com/office/drawing/2014/main" xmlns="" id="{E9904B8E-3A93-EE46-8D56-93ED65EE2652}"/>
                </a:ext>
              </a:extLst>
            </p:cNvPr>
            <p:cNvSpPr>
              <a:spLocks/>
            </p:cNvSpPr>
            <p:nvPr/>
          </p:nvSpPr>
          <p:spPr bwMode="auto">
            <a:xfrm>
              <a:off x="4575" y="2803"/>
              <a:ext cx="75" cy="22"/>
            </a:xfrm>
            <a:custGeom>
              <a:avLst/>
              <a:gdLst>
                <a:gd name="T0" fmla="*/ 15 w 24"/>
                <a:gd name="T1" fmla="*/ 0 h 7"/>
                <a:gd name="T2" fmla="*/ 0 w 24"/>
                <a:gd name="T3" fmla="*/ 7 h 7"/>
                <a:gd name="T4" fmla="*/ 0 w 24"/>
                <a:gd name="T5" fmla="*/ 7 h 7"/>
                <a:gd name="T6" fmla="*/ 15 w 24"/>
                <a:gd name="T7" fmla="*/ 0 h 7"/>
                <a:gd name="T8" fmla="*/ 15 w 24"/>
                <a:gd name="T9" fmla="*/ 0 h 7"/>
                <a:gd name="T10" fmla="*/ 24 w 24"/>
                <a:gd name="T11" fmla="*/ 3 h 7"/>
                <a:gd name="T12" fmla="*/ 24 w 24"/>
                <a:gd name="T13" fmla="*/ 3 h 7"/>
                <a:gd name="T14" fmla="*/ 15 w 24"/>
                <a:gd name="T15" fmla="*/ 0 h 7"/>
                <a:gd name="T16" fmla="*/ 15 w 2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15" y="0"/>
                  </a:moveTo>
                  <a:cubicBezTo>
                    <a:pt x="9" y="0"/>
                    <a:pt x="4" y="3"/>
                    <a:pt x="0" y="7"/>
                  </a:cubicBezTo>
                  <a:cubicBezTo>
                    <a:pt x="0" y="7"/>
                    <a:pt x="0" y="7"/>
                    <a:pt x="0" y="7"/>
                  </a:cubicBezTo>
                  <a:cubicBezTo>
                    <a:pt x="4" y="3"/>
                    <a:pt x="9" y="0"/>
                    <a:pt x="15" y="0"/>
                  </a:cubicBezTo>
                  <a:cubicBezTo>
                    <a:pt x="15" y="0"/>
                    <a:pt x="15" y="0"/>
                    <a:pt x="15" y="0"/>
                  </a:cubicBezTo>
                  <a:cubicBezTo>
                    <a:pt x="18" y="0"/>
                    <a:pt x="21" y="1"/>
                    <a:pt x="24" y="3"/>
                  </a:cubicBezTo>
                  <a:cubicBezTo>
                    <a:pt x="24" y="3"/>
                    <a:pt x="24" y="3"/>
                    <a:pt x="24" y="3"/>
                  </a:cubicBezTo>
                  <a:cubicBezTo>
                    <a:pt x="21" y="1"/>
                    <a:pt x="18" y="0"/>
                    <a:pt x="15" y="0"/>
                  </a:cubicBezTo>
                  <a:cubicBezTo>
                    <a:pt x="15" y="0"/>
                    <a:pt x="15" y="0"/>
                    <a:pt x="15" y="0"/>
                  </a:cubicBezTo>
                </a:path>
              </a:pathLst>
            </a:custGeom>
            <a:solidFill>
              <a:srgbClr val="4136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2" name="9Slide.vn 23">
              <a:extLst>
                <a:ext uri="{FF2B5EF4-FFF2-40B4-BE49-F238E27FC236}">
                  <a16:creationId xmlns:a16="http://schemas.microsoft.com/office/drawing/2014/main" xmlns="" id="{77F58A62-45B7-B943-8A4B-EE0315B83A3A}"/>
                </a:ext>
              </a:extLst>
            </p:cNvPr>
            <p:cNvSpPr>
              <a:spLocks/>
            </p:cNvSpPr>
            <p:nvPr/>
          </p:nvSpPr>
          <p:spPr bwMode="auto">
            <a:xfrm>
              <a:off x="4510" y="2834"/>
              <a:ext cx="59" cy="16"/>
            </a:xfrm>
            <a:custGeom>
              <a:avLst/>
              <a:gdLst>
                <a:gd name="T0" fmla="*/ 16 w 19"/>
                <a:gd name="T1" fmla="*/ 0 h 5"/>
                <a:gd name="T2" fmla="*/ 0 w 19"/>
                <a:gd name="T3" fmla="*/ 5 h 5"/>
                <a:gd name="T4" fmla="*/ 16 w 19"/>
                <a:gd name="T5" fmla="*/ 0 h 5"/>
                <a:gd name="T6" fmla="*/ 16 w 19"/>
                <a:gd name="T7" fmla="*/ 0 h 5"/>
                <a:gd name="T8" fmla="*/ 19 w 19"/>
                <a:gd name="T9" fmla="*/ 0 h 5"/>
                <a:gd name="T10" fmla="*/ 19 w 19"/>
                <a:gd name="T11" fmla="*/ 0 h 5"/>
                <a:gd name="T12" fmla="*/ 19 w 19"/>
                <a:gd name="T13" fmla="*/ 0 h 5"/>
                <a:gd name="T14" fmla="*/ 16 w 19"/>
                <a:gd name="T15" fmla="*/ 0 h 5"/>
                <a:gd name="T16" fmla="*/ 16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6" y="0"/>
                  </a:moveTo>
                  <a:cubicBezTo>
                    <a:pt x="10" y="0"/>
                    <a:pt x="4" y="2"/>
                    <a:pt x="0" y="5"/>
                  </a:cubicBezTo>
                  <a:cubicBezTo>
                    <a:pt x="4" y="2"/>
                    <a:pt x="10" y="0"/>
                    <a:pt x="16" y="0"/>
                  </a:cubicBezTo>
                  <a:cubicBezTo>
                    <a:pt x="16" y="0"/>
                    <a:pt x="16" y="0"/>
                    <a:pt x="16" y="0"/>
                  </a:cubicBezTo>
                  <a:cubicBezTo>
                    <a:pt x="17" y="0"/>
                    <a:pt x="18" y="0"/>
                    <a:pt x="19" y="0"/>
                  </a:cubicBezTo>
                  <a:cubicBezTo>
                    <a:pt x="19" y="0"/>
                    <a:pt x="19" y="0"/>
                    <a:pt x="19" y="0"/>
                  </a:cubicBezTo>
                  <a:cubicBezTo>
                    <a:pt x="19" y="0"/>
                    <a:pt x="19" y="0"/>
                    <a:pt x="19" y="0"/>
                  </a:cubicBezTo>
                  <a:cubicBezTo>
                    <a:pt x="18" y="0"/>
                    <a:pt x="17" y="0"/>
                    <a:pt x="16" y="0"/>
                  </a:cubicBezTo>
                  <a:cubicBezTo>
                    <a:pt x="16" y="0"/>
                    <a:pt x="16" y="0"/>
                    <a:pt x="16"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3" name="9Slide.vn 24">
              <a:extLst>
                <a:ext uri="{FF2B5EF4-FFF2-40B4-BE49-F238E27FC236}">
                  <a16:creationId xmlns:a16="http://schemas.microsoft.com/office/drawing/2014/main" xmlns="" id="{B090EAB2-FFAA-0D47-8C53-3C0CACA67F0E}"/>
                </a:ext>
              </a:extLst>
            </p:cNvPr>
            <p:cNvSpPr>
              <a:spLocks noEditPoints="1"/>
            </p:cNvSpPr>
            <p:nvPr/>
          </p:nvSpPr>
          <p:spPr bwMode="auto">
            <a:xfrm>
              <a:off x="4887" y="2834"/>
              <a:ext cx="19" cy="3"/>
            </a:xfrm>
            <a:custGeom>
              <a:avLst/>
              <a:gdLst>
                <a:gd name="T0" fmla="*/ 6 w 6"/>
                <a:gd name="T1" fmla="*/ 0 h 1"/>
                <a:gd name="T2" fmla="*/ 6 w 6"/>
                <a:gd name="T3" fmla="*/ 0 h 1"/>
                <a:gd name="T4" fmla="*/ 6 w 6"/>
                <a:gd name="T5" fmla="*/ 0 h 1"/>
                <a:gd name="T6" fmla="*/ 6 w 6"/>
                <a:gd name="T7" fmla="*/ 0 h 1"/>
                <a:gd name="T8" fmla="*/ 6 w 6"/>
                <a:gd name="T9" fmla="*/ 0 h 1"/>
                <a:gd name="T10" fmla="*/ 6 w 6"/>
                <a:gd name="T11" fmla="*/ 0 h 1"/>
                <a:gd name="T12" fmla="*/ 6 w 6"/>
                <a:gd name="T13" fmla="*/ 0 h 1"/>
                <a:gd name="T14" fmla="*/ 6 w 6"/>
                <a:gd name="T15" fmla="*/ 0 h 1"/>
                <a:gd name="T16" fmla="*/ 6 w 6"/>
                <a:gd name="T17" fmla="*/ 0 h 1"/>
                <a:gd name="T18" fmla="*/ 5 w 6"/>
                <a:gd name="T19" fmla="*/ 0 h 1"/>
                <a:gd name="T20" fmla="*/ 0 w 6"/>
                <a:gd name="T21" fmla="*/ 1 h 1"/>
                <a:gd name="T22" fmla="*/ 5 w 6"/>
                <a:gd name="T23" fmla="*/ 0 h 1"/>
                <a:gd name="T24" fmla="*/ 5 w 6"/>
                <a:gd name="T25" fmla="*/ 0 h 1"/>
                <a:gd name="T26" fmla="*/ 5 w 6"/>
                <a:gd name="T27" fmla="*/ 0 h 1"/>
                <a:gd name="T28" fmla="*/ 5 w 6"/>
                <a:gd name="T29" fmla="*/ 0 h 1"/>
                <a:gd name="T30" fmla="*/ 5 w 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4" y="0"/>
                    <a:pt x="2" y="0"/>
                    <a:pt x="0" y="1"/>
                  </a:cubicBezTo>
                  <a:cubicBezTo>
                    <a:pt x="2" y="0"/>
                    <a:pt x="4"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4" name="9Slide.vn 25">
              <a:extLst>
                <a:ext uri="{FF2B5EF4-FFF2-40B4-BE49-F238E27FC236}">
                  <a16:creationId xmlns:a16="http://schemas.microsoft.com/office/drawing/2014/main" xmlns="" id="{5DEF7A55-C7A1-2E4F-902E-959364658978}"/>
                </a:ext>
              </a:extLst>
            </p:cNvPr>
            <p:cNvSpPr>
              <a:spLocks/>
            </p:cNvSpPr>
            <p:nvPr/>
          </p:nvSpPr>
          <p:spPr bwMode="auto">
            <a:xfrm>
              <a:off x="4506" y="2725"/>
              <a:ext cx="447" cy="137"/>
            </a:xfrm>
            <a:custGeom>
              <a:avLst/>
              <a:gdLst>
                <a:gd name="T0" fmla="*/ 83 w 143"/>
                <a:gd name="T1" fmla="*/ 0 h 44"/>
                <a:gd name="T2" fmla="*/ 79 w 143"/>
                <a:gd name="T3" fmla="*/ 0 h 44"/>
                <a:gd name="T4" fmla="*/ 46 w 143"/>
                <a:gd name="T5" fmla="*/ 28 h 44"/>
                <a:gd name="T6" fmla="*/ 46 w 143"/>
                <a:gd name="T7" fmla="*/ 28 h 44"/>
                <a:gd name="T8" fmla="*/ 46 w 143"/>
                <a:gd name="T9" fmla="*/ 28 h 44"/>
                <a:gd name="T10" fmla="*/ 37 w 143"/>
                <a:gd name="T11" fmla="*/ 25 h 44"/>
                <a:gd name="T12" fmla="*/ 37 w 143"/>
                <a:gd name="T13" fmla="*/ 25 h 44"/>
                <a:gd name="T14" fmla="*/ 22 w 143"/>
                <a:gd name="T15" fmla="*/ 32 h 44"/>
                <a:gd name="T16" fmla="*/ 20 w 143"/>
                <a:gd name="T17" fmla="*/ 34 h 44"/>
                <a:gd name="T18" fmla="*/ 20 w 143"/>
                <a:gd name="T19" fmla="*/ 35 h 44"/>
                <a:gd name="T20" fmla="*/ 20 w 143"/>
                <a:gd name="T21" fmla="*/ 35 h 44"/>
                <a:gd name="T22" fmla="*/ 17 w 143"/>
                <a:gd name="T23" fmla="*/ 35 h 44"/>
                <a:gd name="T24" fmla="*/ 17 w 143"/>
                <a:gd name="T25" fmla="*/ 35 h 44"/>
                <a:gd name="T26" fmla="*/ 1 w 143"/>
                <a:gd name="T27" fmla="*/ 40 h 44"/>
                <a:gd name="T28" fmla="*/ 1 w 143"/>
                <a:gd name="T29" fmla="*/ 40 h 44"/>
                <a:gd name="T30" fmla="*/ 1 w 143"/>
                <a:gd name="T31" fmla="*/ 40 h 44"/>
                <a:gd name="T32" fmla="*/ 0 w 143"/>
                <a:gd name="T33" fmla="*/ 41 h 44"/>
                <a:gd name="T34" fmla="*/ 14 w 143"/>
                <a:gd name="T35" fmla="*/ 40 h 44"/>
                <a:gd name="T36" fmla="*/ 31 w 143"/>
                <a:gd name="T37" fmla="*/ 42 h 44"/>
                <a:gd name="T38" fmla="*/ 45 w 143"/>
                <a:gd name="T39" fmla="*/ 37 h 44"/>
                <a:gd name="T40" fmla="*/ 57 w 143"/>
                <a:gd name="T41" fmla="*/ 39 h 44"/>
                <a:gd name="T42" fmla="*/ 90 w 143"/>
                <a:gd name="T43" fmla="*/ 22 h 44"/>
                <a:gd name="T44" fmla="*/ 91 w 143"/>
                <a:gd name="T45" fmla="*/ 22 h 44"/>
                <a:gd name="T46" fmla="*/ 120 w 143"/>
                <a:gd name="T47" fmla="*/ 43 h 44"/>
                <a:gd name="T48" fmla="*/ 127 w 143"/>
                <a:gd name="T49" fmla="*/ 42 h 44"/>
                <a:gd name="T50" fmla="*/ 136 w 143"/>
                <a:gd name="T51" fmla="*/ 44 h 44"/>
                <a:gd name="T52" fmla="*/ 143 w 143"/>
                <a:gd name="T53" fmla="*/ 41 h 44"/>
                <a:gd name="T54" fmla="*/ 128 w 143"/>
                <a:gd name="T55" fmla="*/ 35 h 44"/>
                <a:gd name="T56" fmla="*/ 128 w 143"/>
                <a:gd name="T57" fmla="*/ 35 h 44"/>
                <a:gd name="T58" fmla="*/ 128 w 143"/>
                <a:gd name="T59" fmla="*/ 35 h 44"/>
                <a:gd name="T60" fmla="*/ 128 w 143"/>
                <a:gd name="T61" fmla="*/ 35 h 44"/>
                <a:gd name="T62" fmla="*/ 128 w 143"/>
                <a:gd name="T63" fmla="*/ 35 h 44"/>
                <a:gd name="T64" fmla="*/ 128 w 143"/>
                <a:gd name="T65" fmla="*/ 35 h 44"/>
                <a:gd name="T66" fmla="*/ 127 w 143"/>
                <a:gd name="T67" fmla="*/ 35 h 44"/>
                <a:gd name="T68" fmla="*/ 127 w 143"/>
                <a:gd name="T69" fmla="*/ 35 h 44"/>
                <a:gd name="T70" fmla="*/ 127 w 143"/>
                <a:gd name="T71" fmla="*/ 35 h 44"/>
                <a:gd name="T72" fmla="*/ 122 w 143"/>
                <a:gd name="T73" fmla="*/ 36 h 44"/>
                <a:gd name="T74" fmla="*/ 120 w 143"/>
                <a:gd name="T75" fmla="*/ 36 h 44"/>
                <a:gd name="T76" fmla="*/ 120 w 143"/>
                <a:gd name="T77" fmla="*/ 36 h 44"/>
                <a:gd name="T78" fmla="*/ 120 w 143"/>
                <a:gd name="T79" fmla="*/ 36 h 44"/>
                <a:gd name="T80" fmla="*/ 115 w 143"/>
                <a:gd name="T81" fmla="*/ 18 h 44"/>
                <a:gd name="T82" fmla="*/ 84 w 143"/>
                <a:gd name="T83" fmla="*/ 0 h 44"/>
                <a:gd name="T84" fmla="*/ 83 w 143"/>
                <a:gd name="T85" fmla="*/ 0 h 44"/>
                <a:gd name="T86" fmla="*/ 83 w 143"/>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44">
                  <a:moveTo>
                    <a:pt x="83" y="0"/>
                  </a:moveTo>
                  <a:cubicBezTo>
                    <a:pt x="81" y="0"/>
                    <a:pt x="80" y="0"/>
                    <a:pt x="79" y="0"/>
                  </a:cubicBezTo>
                  <a:cubicBezTo>
                    <a:pt x="63" y="2"/>
                    <a:pt x="50" y="13"/>
                    <a:pt x="46" y="28"/>
                  </a:cubicBezTo>
                  <a:cubicBezTo>
                    <a:pt x="46" y="28"/>
                    <a:pt x="46" y="28"/>
                    <a:pt x="46" y="28"/>
                  </a:cubicBezTo>
                  <a:cubicBezTo>
                    <a:pt x="46" y="28"/>
                    <a:pt x="46" y="28"/>
                    <a:pt x="46" y="28"/>
                  </a:cubicBezTo>
                  <a:cubicBezTo>
                    <a:pt x="43" y="26"/>
                    <a:pt x="40" y="25"/>
                    <a:pt x="37" y="25"/>
                  </a:cubicBezTo>
                  <a:cubicBezTo>
                    <a:pt x="37" y="25"/>
                    <a:pt x="37" y="25"/>
                    <a:pt x="37" y="25"/>
                  </a:cubicBezTo>
                  <a:cubicBezTo>
                    <a:pt x="31" y="25"/>
                    <a:pt x="26" y="28"/>
                    <a:pt x="22" y="32"/>
                  </a:cubicBezTo>
                  <a:cubicBezTo>
                    <a:pt x="21" y="33"/>
                    <a:pt x="21" y="34"/>
                    <a:pt x="20" y="34"/>
                  </a:cubicBezTo>
                  <a:cubicBezTo>
                    <a:pt x="20" y="35"/>
                    <a:pt x="20" y="35"/>
                    <a:pt x="20" y="35"/>
                  </a:cubicBezTo>
                  <a:cubicBezTo>
                    <a:pt x="20" y="35"/>
                    <a:pt x="20" y="35"/>
                    <a:pt x="20" y="35"/>
                  </a:cubicBezTo>
                  <a:cubicBezTo>
                    <a:pt x="19" y="35"/>
                    <a:pt x="18" y="35"/>
                    <a:pt x="17" y="35"/>
                  </a:cubicBezTo>
                  <a:cubicBezTo>
                    <a:pt x="17" y="35"/>
                    <a:pt x="17" y="35"/>
                    <a:pt x="17" y="35"/>
                  </a:cubicBezTo>
                  <a:cubicBezTo>
                    <a:pt x="11" y="35"/>
                    <a:pt x="5" y="37"/>
                    <a:pt x="1" y="40"/>
                  </a:cubicBezTo>
                  <a:cubicBezTo>
                    <a:pt x="1" y="40"/>
                    <a:pt x="1" y="40"/>
                    <a:pt x="1" y="40"/>
                  </a:cubicBezTo>
                  <a:cubicBezTo>
                    <a:pt x="1" y="40"/>
                    <a:pt x="1" y="40"/>
                    <a:pt x="1" y="40"/>
                  </a:cubicBezTo>
                  <a:cubicBezTo>
                    <a:pt x="1" y="40"/>
                    <a:pt x="0" y="41"/>
                    <a:pt x="0" y="41"/>
                  </a:cubicBezTo>
                  <a:cubicBezTo>
                    <a:pt x="5" y="40"/>
                    <a:pt x="10" y="40"/>
                    <a:pt x="14" y="40"/>
                  </a:cubicBezTo>
                  <a:cubicBezTo>
                    <a:pt x="20" y="40"/>
                    <a:pt x="26" y="41"/>
                    <a:pt x="31" y="42"/>
                  </a:cubicBezTo>
                  <a:cubicBezTo>
                    <a:pt x="34" y="39"/>
                    <a:pt x="39" y="37"/>
                    <a:pt x="45" y="37"/>
                  </a:cubicBezTo>
                  <a:cubicBezTo>
                    <a:pt x="49" y="37"/>
                    <a:pt x="52" y="38"/>
                    <a:pt x="57" y="39"/>
                  </a:cubicBezTo>
                  <a:cubicBezTo>
                    <a:pt x="57" y="39"/>
                    <a:pt x="63" y="22"/>
                    <a:pt x="90" y="22"/>
                  </a:cubicBezTo>
                  <a:cubicBezTo>
                    <a:pt x="91" y="22"/>
                    <a:pt x="91" y="22"/>
                    <a:pt x="91" y="22"/>
                  </a:cubicBezTo>
                  <a:cubicBezTo>
                    <a:pt x="118" y="22"/>
                    <a:pt x="120" y="43"/>
                    <a:pt x="120" y="43"/>
                  </a:cubicBezTo>
                  <a:cubicBezTo>
                    <a:pt x="120" y="43"/>
                    <a:pt x="122" y="42"/>
                    <a:pt x="127" y="42"/>
                  </a:cubicBezTo>
                  <a:cubicBezTo>
                    <a:pt x="129" y="42"/>
                    <a:pt x="133" y="43"/>
                    <a:pt x="136" y="44"/>
                  </a:cubicBezTo>
                  <a:cubicBezTo>
                    <a:pt x="139" y="43"/>
                    <a:pt x="141" y="42"/>
                    <a:pt x="143" y="41"/>
                  </a:cubicBezTo>
                  <a:cubicBezTo>
                    <a:pt x="139" y="37"/>
                    <a:pt x="134"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7" y="35"/>
                    <a:pt x="127" y="35"/>
                    <a:pt x="127" y="35"/>
                  </a:cubicBezTo>
                  <a:cubicBezTo>
                    <a:pt x="127" y="35"/>
                    <a:pt x="127" y="35"/>
                    <a:pt x="127" y="35"/>
                  </a:cubicBezTo>
                  <a:cubicBezTo>
                    <a:pt x="127" y="35"/>
                    <a:pt x="127" y="35"/>
                    <a:pt x="127" y="35"/>
                  </a:cubicBezTo>
                  <a:cubicBezTo>
                    <a:pt x="126" y="35"/>
                    <a:pt x="124" y="35"/>
                    <a:pt x="122" y="36"/>
                  </a:cubicBezTo>
                  <a:cubicBezTo>
                    <a:pt x="122" y="36"/>
                    <a:pt x="121" y="36"/>
                    <a:pt x="120" y="36"/>
                  </a:cubicBezTo>
                  <a:cubicBezTo>
                    <a:pt x="120" y="36"/>
                    <a:pt x="120" y="36"/>
                    <a:pt x="120" y="36"/>
                  </a:cubicBezTo>
                  <a:cubicBezTo>
                    <a:pt x="120" y="36"/>
                    <a:pt x="120" y="36"/>
                    <a:pt x="120" y="36"/>
                  </a:cubicBezTo>
                  <a:cubicBezTo>
                    <a:pt x="120" y="29"/>
                    <a:pt x="118" y="23"/>
                    <a:pt x="115" y="18"/>
                  </a:cubicBezTo>
                  <a:cubicBezTo>
                    <a:pt x="108" y="8"/>
                    <a:pt x="97" y="1"/>
                    <a:pt x="84" y="0"/>
                  </a:cubicBezTo>
                  <a:cubicBezTo>
                    <a:pt x="84" y="0"/>
                    <a:pt x="83" y="0"/>
                    <a:pt x="83" y="0"/>
                  </a:cubicBezTo>
                  <a:cubicBezTo>
                    <a:pt x="83" y="0"/>
                    <a:pt x="83" y="0"/>
                    <a:pt x="83"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5" name="9Slide.vn 26">
              <a:extLst>
                <a:ext uri="{FF2B5EF4-FFF2-40B4-BE49-F238E27FC236}">
                  <a16:creationId xmlns:a16="http://schemas.microsoft.com/office/drawing/2014/main" xmlns="" id="{76421A76-D96C-A348-9797-42E62633E43F}"/>
                </a:ext>
              </a:extLst>
            </p:cNvPr>
            <p:cNvSpPr>
              <a:spLocks/>
            </p:cNvSpPr>
            <p:nvPr/>
          </p:nvSpPr>
          <p:spPr bwMode="auto">
            <a:xfrm>
              <a:off x="3785" y="2610"/>
              <a:ext cx="668" cy="365"/>
            </a:xfrm>
            <a:custGeom>
              <a:avLst/>
              <a:gdLst>
                <a:gd name="T0" fmla="*/ 214 w 214"/>
                <a:gd name="T1" fmla="*/ 87 h 117"/>
                <a:gd name="T2" fmla="*/ 184 w 214"/>
                <a:gd name="T3" fmla="*/ 57 h 117"/>
                <a:gd name="T4" fmla="*/ 171 w 214"/>
                <a:gd name="T5" fmla="*/ 60 h 117"/>
                <a:gd name="T6" fmla="*/ 148 w 214"/>
                <a:gd name="T7" fmla="*/ 44 h 117"/>
                <a:gd name="T8" fmla="*/ 104 w 214"/>
                <a:gd name="T9" fmla="*/ 0 h 117"/>
                <a:gd name="T10" fmla="*/ 64 w 214"/>
                <a:gd name="T11" fmla="*/ 26 h 117"/>
                <a:gd name="T12" fmla="*/ 57 w 214"/>
                <a:gd name="T13" fmla="*/ 25 h 117"/>
                <a:gd name="T14" fmla="*/ 30 w 214"/>
                <a:gd name="T15" fmla="*/ 47 h 117"/>
                <a:gd name="T16" fmla="*/ 0 w 214"/>
                <a:gd name="T17" fmla="*/ 82 h 117"/>
                <a:gd name="T18" fmla="*/ 35 w 214"/>
                <a:gd name="T19" fmla="*/ 117 h 117"/>
                <a:gd name="T20" fmla="*/ 187 w 214"/>
                <a:gd name="T21" fmla="*/ 117 h 117"/>
                <a:gd name="T22" fmla="*/ 187 w 214"/>
                <a:gd name="T23" fmla="*/ 117 h 117"/>
                <a:gd name="T24" fmla="*/ 214 w 214"/>
                <a:gd name="T25"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4" h="117">
                  <a:moveTo>
                    <a:pt x="214" y="87"/>
                  </a:moveTo>
                  <a:cubicBezTo>
                    <a:pt x="214" y="70"/>
                    <a:pt x="201" y="57"/>
                    <a:pt x="184" y="57"/>
                  </a:cubicBezTo>
                  <a:cubicBezTo>
                    <a:pt x="180" y="57"/>
                    <a:pt x="175" y="58"/>
                    <a:pt x="171" y="60"/>
                  </a:cubicBezTo>
                  <a:cubicBezTo>
                    <a:pt x="168" y="51"/>
                    <a:pt x="159" y="44"/>
                    <a:pt x="148" y="44"/>
                  </a:cubicBezTo>
                  <a:cubicBezTo>
                    <a:pt x="148" y="20"/>
                    <a:pt x="129" y="0"/>
                    <a:pt x="104" y="0"/>
                  </a:cubicBezTo>
                  <a:cubicBezTo>
                    <a:pt x="87" y="0"/>
                    <a:pt x="71" y="11"/>
                    <a:pt x="64" y="26"/>
                  </a:cubicBezTo>
                  <a:cubicBezTo>
                    <a:pt x="62" y="26"/>
                    <a:pt x="60" y="25"/>
                    <a:pt x="57" y="25"/>
                  </a:cubicBezTo>
                  <a:cubicBezTo>
                    <a:pt x="44" y="25"/>
                    <a:pt x="33" y="34"/>
                    <a:pt x="30" y="47"/>
                  </a:cubicBezTo>
                  <a:cubicBezTo>
                    <a:pt x="13" y="49"/>
                    <a:pt x="0" y="64"/>
                    <a:pt x="0" y="82"/>
                  </a:cubicBezTo>
                  <a:cubicBezTo>
                    <a:pt x="0" y="101"/>
                    <a:pt x="15" y="117"/>
                    <a:pt x="35" y="117"/>
                  </a:cubicBezTo>
                  <a:cubicBezTo>
                    <a:pt x="187" y="117"/>
                    <a:pt x="187" y="117"/>
                    <a:pt x="187" y="117"/>
                  </a:cubicBezTo>
                  <a:cubicBezTo>
                    <a:pt x="187" y="117"/>
                    <a:pt x="187" y="117"/>
                    <a:pt x="187" y="117"/>
                  </a:cubicBezTo>
                  <a:cubicBezTo>
                    <a:pt x="202" y="116"/>
                    <a:pt x="214" y="103"/>
                    <a:pt x="214" y="87"/>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6" name="9Slide.vn 27">
              <a:extLst>
                <a:ext uri="{FF2B5EF4-FFF2-40B4-BE49-F238E27FC236}">
                  <a16:creationId xmlns:a16="http://schemas.microsoft.com/office/drawing/2014/main" xmlns="" id="{9C1B8EF6-50EF-184C-9C7A-7A6447E2ED71}"/>
                </a:ext>
              </a:extLst>
            </p:cNvPr>
            <p:cNvSpPr>
              <a:spLocks/>
            </p:cNvSpPr>
            <p:nvPr/>
          </p:nvSpPr>
          <p:spPr bwMode="auto">
            <a:xfrm>
              <a:off x="3963" y="2610"/>
              <a:ext cx="147" cy="81"/>
            </a:xfrm>
            <a:custGeom>
              <a:avLst/>
              <a:gdLst>
                <a:gd name="T0" fmla="*/ 47 w 47"/>
                <a:gd name="T1" fmla="*/ 0 h 26"/>
                <a:gd name="T2" fmla="*/ 7 w 47"/>
                <a:gd name="T3" fmla="*/ 26 h 26"/>
                <a:gd name="T4" fmla="*/ 0 w 47"/>
                <a:gd name="T5" fmla="*/ 25 h 26"/>
                <a:gd name="T6" fmla="*/ 0 w 47"/>
                <a:gd name="T7" fmla="*/ 25 h 26"/>
                <a:gd name="T8" fmla="*/ 7 w 47"/>
                <a:gd name="T9" fmla="*/ 26 h 26"/>
                <a:gd name="T10" fmla="*/ 47 w 47"/>
                <a:gd name="T11" fmla="*/ 0 h 26"/>
                <a:gd name="T12" fmla="*/ 47 w 4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47" y="0"/>
                  </a:moveTo>
                  <a:cubicBezTo>
                    <a:pt x="30" y="0"/>
                    <a:pt x="14" y="11"/>
                    <a:pt x="7" y="26"/>
                  </a:cubicBezTo>
                  <a:cubicBezTo>
                    <a:pt x="5" y="26"/>
                    <a:pt x="3" y="25"/>
                    <a:pt x="0" y="25"/>
                  </a:cubicBezTo>
                  <a:cubicBezTo>
                    <a:pt x="0" y="25"/>
                    <a:pt x="0" y="25"/>
                    <a:pt x="0" y="25"/>
                  </a:cubicBezTo>
                  <a:cubicBezTo>
                    <a:pt x="3" y="25"/>
                    <a:pt x="5" y="26"/>
                    <a:pt x="7" y="26"/>
                  </a:cubicBezTo>
                  <a:cubicBezTo>
                    <a:pt x="14" y="11"/>
                    <a:pt x="30" y="0"/>
                    <a:pt x="47" y="0"/>
                  </a:cubicBezTo>
                  <a:cubicBezTo>
                    <a:pt x="47" y="0"/>
                    <a:pt x="47" y="0"/>
                    <a:pt x="4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7" name="9Slide.vn 28">
              <a:extLst>
                <a:ext uri="{FF2B5EF4-FFF2-40B4-BE49-F238E27FC236}">
                  <a16:creationId xmlns:a16="http://schemas.microsoft.com/office/drawing/2014/main" xmlns="" id="{A036FDBB-A1D8-9749-9D65-5701A4F73AEB}"/>
                </a:ext>
              </a:extLst>
            </p:cNvPr>
            <p:cNvSpPr>
              <a:spLocks/>
            </p:cNvSpPr>
            <p:nvPr/>
          </p:nvSpPr>
          <p:spPr bwMode="auto">
            <a:xfrm>
              <a:off x="4247" y="2738"/>
              <a:ext cx="206" cy="121"/>
            </a:xfrm>
            <a:custGeom>
              <a:avLst/>
              <a:gdLst>
                <a:gd name="T0" fmla="*/ 0 w 66"/>
                <a:gd name="T1" fmla="*/ 0 h 39"/>
                <a:gd name="T2" fmla="*/ 0 w 66"/>
                <a:gd name="T3" fmla="*/ 3 h 39"/>
                <a:gd name="T4" fmla="*/ 23 w 66"/>
                <a:gd name="T5" fmla="*/ 19 h 39"/>
                <a:gd name="T6" fmla="*/ 36 w 66"/>
                <a:gd name="T7" fmla="*/ 16 h 39"/>
                <a:gd name="T8" fmla="*/ 66 w 66"/>
                <a:gd name="T9" fmla="*/ 39 h 39"/>
                <a:gd name="T10" fmla="*/ 66 w 66"/>
                <a:gd name="T11" fmla="*/ 39 h 39"/>
                <a:gd name="T12" fmla="*/ 36 w 66"/>
                <a:gd name="T13" fmla="*/ 16 h 39"/>
                <a:gd name="T14" fmla="*/ 23 w 66"/>
                <a:gd name="T15" fmla="*/ 19 h 39"/>
                <a:gd name="T16" fmla="*/ 0 w 66"/>
                <a:gd name="T17" fmla="*/ 3 h 39"/>
                <a:gd name="T18" fmla="*/ 0 w 6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9">
                  <a:moveTo>
                    <a:pt x="0" y="0"/>
                  </a:moveTo>
                  <a:cubicBezTo>
                    <a:pt x="0" y="1"/>
                    <a:pt x="0" y="2"/>
                    <a:pt x="0" y="3"/>
                  </a:cubicBezTo>
                  <a:cubicBezTo>
                    <a:pt x="11" y="3"/>
                    <a:pt x="20" y="10"/>
                    <a:pt x="23" y="19"/>
                  </a:cubicBezTo>
                  <a:cubicBezTo>
                    <a:pt x="27" y="17"/>
                    <a:pt x="32" y="16"/>
                    <a:pt x="36" y="16"/>
                  </a:cubicBezTo>
                  <a:cubicBezTo>
                    <a:pt x="51" y="16"/>
                    <a:pt x="63" y="26"/>
                    <a:pt x="66" y="39"/>
                  </a:cubicBezTo>
                  <a:cubicBezTo>
                    <a:pt x="66" y="39"/>
                    <a:pt x="66" y="39"/>
                    <a:pt x="66" y="39"/>
                  </a:cubicBezTo>
                  <a:cubicBezTo>
                    <a:pt x="63" y="26"/>
                    <a:pt x="51" y="16"/>
                    <a:pt x="36" y="16"/>
                  </a:cubicBezTo>
                  <a:cubicBezTo>
                    <a:pt x="32" y="16"/>
                    <a:pt x="27" y="17"/>
                    <a:pt x="23" y="19"/>
                  </a:cubicBezTo>
                  <a:cubicBezTo>
                    <a:pt x="20" y="10"/>
                    <a:pt x="11" y="3"/>
                    <a:pt x="0" y="3"/>
                  </a:cubicBezTo>
                  <a:cubicBezTo>
                    <a:pt x="0" y="2"/>
                    <a:pt x="0" y="1"/>
                    <a:pt x="0"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8" name="9Slide.vn 29">
              <a:extLst>
                <a:ext uri="{FF2B5EF4-FFF2-40B4-BE49-F238E27FC236}">
                  <a16:creationId xmlns:a16="http://schemas.microsoft.com/office/drawing/2014/main" xmlns="" id="{6C997B1B-8917-784E-9ADA-9D4783899748}"/>
                </a:ext>
              </a:extLst>
            </p:cNvPr>
            <p:cNvSpPr>
              <a:spLocks/>
            </p:cNvSpPr>
            <p:nvPr/>
          </p:nvSpPr>
          <p:spPr bwMode="auto">
            <a:xfrm>
              <a:off x="3879" y="2610"/>
              <a:ext cx="574" cy="268"/>
            </a:xfrm>
            <a:custGeom>
              <a:avLst/>
              <a:gdLst>
                <a:gd name="T0" fmla="*/ 74 w 184"/>
                <a:gd name="T1" fmla="*/ 0 h 86"/>
                <a:gd name="T2" fmla="*/ 34 w 184"/>
                <a:gd name="T3" fmla="*/ 26 h 86"/>
                <a:gd name="T4" fmla="*/ 27 w 184"/>
                <a:gd name="T5" fmla="*/ 25 h 86"/>
                <a:gd name="T6" fmla="*/ 0 w 184"/>
                <a:gd name="T7" fmla="*/ 45 h 86"/>
                <a:gd name="T8" fmla="*/ 2 w 184"/>
                <a:gd name="T9" fmla="*/ 46 h 86"/>
                <a:gd name="T10" fmla="*/ 24 w 184"/>
                <a:gd name="T11" fmla="*/ 40 h 86"/>
                <a:gd name="T12" fmla="*/ 41 w 184"/>
                <a:gd name="T13" fmla="*/ 47 h 86"/>
                <a:gd name="T14" fmla="*/ 69 w 184"/>
                <a:gd name="T15" fmla="*/ 35 h 86"/>
                <a:gd name="T16" fmla="*/ 83 w 184"/>
                <a:gd name="T17" fmla="*/ 38 h 86"/>
                <a:gd name="T18" fmla="*/ 106 w 184"/>
                <a:gd name="T19" fmla="*/ 66 h 86"/>
                <a:gd name="T20" fmla="*/ 148 w 184"/>
                <a:gd name="T21" fmla="*/ 86 h 86"/>
                <a:gd name="T22" fmla="*/ 160 w 184"/>
                <a:gd name="T23" fmla="*/ 84 h 86"/>
                <a:gd name="T24" fmla="*/ 184 w 184"/>
                <a:gd name="T25" fmla="*/ 80 h 86"/>
                <a:gd name="T26" fmla="*/ 154 w 184"/>
                <a:gd name="T27" fmla="*/ 57 h 86"/>
                <a:gd name="T28" fmla="*/ 141 w 184"/>
                <a:gd name="T29" fmla="*/ 60 h 86"/>
                <a:gd name="T30" fmla="*/ 118 w 184"/>
                <a:gd name="T31" fmla="*/ 44 h 86"/>
                <a:gd name="T32" fmla="*/ 118 w 184"/>
                <a:gd name="T33" fmla="*/ 41 h 86"/>
                <a:gd name="T34" fmla="*/ 74 w 184"/>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86">
                  <a:moveTo>
                    <a:pt x="74" y="0"/>
                  </a:moveTo>
                  <a:cubicBezTo>
                    <a:pt x="57" y="0"/>
                    <a:pt x="41" y="11"/>
                    <a:pt x="34" y="26"/>
                  </a:cubicBezTo>
                  <a:cubicBezTo>
                    <a:pt x="32" y="26"/>
                    <a:pt x="30" y="25"/>
                    <a:pt x="27" y="25"/>
                  </a:cubicBezTo>
                  <a:cubicBezTo>
                    <a:pt x="15" y="25"/>
                    <a:pt x="4" y="34"/>
                    <a:pt x="0" y="45"/>
                  </a:cubicBezTo>
                  <a:cubicBezTo>
                    <a:pt x="1" y="45"/>
                    <a:pt x="1" y="46"/>
                    <a:pt x="2" y="46"/>
                  </a:cubicBezTo>
                  <a:cubicBezTo>
                    <a:pt x="6" y="44"/>
                    <a:pt x="15" y="40"/>
                    <a:pt x="24" y="40"/>
                  </a:cubicBezTo>
                  <a:cubicBezTo>
                    <a:pt x="30" y="40"/>
                    <a:pt x="36" y="42"/>
                    <a:pt x="41" y="47"/>
                  </a:cubicBezTo>
                  <a:cubicBezTo>
                    <a:pt x="41" y="47"/>
                    <a:pt x="53" y="35"/>
                    <a:pt x="69" y="35"/>
                  </a:cubicBezTo>
                  <a:cubicBezTo>
                    <a:pt x="74" y="35"/>
                    <a:pt x="78" y="35"/>
                    <a:pt x="83" y="38"/>
                  </a:cubicBezTo>
                  <a:cubicBezTo>
                    <a:pt x="106" y="49"/>
                    <a:pt x="106" y="66"/>
                    <a:pt x="106" y="66"/>
                  </a:cubicBezTo>
                  <a:cubicBezTo>
                    <a:pt x="106" y="66"/>
                    <a:pt x="134" y="66"/>
                    <a:pt x="148" y="86"/>
                  </a:cubicBezTo>
                  <a:cubicBezTo>
                    <a:pt x="152" y="85"/>
                    <a:pt x="156" y="85"/>
                    <a:pt x="160" y="84"/>
                  </a:cubicBezTo>
                  <a:cubicBezTo>
                    <a:pt x="168" y="83"/>
                    <a:pt x="176" y="82"/>
                    <a:pt x="184" y="80"/>
                  </a:cubicBezTo>
                  <a:cubicBezTo>
                    <a:pt x="181" y="67"/>
                    <a:pt x="169" y="57"/>
                    <a:pt x="154" y="57"/>
                  </a:cubicBezTo>
                  <a:cubicBezTo>
                    <a:pt x="150" y="57"/>
                    <a:pt x="145" y="58"/>
                    <a:pt x="141" y="60"/>
                  </a:cubicBezTo>
                  <a:cubicBezTo>
                    <a:pt x="138" y="51"/>
                    <a:pt x="129" y="44"/>
                    <a:pt x="118" y="44"/>
                  </a:cubicBezTo>
                  <a:cubicBezTo>
                    <a:pt x="118" y="43"/>
                    <a:pt x="118" y="42"/>
                    <a:pt x="118" y="41"/>
                  </a:cubicBezTo>
                  <a:cubicBezTo>
                    <a:pt x="117" y="18"/>
                    <a:pt x="98" y="0"/>
                    <a:pt x="74"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9" name="9Slide.vn 30">
              <a:extLst>
                <a:ext uri="{FF2B5EF4-FFF2-40B4-BE49-F238E27FC236}">
                  <a16:creationId xmlns:a16="http://schemas.microsoft.com/office/drawing/2014/main" xmlns="" id="{35AA2B7E-069D-E042-BC80-3545AD9FD6E3}"/>
                </a:ext>
              </a:extLst>
            </p:cNvPr>
            <p:cNvSpPr>
              <a:spLocks/>
            </p:cNvSpPr>
            <p:nvPr/>
          </p:nvSpPr>
          <p:spPr bwMode="auto">
            <a:xfrm>
              <a:off x="3033" y="100"/>
              <a:ext cx="2741" cy="1554"/>
            </a:xfrm>
            <a:custGeom>
              <a:avLst/>
              <a:gdLst>
                <a:gd name="T0" fmla="*/ 878 w 878"/>
                <a:gd name="T1" fmla="*/ 328 h 498"/>
                <a:gd name="T2" fmla="*/ 794 w 878"/>
                <a:gd name="T3" fmla="*/ 243 h 498"/>
                <a:gd name="T4" fmla="*/ 792 w 878"/>
                <a:gd name="T5" fmla="*/ 243 h 498"/>
                <a:gd name="T6" fmla="*/ 794 w 878"/>
                <a:gd name="T7" fmla="*/ 230 h 498"/>
                <a:gd name="T8" fmla="*/ 709 w 878"/>
                <a:gd name="T9" fmla="*/ 146 h 498"/>
                <a:gd name="T10" fmla="*/ 698 w 878"/>
                <a:gd name="T11" fmla="*/ 146 h 498"/>
                <a:gd name="T12" fmla="*/ 612 w 878"/>
                <a:gd name="T13" fmla="*/ 86 h 498"/>
                <a:gd name="T14" fmla="*/ 568 w 878"/>
                <a:gd name="T15" fmla="*/ 88 h 498"/>
                <a:gd name="T16" fmla="*/ 469 w 878"/>
                <a:gd name="T17" fmla="*/ 8 h 498"/>
                <a:gd name="T18" fmla="*/ 342 w 878"/>
                <a:gd name="T19" fmla="*/ 68 h 498"/>
                <a:gd name="T20" fmla="*/ 279 w 878"/>
                <a:gd name="T21" fmla="*/ 50 h 498"/>
                <a:gd name="T22" fmla="*/ 161 w 878"/>
                <a:gd name="T23" fmla="*/ 166 h 498"/>
                <a:gd name="T24" fmla="*/ 80 w 878"/>
                <a:gd name="T25" fmla="*/ 247 h 498"/>
                <a:gd name="T26" fmla="*/ 0 w 878"/>
                <a:gd name="T27" fmla="*/ 340 h 498"/>
                <a:gd name="T28" fmla="*/ 95 w 878"/>
                <a:gd name="T29" fmla="*/ 435 h 498"/>
                <a:gd name="T30" fmla="*/ 145 w 878"/>
                <a:gd name="T31" fmla="*/ 420 h 498"/>
                <a:gd name="T32" fmla="*/ 197 w 878"/>
                <a:gd name="T33" fmla="*/ 455 h 498"/>
                <a:gd name="T34" fmla="*/ 229 w 878"/>
                <a:gd name="T35" fmla="*/ 445 h 498"/>
                <a:gd name="T36" fmla="*/ 296 w 878"/>
                <a:gd name="T37" fmla="*/ 484 h 498"/>
                <a:gd name="T38" fmla="*/ 357 w 878"/>
                <a:gd name="T39" fmla="*/ 454 h 498"/>
                <a:gd name="T40" fmla="*/ 433 w 878"/>
                <a:gd name="T41" fmla="*/ 493 h 498"/>
                <a:gd name="T42" fmla="*/ 530 w 878"/>
                <a:gd name="T43" fmla="*/ 469 h 498"/>
                <a:gd name="T44" fmla="*/ 558 w 878"/>
                <a:gd name="T45" fmla="*/ 479 h 498"/>
                <a:gd name="T46" fmla="*/ 613 w 878"/>
                <a:gd name="T47" fmla="*/ 466 h 498"/>
                <a:gd name="T48" fmla="*/ 639 w 878"/>
                <a:gd name="T49" fmla="*/ 472 h 498"/>
                <a:gd name="T50" fmla="*/ 713 w 878"/>
                <a:gd name="T51" fmla="*/ 461 h 498"/>
                <a:gd name="T52" fmla="*/ 757 w 878"/>
                <a:gd name="T53" fmla="*/ 473 h 498"/>
                <a:gd name="T54" fmla="*/ 841 w 878"/>
                <a:gd name="T55" fmla="*/ 398 h 498"/>
                <a:gd name="T56" fmla="*/ 878 w 878"/>
                <a:gd name="T57" fmla="*/ 3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8" h="498">
                  <a:moveTo>
                    <a:pt x="878" y="328"/>
                  </a:moveTo>
                  <a:cubicBezTo>
                    <a:pt x="878" y="281"/>
                    <a:pt x="840" y="243"/>
                    <a:pt x="794" y="243"/>
                  </a:cubicBezTo>
                  <a:cubicBezTo>
                    <a:pt x="793" y="243"/>
                    <a:pt x="793" y="243"/>
                    <a:pt x="792" y="243"/>
                  </a:cubicBezTo>
                  <a:cubicBezTo>
                    <a:pt x="793" y="239"/>
                    <a:pt x="794" y="235"/>
                    <a:pt x="794" y="230"/>
                  </a:cubicBezTo>
                  <a:cubicBezTo>
                    <a:pt x="794" y="183"/>
                    <a:pt x="756" y="146"/>
                    <a:pt x="709" y="146"/>
                  </a:cubicBezTo>
                  <a:cubicBezTo>
                    <a:pt x="705" y="146"/>
                    <a:pt x="702" y="146"/>
                    <a:pt x="698" y="146"/>
                  </a:cubicBezTo>
                  <a:cubicBezTo>
                    <a:pt x="681" y="115"/>
                    <a:pt x="650" y="92"/>
                    <a:pt x="612" y="86"/>
                  </a:cubicBezTo>
                  <a:cubicBezTo>
                    <a:pt x="597" y="84"/>
                    <a:pt x="582" y="85"/>
                    <a:pt x="568" y="88"/>
                  </a:cubicBezTo>
                  <a:cubicBezTo>
                    <a:pt x="553" y="46"/>
                    <a:pt x="516" y="15"/>
                    <a:pt x="469" y="8"/>
                  </a:cubicBezTo>
                  <a:cubicBezTo>
                    <a:pt x="417" y="0"/>
                    <a:pt x="367" y="25"/>
                    <a:pt x="342" y="68"/>
                  </a:cubicBezTo>
                  <a:cubicBezTo>
                    <a:pt x="324" y="57"/>
                    <a:pt x="302" y="50"/>
                    <a:pt x="279" y="50"/>
                  </a:cubicBezTo>
                  <a:cubicBezTo>
                    <a:pt x="215" y="50"/>
                    <a:pt x="163" y="102"/>
                    <a:pt x="161" y="166"/>
                  </a:cubicBezTo>
                  <a:cubicBezTo>
                    <a:pt x="117" y="167"/>
                    <a:pt x="82" y="203"/>
                    <a:pt x="80" y="247"/>
                  </a:cubicBezTo>
                  <a:cubicBezTo>
                    <a:pt x="35" y="254"/>
                    <a:pt x="0" y="293"/>
                    <a:pt x="0" y="340"/>
                  </a:cubicBezTo>
                  <a:cubicBezTo>
                    <a:pt x="0" y="392"/>
                    <a:pt x="43" y="435"/>
                    <a:pt x="95" y="435"/>
                  </a:cubicBezTo>
                  <a:cubicBezTo>
                    <a:pt x="113" y="435"/>
                    <a:pt x="131" y="429"/>
                    <a:pt x="145" y="420"/>
                  </a:cubicBezTo>
                  <a:cubicBezTo>
                    <a:pt x="153" y="441"/>
                    <a:pt x="173" y="455"/>
                    <a:pt x="197" y="455"/>
                  </a:cubicBezTo>
                  <a:cubicBezTo>
                    <a:pt x="209" y="455"/>
                    <a:pt x="220" y="452"/>
                    <a:pt x="229" y="445"/>
                  </a:cubicBezTo>
                  <a:cubicBezTo>
                    <a:pt x="242" y="468"/>
                    <a:pt x="267" y="484"/>
                    <a:pt x="296" y="484"/>
                  </a:cubicBezTo>
                  <a:cubicBezTo>
                    <a:pt x="321" y="484"/>
                    <a:pt x="343" y="472"/>
                    <a:pt x="357" y="454"/>
                  </a:cubicBezTo>
                  <a:cubicBezTo>
                    <a:pt x="377" y="474"/>
                    <a:pt x="403" y="488"/>
                    <a:pt x="433" y="493"/>
                  </a:cubicBezTo>
                  <a:cubicBezTo>
                    <a:pt x="468" y="498"/>
                    <a:pt x="503" y="489"/>
                    <a:pt x="530" y="469"/>
                  </a:cubicBezTo>
                  <a:cubicBezTo>
                    <a:pt x="538" y="474"/>
                    <a:pt x="548" y="478"/>
                    <a:pt x="558" y="479"/>
                  </a:cubicBezTo>
                  <a:cubicBezTo>
                    <a:pt x="578" y="482"/>
                    <a:pt x="598" y="477"/>
                    <a:pt x="613" y="466"/>
                  </a:cubicBezTo>
                  <a:cubicBezTo>
                    <a:pt x="621" y="469"/>
                    <a:pt x="630" y="471"/>
                    <a:pt x="639" y="472"/>
                  </a:cubicBezTo>
                  <a:cubicBezTo>
                    <a:pt x="665" y="476"/>
                    <a:pt x="691" y="472"/>
                    <a:pt x="713" y="461"/>
                  </a:cubicBezTo>
                  <a:cubicBezTo>
                    <a:pt x="726" y="469"/>
                    <a:pt x="741" y="473"/>
                    <a:pt x="757" y="473"/>
                  </a:cubicBezTo>
                  <a:cubicBezTo>
                    <a:pt x="800" y="473"/>
                    <a:pt x="836" y="440"/>
                    <a:pt x="841" y="398"/>
                  </a:cubicBezTo>
                  <a:cubicBezTo>
                    <a:pt x="863" y="383"/>
                    <a:pt x="878" y="357"/>
                    <a:pt x="878" y="32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0" name="9Slide.vn 31">
              <a:extLst>
                <a:ext uri="{FF2B5EF4-FFF2-40B4-BE49-F238E27FC236}">
                  <a16:creationId xmlns:a16="http://schemas.microsoft.com/office/drawing/2014/main" xmlns="" id="{70DCDFC8-62A9-604F-9DE2-4851537B5C29}"/>
                </a:ext>
              </a:extLst>
            </p:cNvPr>
            <p:cNvSpPr>
              <a:spLocks/>
            </p:cNvSpPr>
            <p:nvPr/>
          </p:nvSpPr>
          <p:spPr bwMode="auto">
            <a:xfrm>
              <a:off x="4722" y="23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1" name="9Slide.vn 32">
              <a:extLst>
                <a:ext uri="{FF2B5EF4-FFF2-40B4-BE49-F238E27FC236}">
                  <a16:creationId xmlns:a16="http://schemas.microsoft.com/office/drawing/2014/main" xmlns="" id="{B00FC95C-5346-1041-A456-4F0CA6E394F9}"/>
                </a:ext>
              </a:extLst>
            </p:cNvPr>
            <p:cNvSpPr>
              <a:spLocks/>
            </p:cNvSpPr>
            <p:nvPr/>
          </p:nvSpPr>
          <p:spPr bwMode="auto">
            <a:xfrm>
              <a:off x="4719" y="237"/>
              <a:ext cx="3"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1"/>
                  </a:cubicBezTo>
                  <a:cubicBezTo>
                    <a:pt x="1" y="1"/>
                    <a:pt x="1" y="1"/>
                    <a:pt x="1" y="0"/>
                  </a:cubicBezTo>
                  <a:cubicBezTo>
                    <a:pt x="1" y="0"/>
                    <a:pt x="0"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2" name="9Slide.vn 33">
              <a:extLst>
                <a:ext uri="{FF2B5EF4-FFF2-40B4-BE49-F238E27FC236}">
                  <a16:creationId xmlns:a16="http://schemas.microsoft.com/office/drawing/2014/main" xmlns="" id="{0BC6371B-9C2B-304E-B5FE-6213637926F8}"/>
                </a:ext>
              </a:extLst>
            </p:cNvPr>
            <p:cNvSpPr>
              <a:spLocks noEditPoints="1"/>
            </p:cNvSpPr>
            <p:nvPr/>
          </p:nvSpPr>
          <p:spPr bwMode="auto">
            <a:xfrm>
              <a:off x="3033" y="381"/>
              <a:ext cx="2741" cy="780"/>
            </a:xfrm>
            <a:custGeom>
              <a:avLst/>
              <a:gdLst>
                <a:gd name="T0" fmla="*/ 0 w 878"/>
                <a:gd name="T1" fmla="*/ 250 h 250"/>
                <a:gd name="T2" fmla="*/ 0 w 878"/>
                <a:gd name="T3" fmla="*/ 250 h 250"/>
                <a:gd name="T4" fmla="*/ 0 w 878"/>
                <a:gd name="T5" fmla="*/ 250 h 250"/>
                <a:gd name="T6" fmla="*/ 0 w 878"/>
                <a:gd name="T7" fmla="*/ 250 h 250"/>
                <a:gd name="T8" fmla="*/ 794 w 878"/>
                <a:gd name="T9" fmla="*/ 153 h 250"/>
                <a:gd name="T10" fmla="*/ 792 w 878"/>
                <a:gd name="T11" fmla="*/ 153 h 250"/>
                <a:gd name="T12" fmla="*/ 792 w 878"/>
                <a:gd name="T13" fmla="*/ 153 h 250"/>
                <a:gd name="T14" fmla="*/ 794 w 878"/>
                <a:gd name="T15" fmla="*/ 153 h 250"/>
                <a:gd name="T16" fmla="*/ 878 w 878"/>
                <a:gd name="T17" fmla="*/ 238 h 250"/>
                <a:gd name="T18" fmla="*/ 878 w 878"/>
                <a:gd name="T19" fmla="*/ 238 h 250"/>
                <a:gd name="T20" fmla="*/ 794 w 878"/>
                <a:gd name="T21" fmla="*/ 153 h 250"/>
                <a:gd name="T22" fmla="*/ 627 w 878"/>
                <a:gd name="T23" fmla="*/ 0 h 250"/>
                <a:gd name="T24" fmla="*/ 627 w 878"/>
                <a:gd name="T25" fmla="*/ 0 h 250"/>
                <a:gd name="T26" fmla="*/ 698 w 878"/>
                <a:gd name="T27" fmla="*/ 56 h 250"/>
                <a:gd name="T28" fmla="*/ 709 w 878"/>
                <a:gd name="T29" fmla="*/ 56 h 250"/>
                <a:gd name="T30" fmla="*/ 794 w 878"/>
                <a:gd name="T31" fmla="*/ 140 h 250"/>
                <a:gd name="T32" fmla="*/ 794 w 878"/>
                <a:gd name="T33" fmla="*/ 140 h 250"/>
                <a:gd name="T34" fmla="*/ 709 w 878"/>
                <a:gd name="T35" fmla="*/ 55 h 250"/>
                <a:gd name="T36" fmla="*/ 698 w 878"/>
                <a:gd name="T37" fmla="*/ 56 h 250"/>
                <a:gd name="T38" fmla="*/ 627 w 878"/>
                <a:gd name="T3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8" h="250">
                  <a:moveTo>
                    <a:pt x="0" y="250"/>
                  </a:moveTo>
                  <a:cubicBezTo>
                    <a:pt x="0" y="250"/>
                    <a:pt x="0" y="250"/>
                    <a:pt x="0" y="250"/>
                  </a:cubicBezTo>
                  <a:cubicBezTo>
                    <a:pt x="0" y="250"/>
                    <a:pt x="0" y="250"/>
                    <a:pt x="0" y="250"/>
                  </a:cubicBezTo>
                  <a:cubicBezTo>
                    <a:pt x="0" y="250"/>
                    <a:pt x="0" y="250"/>
                    <a:pt x="0" y="250"/>
                  </a:cubicBezTo>
                  <a:moveTo>
                    <a:pt x="794" y="153"/>
                  </a:moveTo>
                  <a:cubicBezTo>
                    <a:pt x="793" y="153"/>
                    <a:pt x="793" y="153"/>
                    <a:pt x="792" y="153"/>
                  </a:cubicBezTo>
                  <a:cubicBezTo>
                    <a:pt x="792" y="153"/>
                    <a:pt x="792" y="153"/>
                    <a:pt x="792" y="153"/>
                  </a:cubicBezTo>
                  <a:cubicBezTo>
                    <a:pt x="793" y="153"/>
                    <a:pt x="793" y="153"/>
                    <a:pt x="794" y="153"/>
                  </a:cubicBezTo>
                  <a:cubicBezTo>
                    <a:pt x="840" y="153"/>
                    <a:pt x="878" y="191"/>
                    <a:pt x="878" y="238"/>
                  </a:cubicBezTo>
                  <a:cubicBezTo>
                    <a:pt x="878" y="238"/>
                    <a:pt x="878" y="238"/>
                    <a:pt x="878" y="238"/>
                  </a:cubicBezTo>
                  <a:cubicBezTo>
                    <a:pt x="878" y="191"/>
                    <a:pt x="840" y="153"/>
                    <a:pt x="794" y="153"/>
                  </a:cubicBezTo>
                  <a:moveTo>
                    <a:pt x="627" y="0"/>
                  </a:moveTo>
                  <a:cubicBezTo>
                    <a:pt x="627" y="0"/>
                    <a:pt x="627" y="0"/>
                    <a:pt x="627" y="0"/>
                  </a:cubicBezTo>
                  <a:cubicBezTo>
                    <a:pt x="658" y="8"/>
                    <a:pt x="683" y="29"/>
                    <a:pt x="698" y="56"/>
                  </a:cubicBezTo>
                  <a:cubicBezTo>
                    <a:pt x="702" y="56"/>
                    <a:pt x="705" y="56"/>
                    <a:pt x="709" y="56"/>
                  </a:cubicBezTo>
                  <a:cubicBezTo>
                    <a:pt x="756" y="56"/>
                    <a:pt x="794" y="93"/>
                    <a:pt x="794" y="140"/>
                  </a:cubicBezTo>
                  <a:cubicBezTo>
                    <a:pt x="794" y="140"/>
                    <a:pt x="794" y="140"/>
                    <a:pt x="794" y="140"/>
                  </a:cubicBezTo>
                  <a:cubicBezTo>
                    <a:pt x="794" y="93"/>
                    <a:pt x="756" y="55"/>
                    <a:pt x="709" y="55"/>
                  </a:cubicBezTo>
                  <a:cubicBezTo>
                    <a:pt x="705" y="55"/>
                    <a:pt x="702" y="56"/>
                    <a:pt x="698" y="56"/>
                  </a:cubicBezTo>
                  <a:cubicBezTo>
                    <a:pt x="683" y="29"/>
                    <a:pt x="658" y="8"/>
                    <a:pt x="62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3" name="9Slide.vn 34">
              <a:extLst>
                <a:ext uri="{FF2B5EF4-FFF2-40B4-BE49-F238E27FC236}">
                  <a16:creationId xmlns:a16="http://schemas.microsoft.com/office/drawing/2014/main" xmlns="" id="{FB6DC2A9-BA68-5F47-81A6-930A79B7852D}"/>
                </a:ext>
              </a:extLst>
            </p:cNvPr>
            <p:cNvSpPr>
              <a:spLocks noEditPoints="1"/>
            </p:cNvSpPr>
            <p:nvPr/>
          </p:nvSpPr>
          <p:spPr bwMode="auto">
            <a:xfrm>
              <a:off x="3033" y="381"/>
              <a:ext cx="2741" cy="1239"/>
            </a:xfrm>
            <a:custGeom>
              <a:avLst/>
              <a:gdLst>
                <a:gd name="T0" fmla="*/ 0 w 878"/>
                <a:gd name="T1" fmla="*/ 248 h 397"/>
                <a:gd name="T2" fmla="*/ 0 w 878"/>
                <a:gd name="T3" fmla="*/ 250 h 397"/>
                <a:gd name="T4" fmla="*/ 0 w 878"/>
                <a:gd name="T5" fmla="*/ 250 h 397"/>
                <a:gd name="T6" fmla="*/ 95 w 878"/>
                <a:gd name="T7" fmla="*/ 345 h 397"/>
                <a:gd name="T8" fmla="*/ 114 w 878"/>
                <a:gd name="T9" fmla="*/ 342 h 397"/>
                <a:gd name="T10" fmla="*/ 161 w 878"/>
                <a:gd name="T11" fmla="*/ 307 h 397"/>
                <a:gd name="T12" fmla="*/ 169 w 878"/>
                <a:gd name="T13" fmla="*/ 307 h 397"/>
                <a:gd name="T14" fmla="*/ 197 w 878"/>
                <a:gd name="T15" fmla="*/ 323 h 397"/>
                <a:gd name="T16" fmla="*/ 241 w 878"/>
                <a:gd name="T17" fmla="*/ 310 h 397"/>
                <a:gd name="T18" fmla="*/ 253 w 878"/>
                <a:gd name="T19" fmla="*/ 311 h 397"/>
                <a:gd name="T20" fmla="*/ 275 w 878"/>
                <a:gd name="T21" fmla="*/ 318 h 397"/>
                <a:gd name="T22" fmla="*/ 294 w 878"/>
                <a:gd name="T23" fmla="*/ 303 h 397"/>
                <a:gd name="T24" fmla="*/ 276 w 878"/>
                <a:gd name="T25" fmla="*/ 302 h 397"/>
                <a:gd name="T26" fmla="*/ 200 w 878"/>
                <a:gd name="T27" fmla="*/ 263 h 397"/>
                <a:gd name="T28" fmla="*/ 139 w 878"/>
                <a:gd name="T29" fmla="*/ 293 h 397"/>
                <a:gd name="T30" fmla="*/ 72 w 878"/>
                <a:gd name="T31" fmla="*/ 254 h 397"/>
                <a:gd name="T32" fmla="*/ 40 w 878"/>
                <a:gd name="T33" fmla="*/ 264 h 397"/>
                <a:gd name="T34" fmla="*/ 0 w 878"/>
                <a:gd name="T35" fmla="*/ 248 h 397"/>
                <a:gd name="T36" fmla="*/ 627 w 878"/>
                <a:gd name="T37" fmla="*/ 0 h 397"/>
                <a:gd name="T38" fmla="*/ 636 w 878"/>
                <a:gd name="T39" fmla="*/ 39 h 397"/>
                <a:gd name="T40" fmla="*/ 635 w 878"/>
                <a:gd name="T41" fmla="*/ 52 h 397"/>
                <a:gd name="T42" fmla="*/ 636 w 878"/>
                <a:gd name="T43" fmla="*/ 52 h 397"/>
                <a:gd name="T44" fmla="*/ 721 w 878"/>
                <a:gd name="T45" fmla="*/ 137 h 397"/>
                <a:gd name="T46" fmla="*/ 600 w 878"/>
                <a:gd name="T47" fmla="*/ 282 h 397"/>
                <a:gd name="T48" fmla="*/ 556 w 878"/>
                <a:gd name="T49" fmla="*/ 270 h 397"/>
                <a:gd name="T50" fmla="*/ 501 w 878"/>
                <a:gd name="T51" fmla="*/ 283 h 397"/>
                <a:gd name="T52" fmla="*/ 482 w 878"/>
                <a:gd name="T53" fmla="*/ 281 h 397"/>
                <a:gd name="T54" fmla="*/ 456 w 878"/>
                <a:gd name="T55" fmla="*/ 274 h 397"/>
                <a:gd name="T56" fmla="*/ 412 w 878"/>
                <a:gd name="T57" fmla="*/ 289 h 397"/>
                <a:gd name="T58" fmla="*/ 401 w 878"/>
                <a:gd name="T59" fmla="*/ 288 h 397"/>
                <a:gd name="T60" fmla="*/ 373 w 878"/>
                <a:gd name="T61" fmla="*/ 278 h 397"/>
                <a:gd name="T62" fmla="*/ 323 w 878"/>
                <a:gd name="T63" fmla="*/ 301 h 397"/>
                <a:gd name="T64" fmla="*/ 362 w 878"/>
                <a:gd name="T65" fmla="*/ 348 h 397"/>
                <a:gd name="T66" fmla="*/ 361 w 878"/>
                <a:gd name="T67" fmla="*/ 356 h 397"/>
                <a:gd name="T68" fmla="*/ 359 w 878"/>
                <a:gd name="T69" fmla="*/ 365 h 397"/>
                <a:gd name="T70" fmla="*/ 398 w 878"/>
                <a:gd name="T71" fmla="*/ 393 h 397"/>
                <a:gd name="T72" fmla="*/ 410 w 878"/>
                <a:gd name="T73" fmla="*/ 397 h 397"/>
                <a:gd name="T74" fmla="*/ 456 w 878"/>
                <a:gd name="T75" fmla="*/ 375 h 397"/>
                <a:gd name="T76" fmla="*/ 462 w 878"/>
                <a:gd name="T77" fmla="*/ 375 h 397"/>
                <a:gd name="T78" fmla="*/ 513 w 878"/>
                <a:gd name="T79" fmla="*/ 329 h 397"/>
                <a:gd name="T80" fmla="*/ 519 w 878"/>
                <a:gd name="T81" fmla="*/ 330 h 397"/>
                <a:gd name="T82" fmla="*/ 547 w 878"/>
                <a:gd name="T83" fmla="*/ 342 h 397"/>
                <a:gd name="T84" fmla="*/ 599 w 878"/>
                <a:gd name="T85" fmla="*/ 321 h 397"/>
                <a:gd name="T86" fmla="*/ 607 w 878"/>
                <a:gd name="T87" fmla="*/ 321 h 397"/>
                <a:gd name="T88" fmla="*/ 648 w 878"/>
                <a:gd name="T89" fmla="*/ 339 h 397"/>
                <a:gd name="T90" fmla="*/ 677 w 878"/>
                <a:gd name="T91" fmla="*/ 327 h 397"/>
                <a:gd name="T92" fmla="*/ 682 w 878"/>
                <a:gd name="T93" fmla="*/ 327 h 397"/>
                <a:gd name="T94" fmla="*/ 682 w 878"/>
                <a:gd name="T95" fmla="*/ 327 h 397"/>
                <a:gd name="T96" fmla="*/ 719 w 878"/>
                <a:gd name="T97" fmla="*/ 367 h 397"/>
                <a:gd name="T98" fmla="*/ 736 w 878"/>
                <a:gd name="T99" fmla="*/ 364 h 397"/>
                <a:gd name="T100" fmla="*/ 740 w 878"/>
                <a:gd name="T101" fmla="*/ 364 h 397"/>
                <a:gd name="T102" fmla="*/ 770 w 878"/>
                <a:gd name="T103" fmla="*/ 382 h 397"/>
                <a:gd name="T104" fmla="*/ 841 w 878"/>
                <a:gd name="T105" fmla="*/ 308 h 397"/>
                <a:gd name="T106" fmla="*/ 878 w 878"/>
                <a:gd name="T107" fmla="*/ 238 h 397"/>
                <a:gd name="T108" fmla="*/ 794 w 878"/>
                <a:gd name="T109" fmla="*/ 153 h 397"/>
                <a:gd name="T110" fmla="*/ 792 w 878"/>
                <a:gd name="T111" fmla="*/ 153 h 397"/>
                <a:gd name="T112" fmla="*/ 792 w 878"/>
                <a:gd name="T113" fmla="*/ 153 h 397"/>
                <a:gd name="T114" fmla="*/ 792 w 878"/>
                <a:gd name="T115" fmla="*/ 153 h 397"/>
                <a:gd name="T116" fmla="*/ 794 w 878"/>
                <a:gd name="T117" fmla="*/ 140 h 397"/>
                <a:gd name="T118" fmla="*/ 709 w 878"/>
                <a:gd name="T119" fmla="*/ 56 h 397"/>
                <a:gd name="T120" fmla="*/ 698 w 878"/>
                <a:gd name="T121" fmla="*/ 56 h 397"/>
                <a:gd name="T122" fmla="*/ 627 w 878"/>
                <a:gd name="T12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397">
                  <a:moveTo>
                    <a:pt x="0" y="248"/>
                  </a:moveTo>
                  <a:cubicBezTo>
                    <a:pt x="0" y="248"/>
                    <a:pt x="0" y="249"/>
                    <a:pt x="0" y="250"/>
                  </a:cubicBezTo>
                  <a:cubicBezTo>
                    <a:pt x="0" y="250"/>
                    <a:pt x="0" y="250"/>
                    <a:pt x="0" y="250"/>
                  </a:cubicBezTo>
                  <a:cubicBezTo>
                    <a:pt x="0" y="302"/>
                    <a:pt x="43" y="345"/>
                    <a:pt x="95" y="345"/>
                  </a:cubicBezTo>
                  <a:cubicBezTo>
                    <a:pt x="101" y="345"/>
                    <a:pt x="108" y="344"/>
                    <a:pt x="114" y="342"/>
                  </a:cubicBezTo>
                  <a:cubicBezTo>
                    <a:pt x="120" y="321"/>
                    <a:pt x="139" y="307"/>
                    <a:pt x="161" y="307"/>
                  </a:cubicBezTo>
                  <a:cubicBezTo>
                    <a:pt x="164" y="307"/>
                    <a:pt x="166" y="307"/>
                    <a:pt x="169" y="307"/>
                  </a:cubicBezTo>
                  <a:cubicBezTo>
                    <a:pt x="180" y="309"/>
                    <a:pt x="190" y="315"/>
                    <a:pt x="197" y="323"/>
                  </a:cubicBezTo>
                  <a:cubicBezTo>
                    <a:pt x="210" y="315"/>
                    <a:pt x="225" y="310"/>
                    <a:pt x="241" y="310"/>
                  </a:cubicBezTo>
                  <a:cubicBezTo>
                    <a:pt x="245" y="310"/>
                    <a:pt x="249" y="310"/>
                    <a:pt x="253" y="311"/>
                  </a:cubicBezTo>
                  <a:cubicBezTo>
                    <a:pt x="261" y="312"/>
                    <a:pt x="268" y="314"/>
                    <a:pt x="275" y="318"/>
                  </a:cubicBezTo>
                  <a:cubicBezTo>
                    <a:pt x="280" y="311"/>
                    <a:pt x="287" y="306"/>
                    <a:pt x="294" y="303"/>
                  </a:cubicBezTo>
                  <a:cubicBezTo>
                    <a:pt x="288" y="303"/>
                    <a:pt x="282" y="303"/>
                    <a:pt x="276" y="302"/>
                  </a:cubicBezTo>
                  <a:cubicBezTo>
                    <a:pt x="246" y="297"/>
                    <a:pt x="220" y="283"/>
                    <a:pt x="200" y="263"/>
                  </a:cubicBezTo>
                  <a:cubicBezTo>
                    <a:pt x="186" y="281"/>
                    <a:pt x="164" y="293"/>
                    <a:pt x="139" y="293"/>
                  </a:cubicBezTo>
                  <a:cubicBezTo>
                    <a:pt x="110" y="293"/>
                    <a:pt x="85" y="277"/>
                    <a:pt x="72" y="254"/>
                  </a:cubicBezTo>
                  <a:cubicBezTo>
                    <a:pt x="63" y="261"/>
                    <a:pt x="52" y="264"/>
                    <a:pt x="40" y="264"/>
                  </a:cubicBezTo>
                  <a:cubicBezTo>
                    <a:pt x="24" y="264"/>
                    <a:pt x="10" y="258"/>
                    <a:pt x="0" y="248"/>
                  </a:cubicBezTo>
                  <a:moveTo>
                    <a:pt x="627" y="0"/>
                  </a:moveTo>
                  <a:cubicBezTo>
                    <a:pt x="633" y="11"/>
                    <a:pt x="636" y="25"/>
                    <a:pt x="636" y="39"/>
                  </a:cubicBezTo>
                  <a:cubicBezTo>
                    <a:pt x="636" y="44"/>
                    <a:pt x="636" y="48"/>
                    <a:pt x="635" y="52"/>
                  </a:cubicBezTo>
                  <a:cubicBezTo>
                    <a:pt x="636" y="52"/>
                    <a:pt x="636" y="52"/>
                    <a:pt x="636" y="52"/>
                  </a:cubicBezTo>
                  <a:cubicBezTo>
                    <a:pt x="683" y="52"/>
                    <a:pt x="721" y="90"/>
                    <a:pt x="721" y="137"/>
                  </a:cubicBezTo>
                  <a:cubicBezTo>
                    <a:pt x="721" y="166"/>
                    <a:pt x="722" y="260"/>
                    <a:pt x="600" y="282"/>
                  </a:cubicBezTo>
                  <a:cubicBezTo>
                    <a:pt x="584" y="282"/>
                    <a:pt x="569" y="278"/>
                    <a:pt x="556" y="270"/>
                  </a:cubicBezTo>
                  <a:cubicBezTo>
                    <a:pt x="539" y="278"/>
                    <a:pt x="520" y="283"/>
                    <a:pt x="501" y="283"/>
                  </a:cubicBezTo>
                  <a:cubicBezTo>
                    <a:pt x="494" y="283"/>
                    <a:pt x="488" y="282"/>
                    <a:pt x="482" y="281"/>
                  </a:cubicBezTo>
                  <a:cubicBezTo>
                    <a:pt x="473" y="280"/>
                    <a:pt x="464" y="278"/>
                    <a:pt x="456" y="274"/>
                  </a:cubicBezTo>
                  <a:cubicBezTo>
                    <a:pt x="443" y="284"/>
                    <a:pt x="428" y="289"/>
                    <a:pt x="412" y="289"/>
                  </a:cubicBezTo>
                  <a:cubicBezTo>
                    <a:pt x="408" y="289"/>
                    <a:pt x="404" y="289"/>
                    <a:pt x="401" y="288"/>
                  </a:cubicBezTo>
                  <a:cubicBezTo>
                    <a:pt x="390" y="287"/>
                    <a:pt x="381" y="283"/>
                    <a:pt x="373" y="278"/>
                  </a:cubicBezTo>
                  <a:cubicBezTo>
                    <a:pt x="358" y="289"/>
                    <a:pt x="341" y="297"/>
                    <a:pt x="323" y="301"/>
                  </a:cubicBezTo>
                  <a:cubicBezTo>
                    <a:pt x="346" y="305"/>
                    <a:pt x="362" y="325"/>
                    <a:pt x="362" y="348"/>
                  </a:cubicBezTo>
                  <a:cubicBezTo>
                    <a:pt x="362" y="351"/>
                    <a:pt x="362" y="354"/>
                    <a:pt x="361" y="356"/>
                  </a:cubicBezTo>
                  <a:cubicBezTo>
                    <a:pt x="361" y="359"/>
                    <a:pt x="360" y="362"/>
                    <a:pt x="359" y="365"/>
                  </a:cubicBezTo>
                  <a:cubicBezTo>
                    <a:pt x="375" y="370"/>
                    <a:pt x="389" y="380"/>
                    <a:pt x="398" y="393"/>
                  </a:cubicBezTo>
                  <a:cubicBezTo>
                    <a:pt x="402" y="394"/>
                    <a:pt x="406" y="396"/>
                    <a:pt x="410" y="397"/>
                  </a:cubicBezTo>
                  <a:cubicBezTo>
                    <a:pt x="421" y="384"/>
                    <a:pt x="438" y="375"/>
                    <a:pt x="456" y="375"/>
                  </a:cubicBezTo>
                  <a:cubicBezTo>
                    <a:pt x="458" y="375"/>
                    <a:pt x="460" y="375"/>
                    <a:pt x="462" y="375"/>
                  </a:cubicBezTo>
                  <a:cubicBezTo>
                    <a:pt x="465" y="349"/>
                    <a:pt x="487" y="329"/>
                    <a:pt x="513" y="329"/>
                  </a:cubicBezTo>
                  <a:cubicBezTo>
                    <a:pt x="515" y="329"/>
                    <a:pt x="517" y="329"/>
                    <a:pt x="519" y="330"/>
                  </a:cubicBezTo>
                  <a:cubicBezTo>
                    <a:pt x="530" y="331"/>
                    <a:pt x="540" y="335"/>
                    <a:pt x="547" y="342"/>
                  </a:cubicBezTo>
                  <a:cubicBezTo>
                    <a:pt x="561" y="329"/>
                    <a:pt x="579" y="321"/>
                    <a:pt x="599" y="321"/>
                  </a:cubicBezTo>
                  <a:cubicBezTo>
                    <a:pt x="602" y="321"/>
                    <a:pt x="604" y="321"/>
                    <a:pt x="607" y="321"/>
                  </a:cubicBezTo>
                  <a:cubicBezTo>
                    <a:pt x="623" y="323"/>
                    <a:pt x="637" y="329"/>
                    <a:pt x="648" y="339"/>
                  </a:cubicBezTo>
                  <a:cubicBezTo>
                    <a:pt x="656" y="332"/>
                    <a:pt x="666" y="327"/>
                    <a:pt x="677" y="327"/>
                  </a:cubicBezTo>
                  <a:cubicBezTo>
                    <a:pt x="679" y="327"/>
                    <a:pt x="680" y="327"/>
                    <a:pt x="682" y="327"/>
                  </a:cubicBezTo>
                  <a:cubicBezTo>
                    <a:pt x="682" y="327"/>
                    <a:pt x="682" y="327"/>
                    <a:pt x="682" y="327"/>
                  </a:cubicBezTo>
                  <a:cubicBezTo>
                    <a:pt x="703" y="330"/>
                    <a:pt x="718" y="347"/>
                    <a:pt x="719" y="367"/>
                  </a:cubicBezTo>
                  <a:cubicBezTo>
                    <a:pt x="724" y="365"/>
                    <a:pt x="730" y="364"/>
                    <a:pt x="736" y="364"/>
                  </a:cubicBezTo>
                  <a:cubicBezTo>
                    <a:pt x="737" y="364"/>
                    <a:pt x="739" y="364"/>
                    <a:pt x="740" y="364"/>
                  </a:cubicBezTo>
                  <a:cubicBezTo>
                    <a:pt x="753" y="365"/>
                    <a:pt x="764" y="372"/>
                    <a:pt x="770" y="382"/>
                  </a:cubicBezTo>
                  <a:cubicBezTo>
                    <a:pt x="808" y="376"/>
                    <a:pt x="837" y="346"/>
                    <a:pt x="841" y="308"/>
                  </a:cubicBezTo>
                  <a:cubicBezTo>
                    <a:pt x="863" y="293"/>
                    <a:pt x="878" y="267"/>
                    <a:pt x="878" y="238"/>
                  </a:cubicBezTo>
                  <a:cubicBezTo>
                    <a:pt x="878" y="191"/>
                    <a:pt x="840" y="153"/>
                    <a:pt x="794" y="153"/>
                  </a:cubicBezTo>
                  <a:cubicBezTo>
                    <a:pt x="793" y="153"/>
                    <a:pt x="793" y="153"/>
                    <a:pt x="792" y="153"/>
                  </a:cubicBezTo>
                  <a:cubicBezTo>
                    <a:pt x="792" y="153"/>
                    <a:pt x="792" y="153"/>
                    <a:pt x="792" y="153"/>
                  </a:cubicBezTo>
                  <a:cubicBezTo>
                    <a:pt x="792" y="153"/>
                    <a:pt x="792" y="153"/>
                    <a:pt x="792" y="153"/>
                  </a:cubicBezTo>
                  <a:cubicBezTo>
                    <a:pt x="793" y="149"/>
                    <a:pt x="794" y="145"/>
                    <a:pt x="794" y="140"/>
                  </a:cubicBezTo>
                  <a:cubicBezTo>
                    <a:pt x="794" y="93"/>
                    <a:pt x="756" y="56"/>
                    <a:pt x="709" y="56"/>
                  </a:cubicBezTo>
                  <a:cubicBezTo>
                    <a:pt x="705" y="56"/>
                    <a:pt x="702" y="56"/>
                    <a:pt x="698" y="56"/>
                  </a:cubicBezTo>
                  <a:cubicBezTo>
                    <a:pt x="683" y="29"/>
                    <a:pt x="658" y="8"/>
                    <a:pt x="62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4" name="9Slide.vn 35">
              <a:extLst>
                <a:ext uri="{FF2B5EF4-FFF2-40B4-BE49-F238E27FC236}">
                  <a16:creationId xmlns:a16="http://schemas.microsoft.com/office/drawing/2014/main" xmlns="" id="{111612B2-A5B9-104C-B295-48EC940429C5}"/>
                </a:ext>
              </a:extLst>
            </p:cNvPr>
            <p:cNvSpPr>
              <a:spLocks/>
            </p:cNvSpPr>
            <p:nvPr/>
          </p:nvSpPr>
          <p:spPr bwMode="auto">
            <a:xfrm>
              <a:off x="4266" y="1373"/>
              <a:ext cx="1339" cy="687"/>
            </a:xfrm>
            <a:custGeom>
              <a:avLst/>
              <a:gdLst>
                <a:gd name="T0" fmla="*/ 390 w 429"/>
                <a:gd name="T1" fmla="*/ 92 h 220"/>
                <a:gd name="T2" fmla="*/ 382 w 429"/>
                <a:gd name="T3" fmla="*/ 92 h 220"/>
                <a:gd name="T4" fmla="*/ 382 w 429"/>
                <a:gd name="T5" fmla="*/ 92 h 220"/>
                <a:gd name="T6" fmla="*/ 345 w 429"/>
                <a:gd name="T7" fmla="*/ 46 h 220"/>
                <a:gd name="T8" fmla="*/ 324 w 429"/>
                <a:gd name="T9" fmla="*/ 49 h 220"/>
                <a:gd name="T10" fmla="*/ 287 w 429"/>
                <a:gd name="T11" fmla="*/ 9 h 220"/>
                <a:gd name="T12" fmla="*/ 253 w 429"/>
                <a:gd name="T13" fmla="*/ 21 h 220"/>
                <a:gd name="T14" fmla="*/ 212 w 429"/>
                <a:gd name="T15" fmla="*/ 3 h 220"/>
                <a:gd name="T16" fmla="*/ 152 w 429"/>
                <a:gd name="T17" fmla="*/ 24 h 220"/>
                <a:gd name="T18" fmla="*/ 124 w 429"/>
                <a:gd name="T19" fmla="*/ 12 h 220"/>
                <a:gd name="T20" fmla="*/ 67 w 429"/>
                <a:gd name="T21" fmla="*/ 57 h 220"/>
                <a:gd name="T22" fmla="*/ 4 w 429"/>
                <a:gd name="T23" fmla="*/ 108 h 220"/>
                <a:gd name="T24" fmla="*/ 55 w 429"/>
                <a:gd name="T25" fmla="*/ 172 h 220"/>
                <a:gd name="T26" fmla="*/ 72 w 429"/>
                <a:gd name="T27" fmla="*/ 172 h 220"/>
                <a:gd name="T28" fmla="*/ 115 w 429"/>
                <a:gd name="T29" fmla="*/ 218 h 220"/>
                <a:gd name="T30" fmla="*/ 159 w 429"/>
                <a:gd name="T31" fmla="*/ 199 h 220"/>
                <a:gd name="T32" fmla="*/ 195 w 429"/>
                <a:gd name="T33" fmla="*/ 214 h 220"/>
                <a:gd name="T34" fmla="*/ 241 w 429"/>
                <a:gd name="T35" fmla="*/ 204 h 220"/>
                <a:gd name="T36" fmla="*/ 265 w 429"/>
                <a:gd name="T37" fmla="*/ 214 h 220"/>
                <a:gd name="T38" fmla="*/ 302 w 429"/>
                <a:gd name="T39" fmla="*/ 199 h 220"/>
                <a:gd name="T40" fmla="*/ 327 w 429"/>
                <a:gd name="T41" fmla="*/ 211 h 220"/>
                <a:gd name="T42" fmla="*/ 373 w 429"/>
                <a:gd name="T43" fmla="*/ 174 h 220"/>
                <a:gd name="T44" fmla="*/ 373 w 429"/>
                <a:gd name="T45" fmla="*/ 174 h 220"/>
                <a:gd name="T46" fmla="*/ 381 w 429"/>
                <a:gd name="T47" fmla="*/ 175 h 220"/>
                <a:gd name="T48" fmla="*/ 427 w 429"/>
                <a:gd name="T49" fmla="*/ 138 h 220"/>
                <a:gd name="T50" fmla="*/ 390 w 429"/>
                <a:gd name="T51" fmla="*/ 9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9" h="220">
                  <a:moveTo>
                    <a:pt x="390" y="92"/>
                  </a:moveTo>
                  <a:cubicBezTo>
                    <a:pt x="387" y="92"/>
                    <a:pt x="384" y="92"/>
                    <a:pt x="382" y="92"/>
                  </a:cubicBezTo>
                  <a:cubicBezTo>
                    <a:pt x="382" y="92"/>
                    <a:pt x="382" y="92"/>
                    <a:pt x="382" y="92"/>
                  </a:cubicBezTo>
                  <a:cubicBezTo>
                    <a:pt x="384" y="69"/>
                    <a:pt x="368" y="48"/>
                    <a:pt x="345" y="46"/>
                  </a:cubicBezTo>
                  <a:cubicBezTo>
                    <a:pt x="338" y="45"/>
                    <a:pt x="330" y="46"/>
                    <a:pt x="324" y="49"/>
                  </a:cubicBezTo>
                  <a:cubicBezTo>
                    <a:pt x="323" y="29"/>
                    <a:pt x="308" y="12"/>
                    <a:pt x="287" y="9"/>
                  </a:cubicBezTo>
                  <a:cubicBezTo>
                    <a:pt x="274" y="8"/>
                    <a:pt x="262" y="13"/>
                    <a:pt x="253" y="21"/>
                  </a:cubicBezTo>
                  <a:cubicBezTo>
                    <a:pt x="242" y="11"/>
                    <a:pt x="228" y="5"/>
                    <a:pt x="212" y="3"/>
                  </a:cubicBezTo>
                  <a:cubicBezTo>
                    <a:pt x="189" y="0"/>
                    <a:pt x="167" y="9"/>
                    <a:pt x="152" y="24"/>
                  </a:cubicBezTo>
                  <a:cubicBezTo>
                    <a:pt x="145" y="17"/>
                    <a:pt x="135" y="13"/>
                    <a:pt x="124" y="12"/>
                  </a:cubicBezTo>
                  <a:cubicBezTo>
                    <a:pt x="96" y="9"/>
                    <a:pt x="70" y="29"/>
                    <a:pt x="67" y="57"/>
                  </a:cubicBezTo>
                  <a:cubicBezTo>
                    <a:pt x="36" y="54"/>
                    <a:pt x="7" y="77"/>
                    <a:pt x="4" y="108"/>
                  </a:cubicBezTo>
                  <a:cubicBezTo>
                    <a:pt x="0" y="140"/>
                    <a:pt x="23" y="169"/>
                    <a:pt x="55" y="172"/>
                  </a:cubicBezTo>
                  <a:cubicBezTo>
                    <a:pt x="61" y="173"/>
                    <a:pt x="66" y="173"/>
                    <a:pt x="72" y="172"/>
                  </a:cubicBezTo>
                  <a:cubicBezTo>
                    <a:pt x="73" y="195"/>
                    <a:pt x="91" y="215"/>
                    <a:pt x="115" y="218"/>
                  </a:cubicBezTo>
                  <a:cubicBezTo>
                    <a:pt x="132" y="220"/>
                    <a:pt x="149" y="212"/>
                    <a:pt x="159" y="199"/>
                  </a:cubicBezTo>
                  <a:cubicBezTo>
                    <a:pt x="169" y="207"/>
                    <a:pt x="181" y="212"/>
                    <a:pt x="195" y="214"/>
                  </a:cubicBezTo>
                  <a:cubicBezTo>
                    <a:pt x="212" y="216"/>
                    <a:pt x="228" y="212"/>
                    <a:pt x="241" y="204"/>
                  </a:cubicBezTo>
                  <a:cubicBezTo>
                    <a:pt x="248" y="209"/>
                    <a:pt x="256" y="213"/>
                    <a:pt x="265" y="214"/>
                  </a:cubicBezTo>
                  <a:cubicBezTo>
                    <a:pt x="279" y="215"/>
                    <a:pt x="293" y="210"/>
                    <a:pt x="302" y="199"/>
                  </a:cubicBezTo>
                  <a:cubicBezTo>
                    <a:pt x="309" y="206"/>
                    <a:pt x="317" y="210"/>
                    <a:pt x="327" y="211"/>
                  </a:cubicBezTo>
                  <a:cubicBezTo>
                    <a:pt x="350" y="214"/>
                    <a:pt x="371" y="197"/>
                    <a:pt x="373" y="174"/>
                  </a:cubicBezTo>
                  <a:cubicBezTo>
                    <a:pt x="373" y="174"/>
                    <a:pt x="373" y="174"/>
                    <a:pt x="373" y="174"/>
                  </a:cubicBezTo>
                  <a:cubicBezTo>
                    <a:pt x="376" y="175"/>
                    <a:pt x="378" y="175"/>
                    <a:pt x="381" y="175"/>
                  </a:cubicBezTo>
                  <a:cubicBezTo>
                    <a:pt x="404" y="178"/>
                    <a:pt x="424" y="161"/>
                    <a:pt x="427" y="138"/>
                  </a:cubicBezTo>
                  <a:cubicBezTo>
                    <a:pt x="429" y="116"/>
                    <a:pt x="413" y="95"/>
                    <a:pt x="390" y="92"/>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5" name="9Slide.vn 36">
              <a:extLst>
                <a:ext uri="{FF2B5EF4-FFF2-40B4-BE49-F238E27FC236}">
                  <a16:creationId xmlns:a16="http://schemas.microsoft.com/office/drawing/2014/main" xmlns="" id="{5A9F6908-B54E-F84E-A2E3-3E5C8ED85094}"/>
                </a:ext>
              </a:extLst>
            </p:cNvPr>
            <p:cNvSpPr>
              <a:spLocks/>
            </p:cNvSpPr>
            <p:nvPr/>
          </p:nvSpPr>
          <p:spPr bwMode="auto">
            <a:xfrm>
              <a:off x="5162" y="1402"/>
              <a:ext cx="275" cy="171"/>
            </a:xfrm>
            <a:custGeom>
              <a:avLst/>
              <a:gdLst>
                <a:gd name="T0" fmla="*/ 0 w 88"/>
                <a:gd name="T1" fmla="*/ 0 h 55"/>
                <a:gd name="T2" fmla="*/ 0 w 88"/>
                <a:gd name="T3" fmla="*/ 0 h 55"/>
                <a:gd name="T4" fmla="*/ 37 w 88"/>
                <a:gd name="T5" fmla="*/ 40 h 55"/>
                <a:gd name="T6" fmla="*/ 54 w 88"/>
                <a:gd name="T7" fmla="*/ 37 h 55"/>
                <a:gd name="T8" fmla="*/ 58 w 88"/>
                <a:gd name="T9" fmla="*/ 37 h 55"/>
                <a:gd name="T10" fmla="*/ 88 w 88"/>
                <a:gd name="T11" fmla="*/ 55 h 55"/>
                <a:gd name="T12" fmla="*/ 88 w 88"/>
                <a:gd name="T13" fmla="*/ 55 h 55"/>
                <a:gd name="T14" fmla="*/ 58 w 88"/>
                <a:gd name="T15" fmla="*/ 37 h 55"/>
                <a:gd name="T16" fmla="*/ 54 w 88"/>
                <a:gd name="T17" fmla="*/ 37 h 55"/>
                <a:gd name="T18" fmla="*/ 37 w 88"/>
                <a:gd name="T19" fmla="*/ 40 h 55"/>
                <a:gd name="T20" fmla="*/ 0 w 88"/>
                <a:gd name="T21" fmla="*/ 0 h 55"/>
                <a:gd name="T22" fmla="*/ 0 w 88"/>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5">
                  <a:moveTo>
                    <a:pt x="0" y="0"/>
                  </a:moveTo>
                  <a:cubicBezTo>
                    <a:pt x="0" y="0"/>
                    <a:pt x="0" y="0"/>
                    <a:pt x="0" y="0"/>
                  </a:cubicBezTo>
                  <a:cubicBezTo>
                    <a:pt x="21" y="3"/>
                    <a:pt x="36" y="20"/>
                    <a:pt x="37" y="40"/>
                  </a:cubicBezTo>
                  <a:cubicBezTo>
                    <a:pt x="42" y="38"/>
                    <a:pt x="48" y="37"/>
                    <a:pt x="54" y="37"/>
                  </a:cubicBezTo>
                  <a:cubicBezTo>
                    <a:pt x="55" y="37"/>
                    <a:pt x="57" y="37"/>
                    <a:pt x="58" y="37"/>
                  </a:cubicBezTo>
                  <a:cubicBezTo>
                    <a:pt x="71" y="38"/>
                    <a:pt x="82" y="45"/>
                    <a:pt x="88" y="55"/>
                  </a:cubicBezTo>
                  <a:cubicBezTo>
                    <a:pt x="88" y="55"/>
                    <a:pt x="88" y="55"/>
                    <a:pt x="88" y="55"/>
                  </a:cubicBezTo>
                  <a:cubicBezTo>
                    <a:pt x="82" y="45"/>
                    <a:pt x="71" y="38"/>
                    <a:pt x="58" y="37"/>
                  </a:cubicBezTo>
                  <a:cubicBezTo>
                    <a:pt x="57" y="37"/>
                    <a:pt x="55" y="37"/>
                    <a:pt x="54" y="37"/>
                  </a:cubicBezTo>
                  <a:cubicBezTo>
                    <a:pt x="48" y="37"/>
                    <a:pt x="42" y="38"/>
                    <a:pt x="37" y="40"/>
                  </a:cubicBezTo>
                  <a:cubicBezTo>
                    <a:pt x="36" y="20"/>
                    <a:pt x="21" y="3"/>
                    <a:pt x="0" y="0"/>
                  </a:cubicBezTo>
                  <a:cubicBezTo>
                    <a:pt x="0" y="0"/>
                    <a:pt x="0" y="0"/>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6" name="9Slide.vn 37">
              <a:extLst>
                <a:ext uri="{FF2B5EF4-FFF2-40B4-BE49-F238E27FC236}">
                  <a16:creationId xmlns:a16="http://schemas.microsoft.com/office/drawing/2014/main" xmlns="" id="{019BA03E-F2CD-1443-952C-5D9741CA2389}"/>
                </a:ext>
              </a:extLst>
            </p:cNvPr>
            <p:cNvSpPr>
              <a:spLocks noEditPoints="1"/>
            </p:cNvSpPr>
            <p:nvPr/>
          </p:nvSpPr>
          <p:spPr bwMode="auto">
            <a:xfrm>
              <a:off x="4491" y="191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7" name="9Slide.vn 38">
              <a:extLst>
                <a:ext uri="{FF2B5EF4-FFF2-40B4-BE49-F238E27FC236}">
                  <a16:creationId xmlns:a16="http://schemas.microsoft.com/office/drawing/2014/main" xmlns="" id="{9379E1C6-994D-7F45-AFDD-30BFFBCE75D5}"/>
                </a:ext>
              </a:extLst>
            </p:cNvPr>
            <p:cNvSpPr>
              <a:spLocks/>
            </p:cNvSpPr>
            <p:nvPr/>
          </p:nvSpPr>
          <p:spPr bwMode="auto">
            <a:xfrm>
              <a:off x="4466" y="1402"/>
              <a:ext cx="1133" cy="652"/>
            </a:xfrm>
            <a:custGeom>
              <a:avLst/>
              <a:gdLst>
                <a:gd name="T0" fmla="*/ 218 w 363"/>
                <a:gd name="T1" fmla="*/ 0 h 209"/>
                <a:gd name="T2" fmla="*/ 207 w 363"/>
                <a:gd name="T3" fmla="*/ 2 h 209"/>
                <a:gd name="T4" fmla="*/ 234 w 363"/>
                <a:gd name="T5" fmla="*/ 45 h 209"/>
                <a:gd name="T6" fmla="*/ 234 w 363"/>
                <a:gd name="T7" fmla="*/ 46 h 209"/>
                <a:gd name="T8" fmla="*/ 238 w 363"/>
                <a:gd name="T9" fmla="*/ 46 h 209"/>
                <a:gd name="T10" fmla="*/ 242 w 363"/>
                <a:gd name="T11" fmla="*/ 46 h 209"/>
                <a:gd name="T12" fmla="*/ 279 w 363"/>
                <a:gd name="T13" fmla="*/ 92 h 209"/>
                <a:gd name="T14" fmla="*/ 238 w 363"/>
                <a:gd name="T15" fmla="*/ 129 h 209"/>
                <a:gd name="T16" fmla="*/ 233 w 363"/>
                <a:gd name="T17" fmla="*/ 129 h 209"/>
                <a:gd name="T18" fmla="*/ 226 w 363"/>
                <a:gd name="T19" fmla="*/ 127 h 209"/>
                <a:gd name="T20" fmla="*/ 226 w 363"/>
                <a:gd name="T21" fmla="*/ 128 h 209"/>
                <a:gd name="T22" fmla="*/ 184 w 363"/>
                <a:gd name="T23" fmla="*/ 165 h 209"/>
                <a:gd name="T24" fmla="*/ 180 w 363"/>
                <a:gd name="T25" fmla="*/ 165 h 209"/>
                <a:gd name="T26" fmla="*/ 155 w 363"/>
                <a:gd name="T27" fmla="*/ 153 h 209"/>
                <a:gd name="T28" fmla="*/ 122 w 363"/>
                <a:gd name="T29" fmla="*/ 168 h 209"/>
                <a:gd name="T30" fmla="*/ 117 w 363"/>
                <a:gd name="T31" fmla="*/ 167 h 209"/>
                <a:gd name="T32" fmla="*/ 94 w 363"/>
                <a:gd name="T33" fmla="*/ 157 h 209"/>
                <a:gd name="T34" fmla="*/ 56 w 363"/>
                <a:gd name="T35" fmla="*/ 168 h 209"/>
                <a:gd name="T36" fmla="*/ 48 w 363"/>
                <a:gd name="T37" fmla="*/ 168 h 209"/>
                <a:gd name="T38" fmla="*/ 11 w 363"/>
                <a:gd name="T39" fmla="*/ 153 h 209"/>
                <a:gd name="T40" fmla="*/ 0 w 363"/>
                <a:gd name="T41" fmla="*/ 164 h 209"/>
                <a:gd name="T42" fmla="*/ 8 w 363"/>
                <a:gd name="T43" fmla="*/ 163 h 209"/>
                <a:gd name="T44" fmla="*/ 8 w 363"/>
                <a:gd name="T45" fmla="*/ 163 h 209"/>
                <a:gd name="T46" fmla="*/ 8 w 363"/>
                <a:gd name="T47" fmla="*/ 163 h 209"/>
                <a:gd name="T48" fmla="*/ 8 w 363"/>
                <a:gd name="T49" fmla="*/ 163 h 209"/>
                <a:gd name="T50" fmla="*/ 8 w 363"/>
                <a:gd name="T51" fmla="*/ 163 h 209"/>
                <a:gd name="T52" fmla="*/ 51 w 363"/>
                <a:gd name="T53" fmla="*/ 209 h 209"/>
                <a:gd name="T54" fmla="*/ 56 w 363"/>
                <a:gd name="T55" fmla="*/ 209 h 209"/>
                <a:gd name="T56" fmla="*/ 95 w 363"/>
                <a:gd name="T57" fmla="*/ 190 h 209"/>
                <a:gd name="T58" fmla="*/ 131 w 363"/>
                <a:gd name="T59" fmla="*/ 205 h 209"/>
                <a:gd name="T60" fmla="*/ 139 w 363"/>
                <a:gd name="T61" fmla="*/ 205 h 209"/>
                <a:gd name="T62" fmla="*/ 177 w 363"/>
                <a:gd name="T63" fmla="*/ 195 h 209"/>
                <a:gd name="T64" fmla="*/ 201 w 363"/>
                <a:gd name="T65" fmla="*/ 205 h 209"/>
                <a:gd name="T66" fmla="*/ 205 w 363"/>
                <a:gd name="T67" fmla="*/ 205 h 209"/>
                <a:gd name="T68" fmla="*/ 238 w 363"/>
                <a:gd name="T69" fmla="*/ 190 h 209"/>
                <a:gd name="T70" fmla="*/ 263 w 363"/>
                <a:gd name="T71" fmla="*/ 202 h 209"/>
                <a:gd name="T72" fmla="*/ 268 w 363"/>
                <a:gd name="T73" fmla="*/ 203 h 209"/>
                <a:gd name="T74" fmla="*/ 309 w 363"/>
                <a:gd name="T75" fmla="*/ 165 h 209"/>
                <a:gd name="T76" fmla="*/ 309 w 363"/>
                <a:gd name="T77" fmla="*/ 165 h 209"/>
                <a:gd name="T78" fmla="*/ 317 w 363"/>
                <a:gd name="T79" fmla="*/ 166 h 209"/>
                <a:gd name="T80" fmla="*/ 321 w 363"/>
                <a:gd name="T81" fmla="*/ 167 h 209"/>
                <a:gd name="T82" fmla="*/ 363 w 363"/>
                <a:gd name="T83" fmla="*/ 129 h 209"/>
                <a:gd name="T84" fmla="*/ 363 w 363"/>
                <a:gd name="T85" fmla="*/ 125 h 209"/>
                <a:gd name="T86" fmla="*/ 326 w 363"/>
                <a:gd name="T87" fmla="*/ 83 h 209"/>
                <a:gd name="T88" fmla="*/ 321 w 363"/>
                <a:gd name="T89" fmla="*/ 83 h 209"/>
                <a:gd name="T90" fmla="*/ 318 w 363"/>
                <a:gd name="T91" fmla="*/ 83 h 209"/>
                <a:gd name="T92" fmla="*/ 318 w 363"/>
                <a:gd name="T93" fmla="*/ 83 h 209"/>
                <a:gd name="T94" fmla="*/ 318 w 363"/>
                <a:gd name="T95" fmla="*/ 83 h 209"/>
                <a:gd name="T96" fmla="*/ 318 w 363"/>
                <a:gd name="T97" fmla="*/ 83 h 209"/>
                <a:gd name="T98" fmla="*/ 318 w 363"/>
                <a:gd name="T99" fmla="*/ 78 h 209"/>
                <a:gd name="T100" fmla="*/ 311 w 363"/>
                <a:gd name="T101" fmla="*/ 55 h 209"/>
                <a:gd name="T102" fmla="*/ 281 w 363"/>
                <a:gd name="T103" fmla="*/ 37 h 209"/>
                <a:gd name="T104" fmla="*/ 277 w 363"/>
                <a:gd name="T105" fmla="*/ 37 h 209"/>
                <a:gd name="T106" fmla="*/ 260 w 363"/>
                <a:gd name="T107" fmla="*/ 40 h 209"/>
                <a:gd name="T108" fmla="*/ 223 w 363"/>
                <a:gd name="T109" fmla="*/ 0 h 209"/>
                <a:gd name="T110" fmla="*/ 223 w 363"/>
                <a:gd name="T111" fmla="*/ 0 h 209"/>
                <a:gd name="T112" fmla="*/ 218 w 363"/>
                <a:gd name="T11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209">
                  <a:moveTo>
                    <a:pt x="218" y="0"/>
                  </a:moveTo>
                  <a:cubicBezTo>
                    <a:pt x="215" y="0"/>
                    <a:pt x="211" y="1"/>
                    <a:pt x="207" y="2"/>
                  </a:cubicBezTo>
                  <a:cubicBezTo>
                    <a:pt x="225" y="8"/>
                    <a:pt x="236" y="26"/>
                    <a:pt x="234" y="45"/>
                  </a:cubicBezTo>
                  <a:cubicBezTo>
                    <a:pt x="234" y="45"/>
                    <a:pt x="234" y="46"/>
                    <a:pt x="234" y="46"/>
                  </a:cubicBezTo>
                  <a:cubicBezTo>
                    <a:pt x="235" y="46"/>
                    <a:pt x="237" y="46"/>
                    <a:pt x="238" y="46"/>
                  </a:cubicBezTo>
                  <a:cubicBezTo>
                    <a:pt x="239" y="46"/>
                    <a:pt x="241" y="46"/>
                    <a:pt x="242" y="46"/>
                  </a:cubicBezTo>
                  <a:cubicBezTo>
                    <a:pt x="265" y="49"/>
                    <a:pt x="282" y="69"/>
                    <a:pt x="279" y="92"/>
                  </a:cubicBezTo>
                  <a:cubicBezTo>
                    <a:pt x="277" y="113"/>
                    <a:pt x="259" y="129"/>
                    <a:pt x="238" y="129"/>
                  </a:cubicBezTo>
                  <a:cubicBezTo>
                    <a:pt x="236" y="129"/>
                    <a:pt x="235" y="129"/>
                    <a:pt x="233" y="129"/>
                  </a:cubicBezTo>
                  <a:cubicBezTo>
                    <a:pt x="231" y="129"/>
                    <a:pt x="228" y="128"/>
                    <a:pt x="226" y="127"/>
                  </a:cubicBezTo>
                  <a:cubicBezTo>
                    <a:pt x="226" y="128"/>
                    <a:pt x="226" y="128"/>
                    <a:pt x="226" y="128"/>
                  </a:cubicBezTo>
                  <a:cubicBezTo>
                    <a:pt x="223" y="149"/>
                    <a:pt x="205" y="165"/>
                    <a:pt x="184" y="165"/>
                  </a:cubicBezTo>
                  <a:cubicBezTo>
                    <a:pt x="183" y="165"/>
                    <a:pt x="181" y="165"/>
                    <a:pt x="180" y="165"/>
                  </a:cubicBezTo>
                  <a:cubicBezTo>
                    <a:pt x="170" y="164"/>
                    <a:pt x="161" y="160"/>
                    <a:pt x="155" y="153"/>
                  </a:cubicBezTo>
                  <a:cubicBezTo>
                    <a:pt x="146" y="162"/>
                    <a:pt x="135" y="168"/>
                    <a:pt x="122" y="168"/>
                  </a:cubicBezTo>
                  <a:cubicBezTo>
                    <a:pt x="120" y="168"/>
                    <a:pt x="119" y="168"/>
                    <a:pt x="117" y="167"/>
                  </a:cubicBezTo>
                  <a:cubicBezTo>
                    <a:pt x="108" y="166"/>
                    <a:pt x="100" y="163"/>
                    <a:pt x="94" y="157"/>
                  </a:cubicBezTo>
                  <a:cubicBezTo>
                    <a:pt x="82" y="164"/>
                    <a:pt x="69" y="168"/>
                    <a:pt x="56" y="168"/>
                  </a:cubicBezTo>
                  <a:cubicBezTo>
                    <a:pt x="53" y="168"/>
                    <a:pt x="50" y="168"/>
                    <a:pt x="48" y="168"/>
                  </a:cubicBezTo>
                  <a:cubicBezTo>
                    <a:pt x="34" y="166"/>
                    <a:pt x="21" y="161"/>
                    <a:pt x="11" y="153"/>
                  </a:cubicBezTo>
                  <a:cubicBezTo>
                    <a:pt x="8" y="157"/>
                    <a:pt x="4" y="161"/>
                    <a:pt x="0" y="164"/>
                  </a:cubicBezTo>
                  <a:cubicBezTo>
                    <a:pt x="2" y="163"/>
                    <a:pt x="5" y="163"/>
                    <a:pt x="8" y="163"/>
                  </a:cubicBezTo>
                  <a:cubicBezTo>
                    <a:pt x="8" y="163"/>
                    <a:pt x="8" y="163"/>
                    <a:pt x="8" y="163"/>
                  </a:cubicBezTo>
                  <a:cubicBezTo>
                    <a:pt x="8" y="163"/>
                    <a:pt x="8" y="163"/>
                    <a:pt x="8" y="163"/>
                  </a:cubicBezTo>
                  <a:cubicBezTo>
                    <a:pt x="8" y="163"/>
                    <a:pt x="8" y="163"/>
                    <a:pt x="8" y="163"/>
                  </a:cubicBezTo>
                  <a:cubicBezTo>
                    <a:pt x="8" y="163"/>
                    <a:pt x="8" y="163"/>
                    <a:pt x="8" y="163"/>
                  </a:cubicBezTo>
                  <a:cubicBezTo>
                    <a:pt x="9" y="186"/>
                    <a:pt x="27" y="206"/>
                    <a:pt x="51" y="209"/>
                  </a:cubicBezTo>
                  <a:cubicBezTo>
                    <a:pt x="53" y="209"/>
                    <a:pt x="55" y="209"/>
                    <a:pt x="56" y="209"/>
                  </a:cubicBezTo>
                  <a:cubicBezTo>
                    <a:pt x="72" y="209"/>
                    <a:pt x="86" y="202"/>
                    <a:pt x="95" y="190"/>
                  </a:cubicBezTo>
                  <a:cubicBezTo>
                    <a:pt x="105" y="198"/>
                    <a:pt x="117" y="203"/>
                    <a:pt x="131" y="205"/>
                  </a:cubicBezTo>
                  <a:cubicBezTo>
                    <a:pt x="134" y="205"/>
                    <a:pt x="137" y="205"/>
                    <a:pt x="139" y="205"/>
                  </a:cubicBezTo>
                  <a:cubicBezTo>
                    <a:pt x="153" y="205"/>
                    <a:pt x="166" y="202"/>
                    <a:pt x="177" y="195"/>
                  </a:cubicBezTo>
                  <a:cubicBezTo>
                    <a:pt x="184" y="200"/>
                    <a:pt x="192" y="204"/>
                    <a:pt x="201" y="205"/>
                  </a:cubicBezTo>
                  <a:cubicBezTo>
                    <a:pt x="202" y="205"/>
                    <a:pt x="204" y="205"/>
                    <a:pt x="205" y="205"/>
                  </a:cubicBezTo>
                  <a:cubicBezTo>
                    <a:pt x="218" y="205"/>
                    <a:pt x="230" y="199"/>
                    <a:pt x="238" y="190"/>
                  </a:cubicBezTo>
                  <a:cubicBezTo>
                    <a:pt x="245" y="197"/>
                    <a:pt x="253" y="201"/>
                    <a:pt x="263" y="202"/>
                  </a:cubicBezTo>
                  <a:cubicBezTo>
                    <a:pt x="265" y="203"/>
                    <a:pt x="266" y="203"/>
                    <a:pt x="268" y="203"/>
                  </a:cubicBezTo>
                  <a:cubicBezTo>
                    <a:pt x="289" y="203"/>
                    <a:pt x="307" y="187"/>
                    <a:pt x="309" y="165"/>
                  </a:cubicBezTo>
                  <a:cubicBezTo>
                    <a:pt x="309" y="165"/>
                    <a:pt x="309" y="165"/>
                    <a:pt x="309" y="165"/>
                  </a:cubicBezTo>
                  <a:cubicBezTo>
                    <a:pt x="312" y="166"/>
                    <a:pt x="314" y="166"/>
                    <a:pt x="317" y="166"/>
                  </a:cubicBezTo>
                  <a:cubicBezTo>
                    <a:pt x="318" y="167"/>
                    <a:pt x="320" y="167"/>
                    <a:pt x="321" y="167"/>
                  </a:cubicBezTo>
                  <a:cubicBezTo>
                    <a:pt x="342" y="167"/>
                    <a:pt x="360" y="151"/>
                    <a:pt x="363" y="129"/>
                  </a:cubicBezTo>
                  <a:cubicBezTo>
                    <a:pt x="363" y="128"/>
                    <a:pt x="363" y="126"/>
                    <a:pt x="363" y="125"/>
                  </a:cubicBezTo>
                  <a:cubicBezTo>
                    <a:pt x="363" y="104"/>
                    <a:pt x="347" y="86"/>
                    <a:pt x="326" y="83"/>
                  </a:cubicBezTo>
                  <a:cubicBezTo>
                    <a:pt x="324" y="83"/>
                    <a:pt x="323" y="83"/>
                    <a:pt x="321" y="83"/>
                  </a:cubicBezTo>
                  <a:cubicBezTo>
                    <a:pt x="320" y="83"/>
                    <a:pt x="319" y="83"/>
                    <a:pt x="318" y="83"/>
                  </a:cubicBezTo>
                  <a:cubicBezTo>
                    <a:pt x="318" y="83"/>
                    <a:pt x="318" y="83"/>
                    <a:pt x="318" y="83"/>
                  </a:cubicBezTo>
                  <a:cubicBezTo>
                    <a:pt x="318" y="83"/>
                    <a:pt x="318" y="83"/>
                    <a:pt x="318" y="83"/>
                  </a:cubicBezTo>
                  <a:cubicBezTo>
                    <a:pt x="318" y="83"/>
                    <a:pt x="318" y="83"/>
                    <a:pt x="318" y="83"/>
                  </a:cubicBezTo>
                  <a:cubicBezTo>
                    <a:pt x="318" y="81"/>
                    <a:pt x="318" y="79"/>
                    <a:pt x="318" y="78"/>
                  </a:cubicBezTo>
                  <a:cubicBezTo>
                    <a:pt x="318" y="70"/>
                    <a:pt x="316" y="62"/>
                    <a:pt x="311" y="55"/>
                  </a:cubicBezTo>
                  <a:cubicBezTo>
                    <a:pt x="305" y="45"/>
                    <a:pt x="294" y="38"/>
                    <a:pt x="281" y="37"/>
                  </a:cubicBezTo>
                  <a:cubicBezTo>
                    <a:pt x="280" y="37"/>
                    <a:pt x="278" y="37"/>
                    <a:pt x="277" y="37"/>
                  </a:cubicBezTo>
                  <a:cubicBezTo>
                    <a:pt x="271" y="37"/>
                    <a:pt x="265" y="38"/>
                    <a:pt x="260" y="40"/>
                  </a:cubicBezTo>
                  <a:cubicBezTo>
                    <a:pt x="259" y="20"/>
                    <a:pt x="244" y="3"/>
                    <a:pt x="223" y="0"/>
                  </a:cubicBezTo>
                  <a:cubicBezTo>
                    <a:pt x="223" y="0"/>
                    <a:pt x="223" y="0"/>
                    <a:pt x="223" y="0"/>
                  </a:cubicBezTo>
                  <a:cubicBezTo>
                    <a:pt x="221" y="0"/>
                    <a:pt x="220" y="0"/>
                    <a:pt x="218"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8" name="9Slide.vn 39">
              <a:extLst>
                <a:ext uri="{FF2B5EF4-FFF2-40B4-BE49-F238E27FC236}">
                  <a16:creationId xmlns:a16="http://schemas.microsoft.com/office/drawing/2014/main" xmlns="" id="{ADF0437B-2113-1045-AE34-1065CF433940}"/>
                </a:ext>
              </a:extLst>
            </p:cNvPr>
            <p:cNvSpPr>
              <a:spLocks/>
            </p:cNvSpPr>
            <p:nvPr/>
          </p:nvSpPr>
          <p:spPr bwMode="auto">
            <a:xfrm>
              <a:off x="3108" y="1308"/>
              <a:ext cx="1233" cy="799"/>
            </a:xfrm>
            <a:custGeom>
              <a:avLst/>
              <a:gdLst>
                <a:gd name="T0" fmla="*/ 335 w 395"/>
                <a:gd name="T1" fmla="*/ 68 h 256"/>
                <a:gd name="T2" fmla="*/ 337 w 395"/>
                <a:gd name="T3" fmla="*/ 59 h 256"/>
                <a:gd name="T4" fmla="*/ 297 w 395"/>
                <a:gd name="T5" fmla="*/ 3 h 256"/>
                <a:gd name="T6" fmla="*/ 251 w 395"/>
                <a:gd name="T7" fmla="*/ 21 h 256"/>
                <a:gd name="T8" fmla="*/ 229 w 395"/>
                <a:gd name="T9" fmla="*/ 14 h 256"/>
                <a:gd name="T10" fmla="*/ 173 w 395"/>
                <a:gd name="T11" fmla="*/ 26 h 256"/>
                <a:gd name="T12" fmla="*/ 145 w 395"/>
                <a:gd name="T13" fmla="*/ 10 h 256"/>
                <a:gd name="T14" fmla="*/ 89 w 395"/>
                <a:gd name="T15" fmla="*/ 51 h 256"/>
                <a:gd name="T16" fmla="*/ 88 w 395"/>
                <a:gd name="T17" fmla="*/ 58 h 256"/>
                <a:gd name="T18" fmla="*/ 7 w 395"/>
                <a:gd name="T19" fmla="*/ 124 h 256"/>
                <a:gd name="T20" fmla="*/ 73 w 395"/>
                <a:gd name="T21" fmla="*/ 217 h 256"/>
                <a:gd name="T22" fmla="*/ 104 w 395"/>
                <a:gd name="T23" fmla="*/ 215 h 256"/>
                <a:gd name="T24" fmla="*/ 139 w 395"/>
                <a:gd name="T25" fmla="*/ 240 h 256"/>
                <a:gd name="T26" fmla="*/ 166 w 395"/>
                <a:gd name="T27" fmla="*/ 237 h 256"/>
                <a:gd name="T28" fmla="*/ 201 w 395"/>
                <a:gd name="T29" fmla="*/ 251 h 256"/>
                <a:gd name="T30" fmla="*/ 282 w 395"/>
                <a:gd name="T31" fmla="*/ 216 h 256"/>
                <a:gd name="T32" fmla="*/ 300 w 395"/>
                <a:gd name="T33" fmla="*/ 221 h 256"/>
                <a:gd name="T34" fmla="*/ 389 w 395"/>
                <a:gd name="T35" fmla="*/ 154 h 256"/>
                <a:gd name="T36" fmla="*/ 335 w 395"/>
                <a:gd name="T37" fmla="*/ 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256">
                  <a:moveTo>
                    <a:pt x="335" y="68"/>
                  </a:moveTo>
                  <a:cubicBezTo>
                    <a:pt x="336" y="65"/>
                    <a:pt x="337" y="62"/>
                    <a:pt x="337" y="59"/>
                  </a:cubicBezTo>
                  <a:cubicBezTo>
                    <a:pt x="342" y="33"/>
                    <a:pt x="324" y="8"/>
                    <a:pt x="297" y="3"/>
                  </a:cubicBezTo>
                  <a:cubicBezTo>
                    <a:pt x="279" y="0"/>
                    <a:pt x="262" y="7"/>
                    <a:pt x="251" y="21"/>
                  </a:cubicBezTo>
                  <a:cubicBezTo>
                    <a:pt x="244" y="17"/>
                    <a:pt x="237" y="15"/>
                    <a:pt x="229" y="14"/>
                  </a:cubicBezTo>
                  <a:cubicBezTo>
                    <a:pt x="209" y="11"/>
                    <a:pt x="189" y="16"/>
                    <a:pt x="173" y="26"/>
                  </a:cubicBezTo>
                  <a:cubicBezTo>
                    <a:pt x="166" y="18"/>
                    <a:pt x="156" y="12"/>
                    <a:pt x="145" y="10"/>
                  </a:cubicBezTo>
                  <a:cubicBezTo>
                    <a:pt x="119" y="6"/>
                    <a:pt x="93" y="24"/>
                    <a:pt x="89" y="51"/>
                  </a:cubicBezTo>
                  <a:cubicBezTo>
                    <a:pt x="89" y="53"/>
                    <a:pt x="88" y="55"/>
                    <a:pt x="88" y="58"/>
                  </a:cubicBezTo>
                  <a:cubicBezTo>
                    <a:pt x="49" y="56"/>
                    <a:pt x="13" y="84"/>
                    <a:pt x="7" y="124"/>
                  </a:cubicBezTo>
                  <a:cubicBezTo>
                    <a:pt x="0" y="168"/>
                    <a:pt x="29" y="209"/>
                    <a:pt x="73" y="217"/>
                  </a:cubicBezTo>
                  <a:cubicBezTo>
                    <a:pt x="83" y="218"/>
                    <a:pt x="94" y="218"/>
                    <a:pt x="104" y="215"/>
                  </a:cubicBezTo>
                  <a:cubicBezTo>
                    <a:pt x="111" y="228"/>
                    <a:pt x="123" y="237"/>
                    <a:pt x="139" y="240"/>
                  </a:cubicBezTo>
                  <a:cubicBezTo>
                    <a:pt x="148" y="242"/>
                    <a:pt x="158" y="240"/>
                    <a:pt x="166" y="237"/>
                  </a:cubicBezTo>
                  <a:cubicBezTo>
                    <a:pt x="176" y="244"/>
                    <a:pt x="188" y="249"/>
                    <a:pt x="201" y="251"/>
                  </a:cubicBezTo>
                  <a:cubicBezTo>
                    <a:pt x="234" y="256"/>
                    <a:pt x="264" y="241"/>
                    <a:pt x="282" y="216"/>
                  </a:cubicBezTo>
                  <a:cubicBezTo>
                    <a:pt x="288" y="218"/>
                    <a:pt x="294" y="220"/>
                    <a:pt x="300" y="221"/>
                  </a:cubicBezTo>
                  <a:cubicBezTo>
                    <a:pt x="343" y="227"/>
                    <a:pt x="383" y="197"/>
                    <a:pt x="389" y="154"/>
                  </a:cubicBezTo>
                  <a:cubicBezTo>
                    <a:pt x="395" y="116"/>
                    <a:pt x="371" y="79"/>
                    <a:pt x="335" y="6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9" name="9Slide.vn 40">
              <a:extLst>
                <a:ext uri="{FF2B5EF4-FFF2-40B4-BE49-F238E27FC236}">
                  <a16:creationId xmlns:a16="http://schemas.microsoft.com/office/drawing/2014/main" xmlns="" id="{BFC168C4-162B-4D4D-9B8B-8C73101A31EF}"/>
                </a:ext>
              </a:extLst>
            </p:cNvPr>
            <p:cNvSpPr>
              <a:spLocks/>
            </p:cNvSpPr>
            <p:nvPr/>
          </p:nvSpPr>
          <p:spPr bwMode="auto">
            <a:xfrm>
              <a:off x="4020" y="1317"/>
              <a:ext cx="21" cy="3"/>
            </a:xfrm>
            <a:custGeom>
              <a:avLst/>
              <a:gdLst>
                <a:gd name="T0" fmla="*/ 0 w 7"/>
                <a:gd name="T1" fmla="*/ 0 h 1"/>
                <a:gd name="T2" fmla="*/ 5 w 7"/>
                <a:gd name="T3" fmla="*/ 0 h 1"/>
                <a:gd name="T4" fmla="*/ 7 w 7"/>
                <a:gd name="T5" fmla="*/ 1 h 1"/>
                <a:gd name="T6" fmla="*/ 7 w 7"/>
                <a:gd name="T7" fmla="*/ 1 h 1"/>
                <a:gd name="T8" fmla="*/ 5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3" y="0"/>
                    <a:pt x="5" y="0"/>
                  </a:cubicBezTo>
                  <a:cubicBezTo>
                    <a:pt x="6" y="0"/>
                    <a:pt x="6" y="0"/>
                    <a:pt x="7" y="1"/>
                  </a:cubicBezTo>
                  <a:cubicBezTo>
                    <a:pt x="7" y="1"/>
                    <a:pt x="7" y="1"/>
                    <a:pt x="7" y="1"/>
                  </a:cubicBezTo>
                  <a:cubicBezTo>
                    <a:pt x="6" y="0"/>
                    <a:pt x="6" y="0"/>
                    <a:pt x="5" y="0"/>
                  </a:cubicBezTo>
                  <a:cubicBezTo>
                    <a:pt x="3" y="0"/>
                    <a:pt x="1"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0" name="9Slide.vn 41">
              <a:extLst>
                <a:ext uri="{FF2B5EF4-FFF2-40B4-BE49-F238E27FC236}">
                  <a16:creationId xmlns:a16="http://schemas.microsoft.com/office/drawing/2014/main" xmlns="" id="{9324CA37-F480-2841-8675-319F2F468D7E}"/>
                </a:ext>
              </a:extLst>
            </p:cNvPr>
            <p:cNvSpPr>
              <a:spLocks/>
            </p:cNvSpPr>
            <p:nvPr/>
          </p:nvSpPr>
          <p:spPr bwMode="auto">
            <a:xfrm>
              <a:off x="4041" y="1320"/>
              <a:ext cx="122" cy="147"/>
            </a:xfrm>
            <a:custGeom>
              <a:avLst/>
              <a:gdLst>
                <a:gd name="T0" fmla="*/ 0 w 39"/>
                <a:gd name="T1" fmla="*/ 0 h 47"/>
                <a:gd name="T2" fmla="*/ 0 w 39"/>
                <a:gd name="T3" fmla="*/ 0 h 47"/>
                <a:gd name="T4" fmla="*/ 39 w 39"/>
                <a:gd name="T5" fmla="*/ 47 h 47"/>
                <a:gd name="T6" fmla="*/ 0 w 39"/>
                <a:gd name="T7" fmla="*/ 0 h 47"/>
              </a:gdLst>
              <a:ahLst/>
              <a:cxnLst>
                <a:cxn ang="0">
                  <a:pos x="T0" y="T1"/>
                </a:cxn>
                <a:cxn ang="0">
                  <a:pos x="T2" y="T3"/>
                </a:cxn>
                <a:cxn ang="0">
                  <a:pos x="T4" y="T5"/>
                </a:cxn>
                <a:cxn ang="0">
                  <a:pos x="T6" y="T7"/>
                </a:cxn>
              </a:cxnLst>
              <a:rect l="0" t="0" r="r" b="b"/>
              <a:pathLst>
                <a:path w="39" h="47">
                  <a:moveTo>
                    <a:pt x="0" y="0"/>
                  </a:moveTo>
                  <a:cubicBezTo>
                    <a:pt x="0" y="0"/>
                    <a:pt x="0" y="0"/>
                    <a:pt x="0" y="0"/>
                  </a:cubicBezTo>
                  <a:cubicBezTo>
                    <a:pt x="23" y="4"/>
                    <a:pt x="39" y="24"/>
                    <a:pt x="39" y="47"/>
                  </a:cubicBezTo>
                  <a:cubicBezTo>
                    <a:pt x="39" y="24"/>
                    <a:pt x="23" y="4"/>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1" name="9Slide.vn 42">
              <a:extLst>
                <a:ext uri="{FF2B5EF4-FFF2-40B4-BE49-F238E27FC236}">
                  <a16:creationId xmlns:a16="http://schemas.microsoft.com/office/drawing/2014/main" xmlns="" id="{E1944E92-9FE5-DF4A-922F-B2E135CE91AC}"/>
                </a:ext>
              </a:extLst>
            </p:cNvPr>
            <p:cNvSpPr>
              <a:spLocks/>
            </p:cNvSpPr>
            <p:nvPr/>
          </p:nvSpPr>
          <p:spPr bwMode="auto">
            <a:xfrm>
              <a:off x="4275" y="1608"/>
              <a:ext cx="25" cy="34"/>
            </a:xfrm>
            <a:custGeom>
              <a:avLst/>
              <a:gdLst>
                <a:gd name="T0" fmla="*/ 0 w 8"/>
                <a:gd name="T1" fmla="*/ 0 h 11"/>
                <a:gd name="T2" fmla="*/ 8 w 8"/>
                <a:gd name="T3" fmla="*/ 11 h 11"/>
                <a:gd name="T4" fmla="*/ 8 w 8"/>
                <a:gd name="T5" fmla="*/ 11 h 11"/>
                <a:gd name="T6" fmla="*/ 0 w 8"/>
                <a:gd name="T7" fmla="*/ 0 h 11"/>
                <a:gd name="T8" fmla="*/ 0 w 8"/>
                <a:gd name="T9" fmla="*/ 0 h 11"/>
              </a:gdLst>
              <a:ahLst/>
              <a:cxnLst>
                <a:cxn ang="0">
                  <a:pos x="T0" y="T1"/>
                </a:cxn>
                <a:cxn ang="0">
                  <a:pos x="T2" y="T3"/>
                </a:cxn>
                <a:cxn ang="0">
                  <a:pos x="T4" y="T5"/>
                </a:cxn>
                <a:cxn ang="0">
                  <a:pos x="T6" y="T7"/>
                </a:cxn>
                <a:cxn ang="0">
                  <a:pos x="T8" y="T9"/>
                </a:cxn>
              </a:cxnLst>
              <a:rect l="0" t="0" r="r" b="b"/>
              <a:pathLst>
                <a:path w="8" h="11">
                  <a:moveTo>
                    <a:pt x="0" y="0"/>
                  </a:moveTo>
                  <a:cubicBezTo>
                    <a:pt x="3" y="3"/>
                    <a:pt x="5" y="7"/>
                    <a:pt x="8" y="11"/>
                  </a:cubicBezTo>
                  <a:cubicBezTo>
                    <a:pt x="8" y="11"/>
                    <a:pt x="8" y="11"/>
                    <a:pt x="8" y="11"/>
                  </a:cubicBezTo>
                  <a:cubicBezTo>
                    <a:pt x="5" y="7"/>
                    <a:pt x="3" y="3"/>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2" name="9Slide.vn 43">
              <a:extLst>
                <a:ext uri="{FF2B5EF4-FFF2-40B4-BE49-F238E27FC236}">
                  <a16:creationId xmlns:a16="http://schemas.microsoft.com/office/drawing/2014/main" xmlns="" id="{C2F1EA70-4B55-3049-99BF-BFEE16AD07EC}"/>
                </a:ext>
              </a:extLst>
            </p:cNvPr>
            <p:cNvSpPr>
              <a:spLocks noChangeArrowheads="1"/>
            </p:cNvSpPr>
            <p:nvPr/>
          </p:nvSpPr>
          <p:spPr bwMode="auto">
            <a:xfrm>
              <a:off x="4275" y="1608"/>
              <a:ext cx="1" cy="1"/>
            </a:xfrm>
            <a:prstGeom prst="ellipse">
              <a:avLst/>
            </a:pr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3" name="9Slide.vn 44">
              <a:extLst>
                <a:ext uri="{FF2B5EF4-FFF2-40B4-BE49-F238E27FC236}">
                  <a16:creationId xmlns:a16="http://schemas.microsoft.com/office/drawing/2014/main" xmlns="" id="{71C440E4-B9AB-3A40-9432-846BD584D956}"/>
                </a:ext>
              </a:extLst>
            </p:cNvPr>
            <p:cNvSpPr>
              <a:spLocks/>
            </p:cNvSpPr>
            <p:nvPr/>
          </p:nvSpPr>
          <p:spPr bwMode="auto">
            <a:xfrm>
              <a:off x="4154" y="1520"/>
              <a:ext cx="121" cy="88"/>
            </a:xfrm>
            <a:custGeom>
              <a:avLst/>
              <a:gdLst>
                <a:gd name="T0" fmla="*/ 0 w 39"/>
                <a:gd name="T1" fmla="*/ 0 h 28"/>
                <a:gd name="T2" fmla="*/ 0 w 39"/>
                <a:gd name="T3" fmla="*/ 0 h 28"/>
                <a:gd name="T4" fmla="*/ 39 w 39"/>
                <a:gd name="T5" fmla="*/ 28 h 28"/>
                <a:gd name="T6" fmla="*/ 39 w 39"/>
                <a:gd name="T7" fmla="*/ 28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cubicBezTo>
                    <a:pt x="0" y="0"/>
                    <a:pt x="0" y="0"/>
                    <a:pt x="0" y="0"/>
                  </a:cubicBezTo>
                  <a:cubicBezTo>
                    <a:pt x="16" y="5"/>
                    <a:pt x="30" y="15"/>
                    <a:pt x="39" y="28"/>
                  </a:cubicBezTo>
                  <a:cubicBezTo>
                    <a:pt x="39" y="28"/>
                    <a:pt x="39" y="28"/>
                    <a:pt x="39" y="28"/>
                  </a:cubicBezTo>
                  <a:cubicBezTo>
                    <a:pt x="30" y="15"/>
                    <a:pt x="16" y="5"/>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4" name="9Slide.vn 45">
              <a:extLst>
                <a:ext uri="{FF2B5EF4-FFF2-40B4-BE49-F238E27FC236}">
                  <a16:creationId xmlns:a16="http://schemas.microsoft.com/office/drawing/2014/main" xmlns="" id="{3B734682-805E-C14A-A416-84E46791A509}"/>
                </a:ext>
              </a:extLst>
            </p:cNvPr>
            <p:cNvSpPr>
              <a:spLocks/>
            </p:cNvSpPr>
            <p:nvPr/>
          </p:nvSpPr>
          <p:spPr bwMode="auto">
            <a:xfrm>
              <a:off x="4300" y="1642"/>
              <a:ext cx="25" cy="112"/>
            </a:xfrm>
            <a:custGeom>
              <a:avLst/>
              <a:gdLst>
                <a:gd name="T0" fmla="*/ 0 w 8"/>
                <a:gd name="T1" fmla="*/ 0 h 36"/>
                <a:gd name="T2" fmla="*/ 0 w 8"/>
                <a:gd name="T3" fmla="*/ 0 h 36"/>
                <a:gd name="T4" fmla="*/ 8 w 8"/>
                <a:gd name="T5" fmla="*/ 36 h 36"/>
                <a:gd name="T6" fmla="*/ 0 w 8"/>
                <a:gd name="T7" fmla="*/ 0 h 36"/>
              </a:gdLst>
              <a:ahLst/>
              <a:cxnLst>
                <a:cxn ang="0">
                  <a:pos x="T0" y="T1"/>
                </a:cxn>
                <a:cxn ang="0">
                  <a:pos x="T2" y="T3"/>
                </a:cxn>
                <a:cxn ang="0">
                  <a:pos x="T4" y="T5"/>
                </a:cxn>
                <a:cxn ang="0">
                  <a:pos x="T6" y="T7"/>
                </a:cxn>
              </a:cxnLst>
              <a:rect l="0" t="0" r="r" b="b"/>
              <a:pathLst>
                <a:path w="8" h="36">
                  <a:moveTo>
                    <a:pt x="0" y="0"/>
                  </a:moveTo>
                  <a:cubicBezTo>
                    <a:pt x="0" y="0"/>
                    <a:pt x="0" y="0"/>
                    <a:pt x="0" y="0"/>
                  </a:cubicBezTo>
                  <a:cubicBezTo>
                    <a:pt x="5" y="11"/>
                    <a:pt x="8" y="23"/>
                    <a:pt x="8" y="36"/>
                  </a:cubicBezTo>
                  <a:cubicBezTo>
                    <a:pt x="8" y="23"/>
                    <a:pt x="5" y="11"/>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5" name="9Slide.vn 46">
              <a:extLst>
                <a:ext uri="{FF2B5EF4-FFF2-40B4-BE49-F238E27FC236}">
                  <a16:creationId xmlns:a16="http://schemas.microsoft.com/office/drawing/2014/main" xmlns="" id="{80EB2185-F48B-374F-AB19-7BFFE0866373}"/>
                </a:ext>
              </a:extLst>
            </p:cNvPr>
            <p:cNvSpPr>
              <a:spLocks/>
            </p:cNvSpPr>
            <p:nvPr/>
          </p:nvSpPr>
          <p:spPr bwMode="auto">
            <a:xfrm>
              <a:off x="3146" y="1317"/>
              <a:ext cx="1179" cy="778"/>
            </a:xfrm>
            <a:custGeom>
              <a:avLst/>
              <a:gdLst>
                <a:gd name="T0" fmla="*/ 277 w 378"/>
                <a:gd name="T1" fmla="*/ 0 h 249"/>
                <a:gd name="T2" fmla="*/ 261 w 378"/>
                <a:gd name="T3" fmla="*/ 2 h 249"/>
                <a:gd name="T4" fmla="*/ 313 w 378"/>
                <a:gd name="T5" fmla="*/ 102 h 249"/>
                <a:gd name="T6" fmla="*/ 235 w 378"/>
                <a:gd name="T7" fmla="*/ 170 h 249"/>
                <a:gd name="T8" fmla="*/ 224 w 378"/>
                <a:gd name="T9" fmla="*/ 169 h 249"/>
                <a:gd name="T10" fmla="*/ 205 w 378"/>
                <a:gd name="T11" fmla="*/ 164 h 249"/>
                <a:gd name="T12" fmla="*/ 137 w 378"/>
                <a:gd name="T13" fmla="*/ 200 h 249"/>
                <a:gd name="T14" fmla="*/ 125 w 378"/>
                <a:gd name="T15" fmla="*/ 199 h 249"/>
                <a:gd name="T16" fmla="*/ 89 w 378"/>
                <a:gd name="T17" fmla="*/ 185 h 249"/>
                <a:gd name="T18" fmla="*/ 70 w 378"/>
                <a:gd name="T19" fmla="*/ 189 h 249"/>
                <a:gd name="T20" fmla="*/ 62 w 378"/>
                <a:gd name="T21" fmla="*/ 188 h 249"/>
                <a:gd name="T22" fmla="*/ 28 w 378"/>
                <a:gd name="T23" fmla="*/ 164 h 249"/>
                <a:gd name="T24" fmla="*/ 10 w 378"/>
                <a:gd name="T25" fmla="*/ 166 h 249"/>
                <a:gd name="T26" fmla="*/ 0 w 378"/>
                <a:gd name="T27" fmla="*/ 165 h 249"/>
                <a:gd name="T28" fmla="*/ 61 w 378"/>
                <a:gd name="T29" fmla="*/ 214 h 249"/>
                <a:gd name="T30" fmla="*/ 74 w 378"/>
                <a:gd name="T31" fmla="*/ 215 h 249"/>
                <a:gd name="T32" fmla="*/ 92 w 378"/>
                <a:gd name="T33" fmla="*/ 212 h 249"/>
                <a:gd name="T34" fmla="*/ 127 w 378"/>
                <a:gd name="T35" fmla="*/ 237 h 249"/>
                <a:gd name="T36" fmla="*/ 135 w 378"/>
                <a:gd name="T37" fmla="*/ 238 h 249"/>
                <a:gd name="T38" fmla="*/ 154 w 378"/>
                <a:gd name="T39" fmla="*/ 234 h 249"/>
                <a:gd name="T40" fmla="*/ 189 w 378"/>
                <a:gd name="T41" fmla="*/ 248 h 249"/>
                <a:gd name="T42" fmla="*/ 201 w 378"/>
                <a:gd name="T43" fmla="*/ 249 h 249"/>
                <a:gd name="T44" fmla="*/ 270 w 378"/>
                <a:gd name="T45" fmla="*/ 213 h 249"/>
                <a:gd name="T46" fmla="*/ 288 w 378"/>
                <a:gd name="T47" fmla="*/ 218 h 249"/>
                <a:gd name="T48" fmla="*/ 300 w 378"/>
                <a:gd name="T49" fmla="*/ 219 h 249"/>
                <a:gd name="T50" fmla="*/ 377 w 378"/>
                <a:gd name="T51" fmla="*/ 151 h 249"/>
                <a:gd name="T52" fmla="*/ 378 w 378"/>
                <a:gd name="T53" fmla="*/ 140 h 249"/>
                <a:gd name="T54" fmla="*/ 370 w 378"/>
                <a:gd name="T55" fmla="*/ 104 h 249"/>
                <a:gd name="T56" fmla="*/ 362 w 378"/>
                <a:gd name="T57" fmla="*/ 93 h 249"/>
                <a:gd name="T58" fmla="*/ 362 w 378"/>
                <a:gd name="T59" fmla="*/ 93 h 249"/>
                <a:gd name="T60" fmla="*/ 323 w 378"/>
                <a:gd name="T61" fmla="*/ 65 h 249"/>
                <a:gd name="T62" fmla="*/ 323 w 378"/>
                <a:gd name="T63" fmla="*/ 65 h 249"/>
                <a:gd name="T64" fmla="*/ 323 w 378"/>
                <a:gd name="T65" fmla="*/ 65 h 249"/>
                <a:gd name="T66" fmla="*/ 325 w 378"/>
                <a:gd name="T67" fmla="*/ 56 h 249"/>
                <a:gd name="T68" fmla="*/ 326 w 378"/>
                <a:gd name="T69" fmla="*/ 48 h 249"/>
                <a:gd name="T70" fmla="*/ 287 w 378"/>
                <a:gd name="T71" fmla="*/ 1 h 249"/>
                <a:gd name="T72" fmla="*/ 285 w 378"/>
                <a:gd name="T73" fmla="*/ 0 h 249"/>
                <a:gd name="T74" fmla="*/ 280 w 378"/>
                <a:gd name="T75" fmla="*/ 0 h 249"/>
                <a:gd name="T76" fmla="*/ 277 w 378"/>
                <a:gd name="T7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8" h="249">
                  <a:moveTo>
                    <a:pt x="277" y="0"/>
                  </a:moveTo>
                  <a:cubicBezTo>
                    <a:pt x="272" y="0"/>
                    <a:pt x="266" y="1"/>
                    <a:pt x="261" y="2"/>
                  </a:cubicBezTo>
                  <a:cubicBezTo>
                    <a:pt x="261" y="4"/>
                    <a:pt x="323" y="20"/>
                    <a:pt x="313" y="102"/>
                  </a:cubicBezTo>
                  <a:cubicBezTo>
                    <a:pt x="307" y="142"/>
                    <a:pt x="273" y="170"/>
                    <a:pt x="235" y="170"/>
                  </a:cubicBezTo>
                  <a:cubicBezTo>
                    <a:pt x="231" y="170"/>
                    <a:pt x="227" y="169"/>
                    <a:pt x="224" y="169"/>
                  </a:cubicBezTo>
                  <a:cubicBezTo>
                    <a:pt x="217" y="168"/>
                    <a:pt x="211" y="166"/>
                    <a:pt x="205" y="164"/>
                  </a:cubicBezTo>
                  <a:cubicBezTo>
                    <a:pt x="190" y="186"/>
                    <a:pt x="165" y="200"/>
                    <a:pt x="137" y="200"/>
                  </a:cubicBezTo>
                  <a:cubicBezTo>
                    <a:pt x="133" y="200"/>
                    <a:pt x="129" y="200"/>
                    <a:pt x="125" y="199"/>
                  </a:cubicBezTo>
                  <a:cubicBezTo>
                    <a:pt x="112" y="197"/>
                    <a:pt x="100" y="192"/>
                    <a:pt x="89" y="185"/>
                  </a:cubicBezTo>
                  <a:cubicBezTo>
                    <a:pt x="83" y="187"/>
                    <a:pt x="77" y="189"/>
                    <a:pt x="70" y="189"/>
                  </a:cubicBezTo>
                  <a:cubicBezTo>
                    <a:pt x="68" y="189"/>
                    <a:pt x="65" y="188"/>
                    <a:pt x="62" y="188"/>
                  </a:cubicBezTo>
                  <a:cubicBezTo>
                    <a:pt x="47" y="185"/>
                    <a:pt x="34" y="176"/>
                    <a:pt x="28" y="164"/>
                  </a:cubicBezTo>
                  <a:cubicBezTo>
                    <a:pt x="22" y="165"/>
                    <a:pt x="16" y="166"/>
                    <a:pt x="10" y="166"/>
                  </a:cubicBezTo>
                  <a:cubicBezTo>
                    <a:pt x="6" y="166"/>
                    <a:pt x="3" y="165"/>
                    <a:pt x="0" y="165"/>
                  </a:cubicBezTo>
                  <a:cubicBezTo>
                    <a:pt x="10" y="190"/>
                    <a:pt x="32" y="209"/>
                    <a:pt x="61" y="214"/>
                  </a:cubicBezTo>
                  <a:cubicBezTo>
                    <a:pt x="65" y="214"/>
                    <a:pt x="69" y="215"/>
                    <a:pt x="74" y="215"/>
                  </a:cubicBezTo>
                  <a:cubicBezTo>
                    <a:pt x="80" y="215"/>
                    <a:pt x="86" y="214"/>
                    <a:pt x="92" y="212"/>
                  </a:cubicBezTo>
                  <a:cubicBezTo>
                    <a:pt x="99" y="225"/>
                    <a:pt x="111" y="234"/>
                    <a:pt x="127" y="237"/>
                  </a:cubicBezTo>
                  <a:cubicBezTo>
                    <a:pt x="129" y="237"/>
                    <a:pt x="132" y="238"/>
                    <a:pt x="135" y="238"/>
                  </a:cubicBezTo>
                  <a:cubicBezTo>
                    <a:pt x="141" y="238"/>
                    <a:pt x="148" y="236"/>
                    <a:pt x="154" y="234"/>
                  </a:cubicBezTo>
                  <a:cubicBezTo>
                    <a:pt x="164" y="241"/>
                    <a:pt x="176" y="246"/>
                    <a:pt x="189" y="248"/>
                  </a:cubicBezTo>
                  <a:cubicBezTo>
                    <a:pt x="193" y="248"/>
                    <a:pt x="197" y="249"/>
                    <a:pt x="201" y="249"/>
                  </a:cubicBezTo>
                  <a:cubicBezTo>
                    <a:pt x="229" y="249"/>
                    <a:pt x="255" y="235"/>
                    <a:pt x="270" y="213"/>
                  </a:cubicBezTo>
                  <a:cubicBezTo>
                    <a:pt x="276" y="215"/>
                    <a:pt x="282" y="217"/>
                    <a:pt x="288" y="218"/>
                  </a:cubicBezTo>
                  <a:cubicBezTo>
                    <a:pt x="292" y="218"/>
                    <a:pt x="296" y="219"/>
                    <a:pt x="300" y="219"/>
                  </a:cubicBezTo>
                  <a:cubicBezTo>
                    <a:pt x="338" y="219"/>
                    <a:pt x="372" y="190"/>
                    <a:pt x="377" y="151"/>
                  </a:cubicBezTo>
                  <a:cubicBezTo>
                    <a:pt x="378" y="148"/>
                    <a:pt x="378" y="144"/>
                    <a:pt x="378" y="140"/>
                  </a:cubicBezTo>
                  <a:cubicBezTo>
                    <a:pt x="378" y="127"/>
                    <a:pt x="375" y="115"/>
                    <a:pt x="370" y="104"/>
                  </a:cubicBezTo>
                  <a:cubicBezTo>
                    <a:pt x="367" y="100"/>
                    <a:pt x="365" y="96"/>
                    <a:pt x="362" y="93"/>
                  </a:cubicBezTo>
                  <a:cubicBezTo>
                    <a:pt x="362" y="93"/>
                    <a:pt x="362" y="93"/>
                    <a:pt x="362" y="93"/>
                  </a:cubicBezTo>
                  <a:cubicBezTo>
                    <a:pt x="353" y="80"/>
                    <a:pt x="339" y="70"/>
                    <a:pt x="323" y="65"/>
                  </a:cubicBezTo>
                  <a:cubicBezTo>
                    <a:pt x="323" y="65"/>
                    <a:pt x="323" y="65"/>
                    <a:pt x="323" y="65"/>
                  </a:cubicBezTo>
                  <a:cubicBezTo>
                    <a:pt x="323" y="65"/>
                    <a:pt x="323" y="65"/>
                    <a:pt x="323" y="65"/>
                  </a:cubicBezTo>
                  <a:cubicBezTo>
                    <a:pt x="324" y="62"/>
                    <a:pt x="325" y="59"/>
                    <a:pt x="325" y="56"/>
                  </a:cubicBezTo>
                  <a:cubicBezTo>
                    <a:pt x="326" y="54"/>
                    <a:pt x="326" y="51"/>
                    <a:pt x="326" y="48"/>
                  </a:cubicBezTo>
                  <a:cubicBezTo>
                    <a:pt x="326" y="25"/>
                    <a:pt x="310" y="5"/>
                    <a:pt x="287" y="1"/>
                  </a:cubicBezTo>
                  <a:cubicBezTo>
                    <a:pt x="286" y="0"/>
                    <a:pt x="286" y="0"/>
                    <a:pt x="285" y="0"/>
                  </a:cubicBezTo>
                  <a:cubicBezTo>
                    <a:pt x="283" y="0"/>
                    <a:pt x="281" y="0"/>
                    <a:pt x="280" y="0"/>
                  </a:cubicBezTo>
                  <a:cubicBezTo>
                    <a:pt x="279" y="0"/>
                    <a:pt x="278" y="0"/>
                    <a:pt x="27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6" name="9Slide.vn 47">
              <a:extLst>
                <a:ext uri="{FF2B5EF4-FFF2-40B4-BE49-F238E27FC236}">
                  <a16:creationId xmlns:a16="http://schemas.microsoft.com/office/drawing/2014/main" xmlns="" id="{5CE57BE4-E480-DE40-AC32-7CF3925CB724}"/>
                </a:ext>
              </a:extLst>
            </p:cNvPr>
            <p:cNvSpPr>
              <a:spLocks/>
            </p:cNvSpPr>
            <p:nvPr/>
          </p:nvSpPr>
          <p:spPr bwMode="auto">
            <a:xfrm>
              <a:off x="5636" y="450"/>
              <a:ext cx="150" cy="103"/>
            </a:xfrm>
            <a:custGeom>
              <a:avLst/>
              <a:gdLst>
                <a:gd name="T0" fmla="*/ 46 w 48"/>
                <a:gd name="T1" fmla="*/ 11 h 33"/>
                <a:gd name="T2" fmla="*/ 43 w 48"/>
                <a:gd name="T3" fmla="*/ 4 h 33"/>
                <a:gd name="T4" fmla="*/ 15 w 48"/>
                <a:gd name="T5" fmla="*/ 3 h 33"/>
                <a:gd name="T6" fmla="*/ 1 w 48"/>
                <a:gd name="T7" fmla="*/ 22 h 33"/>
                <a:gd name="T8" fmla="*/ 24 w 48"/>
                <a:gd name="T9" fmla="*/ 29 h 33"/>
                <a:gd name="T10" fmla="*/ 46 w 48"/>
                <a:gd name="T11" fmla="*/ 11 h 33"/>
              </a:gdLst>
              <a:ahLst/>
              <a:cxnLst>
                <a:cxn ang="0">
                  <a:pos x="T0" y="T1"/>
                </a:cxn>
                <a:cxn ang="0">
                  <a:pos x="T2" y="T3"/>
                </a:cxn>
                <a:cxn ang="0">
                  <a:pos x="T4" y="T5"/>
                </a:cxn>
                <a:cxn ang="0">
                  <a:pos x="T6" y="T7"/>
                </a:cxn>
                <a:cxn ang="0">
                  <a:pos x="T8" y="T9"/>
                </a:cxn>
                <a:cxn ang="0">
                  <a:pos x="T10" y="T11"/>
                </a:cxn>
              </a:cxnLst>
              <a:rect l="0" t="0" r="r" b="b"/>
              <a:pathLst>
                <a:path w="48" h="33">
                  <a:moveTo>
                    <a:pt x="46" y="11"/>
                  </a:moveTo>
                  <a:cubicBezTo>
                    <a:pt x="48" y="8"/>
                    <a:pt x="46" y="5"/>
                    <a:pt x="43" y="4"/>
                  </a:cubicBezTo>
                  <a:cubicBezTo>
                    <a:pt x="35" y="2"/>
                    <a:pt x="22" y="0"/>
                    <a:pt x="15" y="3"/>
                  </a:cubicBezTo>
                  <a:cubicBezTo>
                    <a:pt x="5" y="6"/>
                    <a:pt x="0" y="19"/>
                    <a:pt x="1" y="22"/>
                  </a:cubicBezTo>
                  <a:cubicBezTo>
                    <a:pt x="3" y="26"/>
                    <a:pt x="14" y="33"/>
                    <a:pt x="24" y="29"/>
                  </a:cubicBezTo>
                  <a:cubicBezTo>
                    <a:pt x="31" y="27"/>
                    <a:pt x="40" y="17"/>
                    <a:pt x="46" y="11"/>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7" name="9Slide.vn 48">
              <a:extLst>
                <a:ext uri="{FF2B5EF4-FFF2-40B4-BE49-F238E27FC236}">
                  <a16:creationId xmlns:a16="http://schemas.microsoft.com/office/drawing/2014/main" xmlns="" id="{CF71B70B-A380-D045-A1CA-72F1995A315F}"/>
                </a:ext>
              </a:extLst>
            </p:cNvPr>
            <p:cNvSpPr>
              <a:spLocks/>
            </p:cNvSpPr>
            <p:nvPr/>
          </p:nvSpPr>
          <p:spPr bwMode="auto">
            <a:xfrm>
              <a:off x="3598" y="2269"/>
              <a:ext cx="150" cy="100"/>
            </a:xfrm>
            <a:custGeom>
              <a:avLst/>
              <a:gdLst>
                <a:gd name="T0" fmla="*/ 4 w 48"/>
                <a:gd name="T1" fmla="*/ 26 h 32"/>
                <a:gd name="T2" fmla="*/ 2 w 48"/>
                <a:gd name="T3" fmla="*/ 19 h 32"/>
                <a:gd name="T4" fmla="*/ 25 w 48"/>
                <a:gd name="T5" fmla="*/ 3 h 32"/>
                <a:gd name="T6" fmla="*/ 47 w 48"/>
                <a:gd name="T7" fmla="*/ 12 h 32"/>
                <a:gd name="T8" fmla="*/ 32 w 48"/>
                <a:gd name="T9" fmla="*/ 30 h 32"/>
                <a:gd name="T10" fmla="*/ 4 w 48"/>
                <a:gd name="T11" fmla="*/ 26 h 32"/>
              </a:gdLst>
              <a:ahLst/>
              <a:cxnLst>
                <a:cxn ang="0">
                  <a:pos x="T0" y="T1"/>
                </a:cxn>
                <a:cxn ang="0">
                  <a:pos x="T2" y="T3"/>
                </a:cxn>
                <a:cxn ang="0">
                  <a:pos x="T4" y="T5"/>
                </a:cxn>
                <a:cxn ang="0">
                  <a:pos x="T6" y="T7"/>
                </a:cxn>
                <a:cxn ang="0">
                  <a:pos x="T8" y="T9"/>
                </a:cxn>
                <a:cxn ang="0">
                  <a:pos x="T10" y="T11"/>
                </a:cxn>
              </a:cxnLst>
              <a:rect l="0" t="0" r="r" b="b"/>
              <a:pathLst>
                <a:path w="48" h="32">
                  <a:moveTo>
                    <a:pt x="4" y="26"/>
                  </a:moveTo>
                  <a:cubicBezTo>
                    <a:pt x="1" y="25"/>
                    <a:pt x="0" y="22"/>
                    <a:pt x="2" y="19"/>
                  </a:cubicBezTo>
                  <a:cubicBezTo>
                    <a:pt x="8" y="14"/>
                    <a:pt x="18" y="5"/>
                    <a:pt x="25" y="3"/>
                  </a:cubicBezTo>
                  <a:cubicBezTo>
                    <a:pt x="36" y="0"/>
                    <a:pt x="47" y="8"/>
                    <a:pt x="47" y="12"/>
                  </a:cubicBezTo>
                  <a:cubicBezTo>
                    <a:pt x="48" y="15"/>
                    <a:pt x="42" y="28"/>
                    <a:pt x="32" y="30"/>
                  </a:cubicBezTo>
                  <a:cubicBezTo>
                    <a:pt x="25" y="32"/>
                    <a:pt x="12" y="29"/>
                    <a:pt x="4"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8" name="9Slide.vn 49">
              <a:extLst>
                <a:ext uri="{FF2B5EF4-FFF2-40B4-BE49-F238E27FC236}">
                  <a16:creationId xmlns:a16="http://schemas.microsoft.com/office/drawing/2014/main" xmlns="" id="{5C81CD6D-BE80-1544-89DE-0ED74DF75923}"/>
                </a:ext>
              </a:extLst>
            </p:cNvPr>
            <p:cNvSpPr>
              <a:spLocks/>
            </p:cNvSpPr>
            <p:nvPr/>
          </p:nvSpPr>
          <p:spPr bwMode="auto">
            <a:xfrm>
              <a:off x="4528" y="2213"/>
              <a:ext cx="147" cy="100"/>
            </a:xfrm>
            <a:custGeom>
              <a:avLst/>
              <a:gdLst>
                <a:gd name="T0" fmla="*/ 45 w 47"/>
                <a:gd name="T1" fmla="*/ 10 h 32"/>
                <a:gd name="T2" fmla="*/ 43 w 47"/>
                <a:gd name="T3" fmla="*/ 4 h 32"/>
                <a:gd name="T4" fmla="*/ 15 w 47"/>
                <a:gd name="T5" fmla="*/ 2 h 32"/>
                <a:gd name="T6" fmla="*/ 1 w 47"/>
                <a:gd name="T7" fmla="*/ 22 h 32"/>
                <a:gd name="T8" fmla="*/ 24 w 47"/>
                <a:gd name="T9" fmla="*/ 29 h 32"/>
                <a:gd name="T10" fmla="*/ 45 w 47"/>
                <a:gd name="T11" fmla="*/ 10 h 32"/>
              </a:gdLst>
              <a:ahLst/>
              <a:cxnLst>
                <a:cxn ang="0">
                  <a:pos x="T0" y="T1"/>
                </a:cxn>
                <a:cxn ang="0">
                  <a:pos x="T2" y="T3"/>
                </a:cxn>
                <a:cxn ang="0">
                  <a:pos x="T4" y="T5"/>
                </a:cxn>
                <a:cxn ang="0">
                  <a:pos x="T6" y="T7"/>
                </a:cxn>
                <a:cxn ang="0">
                  <a:pos x="T8" y="T9"/>
                </a:cxn>
                <a:cxn ang="0">
                  <a:pos x="T10" y="T11"/>
                </a:cxn>
              </a:cxnLst>
              <a:rect l="0" t="0" r="r" b="b"/>
              <a:pathLst>
                <a:path w="47" h="32">
                  <a:moveTo>
                    <a:pt x="45" y="10"/>
                  </a:moveTo>
                  <a:cubicBezTo>
                    <a:pt x="47" y="8"/>
                    <a:pt x="46" y="4"/>
                    <a:pt x="43" y="4"/>
                  </a:cubicBezTo>
                  <a:cubicBezTo>
                    <a:pt x="35" y="2"/>
                    <a:pt x="22" y="0"/>
                    <a:pt x="15" y="2"/>
                  </a:cubicBezTo>
                  <a:cubicBezTo>
                    <a:pt x="5" y="6"/>
                    <a:pt x="0" y="18"/>
                    <a:pt x="1" y="22"/>
                  </a:cubicBezTo>
                  <a:cubicBezTo>
                    <a:pt x="2" y="25"/>
                    <a:pt x="14" y="32"/>
                    <a:pt x="24" y="29"/>
                  </a:cubicBezTo>
                  <a:cubicBezTo>
                    <a:pt x="31" y="27"/>
                    <a:pt x="40" y="17"/>
                    <a:pt x="45"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9" name="9Slide.vn 50">
              <a:extLst>
                <a:ext uri="{FF2B5EF4-FFF2-40B4-BE49-F238E27FC236}">
                  <a16:creationId xmlns:a16="http://schemas.microsoft.com/office/drawing/2014/main" xmlns="" id="{B0EFD589-F4B9-8B4D-8BCC-F8B36A50BC0E}"/>
                </a:ext>
              </a:extLst>
            </p:cNvPr>
            <p:cNvSpPr>
              <a:spLocks/>
            </p:cNvSpPr>
            <p:nvPr/>
          </p:nvSpPr>
          <p:spPr bwMode="auto">
            <a:xfrm>
              <a:off x="2896" y="1470"/>
              <a:ext cx="134" cy="113"/>
            </a:xfrm>
            <a:custGeom>
              <a:avLst/>
              <a:gdLst>
                <a:gd name="T0" fmla="*/ 2 w 43"/>
                <a:gd name="T1" fmla="*/ 30 h 36"/>
                <a:gd name="T2" fmla="*/ 6 w 43"/>
                <a:gd name="T3" fmla="*/ 36 h 36"/>
                <a:gd name="T4" fmla="*/ 33 w 43"/>
                <a:gd name="T5" fmla="*/ 29 h 36"/>
                <a:gd name="T6" fmla="*/ 41 w 43"/>
                <a:gd name="T7" fmla="*/ 7 h 36"/>
                <a:gd name="T8" fmla="*/ 17 w 43"/>
                <a:gd name="T9" fmla="*/ 6 h 36"/>
                <a:gd name="T10" fmla="*/ 2 w 43"/>
                <a:gd name="T11" fmla="*/ 30 h 36"/>
              </a:gdLst>
              <a:ahLst/>
              <a:cxnLst>
                <a:cxn ang="0">
                  <a:pos x="T0" y="T1"/>
                </a:cxn>
                <a:cxn ang="0">
                  <a:pos x="T2" y="T3"/>
                </a:cxn>
                <a:cxn ang="0">
                  <a:pos x="T4" y="T5"/>
                </a:cxn>
                <a:cxn ang="0">
                  <a:pos x="T6" y="T7"/>
                </a:cxn>
                <a:cxn ang="0">
                  <a:pos x="T8" y="T9"/>
                </a:cxn>
                <a:cxn ang="0">
                  <a:pos x="T10" y="T11"/>
                </a:cxn>
              </a:cxnLst>
              <a:rect l="0" t="0" r="r" b="b"/>
              <a:pathLst>
                <a:path w="43" h="36">
                  <a:moveTo>
                    <a:pt x="2" y="30"/>
                  </a:moveTo>
                  <a:cubicBezTo>
                    <a:pt x="0" y="33"/>
                    <a:pt x="3" y="36"/>
                    <a:pt x="6" y="36"/>
                  </a:cubicBezTo>
                  <a:cubicBezTo>
                    <a:pt x="14" y="35"/>
                    <a:pt x="28" y="33"/>
                    <a:pt x="33" y="29"/>
                  </a:cubicBezTo>
                  <a:cubicBezTo>
                    <a:pt x="42" y="23"/>
                    <a:pt x="43" y="10"/>
                    <a:pt x="41" y="7"/>
                  </a:cubicBezTo>
                  <a:cubicBezTo>
                    <a:pt x="39" y="4"/>
                    <a:pt x="26" y="0"/>
                    <a:pt x="17" y="6"/>
                  </a:cubicBezTo>
                  <a:cubicBezTo>
                    <a:pt x="11" y="10"/>
                    <a:pt x="5" y="23"/>
                    <a:pt x="2" y="3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0" name="9Slide.vn 51">
              <a:extLst>
                <a:ext uri="{FF2B5EF4-FFF2-40B4-BE49-F238E27FC236}">
                  <a16:creationId xmlns:a16="http://schemas.microsoft.com/office/drawing/2014/main" xmlns="" id="{E5F2BEEA-D497-C946-88E8-F15FE55E1FFA}"/>
                </a:ext>
              </a:extLst>
            </p:cNvPr>
            <p:cNvSpPr>
              <a:spLocks/>
            </p:cNvSpPr>
            <p:nvPr/>
          </p:nvSpPr>
          <p:spPr bwMode="auto">
            <a:xfrm>
              <a:off x="3049" y="537"/>
              <a:ext cx="140" cy="103"/>
            </a:xfrm>
            <a:custGeom>
              <a:avLst/>
              <a:gdLst>
                <a:gd name="T0" fmla="*/ 1 w 45"/>
                <a:gd name="T1" fmla="*/ 26 h 33"/>
                <a:gd name="T2" fmla="*/ 4 w 45"/>
                <a:gd name="T3" fmla="*/ 32 h 33"/>
                <a:gd name="T4" fmla="*/ 33 w 45"/>
                <a:gd name="T5" fmla="*/ 29 h 33"/>
                <a:gd name="T6" fmla="*/ 43 w 45"/>
                <a:gd name="T7" fmla="*/ 8 h 33"/>
                <a:gd name="T8" fmla="*/ 20 w 45"/>
                <a:gd name="T9" fmla="*/ 5 h 33"/>
                <a:gd name="T10" fmla="*/ 1 w 45"/>
                <a:gd name="T11" fmla="*/ 26 h 33"/>
              </a:gdLst>
              <a:ahLst/>
              <a:cxnLst>
                <a:cxn ang="0">
                  <a:pos x="T0" y="T1"/>
                </a:cxn>
                <a:cxn ang="0">
                  <a:pos x="T2" y="T3"/>
                </a:cxn>
                <a:cxn ang="0">
                  <a:pos x="T4" y="T5"/>
                </a:cxn>
                <a:cxn ang="0">
                  <a:pos x="T6" y="T7"/>
                </a:cxn>
                <a:cxn ang="0">
                  <a:pos x="T8" y="T9"/>
                </a:cxn>
                <a:cxn ang="0">
                  <a:pos x="T10" y="T11"/>
                </a:cxn>
              </a:cxnLst>
              <a:rect l="0" t="0" r="r" b="b"/>
              <a:pathLst>
                <a:path w="45" h="33">
                  <a:moveTo>
                    <a:pt x="1" y="26"/>
                  </a:moveTo>
                  <a:cubicBezTo>
                    <a:pt x="0" y="29"/>
                    <a:pt x="1" y="32"/>
                    <a:pt x="4" y="32"/>
                  </a:cubicBezTo>
                  <a:cubicBezTo>
                    <a:pt x="13" y="33"/>
                    <a:pt x="26" y="33"/>
                    <a:pt x="33" y="29"/>
                  </a:cubicBezTo>
                  <a:cubicBezTo>
                    <a:pt x="42" y="25"/>
                    <a:pt x="45" y="11"/>
                    <a:pt x="43" y="8"/>
                  </a:cubicBezTo>
                  <a:cubicBezTo>
                    <a:pt x="42" y="5"/>
                    <a:pt x="29" y="0"/>
                    <a:pt x="20" y="5"/>
                  </a:cubicBezTo>
                  <a:cubicBezTo>
                    <a:pt x="13" y="8"/>
                    <a:pt x="6" y="19"/>
                    <a:pt x="1"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1" name="9Slide.vn 52">
              <a:extLst>
                <a:ext uri="{FF2B5EF4-FFF2-40B4-BE49-F238E27FC236}">
                  <a16:creationId xmlns:a16="http://schemas.microsoft.com/office/drawing/2014/main" xmlns="" id="{F6FE44B1-E4DA-CE4B-9E7D-5084040278FF}"/>
                </a:ext>
              </a:extLst>
            </p:cNvPr>
            <p:cNvSpPr>
              <a:spLocks/>
            </p:cNvSpPr>
            <p:nvPr/>
          </p:nvSpPr>
          <p:spPr bwMode="auto">
            <a:xfrm>
              <a:off x="3920" y="-3"/>
              <a:ext cx="149" cy="100"/>
            </a:xfrm>
            <a:custGeom>
              <a:avLst/>
              <a:gdLst>
                <a:gd name="T0" fmla="*/ 2 w 48"/>
                <a:gd name="T1" fmla="*/ 10 h 32"/>
                <a:gd name="T2" fmla="*/ 5 w 48"/>
                <a:gd name="T3" fmla="*/ 4 h 32"/>
                <a:gd name="T4" fmla="*/ 33 w 48"/>
                <a:gd name="T5" fmla="*/ 2 h 32"/>
                <a:gd name="T6" fmla="*/ 47 w 48"/>
                <a:gd name="T7" fmla="*/ 22 h 32"/>
                <a:gd name="T8" fmla="*/ 24 w 48"/>
                <a:gd name="T9" fmla="*/ 29 h 32"/>
                <a:gd name="T10" fmla="*/ 2 w 48"/>
                <a:gd name="T11" fmla="*/ 10 h 32"/>
              </a:gdLst>
              <a:ahLst/>
              <a:cxnLst>
                <a:cxn ang="0">
                  <a:pos x="T0" y="T1"/>
                </a:cxn>
                <a:cxn ang="0">
                  <a:pos x="T2" y="T3"/>
                </a:cxn>
                <a:cxn ang="0">
                  <a:pos x="T4" y="T5"/>
                </a:cxn>
                <a:cxn ang="0">
                  <a:pos x="T6" y="T7"/>
                </a:cxn>
                <a:cxn ang="0">
                  <a:pos x="T8" y="T9"/>
                </a:cxn>
                <a:cxn ang="0">
                  <a:pos x="T10" y="T11"/>
                </a:cxn>
              </a:cxnLst>
              <a:rect l="0" t="0" r="r" b="b"/>
              <a:pathLst>
                <a:path w="48" h="32">
                  <a:moveTo>
                    <a:pt x="2" y="10"/>
                  </a:moveTo>
                  <a:cubicBezTo>
                    <a:pt x="0" y="8"/>
                    <a:pt x="2" y="4"/>
                    <a:pt x="5" y="4"/>
                  </a:cubicBezTo>
                  <a:cubicBezTo>
                    <a:pt x="13" y="2"/>
                    <a:pt x="26" y="0"/>
                    <a:pt x="33" y="2"/>
                  </a:cubicBezTo>
                  <a:cubicBezTo>
                    <a:pt x="43" y="6"/>
                    <a:pt x="48" y="19"/>
                    <a:pt x="47" y="22"/>
                  </a:cubicBezTo>
                  <a:cubicBezTo>
                    <a:pt x="45" y="26"/>
                    <a:pt x="34" y="32"/>
                    <a:pt x="24" y="29"/>
                  </a:cubicBezTo>
                  <a:cubicBezTo>
                    <a:pt x="17" y="27"/>
                    <a:pt x="8" y="17"/>
                    <a:pt x="2"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2" name="9Slide.vn 53">
              <a:extLst>
                <a:ext uri="{FF2B5EF4-FFF2-40B4-BE49-F238E27FC236}">
                  <a16:creationId xmlns:a16="http://schemas.microsoft.com/office/drawing/2014/main" xmlns="" id="{3BFD4402-2425-7349-974C-EA7FB1E93F56}"/>
                </a:ext>
              </a:extLst>
            </p:cNvPr>
            <p:cNvSpPr>
              <a:spLocks/>
            </p:cNvSpPr>
            <p:nvPr/>
          </p:nvSpPr>
          <p:spPr bwMode="auto">
            <a:xfrm>
              <a:off x="5028" y="2194"/>
              <a:ext cx="134" cy="110"/>
            </a:xfrm>
            <a:custGeom>
              <a:avLst/>
              <a:gdLst>
                <a:gd name="T0" fmla="*/ 38 w 43"/>
                <a:gd name="T1" fmla="*/ 35 h 35"/>
                <a:gd name="T2" fmla="*/ 42 w 43"/>
                <a:gd name="T3" fmla="*/ 29 h 35"/>
                <a:gd name="T4" fmla="*/ 26 w 43"/>
                <a:gd name="T5" fmla="*/ 6 h 35"/>
                <a:gd name="T6" fmla="*/ 2 w 43"/>
                <a:gd name="T7" fmla="*/ 7 h 35"/>
                <a:gd name="T8" fmla="*/ 10 w 43"/>
                <a:gd name="T9" fmla="*/ 29 h 35"/>
                <a:gd name="T10" fmla="*/ 38 w 43"/>
                <a:gd name="T11" fmla="*/ 35 h 35"/>
              </a:gdLst>
              <a:ahLst/>
              <a:cxnLst>
                <a:cxn ang="0">
                  <a:pos x="T0" y="T1"/>
                </a:cxn>
                <a:cxn ang="0">
                  <a:pos x="T2" y="T3"/>
                </a:cxn>
                <a:cxn ang="0">
                  <a:pos x="T4" y="T5"/>
                </a:cxn>
                <a:cxn ang="0">
                  <a:pos x="T6" y="T7"/>
                </a:cxn>
                <a:cxn ang="0">
                  <a:pos x="T8" y="T9"/>
                </a:cxn>
                <a:cxn ang="0">
                  <a:pos x="T10" y="T11"/>
                </a:cxn>
              </a:cxnLst>
              <a:rect l="0" t="0" r="r" b="b"/>
              <a:pathLst>
                <a:path w="43" h="35">
                  <a:moveTo>
                    <a:pt x="38" y="35"/>
                  </a:moveTo>
                  <a:cubicBezTo>
                    <a:pt x="41" y="35"/>
                    <a:pt x="43" y="32"/>
                    <a:pt x="42" y="29"/>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3" name="9Slide.vn 54">
              <a:extLst>
                <a:ext uri="{FF2B5EF4-FFF2-40B4-BE49-F238E27FC236}">
                  <a16:creationId xmlns:a16="http://schemas.microsoft.com/office/drawing/2014/main" xmlns="" id="{84FFA390-B950-E340-9E8A-4AEFB2EE8C94}"/>
                </a:ext>
              </a:extLst>
            </p:cNvPr>
            <p:cNvSpPr>
              <a:spLocks/>
            </p:cNvSpPr>
            <p:nvPr/>
          </p:nvSpPr>
          <p:spPr bwMode="auto">
            <a:xfrm>
              <a:off x="5028" y="162"/>
              <a:ext cx="134" cy="113"/>
            </a:xfrm>
            <a:custGeom>
              <a:avLst/>
              <a:gdLst>
                <a:gd name="T0" fmla="*/ 38 w 43"/>
                <a:gd name="T1" fmla="*/ 35 h 36"/>
                <a:gd name="T2" fmla="*/ 42 w 43"/>
                <a:gd name="T3" fmla="*/ 30 h 36"/>
                <a:gd name="T4" fmla="*/ 26 w 43"/>
                <a:gd name="T5" fmla="*/ 6 h 36"/>
                <a:gd name="T6" fmla="*/ 2 w 43"/>
                <a:gd name="T7" fmla="*/ 7 h 36"/>
                <a:gd name="T8" fmla="*/ 10 w 43"/>
                <a:gd name="T9" fmla="*/ 29 h 36"/>
                <a:gd name="T10" fmla="*/ 38 w 43"/>
                <a:gd name="T11" fmla="*/ 35 h 36"/>
              </a:gdLst>
              <a:ahLst/>
              <a:cxnLst>
                <a:cxn ang="0">
                  <a:pos x="T0" y="T1"/>
                </a:cxn>
                <a:cxn ang="0">
                  <a:pos x="T2" y="T3"/>
                </a:cxn>
                <a:cxn ang="0">
                  <a:pos x="T4" y="T5"/>
                </a:cxn>
                <a:cxn ang="0">
                  <a:pos x="T6" y="T7"/>
                </a:cxn>
                <a:cxn ang="0">
                  <a:pos x="T8" y="T9"/>
                </a:cxn>
                <a:cxn ang="0">
                  <a:pos x="T10" y="T11"/>
                </a:cxn>
              </a:cxnLst>
              <a:rect l="0" t="0" r="r" b="b"/>
              <a:pathLst>
                <a:path w="43" h="36">
                  <a:moveTo>
                    <a:pt x="38" y="35"/>
                  </a:moveTo>
                  <a:cubicBezTo>
                    <a:pt x="41" y="36"/>
                    <a:pt x="43" y="32"/>
                    <a:pt x="42" y="30"/>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4" name="9Slide.vn 55">
              <a:extLst>
                <a:ext uri="{FF2B5EF4-FFF2-40B4-BE49-F238E27FC236}">
                  <a16:creationId xmlns:a16="http://schemas.microsoft.com/office/drawing/2014/main" xmlns="" id="{99239627-498A-724D-85ED-69263BA56D78}"/>
                </a:ext>
              </a:extLst>
            </p:cNvPr>
            <p:cNvSpPr>
              <a:spLocks/>
            </p:cNvSpPr>
            <p:nvPr/>
          </p:nvSpPr>
          <p:spPr bwMode="auto">
            <a:xfrm>
              <a:off x="3277" y="2644"/>
              <a:ext cx="2035" cy="690"/>
            </a:xfrm>
            <a:custGeom>
              <a:avLst/>
              <a:gdLst>
                <a:gd name="T0" fmla="*/ 3 w 652"/>
                <a:gd name="T1" fmla="*/ 83 h 221"/>
                <a:gd name="T2" fmla="*/ 208 w 652"/>
                <a:gd name="T3" fmla="*/ 39 h 221"/>
                <a:gd name="T4" fmla="*/ 254 w 652"/>
                <a:gd name="T5" fmla="*/ 62 h 221"/>
                <a:gd name="T6" fmla="*/ 353 w 652"/>
                <a:gd name="T7" fmla="*/ 73 h 221"/>
                <a:gd name="T8" fmla="*/ 453 w 652"/>
                <a:gd name="T9" fmla="*/ 84 h 221"/>
                <a:gd name="T10" fmla="*/ 461 w 652"/>
                <a:gd name="T11" fmla="*/ 87 h 221"/>
                <a:gd name="T12" fmla="*/ 540 w 652"/>
                <a:gd name="T13" fmla="*/ 66 h 221"/>
                <a:gd name="T14" fmla="*/ 606 w 652"/>
                <a:gd name="T15" fmla="*/ 55 h 221"/>
                <a:gd name="T16" fmla="*/ 614 w 652"/>
                <a:gd name="T17" fmla="*/ 56 h 221"/>
                <a:gd name="T18" fmla="*/ 647 w 652"/>
                <a:gd name="T19" fmla="*/ 64 h 221"/>
                <a:gd name="T20" fmla="*/ 648 w 652"/>
                <a:gd name="T21" fmla="*/ 64 h 221"/>
                <a:gd name="T22" fmla="*/ 645 w 652"/>
                <a:gd name="T23" fmla="*/ 78 h 221"/>
                <a:gd name="T24" fmla="*/ 579 w 652"/>
                <a:gd name="T25" fmla="*/ 121 h 221"/>
                <a:gd name="T26" fmla="*/ 380 w 652"/>
                <a:gd name="T27" fmla="*/ 207 h 221"/>
                <a:gd name="T28" fmla="*/ 135 w 652"/>
                <a:gd name="T29" fmla="*/ 211 h 221"/>
                <a:gd name="T30" fmla="*/ 101 w 652"/>
                <a:gd name="T31" fmla="*/ 210 h 221"/>
                <a:gd name="T32" fmla="*/ 95 w 652"/>
                <a:gd name="T33" fmla="*/ 207 h 221"/>
                <a:gd name="T34" fmla="*/ 3 w 652"/>
                <a:gd name="T35" fmla="*/ 95 h 221"/>
                <a:gd name="T36" fmla="*/ 3 w 652"/>
                <a:gd name="T37"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2" h="221">
                  <a:moveTo>
                    <a:pt x="3" y="83"/>
                  </a:moveTo>
                  <a:cubicBezTo>
                    <a:pt x="20" y="63"/>
                    <a:pt x="87" y="0"/>
                    <a:pt x="208" y="39"/>
                  </a:cubicBezTo>
                  <a:cubicBezTo>
                    <a:pt x="224" y="44"/>
                    <a:pt x="239" y="52"/>
                    <a:pt x="254" y="62"/>
                  </a:cubicBezTo>
                  <a:cubicBezTo>
                    <a:pt x="270" y="72"/>
                    <a:pt x="296" y="83"/>
                    <a:pt x="353" y="73"/>
                  </a:cubicBezTo>
                  <a:cubicBezTo>
                    <a:pt x="391" y="69"/>
                    <a:pt x="423" y="55"/>
                    <a:pt x="453" y="84"/>
                  </a:cubicBezTo>
                  <a:cubicBezTo>
                    <a:pt x="455" y="86"/>
                    <a:pt x="458" y="87"/>
                    <a:pt x="461" y="87"/>
                  </a:cubicBezTo>
                  <a:cubicBezTo>
                    <a:pt x="474" y="85"/>
                    <a:pt x="517" y="78"/>
                    <a:pt x="540" y="66"/>
                  </a:cubicBezTo>
                  <a:cubicBezTo>
                    <a:pt x="566" y="52"/>
                    <a:pt x="586" y="41"/>
                    <a:pt x="606" y="55"/>
                  </a:cubicBezTo>
                  <a:cubicBezTo>
                    <a:pt x="608" y="56"/>
                    <a:pt x="611" y="57"/>
                    <a:pt x="614" y="56"/>
                  </a:cubicBezTo>
                  <a:cubicBezTo>
                    <a:pt x="620" y="53"/>
                    <a:pt x="634" y="50"/>
                    <a:pt x="647" y="64"/>
                  </a:cubicBezTo>
                  <a:cubicBezTo>
                    <a:pt x="648" y="64"/>
                    <a:pt x="648" y="64"/>
                    <a:pt x="648" y="64"/>
                  </a:cubicBezTo>
                  <a:cubicBezTo>
                    <a:pt x="652" y="68"/>
                    <a:pt x="650" y="75"/>
                    <a:pt x="645" y="78"/>
                  </a:cubicBezTo>
                  <a:cubicBezTo>
                    <a:pt x="626" y="89"/>
                    <a:pt x="605" y="105"/>
                    <a:pt x="579" y="121"/>
                  </a:cubicBezTo>
                  <a:cubicBezTo>
                    <a:pt x="558" y="133"/>
                    <a:pt x="413" y="192"/>
                    <a:pt x="380" y="207"/>
                  </a:cubicBezTo>
                  <a:cubicBezTo>
                    <a:pt x="350" y="221"/>
                    <a:pt x="165" y="213"/>
                    <a:pt x="135" y="211"/>
                  </a:cubicBezTo>
                  <a:cubicBezTo>
                    <a:pt x="116" y="210"/>
                    <a:pt x="106" y="210"/>
                    <a:pt x="101" y="210"/>
                  </a:cubicBezTo>
                  <a:cubicBezTo>
                    <a:pt x="99" y="210"/>
                    <a:pt x="96" y="209"/>
                    <a:pt x="95" y="207"/>
                  </a:cubicBezTo>
                  <a:cubicBezTo>
                    <a:pt x="3" y="95"/>
                    <a:pt x="3" y="95"/>
                    <a:pt x="3" y="95"/>
                  </a:cubicBezTo>
                  <a:cubicBezTo>
                    <a:pt x="0" y="91"/>
                    <a:pt x="0" y="87"/>
                    <a:pt x="3" y="83"/>
                  </a:cubicBezTo>
                </a:path>
              </a:pathLst>
            </a:custGeom>
            <a:solidFill>
              <a:srgbClr val="EDB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5" name="9Slide.vn 56">
              <a:extLst>
                <a:ext uri="{FF2B5EF4-FFF2-40B4-BE49-F238E27FC236}">
                  <a16:creationId xmlns:a16="http://schemas.microsoft.com/office/drawing/2014/main" xmlns="" id="{E247B95B-20EF-5B4D-BD76-E6D694BFED9D}"/>
                </a:ext>
              </a:extLst>
            </p:cNvPr>
            <p:cNvSpPr>
              <a:spLocks/>
            </p:cNvSpPr>
            <p:nvPr/>
          </p:nvSpPr>
          <p:spPr bwMode="auto">
            <a:xfrm>
              <a:off x="3280" y="2822"/>
              <a:ext cx="100" cy="90"/>
            </a:xfrm>
            <a:custGeom>
              <a:avLst/>
              <a:gdLst>
                <a:gd name="T0" fmla="*/ 32 w 32"/>
                <a:gd name="T1" fmla="*/ 0 h 29"/>
                <a:gd name="T2" fmla="*/ 2 w 32"/>
                <a:gd name="T3" fmla="*/ 26 h 29"/>
                <a:gd name="T4" fmla="*/ 0 w 32"/>
                <a:gd name="T5" fmla="*/ 29 h 29"/>
                <a:gd name="T6" fmla="*/ 0 w 32"/>
                <a:gd name="T7" fmla="*/ 29 h 29"/>
                <a:gd name="T8" fmla="*/ 2 w 32"/>
                <a:gd name="T9" fmla="*/ 26 h 29"/>
                <a:gd name="T10" fmla="*/ 32 w 32"/>
                <a:gd name="T11" fmla="*/ 0 h 29"/>
              </a:gdLst>
              <a:ahLst/>
              <a:cxnLst>
                <a:cxn ang="0">
                  <a:pos x="T0" y="T1"/>
                </a:cxn>
                <a:cxn ang="0">
                  <a:pos x="T2" y="T3"/>
                </a:cxn>
                <a:cxn ang="0">
                  <a:pos x="T4" y="T5"/>
                </a:cxn>
                <a:cxn ang="0">
                  <a:pos x="T6" y="T7"/>
                </a:cxn>
                <a:cxn ang="0">
                  <a:pos x="T8" y="T9"/>
                </a:cxn>
                <a:cxn ang="0">
                  <a:pos x="T10" y="T11"/>
                </a:cxn>
              </a:cxnLst>
              <a:rect l="0" t="0" r="r" b="b"/>
              <a:pathLst>
                <a:path w="32" h="29">
                  <a:moveTo>
                    <a:pt x="32" y="0"/>
                  </a:moveTo>
                  <a:cubicBezTo>
                    <a:pt x="17" y="10"/>
                    <a:pt x="7" y="20"/>
                    <a:pt x="2" y="26"/>
                  </a:cubicBezTo>
                  <a:cubicBezTo>
                    <a:pt x="1" y="27"/>
                    <a:pt x="1" y="28"/>
                    <a:pt x="0" y="29"/>
                  </a:cubicBezTo>
                  <a:cubicBezTo>
                    <a:pt x="0" y="29"/>
                    <a:pt x="0" y="29"/>
                    <a:pt x="0" y="29"/>
                  </a:cubicBezTo>
                  <a:cubicBezTo>
                    <a:pt x="1" y="28"/>
                    <a:pt x="1" y="27"/>
                    <a:pt x="2" y="26"/>
                  </a:cubicBezTo>
                  <a:cubicBezTo>
                    <a:pt x="7" y="20"/>
                    <a:pt x="17" y="10"/>
                    <a:pt x="32" y="0"/>
                  </a:cubicBezTo>
                </a:path>
              </a:pathLst>
            </a:custGeom>
            <a:solidFill>
              <a:srgbClr val="F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6" name="9Slide.vn 57">
              <a:extLst>
                <a:ext uri="{FF2B5EF4-FFF2-40B4-BE49-F238E27FC236}">
                  <a16:creationId xmlns:a16="http://schemas.microsoft.com/office/drawing/2014/main" xmlns="" id="{08EB0DAC-0FDC-D142-818C-5D36683D2560}"/>
                </a:ext>
              </a:extLst>
            </p:cNvPr>
            <p:cNvSpPr>
              <a:spLocks/>
            </p:cNvSpPr>
            <p:nvPr/>
          </p:nvSpPr>
          <p:spPr bwMode="auto">
            <a:xfrm>
              <a:off x="3280" y="2725"/>
              <a:ext cx="643" cy="577"/>
            </a:xfrm>
            <a:custGeom>
              <a:avLst/>
              <a:gdLst>
                <a:gd name="T0" fmla="*/ 133 w 206"/>
                <a:gd name="T1" fmla="*/ 0 h 185"/>
                <a:gd name="T2" fmla="*/ 32 w 206"/>
                <a:gd name="T3" fmla="*/ 31 h 185"/>
                <a:gd name="T4" fmla="*/ 2 w 206"/>
                <a:gd name="T5" fmla="*/ 57 h 185"/>
                <a:gd name="T6" fmla="*/ 0 w 206"/>
                <a:gd name="T7" fmla="*/ 60 h 185"/>
                <a:gd name="T8" fmla="*/ 1 w 206"/>
                <a:gd name="T9" fmla="*/ 61 h 185"/>
                <a:gd name="T10" fmla="*/ 102 w 206"/>
                <a:gd name="T11" fmla="*/ 182 h 185"/>
                <a:gd name="T12" fmla="*/ 103 w 206"/>
                <a:gd name="T13" fmla="*/ 184 h 185"/>
                <a:gd name="T14" fmla="*/ 134 w 206"/>
                <a:gd name="T15" fmla="*/ 185 h 185"/>
                <a:gd name="T16" fmla="*/ 136 w 206"/>
                <a:gd name="T17" fmla="*/ 185 h 185"/>
                <a:gd name="T18" fmla="*/ 49 w 206"/>
                <a:gd name="T19" fmla="*/ 79 h 185"/>
                <a:gd name="T20" fmla="*/ 49 w 206"/>
                <a:gd name="T21" fmla="*/ 68 h 185"/>
                <a:gd name="T22" fmla="*/ 180 w 206"/>
                <a:gd name="T23" fmla="*/ 11 h 185"/>
                <a:gd name="T24" fmla="*/ 206 w 206"/>
                <a:gd name="T25" fmla="*/ 12 h 185"/>
                <a:gd name="T26" fmla="*/ 133 w 206"/>
                <a:gd name="T2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5">
                  <a:moveTo>
                    <a:pt x="133" y="0"/>
                  </a:moveTo>
                  <a:cubicBezTo>
                    <a:pt x="88" y="0"/>
                    <a:pt x="55" y="15"/>
                    <a:pt x="32" y="31"/>
                  </a:cubicBezTo>
                  <a:cubicBezTo>
                    <a:pt x="17" y="41"/>
                    <a:pt x="7" y="51"/>
                    <a:pt x="2" y="57"/>
                  </a:cubicBezTo>
                  <a:cubicBezTo>
                    <a:pt x="1" y="58"/>
                    <a:pt x="1" y="59"/>
                    <a:pt x="0" y="60"/>
                  </a:cubicBezTo>
                  <a:cubicBezTo>
                    <a:pt x="1" y="61"/>
                    <a:pt x="1" y="61"/>
                    <a:pt x="1" y="61"/>
                  </a:cubicBezTo>
                  <a:cubicBezTo>
                    <a:pt x="102" y="182"/>
                    <a:pt x="102" y="182"/>
                    <a:pt x="102" y="182"/>
                  </a:cubicBezTo>
                  <a:cubicBezTo>
                    <a:pt x="103" y="184"/>
                    <a:pt x="103" y="184"/>
                    <a:pt x="103" y="184"/>
                  </a:cubicBezTo>
                  <a:cubicBezTo>
                    <a:pt x="109" y="184"/>
                    <a:pt x="118" y="184"/>
                    <a:pt x="134" y="185"/>
                  </a:cubicBezTo>
                  <a:cubicBezTo>
                    <a:pt x="135" y="185"/>
                    <a:pt x="135" y="185"/>
                    <a:pt x="136" y="185"/>
                  </a:cubicBezTo>
                  <a:cubicBezTo>
                    <a:pt x="49" y="79"/>
                    <a:pt x="49" y="79"/>
                    <a:pt x="49" y="79"/>
                  </a:cubicBezTo>
                  <a:cubicBezTo>
                    <a:pt x="46" y="76"/>
                    <a:pt x="46" y="71"/>
                    <a:pt x="49" y="68"/>
                  </a:cubicBezTo>
                  <a:cubicBezTo>
                    <a:pt x="62" y="52"/>
                    <a:pt x="105" y="11"/>
                    <a:pt x="180" y="11"/>
                  </a:cubicBezTo>
                  <a:cubicBezTo>
                    <a:pt x="189" y="11"/>
                    <a:pt x="197" y="11"/>
                    <a:pt x="206" y="12"/>
                  </a:cubicBezTo>
                  <a:cubicBezTo>
                    <a:pt x="179" y="4"/>
                    <a:pt x="155" y="0"/>
                    <a:pt x="133" y="0"/>
                  </a:cubicBezTo>
                </a:path>
              </a:pathLst>
            </a:custGeom>
            <a:solidFill>
              <a:srgbClr val="ED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7" name="9Slide.vn 58">
              <a:extLst>
                <a:ext uri="{FF2B5EF4-FFF2-40B4-BE49-F238E27FC236}">
                  <a16:creationId xmlns:a16="http://schemas.microsoft.com/office/drawing/2014/main" xmlns="" id="{81277D7D-53CF-4642-A65C-34999CB90F5E}"/>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8" name="9Slide.vn 59">
              <a:extLst>
                <a:ext uri="{FF2B5EF4-FFF2-40B4-BE49-F238E27FC236}">
                  <a16:creationId xmlns:a16="http://schemas.microsoft.com/office/drawing/2014/main" xmlns="" id="{8821A2C8-22E1-C348-9344-7A43483B9B4B}"/>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9" name="9Slide.vn 60">
              <a:extLst>
                <a:ext uri="{FF2B5EF4-FFF2-40B4-BE49-F238E27FC236}">
                  <a16:creationId xmlns:a16="http://schemas.microsoft.com/office/drawing/2014/main" xmlns="" id="{7DE7402F-ED7D-7B4A-BDFD-53B715987DCC}"/>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close/>
                  <a:moveTo>
                    <a:pt x="584" y="0"/>
                  </a:moveTo>
                  <a:lnTo>
                    <a:pt x="0" y="406"/>
                  </a:lnTo>
                  <a:lnTo>
                    <a:pt x="34" y="440"/>
                  </a:lnTo>
                  <a:lnTo>
                    <a:pt x="0" y="406"/>
                  </a:lnTo>
                  <a:lnTo>
                    <a:pt x="584"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0" name="9Slide.vn 61">
              <a:extLst>
                <a:ext uri="{FF2B5EF4-FFF2-40B4-BE49-F238E27FC236}">
                  <a16:creationId xmlns:a16="http://schemas.microsoft.com/office/drawing/2014/main" xmlns="" id="{AC80D494-DF5B-0341-A0CB-0294EBBEDD06}"/>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moveTo>
                    <a:pt x="584" y="0"/>
                  </a:moveTo>
                  <a:lnTo>
                    <a:pt x="0" y="406"/>
                  </a:lnTo>
                  <a:lnTo>
                    <a:pt x="34" y="440"/>
                  </a:lnTo>
                  <a:lnTo>
                    <a:pt x="0" y="406"/>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1" name="9Slide.vn 62">
              <a:extLst>
                <a:ext uri="{FF2B5EF4-FFF2-40B4-BE49-F238E27FC236}">
                  <a16:creationId xmlns:a16="http://schemas.microsoft.com/office/drawing/2014/main" xmlns="" id="{6B8945CB-464D-2C41-A5EF-D2C502CE7039}"/>
                </a:ext>
              </a:extLst>
            </p:cNvPr>
            <p:cNvSpPr>
              <a:spLocks/>
            </p:cNvSpPr>
            <p:nvPr/>
          </p:nvSpPr>
          <p:spPr bwMode="auto">
            <a:xfrm>
              <a:off x="1897" y="3018"/>
              <a:ext cx="1542" cy="871"/>
            </a:xfrm>
            <a:custGeom>
              <a:avLst/>
              <a:gdLst>
                <a:gd name="T0" fmla="*/ 369 w 494"/>
                <a:gd name="T1" fmla="*/ 0 h 279"/>
                <a:gd name="T2" fmla="*/ 187 w 494"/>
                <a:gd name="T3" fmla="*/ 126 h 279"/>
                <a:gd name="T4" fmla="*/ 0 w 494"/>
                <a:gd name="T5" fmla="*/ 256 h 279"/>
                <a:gd name="T6" fmla="*/ 11 w 494"/>
                <a:gd name="T7" fmla="*/ 267 h 279"/>
                <a:gd name="T8" fmla="*/ 23 w 494"/>
                <a:gd name="T9" fmla="*/ 279 h 279"/>
                <a:gd name="T10" fmla="*/ 287 w 494"/>
                <a:gd name="T11" fmla="*/ 94 h 279"/>
                <a:gd name="T12" fmla="*/ 346 w 494"/>
                <a:gd name="T13" fmla="*/ 76 h 279"/>
                <a:gd name="T14" fmla="*/ 426 w 494"/>
                <a:gd name="T15" fmla="*/ 113 h 279"/>
                <a:gd name="T16" fmla="*/ 471 w 494"/>
                <a:gd name="T17" fmla="*/ 166 h 279"/>
                <a:gd name="T18" fmla="*/ 494 w 494"/>
                <a:gd name="T19" fmla="*/ 147 h 279"/>
                <a:gd name="T20" fmla="*/ 373 w 494"/>
                <a:gd name="T21" fmla="*/ 5 h 279"/>
                <a:gd name="T22" fmla="*/ 373 w 494"/>
                <a:gd name="T23" fmla="*/ 5 h 279"/>
                <a:gd name="T24" fmla="*/ 369 w 494"/>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279">
                  <a:moveTo>
                    <a:pt x="369" y="0"/>
                  </a:moveTo>
                  <a:cubicBezTo>
                    <a:pt x="187" y="126"/>
                    <a:pt x="187" y="126"/>
                    <a:pt x="187" y="126"/>
                  </a:cubicBezTo>
                  <a:cubicBezTo>
                    <a:pt x="0" y="256"/>
                    <a:pt x="0" y="256"/>
                    <a:pt x="0" y="256"/>
                  </a:cubicBezTo>
                  <a:cubicBezTo>
                    <a:pt x="11" y="267"/>
                    <a:pt x="11" y="267"/>
                    <a:pt x="11" y="267"/>
                  </a:cubicBezTo>
                  <a:cubicBezTo>
                    <a:pt x="23" y="279"/>
                    <a:pt x="23" y="279"/>
                    <a:pt x="23" y="279"/>
                  </a:cubicBezTo>
                  <a:cubicBezTo>
                    <a:pt x="287" y="94"/>
                    <a:pt x="287" y="94"/>
                    <a:pt x="287" y="94"/>
                  </a:cubicBezTo>
                  <a:cubicBezTo>
                    <a:pt x="305" y="82"/>
                    <a:pt x="326" y="76"/>
                    <a:pt x="346" y="76"/>
                  </a:cubicBezTo>
                  <a:cubicBezTo>
                    <a:pt x="376" y="76"/>
                    <a:pt x="406" y="89"/>
                    <a:pt x="426" y="113"/>
                  </a:cubicBezTo>
                  <a:cubicBezTo>
                    <a:pt x="471" y="166"/>
                    <a:pt x="471" y="166"/>
                    <a:pt x="471" y="166"/>
                  </a:cubicBezTo>
                  <a:cubicBezTo>
                    <a:pt x="494" y="147"/>
                    <a:pt x="494" y="147"/>
                    <a:pt x="494" y="147"/>
                  </a:cubicBezTo>
                  <a:cubicBezTo>
                    <a:pt x="373" y="5"/>
                    <a:pt x="373" y="5"/>
                    <a:pt x="373" y="5"/>
                  </a:cubicBezTo>
                  <a:cubicBezTo>
                    <a:pt x="373" y="5"/>
                    <a:pt x="373" y="5"/>
                    <a:pt x="373" y="5"/>
                  </a:cubicBezTo>
                  <a:cubicBezTo>
                    <a:pt x="369" y="0"/>
                    <a:pt x="369" y="0"/>
                    <a:pt x="369" y="0"/>
                  </a:cubicBezTo>
                </a:path>
              </a:pathLst>
            </a:custGeom>
            <a:solidFill>
              <a:srgbClr val="9CCC65">
                <a:lumMod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2" name="9Slide.vn 63">
              <a:extLst>
                <a:ext uri="{FF2B5EF4-FFF2-40B4-BE49-F238E27FC236}">
                  <a16:creationId xmlns:a16="http://schemas.microsoft.com/office/drawing/2014/main" xmlns="" id="{C3CE4668-FCD8-B544-9EE1-69148ECB38C5}"/>
                </a:ext>
              </a:extLst>
            </p:cNvPr>
            <p:cNvSpPr>
              <a:spLocks/>
            </p:cNvSpPr>
            <p:nvPr/>
          </p:nvSpPr>
          <p:spPr bwMode="auto">
            <a:xfrm>
              <a:off x="4691" y="2906"/>
              <a:ext cx="6" cy="3"/>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2" y="1"/>
                  </a:cubicBezTo>
                  <a:cubicBezTo>
                    <a:pt x="1" y="1"/>
                    <a:pt x="1" y="1"/>
                    <a:pt x="0" y="0"/>
                  </a:cubicBezTo>
                </a:path>
              </a:pathLst>
            </a:custGeom>
            <a:solidFill>
              <a:srgbClr val="8D9A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3" name="9Slide.vn 64">
              <a:extLst>
                <a:ext uri="{FF2B5EF4-FFF2-40B4-BE49-F238E27FC236}">
                  <a16:creationId xmlns:a16="http://schemas.microsoft.com/office/drawing/2014/main" xmlns="" id="{B51B72F6-C441-EA4C-9C50-95B632EE7CD6}"/>
                </a:ext>
              </a:extLst>
            </p:cNvPr>
            <p:cNvSpPr>
              <a:spLocks noEditPoints="1"/>
            </p:cNvSpPr>
            <p:nvPr/>
          </p:nvSpPr>
          <p:spPr bwMode="auto">
            <a:xfrm>
              <a:off x="3832" y="2906"/>
              <a:ext cx="890" cy="250"/>
            </a:xfrm>
            <a:custGeom>
              <a:avLst/>
              <a:gdLst>
                <a:gd name="T0" fmla="*/ 236 w 285"/>
                <a:gd name="T1" fmla="*/ 49 h 80"/>
                <a:gd name="T2" fmla="*/ 236 w 285"/>
                <a:gd name="T3" fmla="*/ 49 h 80"/>
                <a:gd name="T4" fmla="*/ 236 w 285"/>
                <a:gd name="T5" fmla="*/ 49 h 80"/>
                <a:gd name="T6" fmla="*/ 275 w 285"/>
                <a:gd name="T7" fmla="*/ 0 h 80"/>
                <a:gd name="T8" fmla="*/ 281 w 285"/>
                <a:gd name="T9" fmla="*/ 8 h 80"/>
                <a:gd name="T10" fmla="*/ 283 w 285"/>
                <a:gd name="T11" fmla="*/ 13 h 80"/>
                <a:gd name="T12" fmla="*/ 283 w 285"/>
                <a:gd name="T13" fmla="*/ 18 h 80"/>
                <a:gd name="T14" fmla="*/ 282 w 285"/>
                <a:gd name="T15" fmla="*/ 22 h 80"/>
                <a:gd name="T16" fmla="*/ 279 w 285"/>
                <a:gd name="T17" fmla="*/ 27 h 80"/>
                <a:gd name="T18" fmla="*/ 276 w 285"/>
                <a:gd name="T19" fmla="*/ 30 h 80"/>
                <a:gd name="T20" fmla="*/ 272 w 285"/>
                <a:gd name="T21" fmla="*/ 33 h 80"/>
                <a:gd name="T22" fmla="*/ 268 w 285"/>
                <a:gd name="T23" fmla="*/ 36 h 80"/>
                <a:gd name="T24" fmla="*/ 264 w 285"/>
                <a:gd name="T25" fmla="*/ 38 h 80"/>
                <a:gd name="T26" fmla="*/ 255 w 285"/>
                <a:gd name="T27" fmla="*/ 43 h 80"/>
                <a:gd name="T28" fmla="*/ 246 w 285"/>
                <a:gd name="T29" fmla="*/ 46 h 80"/>
                <a:gd name="T30" fmla="*/ 236 w 285"/>
                <a:gd name="T31" fmla="*/ 49 h 80"/>
                <a:gd name="T32" fmla="*/ 206 w 285"/>
                <a:gd name="T33" fmla="*/ 55 h 80"/>
                <a:gd name="T34" fmla="*/ 177 w 285"/>
                <a:gd name="T35" fmla="*/ 61 h 80"/>
                <a:gd name="T36" fmla="*/ 147 w 285"/>
                <a:gd name="T37" fmla="*/ 67 h 80"/>
                <a:gd name="T38" fmla="*/ 117 w 285"/>
                <a:gd name="T39" fmla="*/ 72 h 80"/>
                <a:gd name="T40" fmla="*/ 103 w 285"/>
                <a:gd name="T41" fmla="*/ 74 h 80"/>
                <a:gd name="T42" fmla="*/ 101 w 285"/>
                <a:gd name="T43" fmla="*/ 74 h 80"/>
                <a:gd name="T44" fmla="*/ 88 w 285"/>
                <a:gd name="T45" fmla="*/ 73 h 80"/>
                <a:gd name="T46" fmla="*/ 74 w 285"/>
                <a:gd name="T47" fmla="*/ 69 h 80"/>
                <a:gd name="T48" fmla="*/ 59 w 285"/>
                <a:gd name="T49" fmla="*/ 65 h 80"/>
                <a:gd name="T50" fmla="*/ 30 w 285"/>
                <a:gd name="T51" fmla="*/ 57 h 80"/>
                <a:gd name="T52" fmla="*/ 0 w 285"/>
                <a:gd name="T53" fmla="*/ 49 h 80"/>
                <a:gd name="T54" fmla="*/ 29 w 285"/>
                <a:gd name="T55" fmla="*/ 60 h 80"/>
                <a:gd name="T56" fmla="*/ 58 w 285"/>
                <a:gd name="T57" fmla="*/ 69 h 80"/>
                <a:gd name="T58" fmla="*/ 72 w 285"/>
                <a:gd name="T59" fmla="*/ 74 h 80"/>
                <a:gd name="T60" fmla="*/ 87 w 285"/>
                <a:gd name="T61" fmla="*/ 78 h 80"/>
                <a:gd name="T62" fmla="*/ 102 w 285"/>
                <a:gd name="T63" fmla="*/ 80 h 80"/>
                <a:gd name="T64" fmla="*/ 103 w 285"/>
                <a:gd name="T65" fmla="*/ 80 h 80"/>
                <a:gd name="T66" fmla="*/ 118 w 285"/>
                <a:gd name="T67" fmla="*/ 79 h 80"/>
                <a:gd name="T68" fmla="*/ 148 w 285"/>
                <a:gd name="T69" fmla="*/ 74 h 80"/>
                <a:gd name="T70" fmla="*/ 178 w 285"/>
                <a:gd name="T71" fmla="*/ 68 h 80"/>
                <a:gd name="T72" fmla="*/ 237 w 285"/>
                <a:gd name="T73" fmla="*/ 54 h 80"/>
                <a:gd name="T74" fmla="*/ 238 w 285"/>
                <a:gd name="T75" fmla="*/ 54 h 80"/>
                <a:gd name="T76" fmla="*/ 238 w 285"/>
                <a:gd name="T77" fmla="*/ 54 h 80"/>
                <a:gd name="T78" fmla="*/ 247 w 285"/>
                <a:gd name="T79" fmla="*/ 51 h 80"/>
                <a:gd name="T80" fmla="*/ 257 w 285"/>
                <a:gd name="T81" fmla="*/ 47 h 80"/>
                <a:gd name="T82" fmla="*/ 266 w 285"/>
                <a:gd name="T83" fmla="*/ 42 h 80"/>
                <a:gd name="T84" fmla="*/ 270 w 285"/>
                <a:gd name="T85" fmla="*/ 39 h 80"/>
                <a:gd name="T86" fmla="*/ 275 w 285"/>
                <a:gd name="T87" fmla="*/ 36 h 80"/>
                <a:gd name="T88" fmla="*/ 278 w 285"/>
                <a:gd name="T89" fmla="*/ 32 h 80"/>
                <a:gd name="T90" fmla="*/ 282 w 285"/>
                <a:gd name="T91" fmla="*/ 28 h 80"/>
                <a:gd name="T92" fmla="*/ 284 w 285"/>
                <a:gd name="T93" fmla="*/ 23 h 80"/>
                <a:gd name="T94" fmla="*/ 285 w 285"/>
                <a:gd name="T95" fmla="*/ 18 h 80"/>
                <a:gd name="T96" fmla="*/ 284 w 285"/>
                <a:gd name="T97" fmla="*/ 13 h 80"/>
                <a:gd name="T98" fmla="*/ 282 w 285"/>
                <a:gd name="T99" fmla="*/ 8 h 80"/>
                <a:gd name="T100" fmla="*/ 277 w 285"/>
                <a:gd name="T101" fmla="*/ 1 h 80"/>
                <a:gd name="T102" fmla="*/ 275 w 28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80">
                  <a:moveTo>
                    <a:pt x="236" y="49"/>
                  </a:moveTo>
                  <a:cubicBezTo>
                    <a:pt x="236" y="49"/>
                    <a:pt x="236" y="49"/>
                    <a:pt x="236" y="49"/>
                  </a:cubicBezTo>
                  <a:cubicBezTo>
                    <a:pt x="236" y="49"/>
                    <a:pt x="236" y="49"/>
                    <a:pt x="236" y="49"/>
                  </a:cubicBezTo>
                  <a:moveTo>
                    <a:pt x="275" y="0"/>
                  </a:moveTo>
                  <a:cubicBezTo>
                    <a:pt x="278" y="3"/>
                    <a:pt x="280" y="6"/>
                    <a:pt x="281" y="8"/>
                  </a:cubicBezTo>
                  <a:cubicBezTo>
                    <a:pt x="282" y="10"/>
                    <a:pt x="282" y="11"/>
                    <a:pt x="283" y="13"/>
                  </a:cubicBezTo>
                  <a:cubicBezTo>
                    <a:pt x="283" y="15"/>
                    <a:pt x="283" y="16"/>
                    <a:pt x="283" y="18"/>
                  </a:cubicBezTo>
                  <a:cubicBezTo>
                    <a:pt x="283" y="19"/>
                    <a:pt x="283" y="21"/>
                    <a:pt x="282" y="22"/>
                  </a:cubicBezTo>
                  <a:cubicBezTo>
                    <a:pt x="281" y="24"/>
                    <a:pt x="281" y="25"/>
                    <a:pt x="279" y="27"/>
                  </a:cubicBezTo>
                  <a:cubicBezTo>
                    <a:pt x="278" y="28"/>
                    <a:pt x="278" y="29"/>
                    <a:pt x="276" y="30"/>
                  </a:cubicBezTo>
                  <a:cubicBezTo>
                    <a:pt x="275" y="31"/>
                    <a:pt x="274" y="32"/>
                    <a:pt x="272" y="33"/>
                  </a:cubicBezTo>
                  <a:cubicBezTo>
                    <a:pt x="268" y="36"/>
                    <a:pt x="268" y="36"/>
                    <a:pt x="268" y="36"/>
                  </a:cubicBezTo>
                  <a:cubicBezTo>
                    <a:pt x="267" y="37"/>
                    <a:pt x="266" y="38"/>
                    <a:pt x="264" y="38"/>
                  </a:cubicBezTo>
                  <a:cubicBezTo>
                    <a:pt x="261" y="40"/>
                    <a:pt x="258" y="41"/>
                    <a:pt x="255" y="43"/>
                  </a:cubicBezTo>
                  <a:cubicBezTo>
                    <a:pt x="252" y="44"/>
                    <a:pt x="249" y="45"/>
                    <a:pt x="246" y="46"/>
                  </a:cubicBezTo>
                  <a:cubicBezTo>
                    <a:pt x="236" y="49"/>
                    <a:pt x="236" y="49"/>
                    <a:pt x="236" y="49"/>
                  </a:cubicBezTo>
                  <a:cubicBezTo>
                    <a:pt x="226" y="51"/>
                    <a:pt x="216" y="53"/>
                    <a:pt x="206" y="55"/>
                  </a:cubicBezTo>
                  <a:cubicBezTo>
                    <a:pt x="177" y="61"/>
                    <a:pt x="177" y="61"/>
                    <a:pt x="177" y="61"/>
                  </a:cubicBezTo>
                  <a:cubicBezTo>
                    <a:pt x="147" y="67"/>
                    <a:pt x="147" y="67"/>
                    <a:pt x="147" y="67"/>
                  </a:cubicBezTo>
                  <a:cubicBezTo>
                    <a:pt x="137" y="69"/>
                    <a:pt x="127" y="71"/>
                    <a:pt x="117" y="72"/>
                  </a:cubicBezTo>
                  <a:cubicBezTo>
                    <a:pt x="113" y="73"/>
                    <a:pt x="107" y="74"/>
                    <a:pt x="103" y="74"/>
                  </a:cubicBezTo>
                  <a:cubicBezTo>
                    <a:pt x="102" y="74"/>
                    <a:pt x="101" y="74"/>
                    <a:pt x="101" y="74"/>
                  </a:cubicBezTo>
                  <a:cubicBezTo>
                    <a:pt x="96" y="74"/>
                    <a:pt x="92" y="73"/>
                    <a:pt x="88" y="73"/>
                  </a:cubicBezTo>
                  <a:cubicBezTo>
                    <a:pt x="83" y="72"/>
                    <a:pt x="79" y="71"/>
                    <a:pt x="74" y="69"/>
                  </a:cubicBezTo>
                  <a:cubicBezTo>
                    <a:pt x="59" y="65"/>
                    <a:pt x="59" y="65"/>
                    <a:pt x="59" y="65"/>
                  </a:cubicBezTo>
                  <a:cubicBezTo>
                    <a:pt x="49" y="62"/>
                    <a:pt x="39" y="60"/>
                    <a:pt x="30" y="57"/>
                  </a:cubicBezTo>
                  <a:cubicBezTo>
                    <a:pt x="20" y="54"/>
                    <a:pt x="10" y="52"/>
                    <a:pt x="0" y="49"/>
                  </a:cubicBezTo>
                  <a:cubicBezTo>
                    <a:pt x="10" y="53"/>
                    <a:pt x="19" y="56"/>
                    <a:pt x="29" y="60"/>
                  </a:cubicBezTo>
                  <a:cubicBezTo>
                    <a:pt x="38" y="63"/>
                    <a:pt x="48" y="66"/>
                    <a:pt x="58" y="69"/>
                  </a:cubicBezTo>
                  <a:cubicBezTo>
                    <a:pt x="72" y="74"/>
                    <a:pt x="72" y="74"/>
                    <a:pt x="72" y="74"/>
                  </a:cubicBezTo>
                  <a:cubicBezTo>
                    <a:pt x="77" y="76"/>
                    <a:pt x="82" y="77"/>
                    <a:pt x="87" y="78"/>
                  </a:cubicBezTo>
                  <a:cubicBezTo>
                    <a:pt x="92" y="79"/>
                    <a:pt x="97" y="80"/>
                    <a:pt x="102" y="80"/>
                  </a:cubicBezTo>
                  <a:cubicBezTo>
                    <a:pt x="102" y="80"/>
                    <a:pt x="102" y="80"/>
                    <a:pt x="103" y="80"/>
                  </a:cubicBezTo>
                  <a:cubicBezTo>
                    <a:pt x="108" y="80"/>
                    <a:pt x="113" y="79"/>
                    <a:pt x="118" y="79"/>
                  </a:cubicBezTo>
                  <a:cubicBezTo>
                    <a:pt x="128" y="77"/>
                    <a:pt x="138" y="76"/>
                    <a:pt x="148" y="74"/>
                  </a:cubicBezTo>
                  <a:cubicBezTo>
                    <a:pt x="158" y="72"/>
                    <a:pt x="168" y="70"/>
                    <a:pt x="178" y="68"/>
                  </a:cubicBezTo>
                  <a:cubicBezTo>
                    <a:pt x="198" y="63"/>
                    <a:pt x="218" y="59"/>
                    <a:pt x="237" y="54"/>
                  </a:cubicBezTo>
                  <a:cubicBezTo>
                    <a:pt x="238" y="54"/>
                    <a:pt x="238" y="54"/>
                    <a:pt x="238" y="54"/>
                  </a:cubicBezTo>
                  <a:cubicBezTo>
                    <a:pt x="238" y="54"/>
                    <a:pt x="238" y="54"/>
                    <a:pt x="238" y="54"/>
                  </a:cubicBezTo>
                  <a:cubicBezTo>
                    <a:pt x="247" y="51"/>
                    <a:pt x="247" y="51"/>
                    <a:pt x="247" y="51"/>
                  </a:cubicBezTo>
                  <a:cubicBezTo>
                    <a:pt x="250" y="50"/>
                    <a:pt x="254" y="48"/>
                    <a:pt x="257" y="47"/>
                  </a:cubicBezTo>
                  <a:cubicBezTo>
                    <a:pt x="260" y="45"/>
                    <a:pt x="263" y="44"/>
                    <a:pt x="266" y="42"/>
                  </a:cubicBezTo>
                  <a:cubicBezTo>
                    <a:pt x="267" y="41"/>
                    <a:pt x="269" y="40"/>
                    <a:pt x="270" y="39"/>
                  </a:cubicBezTo>
                  <a:cubicBezTo>
                    <a:pt x="275" y="36"/>
                    <a:pt x="275" y="36"/>
                    <a:pt x="275" y="36"/>
                  </a:cubicBezTo>
                  <a:cubicBezTo>
                    <a:pt x="276" y="35"/>
                    <a:pt x="277" y="33"/>
                    <a:pt x="278" y="32"/>
                  </a:cubicBezTo>
                  <a:cubicBezTo>
                    <a:pt x="280" y="31"/>
                    <a:pt x="281" y="30"/>
                    <a:pt x="282" y="28"/>
                  </a:cubicBezTo>
                  <a:cubicBezTo>
                    <a:pt x="283" y="27"/>
                    <a:pt x="283" y="25"/>
                    <a:pt x="284" y="23"/>
                  </a:cubicBezTo>
                  <a:cubicBezTo>
                    <a:pt x="285" y="22"/>
                    <a:pt x="285" y="20"/>
                    <a:pt x="285" y="18"/>
                  </a:cubicBezTo>
                  <a:cubicBezTo>
                    <a:pt x="285" y="16"/>
                    <a:pt x="285" y="14"/>
                    <a:pt x="284" y="13"/>
                  </a:cubicBezTo>
                  <a:cubicBezTo>
                    <a:pt x="284" y="11"/>
                    <a:pt x="283" y="9"/>
                    <a:pt x="282" y="8"/>
                  </a:cubicBezTo>
                  <a:cubicBezTo>
                    <a:pt x="281" y="5"/>
                    <a:pt x="279" y="3"/>
                    <a:pt x="277" y="1"/>
                  </a:cubicBezTo>
                  <a:cubicBezTo>
                    <a:pt x="276" y="1"/>
                    <a:pt x="276" y="1"/>
                    <a:pt x="275"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4" name="9Slide.vn 65">
              <a:extLst>
                <a:ext uri="{FF2B5EF4-FFF2-40B4-BE49-F238E27FC236}">
                  <a16:creationId xmlns:a16="http://schemas.microsoft.com/office/drawing/2014/main" xmlns="" id="{98EEE92C-C49A-2E41-8B60-862382089EE7}"/>
                </a:ext>
              </a:extLst>
            </p:cNvPr>
            <p:cNvSpPr>
              <a:spLocks/>
            </p:cNvSpPr>
            <p:nvPr/>
          </p:nvSpPr>
          <p:spPr bwMode="auto">
            <a:xfrm>
              <a:off x="5168" y="2816"/>
              <a:ext cx="13" cy="3"/>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3" y="1"/>
                    <a:pt x="1" y="0"/>
                    <a:pt x="0" y="0"/>
                  </a:cubicBezTo>
                </a:path>
              </a:pathLst>
            </a:custGeom>
            <a:solidFill>
              <a:srgbClr val="FFC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5" name="9Slide.vn 66">
              <a:extLst>
                <a:ext uri="{FF2B5EF4-FFF2-40B4-BE49-F238E27FC236}">
                  <a16:creationId xmlns:a16="http://schemas.microsoft.com/office/drawing/2014/main" xmlns="" id="{6C2699C7-AF83-1B4B-85CA-C356F0BFE8D4}"/>
                </a:ext>
              </a:extLst>
            </p:cNvPr>
            <p:cNvSpPr>
              <a:spLocks noEditPoints="1"/>
            </p:cNvSpPr>
            <p:nvPr/>
          </p:nvSpPr>
          <p:spPr bwMode="auto">
            <a:xfrm>
              <a:off x="4535" y="2819"/>
              <a:ext cx="699" cy="384"/>
            </a:xfrm>
            <a:custGeom>
              <a:avLst/>
              <a:gdLst>
                <a:gd name="T0" fmla="*/ 175 w 224"/>
                <a:gd name="T1" fmla="*/ 51 h 123"/>
                <a:gd name="T2" fmla="*/ 175 w 224"/>
                <a:gd name="T3" fmla="*/ 51 h 123"/>
                <a:gd name="T4" fmla="*/ 175 w 224"/>
                <a:gd name="T5" fmla="*/ 51 h 123"/>
                <a:gd name="T6" fmla="*/ 206 w 224"/>
                <a:gd name="T7" fmla="*/ 0 h 123"/>
                <a:gd name="T8" fmla="*/ 213 w 224"/>
                <a:gd name="T9" fmla="*/ 3 h 123"/>
                <a:gd name="T10" fmla="*/ 220 w 224"/>
                <a:gd name="T11" fmla="*/ 11 h 123"/>
                <a:gd name="T12" fmla="*/ 220 w 224"/>
                <a:gd name="T13" fmla="*/ 20 h 123"/>
                <a:gd name="T14" fmla="*/ 212 w 224"/>
                <a:gd name="T15" fmla="*/ 28 h 123"/>
                <a:gd name="T16" fmla="*/ 175 w 224"/>
                <a:gd name="T17" fmla="*/ 51 h 123"/>
                <a:gd name="T18" fmla="*/ 87 w 224"/>
                <a:gd name="T19" fmla="*/ 85 h 123"/>
                <a:gd name="T20" fmla="*/ 44 w 224"/>
                <a:gd name="T21" fmla="*/ 103 h 123"/>
                <a:gd name="T22" fmla="*/ 22 w 224"/>
                <a:gd name="T23" fmla="*/ 113 h 123"/>
                <a:gd name="T24" fmla="*/ 0 w 224"/>
                <a:gd name="T25" fmla="*/ 123 h 123"/>
                <a:gd name="T26" fmla="*/ 23 w 224"/>
                <a:gd name="T27" fmla="*/ 115 h 123"/>
                <a:gd name="T28" fmla="*/ 45 w 224"/>
                <a:gd name="T29" fmla="*/ 107 h 123"/>
                <a:gd name="T30" fmla="*/ 89 w 224"/>
                <a:gd name="T31" fmla="*/ 91 h 123"/>
                <a:gd name="T32" fmla="*/ 177 w 224"/>
                <a:gd name="T33" fmla="*/ 56 h 123"/>
                <a:gd name="T34" fmla="*/ 178 w 224"/>
                <a:gd name="T35" fmla="*/ 56 h 123"/>
                <a:gd name="T36" fmla="*/ 178 w 224"/>
                <a:gd name="T37" fmla="*/ 56 h 123"/>
                <a:gd name="T38" fmla="*/ 196 w 224"/>
                <a:gd name="T39" fmla="*/ 44 h 123"/>
                <a:gd name="T40" fmla="*/ 214 w 224"/>
                <a:gd name="T41" fmla="*/ 30 h 123"/>
                <a:gd name="T42" fmla="*/ 222 w 224"/>
                <a:gd name="T43" fmla="*/ 21 h 123"/>
                <a:gd name="T44" fmla="*/ 222 w 224"/>
                <a:gd name="T45" fmla="*/ 10 h 123"/>
                <a:gd name="T46" fmla="*/ 213 w 224"/>
                <a:gd name="T47" fmla="*/ 3 h 123"/>
                <a:gd name="T48" fmla="*/ 207 w 224"/>
                <a:gd name="T49" fmla="*/ 0 h 123"/>
                <a:gd name="T50" fmla="*/ 206 w 224"/>
                <a:gd name="T5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123">
                  <a:moveTo>
                    <a:pt x="175" y="51"/>
                  </a:moveTo>
                  <a:cubicBezTo>
                    <a:pt x="175" y="51"/>
                    <a:pt x="175" y="51"/>
                    <a:pt x="175" y="51"/>
                  </a:cubicBezTo>
                  <a:cubicBezTo>
                    <a:pt x="175" y="51"/>
                    <a:pt x="175" y="51"/>
                    <a:pt x="175" y="51"/>
                  </a:cubicBezTo>
                  <a:moveTo>
                    <a:pt x="206" y="0"/>
                  </a:moveTo>
                  <a:cubicBezTo>
                    <a:pt x="208" y="1"/>
                    <a:pt x="211" y="2"/>
                    <a:pt x="213" y="3"/>
                  </a:cubicBezTo>
                  <a:cubicBezTo>
                    <a:pt x="216" y="5"/>
                    <a:pt x="219" y="8"/>
                    <a:pt x="220" y="11"/>
                  </a:cubicBezTo>
                  <a:cubicBezTo>
                    <a:pt x="222" y="14"/>
                    <a:pt x="222" y="18"/>
                    <a:pt x="220" y="20"/>
                  </a:cubicBezTo>
                  <a:cubicBezTo>
                    <a:pt x="218" y="23"/>
                    <a:pt x="215" y="26"/>
                    <a:pt x="212" y="28"/>
                  </a:cubicBezTo>
                  <a:cubicBezTo>
                    <a:pt x="201" y="36"/>
                    <a:pt x="188" y="44"/>
                    <a:pt x="175" y="51"/>
                  </a:cubicBezTo>
                  <a:cubicBezTo>
                    <a:pt x="146" y="62"/>
                    <a:pt x="116" y="73"/>
                    <a:pt x="87" y="85"/>
                  </a:cubicBezTo>
                  <a:cubicBezTo>
                    <a:pt x="73" y="91"/>
                    <a:pt x="58" y="97"/>
                    <a:pt x="44" y="103"/>
                  </a:cubicBezTo>
                  <a:cubicBezTo>
                    <a:pt x="36" y="106"/>
                    <a:pt x="29" y="110"/>
                    <a:pt x="22" y="113"/>
                  </a:cubicBezTo>
                  <a:cubicBezTo>
                    <a:pt x="15" y="116"/>
                    <a:pt x="7" y="119"/>
                    <a:pt x="0" y="123"/>
                  </a:cubicBezTo>
                  <a:cubicBezTo>
                    <a:pt x="8" y="120"/>
                    <a:pt x="15" y="118"/>
                    <a:pt x="23" y="115"/>
                  </a:cubicBezTo>
                  <a:cubicBezTo>
                    <a:pt x="30" y="113"/>
                    <a:pt x="38" y="110"/>
                    <a:pt x="45" y="107"/>
                  </a:cubicBezTo>
                  <a:cubicBezTo>
                    <a:pt x="60" y="102"/>
                    <a:pt x="75" y="97"/>
                    <a:pt x="89" y="91"/>
                  </a:cubicBezTo>
                  <a:cubicBezTo>
                    <a:pt x="119" y="80"/>
                    <a:pt x="148" y="68"/>
                    <a:pt x="177" y="56"/>
                  </a:cubicBezTo>
                  <a:cubicBezTo>
                    <a:pt x="178" y="56"/>
                    <a:pt x="178" y="56"/>
                    <a:pt x="178" y="56"/>
                  </a:cubicBezTo>
                  <a:cubicBezTo>
                    <a:pt x="178" y="56"/>
                    <a:pt x="178" y="56"/>
                    <a:pt x="178" y="56"/>
                  </a:cubicBezTo>
                  <a:cubicBezTo>
                    <a:pt x="184" y="52"/>
                    <a:pt x="190" y="48"/>
                    <a:pt x="196" y="44"/>
                  </a:cubicBezTo>
                  <a:cubicBezTo>
                    <a:pt x="202" y="39"/>
                    <a:pt x="209" y="35"/>
                    <a:pt x="214" y="30"/>
                  </a:cubicBezTo>
                  <a:cubicBezTo>
                    <a:pt x="217" y="28"/>
                    <a:pt x="220" y="25"/>
                    <a:pt x="222" y="21"/>
                  </a:cubicBezTo>
                  <a:cubicBezTo>
                    <a:pt x="224" y="18"/>
                    <a:pt x="224" y="13"/>
                    <a:pt x="222" y="10"/>
                  </a:cubicBezTo>
                  <a:cubicBezTo>
                    <a:pt x="219" y="7"/>
                    <a:pt x="216" y="4"/>
                    <a:pt x="213" y="3"/>
                  </a:cubicBezTo>
                  <a:cubicBezTo>
                    <a:pt x="211" y="2"/>
                    <a:pt x="209" y="1"/>
                    <a:pt x="207" y="0"/>
                  </a:cubicBezTo>
                  <a:cubicBezTo>
                    <a:pt x="207" y="0"/>
                    <a:pt x="206" y="0"/>
                    <a:pt x="206"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6" name="9Slide.vn 67">
              <a:extLst>
                <a:ext uri="{FF2B5EF4-FFF2-40B4-BE49-F238E27FC236}">
                  <a16:creationId xmlns:a16="http://schemas.microsoft.com/office/drawing/2014/main" xmlns="" id="{5175726B-AA1E-774B-851E-B43C8D691F7C}"/>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7" name="9Slide.vn 68">
              <a:extLst>
                <a:ext uri="{FF2B5EF4-FFF2-40B4-BE49-F238E27FC236}">
                  <a16:creationId xmlns:a16="http://schemas.microsoft.com/office/drawing/2014/main" xmlns="" id="{EFC25FC2-7D15-AE41-BC14-7EEE41069FF0}"/>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8" name="9Slide.vn 69">
              <a:extLst>
                <a:ext uri="{FF2B5EF4-FFF2-40B4-BE49-F238E27FC236}">
                  <a16:creationId xmlns:a16="http://schemas.microsoft.com/office/drawing/2014/main" xmlns="" id="{B0A732E9-2B48-3C40-BCD9-687797927648}"/>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9" name="9Slide.vn 70">
              <a:extLst>
                <a:ext uri="{FF2B5EF4-FFF2-40B4-BE49-F238E27FC236}">
                  <a16:creationId xmlns:a16="http://schemas.microsoft.com/office/drawing/2014/main" xmlns="" id="{333496D4-2C66-8145-A953-DC2E94727741}"/>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0" name="9Slide.vn 71">
              <a:extLst>
                <a:ext uri="{FF2B5EF4-FFF2-40B4-BE49-F238E27FC236}">
                  <a16:creationId xmlns:a16="http://schemas.microsoft.com/office/drawing/2014/main" xmlns="" id="{42EF9E4F-BD83-1C4E-A431-8EB8004D4BE9}"/>
                </a:ext>
              </a:extLst>
            </p:cNvPr>
            <p:cNvSpPr>
              <a:spLocks noChangeArrowheads="1"/>
            </p:cNvSpPr>
            <p:nvPr/>
          </p:nvSpPr>
          <p:spPr bwMode="auto">
            <a:xfrm>
              <a:off x="3049" y="3018"/>
              <a:ext cx="1" cy="1"/>
            </a:xfrm>
            <a:prstGeom prst="rect">
              <a:avLst/>
            </a:prstGeom>
            <a:solidFill>
              <a:srgbClr val="277E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1" name="9Slide.vn 72">
              <a:extLst>
                <a:ext uri="{FF2B5EF4-FFF2-40B4-BE49-F238E27FC236}">
                  <a16:creationId xmlns:a16="http://schemas.microsoft.com/office/drawing/2014/main" xmlns="" id="{AB3D38AF-82AC-4242-91E5-2322540498AD}"/>
                </a:ext>
              </a:extLst>
            </p:cNvPr>
            <p:cNvSpPr>
              <a:spLocks noChangeArrowheads="1"/>
            </p:cNvSpPr>
            <p:nvPr/>
          </p:nvSpPr>
          <p:spPr bwMode="auto">
            <a:xfrm>
              <a:off x="3049" y="301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2" name="9Slide.vn 73">
              <a:extLst>
                <a:ext uri="{FF2B5EF4-FFF2-40B4-BE49-F238E27FC236}">
                  <a16:creationId xmlns:a16="http://schemas.microsoft.com/office/drawing/2014/main" xmlns="" id="{CA5D11FC-2CDA-0C4F-8337-CDBE138AC6BF}"/>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close/>
                </a:path>
              </a:pathLst>
            </a:custGeom>
            <a:solidFill>
              <a:srgbClr val="275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3" name="9Slide.vn 74">
              <a:extLst>
                <a:ext uri="{FF2B5EF4-FFF2-40B4-BE49-F238E27FC236}">
                  <a16:creationId xmlns:a16="http://schemas.microsoft.com/office/drawing/2014/main" xmlns="" id="{9680FF24-D9AC-E148-A728-F71E6B96D770}"/>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4" name="9Slide.vn 75">
              <a:extLst>
                <a:ext uri="{FF2B5EF4-FFF2-40B4-BE49-F238E27FC236}">
                  <a16:creationId xmlns:a16="http://schemas.microsoft.com/office/drawing/2014/main" xmlns="" id="{55991916-C799-7941-9D96-A8B121C7EC9B}"/>
                </a:ext>
              </a:extLst>
            </p:cNvPr>
            <p:cNvSpPr>
              <a:spLocks/>
            </p:cNvSpPr>
            <p:nvPr/>
          </p:nvSpPr>
          <p:spPr bwMode="auto">
            <a:xfrm>
              <a:off x="2999" y="2806"/>
              <a:ext cx="674" cy="631"/>
            </a:xfrm>
            <a:custGeom>
              <a:avLst/>
              <a:gdLst>
                <a:gd name="T0" fmla="*/ 63 w 216"/>
                <a:gd name="T1" fmla="*/ 0 h 202"/>
                <a:gd name="T2" fmla="*/ 0 w 216"/>
                <a:gd name="T3" fmla="*/ 49 h 202"/>
                <a:gd name="T4" fmla="*/ 16 w 216"/>
                <a:gd name="T5" fmla="*/ 68 h 202"/>
                <a:gd name="T6" fmla="*/ 16 w 216"/>
                <a:gd name="T7" fmla="*/ 68 h 202"/>
                <a:gd name="T8" fmla="*/ 20 w 216"/>
                <a:gd name="T9" fmla="*/ 73 h 202"/>
                <a:gd name="T10" fmla="*/ 35 w 216"/>
                <a:gd name="T11" fmla="*/ 61 h 202"/>
                <a:gd name="T12" fmla="*/ 58 w 216"/>
                <a:gd name="T13" fmla="*/ 53 h 202"/>
                <a:gd name="T14" fmla="*/ 87 w 216"/>
                <a:gd name="T15" fmla="*/ 67 h 202"/>
                <a:gd name="T16" fmla="*/ 93 w 216"/>
                <a:gd name="T17" fmla="*/ 74 h 202"/>
                <a:gd name="T18" fmla="*/ 193 w 216"/>
                <a:gd name="T19" fmla="*/ 195 h 202"/>
                <a:gd name="T20" fmla="*/ 199 w 216"/>
                <a:gd name="T21" fmla="*/ 202 h 202"/>
                <a:gd name="T22" fmla="*/ 216 w 216"/>
                <a:gd name="T23" fmla="*/ 188 h 202"/>
                <a:gd name="T24" fmla="*/ 193 w 216"/>
                <a:gd name="T25" fmla="*/ 158 h 202"/>
                <a:gd name="T26" fmla="*/ 192 w 216"/>
                <a:gd name="T27" fmla="*/ 156 h 202"/>
                <a:gd name="T28" fmla="*/ 91 w 216"/>
                <a:gd name="T29" fmla="*/ 35 h 202"/>
                <a:gd name="T30" fmla="*/ 90 w 216"/>
                <a:gd name="T31" fmla="*/ 34 h 202"/>
                <a:gd name="T32" fmla="*/ 90 w 216"/>
                <a:gd name="T33" fmla="*/ 34 h 202"/>
                <a:gd name="T34" fmla="*/ 63 w 216"/>
                <a:gd name="T3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2">
                  <a:moveTo>
                    <a:pt x="63" y="0"/>
                  </a:moveTo>
                  <a:cubicBezTo>
                    <a:pt x="0" y="49"/>
                    <a:pt x="0" y="49"/>
                    <a:pt x="0" y="49"/>
                  </a:cubicBezTo>
                  <a:cubicBezTo>
                    <a:pt x="16" y="68"/>
                    <a:pt x="16" y="68"/>
                    <a:pt x="16" y="68"/>
                  </a:cubicBezTo>
                  <a:cubicBezTo>
                    <a:pt x="16" y="68"/>
                    <a:pt x="16" y="68"/>
                    <a:pt x="16" y="68"/>
                  </a:cubicBezTo>
                  <a:cubicBezTo>
                    <a:pt x="20" y="73"/>
                    <a:pt x="20" y="73"/>
                    <a:pt x="20" y="73"/>
                  </a:cubicBezTo>
                  <a:cubicBezTo>
                    <a:pt x="35" y="61"/>
                    <a:pt x="35" y="61"/>
                    <a:pt x="35" y="61"/>
                  </a:cubicBezTo>
                  <a:cubicBezTo>
                    <a:pt x="42" y="56"/>
                    <a:pt x="50" y="53"/>
                    <a:pt x="58" y="53"/>
                  </a:cubicBezTo>
                  <a:cubicBezTo>
                    <a:pt x="69" y="53"/>
                    <a:pt x="80" y="58"/>
                    <a:pt x="87" y="67"/>
                  </a:cubicBezTo>
                  <a:cubicBezTo>
                    <a:pt x="93" y="74"/>
                    <a:pt x="93" y="74"/>
                    <a:pt x="93" y="74"/>
                  </a:cubicBezTo>
                  <a:cubicBezTo>
                    <a:pt x="193" y="195"/>
                    <a:pt x="193" y="195"/>
                    <a:pt x="193" y="195"/>
                  </a:cubicBezTo>
                  <a:cubicBezTo>
                    <a:pt x="199" y="202"/>
                    <a:pt x="199" y="202"/>
                    <a:pt x="199" y="202"/>
                  </a:cubicBezTo>
                  <a:cubicBezTo>
                    <a:pt x="216" y="188"/>
                    <a:pt x="216" y="188"/>
                    <a:pt x="216" y="188"/>
                  </a:cubicBezTo>
                  <a:cubicBezTo>
                    <a:pt x="193" y="158"/>
                    <a:pt x="193" y="158"/>
                    <a:pt x="193" y="158"/>
                  </a:cubicBezTo>
                  <a:cubicBezTo>
                    <a:pt x="192" y="156"/>
                    <a:pt x="192" y="156"/>
                    <a:pt x="192" y="156"/>
                  </a:cubicBezTo>
                  <a:cubicBezTo>
                    <a:pt x="91" y="35"/>
                    <a:pt x="91" y="35"/>
                    <a:pt x="91" y="35"/>
                  </a:cubicBezTo>
                  <a:cubicBezTo>
                    <a:pt x="90" y="34"/>
                    <a:pt x="90" y="34"/>
                    <a:pt x="90" y="34"/>
                  </a:cubicBezTo>
                  <a:cubicBezTo>
                    <a:pt x="90" y="34"/>
                    <a:pt x="90" y="34"/>
                    <a:pt x="90" y="34"/>
                  </a:cubicBezTo>
                  <a:cubicBezTo>
                    <a:pt x="63" y="0"/>
                    <a:pt x="63" y="0"/>
                    <a:pt x="63" y="0"/>
                  </a:cubicBezTo>
                </a:path>
              </a:pathLst>
            </a:custGeom>
            <a:solidFill>
              <a:srgbClr val="9CCC6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5" name="9Slide.vn 76">
              <a:extLst>
                <a:ext uri="{FF2B5EF4-FFF2-40B4-BE49-F238E27FC236}">
                  <a16:creationId xmlns:a16="http://schemas.microsoft.com/office/drawing/2014/main" xmlns="" id="{B6BF1211-D9FD-6644-AB5C-E424FA0907CC}"/>
                </a:ext>
              </a:extLst>
            </p:cNvPr>
            <p:cNvSpPr>
              <a:spLocks/>
            </p:cNvSpPr>
            <p:nvPr/>
          </p:nvSpPr>
          <p:spPr bwMode="auto">
            <a:xfrm>
              <a:off x="3117" y="2906"/>
              <a:ext cx="100" cy="100"/>
            </a:xfrm>
            <a:custGeom>
              <a:avLst/>
              <a:gdLst>
                <a:gd name="T0" fmla="*/ 26 w 32"/>
                <a:gd name="T1" fmla="*/ 26 h 32"/>
                <a:gd name="T2" fmla="*/ 6 w 32"/>
                <a:gd name="T3" fmla="*/ 26 h 32"/>
                <a:gd name="T4" fmla="*/ 6 w 32"/>
                <a:gd name="T5" fmla="*/ 6 h 32"/>
                <a:gd name="T6" fmla="*/ 26 w 32"/>
                <a:gd name="T7" fmla="*/ 6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2" y="32"/>
                    <a:pt x="6" y="26"/>
                  </a:cubicBezTo>
                  <a:cubicBezTo>
                    <a:pt x="0" y="21"/>
                    <a:pt x="0" y="11"/>
                    <a:pt x="6" y="6"/>
                  </a:cubicBezTo>
                  <a:cubicBezTo>
                    <a:pt x="12" y="0"/>
                    <a:pt x="21" y="0"/>
                    <a:pt x="26" y="6"/>
                  </a:cubicBezTo>
                  <a:cubicBezTo>
                    <a:pt x="32" y="11"/>
                    <a:pt x="32" y="21"/>
                    <a:pt x="2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grpSp>
      <p:sp>
        <p:nvSpPr>
          <p:cNvPr id="2" name="TextBox 1"/>
          <p:cNvSpPr txBox="1"/>
          <p:nvPr/>
        </p:nvSpPr>
        <p:spPr>
          <a:xfrm>
            <a:off x="1052482" y="0"/>
            <a:ext cx="4126316" cy="646331"/>
          </a:xfrm>
          <a:prstGeom prst="rect">
            <a:avLst/>
          </a:prstGeom>
        </p:spPr>
        <p:style>
          <a:lnRef idx="1">
            <a:schemeClr val="accent4"/>
          </a:lnRef>
          <a:fillRef idx="3">
            <a:schemeClr val="accent4"/>
          </a:fillRef>
          <a:effectRef idx="2">
            <a:schemeClr val="accent4"/>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dirty="0">
                <a:solidFill>
                  <a:srgbClr val="0000CC"/>
                </a:solidFill>
                <a:latin typeface="Times New Roman" panose="02020603050405020304" pitchFamily="18" charset="0"/>
                <a:cs typeface="Times New Roman" panose="02020603050405020304" pitchFamily="18" charset="0"/>
              </a:rPr>
              <a:t>G</a:t>
            </a:r>
            <a:r>
              <a:rPr kumimoji="0" lang="en-US" sz="3600" b="1" i="0" u="none" strike="noStrike" kern="120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iống</a:t>
            </a:r>
            <a:r>
              <a:rPr kumimoji="0" lang="en-US" sz="3600" b="1" i="0" u="none" strike="noStrike" kern="120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thuần</a:t>
            </a:r>
            <a:r>
              <a:rPr kumimoji="0" lang="en-US" sz="3600" b="1" i="0" u="none" strike="noStrike" kern="1200" cap="none" spc="0" normalizeH="0" baseline="0" noProof="0" dirty="0" smtClean="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smtClean="0">
                <a:ln>
                  <a:noFill/>
                </a:ln>
                <a:solidFill>
                  <a:srgbClr val="0000CC"/>
                </a:solidFill>
                <a:effectLst/>
                <a:uLnTx/>
                <a:uFillTx/>
                <a:latin typeface="Times New Roman" panose="02020603050405020304" pitchFamily="18" charset="0"/>
                <a:ea typeface="+mn-ea"/>
                <a:cs typeface="Times New Roman" panose="02020603050405020304" pitchFamily="18" charset="0"/>
              </a:rPr>
              <a:t>chủng</a:t>
            </a:r>
            <a:endParaRPr kumimoji="0" lang="en-US" sz="36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53875" y="903152"/>
            <a:ext cx="10508353" cy="1490729"/>
          </a:xfrm>
          <a:prstGeom prst="rect">
            <a:avLst/>
          </a:prstGeom>
        </p:spPr>
        <p:txBody>
          <a:bodyPr wrap="square">
            <a:spAutoFit/>
          </a:bodyPr>
          <a:lstStyle/>
          <a:p>
            <a:pPr>
              <a:lnSpc>
                <a:spcPct val="150000"/>
              </a:lnSpc>
            </a:pPr>
            <a:r>
              <a:rPr lang="de-DE" sz="3200"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Là giống có đặc tính di truyền đồng nhất và ổn định, các thế hệ con cháu sinh ra giống với thế hệ trước.</a:t>
            </a:r>
            <a:endParaRPr lang="en-US" sz="2400" dirty="0">
              <a:solidFill>
                <a:srgbClr val="FF0000"/>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6" name="AutoShape 2" descr="Bài toán đàn bò ăn cỏ - Ngoài lề"/>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709089" y="2814295"/>
            <a:ext cx="9777956" cy="4001367"/>
          </a:xfrm>
          <a:prstGeom prst="rect">
            <a:avLst/>
          </a:prstGeom>
          <a:solidFill>
            <a:srgbClr val="FFFFFF">
              <a:shade val="85000"/>
            </a:srgbClr>
          </a:solidFill>
          <a:ln w="190500" cap="rnd">
            <a:solidFill>
              <a:srgbClr val="FFFFFF"/>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spTree>
    <p:extLst>
      <p:ext uri="{BB962C8B-B14F-4D97-AF65-F5344CB8AC3E}">
        <p14:creationId xmlns:p14="http://schemas.microsoft.com/office/powerpoint/2010/main" val="947350145"/>
      </p:ext>
    </p:extLst>
  </p:cSld>
  <p:clrMapOvr>
    <a:masterClrMapping/>
  </p:clrMapOvr>
  <p:transition>
    <p:fade thruBlk="1"/>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14034A6B-BE30-4F66-BC72-F817576CB4D1}" type="slidenum">
              <a:rPr kumimoji="0" lang="en" sz="1000" b="0" i="0" u="none" strike="noStrike" kern="1200" cap="none" spc="0" normalizeH="0" baseline="0" noProof="0" smtClean="0">
                <a:ln>
                  <a:noFill/>
                </a:ln>
                <a:solidFill>
                  <a:srgbClr val="FFFFFF"/>
                </a:solidFill>
                <a:effectLst/>
                <a:uLnTx/>
                <a:uFillTx/>
                <a:latin typeface="Arvo"/>
                <a:sym typeface="Arvo"/>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en" sz="1000" b="0" i="0" u="none" strike="noStrike" kern="1200" cap="none" spc="0" normalizeH="0" baseline="0" noProof="0">
              <a:ln>
                <a:noFill/>
              </a:ln>
              <a:solidFill>
                <a:srgbClr val="FFFFFF"/>
              </a:solidFill>
              <a:effectLst/>
              <a:uLnTx/>
              <a:uFillTx/>
              <a:latin typeface="Arvo"/>
              <a:sym typeface="Arvo"/>
            </a:endParaRPr>
          </a:p>
        </p:txBody>
      </p:sp>
      <p:grpSp>
        <p:nvGrpSpPr>
          <p:cNvPr id="3" name="9Slide.vn 3">
            <a:extLst>
              <a:ext uri="{FF2B5EF4-FFF2-40B4-BE49-F238E27FC236}">
                <a16:creationId xmlns:a16="http://schemas.microsoft.com/office/drawing/2014/main" xmlns="" id="{62DB7ADA-7400-874B-9DEE-67E9F7DEAB02}"/>
              </a:ext>
            </a:extLst>
          </p:cNvPr>
          <p:cNvGrpSpPr>
            <a:grpSpLocks noChangeAspect="1"/>
          </p:cNvGrpSpPr>
          <p:nvPr/>
        </p:nvGrpSpPr>
        <p:grpSpPr bwMode="auto">
          <a:xfrm>
            <a:off x="176236" y="250301"/>
            <a:ext cx="887895" cy="987058"/>
            <a:chOff x="1897" y="0"/>
            <a:chExt cx="3886" cy="4320"/>
          </a:xfrm>
        </p:grpSpPr>
        <p:sp>
          <p:nvSpPr>
            <p:cNvPr id="4" name="9Slide.vn 4">
              <a:extLst>
                <a:ext uri="{FF2B5EF4-FFF2-40B4-BE49-F238E27FC236}">
                  <a16:creationId xmlns:a16="http://schemas.microsoft.com/office/drawing/2014/main" xmlns="" id="{7849125C-9FF6-CF44-A64A-2BB8B35EE7E4}"/>
                </a:ext>
              </a:extLst>
            </p:cNvPr>
            <p:cNvSpPr>
              <a:spLocks noChangeAspect="1" noChangeArrowheads="1" noTextEdit="1"/>
            </p:cNvSpPr>
            <p:nvPr/>
          </p:nvSpPr>
          <p:spPr bwMode="auto">
            <a:xfrm>
              <a:off x="1897" y="0"/>
              <a:ext cx="388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 name="9Slide.vn 5">
              <a:extLst>
                <a:ext uri="{FF2B5EF4-FFF2-40B4-BE49-F238E27FC236}">
                  <a16:creationId xmlns:a16="http://schemas.microsoft.com/office/drawing/2014/main" xmlns="" id="{7C1FB437-DA28-7C49-BC97-6CE01369B8BD}"/>
                </a:ext>
              </a:extLst>
            </p:cNvPr>
            <p:cNvSpPr>
              <a:spLocks/>
            </p:cNvSpPr>
            <p:nvPr/>
          </p:nvSpPr>
          <p:spPr bwMode="auto">
            <a:xfrm>
              <a:off x="4385" y="1686"/>
              <a:ext cx="711" cy="761"/>
            </a:xfrm>
            <a:custGeom>
              <a:avLst/>
              <a:gdLst>
                <a:gd name="T0" fmla="*/ 221 w 228"/>
                <a:gd name="T1" fmla="*/ 10 h 244"/>
                <a:gd name="T2" fmla="*/ 221 w 228"/>
                <a:gd name="T3" fmla="*/ 10 h 244"/>
                <a:gd name="T4" fmla="*/ 214 w 228"/>
                <a:gd name="T5" fmla="*/ 17 h 244"/>
                <a:gd name="T6" fmla="*/ 213 w 228"/>
                <a:gd name="T7" fmla="*/ 43 h 244"/>
                <a:gd name="T8" fmla="*/ 149 w 228"/>
                <a:gd name="T9" fmla="*/ 142 h 244"/>
                <a:gd name="T10" fmla="*/ 105 w 228"/>
                <a:gd name="T11" fmla="*/ 32 h 244"/>
                <a:gd name="T12" fmla="*/ 109 w 228"/>
                <a:gd name="T13" fmla="*/ 9 h 244"/>
                <a:gd name="T14" fmla="*/ 104 w 228"/>
                <a:gd name="T15" fmla="*/ 1 h 244"/>
                <a:gd name="T16" fmla="*/ 95 w 228"/>
                <a:gd name="T17" fmla="*/ 6 h 244"/>
                <a:gd name="T18" fmla="*/ 92 w 228"/>
                <a:gd name="T19" fmla="*/ 31 h 244"/>
                <a:gd name="T20" fmla="*/ 140 w 228"/>
                <a:gd name="T21" fmla="*/ 154 h 244"/>
                <a:gd name="T22" fmla="*/ 111 w 228"/>
                <a:gd name="T23" fmla="*/ 205 h 244"/>
                <a:gd name="T24" fmla="*/ 7 w 228"/>
                <a:gd name="T25" fmla="*/ 230 h 244"/>
                <a:gd name="T26" fmla="*/ 0 w 228"/>
                <a:gd name="T27" fmla="*/ 235 h 244"/>
                <a:gd name="T28" fmla="*/ 6 w 228"/>
                <a:gd name="T29" fmla="*/ 243 h 244"/>
                <a:gd name="T30" fmla="*/ 24 w 228"/>
                <a:gd name="T31" fmla="*/ 244 h 244"/>
                <a:gd name="T32" fmla="*/ 120 w 228"/>
                <a:gd name="T33" fmla="*/ 216 h 244"/>
                <a:gd name="T34" fmla="*/ 153 w 228"/>
                <a:gd name="T35" fmla="*/ 156 h 244"/>
                <a:gd name="T36" fmla="*/ 227 w 228"/>
                <a:gd name="T37" fmla="*/ 44 h 244"/>
                <a:gd name="T38" fmla="*/ 228 w 228"/>
                <a:gd name="T39" fmla="*/ 17 h 244"/>
                <a:gd name="T40" fmla="*/ 221 w 228"/>
                <a:gd name="T4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44">
                  <a:moveTo>
                    <a:pt x="221" y="10"/>
                  </a:moveTo>
                  <a:cubicBezTo>
                    <a:pt x="221" y="10"/>
                    <a:pt x="221" y="10"/>
                    <a:pt x="221" y="10"/>
                  </a:cubicBezTo>
                  <a:cubicBezTo>
                    <a:pt x="217" y="11"/>
                    <a:pt x="214" y="14"/>
                    <a:pt x="214" y="17"/>
                  </a:cubicBezTo>
                  <a:cubicBezTo>
                    <a:pt x="214" y="26"/>
                    <a:pt x="214" y="34"/>
                    <a:pt x="213" y="43"/>
                  </a:cubicBezTo>
                  <a:cubicBezTo>
                    <a:pt x="208" y="100"/>
                    <a:pt x="178" y="145"/>
                    <a:pt x="149" y="142"/>
                  </a:cubicBezTo>
                  <a:cubicBezTo>
                    <a:pt x="119" y="139"/>
                    <a:pt x="99" y="89"/>
                    <a:pt x="105" y="32"/>
                  </a:cubicBezTo>
                  <a:cubicBezTo>
                    <a:pt x="106" y="24"/>
                    <a:pt x="107" y="16"/>
                    <a:pt x="109" y="9"/>
                  </a:cubicBezTo>
                  <a:cubicBezTo>
                    <a:pt x="109" y="5"/>
                    <a:pt x="107" y="1"/>
                    <a:pt x="104" y="1"/>
                  </a:cubicBezTo>
                  <a:cubicBezTo>
                    <a:pt x="100" y="0"/>
                    <a:pt x="96" y="2"/>
                    <a:pt x="95" y="6"/>
                  </a:cubicBezTo>
                  <a:cubicBezTo>
                    <a:pt x="94" y="14"/>
                    <a:pt x="92" y="22"/>
                    <a:pt x="92" y="31"/>
                  </a:cubicBezTo>
                  <a:cubicBezTo>
                    <a:pt x="85" y="93"/>
                    <a:pt x="106" y="145"/>
                    <a:pt x="140" y="154"/>
                  </a:cubicBezTo>
                  <a:cubicBezTo>
                    <a:pt x="137" y="176"/>
                    <a:pt x="127" y="193"/>
                    <a:pt x="111" y="205"/>
                  </a:cubicBezTo>
                  <a:cubicBezTo>
                    <a:pt x="72" y="237"/>
                    <a:pt x="8" y="230"/>
                    <a:pt x="7" y="230"/>
                  </a:cubicBezTo>
                  <a:cubicBezTo>
                    <a:pt x="4" y="229"/>
                    <a:pt x="0" y="232"/>
                    <a:pt x="0" y="235"/>
                  </a:cubicBezTo>
                  <a:cubicBezTo>
                    <a:pt x="0" y="239"/>
                    <a:pt x="2" y="243"/>
                    <a:pt x="6" y="243"/>
                  </a:cubicBezTo>
                  <a:cubicBezTo>
                    <a:pt x="7" y="243"/>
                    <a:pt x="14" y="244"/>
                    <a:pt x="24" y="244"/>
                  </a:cubicBezTo>
                  <a:cubicBezTo>
                    <a:pt x="48" y="244"/>
                    <a:pt x="90" y="240"/>
                    <a:pt x="120" y="216"/>
                  </a:cubicBezTo>
                  <a:cubicBezTo>
                    <a:pt x="138" y="201"/>
                    <a:pt x="150" y="181"/>
                    <a:pt x="153" y="156"/>
                  </a:cubicBezTo>
                  <a:cubicBezTo>
                    <a:pt x="189" y="154"/>
                    <a:pt x="220" y="107"/>
                    <a:pt x="227" y="44"/>
                  </a:cubicBezTo>
                  <a:cubicBezTo>
                    <a:pt x="227" y="35"/>
                    <a:pt x="228" y="26"/>
                    <a:pt x="228" y="17"/>
                  </a:cubicBezTo>
                  <a:cubicBezTo>
                    <a:pt x="227" y="13"/>
                    <a:pt x="224" y="10"/>
                    <a:pt x="221" y="10"/>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 name="9Slide.vn 6">
              <a:extLst>
                <a:ext uri="{FF2B5EF4-FFF2-40B4-BE49-F238E27FC236}">
                  <a16:creationId xmlns:a16="http://schemas.microsoft.com/office/drawing/2014/main" xmlns="" id="{036C9142-4023-FA4B-B83D-50D9132CF29F}"/>
                </a:ext>
              </a:extLst>
            </p:cNvPr>
            <p:cNvSpPr>
              <a:spLocks/>
            </p:cNvSpPr>
            <p:nvPr/>
          </p:nvSpPr>
          <p:spPr bwMode="auto">
            <a:xfrm>
              <a:off x="4460" y="2010"/>
              <a:ext cx="577" cy="437"/>
            </a:xfrm>
            <a:custGeom>
              <a:avLst/>
              <a:gdLst>
                <a:gd name="T0" fmla="*/ 179 w 185"/>
                <a:gd name="T1" fmla="*/ 0 h 140"/>
                <a:gd name="T2" fmla="*/ 123 w 185"/>
                <a:gd name="T3" fmla="*/ 49 h 140"/>
                <a:gd name="T4" fmla="*/ 89 w 185"/>
                <a:gd name="T5" fmla="*/ 109 h 140"/>
                <a:gd name="T6" fmla="*/ 0 w 185"/>
                <a:gd name="T7" fmla="*/ 137 h 140"/>
                <a:gd name="T8" fmla="*/ 1 w 185"/>
                <a:gd name="T9" fmla="*/ 140 h 140"/>
                <a:gd name="T10" fmla="*/ 96 w 185"/>
                <a:gd name="T11" fmla="*/ 112 h 140"/>
                <a:gd name="T12" fmla="*/ 129 w 185"/>
                <a:gd name="T13" fmla="*/ 52 h 140"/>
                <a:gd name="T14" fmla="*/ 185 w 185"/>
                <a:gd name="T15" fmla="*/ 4 h 140"/>
                <a:gd name="T16" fmla="*/ 179 w 185"/>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0">
                  <a:moveTo>
                    <a:pt x="179" y="0"/>
                  </a:moveTo>
                  <a:cubicBezTo>
                    <a:pt x="165" y="29"/>
                    <a:pt x="145" y="48"/>
                    <a:pt x="123" y="49"/>
                  </a:cubicBezTo>
                  <a:cubicBezTo>
                    <a:pt x="119" y="74"/>
                    <a:pt x="108" y="94"/>
                    <a:pt x="89" y="109"/>
                  </a:cubicBezTo>
                  <a:cubicBezTo>
                    <a:pt x="62" y="131"/>
                    <a:pt x="25" y="136"/>
                    <a:pt x="0" y="137"/>
                  </a:cubicBezTo>
                  <a:cubicBezTo>
                    <a:pt x="1" y="138"/>
                    <a:pt x="1" y="139"/>
                    <a:pt x="1" y="140"/>
                  </a:cubicBezTo>
                  <a:cubicBezTo>
                    <a:pt x="25" y="140"/>
                    <a:pt x="66" y="136"/>
                    <a:pt x="96" y="112"/>
                  </a:cubicBezTo>
                  <a:cubicBezTo>
                    <a:pt x="114" y="97"/>
                    <a:pt x="126" y="77"/>
                    <a:pt x="129" y="52"/>
                  </a:cubicBezTo>
                  <a:cubicBezTo>
                    <a:pt x="151" y="51"/>
                    <a:pt x="171" y="33"/>
                    <a:pt x="185" y="4"/>
                  </a:cubicBezTo>
                  <a:cubicBezTo>
                    <a:pt x="183" y="3"/>
                    <a:pt x="181" y="1"/>
                    <a:pt x="179"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 name="9Slide.vn 7">
              <a:extLst>
                <a:ext uri="{FF2B5EF4-FFF2-40B4-BE49-F238E27FC236}">
                  <a16:creationId xmlns:a16="http://schemas.microsoft.com/office/drawing/2014/main" xmlns="" id="{02081BC3-B9E2-2943-8620-C1942D7D6F8E}"/>
                </a:ext>
              </a:extLst>
            </p:cNvPr>
            <p:cNvSpPr>
              <a:spLocks/>
            </p:cNvSpPr>
            <p:nvPr/>
          </p:nvSpPr>
          <p:spPr bwMode="auto">
            <a:xfrm>
              <a:off x="4737" y="2020"/>
              <a:ext cx="75" cy="99"/>
            </a:xfrm>
            <a:custGeom>
              <a:avLst/>
              <a:gdLst>
                <a:gd name="T0" fmla="*/ 0 w 24"/>
                <a:gd name="T1" fmla="*/ 0 h 32"/>
                <a:gd name="T2" fmla="*/ 0 w 24"/>
                <a:gd name="T3" fmla="*/ 0 h 32"/>
                <a:gd name="T4" fmla="*/ 24 w 24"/>
                <a:gd name="T5" fmla="*/ 32 h 32"/>
                <a:gd name="T6" fmla="*/ 24 w 24"/>
                <a:gd name="T7" fmla="*/ 32 h 32"/>
                <a:gd name="T8" fmla="*/ 0 w 24"/>
                <a:gd name="T9" fmla="*/ 0 h 32"/>
              </a:gdLst>
              <a:ahLst/>
              <a:cxnLst>
                <a:cxn ang="0">
                  <a:pos x="T0" y="T1"/>
                </a:cxn>
                <a:cxn ang="0">
                  <a:pos x="T2" y="T3"/>
                </a:cxn>
                <a:cxn ang="0">
                  <a:pos x="T4" y="T5"/>
                </a:cxn>
                <a:cxn ang="0">
                  <a:pos x="T6" y="T7"/>
                </a:cxn>
                <a:cxn ang="0">
                  <a:pos x="T8" y="T9"/>
                </a:cxn>
              </a:cxnLst>
              <a:rect l="0" t="0" r="r" b="b"/>
              <a:pathLst>
                <a:path w="24" h="32">
                  <a:moveTo>
                    <a:pt x="0" y="0"/>
                  </a:moveTo>
                  <a:cubicBezTo>
                    <a:pt x="0" y="0"/>
                    <a:pt x="0" y="0"/>
                    <a:pt x="0" y="0"/>
                  </a:cubicBezTo>
                  <a:cubicBezTo>
                    <a:pt x="6" y="15"/>
                    <a:pt x="15" y="26"/>
                    <a:pt x="24" y="32"/>
                  </a:cubicBezTo>
                  <a:cubicBezTo>
                    <a:pt x="24" y="32"/>
                    <a:pt x="24" y="32"/>
                    <a:pt x="24" y="32"/>
                  </a:cubicBezTo>
                  <a:cubicBezTo>
                    <a:pt x="15" y="26"/>
                    <a:pt x="6" y="15"/>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8" name="9Slide.vn 8">
              <a:extLst>
                <a:ext uri="{FF2B5EF4-FFF2-40B4-BE49-F238E27FC236}">
                  <a16:creationId xmlns:a16="http://schemas.microsoft.com/office/drawing/2014/main" xmlns="" id="{11EE72B9-1C1E-A34B-AD4E-30CE1B014E6D}"/>
                </a:ext>
              </a:extLst>
            </p:cNvPr>
            <p:cNvSpPr>
              <a:spLocks/>
            </p:cNvSpPr>
            <p:nvPr/>
          </p:nvSpPr>
          <p:spPr bwMode="auto">
            <a:xfrm>
              <a:off x="4725" y="2020"/>
              <a:ext cx="87" cy="99"/>
            </a:xfrm>
            <a:custGeom>
              <a:avLst/>
              <a:gdLst>
                <a:gd name="T0" fmla="*/ 4 w 28"/>
                <a:gd name="T1" fmla="*/ 0 h 32"/>
                <a:gd name="T2" fmla="*/ 0 w 28"/>
                <a:gd name="T3" fmla="*/ 3 h 32"/>
                <a:gd name="T4" fmla="*/ 28 w 28"/>
                <a:gd name="T5" fmla="*/ 32 h 32"/>
                <a:gd name="T6" fmla="*/ 4 w 28"/>
                <a:gd name="T7" fmla="*/ 0 h 32"/>
              </a:gdLst>
              <a:ahLst/>
              <a:cxnLst>
                <a:cxn ang="0">
                  <a:pos x="T0" y="T1"/>
                </a:cxn>
                <a:cxn ang="0">
                  <a:pos x="T2" y="T3"/>
                </a:cxn>
                <a:cxn ang="0">
                  <a:pos x="T4" y="T5"/>
                </a:cxn>
                <a:cxn ang="0">
                  <a:pos x="T6" y="T7"/>
                </a:cxn>
              </a:cxnLst>
              <a:rect l="0" t="0" r="r" b="b"/>
              <a:pathLst>
                <a:path w="28" h="32">
                  <a:moveTo>
                    <a:pt x="4" y="0"/>
                  </a:moveTo>
                  <a:cubicBezTo>
                    <a:pt x="3" y="1"/>
                    <a:pt x="2" y="2"/>
                    <a:pt x="0" y="3"/>
                  </a:cubicBezTo>
                  <a:cubicBezTo>
                    <a:pt x="7" y="18"/>
                    <a:pt x="17" y="28"/>
                    <a:pt x="28" y="32"/>
                  </a:cubicBezTo>
                  <a:cubicBezTo>
                    <a:pt x="19" y="26"/>
                    <a:pt x="10" y="15"/>
                    <a:pt x="4"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9" name="9Slide.vn 9">
              <a:extLst>
                <a:ext uri="{FF2B5EF4-FFF2-40B4-BE49-F238E27FC236}">
                  <a16:creationId xmlns:a16="http://schemas.microsoft.com/office/drawing/2014/main" xmlns="" id="{FD89E71F-FF6B-9145-A2B5-AEC609B5494C}"/>
                </a:ext>
              </a:extLst>
            </p:cNvPr>
            <p:cNvSpPr>
              <a:spLocks/>
            </p:cNvSpPr>
            <p:nvPr/>
          </p:nvSpPr>
          <p:spPr bwMode="auto">
            <a:xfrm>
              <a:off x="3854" y="1807"/>
              <a:ext cx="421" cy="456"/>
            </a:xfrm>
            <a:custGeom>
              <a:avLst/>
              <a:gdLst>
                <a:gd name="T0" fmla="*/ 127 w 135"/>
                <a:gd name="T1" fmla="*/ 146 h 146"/>
                <a:gd name="T2" fmla="*/ 27 w 135"/>
                <a:gd name="T3" fmla="*/ 106 h 146"/>
                <a:gd name="T4" fmla="*/ 9 w 135"/>
                <a:gd name="T5" fmla="*/ 6 h 146"/>
                <a:gd name="T6" fmla="*/ 16 w 135"/>
                <a:gd name="T7" fmla="*/ 1 h 146"/>
                <a:gd name="T8" fmla="*/ 22 w 135"/>
                <a:gd name="T9" fmla="*/ 9 h 146"/>
                <a:gd name="T10" fmla="*/ 37 w 135"/>
                <a:gd name="T11" fmla="*/ 97 h 146"/>
                <a:gd name="T12" fmla="*/ 128 w 135"/>
                <a:gd name="T13" fmla="*/ 132 h 146"/>
                <a:gd name="T14" fmla="*/ 135 w 135"/>
                <a:gd name="T15" fmla="*/ 139 h 146"/>
                <a:gd name="T16" fmla="*/ 129 w 135"/>
                <a:gd name="T17" fmla="*/ 146 h 146"/>
                <a:gd name="T18" fmla="*/ 127 w 135"/>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46">
                  <a:moveTo>
                    <a:pt x="127" y="146"/>
                  </a:moveTo>
                  <a:cubicBezTo>
                    <a:pt x="115" y="146"/>
                    <a:pt x="59" y="144"/>
                    <a:pt x="27" y="106"/>
                  </a:cubicBezTo>
                  <a:cubicBezTo>
                    <a:pt x="6" y="82"/>
                    <a:pt x="0" y="48"/>
                    <a:pt x="9" y="6"/>
                  </a:cubicBezTo>
                  <a:cubicBezTo>
                    <a:pt x="9" y="3"/>
                    <a:pt x="13" y="0"/>
                    <a:pt x="16" y="1"/>
                  </a:cubicBezTo>
                  <a:cubicBezTo>
                    <a:pt x="20" y="2"/>
                    <a:pt x="22" y="5"/>
                    <a:pt x="22" y="9"/>
                  </a:cubicBezTo>
                  <a:cubicBezTo>
                    <a:pt x="14" y="46"/>
                    <a:pt x="20" y="76"/>
                    <a:pt x="37" y="97"/>
                  </a:cubicBezTo>
                  <a:cubicBezTo>
                    <a:pt x="68" y="134"/>
                    <a:pt x="128" y="132"/>
                    <a:pt x="128" y="132"/>
                  </a:cubicBezTo>
                  <a:cubicBezTo>
                    <a:pt x="132" y="132"/>
                    <a:pt x="135" y="135"/>
                    <a:pt x="135" y="139"/>
                  </a:cubicBezTo>
                  <a:cubicBezTo>
                    <a:pt x="135" y="142"/>
                    <a:pt x="132" y="145"/>
                    <a:pt x="129" y="146"/>
                  </a:cubicBezTo>
                  <a:cubicBezTo>
                    <a:pt x="128" y="146"/>
                    <a:pt x="128" y="146"/>
                    <a:pt x="127" y="146"/>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0" name="9Slide.vn 10">
              <a:extLst>
                <a:ext uri="{FF2B5EF4-FFF2-40B4-BE49-F238E27FC236}">
                  <a16:creationId xmlns:a16="http://schemas.microsoft.com/office/drawing/2014/main" xmlns="" id="{49D9157F-6F5C-C44C-B720-4AB1EF6BD7BA}"/>
                </a:ext>
              </a:extLst>
            </p:cNvPr>
            <p:cNvSpPr>
              <a:spLocks/>
            </p:cNvSpPr>
            <p:nvPr/>
          </p:nvSpPr>
          <p:spPr bwMode="auto">
            <a:xfrm>
              <a:off x="3895" y="2054"/>
              <a:ext cx="299" cy="203"/>
            </a:xfrm>
            <a:custGeom>
              <a:avLst/>
              <a:gdLst>
                <a:gd name="T0" fmla="*/ 6 w 96"/>
                <a:gd name="T1" fmla="*/ 0 h 65"/>
                <a:gd name="T2" fmla="*/ 0 w 96"/>
                <a:gd name="T3" fmla="*/ 3 h 65"/>
                <a:gd name="T4" fmla="*/ 14 w 96"/>
                <a:gd name="T5" fmla="*/ 27 h 65"/>
                <a:gd name="T6" fmla="*/ 95 w 96"/>
                <a:gd name="T7" fmla="*/ 65 h 65"/>
                <a:gd name="T8" fmla="*/ 96 w 96"/>
                <a:gd name="T9" fmla="*/ 58 h 65"/>
                <a:gd name="T10" fmla="*/ 19 w 96"/>
                <a:gd name="T11" fmla="*/ 20 h 65"/>
                <a:gd name="T12" fmla="*/ 6 w 9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6" h="65">
                  <a:moveTo>
                    <a:pt x="6" y="0"/>
                  </a:moveTo>
                  <a:cubicBezTo>
                    <a:pt x="4" y="1"/>
                    <a:pt x="2" y="2"/>
                    <a:pt x="0" y="3"/>
                  </a:cubicBezTo>
                  <a:cubicBezTo>
                    <a:pt x="3" y="12"/>
                    <a:pt x="8" y="20"/>
                    <a:pt x="14" y="27"/>
                  </a:cubicBezTo>
                  <a:cubicBezTo>
                    <a:pt x="37" y="54"/>
                    <a:pt x="73" y="63"/>
                    <a:pt x="95" y="65"/>
                  </a:cubicBezTo>
                  <a:cubicBezTo>
                    <a:pt x="96" y="63"/>
                    <a:pt x="96" y="60"/>
                    <a:pt x="96" y="58"/>
                  </a:cubicBezTo>
                  <a:cubicBezTo>
                    <a:pt x="74" y="55"/>
                    <a:pt x="41" y="46"/>
                    <a:pt x="19" y="20"/>
                  </a:cubicBezTo>
                  <a:cubicBezTo>
                    <a:pt x="14" y="14"/>
                    <a:pt x="10" y="7"/>
                    <a:pt x="6"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1" name="9Slide.vn 11">
              <a:extLst>
                <a:ext uri="{FF2B5EF4-FFF2-40B4-BE49-F238E27FC236}">
                  <a16:creationId xmlns:a16="http://schemas.microsoft.com/office/drawing/2014/main" xmlns="" id="{5BD03A1D-0604-ED46-B9D4-7F583C531B68}"/>
                </a:ext>
              </a:extLst>
            </p:cNvPr>
            <p:cNvSpPr>
              <a:spLocks/>
            </p:cNvSpPr>
            <p:nvPr/>
          </p:nvSpPr>
          <p:spPr bwMode="auto">
            <a:xfrm>
              <a:off x="4123" y="1545"/>
              <a:ext cx="171" cy="319"/>
            </a:xfrm>
            <a:custGeom>
              <a:avLst/>
              <a:gdLst>
                <a:gd name="T0" fmla="*/ 48 w 55"/>
                <a:gd name="T1" fmla="*/ 102 h 102"/>
                <a:gd name="T2" fmla="*/ 47 w 55"/>
                <a:gd name="T3" fmla="*/ 102 h 102"/>
                <a:gd name="T4" fmla="*/ 4 w 55"/>
                <a:gd name="T5" fmla="*/ 49 h 102"/>
                <a:gd name="T6" fmla="*/ 3 w 55"/>
                <a:gd name="T7" fmla="*/ 6 h 102"/>
                <a:gd name="T8" fmla="*/ 11 w 55"/>
                <a:gd name="T9" fmla="*/ 0 h 102"/>
                <a:gd name="T10" fmla="*/ 17 w 55"/>
                <a:gd name="T11" fmla="*/ 8 h 102"/>
                <a:gd name="T12" fmla="*/ 49 w 55"/>
                <a:gd name="T13" fmla="*/ 89 h 102"/>
                <a:gd name="T14" fmla="*/ 55 w 55"/>
                <a:gd name="T15" fmla="*/ 97 h 102"/>
                <a:gd name="T16" fmla="*/ 48 w 55"/>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2">
                  <a:moveTo>
                    <a:pt x="48" y="102"/>
                  </a:moveTo>
                  <a:cubicBezTo>
                    <a:pt x="48" y="102"/>
                    <a:pt x="47" y="102"/>
                    <a:pt x="47" y="102"/>
                  </a:cubicBezTo>
                  <a:cubicBezTo>
                    <a:pt x="23" y="99"/>
                    <a:pt x="8" y="80"/>
                    <a:pt x="4" y="49"/>
                  </a:cubicBezTo>
                  <a:cubicBezTo>
                    <a:pt x="0" y="27"/>
                    <a:pt x="3" y="7"/>
                    <a:pt x="3" y="6"/>
                  </a:cubicBezTo>
                  <a:cubicBezTo>
                    <a:pt x="4" y="2"/>
                    <a:pt x="7" y="0"/>
                    <a:pt x="11" y="0"/>
                  </a:cubicBezTo>
                  <a:cubicBezTo>
                    <a:pt x="15" y="1"/>
                    <a:pt x="17" y="4"/>
                    <a:pt x="17" y="8"/>
                  </a:cubicBezTo>
                  <a:cubicBezTo>
                    <a:pt x="17" y="9"/>
                    <a:pt x="6" y="82"/>
                    <a:pt x="49" y="89"/>
                  </a:cubicBezTo>
                  <a:cubicBezTo>
                    <a:pt x="53" y="89"/>
                    <a:pt x="55" y="93"/>
                    <a:pt x="55" y="97"/>
                  </a:cubicBezTo>
                  <a:cubicBezTo>
                    <a:pt x="54" y="100"/>
                    <a:pt x="51" y="102"/>
                    <a:pt x="48" y="10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2" name="9Slide.vn 12">
              <a:extLst>
                <a:ext uri="{FF2B5EF4-FFF2-40B4-BE49-F238E27FC236}">
                  <a16:creationId xmlns:a16="http://schemas.microsoft.com/office/drawing/2014/main" xmlns="" id="{B75F75FF-CC3F-D847-B263-921EFE4B96DB}"/>
                </a:ext>
              </a:extLst>
            </p:cNvPr>
            <p:cNvSpPr>
              <a:spLocks/>
            </p:cNvSpPr>
            <p:nvPr/>
          </p:nvSpPr>
          <p:spPr bwMode="auto">
            <a:xfrm>
              <a:off x="4378" y="1352"/>
              <a:ext cx="269" cy="290"/>
            </a:xfrm>
            <a:custGeom>
              <a:avLst/>
              <a:gdLst>
                <a:gd name="T0" fmla="*/ 15 w 86"/>
                <a:gd name="T1" fmla="*/ 93 h 93"/>
                <a:gd name="T2" fmla="*/ 6 w 86"/>
                <a:gd name="T3" fmla="*/ 92 h 93"/>
                <a:gd name="T4" fmla="*/ 1 w 86"/>
                <a:gd name="T5" fmla="*/ 84 h 93"/>
                <a:gd name="T6" fmla="*/ 9 w 86"/>
                <a:gd name="T7" fmla="*/ 79 h 93"/>
                <a:gd name="T8" fmla="*/ 36 w 86"/>
                <a:gd name="T9" fmla="*/ 73 h 93"/>
                <a:gd name="T10" fmla="*/ 72 w 86"/>
                <a:gd name="T11" fmla="*/ 6 h 93"/>
                <a:gd name="T12" fmla="*/ 80 w 86"/>
                <a:gd name="T13" fmla="*/ 1 h 93"/>
                <a:gd name="T14" fmla="*/ 86 w 86"/>
                <a:gd name="T15" fmla="*/ 9 h 93"/>
                <a:gd name="T16" fmla="*/ 43 w 86"/>
                <a:gd name="T17" fmla="*/ 85 h 93"/>
                <a:gd name="T18" fmla="*/ 15 w 86"/>
                <a:gd name="T1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93">
                  <a:moveTo>
                    <a:pt x="15" y="93"/>
                  </a:moveTo>
                  <a:cubicBezTo>
                    <a:pt x="9" y="93"/>
                    <a:pt x="6" y="92"/>
                    <a:pt x="6" y="92"/>
                  </a:cubicBezTo>
                  <a:cubicBezTo>
                    <a:pt x="2" y="91"/>
                    <a:pt x="0" y="88"/>
                    <a:pt x="1" y="84"/>
                  </a:cubicBezTo>
                  <a:cubicBezTo>
                    <a:pt x="2" y="80"/>
                    <a:pt x="5" y="78"/>
                    <a:pt x="9" y="79"/>
                  </a:cubicBezTo>
                  <a:cubicBezTo>
                    <a:pt x="10" y="79"/>
                    <a:pt x="22" y="82"/>
                    <a:pt x="36" y="73"/>
                  </a:cubicBezTo>
                  <a:cubicBezTo>
                    <a:pt x="53" y="63"/>
                    <a:pt x="66" y="39"/>
                    <a:pt x="72" y="6"/>
                  </a:cubicBezTo>
                  <a:cubicBezTo>
                    <a:pt x="73" y="2"/>
                    <a:pt x="77" y="0"/>
                    <a:pt x="80" y="1"/>
                  </a:cubicBezTo>
                  <a:cubicBezTo>
                    <a:pt x="84" y="1"/>
                    <a:pt x="86" y="5"/>
                    <a:pt x="86" y="9"/>
                  </a:cubicBezTo>
                  <a:cubicBezTo>
                    <a:pt x="78" y="47"/>
                    <a:pt x="64" y="72"/>
                    <a:pt x="43" y="85"/>
                  </a:cubicBezTo>
                  <a:cubicBezTo>
                    <a:pt x="32" y="92"/>
                    <a:pt x="22" y="93"/>
                    <a:pt x="15" y="93"/>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3" name="9Slide.vn 13">
              <a:extLst>
                <a:ext uri="{FF2B5EF4-FFF2-40B4-BE49-F238E27FC236}">
                  <a16:creationId xmlns:a16="http://schemas.microsoft.com/office/drawing/2014/main" xmlns="" id="{8A63D451-2DE2-6845-B08D-431D0D109C1D}"/>
                </a:ext>
              </a:extLst>
            </p:cNvPr>
            <p:cNvSpPr>
              <a:spLocks/>
            </p:cNvSpPr>
            <p:nvPr/>
          </p:nvSpPr>
          <p:spPr bwMode="auto">
            <a:xfrm>
              <a:off x="3929" y="1239"/>
              <a:ext cx="949" cy="1701"/>
            </a:xfrm>
            <a:custGeom>
              <a:avLst/>
              <a:gdLst>
                <a:gd name="T0" fmla="*/ 239 w 304"/>
                <a:gd name="T1" fmla="*/ 482 h 545"/>
                <a:gd name="T2" fmla="*/ 194 w 304"/>
                <a:gd name="T3" fmla="*/ 455 h 545"/>
                <a:gd name="T4" fmla="*/ 191 w 304"/>
                <a:gd name="T5" fmla="*/ 451 h 545"/>
                <a:gd name="T6" fmla="*/ 184 w 304"/>
                <a:gd name="T7" fmla="*/ 432 h 545"/>
                <a:gd name="T8" fmla="*/ 176 w 304"/>
                <a:gd name="T9" fmla="*/ 406 h 545"/>
                <a:gd name="T10" fmla="*/ 172 w 304"/>
                <a:gd name="T11" fmla="*/ 390 h 545"/>
                <a:gd name="T12" fmla="*/ 168 w 304"/>
                <a:gd name="T13" fmla="*/ 373 h 545"/>
                <a:gd name="T14" fmla="*/ 165 w 304"/>
                <a:gd name="T15" fmla="*/ 354 h 545"/>
                <a:gd name="T16" fmla="*/ 162 w 304"/>
                <a:gd name="T17" fmla="*/ 335 h 545"/>
                <a:gd name="T18" fmla="*/ 159 w 304"/>
                <a:gd name="T19" fmla="*/ 302 h 545"/>
                <a:gd name="T20" fmla="*/ 158 w 304"/>
                <a:gd name="T21" fmla="*/ 281 h 545"/>
                <a:gd name="T22" fmla="*/ 157 w 304"/>
                <a:gd name="T23" fmla="*/ 258 h 545"/>
                <a:gd name="T24" fmla="*/ 157 w 304"/>
                <a:gd name="T25" fmla="*/ 214 h 545"/>
                <a:gd name="T26" fmla="*/ 160 w 304"/>
                <a:gd name="T27" fmla="*/ 171 h 545"/>
                <a:gd name="T28" fmla="*/ 163 w 304"/>
                <a:gd name="T29" fmla="*/ 131 h 545"/>
                <a:gd name="T30" fmla="*/ 167 w 304"/>
                <a:gd name="T31" fmla="*/ 95 h 545"/>
                <a:gd name="T32" fmla="*/ 174 w 304"/>
                <a:gd name="T33" fmla="*/ 41 h 545"/>
                <a:gd name="T34" fmla="*/ 178 w 304"/>
                <a:gd name="T35" fmla="*/ 20 h 545"/>
                <a:gd name="T36" fmla="*/ 173 w 304"/>
                <a:gd name="T37" fmla="*/ 2 h 545"/>
                <a:gd name="T38" fmla="*/ 161 w 304"/>
                <a:gd name="T39" fmla="*/ 15 h 545"/>
                <a:gd name="T40" fmla="*/ 154 w 304"/>
                <a:gd name="T41" fmla="*/ 35 h 545"/>
                <a:gd name="T42" fmla="*/ 136 w 304"/>
                <a:gd name="T43" fmla="*/ 88 h 545"/>
                <a:gd name="T44" fmla="*/ 95 w 304"/>
                <a:gd name="T45" fmla="*/ 253 h 545"/>
                <a:gd name="T46" fmla="*/ 91 w 304"/>
                <a:gd name="T47" fmla="*/ 276 h 545"/>
                <a:gd name="T48" fmla="*/ 88 w 304"/>
                <a:gd name="T49" fmla="*/ 300 h 545"/>
                <a:gd name="T50" fmla="*/ 83 w 304"/>
                <a:gd name="T51" fmla="*/ 337 h 545"/>
                <a:gd name="T52" fmla="*/ 82 w 304"/>
                <a:gd name="T53" fmla="*/ 359 h 545"/>
                <a:gd name="T54" fmla="*/ 82 w 304"/>
                <a:gd name="T55" fmla="*/ 380 h 545"/>
                <a:gd name="T56" fmla="*/ 82 w 304"/>
                <a:gd name="T57" fmla="*/ 401 h 545"/>
                <a:gd name="T58" fmla="*/ 84 w 304"/>
                <a:gd name="T59" fmla="*/ 421 h 545"/>
                <a:gd name="T60" fmla="*/ 87 w 304"/>
                <a:gd name="T61" fmla="*/ 447 h 545"/>
                <a:gd name="T62" fmla="*/ 88 w 304"/>
                <a:gd name="T63" fmla="*/ 464 h 545"/>
                <a:gd name="T64" fmla="*/ 81 w 304"/>
                <a:gd name="T65" fmla="*/ 478 h 545"/>
                <a:gd name="T66" fmla="*/ 67 w 304"/>
                <a:gd name="T67" fmla="*/ 487 h 545"/>
                <a:gd name="T68" fmla="*/ 0 w 304"/>
                <a:gd name="T69" fmla="*/ 545 h 545"/>
                <a:gd name="T70" fmla="*/ 304 w 304"/>
                <a:gd name="T71" fmla="*/ 545 h 545"/>
                <a:gd name="T72" fmla="*/ 239 w 304"/>
                <a:gd name="T73" fmla="*/ 48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545">
                  <a:moveTo>
                    <a:pt x="239" y="482"/>
                  </a:moveTo>
                  <a:cubicBezTo>
                    <a:pt x="209" y="483"/>
                    <a:pt x="194" y="457"/>
                    <a:pt x="194" y="455"/>
                  </a:cubicBezTo>
                  <a:cubicBezTo>
                    <a:pt x="193" y="454"/>
                    <a:pt x="192" y="452"/>
                    <a:pt x="191" y="451"/>
                  </a:cubicBezTo>
                  <a:cubicBezTo>
                    <a:pt x="189" y="445"/>
                    <a:pt x="186" y="439"/>
                    <a:pt x="184" y="432"/>
                  </a:cubicBezTo>
                  <a:cubicBezTo>
                    <a:pt x="181" y="424"/>
                    <a:pt x="178" y="415"/>
                    <a:pt x="176" y="406"/>
                  </a:cubicBezTo>
                  <a:cubicBezTo>
                    <a:pt x="174" y="401"/>
                    <a:pt x="173" y="395"/>
                    <a:pt x="172" y="390"/>
                  </a:cubicBezTo>
                  <a:cubicBezTo>
                    <a:pt x="170" y="384"/>
                    <a:pt x="169" y="379"/>
                    <a:pt x="168" y="373"/>
                  </a:cubicBezTo>
                  <a:cubicBezTo>
                    <a:pt x="167" y="367"/>
                    <a:pt x="166" y="361"/>
                    <a:pt x="165" y="354"/>
                  </a:cubicBezTo>
                  <a:cubicBezTo>
                    <a:pt x="164" y="348"/>
                    <a:pt x="163" y="342"/>
                    <a:pt x="162" y="335"/>
                  </a:cubicBezTo>
                  <a:cubicBezTo>
                    <a:pt x="161" y="322"/>
                    <a:pt x="159" y="317"/>
                    <a:pt x="159" y="302"/>
                  </a:cubicBezTo>
                  <a:cubicBezTo>
                    <a:pt x="158" y="295"/>
                    <a:pt x="158" y="288"/>
                    <a:pt x="158" y="281"/>
                  </a:cubicBezTo>
                  <a:cubicBezTo>
                    <a:pt x="157" y="273"/>
                    <a:pt x="157" y="266"/>
                    <a:pt x="157" y="258"/>
                  </a:cubicBezTo>
                  <a:cubicBezTo>
                    <a:pt x="157" y="244"/>
                    <a:pt x="157" y="229"/>
                    <a:pt x="157" y="214"/>
                  </a:cubicBezTo>
                  <a:cubicBezTo>
                    <a:pt x="158" y="200"/>
                    <a:pt x="159" y="185"/>
                    <a:pt x="160" y="171"/>
                  </a:cubicBezTo>
                  <a:cubicBezTo>
                    <a:pt x="160" y="157"/>
                    <a:pt x="162" y="144"/>
                    <a:pt x="163" y="131"/>
                  </a:cubicBezTo>
                  <a:cubicBezTo>
                    <a:pt x="164" y="118"/>
                    <a:pt x="165" y="106"/>
                    <a:pt x="167" y="95"/>
                  </a:cubicBezTo>
                  <a:cubicBezTo>
                    <a:pt x="169" y="72"/>
                    <a:pt x="172" y="54"/>
                    <a:pt x="174" y="41"/>
                  </a:cubicBezTo>
                  <a:cubicBezTo>
                    <a:pt x="177" y="28"/>
                    <a:pt x="178" y="20"/>
                    <a:pt x="178" y="20"/>
                  </a:cubicBezTo>
                  <a:cubicBezTo>
                    <a:pt x="179" y="16"/>
                    <a:pt x="177" y="3"/>
                    <a:pt x="173" y="2"/>
                  </a:cubicBezTo>
                  <a:cubicBezTo>
                    <a:pt x="168" y="0"/>
                    <a:pt x="163" y="11"/>
                    <a:pt x="161" y="15"/>
                  </a:cubicBezTo>
                  <a:cubicBezTo>
                    <a:pt x="161" y="15"/>
                    <a:pt x="159" y="23"/>
                    <a:pt x="154" y="35"/>
                  </a:cubicBezTo>
                  <a:cubicBezTo>
                    <a:pt x="149" y="48"/>
                    <a:pt x="143" y="66"/>
                    <a:pt x="136" y="88"/>
                  </a:cubicBezTo>
                  <a:cubicBezTo>
                    <a:pt x="122" y="132"/>
                    <a:pt x="106" y="191"/>
                    <a:pt x="95" y="253"/>
                  </a:cubicBezTo>
                  <a:cubicBezTo>
                    <a:pt x="94" y="261"/>
                    <a:pt x="92" y="269"/>
                    <a:pt x="91" y="276"/>
                  </a:cubicBezTo>
                  <a:cubicBezTo>
                    <a:pt x="90" y="284"/>
                    <a:pt x="89" y="292"/>
                    <a:pt x="88" y="300"/>
                  </a:cubicBezTo>
                  <a:cubicBezTo>
                    <a:pt x="86" y="315"/>
                    <a:pt x="85" y="322"/>
                    <a:pt x="83" y="337"/>
                  </a:cubicBezTo>
                  <a:cubicBezTo>
                    <a:pt x="83" y="344"/>
                    <a:pt x="83" y="352"/>
                    <a:pt x="82" y="359"/>
                  </a:cubicBezTo>
                  <a:cubicBezTo>
                    <a:pt x="82" y="366"/>
                    <a:pt x="82" y="373"/>
                    <a:pt x="82" y="380"/>
                  </a:cubicBezTo>
                  <a:cubicBezTo>
                    <a:pt x="82" y="387"/>
                    <a:pt x="82" y="394"/>
                    <a:pt x="82" y="401"/>
                  </a:cubicBezTo>
                  <a:cubicBezTo>
                    <a:pt x="83" y="408"/>
                    <a:pt x="83" y="414"/>
                    <a:pt x="84" y="421"/>
                  </a:cubicBezTo>
                  <a:cubicBezTo>
                    <a:pt x="84" y="429"/>
                    <a:pt x="85" y="438"/>
                    <a:pt x="87" y="447"/>
                  </a:cubicBezTo>
                  <a:cubicBezTo>
                    <a:pt x="88" y="452"/>
                    <a:pt x="89" y="458"/>
                    <a:pt x="88" y="464"/>
                  </a:cubicBezTo>
                  <a:cubicBezTo>
                    <a:pt x="87" y="469"/>
                    <a:pt x="84" y="474"/>
                    <a:pt x="81" y="478"/>
                  </a:cubicBezTo>
                  <a:cubicBezTo>
                    <a:pt x="77" y="482"/>
                    <a:pt x="73" y="486"/>
                    <a:pt x="67" y="487"/>
                  </a:cubicBezTo>
                  <a:cubicBezTo>
                    <a:pt x="14" y="499"/>
                    <a:pt x="0" y="545"/>
                    <a:pt x="0" y="545"/>
                  </a:cubicBezTo>
                  <a:cubicBezTo>
                    <a:pt x="304" y="545"/>
                    <a:pt x="304" y="545"/>
                    <a:pt x="304" y="545"/>
                  </a:cubicBezTo>
                  <a:cubicBezTo>
                    <a:pt x="304" y="521"/>
                    <a:pt x="268" y="482"/>
                    <a:pt x="239" y="482"/>
                  </a:cubicBezTo>
                </a:path>
              </a:pathLst>
            </a:custGeom>
            <a:solidFill>
              <a:srgbClr val="8A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4" name="9Slide.vn 14">
              <a:extLst>
                <a:ext uri="{FF2B5EF4-FFF2-40B4-BE49-F238E27FC236}">
                  <a16:creationId xmlns:a16="http://schemas.microsoft.com/office/drawing/2014/main" xmlns="" id="{CE2F9D95-CAA6-C54E-8EEF-6B22CE926A22}"/>
                </a:ext>
              </a:extLst>
            </p:cNvPr>
            <p:cNvSpPr>
              <a:spLocks noEditPoints="1"/>
            </p:cNvSpPr>
            <p:nvPr/>
          </p:nvSpPr>
          <p:spPr bwMode="auto">
            <a:xfrm>
              <a:off x="4419" y="1907"/>
              <a:ext cx="250" cy="837"/>
            </a:xfrm>
            <a:custGeom>
              <a:avLst/>
              <a:gdLst>
                <a:gd name="T0" fmla="*/ 14 w 80"/>
                <a:gd name="T1" fmla="*/ 173 h 268"/>
                <a:gd name="T2" fmla="*/ 14 w 80"/>
                <a:gd name="T3" fmla="*/ 173 h 268"/>
                <a:gd name="T4" fmla="*/ 15 w 80"/>
                <a:gd name="T5" fmla="*/ 176 h 268"/>
                <a:gd name="T6" fmla="*/ 19 w 80"/>
                <a:gd name="T7" fmla="*/ 192 h 268"/>
                <a:gd name="T8" fmla="*/ 27 w 80"/>
                <a:gd name="T9" fmla="*/ 218 h 268"/>
                <a:gd name="T10" fmla="*/ 34 w 80"/>
                <a:gd name="T11" fmla="*/ 237 h 268"/>
                <a:gd name="T12" fmla="*/ 37 w 80"/>
                <a:gd name="T13" fmla="*/ 241 h 268"/>
                <a:gd name="T14" fmla="*/ 80 w 80"/>
                <a:gd name="T15" fmla="*/ 268 h 268"/>
                <a:gd name="T16" fmla="*/ 80 w 80"/>
                <a:gd name="T17" fmla="*/ 268 h 268"/>
                <a:gd name="T18" fmla="*/ 37 w 80"/>
                <a:gd name="T19" fmla="*/ 241 h 268"/>
                <a:gd name="T20" fmla="*/ 34 w 80"/>
                <a:gd name="T21" fmla="*/ 237 h 268"/>
                <a:gd name="T22" fmla="*/ 27 w 80"/>
                <a:gd name="T23" fmla="*/ 218 h 268"/>
                <a:gd name="T24" fmla="*/ 19 w 80"/>
                <a:gd name="T25" fmla="*/ 192 h 268"/>
                <a:gd name="T26" fmla="*/ 15 w 80"/>
                <a:gd name="T27" fmla="*/ 176 h 268"/>
                <a:gd name="T28" fmla="*/ 14 w 80"/>
                <a:gd name="T29" fmla="*/ 173 h 268"/>
                <a:gd name="T30" fmla="*/ 0 w 80"/>
                <a:gd name="T31" fmla="*/ 0 h 268"/>
                <a:gd name="T32" fmla="*/ 0 w 80"/>
                <a:gd name="T33" fmla="*/ 44 h 268"/>
                <a:gd name="T34" fmla="*/ 1 w 80"/>
                <a:gd name="T35" fmla="*/ 67 h 268"/>
                <a:gd name="T36" fmla="*/ 2 w 80"/>
                <a:gd name="T37" fmla="*/ 88 h 268"/>
                <a:gd name="T38" fmla="*/ 5 w 80"/>
                <a:gd name="T39" fmla="*/ 121 h 268"/>
                <a:gd name="T40" fmla="*/ 8 w 80"/>
                <a:gd name="T41" fmla="*/ 140 h 268"/>
                <a:gd name="T42" fmla="*/ 11 w 80"/>
                <a:gd name="T43" fmla="*/ 159 h 268"/>
                <a:gd name="T44" fmla="*/ 11 w 80"/>
                <a:gd name="T45" fmla="*/ 159 h 268"/>
                <a:gd name="T46" fmla="*/ 11 w 80"/>
                <a:gd name="T47" fmla="*/ 159 h 268"/>
                <a:gd name="T48" fmla="*/ 11 w 80"/>
                <a:gd name="T49" fmla="*/ 159 h 268"/>
                <a:gd name="T50" fmla="*/ 8 w 80"/>
                <a:gd name="T51" fmla="*/ 140 h 268"/>
                <a:gd name="T52" fmla="*/ 5 w 80"/>
                <a:gd name="T53" fmla="*/ 121 h 268"/>
                <a:gd name="T54" fmla="*/ 2 w 80"/>
                <a:gd name="T55" fmla="*/ 88 h 268"/>
                <a:gd name="T56" fmla="*/ 1 w 80"/>
                <a:gd name="T57" fmla="*/ 67 h 268"/>
                <a:gd name="T58" fmla="*/ 0 w 80"/>
                <a:gd name="T59" fmla="*/ 44 h 268"/>
                <a:gd name="T60" fmla="*/ 0 w 80"/>
                <a:gd name="T61" fmla="*/ 0 h 268"/>
                <a:gd name="T62" fmla="*/ 0 w 80"/>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268">
                  <a:moveTo>
                    <a:pt x="14" y="173"/>
                  </a:moveTo>
                  <a:cubicBezTo>
                    <a:pt x="14" y="173"/>
                    <a:pt x="14" y="173"/>
                    <a:pt x="14" y="173"/>
                  </a:cubicBezTo>
                  <a:cubicBezTo>
                    <a:pt x="14" y="174"/>
                    <a:pt x="14" y="175"/>
                    <a:pt x="15" y="176"/>
                  </a:cubicBezTo>
                  <a:cubicBezTo>
                    <a:pt x="16" y="181"/>
                    <a:pt x="17" y="187"/>
                    <a:pt x="19" y="192"/>
                  </a:cubicBezTo>
                  <a:cubicBezTo>
                    <a:pt x="21" y="201"/>
                    <a:pt x="24" y="210"/>
                    <a:pt x="27" y="218"/>
                  </a:cubicBezTo>
                  <a:cubicBezTo>
                    <a:pt x="29" y="225"/>
                    <a:pt x="32" y="231"/>
                    <a:pt x="34" y="237"/>
                  </a:cubicBezTo>
                  <a:cubicBezTo>
                    <a:pt x="35" y="238"/>
                    <a:pt x="36" y="240"/>
                    <a:pt x="37" y="241"/>
                  </a:cubicBezTo>
                  <a:cubicBezTo>
                    <a:pt x="37" y="243"/>
                    <a:pt x="52" y="268"/>
                    <a:pt x="80" y="268"/>
                  </a:cubicBezTo>
                  <a:cubicBezTo>
                    <a:pt x="80" y="268"/>
                    <a:pt x="80" y="268"/>
                    <a:pt x="80" y="268"/>
                  </a:cubicBezTo>
                  <a:cubicBezTo>
                    <a:pt x="52" y="268"/>
                    <a:pt x="37" y="243"/>
                    <a:pt x="37" y="241"/>
                  </a:cubicBezTo>
                  <a:cubicBezTo>
                    <a:pt x="36" y="240"/>
                    <a:pt x="35" y="238"/>
                    <a:pt x="34" y="237"/>
                  </a:cubicBezTo>
                  <a:cubicBezTo>
                    <a:pt x="32" y="231"/>
                    <a:pt x="29" y="225"/>
                    <a:pt x="27" y="218"/>
                  </a:cubicBezTo>
                  <a:cubicBezTo>
                    <a:pt x="24" y="210"/>
                    <a:pt x="21" y="201"/>
                    <a:pt x="19" y="192"/>
                  </a:cubicBezTo>
                  <a:cubicBezTo>
                    <a:pt x="17" y="187"/>
                    <a:pt x="16" y="181"/>
                    <a:pt x="15" y="176"/>
                  </a:cubicBezTo>
                  <a:cubicBezTo>
                    <a:pt x="14" y="175"/>
                    <a:pt x="14" y="174"/>
                    <a:pt x="14" y="173"/>
                  </a:cubicBezTo>
                  <a:moveTo>
                    <a:pt x="0" y="0"/>
                  </a:moveTo>
                  <a:cubicBezTo>
                    <a:pt x="0" y="15"/>
                    <a:pt x="0" y="30"/>
                    <a:pt x="0" y="44"/>
                  </a:cubicBezTo>
                  <a:cubicBezTo>
                    <a:pt x="0" y="52"/>
                    <a:pt x="0" y="59"/>
                    <a:pt x="1" y="67"/>
                  </a:cubicBezTo>
                  <a:cubicBezTo>
                    <a:pt x="1" y="74"/>
                    <a:pt x="1" y="81"/>
                    <a:pt x="2" y="88"/>
                  </a:cubicBezTo>
                  <a:cubicBezTo>
                    <a:pt x="2" y="103"/>
                    <a:pt x="4" y="108"/>
                    <a:pt x="5" y="121"/>
                  </a:cubicBezTo>
                  <a:cubicBezTo>
                    <a:pt x="6" y="128"/>
                    <a:pt x="7" y="134"/>
                    <a:pt x="8" y="140"/>
                  </a:cubicBezTo>
                  <a:cubicBezTo>
                    <a:pt x="9" y="147"/>
                    <a:pt x="10" y="153"/>
                    <a:pt x="11" y="159"/>
                  </a:cubicBezTo>
                  <a:cubicBezTo>
                    <a:pt x="11" y="159"/>
                    <a:pt x="11" y="159"/>
                    <a:pt x="11" y="159"/>
                  </a:cubicBezTo>
                  <a:cubicBezTo>
                    <a:pt x="11" y="159"/>
                    <a:pt x="11" y="159"/>
                    <a:pt x="11" y="159"/>
                  </a:cubicBezTo>
                  <a:cubicBezTo>
                    <a:pt x="11" y="159"/>
                    <a:pt x="11" y="159"/>
                    <a:pt x="11" y="159"/>
                  </a:cubicBezTo>
                  <a:cubicBezTo>
                    <a:pt x="10" y="153"/>
                    <a:pt x="9" y="147"/>
                    <a:pt x="8" y="140"/>
                  </a:cubicBezTo>
                  <a:cubicBezTo>
                    <a:pt x="7" y="134"/>
                    <a:pt x="6" y="128"/>
                    <a:pt x="5" y="121"/>
                  </a:cubicBezTo>
                  <a:cubicBezTo>
                    <a:pt x="4" y="108"/>
                    <a:pt x="2" y="103"/>
                    <a:pt x="2" y="88"/>
                  </a:cubicBezTo>
                  <a:cubicBezTo>
                    <a:pt x="1" y="81"/>
                    <a:pt x="1" y="74"/>
                    <a:pt x="1" y="67"/>
                  </a:cubicBezTo>
                  <a:cubicBezTo>
                    <a:pt x="0" y="59"/>
                    <a:pt x="0" y="52"/>
                    <a:pt x="0" y="44"/>
                  </a:cubicBezTo>
                  <a:cubicBezTo>
                    <a:pt x="0" y="30"/>
                    <a:pt x="0" y="15"/>
                    <a:pt x="0" y="0"/>
                  </a:cubicBezTo>
                  <a:cubicBezTo>
                    <a:pt x="0" y="0"/>
                    <a:pt x="0"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5" name="9Slide.vn 15">
              <a:extLst>
                <a:ext uri="{FF2B5EF4-FFF2-40B4-BE49-F238E27FC236}">
                  <a16:creationId xmlns:a16="http://schemas.microsoft.com/office/drawing/2014/main" xmlns="" id="{BC5D12EF-D336-C541-B019-18385269E8FB}"/>
                </a:ext>
              </a:extLst>
            </p:cNvPr>
            <p:cNvSpPr>
              <a:spLocks/>
            </p:cNvSpPr>
            <p:nvPr/>
          </p:nvSpPr>
          <p:spPr bwMode="auto">
            <a:xfrm>
              <a:off x="4453" y="2404"/>
              <a:ext cx="7" cy="34"/>
            </a:xfrm>
            <a:custGeom>
              <a:avLst/>
              <a:gdLst>
                <a:gd name="T0" fmla="*/ 0 w 2"/>
                <a:gd name="T1" fmla="*/ 0 h 11"/>
                <a:gd name="T2" fmla="*/ 2 w 2"/>
                <a:gd name="T3" fmla="*/ 11 h 11"/>
                <a:gd name="T4" fmla="*/ 2 w 2"/>
                <a:gd name="T5" fmla="*/ 11 h 11"/>
                <a:gd name="T6" fmla="*/ 0 w 2"/>
                <a:gd name="T7" fmla="*/ 0 h 11"/>
                <a:gd name="T8" fmla="*/ 0 w 2"/>
                <a:gd name="T9" fmla="*/ 0 h 11"/>
              </a:gdLst>
              <a:ahLst/>
              <a:cxnLst>
                <a:cxn ang="0">
                  <a:pos x="T0" y="T1"/>
                </a:cxn>
                <a:cxn ang="0">
                  <a:pos x="T2" y="T3"/>
                </a:cxn>
                <a:cxn ang="0">
                  <a:pos x="T4" y="T5"/>
                </a:cxn>
                <a:cxn ang="0">
                  <a:pos x="T6" y="T7"/>
                </a:cxn>
                <a:cxn ang="0">
                  <a:pos x="T8" y="T9"/>
                </a:cxn>
              </a:cxnLst>
              <a:rect l="0" t="0" r="r" b="b"/>
              <a:pathLst>
                <a:path w="2" h="11">
                  <a:moveTo>
                    <a:pt x="0" y="0"/>
                  </a:moveTo>
                  <a:cubicBezTo>
                    <a:pt x="1" y="4"/>
                    <a:pt x="2" y="7"/>
                    <a:pt x="2" y="11"/>
                  </a:cubicBezTo>
                  <a:cubicBezTo>
                    <a:pt x="2" y="11"/>
                    <a:pt x="2" y="11"/>
                    <a:pt x="2" y="11"/>
                  </a:cubicBezTo>
                  <a:cubicBezTo>
                    <a:pt x="2" y="7"/>
                    <a:pt x="1" y="4"/>
                    <a:pt x="0" y="0"/>
                  </a:cubicBezTo>
                  <a:cubicBezTo>
                    <a:pt x="0" y="0"/>
                    <a:pt x="0" y="0"/>
                    <a:pt x="0"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6" name="9Slide.vn 16">
              <a:extLst>
                <a:ext uri="{FF2B5EF4-FFF2-40B4-BE49-F238E27FC236}">
                  <a16:creationId xmlns:a16="http://schemas.microsoft.com/office/drawing/2014/main" xmlns="" id="{60CDFA13-F920-1A44-B022-68D92C655459}"/>
                </a:ext>
              </a:extLst>
            </p:cNvPr>
            <p:cNvSpPr>
              <a:spLocks/>
            </p:cNvSpPr>
            <p:nvPr/>
          </p:nvSpPr>
          <p:spPr bwMode="auto">
            <a:xfrm>
              <a:off x="4460" y="2438"/>
              <a:ext cx="3" cy="9"/>
            </a:xfrm>
            <a:custGeom>
              <a:avLst/>
              <a:gdLst>
                <a:gd name="T0" fmla="*/ 0 w 1"/>
                <a:gd name="T1" fmla="*/ 0 h 3"/>
                <a:gd name="T2" fmla="*/ 0 w 1"/>
                <a:gd name="T3" fmla="*/ 0 h 3"/>
                <a:gd name="T4" fmla="*/ 1 w 1"/>
                <a:gd name="T5" fmla="*/ 3 h 3"/>
                <a:gd name="T6" fmla="*/ 1 w 1"/>
                <a:gd name="T7" fmla="*/ 3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0"/>
                    <a:pt x="0" y="0"/>
                    <a:pt x="0" y="0"/>
                  </a:cubicBezTo>
                  <a:cubicBezTo>
                    <a:pt x="1" y="1"/>
                    <a:pt x="1" y="2"/>
                    <a:pt x="1" y="3"/>
                  </a:cubicBezTo>
                  <a:cubicBezTo>
                    <a:pt x="1" y="3"/>
                    <a:pt x="1" y="3"/>
                    <a:pt x="1" y="3"/>
                  </a:cubicBezTo>
                  <a:cubicBezTo>
                    <a:pt x="1" y="2"/>
                    <a:pt x="1" y="1"/>
                    <a:pt x="0" y="0"/>
                  </a:cubicBezTo>
                </a:path>
              </a:pathLst>
            </a:custGeom>
            <a:solidFill>
              <a:srgbClr val="512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7" name="9Slide.vn 17">
              <a:extLst>
                <a:ext uri="{FF2B5EF4-FFF2-40B4-BE49-F238E27FC236}">
                  <a16:creationId xmlns:a16="http://schemas.microsoft.com/office/drawing/2014/main" xmlns="" id="{37FAA6AB-4F23-6D4B-BAB6-3297634BA2BE}"/>
                </a:ext>
              </a:extLst>
            </p:cNvPr>
            <p:cNvSpPr>
              <a:spLocks/>
            </p:cNvSpPr>
            <p:nvPr/>
          </p:nvSpPr>
          <p:spPr bwMode="auto">
            <a:xfrm>
              <a:off x="4675" y="2744"/>
              <a:ext cx="22" cy="3"/>
            </a:xfrm>
            <a:custGeom>
              <a:avLst/>
              <a:gdLst>
                <a:gd name="T0" fmla="*/ 0 w 7"/>
                <a:gd name="T1" fmla="*/ 0 h 1"/>
                <a:gd name="T2" fmla="*/ 0 w 7"/>
                <a:gd name="T3" fmla="*/ 0 h 1"/>
                <a:gd name="T4" fmla="*/ 7 w 7"/>
                <a:gd name="T5" fmla="*/ 1 h 1"/>
                <a:gd name="T6" fmla="*/ 7 w 7"/>
                <a:gd name="T7" fmla="*/ 1 h 1"/>
                <a:gd name="T8" fmla="*/ 0 w 7"/>
                <a:gd name="T9" fmla="*/ 0 h 1"/>
              </a:gdLst>
              <a:ahLst/>
              <a:cxnLst>
                <a:cxn ang="0">
                  <a:pos x="T0" y="T1"/>
                </a:cxn>
                <a:cxn ang="0">
                  <a:pos x="T2" y="T3"/>
                </a:cxn>
                <a:cxn ang="0">
                  <a:pos x="T4" y="T5"/>
                </a:cxn>
                <a:cxn ang="0">
                  <a:pos x="T6" y="T7"/>
                </a:cxn>
                <a:cxn ang="0">
                  <a:pos x="T8" y="T9"/>
                </a:cxn>
              </a:cxnLst>
              <a:rect l="0" t="0" r="r" b="b"/>
              <a:pathLst>
                <a:path w="7" h="1">
                  <a:moveTo>
                    <a:pt x="0" y="0"/>
                  </a:moveTo>
                  <a:cubicBezTo>
                    <a:pt x="0" y="0"/>
                    <a:pt x="0" y="0"/>
                    <a:pt x="0" y="0"/>
                  </a:cubicBezTo>
                  <a:cubicBezTo>
                    <a:pt x="3" y="0"/>
                    <a:pt x="5" y="0"/>
                    <a:pt x="7" y="1"/>
                  </a:cubicBezTo>
                  <a:cubicBezTo>
                    <a:pt x="7" y="1"/>
                    <a:pt x="7" y="1"/>
                    <a:pt x="7" y="1"/>
                  </a:cubicBezTo>
                  <a:cubicBezTo>
                    <a:pt x="5" y="0"/>
                    <a:pt x="3" y="0"/>
                    <a:pt x="0" y="0"/>
                  </a:cubicBezTo>
                </a:path>
              </a:pathLst>
            </a:custGeom>
            <a:solidFill>
              <a:srgbClr val="C4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8" name="9Slide.vn 18">
              <a:extLst>
                <a:ext uri="{FF2B5EF4-FFF2-40B4-BE49-F238E27FC236}">
                  <a16:creationId xmlns:a16="http://schemas.microsoft.com/office/drawing/2014/main" xmlns="" id="{E6311184-AC52-9F42-A1F8-6D575782CC02}"/>
                </a:ext>
              </a:extLst>
            </p:cNvPr>
            <p:cNvSpPr>
              <a:spLocks/>
            </p:cNvSpPr>
            <p:nvPr/>
          </p:nvSpPr>
          <p:spPr bwMode="auto">
            <a:xfrm>
              <a:off x="4307" y="1876"/>
              <a:ext cx="390" cy="949"/>
            </a:xfrm>
            <a:custGeom>
              <a:avLst/>
              <a:gdLst>
                <a:gd name="T0" fmla="*/ 13 w 125"/>
                <a:gd name="T1" fmla="*/ 0 h 304"/>
                <a:gd name="T2" fmla="*/ 40 w 125"/>
                <a:gd name="T3" fmla="*/ 274 h 304"/>
                <a:gd name="T4" fmla="*/ 86 w 125"/>
                <a:gd name="T5" fmla="*/ 304 h 304"/>
                <a:gd name="T6" fmla="*/ 101 w 125"/>
                <a:gd name="T7" fmla="*/ 297 h 304"/>
                <a:gd name="T8" fmla="*/ 101 w 125"/>
                <a:gd name="T9" fmla="*/ 297 h 304"/>
                <a:gd name="T10" fmla="*/ 110 w 125"/>
                <a:gd name="T11" fmla="*/ 300 h 304"/>
                <a:gd name="T12" fmla="*/ 125 w 125"/>
                <a:gd name="T13" fmla="*/ 279 h 304"/>
                <a:gd name="T14" fmla="*/ 118 w 125"/>
                <a:gd name="T15" fmla="*/ 278 h 304"/>
                <a:gd name="T16" fmla="*/ 118 w 125"/>
                <a:gd name="T17" fmla="*/ 278 h 304"/>
                <a:gd name="T18" fmla="*/ 116 w 125"/>
                <a:gd name="T19" fmla="*/ 278 h 304"/>
                <a:gd name="T20" fmla="*/ 116 w 125"/>
                <a:gd name="T21" fmla="*/ 278 h 304"/>
                <a:gd name="T22" fmla="*/ 116 w 125"/>
                <a:gd name="T23" fmla="*/ 278 h 304"/>
                <a:gd name="T24" fmla="*/ 73 w 125"/>
                <a:gd name="T25" fmla="*/ 251 h 304"/>
                <a:gd name="T26" fmla="*/ 70 w 125"/>
                <a:gd name="T27" fmla="*/ 247 h 304"/>
                <a:gd name="T28" fmla="*/ 63 w 125"/>
                <a:gd name="T29" fmla="*/ 228 h 304"/>
                <a:gd name="T30" fmla="*/ 55 w 125"/>
                <a:gd name="T31" fmla="*/ 202 h 304"/>
                <a:gd name="T32" fmla="*/ 51 w 125"/>
                <a:gd name="T33" fmla="*/ 186 h 304"/>
                <a:gd name="T34" fmla="*/ 50 w 125"/>
                <a:gd name="T35" fmla="*/ 183 h 304"/>
                <a:gd name="T36" fmla="*/ 50 w 125"/>
                <a:gd name="T37" fmla="*/ 183 h 304"/>
                <a:gd name="T38" fmla="*/ 49 w 125"/>
                <a:gd name="T39" fmla="*/ 180 h 304"/>
                <a:gd name="T40" fmla="*/ 47 w 125"/>
                <a:gd name="T41" fmla="*/ 169 h 304"/>
                <a:gd name="T42" fmla="*/ 47 w 125"/>
                <a:gd name="T43" fmla="*/ 169 h 304"/>
                <a:gd name="T44" fmla="*/ 44 w 125"/>
                <a:gd name="T45" fmla="*/ 150 h 304"/>
                <a:gd name="T46" fmla="*/ 41 w 125"/>
                <a:gd name="T47" fmla="*/ 131 h 304"/>
                <a:gd name="T48" fmla="*/ 38 w 125"/>
                <a:gd name="T49" fmla="*/ 98 h 304"/>
                <a:gd name="T50" fmla="*/ 37 w 125"/>
                <a:gd name="T51" fmla="*/ 77 h 304"/>
                <a:gd name="T52" fmla="*/ 36 w 125"/>
                <a:gd name="T53" fmla="*/ 54 h 304"/>
                <a:gd name="T54" fmla="*/ 36 w 125"/>
                <a:gd name="T55" fmla="*/ 10 h 304"/>
                <a:gd name="T56" fmla="*/ 13 w 125"/>
                <a:gd name="T5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304">
                  <a:moveTo>
                    <a:pt x="13" y="0"/>
                  </a:moveTo>
                  <a:cubicBezTo>
                    <a:pt x="1" y="96"/>
                    <a:pt x="0" y="206"/>
                    <a:pt x="40" y="274"/>
                  </a:cubicBezTo>
                  <a:cubicBezTo>
                    <a:pt x="50" y="288"/>
                    <a:pt x="69" y="296"/>
                    <a:pt x="86" y="304"/>
                  </a:cubicBezTo>
                  <a:cubicBezTo>
                    <a:pt x="90" y="300"/>
                    <a:pt x="95" y="297"/>
                    <a:pt x="101" y="297"/>
                  </a:cubicBezTo>
                  <a:cubicBezTo>
                    <a:pt x="101" y="297"/>
                    <a:pt x="101" y="297"/>
                    <a:pt x="101" y="297"/>
                  </a:cubicBezTo>
                  <a:cubicBezTo>
                    <a:pt x="104" y="297"/>
                    <a:pt x="107" y="298"/>
                    <a:pt x="110" y="300"/>
                  </a:cubicBezTo>
                  <a:cubicBezTo>
                    <a:pt x="113" y="291"/>
                    <a:pt x="118" y="284"/>
                    <a:pt x="125" y="279"/>
                  </a:cubicBezTo>
                  <a:cubicBezTo>
                    <a:pt x="123" y="278"/>
                    <a:pt x="121" y="278"/>
                    <a:pt x="118" y="278"/>
                  </a:cubicBezTo>
                  <a:cubicBezTo>
                    <a:pt x="118" y="278"/>
                    <a:pt x="118" y="278"/>
                    <a:pt x="118" y="278"/>
                  </a:cubicBezTo>
                  <a:cubicBezTo>
                    <a:pt x="117" y="278"/>
                    <a:pt x="117" y="278"/>
                    <a:pt x="116" y="278"/>
                  </a:cubicBezTo>
                  <a:cubicBezTo>
                    <a:pt x="116" y="278"/>
                    <a:pt x="116" y="278"/>
                    <a:pt x="116" y="278"/>
                  </a:cubicBezTo>
                  <a:cubicBezTo>
                    <a:pt x="116" y="278"/>
                    <a:pt x="116" y="278"/>
                    <a:pt x="116" y="278"/>
                  </a:cubicBezTo>
                  <a:cubicBezTo>
                    <a:pt x="88" y="278"/>
                    <a:pt x="73" y="253"/>
                    <a:pt x="73" y="251"/>
                  </a:cubicBezTo>
                  <a:cubicBezTo>
                    <a:pt x="72" y="250"/>
                    <a:pt x="71" y="248"/>
                    <a:pt x="70" y="247"/>
                  </a:cubicBezTo>
                  <a:cubicBezTo>
                    <a:pt x="68" y="241"/>
                    <a:pt x="65" y="235"/>
                    <a:pt x="63" y="228"/>
                  </a:cubicBezTo>
                  <a:cubicBezTo>
                    <a:pt x="60" y="220"/>
                    <a:pt x="57" y="211"/>
                    <a:pt x="55" y="202"/>
                  </a:cubicBezTo>
                  <a:cubicBezTo>
                    <a:pt x="53" y="197"/>
                    <a:pt x="52" y="191"/>
                    <a:pt x="51" y="186"/>
                  </a:cubicBezTo>
                  <a:cubicBezTo>
                    <a:pt x="50" y="185"/>
                    <a:pt x="50" y="184"/>
                    <a:pt x="50" y="183"/>
                  </a:cubicBezTo>
                  <a:cubicBezTo>
                    <a:pt x="50" y="183"/>
                    <a:pt x="50" y="183"/>
                    <a:pt x="50" y="183"/>
                  </a:cubicBezTo>
                  <a:cubicBezTo>
                    <a:pt x="50" y="182"/>
                    <a:pt x="50" y="181"/>
                    <a:pt x="49" y="180"/>
                  </a:cubicBezTo>
                  <a:cubicBezTo>
                    <a:pt x="49" y="176"/>
                    <a:pt x="48" y="173"/>
                    <a:pt x="47" y="169"/>
                  </a:cubicBezTo>
                  <a:cubicBezTo>
                    <a:pt x="47" y="169"/>
                    <a:pt x="47" y="169"/>
                    <a:pt x="47" y="169"/>
                  </a:cubicBezTo>
                  <a:cubicBezTo>
                    <a:pt x="46" y="163"/>
                    <a:pt x="45" y="157"/>
                    <a:pt x="44" y="150"/>
                  </a:cubicBezTo>
                  <a:cubicBezTo>
                    <a:pt x="43" y="144"/>
                    <a:pt x="42" y="138"/>
                    <a:pt x="41" y="131"/>
                  </a:cubicBezTo>
                  <a:cubicBezTo>
                    <a:pt x="40" y="118"/>
                    <a:pt x="38" y="113"/>
                    <a:pt x="38" y="98"/>
                  </a:cubicBezTo>
                  <a:cubicBezTo>
                    <a:pt x="37" y="91"/>
                    <a:pt x="37" y="84"/>
                    <a:pt x="37" y="77"/>
                  </a:cubicBezTo>
                  <a:cubicBezTo>
                    <a:pt x="36" y="69"/>
                    <a:pt x="36" y="62"/>
                    <a:pt x="36" y="54"/>
                  </a:cubicBezTo>
                  <a:cubicBezTo>
                    <a:pt x="36" y="40"/>
                    <a:pt x="36" y="25"/>
                    <a:pt x="36" y="10"/>
                  </a:cubicBezTo>
                  <a:cubicBezTo>
                    <a:pt x="28" y="9"/>
                    <a:pt x="20" y="5"/>
                    <a:pt x="13" y="0"/>
                  </a:cubicBezTo>
                </a:path>
              </a:pathLst>
            </a:custGeom>
            <a:solidFill>
              <a:srgbClr val="6A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19" name="9Slide.vn 19">
              <a:extLst>
                <a:ext uri="{FF2B5EF4-FFF2-40B4-BE49-F238E27FC236}">
                  <a16:creationId xmlns:a16="http://schemas.microsoft.com/office/drawing/2014/main" xmlns="" id="{E2D387BD-190A-BB45-8AF1-8474292B02B7}"/>
                </a:ext>
              </a:extLst>
            </p:cNvPr>
            <p:cNvSpPr>
              <a:spLocks/>
            </p:cNvSpPr>
            <p:nvPr/>
          </p:nvSpPr>
          <p:spPr bwMode="auto">
            <a:xfrm>
              <a:off x="4478" y="2725"/>
              <a:ext cx="506" cy="268"/>
            </a:xfrm>
            <a:custGeom>
              <a:avLst/>
              <a:gdLst>
                <a:gd name="T0" fmla="*/ 136 w 162"/>
                <a:gd name="T1" fmla="*/ 35 h 86"/>
                <a:gd name="T2" fmla="*/ 129 w 162"/>
                <a:gd name="T3" fmla="*/ 36 h 86"/>
                <a:gd name="T4" fmla="*/ 92 w 162"/>
                <a:gd name="T5" fmla="*/ 0 h 86"/>
                <a:gd name="T6" fmla="*/ 55 w 162"/>
                <a:gd name="T7" fmla="*/ 28 h 86"/>
                <a:gd name="T8" fmla="*/ 46 w 162"/>
                <a:gd name="T9" fmla="*/ 25 h 86"/>
                <a:gd name="T10" fmla="*/ 29 w 162"/>
                <a:gd name="T11" fmla="*/ 35 h 86"/>
                <a:gd name="T12" fmla="*/ 26 w 162"/>
                <a:gd name="T13" fmla="*/ 35 h 86"/>
                <a:gd name="T14" fmla="*/ 0 w 162"/>
                <a:gd name="T15" fmla="*/ 60 h 86"/>
                <a:gd name="T16" fmla="*/ 26 w 162"/>
                <a:gd name="T17" fmla="*/ 86 h 86"/>
                <a:gd name="T18" fmla="*/ 136 w 162"/>
                <a:gd name="T19" fmla="*/ 86 h 86"/>
                <a:gd name="T20" fmla="*/ 162 w 162"/>
                <a:gd name="T21" fmla="*/ 61 h 86"/>
                <a:gd name="T22" fmla="*/ 136 w 162"/>
                <a:gd name="T23" fmla="*/ 3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86">
                  <a:moveTo>
                    <a:pt x="136" y="35"/>
                  </a:moveTo>
                  <a:cubicBezTo>
                    <a:pt x="134" y="35"/>
                    <a:pt x="131" y="35"/>
                    <a:pt x="129" y="36"/>
                  </a:cubicBezTo>
                  <a:cubicBezTo>
                    <a:pt x="128" y="16"/>
                    <a:pt x="112" y="0"/>
                    <a:pt x="92" y="0"/>
                  </a:cubicBezTo>
                  <a:cubicBezTo>
                    <a:pt x="74" y="0"/>
                    <a:pt x="60" y="12"/>
                    <a:pt x="55" y="28"/>
                  </a:cubicBezTo>
                  <a:cubicBezTo>
                    <a:pt x="52" y="26"/>
                    <a:pt x="49" y="25"/>
                    <a:pt x="46" y="25"/>
                  </a:cubicBezTo>
                  <a:cubicBezTo>
                    <a:pt x="39" y="25"/>
                    <a:pt x="32" y="29"/>
                    <a:pt x="29" y="35"/>
                  </a:cubicBezTo>
                  <a:cubicBezTo>
                    <a:pt x="28" y="35"/>
                    <a:pt x="27" y="35"/>
                    <a:pt x="26" y="35"/>
                  </a:cubicBezTo>
                  <a:cubicBezTo>
                    <a:pt x="12" y="35"/>
                    <a:pt x="0" y="46"/>
                    <a:pt x="0" y="60"/>
                  </a:cubicBezTo>
                  <a:cubicBezTo>
                    <a:pt x="0" y="74"/>
                    <a:pt x="12" y="85"/>
                    <a:pt x="26" y="86"/>
                  </a:cubicBezTo>
                  <a:cubicBezTo>
                    <a:pt x="136" y="86"/>
                    <a:pt x="136" y="86"/>
                    <a:pt x="136" y="86"/>
                  </a:cubicBezTo>
                  <a:cubicBezTo>
                    <a:pt x="150" y="86"/>
                    <a:pt x="162" y="75"/>
                    <a:pt x="162" y="61"/>
                  </a:cubicBezTo>
                  <a:cubicBezTo>
                    <a:pt x="162" y="47"/>
                    <a:pt x="150" y="35"/>
                    <a:pt x="136" y="35"/>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0" name="9Slide.vn 20">
              <a:extLst>
                <a:ext uri="{FF2B5EF4-FFF2-40B4-BE49-F238E27FC236}">
                  <a16:creationId xmlns:a16="http://schemas.microsoft.com/office/drawing/2014/main" xmlns="" id="{80A86E26-82B2-3A44-A017-604EFECB1AF0}"/>
                </a:ext>
              </a:extLst>
            </p:cNvPr>
            <p:cNvSpPr>
              <a:spLocks/>
            </p:cNvSpPr>
            <p:nvPr/>
          </p:nvSpPr>
          <p:spPr bwMode="auto">
            <a:xfrm>
              <a:off x="4865" y="2781"/>
              <a:ext cx="16" cy="56"/>
            </a:xfrm>
            <a:custGeom>
              <a:avLst/>
              <a:gdLst>
                <a:gd name="T0" fmla="*/ 0 w 5"/>
                <a:gd name="T1" fmla="*/ 0 h 18"/>
                <a:gd name="T2" fmla="*/ 5 w 5"/>
                <a:gd name="T3" fmla="*/ 18 h 18"/>
                <a:gd name="T4" fmla="*/ 5 w 5"/>
                <a:gd name="T5" fmla="*/ 18 h 18"/>
                <a:gd name="T6" fmla="*/ 0 w 5"/>
                <a:gd name="T7" fmla="*/ 0 h 18"/>
              </a:gdLst>
              <a:ahLst/>
              <a:cxnLst>
                <a:cxn ang="0">
                  <a:pos x="T0" y="T1"/>
                </a:cxn>
                <a:cxn ang="0">
                  <a:pos x="T2" y="T3"/>
                </a:cxn>
                <a:cxn ang="0">
                  <a:pos x="T4" y="T5"/>
                </a:cxn>
                <a:cxn ang="0">
                  <a:pos x="T6" y="T7"/>
                </a:cxn>
              </a:cxnLst>
              <a:rect l="0" t="0" r="r" b="b"/>
              <a:pathLst>
                <a:path w="5" h="18">
                  <a:moveTo>
                    <a:pt x="0" y="0"/>
                  </a:moveTo>
                  <a:cubicBezTo>
                    <a:pt x="3" y="5"/>
                    <a:pt x="5" y="11"/>
                    <a:pt x="5" y="18"/>
                  </a:cubicBezTo>
                  <a:cubicBezTo>
                    <a:pt x="5" y="18"/>
                    <a:pt x="5" y="18"/>
                    <a:pt x="5" y="18"/>
                  </a:cubicBezTo>
                  <a:cubicBezTo>
                    <a:pt x="5" y="11"/>
                    <a:pt x="3" y="5"/>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1" name="9Slide.vn 21">
              <a:extLst>
                <a:ext uri="{FF2B5EF4-FFF2-40B4-BE49-F238E27FC236}">
                  <a16:creationId xmlns:a16="http://schemas.microsoft.com/office/drawing/2014/main" xmlns="" id="{4495B44A-43B0-8942-B0B2-A2C03C01C4E4}"/>
                </a:ext>
              </a:extLst>
            </p:cNvPr>
            <p:cNvSpPr>
              <a:spLocks/>
            </p:cNvSpPr>
            <p:nvPr/>
          </p:nvSpPr>
          <p:spPr bwMode="auto">
            <a:xfrm>
              <a:off x="4569" y="2825"/>
              <a:ext cx="6" cy="6"/>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0"/>
                  </a:cubicBezTo>
                  <a:cubicBezTo>
                    <a:pt x="2" y="0"/>
                    <a:pt x="2" y="0"/>
                    <a:pt x="2"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2" name="9Slide.vn 22">
              <a:extLst>
                <a:ext uri="{FF2B5EF4-FFF2-40B4-BE49-F238E27FC236}">
                  <a16:creationId xmlns:a16="http://schemas.microsoft.com/office/drawing/2014/main" xmlns="" id="{E9904B8E-3A93-EE46-8D56-93ED65EE2652}"/>
                </a:ext>
              </a:extLst>
            </p:cNvPr>
            <p:cNvSpPr>
              <a:spLocks/>
            </p:cNvSpPr>
            <p:nvPr/>
          </p:nvSpPr>
          <p:spPr bwMode="auto">
            <a:xfrm>
              <a:off x="4575" y="2803"/>
              <a:ext cx="75" cy="22"/>
            </a:xfrm>
            <a:custGeom>
              <a:avLst/>
              <a:gdLst>
                <a:gd name="T0" fmla="*/ 15 w 24"/>
                <a:gd name="T1" fmla="*/ 0 h 7"/>
                <a:gd name="T2" fmla="*/ 0 w 24"/>
                <a:gd name="T3" fmla="*/ 7 h 7"/>
                <a:gd name="T4" fmla="*/ 0 w 24"/>
                <a:gd name="T5" fmla="*/ 7 h 7"/>
                <a:gd name="T6" fmla="*/ 15 w 24"/>
                <a:gd name="T7" fmla="*/ 0 h 7"/>
                <a:gd name="T8" fmla="*/ 15 w 24"/>
                <a:gd name="T9" fmla="*/ 0 h 7"/>
                <a:gd name="T10" fmla="*/ 24 w 24"/>
                <a:gd name="T11" fmla="*/ 3 h 7"/>
                <a:gd name="T12" fmla="*/ 24 w 24"/>
                <a:gd name="T13" fmla="*/ 3 h 7"/>
                <a:gd name="T14" fmla="*/ 15 w 24"/>
                <a:gd name="T15" fmla="*/ 0 h 7"/>
                <a:gd name="T16" fmla="*/ 15 w 2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
                  <a:moveTo>
                    <a:pt x="15" y="0"/>
                  </a:moveTo>
                  <a:cubicBezTo>
                    <a:pt x="9" y="0"/>
                    <a:pt x="4" y="3"/>
                    <a:pt x="0" y="7"/>
                  </a:cubicBezTo>
                  <a:cubicBezTo>
                    <a:pt x="0" y="7"/>
                    <a:pt x="0" y="7"/>
                    <a:pt x="0" y="7"/>
                  </a:cubicBezTo>
                  <a:cubicBezTo>
                    <a:pt x="4" y="3"/>
                    <a:pt x="9" y="0"/>
                    <a:pt x="15" y="0"/>
                  </a:cubicBezTo>
                  <a:cubicBezTo>
                    <a:pt x="15" y="0"/>
                    <a:pt x="15" y="0"/>
                    <a:pt x="15" y="0"/>
                  </a:cubicBezTo>
                  <a:cubicBezTo>
                    <a:pt x="18" y="0"/>
                    <a:pt x="21" y="1"/>
                    <a:pt x="24" y="3"/>
                  </a:cubicBezTo>
                  <a:cubicBezTo>
                    <a:pt x="24" y="3"/>
                    <a:pt x="24" y="3"/>
                    <a:pt x="24" y="3"/>
                  </a:cubicBezTo>
                  <a:cubicBezTo>
                    <a:pt x="21" y="1"/>
                    <a:pt x="18" y="0"/>
                    <a:pt x="15" y="0"/>
                  </a:cubicBezTo>
                  <a:cubicBezTo>
                    <a:pt x="15" y="0"/>
                    <a:pt x="15" y="0"/>
                    <a:pt x="15" y="0"/>
                  </a:cubicBezTo>
                </a:path>
              </a:pathLst>
            </a:custGeom>
            <a:solidFill>
              <a:srgbClr val="4136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3" name="9Slide.vn 23">
              <a:extLst>
                <a:ext uri="{FF2B5EF4-FFF2-40B4-BE49-F238E27FC236}">
                  <a16:creationId xmlns:a16="http://schemas.microsoft.com/office/drawing/2014/main" xmlns="" id="{77F58A62-45B7-B943-8A4B-EE0315B83A3A}"/>
                </a:ext>
              </a:extLst>
            </p:cNvPr>
            <p:cNvSpPr>
              <a:spLocks/>
            </p:cNvSpPr>
            <p:nvPr/>
          </p:nvSpPr>
          <p:spPr bwMode="auto">
            <a:xfrm>
              <a:off x="4510" y="2834"/>
              <a:ext cx="59" cy="16"/>
            </a:xfrm>
            <a:custGeom>
              <a:avLst/>
              <a:gdLst>
                <a:gd name="T0" fmla="*/ 16 w 19"/>
                <a:gd name="T1" fmla="*/ 0 h 5"/>
                <a:gd name="T2" fmla="*/ 0 w 19"/>
                <a:gd name="T3" fmla="*/ 5 h 5"/>
                <a:gd name="T4" fmla="*/ 16 w 19"/>
                <a:gd name="T5" fmla="*/ 0 h 5"/>
                <a:gd name="T6" fmla="*/ 16 w 19"/>
                <a:gd name="T7" fmla="*/ 0 h 5"/>
                <a:gd name="T8" fmla="*/ 19 w 19"/>
                <a:gd name="T9" fmla="*/ 0 h 5"/>
                <a:gd name="T10" fmla="*/ 19 w 19"/>
                <a:gd name="T11" fmla="*/ 0 h 5"/>
                <a:gd name="T12" fmla="*/ 19 w 19"/>
                <a:gd name="T13" fmla="*/ 0 h 5"/>
                <a:gd name="T14" fmla="*/ 16 w 19"/>
                <a:gd name="T15" fmla="*/ 0 h 5"/>
                <a:gd name="T16" fmla="*/ 16 w 1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6" y="0"/>
                  </a:moveTo>
                  <a:cubicBezTo>
                    <a:pt x="10" y="0"/>
                    <a:pt x="4" y="2"/>
                    <a:pt x="0" y="5"/>
                  </a:cubicBezTo>
                  <a:cubicBezTo>
                    <a:pt x="4" y="2"/>
                    <a:pt x="10" y="0"/>
                    <a:pt x="16" y="0"/>
                  </a:cubicBezTo>
                  <a:cubicBezTo>
                    <a:pt x="16" y="0"/>
                    <a:pt x="16" y="0"/>
                    <a:pt x="16" y="0"/>
                  </a:cubicBezTo>
                  <a:cubicBezTo>
                    <a:pt x="17" y="0"/>
                    <a:pt x="18" y="0"/>
                    <a:pt x="19" y="0"/>
                  </a:cubicBezTo>
                  <a:cubicBezTo>
                    <a:pt x="19" y="0"/>
                    <a:pt x="19" y="0"/>
                    <a:pt x="19" y="0"/>
                  </a:cubicBezTo>
                  <a:cubicBezTo>
                    <a:pt x="19" y="0"/>
                    <a:pt x="19" y="0"/>
                    <a:pt x="19" y="0"/>
                  </a:cubicBezTo>
                  <a:cubicBezTo>
                    <a:pt x="18" y="0"/>
                    <a:pt x="17" y="0"/>
                    <a:pt x="16" y="0"/>
                  </a:cubicBezTo>
                  <a:cubicBezTo>
                    <a:pt x="16" y="0"/>
                    <a:pt x="16" y="0"/>
                    <a:pt x="16"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4" name="9Slide.vn 24">
              <a:extLst>
                <a:ext uri="{FF2B5EF4-FFF2-40B4-BE49-F238E27FC236}">
                  <a16:creationId xmlns:a16="http://schemas.microsoft.com/office/drawing/2014/main" xmlns="" id="{B090EAB2-FFAA-0D47-8C53-3C0CACA67F0E}"/>
                </a:ext>
              </a:extLst>
            </p:cNvPr>
            <p:cNvSpPr>
              <a:spLocks noEditPoints="1"/>
            </p:cNvSpPr>
            <p:nvPr/>
          </p:nvSpPr>
          <p:spPr bwMode="auto">
            <a:xfrm>
              <a:off x="4887" y="2834"/>
              <a:ext cx="19" cy="3"/>
            </a:xfrm>
            <a:custGeom>
              <a:avLst/>
              <a:gdLst>
                <a:gd name="T0" fmla="*/ 6 w 6"/>
                <a:gd name="T1" fmla="*/ 0 h 1"/>
                <a:gd name="T2" fmla="*/ 6 w 6"/>
                <a:gd name="T3" fmla="*/ 0 h 1"/>
                <a:gd name="T4" fmla="*/ 6 w 6"/>
                <a:gd name="T5" fmla="*/ 0 h 1"/>
                <a:gd name="T6" fmla="*/ 6 w 6"/>
                <a:gd name="T7" fmla="*/ 0 h 1"/>
                <a:gd name="T8" fmla="*/ 6 w 6"/>
                <a:gd name="T9" fmla="*/ 0 h 1"/>
                <a:gd name="T10" fmla="*/ 6 w 6"/>
                <a:gd name="T11" fmla="*/ 0 h 1"/>
                <a:gd name="T12" fmla="*/ 6 w 6"/>
                <a:gd name="T13" fmla="*/ 0 h 1"/>
                <a:gd name="T14" fmla="*/ 6 w 6"/>
                <a:gd name="T15" fmla="*/ 0 h 1"/>
                <a:gd name="T16" fmla="*/ 6 w 6"/>
                <a:gd name="T17" fmla="*/ 0 h 1"/>
                <a:gd name="T18" fmla="*/ 5 w 6"/>
                <a:gd name="T19" fmla="*/ 0 h 1"/>
                <a:gd name="T20" fmla="*/ 0 w 6"/>
                <a:gd name="T21" fmla="*/ 1 h 1"/>
                <a:gd name="T22" fmla="*/ 5 w 6"/>
                <a:gd name="T23" fmla="*/ 0 h 1"/>
                <a:gd name="T24" fmla="*/ 5 w 6"/>
                <a:gd name="T25" fmla="*/ 0 h 1"/>
                <a:gd name="T26" fmla="*/ 5 w 6"/>
                <a:gd name="T27" fmla="*/ 0 h 1"/>
                <a:gd name="T28" fmla="*/ 5 w 6"/>
                <a:gd name="T29" fmla="*/ 0 h 1"/>
                <a:gd name="T30" fmla="*/ 5 w 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4" y="0"/>
                    <a:pt x="2" y="0"/>
                    <a:pt x="0" y="1"/>
                  </a:cubicBezTo>
                  <a:cubicBezTo>
                    <a:pt x="2" y="0"/>
                    <a:pt x="4"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5" name="9Slide.vn 25">
              <a:extLst>
                <a:ext uri="{FF2B5EF4-FFF2-40B4-BE49-F238E27FC236}">
                  <a16:creationId xmlns:a16="http://schemas.microsoft.com/office/drawing/2014/main" xmlns="" id="{5DEF7A55-C7A1-2E4F-902E-959364658978}"/>
                </a:ext>
              </a:extLst>
            </p:cNvPr>
            <p:cNvSpPr>
              <a:spLocks/>
            </p:cNvSpPr>
            <p:nvPr/>
          </p:nvSpPr>
          <p:spPr bwMode="auto">
            <a:xfrm>
              <a:off x="4506" y="2725"/>
              <a:ext cx="447" cy="137"/>
            </a:xfrm>
            <a:custGeom>
              <a:avLst/>
              <a:gdLst>
                <a:gd name="T0" fmla="*/ 83 w 143"/>
                <a:gd name="T1" fmla="*/ 0 h 44"/>
                <a:gd name="T2" fmla="*/ 79 w 143"/>
                <a:gd name="T3" fmla="*/ 0 h 44"/>
                <a:gd name="T4" fmla="*/ 46 w 143"/>
                <a:gd name="T5" fmla="*/ 28 h 44"/>
                <a:gd name="T6" fmla="*/ 46 w 143"/>
                <a:gd name="T7" fmla="*/ 28 h 44"/>
                <a:gd name="T8" fmla="*/ 46 w 143"/>
                <a:gd name="T9" fmla="*/ 28 h 44"/>
                <a:gd name="T10" fmla="*/ 37 w 143"/>
                <a:gd name="T11" fmla="*/ 25 h 44"/>
                <a:gd name="T12" fmla="*/ 37 w 143"/>
                <a:gd name="T13" fmla="*/ 25 h 44"/>
                <a:gd name="T14" fmla="*/ 22 w 143"/>
                <a:gd name="T15" fmla="*/ 32 h 44"/>
                <a:gd name="T16" fmla="*/ 20 w 143"/>
                <a:gd name="T17" fmla="*/ 34 h 44"/>
                <a:gd name="T18" fmla="*/ 20 w 143"/>
                <a:gd name="T19" fmla="*/ 35 h 44"/>
                <a:gd name="T20" fmla="*/ 20 w 143"/>
                <a:gd name="T21" fmla="*/ 35 h 44"/>
                <a:gd name="T22" fmla="*/ 17 w 143"/>
                <a:gd name="T23" fmla="*/ 35 h 44"/>
                <a:gd name="T24" fmla="*/ 17 w 143"/>
                <a:gd name="T25" fmla="*/ 35 h 44"/>
                <a:gd name="T26" fmla="*/ 1 w 143"/>
                <a:gd name="T27" fmla="*/ 40 h 44"/>
                <a:gd name="T28" fmla="*/ 1 w 143"/>
                <a:gd name="T29" fmla="*/ 40 h 44"/>
                <a:gd name="T30" fmla="*/ 1 w 143"/>
                <a:gd name="T31" fmla="*/ 40 h 44"/>
                <a:gd name="T32" fmla="*/ 0 w 143"/>
                <a:gd name="T33" fmla="*/ 41 h 44"/>
                <a:gd name="T34" fmla="*/ 14 w 143"/>
                <a:gd name="T35" fmla="*/ 40 h 44"/>
                <a:gd name="T36" fmla="*/ 31 w 143"/>
                <a:gd name="T37" fmla="*/ 42 h 44"/>
                <a:gd name="T38" fmla="*/ 45 w 143"/>
                <a:gd name="T39" fmla="*/ 37 h 44"/>
                <a:gd name="T40" fmla="*/ 57 w 143"/>
                <a:gd name="T41" fmla="*/ 39 h 44"/>
                <a:gd name="T42" fmla="*/ 90 w 143"/>
                <a:gd name="T43" fmla="*/ 22 h 44"/>
                <a:gd name="T44" fmla="*/ 91 w 143"/>
                <a:gd name="T45" fmla="*/ 22 h 44"/>
                <a:gd name="T46" fmla="*/ 120 w 143"/>
                <a:gd name="T47" fmla="*/ 43 h 44"/>
                <a:gd name="T48" fmla="*/ 127 w 143"/>
                <a:gd name="T49" fmla="*/ 42 h 44"/>
                <a:gd name="T50" fmla="*/ 136 w 143"/>
                <a:gd name="T51" fmla="*/ 44 h 44"/>
                <a:gd name="T52" fmla="*/ 143 w 143"/>
                <a:gd name="T53" fmla="*/ 41 h 44"/>
                <a:gd name="T54" fmla="*/ 128 w 143"/>
                <a:gd name="T55" fmla="*/ 35 h 44"/>
                <a:gd name="T56" fmla="*/ 128 w 143"/>
                <a:gd name="T57" fmla="*/ 35 h 44"/>
                <a:gd name="T58" fmla="*/ 128 w 143"/>
                <a:gd name="T59" fmla="*/ 35 h 44"/>
                <a:gd name="T60" fmla="*/ 128 w 143"/>
                <a:gd name="T61" fmla="*/ 35 h 44"/>
                <a:gd name="T62" fmla="*/ 128 w 143"/>
                <a:gd name="T63" fmla="*/ 35 h 44"/>
                <a:gd name="T64" fmla="*/ 128 w 143"/>
                <a:gd name="T65" fmla="*/ 35 h 44"/>
                <a:gd name="T66" fmla="*/ 127 w 143"/>
                <a:gd name="T67" fmla="*/ 35 h 44"/>
                <a:gd name="T68" fmla="*/ 127 w 143"/>
                <a:gd name="T69" fmla="*/ 35 h 44"/>
                <a:gd name="T70" fmla="*/ 127 w 143"/>
                <a:gd name="T71" fmla="*/ 35 h 44"/>
                <a:gd name="T72" fmla="*/ 122 w 143"/>
                <a:gd name="T73" fmla="*/ 36 h 44"/>
                <a:gd name="T74" fmla="*/ 120 w 143"/>
                <a:gd name="T75" fmla="*/ 36 h 44"/>
                <a:gd name="T76" fmla="*/ 120 w 143"/>
                <a:gd name="T77" fmla="*/ 36 h 44"/>
                <a:gd name="T78" fmla="*/ 120 w 143"/>
                <a:gd name="T79" fmla="*/ 36 h 44"/>
                <a:gd name="T80" fmla="*/ 115 w 143"/>
                <a:gd name="T81" fmla="*/ 18 h 44"/>
                <a:gd name="T82" fmla="*/ 84 w 143"/>
                <a:gd name="T83" fmla="*/ 0 h 44"/>
                <a:gd name="T84" fmla="*/ 83 w 143"/>
                <a:gd name="T85" fmla="*/ 0 h 44"/>
                <a:gd name="T86" fmla="*/ 83 w 143"/>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44">
                  <a:moveTo>
                    <a:pt x="83" y="0"/>
                  </a:moveTo>
                  <a:cubicBezTo>
                    <a:pt x="81" y="0"/>
                    <a:pt x="80" y="0"/>
                    <a:pt x="79" y="0"/>
                  </a:cubicBezTo>
                  <a:cubicBezTo>
                    <a:pt x="63" y="2"/>
                    <a:pt x="50" y="13"/>
                    <a:pt x="46" y="28"/>
                  </a:cubicBezTo>
                  <a:cubicBezTo>
                    <a:pt x="46" y="28"/>
                    <a:pt x="46" y="28"/>
                    <a:pt x="46" y="28"/>
                  </a:cubicBezTo>
                  <a:cubicBezTo>
                    <a:pt x="46" y="28"/>
                    <a:pt x="46" y="28"/>
                    <a:pt x="46" y="28"/>
                  </a:cubicBezTo>
                  <a:cubicBezTo>
                    <a:pt x="43" y="26"/>
                    <a:pt x="40" y="25"/>
                    <a:pt x="37" y="25"/>
                  </a:cubicBezTo>
                  <a:cubicBezTo>
                    <a:pt x="37" y="25"/>
                    <a:pt x="37" y="25"/>
                    <a:pt x="37" y="25"/>
                  </a:cubicBezTo>
                  <a:cubicBezTo>
                    <a:pt x="31" y="25"/>
                    <a:pt x="26" y="28"/>
                    <a:pt x="22" y="32"/>
                  </a:cubicBezTo>
                  <a:cubicBezTo>
                    <a:pt x="21" y="33"/>
                    <a:pt x="21" y="34"/>
                    <a:pt x="20" y="34"/>
                  </a:cubicBezTo>
                  <a:cubicBezTo>
                    <a:pt x="20" y="35"/>
                    <a:pt x="20" y="35"/>
                    <a:pt x="20" y="35"/>
                  </a:cubicBezTo>
                  <a:cubicBezTo>
                    <a:pt x="20" y="35"/>
                    <a:pt x="20" y="35"/>
                    <a:pt x="20" y="35"/>
                  </a:cubicBezTo>
                  <a:cubicBezTo>
                    <a:pt x="19" y="35"/>
                    <a:pt x="18" y="35"/>
                    <a:pt x="17" y="35"/>
                  </a:cubicBezTo>
                  <a:cubicBezTo>
                    <a:pt x="17" y="35"/>
                    <a:pt x="17" y="35"/>
                    <a:pt x="17" y="35"/>
                  </a:cubicBezTo>
                  <a:cubicBezTo>
                    <a:pt x="11" y="35"/>
                    <a:pt x="5" y="37"/>
                    <a:pt x="1" y="40"/>
                  </a:cubicBezTo>
                  <a:cubicBezTo>
                    <a:pt x="1" y="40"/>
                    <a:pt x="1" y="40"/>
                    <a:pt x="1" y="40"/>
                  </a:cubicBezTo>
                  <a:cubicBezTo>
                    <a:pt x="1" y="40"/>
                    <a:pt x="1" y="40"/>
                    <a:pt x="1" y="40"/>
                  </a:cubicBezTo>
                  <a:cubicBezTo>
                    <a:pt x="1" y="40"/>
                    <a:pt x="0" y="41"/>
                    <a:pt x="0" y="41"/>
                  </a:cubicBezTo>
                  <a:cubicBezTo>
                    <a:pt x="5" y="40"/>
                    <a:pt x="10" y="40"/>
                    <a:pt x="14" y="40"/>
                  </a:cubicBezTo>
                  <a:cubicBezTo>
                    <a:pt x="20" y="40"/>
                    <a:pt x="26" y="41"/>
                    <a:pt x="31" y="42"/>
                  </a:cubicBezTo>
                  <a:cubicBezTo>
                    <a:pt x="34" y="39"/>
                    <a:pt x="39" y="37"/>
                    <a:pt x="45" y="37"/>
                  </a:cubicBezTo>
                  <a:cubicBezTo>
                    <a:pt x="49" y="37"/>
                    <a:pt x="52" y="38"/>
                    <a:pt x="57" y="39"/>
                  </a:cubicBezTo>
                  <a:cubicBezTo>
                    <a:pt x="57" y="39"/>
                    <a:pt x="63" y="22"/>
                    <a:pt x="90" y="22"/>
                  </a:cubicBezTo>
                  <a:cubicBezTo>
                    <a:pt x="91" y="22"/>
                    <a:pt x="91" y="22"/>
                    <a:pt x="91" y="22"/>
                  </a:cubicBezTo>
                  <a:cubicBezTo>
                    <a:pt x="118" y="22"/>
                    <a:pt x="120" y="43"/>
                    <a:pt x="120" y="43"/>
                  </a:cubicBezTo>
                  <a:cubicBezTo>
                    <a:pt x="120" y="43"/>
                    <a:pt x="122" y="42"/>
                    <a:pt x="127" y="42"/>
                  </a:cubicBezTo>
                  <a:cubicBezTo>
                    <a:pt x="129" y="42"/>
                    <a:pt x="133" y="43"/>
                    <a:pt x="136" y="44"/>
                  </a:cubicBezTo>
                  <a:cubicBezTo>
                    <a:pt x="139" y="43"/>
                    <a:pt x="141" y="42"/>
                    <a:pt x="143" y="41"/>
                  </a:cubicBezTo>
                  <a:cubicBezTo>
                    <a:pt x="139" y="37"/>
                    <a:pt x="134"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8" y="35"/>
                    <a:pt x="128" y="35"/>
                    <a:pt x="128" y="35"/>
                  </a:cubicBezTo>
                  <a:cubicBezTo>
                    <a:pt x="127" y="35"/>
                    <a:pt x="127" y="35"/>
                    <a:pt x="127" y="35"/>
                  </a:cubicBezTo>
                  <a:cubicBezTo>
                    <a:pt x="127" y="35"/>
                    <a:pt x="127" y="35"/>
                    <a:pt x="127" y="35"/>
                  </a:cubicBezTo>
                  <a:cubicBezTo>
                    <a:pt x="127" y="35"/>
                    <a:pt x="127" y="35"/>
                    <a:pt x="127" y="35"/>
                  </a:cubicBezTo>
                  <a:cubicBezTo>
                    <a:pt x="126" y="35"/>
                    <a:pt x="124" y="35"/>
                    <a:pt x="122" y="36"/>
                  </a:cubicBezTo>
                  <a:cubicBezTo>
                    <a:pt x="122" y="36"/>
                    <a:pt x="121" y="36"/>
                    <a:pt x="120" y="36"/>
                  </a:cubicBezTo>
                  <a:cubicBezTo>
                    <a:pt x="120" y="36"/>
                    <a:pt x="120" y="36"/>
                    <a:pt x="120" y="36"/>
                  </a:cubicBezTo>
                  <a:cubicBezTo>
                    <a:pt x="120" y="36"/>
                    <a:pt x="120" y="36"/>
                    <a:pt x="120" y="36"/>
                  </a:cubicBezTo>
                  <a:cubicBezTo>
                    <a:pt x="120" y="29"/>
                    <a:pt x="118" y="23"/>
                    <a:pt x="115" y="18"/>
                  </a:cubicBezTo>
                  <a:cubicBezTo>
                    <a:pt x="108" y="8"/>
                    <a:pt x="97" y="1"/>
                    <a:pt x="84" y="0"/>
                  </a:cubicBezTo>
                  <a:cubicBezTo>
                    <a:pt x="84" y="0"/>
                    <a:pt x="83" y="0"/>
                    <a:pt x="83" y="0"/>
                  </a:cubicBezTo>
                  <a:cubicBezTo>
                    <a:pt x="83" y="0"/>
                    <a:pt x="83" y="0"/>
                    <a:pt x="83"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6" name="9Slide.vn 26">
              <a:extLst>
                <a:ext uri="{FF2B5EF4-FFF2-40B4-BE49-F238E27FC236}">
                  <a16:creationId xmlns:a16="http://schemas.microsoft.com/office/drawing/2014/main" xmlns="" id="{76421A76-D96C-A348-9797-42E62633E43F}"/>
                </a:ext>
              </a:extLst>
            </p:cNvPr>
            <p:cNvSpPr>
              <a:spLocks/>
            </p:cNvSpPr>
            <p:nvPr/>
          </p:nvSpPr>
          <p:spPr bwMode="auto">
            <a:xfrm>
              <a:off x="3785" y="2610"/>
              <a:ext cx="668" cy="365"/>
            </a:xfrm>
            <a:custGeom>
              <a:avLst/>
              <a:gdLst>
                <a:gd name="T0" fmla="*/ 214 w 214"/>
                <a:gd name="T1" fmla="*/ 87 h 117"/>
                <a:gd name="T2" fmla="*/ 184 w 214"/>
                <a:gd name="T3" fmla="*/ 57 h 117"/>
                <a:gd name="T4" fmla="*/ 171 w 214"/>
                <a:gd name="T5" fmla="*/ 60 h 117"/>
                <a:gd name="T6" fmla="*/ 148 w 214"/>
                <a:gd name="T7" fmla="*/ 44 h 117"/>
                <a:gd name="T8" fmla="*/ 104 w 214"/>
                <a:gd name="T9" fmla="*/ 0 h 117"/>
                <a:gd name="T10" fmla="*/ 64 w 214"/>
                <a:gd name="T11" fmla="*/ 26 h 117"/>
                <a:gd name="T12" fmla="*/ 57 w 214"/>
                <a:gd name="T13" fmla="*/ 25 h 117"/>
                <a:gd name="T14" fmla="*/ 30 w 214"/>
                <a:gd name="T15" fmla="*/ 47 h 117"/>
                <a:gd name="T16" fmla="*/ 0 w 214"/>
                <a:gd name="T17" fmla="*/ 82 h 117"/>
                <a:gd name="T18" fmla="*/ 35 w 214"/>
                <a:gd name="T19" fmla="*/ 117 h 117"/>
                <a:gd name="T20" fmla="*/ 187 w 214"/>
                <a:gd name="T21" fmla="*/ 117 h 117"/>
                <a:gd name="T22" fmla="*/ 187 w 214"/>
                <a:gd name="T23" fmla="*/ 117 h 117"/>
                <a:gd name="T24" fmla="*/ 214 w 214"/>
                <a:gd name="T25"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4" h="117">
                  <a:moveTo>
                    <a:pt x="214" y="87"/>
                  </a:moveTo>
                  <a:cubicBezTo>
                    <a:pt x="214" y="70"/>
                    <a:pt x="201" y="57"/>
                    <a:pt x="184" y="57"/>
                  </a:cubicBezTo>
                  <a:cubicBezTo>
                    <a:pt x="180" y="57"/>
                    <a:pt x="175" y="58"/>
                    <a:pt x="171" y="60"/>
                  </a:cubicBezTo>
                  <a:cubicBezTo>
                    <a:pt x="168" y="51"/>
                    <a:pt x="159" y="44"/>
                    <a:pt x="148" y="44"/>
                  </a:cubicBezTo>
                  <a:cubicBezTo>
                    <a:pt x="148" y="20"/>
                    <a:pt x="129" y="0"/>
                    <a:pt x="104" y="0"/>
                  </a:cubicBezTo>
                  <a:cubicBezTo>
                    <a:pt x="87" y="0"/>
                    <a:pt x="71" y="11"/>
                    <a:pt x="64" y="26"/>
                  </a:cubicBezTo>
                  <a:cubicBezTo>
                    <a:pt x="62" y="26"/>
                    <a:pt x="60" y="25"/>
                    <a:pt x="57" y="25"/>
                  </a:cubicBezTo>
                  <a:cubicBezTo>
                    <a:pt x="44" y="25"/>
                    <a:pt x="33" y="34"/>
                    <a:pt x="30" y="47"/>
                  </a:cubicBezTo>
                  <a:cubicBezTo>
                    <a:pt x="13" y="49"/>
                    <a:pt x="0" y="64"/>
                    <a:pt x="0" y="82"/>
                  </a:cubicBezTo>
                  <a:cubicBezTo>
                    <a:pt x="0" y="101"/>
                    <a:pt x="15" y="117"/>
                    <a:pt x="35" y="117"/>
                  </a:cubicBezTo>
                  <a:cubicBezTo>
                    <a:pt x="187" y="117"/>
                    <a:pt x="187" y="117"/>
                    <a:pt x="187" y="117"/>
                  </a:cubicBezTo>
                  <a:cubicBezTo>
                    <a:pt x="187" y="117"/>
                    <a:pt x="187" y="117"/>
                    <a:pt x="187" y="117"/>
                  </a:cubicBezTo>
                  <a:cubicBezTo>
                    <a:pt x="202" y="116"/>
                    <a:pt x="214" y="103"/>
                    <a:pt x="214" y="87"/>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7" name="9Slide.vn 27">
              <a:extLst>
                <a:ext uri="{FF2B5EF4-FFF2-40B4-BE49-F238E27FC236}">
                  <a16:creationId xmlns:a16="http://schemas.microsoft.com/office/drawing/2014/main" xmlns="" id="{9C1B8EF6-50EF-184C-9C7A-7A6447E2ED71}"/>
                </a:ext>
              </a:extLst>
            </p:cNvPr>
            <p:cNvSpPr>
              <a:spLocks/>
            </p:cNvSpPr>
            <p:nvPr/>
          </p:nvSpPr>
          <p:spPr bwMode="auto">
            <a:xfrm>
              <a:off x="3963" y="2610"/>
              <a:ext cx="147" cy="81"/>
            </a:xfrm>
            <a:custGeom>
              <a:avLst/>
              <a:gdLst>
                <a:gd name="T0" fmla="*/ 47 w 47"/>
                <a:gd name="T1" fmla="*/ 0 h 26"/>
                <a:gd name="T2" fmla="*/ 7 w 47"/>
                <a:gd name="T3" fmla="*/ 26 h 26"/>
                <a:gd name="T4" fmla="*/ 0 w 47"/>
                <a:gd name="T5" fmla="*/ 25 h 26"/>
                <a:gd name="T6" fmla="*/ 0 w 47"/>
                <a:gd name="T7" fmla="*/ 25 h 26"/>
                <a:gd name="T8" fmla="*/ 7 w 47"/>
                <a:gd name="T9" fmla="*/ 26 h 26"/>
                <a:gd name="T10" fmla="*/ 47 w 47"/>
                <a:gd name="T11" fmla="*/ 0 h 26"/>
                <a:gd name="T12" fmla="*/ 47 w 4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47" y="0"/>
                  </a:moveTo>
                  <a:cubicBezTo>
                    <a:pt x="30" y="0"/>
                    <a:pt x="14" y="11"/>
                    <a:pt x="7" y="26"/>
                  </a:cubicBezTo>
                  <a:cubicBezTo>
                    <a:pt x="5" y="26"/>
                    <a:pt x="3" y="25"/>
                    <a:pt x="0" y="25"/>
                  </a:cubicBezTo>
                  <a:cubicBezTo>
                    <a:pt x="0" y="25"/>
                    <a:pt x="0" y="25"/>
                    <a:pt x="0" y="25"/>
                  </a:cubicBezTo>
                  <a:cubicBezTo>
                    <a:pt x="3" y="25"/>
                    <a:pt x="5" y="26"/>
                    <a:pt x="7" y="26"/>
                  </a:cubicBezTo>
                  <a:cubicBezTo>
                    <a:pt x="14" y="11"/>
                    <a:pt x="30" y="0"/>
                    <a:pt x="47" y="0"/>
                  </a:cubicBezTo>
                  <a:cubicBezTo>
                    <a:pt x="47" y="0"/>
                    <a:pt x="47" y="0"/>
                    <a:pt x="4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8" name="9Slide.vn 28">
              <a:extLst>
                <a:ext uri="{FF2B5EF4-FFF2-40B4-BE49-F238E27FC236}">
                  <a16:creationId xmlns:a16="http://schemas.microsoft.com/office/drawing/2014/main" xmlns="" id="{A036FDBB-A1D8-9749-9D65-5701A4F73AEB}"/>
                </a:ext>
              </a:extLst>
            </p:cNvPr>
            <p:cNvSpPr>
              <a:spLocks/>
            </p:cNvSpPr>
            <p:nvPr/>
          </p:nvSpPr>
          <p:spPr bwMode="auto">
            <a:xfrm>
              <a:off x="4247" y="2738"/>
              <a:ext cx="206" cy="121"/>
            </a:xfrm>
            <a:custGeom>
              <a:avLst/>
              <a:gdLst>
                <a:gd name="T0" fmla="*/ 0 w 66"/>
                <a:gd name="T1" fmla="*/ 0 h 39"/>
                <a:gd name="T2" fmla="*/ 0 w 66"/>
                <a:gd name="T3" fmla="*/ 3 h 39"/>
                <a:gd name="T4" fmla="*/ 23 w 66"/>
                <a:gd name="T5" fmla="*/ 19 h 39"/>
                <a:gd name="T6" fmla="*/ 36 w 66"/>
                <a:gd name="T7" fmla="*/ 16 h 39"/>
                <a:gd name="T8" fmla="*/ 66 w 66"/>
                <a:gd name="T9" fmla="*/ 39 h 39"/>
                <a:gd name="T10" fmla="*/ 66 w 66"/>
                <a:gd name="T11" fmla="*/ 39 h 39"/>
                <a:gd name="T12" fmla="*/ 36 w 66"/>
                <a:gd name="T13" fmla="*/ 16 h 39"/>
                <a:gd name="T14" fmla="*/ 23 w 66"/>
                <a:gd name="T15" fmla="*/ 19 h 39"/>
                <a:gd name="T16" fmla="*/ 0 w 66"/>
                <a:gd name="T17" fmla="*/ 3 h 39"/>
                <a:gd name="T18" fmla="*/ 0 w 6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9">
                  <a:moveTo>
                    <a:pt x="0" y="0"/>
                  </a:moveTo>
                  <a:cubicBezTo>
                    <a:pt x="0" y="1"/>
                    <a:pt x="0" y="2"/>
                    <a:pt x="0" y="3"/>
                  </a:cubicBezTo>
                  <a:cubicBezTo>
                    <a:pt x="11" y="3"/>
                    <a:pt x="20" y="10"/>
                    <a:pt x="23" y="19"/>
                  </a:cubicBezTo>
                  <a:cubicBezTo>
                    <a:pt x="27" y="17"/>
                    <a:pt x="32" y="16"/>
                    <a:pt x="36" y="16"/>
                  </a:cubicBezTo>
                  <a:cubicBezTo>
                    <a:pt x="51" y="16"/>
                    <a:pt x="63" y="26"/>
                    <a:pt x="66" y="39"/>
                  </a:cubicBezTo>
                  <a:cubicBezTo>
                    <a:pt x="66" y="39"/>
                    <a:pt x="66" y="39"/>
                    <a:pt x="66" y="39"/>
                  </a:cubicBezTo>
                  <a:cubicBezTo>
                    <a:pt x="63" y="26"/>
                    <a:pt x="51" y="16"/>
                    <a:pt x="36" y="16"/>
                  </a:cubicBezTo>
                  <a:cubicBezTo>
                    <a:pt x="32" y="16"/>
                    <a:pt x="27" y="17"/>
                    <a:pt x="23" y="19"/>
                  </a:cubicBezTo>
                  <a:cubicBezTo>
                    <a:pt x="20" y="10"/>
                    <a:pt x="11" y="3"/>
                    <a:pt x="0" y="3"/>
                  </a:cubicBezTo>
                  <a:cubicBezTo>
                    <a:pt x="0" y="2"/>
                    <a:pt x="0" y="1"/>
                    <a:pt x="0" y="0"/>
                  </a:cubicBezTo>
                </a:path>
              </a:pathLst>
            </a:custGeom>
            <a:solidFill>
              <a:srgbClr val="545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29" name="9Slide.vn 29">
              <a:extLst>
                <a:ext uri="{FF2B5EF4-FFF2-40B4-BE49-F238E27FC236}">
                  <a16:creationId xmlns:a16="http://schemas.microsoft.com/office/drawing/2014/main" xmlns="" id="{6C997B1B-8917-784E-9ADA-9D4783899748}"/>
                </a:ext>
              </a:extLst>
            </p:cNvPr>
            <p:cNvSpPr>
              <a:spLocks/>
            </p:cNvSpPr>
            <p:nvPr/>
          </p:nvSpPr>
          <p:spPr bwMode="auto">
            <a:xfrm>
              <a:off x="3879" y="2610"/>
              <a:ext cx="574" cy="268"/>
            </a:xfrm>
            <a:custGeom>
              <a:avLst/>
              <a:gdLst>
                <a:gd name="T0" fmla="*/ 74 w 184"/>
                <a:gd name="T1" fmla="*/ 0 h 86"/>
                <a:gd name="T2" fmla="*/ 34 w 184"/>
                <a:gd name="T3" fmla="*/ 26 h 86"/>
                <a:gd name="T4" fmla="*/ 27 w 184"/>
                <a:gd name="T5" fmla="*/ 25 h 86"/>
                <a:gd name="T6" fmla="*/ 0 w 184"/>
                <a:gd name="T7" fmla="*/ 45 h 86"/>
                <a:gd name="T8" fmla="*/ 2 w 184"/>
                <a:gd name="T9" fmla="*/ 46 h 86"/>
                <a:gd name="T10" fmla="*/ 24 w 184"/>
                <a:gd name="T11" fmla="*/ 40 h 86"/>
                <a:gd name="T12" fmla="*/ 41 w 184"/>
                <a:gd name="T13" fmla="*/ 47 h 86"/>
                <a:gd name="T14" fmla="*/ 69 w 184"/>
                <a:gd name="T15" fmla="*/ 35 h 86"/>
                <a:gd name="T16" fmla="*/ 83 w 184"/>
                <a:gd name="T17" fmla="*/ 38 h 86"/>
                <a:gd name="T18" fmla="*/ 106 w 184"/>
                <a:gd name="T19" fmla="*/ 66 h 86"/>
                <a:gd name="T20" fmla="*/ 148 w 184"/>
                <a:gd name="T21" fmla="*/ 86 h 86"/>
                <a:gd name="T22" fmla="*/ 160 w 184"/>
                <a:gd name="T23" fmla="*/ 84 h 86"/>
                <a:gd name="T24" fmla="*/ 184 w 184"/>
                <a:gd name="T25" fmla="*/ 80 h 86"/>
                <a:gd name="T26" fmla="*/ 154 w 184"/>
                <a:gd name="T27" fmla="*/ 57 h 86"/>
                <a:gd name="T28" fmla="*/ 141 w 184"/>
                <a:gd name="T29" fmla="*/ 60 h 86"/>
                <a:gd name="T30" fmla="*/ 118 w 184"/>
                <a:gd name="T31" fmla="*/ 44 h 86"/>
                <a:gd name="T32" fmla="*/ 118 w 184"/>
                <a:gd name="T33" fmla="*/ 41 h 86"/>
                <a:gd name="T34" fmla="*/ 74 w 184"/>
                <a:gd name="T3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86">
                  <a:moveTo>
                    <a:pt x="74" y="0"/>
                  </a:moveTo>
                  <a:cubicBezTo>
                    <a:pt x="57" y="0"/>
                    <a:pt x="41" y="11"/>
                    <a:pt x="34" y="26"/>
                  </a:cubicBezTo>
                  <a:cubicBezTo>
                    <a:pt x="32" y="26"/>
                    <a:pt x="30" y="25"/>
                    <a:pt x="27" y="25"/>
                  </a:cubicBezTo>
                  <a:cubicBezTo>
                    <a:pt x="15" y="25"/>
                    <a:pt x="4" y="34"/>
                    <a:pt x="0" y="45"/>
                  </a:cubicBezTo>
                  <a:cubicBezTo>
                    <a:pt x="1" y="45"/>
                    <a:pt x="1" y="46"/>
                    <a:pt x="2" y="46"/>
                  </a:cubicBezTo>
                  <a:cubicBezTo>
                    <a:pt x="6" y="44"/>
                    <a:pt x="15" y="40"/>
                    <a:pt x="24" y="40"/>
                  </a:cubicBezTo>
                  <a:cubicBezTo>
                    <a:pt x="30" y="40"/>
                    <a:pt x="36" y="42"/>
                    <a:pt x="41" y="47"/>
                  </a:cubicBezTo>
                  <a:cubicBezTo>
                    <a:pt x="41" y="47"/>
                    <a:pt x="53" y="35"/>
                    <a:pt x="69" y="35"/>
                  </a:cubicBezTo>
                  <a:cubicBezTo>
                    <a:pt x="74" y="35"/>
                    <a:pt x="78" y="35"/>
                    <a:pt x="83" y="38"/>
                  </a:cubicBezTo>
                  <a:cubicBezTo>
                    <a:pt x="106" y="49"/>
                    <a:pt x="106" y="66"/>
                    <a:pt x="106" y="66"/>
                  </a:cubicBezTo>
                  <a:cubicBezTo>
                    <a:pt x="106" y="66"/>
                    <a:pt x="134" y="66"/>
                    <a:pt x="148" y="86"/>
                  </a:cubicBezTo>
                  <a:cubicBezTo>
                    <a:pt x="152" y="85"/>
                    <a:pt x="156" y="85"/>
                    <a:pt x="160" y="84"/>
                  </a:cubicBezTo>
                  <a:cubicBezTo>
                    <a:pt x="168" y="83"/>
                    <a:pt x="176" y="82"/>
                    <a:pt x="184" y="80"/>
                  </a:cubicBezTo>
                  <a:cubicBezTo>
                    <a:pt x="181" y="67"/>
                    <a:pt x="169" y="57"/>
                    <a:pt x="154" y="57"/>
                  </a:cubicBezTo>
                  <a:cubicBezTo>
                    <a:pt x="150" y="57"/>
                    <a:pt x="145" y="58"/>
                    <a:pt x="141" y="60"/>
                  </a:cubicBezTo>
                  <a:cubicBezTo>
                    <a:pt x="138" y="51"/>
                    <a:pt x="129" y="44"/>
                    <a:pt x="118" y="44"/>
                  </a:cubicBezTo>
                  <a:cubicBezTo>
                    <a:pt x="118" y="43"/>
                    <a:pt x="118" y="42"/>
                    <a:pt x="118" y="41"/>
                  </a:cubicBezTo>
                  <a:cubicBezTo>
                    <a:pt x="117" y="18"/>
                    <a:pt x="98" y="0"/>
                    <a:pt x="74"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0" name="9Slide.vn 30">
              <a:extLst>
                <a:ext uri="{FF2B5EF4-FFF2-40B4-BE49-F238E27FC236}">
                  <a16:creationId xmlns:a16="http://schemas.microsoft.com/office/drawing/2014/main" xmlns="" id="{35AA2B7E-069D-E042-BC80-3545AD9FD6E3}"/>
                </a:ext>
              </a:extLst>
            </p:cNvPr>
            <p:cNvSpPr>
              <a:spLocks/>
            </p:cNvSpPr>
            <p:nvPr/>
          </p:nvSpPr>
          <p:spPr bwMode="auto">
            <a:xfrm>
              <a:off x="3033" y="100"/>
              <a:ext cx="2741" cy="1554"/>
            </a:xfrm>
            <a:custGeom>
              <a:avLst/>
              <a:gdLst>
                <a:gd name="T0" fmla="*/ 878 w 878"/>
                <a:gd name="T1" fmla="*/ 328 h 498"/>
                <a:gd name="T2" fmla="*/ 794 w 878"/>
                <a:gd name="T3" fmla="*/ 243 h 498"/>
                <a:gd name="T4" fmla="*/ 792 w 878"/>
                <a:gd name="T5" fmla="*/ 243 h 498"/>
                <a:gd name="T6" fmla="*/ 794 w 878"/>
                <a:gd name="T7" fmla="*/ 230 h 498"/>
                <a:gd name="T8" fmla="*/ 709 w 878"/>
                <a:gd name="T9" fmla="*/ 146 h 498"/>
                <a:gd name="T10" fmla="*/ 698 w 878"/>
                <a:gd name="T11" fmla="*/ 146 h 498"/>
                <a:gd name="T12" fmla="*/ 612 w 878"/>
                <a:gd name="T13" fmla="*/ 86 h 498"/>
                <a:gd name="T14" fmla="*/ 568 w 878"/>
                <a:gd name="T15" fmla="*/ 88 h 498"/>
                <a:gd name="T16" fmla="*/ 469 w 878"/>
                <a:gd name="T17" fmla="*/ 8 h 498"/>
                <a:gd name="T18" fmla="*/ 342 w 878"/>
                <a:gd name="T19" fmla="*/ 68 h 498"/>
                <a:gd name="T20" fmla="*/ 279 w 878"/>
                <a:gd name="T21" fmla="*/ 50 h 498"/>
                <a:gd name="T22" fmla="*/ 161 w 878"/>
                <a:gd name="T23" fmla="*/ 166 h 498"/>
                <a:gd name="T24" fmla="*/ 80 w 878"/>
                <a:gd name="T25" fmla="*/ 247 h 498"/>
                <a:gd name="T26" fmla="*/ 0 w 878"/>
                <a:gd name="T27" fmla="*/ 340 h 498"/>
                <a:gd name="T28" fmla="*/ 95 w 878"/>
                <a:gd name="T29" fmla="*/ 435 h 498"/>
                <a:gd name="T30" fmla="*/ 145 w 878"/>
                <a:gd name="T31" fmla="*/ 420 h 498"/>
                <a:gd name="T32" fmla="*/ 197 w 878"/>
                <a:gd name="T33" fmla="*/ 455 h 498"/>
                <a:gd name="T34" fmla="*/ 229 w 878"/>
                <a:gd name="T35" fmla="*/ 445 h 498"/>
                <a:gd name="T36" fmla="*/ 296 w 878"/>
                <a:gd name="T37" fmla="*/ 484 h 498"/>
                <a:gd name="T38" fmla="*/ 357 w 878"/>
                <a:gd name="T39" fmla="*/ 454 h 498"/>
                <a:gd name="T40" fmla="*/ 433 w 878"/>
                <a:gd name="T41" fmla="*/ 493 h 498"/>
                <a:gd name="T42" fmla="*/ 530 w 878"/>
                <a:gd name="T43" fmla="*/ 469 h 498"/>
                <a:gd name="T44" fmla="*/ 558 w 878"/>
                <a:gd name="T45" fmla="*/ 479 h 498"/>
                <a:gd name="T46" fmla="*/ 613 w 878"/>
                <a:gd name="T47" fmla="*/ 466 h 498"/>
                <a:gd name="T48" fmla="*/ 639 w 878"/>
                <a:gd name="T49" fmla="*/ 472 h 498"/>
                <a:gd name="T50" fmla="*/ 713 w 878"/>
                <a:gd name="T51" fmla="*/ 461 h 498"/>
                <a:gd name="T52" fmla="*/ 757 w 878"/>
                <a:gd name="T53" fmla="*/ 473 h 498"/>
                <a:gd name="T54" fmla="*/ 841 w 878"/>
                <a:gd name="T55" fmla="*/ 398 h 498"/>
                <a:gd name="T56" fmla="*/ 878 w 878"/>
                <a:gd name="T57" fmla="*/ 3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8" h="498">
                  <a:moveTo>
                    <a:pt x="878" y="328"/>
                  </a:moveTo>
                  <a:cubicBezTo>
                    <a:pt x="878" y="281"/>
                    <a:pt x="840" y="243"/>
                    <a:pt x="794" y="243"/>
                  </a:cubicBezTo>
                  <a:cubicBezTo>
                    <a:pt x="793" y="243"/>
                    <a:pt x="793" y="243"/>
                    <a:pt x="792" y="243"/>
                  </a:cubicBezTo>
                  <a:cubicBezTo>
                    <a:pt x="793" y="239"/>
                    <a:pt x="794" y="235"/>
                    <a:pt x="794" y="230"/>
                  </a:cubicBezTo>
                  <a:cubicBezTo>
                    <a:pt x="794" y="183"/>
                    <a:pt x="756" y="146"/>
                    <a:pt x="709" y="146"/>
                  </a:cubicBezTo>
                  <a:cubicBezTo>
                    <a:pt x="705" y="146"/>
                    <a:pt x="702" y="146"/>
                    <a:pt x="698" y="146"/>
                  </a:cubicBezTo>
                  <a:cubicBezTo>
                    <a:pt x="681" y="115"/>
                    <a:pt x="650" y="92"/>
                    <a:pt x="612" y="86"/>
                  </a:cubicBezTo>
                  <a:cubicBezTo>
                    <a:pt x="597" y="84"/>
                    <a:pt x="582" y="85"/>
                    <a:pt x="568" y="88"/>
                  </a:cubicBezTo>
                  <a:cubicBezTo>
                    <a:pt x="553" y="46"/>
                    <a:pt x="516" y="15"/>
                    <a:pt x="469" y="8"/>
                  </a:cubicBezTo>
                  <a:cubicBezTo>
                    <a:pt x="417" y="0"/>
                    <a:pt x="367" y="25"/>
                    <a:pt x="342" y="68"/>
                  </a:cubicBezTo>
                  <a:cubicBezTo>
                    <a:pt x="324" y="57"/>
                    <a:pt x="302" y="50"/>
                    <a:pt x="279" y="50"/>
                  </a:cubicBezTo>
                  <a:cubicBezTo>
                    <a:pt x="215" y="50"/>
                    <a:pt x="163" y="102"/>
                    <a:pt x="161" y="166"/>
                  </a:cubicBezTo>
                  <a:cubicBezTo>
                    <a:pt x="117" y="167"/>
                    <a:pt x="82" y="203"/>
                    <a:pt x="80" y="247"/>
                  </a:cubicBezTo>
                  <a:cubicBezTo>
                    <a:pt x="35" y="254"/>
                    <a:pt x="0" y="293"/>
                    <a:pt x="0" y="340"/>
                  </a:cubicBezTo>
                  <a:cubicBezTo>
                    <a:pt x="0" y="392"/>
                    <a:pt x="43" y="435"/>
                    <a:pt x="95" y="435"/>
                  </a:cubicBezTo>
                  <a:cubicBezTo>
                    <a:pt x="113" y="435"/>
                    <a:pt x="131" y="429"/>
                    <a:pt x="145" y="420"/>
                  </a:cubicBezTo>
                  <a:cubicBezTo>
                    <a:pt x="153" y="441"/>
                    <a:pt x="173" y="455"/>
                    <a:pt x="197" y="455"/>
                  </a:cubicBezTo>
                  <a:cubicBezTo>
                    <a:pt x="209" y="455"/>
                    <a:pt x="220" y="452"/>
                    <a:pt x="229" y="445"/>
                  </a:cubicBezTo>
                  <a:cubicBezTo>
                    <a:pt x="242" y="468"/>
                    <a:pt x="267" y="484"/>
                    <a:pt x="296" y="484"/>
                  </a:cubicBezTo>
                  <a:cubicBezTo>
                    <a:pt x="321" y="484"/>
                    <a:pt x="343" y="472"/>
                    <a:pt x="357" y="454"/>
                  </a:cubicBezTo>
                  <a:cubicBezTo>
                    <a:pt x="377" y="474"/>
                    <a:pt x="403" y="488"/>
                    <a:pt x="433" y="493"/>
                  </a:cubicBezTo>
                  <a:cubicBezTo>
                    <a:pt x="468" y="498"/>
                    <a:pt x="503" y="489"/>
                    <a:pt x="530" y="469"/>
                  </a:cubicBezTo>
                  <a:cubicBezTo>
                    <a:pt x="538" y="474"/>
                    <a:pt x="548" y="478"/>
                    <a:pt x="558" y="479"/>
                  </a:cubicBezTo>
                  <a:cubicBezTo>
                    <a:pt x="578" y="482"/>
                    <a:pt x="598" y="477"/>
                    <a:pt x="613" y="466"/>
                  </a:cubicBezTo>
                  <a:cubicBezTo>
                    <a:pt x="621" y="469"/>
                    <a:pt x="630" y="471"/>
                    <a:pt x="639" y="472"/>
                  </a:cubicBezTo>
                  <a:cubicBezTo>
                    <a:pt x="665" y="476"/>
                    <a:pt x="691" y="472"/>
                    <a:pt x="713" y="461"/>
                  </a:cubicBezTo>
                  <a:cubicBezTo>
                    <a:pt x="726" y="469"/>
                    <a:pt x="741" y="473"/>
                    <a:pt x="757" y="473"/>
                  </a:cubicBezTo>
                  <a:cubicBezTo>
                    <a:pt x="800" y="473"/>
                    <a:pt x="836" y="440"/>
                    <a:pt x="841" y="398"/>
                  </a:cubicBezTo>
                  <a:cubicBezTo>
                    <a:pt x="863" y="383"/>
                    <a:pt x="878" y="357"/>
                    <a:pt x="878" y="32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1" name="9Slide.vn 31">
              <a:extLst>
                <a:ext uri="{FF2B5EF4-FFF2-40B4-BE49-F238E27FC236}">
                  <a16:creationId xmlns:a16="http://schemas.microsoft.com/office/drawing/2014/main" xmlns="" id="{70DCDFC8-62A9-604F-9DE2-4851537B5C29}"/>
                </a:ext>
              </a:extLst>
            </p:cNvPr>
            <p:cNvSpPr>
              <a:spLocks/>
            </p:cNvSpPr>
            <p:nvPr/>
          </p:nvSpPr>
          <p:spPr bwMode="auto">
            <a:xfrm>
              <a:off x="4722" y="23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2" name="9Slide.vn 32">
              <a:extLst>
                <a:ext uri="{FF2B5EF4-FFF2-40B4-BE49-F238E27FC236}">
                  <a16:creationId xmlns:a16="http://schemas.microsoft.com/office/drawing/2014/main" xmlns="" id="{B00FC95C-5346-1041-A456-4F0CA6E394F9}"/>
                </a:ext>
              </a:extLst>
            </p:cNvPr>
            <p:cNvSpPr>
              <a:spLocks/>
            </p:cNvSpPr>
            <p:nvPr/>
          </p:nvSpPr>
          <p:spPr bwMode="auto">
            <a:xfrm>
              <a:off x="4719" y="237"/>
              <a:ext cx="3" cy="3"/>
            </a:xfrm>
            <a:custGeom>
              <a:avLst/>
              <a:gdLst>
                <a:gd name="T0" fmla="*/ 0 w 1"/>
                <a:gd name="T1" fmla="*/ 0 h 1"/>
                <a:gd name="T2" fmla="*/ 1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1"/>
                  </a:cubicBezTo>
                  <a:cubicBezTo>
                    <a:pt x="1" y="1"/>
                    <a:pt x="1" y="1"/>
                    <a:pt x="1" y="0"/>
                  </a:cubicBezTo>
                  <a:cubicBezTo>
                    <a:pt x="1" y="0"/>
                    <a:pt x="0"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3" name="9Slide.vn 33">
              <a:extLst>
                <a:ext uri="{FF2B5EF4-FFF2-40B4-BE49-F238E27FC236}">
                  <a16:creationId xmlns:a16="http://schemas.microsoft.com/office/drawing/2014/main" xmlns="" id="{0BC6371B-9C2B-304E-B5FE-6213637926F8}"/>
                </a:ext>
              </a:extLst>
            </p:cNvPr>
            <p:cNvSpPr>
              <a:spLocks noEditPoints="1"/>
            </p:cNvSpPr>
            <p:nvPr/>
          </p:nvSpPr>
          <p:spPr bwMode="auto">
            <a:xfrm>
              <a:off x="3033" y="381"/>
              <a:ext cx="2741" cy="780"/>
            </a:xfrm>
            <a:custGeom>
              <a:avLst/>
              <a:gdLst>
                <a:gd name="T0" fmla="*/ 0 w 878"/>
                <a:gd name="T1" fmla="*/ 250 h 250"/>
                <a:gd name="T2" fmla="*/ 0 w 878"/>
                <a:gd name="T3" fmla="*/ 250 h 250"/>
                <a:gd name="T4" fmla="*/ 0 w 878"/>
                <a:gd name="T5" fmla="*/ 250 h 250"/>
                <a:gd name="T6" fmla="*/ 0 w 878"/>
                <a:gd name="T7" fmla="*/ 250 h 250"/>
                <a:gd name="T8" fmla="*/ 794 w 878"/>
                <a:gd name="T9" fmla="*/ 153 h 250"/>
                <a:gd name="T10" fmla="*/ 792 w 878"/>
                <a:gd name="T11" fmla="*/ 153 h 250"/>
                <a:gd name="T12" fmla="*/ 792 w 878"/>
                <a:gd name="T13" fmla="*/ 153 h 250"/>
                <a:gd name="T14" fmla="*/ 794 w 878"/>
                <a:gd name="T15" fmla="*/ 153 h 250"/>
                <a:gd name="T16" fmla="*/ 878 w 878"/>
                <a:gd name="T17" fmla="*/ 238 h 250"/>
                <a:gd name="T18" fmla="*/ 878 w 878"/>
                <a:gd name="T19" fmla="*/ 238 h 250"/>
                <a:gd name="T20" fmla="*/ 794 w 878"/>
                <a:gd name="T21" fmla="*/ 153 h 250"/>
                <a:gd name="T22" fmla="*/ 627 w 878"/>
                <a:gd name="T23" fmla="*/ 0 h 250"/>
                <a:gd name="T24" fmla="*/ 627 w 878"/>
                <a:gd name="T25" fmla="*/ 0 h 250"/>
                <a:gd name="T26" fmla="*/ 698 w 878"/>
                <a:gd name="T27" fmla="*/ 56 h 250"/>
                <a:gd name="T28" fmla="*/ 709 w 878"/>
                <a:gd name="T29" fmla="*/ 56 h 250"/>
                <a:gd name="T30" fmla="*/ 794 w 878"/>
                <a:gd name="T31" fmla="*/ 140 h 250"/>
                <a:gd name="T32" fmla="*/ 794 w 878"/>
                <a:gd name="T33" fmla="*/ 140 h 250"/>
                <a:gd name="T34" fmla="*/ 709 w 878"/>
                <a:gd name="T35" fmla="*/ 55 h 250"/>
                <a:gd name="T36" fmla="*/ 698 w 878"/>
                <a:gd name="T37" fmla="*/ 56 h 250"/>
                <a:gd name="T38" fmla="*/ 627 w 878"/>
                <a:gd name="T3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8" h="250">
                  <a:moveTo>
                    <a:pt x="0" y="250"/>
                  </a:moveTo>
                  <a:cubicBezTo>
                    <a:pt x="0" y="250"/>
                    <a:pt x="0" y="250"/>
                    <a:pt x="0" y="250"/>
                  </a:cubicBezTo>
                  <a:cubicBezTo>
                    <a:pt x="0" y="250"/>
                    <a:pt x="0" y="250"/>
                    <a:pt x="0" y="250"/>
                  </a:cubicBezTo>
                  <a:cubicBezTo>
                    <a:pt x="0" y="250"/>
                    <a:pt x="0" y="250"/>
                    <a:pt x="0" y="250"/>
                  </a:cubicBezTo>
                  <a:moveTo>
                    <a:pt x="794" y="153"/>
                  </a:moveTo>
                  <a:cubicBezTo>
                    <a:pt x="793" y="153"/>
                    <a:pt x="793" y="153"/>
                    <a:pt x="792" y="153"/>
                  </a:cubicBezTo>
                  <a:cubicBezTo>
                    <a:pt x="792" y="153"/>
                    <a:pt x="792" y="153"/>
                    <a:pt x="792" y="153"/>
                  </a:cubicBezTo>
                  <a:cubicBezTo>
                    <a:pt x="793" y="153"/>
                    <a:pt x="793" y="153"/>
                    <a:pt x="794" y="153"/>
                  </a:cubicBezTo>
                  <a:cubicBezTo>
                    <a:pt x="840" y="153"/>
                    <a:pt x="878" y="191"/>
                    <a:pt x="878" y="238"/>
                  </a:cubicBezTo>
                  <a:cubicBezTo>
                    <a:pt x="878" y="238"/>
                    <a:pt x="878" y="238"/>
                    <a:pt x="878" y="238"/>
                  </a:cubicBezTo>
                  <a:cubicBezTo>
                    <a:pt x="878" y="191"/>
                    <a:pt x="840" y="153"/>
                    <a:pt x="794" y="153"/>
                  </a:cubicBezTo>
                  <a:moveTo>
                    <a:pt x="627" y="0"/>
                  </a:moveTo>
                  <a:cubicBezTo>
                    <a:pt x="627" y="0"/>
                    <a:pt x="627" y="0"/>
                    <a:pt x="627" y="0"/>
                  </a:cubicBezTo>
                  <a:cubicBezTo>
                    <a:pt x="658" y="8"/>
                    <a:pt x="683" y="29"/>
                    <a:pt x="698" y="56"/>
                  </a:cubicBezTo>
                  <a:cubicBezTo>
                    <a:pt x="702" y="56"/>
                    <a:pt x="705" y="56"/>
                    <a:pt x="709" y="56"/>
                  </a:cubicBezTo>
                  <a:cubicBezTo>
                    <a:pt x="756" y="56"/>
                    <a:pt x="794" y="93"/>
                    <a:pt x="794" y="140"/>
                  </a:cubicBezTo>
                  <a:cubicBezTo>
                    <a:pt x="794" y="140"/>
                    <a:pt x="794" y="140"/>
                    <a:pt x="794" y="140"/>
                  </a:cubicBezTo>
                  <a:cubicBezTo>
                    <a:pt x="794" y="93"/>
                    <a:pt x="756" y="55"/>
                    <a:pt x="709" y="55"/>
                  </a:cubicBezTo>
                  <a:cubicBezTo>
                    <a:pt x="705" y="55"/>
                    <a:pt x="702" y="56"/>
                    <a:pt x="698" y="56"/>
                  </a:cubicBezTo>
                  <a:cubicBezTo>
                    <a:pt x="683" y="29"/>
                    <a:pt x="658" y="8"/>
                    <a:pt x="627"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4" name="9Slide.vn 34">
              <a:extLst>
                <a:ext uri="{FF2B5EF4-FFF2-40B4-BE49-F238E27FC236}">
                  <a16:creationId xmlns:a16="http://schemas.microsoft.com/office/drawing/2014/main" xmlns="" id="{FB6DC2A9-BA68-5F47-81A6-930A79B7852D}"/>
                </a:ext>
              </a:extLst>
            </p:cNvPr>
            <p:cNvSpPr>
              <a:spLocks noEditPoints="1"/>
            </p:cNvSpPr>
            <p:nvPr/>
          </p:nvSpPr>
          <p:spPr bwMode="auto">
            <a:xfrm>
              <a:off x="3033" y="381"/>
              <a:ext cx="2741" cy="1239"/>
            </a:xfrm>
            <a:custGeom>
              <a:avLst/>
              <a:gdLst>
                <a:gd name="T0" fmla="*/ 0 w 878"/>
                <a:gd name="T1" fmla="*/ 248 h 397"/>
                <a:gd name="T2" fmla="*/ 0 w 878"/>
                <a:gd name="T3" fmla="*/ 250 h 397"/>
                <a:gd name="T4" fmla="*/ 0 w 878"/>
                <a:gd name="T5" fmla="*/ 250 h 397"/>
                <a:gd name="T6" fmla="*/ 95 w 878"/>
                <a:gd name="T7" fmla="*/ 345 h 397"/>
                <a:gd name="T8" fmla="*/ 114 w 878"/>
                <a:gd name="T9" fmla="*/ 342 h 397"/>
                <a:gd name="T10" fmla="*/ 161 w 878"/>
                <a:gd name="T11" fmla="*/ 307 h 397"/>
                <a:gd name="T12" fmla="*/ 169 w 878"/>
                <a:gd name="T13" fmla="*/ 307 h 397"/>
                <a:gd name="T14" fmla="*/ 197 w 878"/>
                <a:gd name="T15" fmla="*/ 323 h 397"/>
                <a:gd name="T16" fmla="*/ 241 w 878"/>
                <a:gd name="T17" fmla="*/ 310 h 397"/>
                <a:gd name="T18" fmla="*/ 253 w 878"/>
                <a:gd name="T19" fmla="*/ 311 h 397"/>
                <a:gd name="T20" fmla="*/ 275 w 878"/>
                <a:gd name="T21" fmla="*/ 318 h 397"/>
                <a:gd name="T22" fmla="*/ 294 w 878"/>
                <a:gd name="T23" fmla="*/ 303 h 397"/>
                <a:gd name="T24" fmla="*/ 276 w 878"/>
                <a:gd name="T25" fmla="*/ 302 h 397"/>
                <a:gd name="T26" fmla="*/ 200 w 878"/>
                <a:gd name="T27" fmla="*/ 263 h 397"/>
                <a:gd name="T28" fmla="*/ 139 w 878"/>
                <a:gd name="T29" fmla="*/ 293 h 397"/>
                <a:gd name="T30" fmla="*/ 72 w 878"/>
                <a:gd name="T31" fmla="*/ 254 h 397"/>
                <a:gd name="T32" fmla="*/ 40 w 878"/>
                <a:gd name="T33" fmla="*/ 264 h 397"/>
                <a:gd name="T34" fmla="*/ 0 w 878"/>
                <a:gd name="T35" fmla="*/ 248 h 397"/>
                <a:gd name="T36" fmla="*/ 627 w 878"/>
                <a:gd name="T37" fmla="*/ 0 h 397"/>
                <a:gd name="T38" fmla="*/ 636 w 878"/>
                <a:gd name="T39" fmla="*/ 39 h 397"/>
                <a:gd name="T40" fmla="*/ 635 w 878"/>
                <a:gd name="T41" fmla="*/ 52 h 397"/>
                <a:gd name="T42" fmla="*/ 636 w 878"/>
                <a:gd name="T43" fmla="*/ 52 h 397"/>
                <a:gd name="T44" fmla="*/ 721 w 878"/>
                <a:gd name="T45" fmla="*/ 137 h 397"/>
                <a:gd name="T46" fmla="*/ 600 w 878"/>
                <a:gd name="T47" fmla="*/ 282 h 397"/>
                <a:gd name="T48" fmla="*/ 556 w 878"/>
                <a:gd name="T49" fmla="*/ 270 h 397"/>
                <a:gd name="T50" fmla="*/ 501 w 878"/>
                <a:gd name="T51" fmla="*/ 283 h 397"/>
                <a:gd name="T52" fmla="*/ 482 w 878"/>
                <a:gd name="T53" fmla="*/ 281 h 397"/>
                <a:gd name="T54" fmla="*/ 456 w 878"/>
                <a:gd name="T55" fmla="*/ 274 h 397"/>
                <a:gd name="T56" fmla="*/ 412 w 878"/>
                <a:gd name="T57" fmla="*/ 289 h 397"/>
                <a:gd name="T58" fmla="*/ 401 w 878"/>
                <a:gd name="T59" fmla="*/ 288 h 397"/>
                <a:gd name="T60" fmla="*/ 373 w 878"/>
                <a:gd name="T61" fmla="*/ 278 h 397"/>
                <a:gd name="T62" fmla="*/ 323 w 878"/>
                <a:gd name="T63" fmla="*/ 301 h 397"/>
                <a:gd name="T64" fmla="*/ 362 w 878"/>
                <a:gd name="T65" fmla="*/ 348 h 397"/>
                <a:gd name="T66" fmla="*/ 361 w 878"/>
                <a:gd name="T67" fmla="*/ 356 h 397"/>
                <a:gd name="T68" fmla="*/ 359 w 878"/>
                <a:gd name="T69" fmla="*/ 365 h 397"/>
                <a:gd name="T70" fmla="*/ 398 w 878"/>
                <a:gd name="T71" fmla="*/ 393 h 397"/>
                <a:gd name="T72" fmla="*/ 410 w 878"/>
                <a:gd name="T73" fmla="*/ 397 h 397"/>
                <a:gd name="T74" fmla="*/ 456 w 878"/>
                <a:gd name="T75" fmla="*/ 375 h 397"/>
                <a:gd name="T76" fmla="*/ 462 w 878"/>
                <a:gd name="T77" fmla="*/ 375 h 397"/>
                <a:gd name="T78" fmla="*/ 513 w 878"/>
                <a:gd name="T79" fmla="*/ 329 h 397"/>
                <a:gd name="T80" fmla="*/ 519 w 878"/>
                <a:gd name="T81" fmla="*/ 330 h 397"/>
                <a:gd name="T82" fmla="*/ 547 w 878"/>
                <a:gd name="T83" fmla="*/ 342 h 397"/>
                <a:gd name="T84" fmla="*/ 599 w 878"/>
                <a:gd name="T85" fmla="*/ 321 h 397"/>
                <a:gd name="T86" fmla="*/ 607 w 878"/>
                <a:gd name="T87" fmla="*/ 321 h 397"/>
                <a:gd name="T88" fmla="*/ 648 w 878"/>
                <a:gd name="T89" fmla="*/ 339 h 397"/>
                <a:gd name="T90" fmla="*/ 677 w 878"/>
                <a:gd name="T91" fmla="*/ 327 h 397"/>
                <a:gd name="T92" fmla="*/ 682 w 878"/>
                <a:gd name="T93" fmla="*/ 327 h 397"/>
                <a:gd name="T94" fmla="*/ 682 w 878"/>
                <a:gd name="T95" fmla="*/ 327 h 397"/>
                <a:gd name="T96" fmla="*/ 719 w 878"/>
                <a:gd name="T97" fmla="*/ 367 h 397"/>
                <a:gd name="T98" fmla="*/ 736 w 878"/>
                <a:gd name="T99" fmla="*/ 364 h 397"/>
                <a:gd name="T100" fmla="*/ 740 w 878"/>
                <a:gd name="T101" fmla="*/ 364 h 397"/>
                <a:gd name="T102" fmla="*/ 770 w 878"/>
                <a:gd name="T103" fmla="*/ 382 h 397"/>
                <a:gd name="T104" fmla="*/ 841 w 878"/>
                <a:gd name="T105" fmla="*/ 308 h 397"/>
                <a:gd name="T106" fmla="*/ 878 w 878"/>
                <a:gd name="T107" fmla="*/ 238 h 397"/>
                <a:gd name="T108" fmla="*/ 794 w 878"/>
                <a:gd name="T109" fmla="*/ 153 h 397"/>
                <a:gd name="T110" fmla="*/ 792 w 878"/>
                <a:gd name="T111" fmla="*/ 153 h 397"/>
                <a:gd name="T112" fmla="*/ 792 w 878"/>
                <a:gd name="T113" fmla="*/ 153 h 397"/>
                <a:gd name="T114" fmla="*/ 792 w 878"/>
                <a:gd name="T115" fmla="*/ 153 h 397"/>
                <a:gd name="T116" fmla="*/ 794 w 878"/>
                <a:gd name="T117" fmla="*/ 140 h 397"/>
                <a:gd name="T118" fmla="*/ 709 w 878"/>
                <a:gd name="T119" fmla="*/ 56 h 397"/>
                <a:gd name="T120" fmla="*/ 698 w 878"/>
                <a:gd name="T121" fmla="*/ 56 h 397"/>
                <a:gd name="T122" fmla="*/ 627 w 878"/>
                <a:gd name="T12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397">
                  <a:moveTo>
                    <a:pt x="0" y="248"/>
                  </a:moveTo>
                  <a:cubicBezTo>
                    <a:pt x="0" y="248"/>
                    <a:pt x="0" y="249"/>
                    <a:pt x="0" y="250"/>
                  </a:cubicBezTo>
                  <a:cubicBezTo>
                    <a:pt x="0" y="250"/>
                    <a:pt x="0" y="250"/>
                    <a:pt x="0" y="250"/>
                  </a:cubicBezTo>
                  <a:cubicBezTo>
                    <a:pt x="0" y="302"/>
                    <a:pt x="43" y="345"/>
                    <a:pt x="95" y="345"/>
                  </a:cubicBezTo>
                  <a:cubicBezTo>
                    <a:pt x="101" y="345"/>
                    <a:pt x="108" y="344"/>
                    <a:pt x="114" y="342"/>
                  </a:cubicBezTo>
                  <a:cubicBezTo>
                    <a:pt x="120" y="321"/>
                    <a:pt x="139" y="307"/>
                    <a:pt x="161" y="307"/>
                  </a:cubicBezTo>
                  <a:cubicBezTo>
                    <a:pt x="164" y="307"/>
                    <a:pt x="166" y="307"/>
                    <a:pt x="169" y="307"/>
                  </a:cubicBezTo>
                  <a:cubicBezTo>
                    <a:pt x="180" y="309"/>
                    <a:pt x="190" y="315"/>
                    <a:pt x="197" y="323"/>
                  </a:cubicBezTo>
                  <a:cubicBezTo>
                    <a:pt x="210" y="315"/>
                    <a:pt x="225" y="310"/>
                    <a:pt x="241" y="310"/>
                  </a:cubicBezTo>
                  <a:cubicBezTo>
                    <a:pt x="245" y="310"/>
                    <a:pt x="249" y="310"/>
                    <a:pt x="253" y="311"/>
                  </a:cubicBezTo>
                  <a:cubicBezTo>
                    <a:pt x="261" y="312"/>
                    <a:pt x="268" y="314"/>
                    <a:pt x="275" y="318"/>
                  </a:cubicBezTo>
                  <a:cubicBezTo>
                    <a:pt x="280" y="311"/>
                    <a:pt x="287" y="306"/>
                    <a:pt x="294" y="303"/>
                  </a:cubicBezTo>
                  <a:cubicBezTo>
                    <a:pt x="288" y="303"/>
                    <a:pt x="282" y="303"/>
                    <a:pt x="276" y="302"/>
                  </a:cubicBezTo>
                  <a:cubicBezTo>
                    <a:pt x="246" y="297"/>
                    <a:pt x="220" y="283"/>
                    <a:pt x="200" y="263"/>
                  </a:cubicBezTo>
                  <a:cubicBezTo>
                    <a:pt x="186" y="281"/>
                    <a:pt x="164" y="293"/>
                    <a:pt x="139" y="293"/>
                  </a:cubicBezTo>
                  <a:cubicBezTo>
                    <a:pt x="110" y="293"/>
                    <a:pt x="85" y="277"/>
                    <a:pt x="72" y="254"/>
                  </a:cubicBezTo>
                  <a:cubicBezTo>
                    <a:pt x="63" y="261"/>
                    <a:pt x="52" y="264"/>
                    <a:pt x="40" y="264"/>
                  </a:cubicBezTo>
                  <a:cubicBezTo>
                    <a:pt x="24" y="264"/>
                    <a:pt x="10" y="258"/>
                    <a:pt x="0" y="248"/>
                  </a:cubicBezTo>
                  <a:moveTo>
                    <a:pt x="627" y="0"/>
                  </a:moveTo>
                  <a:cubicBezTo>
                    <a:pt x="633" y="11"/>
                    <a:pt x="636" y="25"/>
                    <a:pt x="636" y="39"/>
                  </a:cubicBezTo>
                  <a:cubicBezTo>
                    <a:pt x="636" y="44"/>
                    <a:pt x="636" y="48"/>
                    <a:pt x="635" y="52"/>
                  </a:cubicBezTo>
                  <a:cubicBezTo>
                    <a:pt x="636" y="52"/>
                    <a:pt x="636" y="52"/>
                    <a:pt x="636" y="52"/>
                  </a:cubicBezTo>
                  <a:cubicBezTo>
                    <a:pt x="683" y="52"/>
                    <a:pt x="721" y="90"/>
                    <a:pt x="721" y="137"/>
                  </a:cubicBezTo>
                  <a:cubicBezTo>
                    <a:pt x="721" y="166"/>
                    <a:pt x="722" y="260"/>
                    <a:pt x="600" y="282"/>
                  </a:cubicBezTo>
                  <a:cubicBezTo>
                    <a:pt x="584" y="282"/>
                    <a:pt x="569" y="278"/>
                    <a:pt x="556" y="270"/>
                  </a:cubicBezTo>
                  <a:cubicBezTo>
                    <a:pt x="539" y="278"/>
                    <a:pt x="520" y="283"/>
                    <a:pt x="501" y="283"/>
                  </a:cubicBezTo>
                  <a:cubicBezTo>
                    <a:pt x="494" y="283"/>
                    <a:pt x="488" y="282"/>
                    <a:pt x="482" y="281"/>
                  </a:cubicBezTo>
                  <a:cubicBezTo>
                    <a:pt x="473" y="280"/>
                    <a:pt x="464" y="278"/>
                    <a:pt x="456" y="274"/>
                  </a:cubicBezTo>
                  <a:cubicBezTo>
                    <a:pt x="443" y="284"/>
                    <a:pt x="428" y="289"/>
                    <a:pt x="412" y="289"/>
                  </a:cubicBezTo>
                  <a:cubicBezTo>
                    <a:pt x="408" y="289"/>
                    <a:pt x="404" y="289"/>
                    <a:pt x="401" y="288"/>
                  </a:cubicBezTo>
                  <a:cubicBezTo>
                    <a:pt x="390" y="287"/>
                    <a:pt x="381" y="283"/>
                    <a:pt x="373" y="278"/>
                  </a:cubicBezTo>
                  <a:cubicBezTo>
                    <a:pt x="358" y="289"/>
                    <a:pt x="341" y="297"/>
                    <a:pt x="323" y="301"/>
                  </a:cubicBezTo>
                  <a:cubicBezTo>
                    <a:pt x="346" y="305"/>
                    <a:pt x="362" y="325"/>
                    <a:pt x="362" y="348"/>
                  </a:cubicBezTo>
                  <a:cubicBezTo>
                    <a:pt x="362" y="351"/>
                    <a:pt x="362" y="354"/>
                    <a:pt x="361" y="356"/>
                  </a:cubicBezTo>
                  <a:cubicBezTo>
                    <a:pt x="361" y="359"/>
                    <a:pt x="360" y="362"/>
                    <a:pt x="359" y="365"/>
                  </a:cubicBezTo>
                  <a:cubicBezTo>
                    <a:pt x="375" y="370"/>
                    <a:pt x="389" y="380"/>
                    <a:pt x="398" y="393"/>
                  </a:cubicBezTo>
                  <a:cubicBezTo>
                    <a:pt x="402" y="394"/>
                    <a:pt x="406" y="396"/>
                    <a:pt x="410" y="397"/>
                  </a:cubicBezTo>
                  <a:cubicBezTo>
                    <a:pt x="421" y="384"/>
                    <a:pt x="438" y="375"/>
                    <a:pt x="456" y="375"/>
                  </a:cubicBezTo>
                  <a:cubicBezTo>
                    <a:pt x="458" y="375"/>
                    <a:pt x="460" y="375"/>
                    <a:pt x="462" y="375"/>
                  </a:cubicBezTo>
                  <a:cubicBezTo>
                    <a:pt x="465" y="349"/>
                    <a:pt x="487" y="329"/>
                    <a:pt x="513" y="329"/>
                  </a:cubicBezTo>
                  <a:cubicBezTo>
                    <a:pt x="515" y="329"/>
                    <a:pt x="517" y="329"/>
                    <a:pt x="519" y="330"/>
                  </a:cubicBezTo>
                  <a:cubicBezTo>
                    <a:pt x="530" y="331"/>
                    <a:pt x="540" y="335"/>
                    <a:pt x="547" y="342"/>
                  </a:cubicBezTo>
                  <a:cubicBezTo>
                    <a:pt x="561" y="329"/>
                    <a:pt x="579" y="321"/>
                    <a:pt x="599" y="321"/>
                  </a:cubicBezTo>
                  <a:cubicBezTo>
                    <a:pt x="602" y="321"/>
                    <a:pt x="604" y="321"/>
                    <a:pt x="607" y="321"/>
                  </a:cubicBezTo>
                  <a:cubicBezTo>
                    <a:pt x="623" y="323"/>
                    <a:pt x="637" y="329"/>
                    <a:pt x="648" y="339"/>
                  </a:cubicBezTo>
                  <a:cubicBezTo>
                    <a:pt x="656" y="332"/>
                    <a:pt x="666" y="327"/>
                    <a:pt x="677" y="327"/>
                  </a:cubicBezTo>
                  <a:cubicBezTo>
                    <a:pt x="679" y="327"/>
                    <a:pt x="680" y="327"/>
                    <a:pt x="682" y="327"/>
                  </a:cubicBezTo>
                  <a:cubicBezTo>
                    <a:pt x="682" y="327"/>
                    <a:pt x="682" y="327"/>
                    <a:pt x="682" y="327"/>
                  </a:cubicBezTo>
                  <a:cubicBezTo>
                    <a:pt x="703" y="330"/>
                    <a:pt x="718" y="347"/>
                    <a:pt x="719" y="367"/>
                  </a:cubicBezTo>
                  <a:cubicBezTo>
                    <a:pt x="724" y="365"/>
                    <a:pt x="730" y="364"/>
                    <a:pt x="736" y="364"/>
                  </a:cubicBezTo>
                  <a:cubicBezTo>
                    <a:pt x="737" y="364"/>
                    <a:pt x="739" y="364"/>
                    <a:pt x="740" y="364"/>
                  </a:cubicBezTo>
                  <a:cubicBezTo>
                    <a:pt x="753" y="365"/>
                    <a:pt x="764" y="372"/>
                    <a:pt x="770" y="382"/>
                  </a:cubicBezTo>
                  <a:cubicBezTo>
                    <a:pt x="808" y="376"/>
                    <a:pt x="837" y="346"/>
                    <a:pt x="841" y="308"/>
                  </a:cubicBezTo>
                  <a:cubicBezTo>
                    <a:pt x="863" y="293"/>
                    <a:pt x="878" y="267"/>
                    <a:pt x="878" y="238"/>
                  </a:cubicBezTo>
                  <a:cubicBezTo>
                    <a:pt x="878" y="191"/>
                    <a:pt x="840" y="153"/>
                    <a:pt x="794" y="153"/>
                  </a:cubicBezTo>
                  <a:cubicBezTo>
                    <a:pt x="793" y="153"/>
                    <a:pt x="793" y="153"/>
                    <a:pt x="792" y="153"/>
                  </a:cubicBezTo>
                  <a:cubicBezTo>
                    <a:pt x="792" y="153"/>
                    <a:pt x="792" y="153"/>
                    <a:pt x="792" y="153"/>
                  </a:cubicBezTo>
                  <a:cubicBezTo>
                    <a:pt x="792" y="153"/>
                    <a:pt x="792" y="153"/>
                    <a:pt x="792" y="153"/>
                  </a:cubicBezTo>
                  <a:cubicBezTo>
                    <a:pt x="793" y="149"/>
                    <a:pt x="794" y="145"/>
                    <a:pt x="794" y="140"/>
                  </a:cubicBezTo>
                  <a:cubicBezTo>
                    <a:pt x="794" y="93"/>
                    <a:pt x="756" y="56"/>
                    <a:pt x="709" y="56"/>
                  </a:cubicBezTo>
                  <a:cubicBezTo>
                    <a:pt x="705" y="56"/>
                    <a:pt x="702" y="56"/>
                    <a:pt x="698" y="56"/>
                  </a:cubicBezTo>
                  <a:cubicBezTo>
                    <a:pt x="683" y="29"/>
                    <a:pt x="658" y="8"/>
                    <a:pt x="62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5" name="9Slide.vn 35">
              <a:extLst>
                <a:ext uri="{FF2B5EF4-FFF2-40B4-BE49-F238E27FC236}">
                  <a16:creationId xmlns:a16="http://schemas.microsoft.com/office/drawing/2014/main" xmlns="" id="{111612B2-A5B9-104C-B295-48EC940429C5}"/>
                </a:ext>
              </a:extLst>
            </p:cNvPr>
            <p:cNvSpPr>
              <a:spLocks/>
            </p:cNvSpPr>
            <p:nvPr/>
          </p:nvSpPr>
          <p:spPr bwMode="auto">
            <a:xfrm>
              <a:off x="4266" y="1373"/>
              <a:ext cx="1339" cy="687"/>
            </a:xfrm>
            <a:custGeom>
              <a:avLst/>
              <a:gdLst>
                <a:gd name="T0" fmla="*/ 390 w 429"/>
                <a:gd name="T1" fmla="*/ 92 h 220"/>
                <a:gd name="T2" fmla="*/ 382 w 429"/>
                <a:gd name="T3" fmla="*/ 92 h 220"/>
                <a:gd name="T4" fmla="*/ 382 w 429"/>
                <a:gd name="T5" fmla="*/ 92 h 220"/>
                <a:gd name="T6" fmla="*/ 345 w 429"/>
                <a:gd name="T7" fmla="*/ 46 h 220"/>
                <a:gd name="T8" fmla="*/ 324 w 429"/>
                <a:gd name="T9" fmla="*/ 49 h 220"/>
                <a:gd name="T10" fmla="*/ 287 w 429"/>
                <a:gd name="T11" fmla="*/ 9 h 220"/>
                <a:gd name="T12" fmla="*/ 253 w 429"/>
                <a:gd name="T13" fmla="*/ 21 h 220"/>
                <a:gd name="T14" fmla="*/ 212 w 429"/>
                <a:gd name="T15" fmla="*/ 3 h 220"/>
                <a:gd name="T16" fmla="*/ 152 w 429"/>
                <a:gd name="T17" fmla="*/ 24 h 220"/>
                <a:gd name="T18" fmla="*/ 124 w 429"/>
                <a:gd name="T19" fmla="*/ 12 h 220"/>
                <a:gd name="T20" fmla="*/ 67 w 429"/>
                <a:gd name="T21" fmla="*/ 57 h 220"/>
                <a:gd name="T22" fmla="*/ 4 w 429"/>
                <a:gd name="T23" fmla="*/ 108 h 220"/>
                <a:gd name="T24" fmla="*/ 55 w 429"/>
                <a:gd name="T25" fmla="*/ 172 h 220"/>
                <a:gd name="T26" fmla="*/ 72 w 429"/>
                <a:gd name="T27" fmla="*/ 172 h 220"/>
                <a:gd name="T28" fmla="*/ 115 w 429"/>
                <a:gd name="T29" fmla="*/ 218 h 220"/>
                <a:gd name="T30" fmla="*/ 159 w 429"/>
                <a:gd name="T31" fmla="*/ 199 h 220"/>
                <a:gd name="T32" fmla="*/ 195 w 429"/>
                <a:gd name="T33" fmla="*/ 214 h 220"/>
                <a:gd name="T34" fmla="*/ 241 w 429"/>
                <a:gd name="T35" fmla="*/ 204 h 220"/>
                <a:gd name="T36" fmla="*/ 265 w 429"/>
                <a:gd name="T37" fmla="*/ 214 h 220"/>
                <a:gd name="T38" fmla="*/ 302 w 429"/>
                <a:gd name="T39" fmla="*/ 199 h 220"/>
                <a:gd name="T40" fmla="*/ 327 w 429"/>
                <a:gd name="T41" fmla="*/ 211 h 220"/>
                <a:gd name="T42" fmla="*/ 373 w 429"/>
                <a:gd name="T43" fmla="*/ 174 h 220"/>
                <a:gd name="T44" fmla="*/ 373 w 429"/>
                <a:gd name="T45" fmla="*/ 174 h 220"/>
                <a:gd name="T46" fmla="*/ 381 w 429"/>
                <a:gd name="T47" fmla="*/ 175 h 220"/>
                <a:gd name="T48" fmla="*/ 427 w 429"/>
                <a:gd name="T49" fmla="*/ 138 h 220"/>
                <a:gd name="T50" fmla="*/ 390 w 429"/>
                <a:gd name="T51" fmla="*/ 9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9" h="220">
                  <a:moveTo>
                    <a:pt x="390" y="92"/>
                  </a:moveTo>
                  <a:cubicBezTo>
                    <a:pt x="387" y="92"/>
                    <a:pt x="384" y="92"/>
                    <a:pt x="382" y="92"/>
                  </a:cubicBezTo>
                  <a:cubicBezTo>
                    <a:pt x="382" y="92"/>
                    <a:pt x="382" y="92"/>
                    <a:pt x="382" y="92"/>
                  </a:cubicBezTo>
                  <a:cubicBezTo>
                    <a:pt x="384" y="69"/>
                    <a:pt x="368" y="48"/>
                    <a:pt x="345" y="46"/>
                  </a:cubicBezTo>
                  <a:cubicBezTo>
                    <a:pt x="338" y="45"/>
                    <a:pt x="330" y="46"/>
                    <a:pt x="324" y="49"/>
                  </a:cubicBezTo>
                  <a:cubicBezTo>
                    <a:pt x="323" y="29"/>
                    <a:pt x="308" y="12"/>
                    <a:pt x="287" y="9"/>
                  </a:cubicBezTo>
                  <a:cubicBezTo>
                    <a:pt x="274" y="8"/>
                    <a:pt x="262" y="13"/>
                    <a:pt x="253" y="21"/>
                  </a:cubicBezTo>
                  <a:cubicBezTo>
                    <a:pt x="242" y="11"/>
                    <a:pt x="228" y="5"/>
                    <a:pt x="212" y="3"/>
                  </a:cubicBezTo>
                  <a:cubicBezTo>
                    <a:pt x="189" y="0"/>
                    <a:pt x="167" y="9"/>
                    <a:pt x="152" y="24"/>
                  </a:cubicBezTo>
                  <a:cubicBezTo>
                    <a:pt x="145" y="17"/>
                    <a:pt x="135" y="13"/>
                    <a:pt x="124" y="12"/>
                  </a:cubicBezTo>
                  <a:cubicBezTo>
                    <a:pt x="96" y="9"/>
                    <a:pt x="70" y="29"/>
                    <a:pt x="67" y="57"/>
                  </a:cubicBezTo>
                  <a:cubicBezTo>
                    <a:pt x="36" y="54"/>
                    <a:pt x="7" y="77"/>
                    <a:pt x="4" y="108"/>
                  </a:cubicBezTo>
                  <a:cubicBezTo>
                    <a:pt x="0" y="140"/>
                    <a:pt x="23" y="169"/>
                    <a:pt x="55" y="172"/>
                  </a:cubicBezTo>
                  <a:cubicBezTo>
                    <a:pt x="61" y="173"/>
                    <a:pt x="66" y="173"/>
                    <a:pt x="72" y="172"/>
                  </a:cubicBezTo>
                  <a:cubicBezTo>
                    <a:pt x="73" y="195"/>
                    <a:pt x="91" y="215"/>
                    <a:pt x="115" y="218"/>
                  </a:cubicBezTo>
                  <a:cubicBezTo>
                    <a:pt x="132" y="220"/>
                    <a:pt x="149" y="212"/>
                    <a:pt x="159" y="199"/>
                  </a:cubicBezTo>
                  <a:cubicBezTo>
                    <a:pt x="169" y="207"/>
                    <a:pt x="181" y="212"/>
                    <a:pt x="195" y="214"/>
                  </a:cubicBezTo>
                  <a:cubicBezTo>
                    <a:pt x="212" y="216"/>
                    <a:pt x="228" y="212"/>
                    <a:pt x="241" y="204"/>
                  </a:cubicBezTo>
                  <a:cubicBezTo>
                    <a:pt x="248" y="209"/>
                    <a:pt x="256" y="213"/>
                    <a:pt x="265" y="214"/>
                  </a:cubicBezTo>
                  <a:cubicBezTo>
                    <a:pt x="279" y="215"/>
                    <a:pt x="293" y="210"/>
                    <a:pt x="302" y="199"/>
                  </a:cubicBezTo>
                  <a:cubicBezTo>
                    <a:pt x="309" y="206"/>
                    <a:pt x="317" y="210"/>
                    <a:pt x="327" y="211"/>
                  </a:cubicBezTo>
                  <a:cubicBezTo>
                    <a:pt x="350" y="214"/>
                    <a:pt x="371" y="197"/>
                    <a:pt x="373" y="174"/>
                  </a:cubicBezTo>
                  <a:cubicBezTo>
                    <a:pt x="373" y="174"/>
                    <a:pt x="373" y="174"/>
                    <a:pt x="373" y="174"/>
                  </a:cubicBezTo>
                  <a:cubicBezTo>
                    <a:pt x="376" y="175"/>
                    <a:pt x="378" y="175"/>
                    <a:pt x="381" y="175"/>
                  </a:cubicBezTo>
                  <a:cubicBezTo>
                    <a:pt x="404" y="178"/>
                    <a:pt x="424" y="161"/>
                    <a:pt x="427" y="138"/>
                  </a:cubicBezTo>
                  <a:cubicBezTo>
                    <a:pt x="429" y="116"/>
                    <a:pt x="413" y="95"/>
                    <a:pt x="390" y="92"/>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6" name="9Slide.vn 36">
              <a:extLst>
                <a:ext uri="{FF2B5EF4-FFF2-40B4-BE49-F238E27FC236}">
                  <a16:creationId xmlns:a16="http://schemas.microsoft.com/office/drawing/2014/main" xmlns="" id="{5A9F6908-B54E-F84E-A2E3-3E5C8ED85094}"/>
                </a:ext>
              </a:extLst>
            </p:cNvPr>
            <p:cNvSpPr>
              <a:spLocks/>
            </p:cNvSpPr>
            <p:nvPr/>
          </p:nvSpPr>
          <p:spPr bwMode="auto">
            <a:xfrm>
              <a:off x="5162" y="1402"/>
              <a:ext cx="275" cy="171"/>
            </a:xfrm>
            <a:custGeom>
              <a:avLst/>
              <a:gdLst>
                <a:gd name="T0" fmla="*/ 0 w 88"/>
                <a:gd name="T1" fmla="*/ 0 h 55"/>
                <a:gd name="T2" fmla="*/ 0 w 88"/>
                <a:gd name="T3" fmla="*/ 0 h 55"/>
                <a:gd name="T4" fmla="*/ 37 w 88"/>
                <a:gd name="T5" fmla="*/ 40 h 55"/>
                <a:gd name="T6" fmla="*/ 54 w 88"/>
                <a:gd name="T7" fmla="*/ 37 h 55"/>
                <a:gd name="T8" fmla="*/ 58 w 88"/>
                <a:gd name="T9" fmla="*/ 37 h 55"/>
                <a:gd name="T10" fmla="*/ 88 w 88"/>
                <a:gd name="T11" fmla="*/ 55 h 55"/>
                <a:gd name="T12" fmla="*/ 88 w 88"/>
                <a:gd name="T13" fmla="*/ 55 h 55"/>
                <a:gd name="T14" fmla="*/ 58 w 88"/>
                <a:gd name="T15" fmla="*/ 37 h 55"/>
                <a:gd name="T16" fmla="*/ 54 w 88"/>
                <a:gd name="T17" fmla="*/ 37 h 55"/>
                <a:gd name="T18" fmla="*/ 37 w 88"/>
                <a:gd name="T19" fmla="*/ 40 h 55"/>
                <a:gd name="T20" fmla="*/ 0 w 88"/>
                <a:gd name="T21" fmla="*/ 0 h 55"/>
                <a:gd name="T22" fmla="*/ 0 w 88"/>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55">
                  <a:moveTo>
                    <a:pt x="0" y="0"/>
                  </a:moveTo>
                  <a:cubicBezTo>
                    <a:pt x="0" y="0"/>
                    <a:pt x="0" y="0"/>
                    <a:pt x="0" y="0"/>
                  </a:cubicBezTo>
                  <a:cubicBezTo>
                    <a:pt x="21" y="3"/>
                    <a:pt x="36" y="20"/>
                    <a:pt x="37" y="40"/>
                  </a:cubicBezTo>
                  <a:cubicBezTo>
                    <a:pt x="42" y="38"/>
                    <a:pt x="48" y="37"/>
                    <a:pt x="54" y="37"/>
                  </a:cubicBezTo>
                  <a:cubicBezTo>
                    <a:pt x="55" y="37"/>
                    <a:pt x="57" y="37"/>
                    <a:pt x="58" y="37"/>
                  </a:cubicBezTo>
                  <a:cubicBezTo>
                    <a:pt x="71" y="38"/>
                    <a:pt x="82" y="45"/>
                    <a:pt x="88" y="55"/>
                  </a:cubicBezTo>
                  <a:cubicBezTo>
                    <a:pt x="88" y="55"/>
                    <a:pt x="88" y="55"/>
                    <a:pt x="88" y="55"/>
                  </a:cubicBezTo>
                  <a:cubicBezTo>
                    <a:pt x="82" y="45"/>
                    <a:pt x="71" y="38"/>
                    <a:pt x="58" y="37"/>
                  </a:cubicBezTo>
                  <a:cubicBezTo>
                    <a:pt x="57" y="37"/>
                    <a:pt x="55" y="37"/>
                    <a:pt x="54" y="37"/>
                  </a:cubicBezTo>
                  <a:cubicBezTo>
                    <a:pt x="48" y="37"/>
                    <a:pt x="42" y="38"/>
                    <a:pt x="37" y="40"/>
                  </a:cubicBezTo>
                  <a:cubicBezTo>
                    <a:pt x="36" y="20"/>
                    <a:pt x="21" y="3"/>
                    <a:pt x="0" y="0"/>
                  </a:cubicBezTo>
                  <a:cubicBezTo>
                    <a:pt x="0" y="0"/>
                    <a:pt x="0" y="0"/>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7" name="9Slide.vn 37">
              <a:extLst>
                <a:ext uri="{FF2B5EF4-FFF2-40B4-BE49-F238E27FC236}">
                  <a16:creationId xmlns:a16="http://schemas.microsoft.com/office/drawing/2014/main" xmlns="" id="{019BA03E-F2CD-1443-952C-5D9741CA2389}"/>
                </a:ext>
              </a:extLst>
            </p:cNvPr>
            <p:cNvSpPr>
              <a:spLocks noEditPoints="1"/>
            </p:cNvSpPr>
            <p:nvPr/>
          </p:nvSpPr>
          <p:spPr bwMode="auto">
            <a:xfrm>
              <a:off x="4491" y="191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8" name="9Slide.vn 38">
              <a:extLst>
                <a:ext uri="{FF2B5EF4-FFF2-40B4-BE49-F238E27FC236}">
                  <a16:creationId xmlns:a16="http://schemas.microsoft.com/office/drawing/2014/main" xmlns="" id="{9379E1C6-994D-7F45-AFDD-30BFFBCE75D5}"/>
                </a:ext>
              </a:extLst>
            </p:cNvPr>
            <p:cNvSpPr>
              <a:spLocks/>
            </p:cNvSpPr>
            <p:nvPr/>
          </p:nvSpPr>
          <p:spPr bwMode="auto">
            <a:xfrm>
              <a:off x="4466" y="1402"/>
              <a:ext cx="1133" cy="652"/>
            </a:xfrm>
            <a:custGeom>
              <a:avLst/>
              <a:gdLst>
                <a:gd name="T0" fmla="*/ 218 w 363"/>
                <a:gd name="T1" fmla="*/ 0 h 209"/>
                <a:gd name="T2" fmla="*/ 207 w 363"/>
                <a:gd name="T3" fmla="*/ 2 h 209"/>
                <a:gd name="T4" fmla="*/ 234 w 363"/>
                <a:gd name="T5" fmla="*/ 45 h 209"/>
                <a:gd name="T6" fmla="*/ 234 w 363"/>
                <a:gd name="T7" fmla="*/ 46 h 209"/>
                <a:gd name="T8" fmla="*/ 238 w 363"/>
                <a:gd name="T9" fmla="*/ 46 h 209"/>
                <a:gd name="T10" fmla="*/ 242 w 363"/>
                <a:gd name="T11" fmla="*/ 46 h 209"/>
                <a:gd name="T12" fmla="*/ 279 w 363"/>
                <a:gd name="T13" fmla="*/ 92 h 209"/>
                <a:gd name="T14" fmla="*/ 238 w 363"/>
                <a:gd name="T15" fmla="*/ 129 h 209"/>
                <a:gd name="T16" fmla="*/ 233 w 363"/>
                <a:gd name="T17" fmla="*/ 129 h 209"/>
                <a:gd name="T18" fmla="*/ 226 w 363"/>
                <a:gd name="T19" fmla="*/ 127 h 209"/>
                <a:gd name="T20" fmla="*/ 226 w 363"/>
                <a:gd name="T21" fmla="*/ 128 h 209"/>
                <a:gd name="T22" fmla="*/ 184 w 363"/>
                <a:gd name="T23" fmla="*/ 165 h 209"/>
                <a:gd name="T24" fmla="*/ 180 w 363"/>
                <a:gd name="T25" fmla="*/ 165 h 209"/>
                <a:gd name="T26" fmla="*/ 155 w 363"/>
                <a:gd name="T27" fmla="*/ 153 h 209"/>
                <a:gd name="T28" fmla="*/ 122 w 363"/>
                <a:gd name="T29" fmla="*/ 168 h 209"/>
                <a:gd name="T30" fmla="*/ 117 w 363"/>
                <a:gd name="T31" fmla="*/ 167 h 209"/>
                <a:gd name="T32" fmla="*/ 94 w 363"/>
                <a:gd name="T33" fmla="*/ 157 h 209"/>
                <a:gd name="T34" fmla="*/ 56 w 363"/>
                <a:gd name="T35" fmla="*/ 168 h 209"/>
                <a:gd name="T36" fmla="*/ 48 w 363"/>
                <a:gd name="T37" fmla="*/ 168 h 209"/>
                <a:gd name="T38" fmla="*/ 11 w 363"/>
                <a:gd name="T39" fmla="*/ 153 h 209"/>
                <a:gd name="T40" fmla="*/ 0 w 363"/>
                <a:gd name="T41" fmla="*/ 164 h 209"/>
                <a:gd name="T42" fmla="*/ 8 w 363"/>
                <a:gd name="T43" fmla="*/ 163 h 209"/>
                <a:gd name="T44" fmla="*/ 8 w 363"/>
                <a:gd name="T45" fmla="*/ 163 h 209"/>
                <a:gd name="T46" fmla="*/ 8 w 363"/>
                <a:gd name="T47" fmla="*/ 163 h 209"/>
                <a:gd name="T48" fmla="*/ 8 w 363"/>
                <a:gd name="T49" fmla="*/ 163 h 209"/>
                <a:gd name="T50" fmla="*/ 8 w 363"/>
                <a:gd name="T51" fmla="*/ 163 h 209"/>
                <a:gd name="T52" fmla="*/ 51 w 363"/>
                <a:gd name="T53" fmla="*/ 209 h 209"/>
                <a:gd name="T54" fmla="*/ 56 w 363"/>
                <a:gd name="T55" fmla="*/ 209 h 209"/>
                <a:gd name="T56" fmla="*/ 95 w 363"/>
                <a:gd name="T57" fmla="*/ 190 h 209"/>
                <a:gd name="T58" fmla="*/ 131 w 363"/>
                <a:gd name="T59" fmla="*/ 205 h 209"/>
                <a:gd name="T60" fmla="*/ 139 w 363"/>
                <a:gd name="T61" fmla="*/ 205 h 209"/>
                <a:gd name="T62" fmla="*/ 177 w 363"/>
                <a:gd name="T63" fmla="*/ 195 h 209"/>
                <a:gd name="T64" fmla="*/ 201 w 363"/>
                <a:gd name="T65" fmla="*/ 205 h 209"/>
                <a:gd name="T66" fmla="*/ 205 w 363"/>
                <a:gd name="T67" fmla="*/ 205 h 209"/>
                <a:gd name="T68" fmla="*/ 238 w 363"/>
                <a:gd name="T69" fmla="*/ 190 h 209"/>
                <a:gd name="T70" fmla="*/ 263 w 363"/>
                <a:gd name="T71" fmla="*/ 202 h 209"/>
                <a:gd name="T72" fmla="*/ 268 w 363"/>
                <a:gd name="T73" fmla="*/ 203 h 209"/>
                <a:gd name="T74" fmla="*/ 309 w 363"/>
                <a:gd name="T75" fmla="*/ 165 h 209"/>
                <a:gd name="T76" fmla="*/ 309 w 363"/>
                <a:gd name="T77" fmla="*/ 165 h 209"/>
                <a:gd name="T78" fmla="*/ 317 w 363"/>
                <a:gd name="T79" fmla="*/ 166 h 209"/>
                <a:gd name="T80" fmla="*/ 321 w 363"/>
                <a:gd name="T81" fmla="*/ 167 h 209"/>
                <a:gd name="T82" fmla="*/ 363 w 363"/>
                <a:gd name="T83" fmla="*/ 129 h 209"/>
                <a:gd name="T84" fmla="*/ 363 w 363"/>
                <a:gd name="T85" fmla="*/ 125 h 209"/>
                <a:gd name="T86" fmla="*/ 326 w 363"/>
                <a:gd name="T87" fmla="*/ 83 h 209"/>
                <a:gd name="T88" fmla="*/ 321 w 363"/>
                <a:gd name="T89" fmla="*/ 83 h 209"/>
                <a:gd name="T90" fmla="*/ 318 w 363"/>
                <a:gd name="T91" fmla="*/ 83 h 209"/>
                <a:gd name="T92" fmla="*/ 318 w 363"/>
                <a:gd name="T93" fmla="*/ 83 h 209"/>
                <a:gd name="T94" fmla="*/ 318 w 363"/>
                <a:gd name="T95" fmla="*/ 83 h 209"/>
                <a:gd name="T96" fmla="*/ 318 w 363"/>
                <a:gd name="T97" fmla="*/ 83 h 209"/>
                <a:gd name="T98" fmla="*/ 318 w 363"/>
                <a:gd name="T99" fmla="*/ 78 h 209"/>
                <a:gd name="T100" fmla="*/ 311 w 363"/>
                <a:gd name="T101" fmla="*/ 55 h 209"/>
                <a:gd name="T102" fmla="*/ 281 w 363"/>
                <a:gd name="T103" fmla="*/ 37 h 209"/>
                <a:gd name="T104" fmla="*/ 277 w 363"/>
                <a:gd name="T105" fmla="*/ 37 h 209"/>
                <a:gd name="T106" fmla="*/ 260 w 363"/>
                <a:gd name="T107" fmla="*/ 40 h 209"/>
                <a:gd name="T108" fmla="*/ 223 w 363"/>
                <a:gd name="T109" fmla="*/ 0 h 209"/>
                <a:gd name="T110" fmla="*/ 223 w 363"/>
                <a:gd name="T111" fmla="*/ 0 h 209"/>
                <a:gd name="T112" fmla="*/ 218 w 363"/>
                <a:gd name="T113"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209">
                  <a:moveTo>
                    <a:pt x="218" y="0"/>
                  </a:moveTo>
                  <a:cubicBezTo>
                    <a:pt x="215" y="0"/>
                    <a:pt x="211" y="1"/>
                    <a:pt x="207" y="2"/>
                  </a:cubicBezTo>
                  <a:cubicBezTo>
                    <a:pt x="225" y="8"/>
                    <a:pt x="236" y="26"/>
                    <a:pt x="234" y="45"/>
                  </a:cubicBezTo>
                  <a:cubicBezTo>
                    <a:pt x="234" y="45"/>
                    <a:pt x="234" y="46"/>
                    <a:pt x="234" y="46"/>
                  </a:cubicBezTo>
                  <a:cubicBezTo>
                    <a:pt x="235" y="46"/>
                    <a:pt x="237" y="46"/>
                    <a:pt x="238" y="46"/>
                  </a:cubicBezTo>
                  <a:cubicBezTo>
                    <a:pt x="239" y="46"/>
                    <a:pt x="241" y="46"/>
                    <a:pt x="242" y="46"/>
                  </a:cubicBezTo>
                  <a:cubicBezTo>
                    <a:pt x="265" y="49"/>
                    <a:pt x="282" y="69"/>
                    <a:pt x="279" y="92"/>
                  </a:cubicBezTo>
                  <a:cubicBezTo>
                    <a:pt x="277" y="113"/>
                    <a:pt x="259" y="129"/>
                    <a:pt x="238" y="129"/>
                  </a:cubicBezTo>
                  <a:cubicBezTo>
                    <a:pt x="236" y="129"/>
                    <a:pt x="235" y="129"/>
                    <a:pt x="233" y="129"/>
                  </a:cubicBezTo>
                  <a:cubicBezTo>
                    <a:pt x="231" y="129"/>
                    <a:pt x="228" y="128"/>
                    <a:pt x="226" y="127"/>
                  </a:cubicBezTo>
                  <a:cubicBezTo>
                    <a:pt x="226" y="128"/>
                    <a:pt x="226" y="128"/>
                    <a:pt x="226" y="128"/>
                  </a:cubicBezTo>
                  <a:cubicBezTo>
                    <a:pt x="223" y="149"/>
                    <a:pt x="205" y="165"/>
                    <a:pt x="184" y="165"/>
                  </a:cubicBezTo>
                  <a:cubicBezTo>
                    <a:pt x="183" y="165"/>
                    <a:pt x="181" y="165"/>
                    <a:pt x="180" y="165"/>
                  </a:cubicBezTo>
                  <a:cubicBezTo>
                    <a:pt x="170" y="164"/>
                    <a:pt x="161" y="160"/>
                    <a:pt x="155" y="153"/>
                  </a:cubicBezTo>
                  <a:cubicBezTo>
                    <a:pt x="146" y="162"/>
                    <a:pt x="135" y="168"/>
                    <a:pt x="122" y="168"/>
                  </a:cubicBezTo>
                  <a:cubicBezTo>
                    <a:pt x="120" y="168"/>
                    <a:pt x="119" y="168"/>
                    <a:pt x="117" y="167"/>
                  </a:cubicBezTo>
                  <a:cubicBezTo>
                    <a:pt x="108" y="166"/>
                    <a:pt x="100" y="163"/>
                    <a:pt x="94" y="157"/>
                  </a:cubicBezTo>
                  <a:cubicBezTo>
                    <a:pt x="82" y="164"/>
                    <a:pt x="69" y="168"/>
                    <a:pt x="56" y="168"/>
                  </a:cubicBezTo>
                  <a:cubicBezTo>
                    <a:pt x="53" y="168"/>
                    <a:pt x="50" y="168"/>
                    <a:pt x="48" y="168"/>
                  </a:cubicBezTo>
                  <a:cubicBezTo>
                    <a:pt x="34" y="166"/>
                    <a:pt x="21" y="161"/>
                    <a:pt x="11" y="153"/>
                  </a:cubicBezTo>
                  <a:cubicBezTo>
                    <a:pt x="8" y="157"/>
                    <a:pt x="4" y="161"/>
                    <a:pt x="0" y="164"/>
                  </a:cubicBezTo>
                  <a:cubicBezTo>
                    <a:pt x="2" y="163"/>
                    <a:pt x="5" y="163"/>
                    <a:pt x="8" y="163"/>
                  </a:cubicBezTo>
                  <a:cubicBezTo>
                    <a:pt x="8" y="163"/>
                    <a:pt x="8" y="163"/>
                    <a:pt x="8" y="163"/>
                  </a:cubicBezTo>
                  <a:cubicBezTo>
                    <a:pt x="8" y="163"/>
                    <a:pt x="8" y="163"/>
                    <a:pt x="8" y="163"/>
                  </a:cubicBezTo>
                  <a:cubicBezTo>
                    <a:pt x="8" y="163"/>
                    <a:pt x="8" y="163"/>
                    <a:pt x="8" y="163"/>
                  </a:cubicBezTo>
                  <a:cubicBezTo>
                    <a:pt x="8" y="163"/>
                    <a:pt x="8" y="163"/>
                    <a:pt x="8" y="163"/>
                  </a:cubicBezTo>
                  <a:cubicBezTo>
                    <a:pt x="9" y="186"/>
                    <a:pt x="27" y="206"/>
                    <a:pt x="51" y="209"/>
                  </a:cubicBezTo>
                  <a:cubicBezTo>
                    <a:pt x="53" y="209"/>
                    <a:pt x="55" y="209"/>
                    <a:pt x="56" y="209"/>
                  </a:cubicBezTo>
                  <a:cubicBezTo>
                    <a:pt x="72" y="209"/>
                    <a:pt x="86" y="202"/>
                    <a:pt x="95" y="190"/>
                  </a:cubicBezTo>
                  <a:cubicBezTo>
                    <a:pt x="105" y="198"/>
                    <a:pt x="117" y="203"/>
                    <a:pt x="131" y="205"/>
                  </a:cubicBezTo>
                  <a:cubicBezTo>
                    <a:pt x="134" y="205"/>
                    <a:pt x="137" y="205"/>
                    <a:pt x="139" y="205"/>
                  </a:cubicBezTo>
                  <a:cubicBezTo>
                    <a:pt x="153" y="205"/>
                    <a:pt x="166" y="202"/>
                    <a:pt x="177" y="195"/>
                  </a:cubicBezTo>
                  <a:cubicBezTo>
                    <a:pt x="184" y="200"/>
                    <a:pt x="192" y="204"/>
                    <a:pt x="201" y="205"/>
                  </a:cubicBezTo>
                  <a:cubicBezTo>
                    <a:pt x="202" y="205"/>
                    <a:pt x="204" y="205"/>
                    <a:pt x="205" y="205"/>
                  </a:cubicBezTo>
                  <a:cubicBezTo>
                    <a:pt x="218" y="205"/>
                    <a:pt x="230" y="199"/>
                    <a:pt x="238" y="190"/>
                  </a:cubicBezTo>
                  <a:cubicBezTo>
                    <a:pt x="245" y="197"/>
                    <a:pt x="253" y="201"/>
                    <a:pt x="263" y="202"/>
                  </a:cubicBezTo>
                  <a:cubicBezTo>
                    <a:pt x="265" y="203"/>
                    <a:pt x="266" y="203"/>
                    <a:pt x="268" y="203"/>
                  </a:cubicBezTo>
                  <a:cubicBezTo>
                    <a:pt x="289" y="203"/>
                    <a:pt x="307" y="187"/>
                    <a:pt x="309" y="165"/>
                  </a:cubicBezTo>
                  <a:cubicBezTo>
                    <a:pt x="309" y="165"/>
                    <a:pt x="309" y="165"/>
                    <a:pt x="309" y="165"/>
                  </a:cubicBezTo>
                  <a:cubicBezTo>
                    <a:pt x="312" y="166"/>
                    <a:pt x="314" y="166"/>
                    <a:pt x="317" y="166"/>
                  </a:cubicBezTo>
                  <a:cubicBezTo>
                    <a:pt x="318" y="167"/>
                    <a:pt x="320" y="167"/>
                    <a:pt x="321" y="167"/>
                  </a:cubicBezTo>
                  <a:cubicBezTo>
                    <a:pt x="342" y="167"/>
                    <a:pt x="360" y="151"/>
                    <a:pt x="363" y="129"/>
                  </a:cubicBezTo>
                  <a:cubicBezTo>
                    <a:pt x="363" y="128"/>
                    <a:pt x="363" y="126"/>
                    <a:pt x="363" y="125"/>
                  </a:cubicBezTo>
                  <a:cubicBezTo>
                    <a:pt x="363" y="104"/>
                    <a:pt x="347" y="86"/>
                    <a:pt x="326" y="83"/>
                  </a:cubicBezTo>
                  <a:cubicBezTo>
                    <a:pt x="324" y="83"/>
                    <a:pt x="323" y="83"/>
                    <a:pt x="321" y="83"/>
                  </a:cubicBezTo>
                  <a:cubicBezTo>
                    <a:pt x="320" y="83"/>
                    <a:pt x="319" y="83"/>
                    <a:pt x="318" y="83"/>
                  </a:cubicBezTo>
                  <a:cubicBezTo>
                    <a:pt x="318" y="83"/>
                    <a:pt x="318" y="83"/>
                    <a:pt x="318" y="83"/>
                  </a:cubicBezTo>
                  <a:cubicBezTo>
                    <a:pt x="318" y="83"/>
                    <a:pt x="318" y="83"/>
                    <a:pt x="318" y="83"/>
                  </a:cubicBezTo>
                  <a:cubicBezTo>
                    <a:pt x="318" y="83"/>
                    <a:pt x="318" y="83"/>
                    <a:pt x="318" y="83"/>
                  </a:cubicBezTo>
                  <a:cubicBezTo>
                    <a:pt x="318" y="81"/>
                    <a:pt x="318" y="79"/>
                    <a:pt x="318" y="78"/>
                  </a:cubicBezTo>
                  <a:cubicBezTo>
                    <a:pt x="318" y="70"/>
                    <a:pt x="316" y="62"/>
                    <a:pt x="311" y="55"/>
                  </a:cubicBezTo>
                  <a:cubicBezTo>
                    <a:pt x="305" y="45"/>
                    <a:pt x="294" y="38"/>
                    <a:pt x="281" y="37"/>
                  </a:cubicBezTo>
                  <a:cubicBezTo>
                    <a:pt x="280" y="37"/>
                    <a:pt x="278" y="37"/>
                    <a:pt x="277" y="37"/>
                  </a:cubicBezTo>
                  <a:cubicBezTo>
                    <a:pt x="271" y="37"/>
                    <a:pt x="265" y="38"/>
                    <a:pt x="260" y="40"/>
                  </a:cubicBezTo>
                  <a:cubicBezTo>
                    <a:pt x="259" y="20"/>
                    <a:pt x="244" y="3"/>
                    <a:pt x="223" y="0"/>
                  </a:cubicBezTo>
                  <a:cubicBezTo>
                    <a:pt x="223" y="0"/>
                    <a:pt x="223" y="0"/>
                    <a:pt x="223" y="0"/>
                  </a:cubicBezTo>
                  <a:cubicBezTo>
                    <a:pt x="221" y="0"/>
                    <a:pt x="220" y="0"/>
                    <a:pt x="218"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39" name="9Slide.vn 39">
              <a:extLst>
                <a:ext uri="{FF2B5EF4-FFF2-40B4-BE49-F238E27FC236}">
                  <a16:creationId xmlns:a16="http://schemas.microsoft.com/office/drawing/2014/main" xmlns="" id="{ADF0437B-2113-1045-AE34-1065CF433940}"/>
                </a:ext>
              </a:extLst>
            </p:cNvPr>
            <p:cNvSpPr>
              <a:spLocks/>
            </p:cNvSpPr>
            <p:nvPr/>
          </p:nvSpPr>
          <p:spPr bwMode="auto">
            <a:xfrm>
              <a:off x="3108" y="1308"/>
              <a:ext cx="1233" cy="799"/>
            </a:xfrm>
            <a:custGeom>
              <a:avLst/>
              <a:gdLst>
                <a:gd name="T0" fmla="*/ 335 w 395"/>
                <a:gd name="T1" fmla="*/ 68 h 256"/>
                <a:gd name="T2" fmla="*/ 337 w 395"/>
                <a:gd name="T3" fmla="*/ 59 h 256"/>
                <a:gd name="T4" fmla="*/ 297 w 395"/>
                <a:gd name="T5" fmla="*/ 3 h 256"/>
                <a:gd name="T6" fmla="*/ 251 w 395"/>
                <a:gd name="T7" fmla="*/ 21 h 256"/>
                <a:gd name="T8" fmla="*/ 229 w 395"/>
                <a:gd name="T9" fmla="*/ 14 h 256"/>
                <a:gd name="T10" fmla="*/ 173 w 395"/>
                <a:gd name="T11" fmla="*/ 26 h 256"/>
                <a:gd name="T12" fmla="*/ 145 w 395"/>
                <a:gd name="T13" fmla="*/ 10 h 256"/>
                <a:gd name="T14" fmla="*/ 89 w 395"/>
                <a:gd name="T15" fmla="*/ 51 h 256"/>
                <a:gd name="T16" fmla="*/ 88 w 395"/>
                <a:gd name="T17" fmla="*/ 58 h 256"/>
                <a:gd name="T18" fmla="*/ 7 w 395"/>
                <a:gd name="T19" fmla="*/ 124 h 256"/>
                <a:gd name="T20" fmla="*/ 73 w 395"/>
                <a:gd name="T21" fmla="*/ 217 h 256"/>
                <a:gd name="T22" fmla="*/ 104 w 395"/>
                <a:gd name="T23" fmla="*/ 215 h 256"/>
                <a:gd name="T24" fmla="*/ 139 w 395"/>
                <a:gd name="T25" fmla="*/ 240 h 256"/>
                <a:gd name="T26" fmla="*/ 166 w 395"/>
                <a:gd name="T27" fmla="*/ 237 h 256"/>
                <a:gd name="T28" fmla="*/ 201 w 395"/>
                <a:gd name="T29" fmla="*/ 251 h 256"/>
                <a:gd name="T30" fmla="*/ 282 w 395"/>
                <a:gd name="T31" fmla="*/ 216 h 256"/>
                <a:gd name="T32" fmla="*/ 300 w 395"/>
                <a:gd name="T33" fmla="*/ 221 h 256"/>
                <a:gd name="T34" fmla="*/ 389 w 395"/>
                <a:gd name="T35" fmla="*/ 154 h 256"/>
                <a:gd name="T36" fmla="*/ 335 w 395"/>
                <a:gd name="T37" fmla="*/ 6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256">
                  <a:moveTo>
                    <a:pt x="335" y="68"/>
                  </a:moveTo>
                  <a:cubicBezTo>
                    <a:pt x="336" y="65"/>
                    <a:pt x="337" y="62"/>
                    <a:pt x="337" y="59"/>
                  </a:cubicBezTo>
                  <a:cubicBezTo>
                    <a:pt x="342" y="33"/>
                    <a:pt x="324" y="8"/>
                    <a:pt x="297" y="3"/>
                  </a:cubicBezTo>
                  <a:cubicBezTo>
                    <a:pt x="279" y="0"/>
                    <a:pt x="262" y="7"/>
                    <a:pt x="251" y="21"/>
                  </a:cubicBezTo>
                  <a:cubicBezTo>
                    <a:pt x="244" y="17"/>
                    <a:pt x="237" y="15"/>
                    <a:pt x="229" y="14"/>
                  </a:cubicBezTo>
                  <a:cubicBezTo>
                    <a:pt x="209" y="11"/>
                    <a:pt x="189" y="16"/>
                    <a:pt x="173" y="26"/>
                  </a:cubicBezTo>
                  <a:cubicBezTo>
                    <a:pt x="166" y="18"/>
                    <a:pt x="156" y="12"/>
                    <a:pt x="145" y="10"/>
                  </a:cubicBezTo>
                  <a:cubicBezTo>
                    <a:pt x="119" y="6"/>
                    <a:pt x="93" y="24"/>
                    <a:pt x="89" y="51"/>
                  </a:cubicBezTo>
                  <a:cubicBezTo>
                    <a:pt x="89" y="53"/>
                    <a:pt x="88" y="55"/>
                    <a:pt x="88" y="58"/>
                  </a:cubicBezTo>
                  <a:cubicBezTo>
                    <a:pt x="49" y="56"/>
                    <a:pt x="13" y="84"/>
                    <a:pt x="7" y="124"/>
                  </a:cubicBezTo>
                  <a:cubicBezTo>
                    <a:pt x="0" y="168"/>
                    <a:pt x="29" y="209"/>
                    <a:pt x="73" y="217"/>
                  </a:cubicBezTo>
                  <a:cubicBezTo>
                    <a:pt x="83" y="218"/>
                    <a:pt x="94" y="218"/>
                    <a:pt x="104" y="215"/>
                  </a:cubicBezTo>
                  <a:cubicBezTo>
                    <a:pt x="111" y="228"/>
                    <a:pt x="123" y="237"/>
                    <a:pt x="139" y="240"/>
                  </a:cubicBezTo>
                  <a:cubicBezTo>
                    <a:pt x="148" y="242"/>
                    <a:pt x="158" y="240"/>
                    <a:pt x="166" y="237"/>
                  </a:cubicBezTo>
                  <a:cubicBezTo>
                    <a:pt x="176" y="244"/>
                    <a:pt x="188" y="249"/>
                    <a:pt x="201" y="251"/>
                  </a:cubicBezTo>
                  <a:cubicBezTo>
                    <a:pt x="234" y="256"/>
                    <a:pt x="264" y="241"/>
                    <a:pt x="282" y="216"/>
                  </a:cubicBezTo>
                  <a:cubicBezTo>
                    <a:pt x="288" y="218"/>
                    <a:pt x="294" y="220"/>
                    <a:pt x="300" y="221"/>
                  </a:cubicBezTo>
                  <a:cubicBezTo>
                    <a:pt x="343" y="227"/>
                    <a:pt x="383" y="197"/>
                    <a:pt x="389" y="154"/>
                  </a:cubicBezTo>
                  <a:cubicBezTo>
                    <a:pt x="395" y="116"/>
                    <a:pt x="371" y="79"/>
                    <a:pt x="335" y="68"/>
                  </a:cubicBezTo>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0" name="9Slide.vn 40">
              <a:extLst>
                <a:ext uri="{FF2B5EF4-FFF2-40B4-BE49-F238E27FC236}">
                  <a16:creationId xmlns:a16="http://schemas.microsoft.com/office/drawing/2014/main" xmlns="" id="{BFC168C4-162B-4D4D-9B8B-8C73101A31EF}"/>
                </a:ext>
              </a:extLst>
            </p:cNvPr>
            <p:cNvSpPr>
              <a:spLocks/>
            </p:cNvSpPr>
            <p:nvPr/>
          </p:nvSpPr>
          <p:spPr bwMode="auto">
            <a:xfrm>
              <a:off x="4020" y="1317"/>
              <a:ext cx="21" cy="3"/>
            </a:xfrm>
            <a:custGeom>
              <a:avLst/>
              <a:gdLst>
                <a:gd name="T0" fmla="*/ 0 w 7"/>
                <a:gd name="T1" fmla="*/ 0 h 1"/>
                <a:gd name="T2" fmla="*/ 5 w 7"/>
                <a:gd name="T3" fmla="*/ 0 h 1"/>
                <a:gd name="T4" fmla="*/ 7 w 7"/>
                <a:gd name="T5" fmla="*/ 1 h 1"/>
                <a:gd name="T6" fmla="*/ 7 w 7"/>
                <a:gd name="T7" fmla="*/ 1 h 1"/>
                <a:gd name="T8" fmla="*/ 5 w 7"/>
                <a:gd name="T9" fmla="*/ 0 h 1"/>
                <a:gd name="T10" fmla="*/ 0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0" y="0"/>
                  </a:moveTo>
                  <a:cubicBezTo>
                    <a:pt x="1" y="0"/>
                    <a:pt x="3" y="0"/>
                    <a:pt x="5" y="0"/>
                  </a:cubicBezTo>
                  <a:cubicBezTo>
                    <a:pt x="6" y="0"/>
                    <a:pt x="6" y="0"/>
                    <a:pt x="7" y="1"/>
                  </a:cubicBezTo>
                  <a:cubicBezTo>
                    <a:pt x="7" y="1"/>
                    <a:pt x="7" y="1"/>
                    <a:pt x="7" y="1"/>
                  </a:cubicBezTo>
                  <a:cubicBezTo>
                    <a:pt x="6" y="0"/>
                    <a:pt x="6" y="0"/>
                    <a:pt x="5" y="0"/>
                  </a:cubicBezTo>
                  <a:cubicBezTo>
                    <a:pt x="3" y="0"/>
                    <a:pt x="1" y="0"/>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1" name="9Slide.vn 41">
              <a:extLst>
                <a:ext uri="{FF2B5EF4-FFF2-40B4-BE49-F238E27FC236}">
                  <a16:creationId xmlns:a16="http://schemas.microsoft.com/office/drawing/2014/main" xmlns="" id="{9324CA37-F480-2841-8675-319F2F468D7E}"/>
                </a:ext>
              </a:extLst>
            </p:cNvPr>
            <p:cNvSpPr>
              <a:spLocks/>
            </p:cNvSpPr>
            <p:nvPr/>
          </p:nvSpPr>
          <p:spPr bwMode="auto">
            <a:xfrm>
              <a:off x="4041" y="1320"/>
              <a:ext cx="122" cy="147"/>
            </a:xfrm>
            <a:custGeom>
              <a:avLst/>
              <a:gdLst>
                <a:gd name="T0" fmla="*/ 0 w 39"/>
                <a:gd name="T1" fmla="*/ 0 h 47"/>
                <a:gd name="T2" fmla="*/ 0 w 39"/>
                <a:gd name="T3" fmla="*/ 0 h 47"/>
                <a:gd name="T4" fmla="*/ 39 w 39"/>
                <a:gd name="T5" fmla="*/ 47 h 47"/>
                <a:gd name="T6" fmla="*/ 0 w 39"/>
                <a:gd name="T7" fmla="*/ 0 h 47"/>
              </a:gdLst>
              <a:ahLst/>
              <a:cxnLst>
                <a:cxn ang="0">
                  <a:pos x="T0" y="T1"/>
                </a:cxn>
                <a:cxn ang="0">
                  <a:pos x="T2" y="T3"/>
                </a:cxn>
                <a:cxn ang="0">
                  <a:pos x="T4" y="T5"/>
                </a:cxn>
                <a:cxn ang="0">
                  <a:pos x="T6" y="T7"/>
                </a:cxn>
              </a:cxnLst>
              <a:rect l="0" t="0" r="r" b="b"/>
              <a:pathLst>
                <a:path w="39" h="47">
                  <a:moveTo>
                    <a:pt x="0" y="0"/>
                  </a:moveTo>
                  <a:cubicBezTo>
                    <a:pt x="0" y="0"/>
                    <a:pt x="0" y="0"/>
                    <a:pt x="0" y="0"/>
                  </a:cubicBezTo>
                  <a:cubicBezTo>
                    <a:pt x="23" y="4"/>
                    <a:pt x="39" y="24"/>
                    <a:pt x="39" y="47"/>
                  </a:cubicBezTo>
                  <a:cubicBezTo>
                    <a:pt x="39" y="24"/>
                    <a:pt x="23" y="4"/>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2" name="9Slide.vn 42">
              <a:extLst>
                <a:ext uri="{FF2B5EF4-FFF2-40B4-BE49-F238E27FC236}">
                  <a16:creationId xmlns:a16="http://schemas.microsoft.com/office/drawing/2014/main" xmlns="" id="{E1944E92-9FE5-DF4A-922F-B2E135CE91AC}"/>
                </a:ext>
              </a:extLst>
            </p:cNvPr>
            <p:cNvSpPr>
              <a:spLocks/>
            </p:cNvSpPr>
            <p:nvPr/>
          </p:nvSpPr>
          <p:spPr bwMode="auto">
            <a:xfrm>
              <a:off x="4275" y="1608"/>
              <a:ext cx="25" cy="34"/>
            </a:xfrm>
            <a:custGeom>
              <a:avLst/>
              <a:gdLst>
                <a:gd name="T0" fmla="*/ 0 w 8"/>
                <a:gd name="T1" fmla="*/ 0 h 11"/>
                <a:gd name="T2" fmla="*/ 8 w 8"/>
                <a:gd name="T3" fmla="*/ 11 h 11"/>
                <a:gd name="T4" fmla="*/ 8 w 8"/>
                <a:gd name="T5" fmla="*/ 11 h 11"/>
                <a:gd name="T6" fmla="*/ 0 w 8"/>
                <a:gd name="T7" fmla="*/ 0 h 11"/>
                <a:gd name="T8" fmla="*/ 0 w 8"/>
                <a:gd name="T9" fmla="*/ 0 h 11"/>
              </a:gdLst>
              <a:ahLst/>
              <a:cxnLst>
                <a:cxn ang="0">
                  <a:pos x="T0" y="T1"/>
                </a:cxn>
                <a:cxn ang="0">
                  <a:pos x="T2" y="T3"/>
                </a:cxn>
                <a:cxn ang="0">
                  <a:pos x="T4" y="T5"/>
                </a:cxn>
                <a:cxn ang="0">
                  <a:pos x="T6" y="T7"/>
                </a:cxn>
                <a:cxn ang="0">
                  <a:pos x="T8" y="T9"/>
                </a:cxn>
              </a:cxnLst>
              <a:rect l="0" t="0" r="r" b="b"/>
              <a:pathLst>
                <a:path w="8" h="11">
                  <a:moveTo>
                    <a:pt x="0" y="0"/>
                  </a:moveTo>
                  <a:cubicBezTo>
                    <a:pt x="3" y="3"/>
                    <a:pt x="5" y="7"/>
                    <a:pt x="8" y="11"/>
                  </a:cubicBezTo>
                  <a:cubicBezTo>
                    <a:pt x="8" y="11"/>
                    <a:pt x="8" y="11"/>
                    <a:pt x="8" y="11"/>
                  </a:cubicBezTo>
                  <a:cubicBezTo>
                    <a:pt x="5" y="7"/>
                    <a:pt x="3" y="3"/>
                    <a:pt x="0" y="0"/>
                  </a:cubicBezTo>
                  <a:cubicBezTo>
                    <a:pt x="0" y="0"/>
                    <a:pt x="0" y="0"/>
                    <a:pt x="0" y="0"/>
                  </a:cubicBezTo>
                </a:path>
              </a:pathLst>
            </a:custGeom>
            <a:solidFill>
              <a:srgbClr val="9CD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3" name="9Slide.vn 43">
              <a:extLst>
                <a:ext uri="{FF2B5EF4-FFF2-40B4-BE49-F238E27FC236}">
                  <a16:creationId xmlns:a16="http://schemas.microsoft.com/office/drawing/2014/main" xmlns="" id="{C2F1EA70-4B55-3049-99BF-BFEE16AD07EC}"/>
                </a:ext>
              </a:extLst>
            </p:cNvPr>
            <p:cNvSpPr>
              <a:spLocks noChangeArrowheads="1"/>
            </p:cNvSpPr>
            <p:nvPr/>
          </p:nvSpPr>
          <p:spPr bwMode="auto">
            <a:xfrm>
              <a:off x="4275" y="1608"/>
              <a:ext cx="1" cy="1"/>
            </a:xfrm>
            <a:prstGeom prst="ellipse">
              <a:avLst/>
            </a:pr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4" name="9Slide.vn 44">
              <a:extLst>
                <a:ext uri="{FF2B5EF4-FFF2-40B4-BE49-F238E27FC236}">
                  <a16:creationId xmlns:a16="http://schemas.microsoft.com/office/drawing/2014/main" xmlns="" id="{71C440E4-B9AB-3A40-9432-846BD584D956}"/>
                </a:ext>
              </a:extLst>
            </p:cNvPr>
            <p:cNvSpPr>
              <a:spLocks/>
            </p:cNvSpPr>
            <p:nvPr/>
          </p:nvSpPr>
          <p:spPr bwMode="auto">
            <a:xfrm>
              <a:off x="4154" y="1520"/>
              <a:ext cx="121" cy="88"/>
            </a:xfrm>
            <a:custGeom>
              <a:avLst/>
              <a:gdLst>
                <a:gd name="T0" fmla="*/ 0 w 39"/>
                <a:gd name="T1" fmla="*/ 0 h 28"/>
                <a:gd name="T2" fmla="*/ 0 w 39"/>
                <a:gd name="T3" fmla="*/ 0 h 28"/>
                <a:gd name="T4" fmla="*/ 39 w 39"/>
                <a:gd name="T5" fmla="*/ 28 h 28"/>
                <a:gd name="T6" fmla="*/ 39 w 39"/>
                <a:gd name="T7" fmla="*/ 28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cubicBezTo>
                    <a:pt x="0" y="0"/>
                    <a:pt x="0" y="0"/>
                    <a:pt x="0" y="0"/>
                  </a:cubicBezTo>
                  <a:cubicBezTo>
                    <a:pt x="16" y="5"/>
                    <a:pt x="30" y="15"/>
                    <a:pt x="39" y="28"/>
                  </a:cubicBezTo>
                  <a:cubicBezTo>
                    <a:pt x="39" y="28"/>
                    <a:pt x="39" y="28"/>
                    <a:pt x="39" y="28"/>
                  </a:cubicBezTo>
                  <a:cubicBezTo>
                    <a:pt x="30" y="15"/>
                    <a:pt x="16" y="5"/>
                    <a:pt x="0" y="0"/>
                  </a:cubicBezTo>
                </a:path>
              </a:pathLst>
            </a:custGeom>
            <a:solidFill>
              <a:srgbClr val="3494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5" name="9Slide.vn 45">
              <a:extLst>
                <a:ext uri="{FF2B5EF4-FFF2-40B4-BE49-F238E27FC236}">
                  <a16:creationId xmlns:a16="http://schemas.microsoft.com/office/drawing/2014/main" xmlns="" id="{3B734682-805E-C14A-A416-84E46791A509}"/>
                </a:ext>
              </a:extLst>
            </p:cNvPr>
            <p:cNvSpPr>
              <a:spLocks/>
            </p:cNvSpPr>
            <p:nvPr/>
          </p:nvSpPr>
          <p:spPr bwMode="auto">
            <a:xfrm>
              <a:off x="4300" y="1642"/>
              <a:ext cx="25" cy="112"/>
            </a:xfrm>
            <a:custGeom>
              <a:avLst/>
              <a:gdLst>
                <a:gd name="T0" fmla="*/ 0 w 8"/>
                <a:gd name="T1" fmla="*/ 0 h 36"/>
                <a:gd name="T2" fmla="*/ 0 w 8"/>
                <a:gd name="T3" fmla="*/ 0 h 36"/>
                <a:gd name="T4" fmla="*/ 8 w 8"/>
                <a:gd name="T5" fmla="*/ 36 h 36"/>
                <a:gd name="T6" fmla="*/ 0 w 8"/>
                <a:gd name="T7" fmla="*/ 0 h 36"/>
              </a:gdLst>
              <a:ahLst/>
              <a:cxnLst>
                <a:cxn ang="0">
                  <a:pos x="T0" y="T1"/>
                </a:cxn>
                <a:cxn ang="0">
                  <a:pos x="T2" y="T3"/>
                </a:cxn>
                <a:cxn ang="0">
                  <a:pos x="T4" y="T5"/>
                </a:cxn>
                <a:cxn ang="0">
                  <a:pos x="T6" y="T7"/>
                </a:cxn>
              </a:cxnLst>
              <a:rect l="0" t="0" r="r" b="b"/>
              <a:pathLst>
                <a:path w="8" h="36">
                  <a:moveTo>
                    <a:pt x="0" y="0"/>
                  </a:moveTo>
                  <a:cubicBezTo>
                    <a:pt x="0" y="0"/>
                    <a:pt x="0" y="0"/>
                    <a:pt x="0" y="0"/>
                  </a:cubicBezTo>
                  <a:cubicBezTo>
                    <a:pt x="5" y="11"/>
                    <a:pt x="8" y="23"/>
                    <a:pt x="8" y="36"/>
                  </a:cubicBezTo>
                  <a:cubicBezTo>
                    <a:pt x="8" y="23"/>
                    <a:pt x="5" y="11"/>
                    <a:pt x="0" y="0"/>
                  </a:cubicBezTo>
                </a:path>
              </a:pathLst>
            </a:custGeom>
            <a:solidFill>
              <a:srgbClr val="56AE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6" name="9Slide.vn 46">
              <a:extLst>
                <a:ext uri="{FF2B5EF4-FFF2-40B4-BE49-F238E27FC236}">
                  <a16:creationId xmlns:a16="http://schemas.microsoft.com/office/drawing/2014/main" xmlns="" id="{80EB2185-F48B-374F-AB19-7BFFE0866373}"/>
                </a:ext>
              </a:extLst>
            </p:cNvPr>
            <p:cNvSpPr>
              <a:spLocks/>
            </p:cNvSpPr>
            <p:nvPr/>
          </p:nvSpPr>
          <p:spPr bwMode="auto">
            <a:xfrm>
              <a:off x="3146" y="1317"/>
              <a:ext cx="1179" cy="778"/>
            </a:xfrm>
            <a:custGeom>
              <a:avLst/>
              <a:gdLst>
                <a:gd name="T0" fmla="*/ 277 w 378"/>
                <a:gd name="T1" fmla="*/ 0 h 249"/>
                <a:gd name="T2" fmla="*/ 261 w 378"/>
                <a:gd name="T3" fmla="*/ 2 h 249"/>
                <a:gd name="T4" fmla="*/ 313 w 378"/>
                <a:gd name="T5" fmla="*/ 102 h 249"/>
                <a:gd name="T6" fmla="*/ 235 w 378"/>
                <a:gd name="T7" fmla="*/ 170 h 249"/>
                <a:gd name="T8" fmla="*/ 224 w 378"/>
                <a:gd name="T9" fmla="*/ 169 h 249"/>
                <a:gd name="T10" fmla="*/ 205 w 378"/>
                <a:gd name="T11" fmla="*/ 164 h 249"/>
                <a:gd name="T12" fmla="*/ 137 w 378"/>
                <a:gd name="T13" fmla="*/ 200 h 249"/>
                <a:gd name="T14" fmla="*/ 125 w 378"/>
                <a:gd name="T15" fmla="*/ 199 h 249"/>
                <a:gd name="T16" fmla="*/ 89 w 378"/>
                <a:gd name="T17" fmla="*/ 185 h 249"/>
                <a:gd name="T18" fmla="*/ 70 w 378"/>
                <a:gd name="T19" fmla="*/ 189 h 249"/>
                <a:gd name="T20" fmla="*/ 62 w 378"/>
                <a:gd name="T21" fmla="*/ 188 h 249"/>
                <a:gd name="T22" fmla="*/ 28 w 378"/>
                <a:gd name="T23" fmla="*/ 164 h 249"/>
                <a:gd name="T24" fmla="*/ 10 w 378"/>
                <a:gd name="T25" fmla="*/ 166 h 249"/>
                <a:gd name="T26" fmla="*/ 0 w 378"/>
                <a:gd name="T27" fmla="*/ 165 h 249"/>
                <a:gd name="T28" fmla="*/ 61 w 378"/>
                <a:gd name="T29" fmla="*/ 214 h 249"/>
                <a:gd name="T30" fmla="*/ 74 w 378"/>
                <a:gd name="T31" fmla="*/ 215 h 249"/>
                <a:gd name="T32" fmla="*/ 92 w 378"/>
                <a:gd name="T33" fmla="*/ 212 h 249"/>
                <a:gd name="T34" fmla="*/ 127 w 378"/>
                <a:gd name="T35" fmla="*/ 237 h 249"/>
                <a:gd name="T36" fmla="*/ 135 w 378"/>
                <a:gd name="T37" fmla="*/ 238 h 249"/>
                <a:gd name="T38" fmla="*/ 154 w 378"/>
                <a:gd name="T39" fmla="*/ 234 h 249"/>
                <a:gd name="T40" fmla="*/ 189 w 378"/>
                <a:gd name="T41" fmla="*/ 248 h 249"/>
                <a:gd name="T42" fmla="*/ 201 w 378"/>
                <a:gd name="T43" fmla="*/ 249 h 249"/>
                <a:gd name="T44" fmla="*/ 270 w 378"/>
                <a:gd name="T45" fmla="*/ 213 h 249"/>
                <a:gd name="T46" fmla="*/ 288 w 378"/>
                <a:gd name="T47" fmla="*/ 218 h 249"/>
                <a:gd name="T48" fmla="*/ 300 w 378"/>
                <a:gd name="T49" fmla="*/ 219 h 249"/>
                <a:gd name="T50" fmla="*/ 377 w 378"/>
                <a:gd name="T51" fmla="*/ 151 h 249"/>
                <a:gd name="T52" fmla="*/ 378 w 378"/>
                <a:gd name="T53" fmla="*/ 140 h 249"/>
                <a:gd name="T54" fmla="*/ 370 w 378"/>
                <a:gd name="T55" fmla="*/ 104 h 249"/>
                <a:gd name="T56" fmla="*/ 362 w 378"/>
                <a:gd name="T57" fmla="*/ 93 h 249"/>
                <a:gd name="T58" fmla="*/ 362 w 378"/>
                <a:gd name="T59" fmla="*/ 93 h 249"/>
                <a:gd name="T60" fmla="*/ 323 w 378"/>
                <a:gd name="T61" fmla="*/ 65 h 249"/>
                <a:gd name="T62" fmla="*/ 323 w 378"/>
                <a:gd name="T63" fmla="*/ 65 h 249"/>
                <a:gd name="T64" fmla="*/ 323 w 378"/>
                <a:gd name="T65" fmla="*/ 65 h 249"/>
                <a:gd name="T66" fmla="*/ 325 w 378"/>
                <a:gd name="T67" fmla="*/ 56 h 249"/>
                <a:gd name="T68" fmla="*/ 326 w 378"/>
                <a:gd name="T69" fmla="*/ 48 h 249"/>
                <a:gd name="T70" fmla="*/ 287 w 378"/>
                <a:gd name="T71" fmla="*/ 1 h 249"/>
                <a:gd name="T72" fmla="*/ 285 w 378"/>
                <a:gd name="T73" fmla="*/ 0 h 249"/>
                <a:gd name="T74" fmla="*/ 280 w 378"/>
                <a:gd name="T75" fmla="*/ 0 h 249"/>
                <a:gd name="T76" fmla="*/ 277 w 378"/>
                <a:gd name="T7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8" h="249">
                  <a:moveTo>
                    <a:pt x="277" y="0"/>
                  </a:moveTo>
                  <a:cubicBezTo>
                    <a:pt x="272" y="0"/>
                    <a:pt x="266" y="1"/>
                    <a:pt x="261" y="2"/>
                  </a:cubicBezTo>
                  <a:cubicBezTo>
                    <a:pt x="261" y="4"/>
                    <a:pt x="323" y="20"/>
                    <a:pt x="313" y="102"/>
                  </a:cubicBezTo>
                  <a:cubicBezTo>
                    <a:pt x="307" y="142"/>
                    <a:pt x="273" y="170"/>
                    <a:pt x="235" y="170"/>
                  </a:cubicBezTo>
                  <a:cubicBezTo>
                    <a:pt x="231" y="170"/>
                    <a:pt x="227" y="169"/>
                    <a:pt x="224" y="169"/>
                  </a:cubicBezTo>
                  <a:cubicBezTo>
                    <a:pt x="217" y="168"/>
                    <a:pt x="211" y="166"/>
                    <a:pt x="205" y="164"/>
                  </a:cubicBezTo>
                  <a:cubicBezTo>
                    <a:pt x="190" y="186"/>
                    <a:pt x="165" y="200"/>
                    <a:pt x="137" y="200"/>
                  </a:cubicBezTo>
                  <a:cubicBezTo>
                    <a:pt x="133" y="200"/>
                    <a:pt x="129" y="200"/>
                    <a:pt x="125" y="199"/>
                  </a:cubicBezTo>
                  <a:cubicBezTo>
                    <a:pt x="112" y="197"/>
                    <a:pt x="100" y="192"/>
                    <a:pt x="89" y="185"/>
                  </a:cubicBezTo>
                  <a:cubicBezTo>
                    <a:pt x="83" y="187"/>
                    <a:pt x="77" y="189"/>
                    <a:pt x="70" y="189"/>
                  </a:cubicBezTo>
                  <a:cubicBezTo>
                    <a:pt x="68" y="189"/>
                    <a:pt x="65" y="188"/>
                    <a:pt x="62" y="188"/>
                  </a:cubicBezTo>
                  <a:cubicBezTo>
                    <a:pt x="47" y="185"/>
                    <a:pt x="34" y="176"/>
                    <a:pt x="28" y="164"/>
                  </a:cubicBezTo>
                  <a:cubicBezTo>
                    <a:pt x="22" y="165"/>
                    <a:pt x="16" y="166"/>
                    <a:pt x="10" y="166"/>
                  </a:cubicBezTo>
                  <a:cubicBezTo>
                    <a:pt x="6" y="166"/>
                    <a:pt x="3" y="165"/>
                    <a:pt x="0" y="165"/>
                  </a:cubicBezTo>
                  <a:cubicBezTo>
                    <a:pt x="10" y="190"/>
                    <a:pt x="32" y="209"/>
                    <a:pt x="61" y="214"/>
                  </a:cubicBezTo>
                  <a:cubicBezTo>
                    <a:pt x="65" y="214"/>
                    <a:pt x="69" y="215"/>
                    <a:pt x="74" y="215"/>
                  </a:cubicBezTo>
                  <a:cubicBezTo>
                    <a:pt x="80" y="215"/>
                    <a:pt x="86" y="214"/>
                    <a:pt x="92" y="212"/>
                  </a:cubicBezTo>
                  <a:cubicBezTo>
                    <a:pt x="99" y="225"/>
                    <a:pt x="111" y="234"/>
                    <a:pt x="127" y="237"/>
                  </a:cubicBezTo>
                  <a:cubicBezTo>
                    <a:pt x="129" y="237"/>
                    <a:pt x="132" y="238"/>
                    <a:pt x="135" y="238"/>
                  </a:cubicBezTo>
                  <a:cubicBezTo>
                    <a:pt x="141" y="238"/>
                    <a:pt x="148" y="236"/>
                    <a:pt x="154" y="234"/>
                  </a:cubicBezTo>
                  <a:cubicBezTo>
                    <a:pt x="164" y="241"/>
                    <a:pt x="176" y="246"/>
                    <a:pt x="189" y="248"/>
                  </a:cubicBezTo>
                  <a:cubicBezTo>
                    <a:pt x="193" y="248"/>
                    <a:pt x="197" y="249"/>
                    <a:pt x="201" y="249"/>
                  </a:cubicBezTo>
                  <a:cubicBezTo>
                    <a:pt x="229" y="249"/>
                    <a:pt x="255" y="235"/>
                    <a:pt x="270" y="213"/>
                  </a:cubicBezTo>
                  <a:cubicBezTo>
                    <a:pt x="276" y="215"/>
                    <a:pt x="282" y="217"/>
                    <a:pt x="288" y="218"/>
                  </a:cubicBezTo>
                  <a:cubicBezTo>
                    <a:pt x="292" y="218"/>
                    <a:pt x="296" y="219"/>
                    <a:pt x="300" y="219"/>
                  </a:cubicBezTo>
                  <a:cubicBezTo>
                    <a:pt x="338" y="219"/>
                    <a:pt x="372" y="190"/>
                    <a:pt x="377" y="151"/>
                  </a:cubicBezTo>
                  <a:cubicBezTo>
                    <a:pt x="378" y="148"/>
                    <a:pt x="378" y="144"/>
                    <a:pt x="378" y="140"/>
                  </a:cubicBezTo>
                  <a:cubicBezTo>
                    <a:pt x="378" y="127"/>
                    <a:pt x="375" y="115"/>
                    <a:pt x="370" y="104"/>
                  </a:cubicBezTo>
                  <a:cubicBezTo>
                    <a:pt x="367" y="100"/>
                    <a:pt x="365" y="96"/>
                    <a:pt x="362" y="93"/>
                  </a:cubicBezTo>
                  <a:cubicBezTo>
                    <a:pt x="362" y="93"/>
                    <a:pt x="362" y="93"/>
                    <a:pt x="362" y="93"/>
                  </a:cubicBezTo>
                  <a:cubicBezTo>
                    <a:pt x="353" y="80"/>
                    <a:pt x="339" y="70"/>
                    <a:pt x="323" y="65"/>
                  </a:cubicBezTo>
                  <a:cubicBezTo>
                    <a:pt x="323" y="65"/>
                    <a:pt x="323" y="65"/>
                    <a:pt x="323" y="65"/>
                  </a:cubicBezTo>
                  <a:cubicBezTo>
                    <a:pt x="323" y="65"/>
                    <a:pt x="323" y="65"/>
                    <a:pt x="323" y="65"/>
                  </a:cubicBezTo>
                  <a:cubicBezTo>
                    <a:pt x="324" y="62"/>
                    <a:pt x="325" y="59"/>
                    <a:pt x="325" y="56"/>
                  </a:cubicBezTo>
                  <a:cubicBezTo>
                    <a:pt x="326" y="54"/>
                    <a:pt x="326" y="51"/>
                    <a:pt x="326" y="48"/>
                  </a:cubicBezTo>
                  <a:cubicBezTo>
                    <a:pt x="326" y="25"/>
                    <a:pt x="310" y="5"/>
                    <a:pt x="287" y="1"/>
                  </a:cubicBezTo>
                  <a:cubicBezTo>
                    <a:pt x="286" y="0"/>
                    <a:pt x="286" y="0"/>
                    <a:pt x="285" y="0"/>
                  </a:cubicBezTo>
                  <a:cubicBezTo>
                    <a:pt x="283" y="0"/>
                    <a:pt x="281" y="0"/>
                    <a:pt x="280" y="0"/>
                  </a:cubicBezTo>
                  <a:cubicBezTo>
                    <a:pt x="279" y="0"/>
                    <a:pt x="278" y="0"/>
                    <a:pt x="277" y="0"/>
                  </a:cubicBezTo>
                </a:path>
              </a:pathLst>
            </a:custGeom>
            <a:solidFill>
              <a:srgbClr val="9CCC65">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7" name="9Slide.vn 47">
              <a:extLst>
                <a:ext uri="{FF2B5EF4-FFF2-40B4-BE49-F238E27FC236}">
                  <a16:creationId xmlns:a16="http://schemas.microsoft.com/office/drawing/2014/main" xmlns="" id="{5CE57BE4-E480-DE40-AC32-7CF3925CB724}"/>
                </a:ext>
              </a:extLst>
            </p:cNvPr>
            <p:cNvSpPr>
              <a:spLocks/>
            </p:cNvSpPr>
            <p:nvPr/>
          </p:nvSpPr>
          <p:spPr bwMode="auto">
            <a:xfrm>
              <a:off x="5636" y="450"/>
              <a:ext cx="150" cy="103"/>
            </a:xfrm>
            <a:custGeom>
              <a:avLst/>
              <a:gdLst>
                <a:gd name="T0" fmla="*/ 46 w 48"/>
                <a:gd name="T1" fmla="*/ 11 h 33"/>
                <a:gd name="T2" fmla="*/ 43 w 48"/>
                <a:gd name="T3" fmla="*/ 4 h 33"/>
                <a:gd name="T4" fmla="*/ 15 w 48"/>
                <a:gd name="T5" fmla="*/ 3 h 33"/>
                <a:gd name="T6" fmla="*/ 1 w 48"/>
                <a:gd name="T7" fmla="*/ 22 h 33"/>
                <a:gd name="T8" fmla="*/ 24 w 48"/>
                <a:gd name="T9" fmla="*/ 29 h 33"/>
                <a:gd name="T10" fmla="*/ 46 w 48"/>
                <a:gd name="T11" fmla="*/ 11 h 33"/>
              </a:gdLst>
              <a:ahLst/>
              <a:cxnLst>
                <a:cxn ang="0">
                  <a:pos x="T0" y="T1"/>
                </a:cxn>
                <a:cxn ang="0">
                  <a:pos x="T2" y="T3"/>
                </a:cxn>
                <a:cxn ang="0">
                  <a:pos x="T4" y="T5"/>
                </a:cxn>
                <a:cxn ang="0">
                  <a:pos x="T6" y="T7"/>
                </a:cxn>
                <a:cxn ang="0">
                  <a:pos x="T8" y="T9"/>
                </a:cxn>
                <a:cxn ang="0">
                  <a:pos x="T10" y="T11"/>
                </a:cxn>
              </a:cxnLst>
              <a:rect l="0" t="0" r="r" b="b"/>
              <a:pathLst>
                <a:path w="48" h="33">
                  <a:moveTo>
                    <a:pt x="46" y="11"/>
                  </a:moveTo>
                  <a:cubicBezTo>
                    <a:pt x="48" y="8"/>
                    <a:pt x="46" y="5"/>
                    <a:pt x="43" y="4"/>
                  </a:cubicBezTo>
                  <a:cubicBezTo>
                    <a:pt x="35" y="2"/>
                    <a:pt x="22" y="0"/>
                    <a:pt x="15" y="3"/>
                  </a:cubicBezTo>
                  <a:cubicBezTo>
                    <a:pt x="5" y="6"/>
                    <a:pt x="0" y="19"/>
                    <a:pt x="1" y="22"/>
                  </a:cubicBezTo>
                  <a:cubicBezTo>
                    <a:pt x="3" y="26"/>
                    <a:pt x="14" y="33"/>
                    <a:pt x="24" y="29"/>
                  </a:cubicBezTo>
                  <a:cubicBezTo>
                    <a:pt x="31" y="27"/>
                    <a:pt x="40" y="17"/>
                    <a:pt x="46" y="11"/>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8" name="9Slide.vn 48">
              <a:extLst>
                <a:ext uri="{FF2B5EF4-FFF2-40B4-BE49-F238E27FC236}">
                  <a16:creationId xmlns:a16="http://schemas.microsoft.com/office/drawing/2014/main" xmlns="" id="{CF71B70B-A380-D045-A1CA-72F1995A315F}"/>
                </a:ext>
              </a:extLst>
            </p:cNvPr>
            <p:cNvSpPr>
              <a:spLocks/>
            </p:cNvSpPr>
            <p:nvPr/>
          </p:nvSpPr>
          <p:spPr bwMode="auto">
            <a:xfrm>
              <a:off x="3598" y="2269"/>
              <a:ext cx="150" cy="100"/>
            </a:xfrm>
            <a:custGeom>
              <a:avLst/>
              <a:gdLst>
                <a:gd name="T0" fmla="*/ 4 w 48"/>
                <a:gd name="T1" fmla="*/ 26 h 32"/>
                <a:gd name="T2" fmla="*/ 2 w 48"/>
                <a:gd name="T3" fmla="*/ 19 h 32"/>
                <a:gd name="T4" fmla="*/ 25 w 48"/>
                <a:gd name="T5" fmla="*/ 3 h 32"/>
                <a:gd name="T6" fmla="*/ 47 w 48"/>
                <a:gd name="T7" fmla="*/ 12 h 32"/>
                <a:gd name="T8" fmla="*/ 32 w 48"/>
                <a:gd name="T9" fmla="*/ 30 h 32"/>
                <a:gd name="T10" fmla="*/ 4 w 48"/>
                <a:gd name="T11" fmla="*/ 26 h 32"/>
              </a:gdLst>
              <a:ahLst/>
              <a:cxnLst>
                <a:cxn ang="0">
                  <a:pos x="T0" y="T1"/>
                </a:cxn>
                <a:cxn ang="0">
                  <a:pos x="T2" y="T3"/>
                </a:cxn>
                <a:cxn ang="0">
                  <a:pos x="T4" y="T5"/>
                </a:cxn>
                <a:cxn ang="0">
                  <a:pos x="T6" y="T7"/>
                </a:cxn>
                <a:cxn ang="0">
                  <a:pos x="T8" y="T9"/>
                </a:cxn>
                <a:cxn ang="0">
                  <a:pos x="T10" y="T11"/>
                </a:cxn>
              </a:cxnLst>
              <a:rect l="0" t="0" r="r" b="b"/>
              <a:pathLst>
                <a:path w="48" h="32">
                  <a:moveTo>
                    <a:pt x="4" y="26"/>
                  </a:moveTo>
                  <a:cubicBezTo>
                    <a:pt x="1" y="25"/>
                    <a:pt x="0" y="22"/>
                    <a:pt x="2" y="19"/>
                  </a:cubicBezTo>
                  <a:cubicBezTo>
                    <a:pt x="8" y="14"/>
                    <a:pt x="18" y="5"/>
                    <a:pt x="25" y="3"/>
                  </a:cubicBezTo>
                  <a:cubicBezTo>
                    <a:pt x="36" y="0"/>
                    <a:pt x="47" y="8"/>
                    <a:pt x="47" y="12"/>
                  </a:cubicBezTo>
                  <a:cubicBezTo>
                    <a:pt x="48" y="15"/>
                    <a:pt x="42" y="28"/>
                    <a:pt x="32" y="30"/>
                  </a:cubicBezTo>
                  <a:cubicBezTo>
                    <a:pt x="25" y="32"/>
                    <a:pt x="12" y="29"/>
                    <a:pt x="4"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49" name="9Slide.vn 49">
              <a:extLst>
                <a:ext uri="{FF2B5EF4-FFF2-40B4-BE49-F238E27FC236}">
                  <a16:creationId xmlns:a16="http://schemas.microsoft.com/office/drawing/2014/main" xmlns="" id="{5C81CD6D-BE80-1544-89DE-0ED74DF75923}"/>
                </a:ext>
              </a:extLst>
            </p:cNvPr>
            <p:cNvSpPr>
              <a:spLocks/>
            </p:cNvSpPr>
            <p:nvPr/>
          </p:nvSpPr>
          <p:spPr bwMode="auto">
            <a:xfrm>
              <a:off x="4528" y="2213"/>
              <a:ext cx="147" cy="100"/>
            </a:xfrm>
            <a:custGeom>
              <a:avLst/>
              <a:gdLst>
                <a:gd name="T0" fmla="*/ 45 w 47"/>
                <a:gd name="T1" fmla="*/ 10 h 32"/>
                <a:gd name="T2" fmla="*/ 43 w 47"/>
                <a:gd name="T3" fmla="*/ 4 h 32"/>
                <a:gd name="T4" fmla="*/ 15 w 47"/>
                <a:gd name="T5" fmla="*/ 2 h 32"/>
                <a:gd name="T6" fmla="*/ 1 w 47"/>
                <a:gd name="T7" fmla="*/ 22 h 32"/>
                <a:gd name="T8" fmla="*/ 24 w 47"/>
                <a:gd name="T9" fmla="*/ 29 h 32"/>
                <a:gd name="T10" fmla="*/ 45 w 47"/>
                <a:gd name="T11" fmla="*/ 10 h 32"/>
              </a:gdLst>
              <a:ahLst/>
              <a:cxnLst>
                <a:cxn ang="0">
                  <a:pos x="T0" y="T1"/>
                </a:cxn>
                <a:cxn ang="0">
                  <a:pos x="T2" y="T3"/>
                </a:cxn>
                <a:cxn ang="0">
                  <a:pos x="T4" y="T5"/>
                </a:cxn>
                <a:cxn ang="0">
                  <a:pos x="T6" y="T7"/>
                </a:cxn>
                <a:cxn ang="0">
                  <a:pos x="T8" y="T9"/>
                </a:cxn>
                <a:cxn ang="0">
                  <a:pos x="T10" y="T11"/>
                </a:cxn>
              </a:cxnLst>
              <a:rect l="0" t="0" r="r" b="b"/>
              <a:pathLst>
                <a:path w="47" h="32">
                  <a:moveTo>
                    <a:pt x="45" y="10"/>
                  </a:moveTo>
                  <a:cubicBezTo>
                    <a:pt x="47" y="8"/>
                    <a:pt x="46" y="4"/>
                    <a:pt x="43" y="4"/>
                  </a:cubicBezTo>
                  <a:cubicBezTo>
                    <a:pt x="35" y="2"/>
                    <a:pt x="22" y="0"/>
                    <a:pt x="15" y="2"/>
                  </a:cubicBezTo>
                  <a:cubicBezTo>
                    <a:pt x="5" y="6"/>
                    <a:pt x="0" y="18"/>
                    <a:pt x="1" y="22"/>
                  </a:cubicBezTo>
                  <a:cubicBezTo>
                    <a:pt x="2" y="25"/>
                    <a:pt x="14" y="32"/>
                    <a:pt x="24" y="29"/>
                  </a:cubicBezTo>
                  <a:cubicBezTo>
                    <a:pt x="31" y="27"/>
                    <a:pt x="40" y="17"/>
                    <a:pt x="45"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0" name="9Slide.vn 50">
              <a:extLst>
                <a:ext uri="{FF2B5EF4-FFF2-40B4-BE49-F238E27FC236}">
                  <a16:creationId xmlns:a16="http://schemas.microsoft.com/office/drawing/2014/main" xmlns="" id="{B0EFD589-F4B9-8B4D-8BCC-F8B36A50BC0E}"/>
                </a:ext>
              </a:extLst>
            </p:cNvPr>
            <p:cNvSpPr>
              <a:spLocks/>
            </p:cNvSpPr>
            <p:nvPr/>
          </p:nvSpPr>
          <p:spPr bwMode="auto">
            <a:xfrm>
              <a:off x="2896" y="1470"/>
              <a:ext cx="134" cy="113"/>
            </a:xfrm>
            <a:custGeom>
              <a:avLst/>
              <a:gdLst>
                <a:gd name="T0" fmla="*/ 2 w 43"/>
                <a:gd name="T1" fmla="*/ 30 h 36"/>
                <a:gd name="T2" fmla="*/ 6 w 43"/>
                <a:gd name="T3" fmla="*/ 36 h 36"/>
                <a:gd name="T4" fmla="*/ 33 w 43"/>
                <a:gd name="T5" fmla="*/ 29 h 36"/>
                <a:gd name="T6" fmla="*/ 41 w 43"/>
                <a:gd name="T7" fmla="*/ 7 h 36"/>
                <a:gd name="T8" fmla="*/ 17 w 43"/>
                <a:gd name="T9" fmla="*/ 6 h 36"/>
                <a:gd name="T10" fmla="*/ 2 w 43"/>
                <a:gd name="T11" fmla="*/ 30 h 36"/>
              </a:gdLst>
              <a:ahLst/>
              <a:cxnLst>
                <a:cxn ang="0">
                  <a:pos x="T0" y="T1"/>
                </a:cxn>
                <a:cxn ang="0">
                  <a:pos x="T2" y="T3"/>
                </a:cxn>
                <a:cxn ang="0">
                  <a:pos x="T4" y="T5"/>
                </a:cxn>
                <a:cxn ang="0">
                  <a:pos x="T6" y="T7"/>
                </a:cxn>
                <a:cxn ang="0">
                  <a:pos x="T8" y="T9"/>
                </a:cxn>
                <a:cxn ang="0">
                  <a:pos x="T10" y="T11"/>
                </a:cxn>
              </a:cxnLst>
              <a:rect l="0" t="0" r="r" b="b"/>
              <a:pathLst>
                <a:path w="43" h="36">
                  <a:moveTo>
                    <a:pt x="2" y="30"/>
                  </a:moveTo>
                  <a:cubicBezTo>
                    <a:pt x="0" y="33"/>
                    <a:pt x="3" y="36"/>
                    <a:pt x="6" y="36"/>
                  </a:cubicBezTo>
                  <a:cubicBezTo>
                    <a:pt x="14" y="35"/>
                    <a:pt x="28" y="33"/>
                    <a:pt x="33" y="29"/>
                  </a:cubicBezTo>
                  <a:cubicBezTo>
                    <a:pt x="42" y="23"/>
                    <a:pt x="43" y="10"/>
                    <a:pt x="41" y="7"/>
                  </a:cubicBezTo>
                  <a:cubicBezTo>
                    <a:pt x="39" y="4"/>
                    <a:pt x="26" y="0"/>
                    <a:pt x="17" y="6"/>
                  </a:cubicBezTo>
                  <a:cubicBezTo>
                    <a:pt x="11" y="10"/>
                    <a:pt x="5" y="23"/>
                    <a:pt x="2" y="3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1" name="9Slide.vn 51">
              <a:extLst>
                <a:ext uri="{FF2B5EF4-FFF2-40B4-BE49-F238E27FC236}">
                  <a16:creationId xmlns:a16="http://schemas.microsoft.com/office/drawing/2014/main" xmlns="" id="{E5F2BEEA-D497-C946-88E8-F15FE55E1FFA}"/>
                </a:ext>
              </a:extLst>
            </p:cNvPr>
            <p:cNvSpPr>
              <a:spLocks/>
            </p:cNvSpPr>
            <p:nvPr/>
          </p:nvSpPr>
          <p:spPr bwMode="auto">
            <a:xfrm>
              <a:off x="3049" y="537"/>
              <a:ext cx="140" cy="103"/>
            </a:xfrm>
            <a:custGeom>
              <a:avLst/>
              <a:gdLst>
                <a:gd name="T0" fmla="*/ 1 w 45"/>
                <a:gd name="T1" fmla="*/ 26 h 33"/>
                <a:gd name="T2" fmla="*/ 4 w 45"/>
                <a:gd name="T3" fmla="*/ 32 h 33"/>
                <a:gd name="T4" fmla="*/ 33 w 45"/>
                <a:gd name="T5" fmla="*/ 29 h 33"/>
                <a:gd name="T6" fmla="*/ 43 w 45"/>
                <a:gd name="T7" fmla="*/ 8 h 33"/>
                <a:gd name="T8" fmla="*/ 20 w 45"/>
                <a:gd name="T9" fmla="*/ 5 h 33"/>
                <a:gd name="T10" fmla="*/ 1 w 45"/>
                <a:gd name="T11" fmla="*/ 26 h 33"/>
              </a:gdLst>
              <a:ahLst/>
              <a:cxnLst>
                <a:cxn ang="0">
                  <a:pos x="T0" y="T1"/>
                </a:cxn>
                <a:cxn ang="0">
                  <a:pos x="T2" y="T3"/>
                </a:cxn>
                <a:cxn ang="0">
                  <a:pos x="T4" y="T5"/>
                </a:cxn>
                <a:cxn ang="0">
                  <a:pos x="T6" y="T7"/>
                </a:cxn>
                <a:cxn ang="0">
                  <a:pos x="T8" y="T9"/>
                </a:cxn>
                <a:cxn ang="0">
                  <a:pos x="T10" y="T11"/>
                </a:cxn>
              </a:cxnLst>
              <a:rect l="0" t="0" r="r" b="b"/>
              <a:pathLst>
                <a:path w="45" h="33">
                  <a:moveTo>
                    <a:pt x="1" y="26"/>
                  </a:moveTo>
                  <a:cubicBezTo>
                    <a:pt x="0" y="29"/>
                    <a:pt x="1" y="32"/>
                    <a:pt x="4" y="32"/>
                  </a:cubicBezTo>
                  <a:cubicBezTo>
                    <a:pt x="13" y="33"/>
                    <a:pt x="26" y="33"/>
                    <a:pt x="33" y="29"/>
                  </a:cubicBezTo>
                  <a:cubicBezTo>
                    <a:pt x="42" y="25"/>
                    <a:pt x="45" y="11"/>
                    <a:pt x="43" y="8"/>
                  </a:cubicBezTo>
                  <a:cubicBezTo>
                    <a:pt x="42" y="5"/>
                    <a:pt x="29" y="0"/>
                    <a:pt x="20" y="5"/>
                  </a:cubicBezTo>
                  <a:cubicBezTo>
                    <a:pt x="13" y="8"/>
                    <a:pt x="6" y="19"/>
                    <a:pt x="1" y="26"/>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2" name="9Slide.vn 52">
              <a:extLst>
                <a:ext uri="{FF2B5EF4-FFF2-40B4-BE49-F238E27FC236}">
                  <a16:creationId xmlns:a16="http://schemas.microsoft.com/office/drawing/2014/main" xmlns="" id="{F6FE44B1-E4DA-CE4B-9E7D-5084040278FF}"/>
                </a:ext>
              </a:extLst>
            </p:cNvPr>
            <p:cNvSpPr>
              <a:spLocks/>
            </p:cNvSpPr>
            <p:nvPr/>
          </p:nvSpPr>
          <p:spPr bwMode="auto">
            <a:xfrm>
              <a:off x="3920" y="-3"/>
              <a:ext cx="149" cy="100"/>
            </a:xfrm>
            <a:custGeom>
              <a:avLst/>
              <a:gdLst>
                <a:gd name="T0" fmla="*/ 2 w 48"/>
                <a:gd name="T1" fmla="*/ 10 h 32"/>
                <a:gd name="T2" fmla="*/ 5 w 48"/>
                <a:gd name="T3" fmla="*/ 4 h 32"/>
                <a:gd name="T4" fmla="*/ 33 w 48"/>
                <a:gd name="T5" fmla="*/ 2 h 32"/>
                <a:gd name="T6" fmla="*/ 47 w 48"/>
                <a:gd name="T7" fmla="*/ 22 h 32"/>
                <a:gd name="T8" fmla="*/ 24 w 48"/>
                <a:gd name="T9" fmla="*/ 29 h 32"/>
                <a:gd name="T10" fmla="*/ 2 w 48"/>
                <a:gd name="T11" fmla="*/ 10 h 32"/>
              </a:gdLst>
              <a:ahLst/>
              <a:cxnLst>
                <a:cxn ang="0">
                  <a:pos x="T0" y="T1"/>
                </a:cxn>
                <a:cxn ang="0">
                  <a:pos x="T2" y="T3"/>
                </a:cxn>
                <a:cxn ang="0">
                  <a:pos x="T4" y="T5"/>
                </a:cxn>
                <a:cxn ang="0">
                  <a:pos x="T6" y="T7"/>
                </a:cxn>
                <a:cxn ang="0">
                  <a:pos x="T8" y="T9"/>
                </a:cxn>
                <a:cxn ang="0">
                  <a:pos x="T10" y="T11"/>
                </a:cxn>
              </a:cxnLst>
              <a:rect l="0" t="0" r="r" b="b"/>
              <a:pathLst>
                <a:path w="48" h="32">
                  <a:moveTo>
                    <a:pt x="2" y="10"/>
                  </a:moveTo>
                  <a:cubicBezTo>
                    <a:pt x="0" y="8"/>
                    <a:pt x="2" y="4"/>
                    <a:pt x="5" y="4"/>
                  </a:cubicBezTo>
                  <a:cubicBezTo>
                    <a:pt x="13" y="2"/>
                    <a:pt x="26" y="0"/>
                    <a:pt x="33" y="2"/>
                  </a:cubicBezTo>
                  <a:cubicBezTo>
                    <a:pt x="43" y="6"/>
                    <a:pt x="48" y="19"/>
                    <a:pt x="47" y="22"/>
                  </a:cubicBezTo>
                  <a:cubicBezTo>
                    <a:pt x="45" y="26"/>
                    <a:pt x="34" y="32"/>
                    <a:pt x="24" y="29"/>
                  </a:cubicBezTo>
                  <a:cubicBezTo>
                    <a:pt x="17" y="27"/>
                    <a:pt x="8" y="17"/>
                    <a:pt x="2" y="10"/>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3" name="9Slide.vn 53">
              <a:extLst>
                <a:ext uri="{FF2B5EF4-FFF2-40B4-BE49-F238E27FC236}">
                  <a16:creationId xmlns:a16="http://schemas.microsoft.com/office/drawing/2014/main" xmlns="" id="{3BFD4402-2425-7349-974C-EA7FB1E93F56}"/>
                </a:ext>
              </a:extLst>
            </p:cNvPr>
            <p:cNvSpPr>
              <a:spLocks/>
            </p:cNvSpPr>
            <p:nvPr/>
          </p:nvSpPr>
          <p:spPr bwMode="auto">
            <a:xfrm>
              <a:off x="5028" y="2194"/>
              <a:ext cx="134" cy="110"/>
            </a:xfrm>
            <a:custGeom>
              <a:avLst/>
              <a:gdLst>
                <a:gd name="T0" fmla="*/ 38 w 43"/>
                <a:gd name="T1" fmla="*/ 35 h 35"/>
                <a:gd name="T2" fmla="*/ 42 w 43"/>
                <a:gd name="T3" fmla="*/ 29 h 35"/>
                <a:gd name="T4" fmla="*/ 26 w 43"/>
                <a:gd name="T5" fmla="*/ 6 h 35"/>
                <a:gd name="T6" fmla="*/ 2 w 43"/>
                <a:gd name="T7" fmla="*/ 7 h 35"/>
                <a:gd name="T8" fmla="*/ 10 w 43"/>
                <a:gd name="T9" fmla="*/ 29 h 35"/>
                <a:gd name="T10" fmla="*/ 38 w 43"/>
                <a:gd name="T11" fmla="*/ 35 h 35"/>
              </a:gdLst>
              <a:ahLst/>
              <a:cxnLst>
                <a:cxn ang="0">
                  <a:pos x="T0" y="T1"/>
                </a:cxn>
                <a:cxn ang="0">
                  <a:pos x="T2" y="T3"/>
                </a:cxn>
                <a:cxn ang="0">
                  <a:pos x="T4" y="T5"/>
                </a:cxn>
                <a:cxn ang="0">
                  <a:pos x="T6" y="T7"/>
                </a:cxn>
                <a:cxn ang="0">
                  <a:pos x="T8" y="T9"/>
                </a:cxn>
                <a:cxn ang="0">
                  <a:pos x="T10" y="T11"/>
                </a:cxn>
              </a:cxnLst>
              <a:rect l="0" t="0" r="r" b="b"/>
              <a:pathLst>
                <a:path w="43" h="35">
                  <a:moveTo>
                    <a:pt x="38" y="35"/>
                  </a:moveTo>
                  <a:cubicBezTo>
                    <a:pt x="41" y="35"/>
                    <a:pt x="43" y="32"/>
                    <a:pt x="42" y="29"/>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4" name="9Slide.vn 54">
              <a:extLst>
                <a:ext uri="{FF2B5EF4-FFF2-40B4-BE49-F238E27FC236}">
                  <a16:creationId xmlns:a16="http://schemas.microsoft.com/office/drawing/2014/main" xmlns="" id="{84FFA390-B950-E340-9E8A-4AEFB2EE8C94}"/>
                </a:ext>
              </a:extLst>
            </p:cNvPr>
            <p:cNvSpPr>
              <a:spLocks/>
            </p:cNvSpPr>
            <p:nvPr/>
          </p:nvSpPr>
          <p:spPr bwMode="auto">
            <a:xfrm>
              <a:off x="5028" y="162"/>
              <a:ext cx="134" cy="113"/>
            </a:xfrm>
            <a:custGeom>
              <a:avLst/>
              <a:gdLst>
                <a:gd name="T0" fmla="*/ 38 w 43"/>
                <a:gd name="T1" fmla="*/ 35 h 36"/>
                <a:gd name="T2" fmla="*/ 42 w 43"/>
                <a:gd name="T3" fmla="*/ 30 h 36"/>
                <a:gd name="T4" fmla="*/ 26 w 43"/>
                <a:gd name="T5" fmla="*/ 6 h 36"/>
                <a:gd name="T6" fmla="*/ 2 w 43"/>
                <a:gd name="T7" fmla="*/ 7 h 36"/>
                <a:gd name="T8" fmla="*/ 10 w 43"/>
                <a:gd name="T9" fmla="*/ 29 h 36"/>
                <a:gd name="T10" fmla="*/ 38 w 43"/>
                <a:gd name="T11" fmla="*/ 35 h 36"/>
              </a:gdLst>
              <a:ahLst/>
              <a:cxnLst>
                <a:cxn ang="0">
                  <a:pos x="T0" y="T1"/>
                </a:cxn>
                <a:cxn ang="0">
                  <a:pos x="T2" y="T3"/>
                </a:cxn>
                <a:cxn ang="0">
                  <a:pos x="T4" y="T5"/>
                </a:cxn>
                <a:cxn ang="0">
                  <a:pos x="T6" y="T7"/>
                </a:cxn>
                <a:cxn ang="0">
                  <a:pos x="T8" y="T9"/>
                </a:cxn>
                <a:cxn ang="0">
                  <a:pos x="T10" y="T11"/>
                </a:cxn>
              </a:cxnLst>
              <a:rect l="0" t="0" r="r" b="b"/>
              <a:pathLst>
                <a:path w="43" h="36">
                  <a:moveTo>
                    <a:pt x="38" y="35"/>
                  </a:moveTo>
                  <a:cubicBezTo>
                    <a:pt x="41" y="36"/>
                    <a:pt x="43" y="32"/>
                    <a:pt x="42" y="30"/>
                  </a:cubicBezTo>
                  <a:cubicBezTo>
                    <a:pt x="38" y="22"/>
                    <a:pt x="32" y="10"/>
                    <a:pt x="26" y="6"/>
                  </a:cubicBezTo>
                  <a:cubicBezTo>
                    <a:pt x="17" y="0"/>
                    <a:pt x="4" y="4"/>
                    <a:pt x="2" y="7"/>
                  </a:cubicBezTo>
                  <a:cubicBezTo>
                    <a:pt x="0" y="10"/>
                    <a:pt x="1" y="23"/>
                    <a:pt x="10" y="29"/>
                  </a:cubicBezTo>
                  <a:cubicBezTo>
                    <a:pt x="16" y="33"/>
                    <a:pt x="30" y="35"/>
                    <a:pt x="38" y="35"/>
                  </a:cubicBez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5" name="9Slide.vn 55">
              <a:extLst>
                <a:ext uri="{FF2B5EF4-FFF2-40B4-BE49-F238E27FC236}">
                  <a16:creationId xmlns:a16="http://schemas.microsoft.com/office/drawing/2014/main" xmlns="" id="{99239627-498A-724D-85ED-69263BA56D78}"/>
                </a:ext>
              </a:extLst>
            </p:cNvPr>
            <p:cNvSpPr>
              <a:spLocks/>
            </p:cNvSpPr>
            <p:nvPr/>
          </p:nvSpPr>
          <p:spPr bwMode="auto">
            <a:xfrm>
              <a:off x="3277" y="2644"/>
              <a:ext cx="2035" cy="690"/>
            </a:xfrm>
            <a:custGeom>
              <a:avLst/>
              <a:gdLst>
                <a:gd name="T0" fmla="*/ 3 w 652"/>
                <a:gd name="T1" fmla="*/ 83 h 221"/>
                <a:gd name="T2" fmla="*/ 208 w 652"/>
                <a:gd name="T3" fmla="*/ 39 h 221"/>
                <a:gd name="T4" fmla="*/ 254 w 652"/>
                <a:gd name="T5" fmla="*/ 62 h 221"/>
                <a:gd name="T6" fmla="*/ 353 w 652"/>
                <a:gd name="T7" fmla="*/ 73 h 221"/>
                <a:gd name="T8" fmla="*/ 453 w 652"/>
                <a:gd name="T9" fmla="*/ 84 h 221"/>
                <a:gd name="T10" fmla="*/ 461 w 652"/>
                <a:gd name="T11" fmla="*/ 87 h 221"/>
                <a:gd name="T12" fmla="*/ 540 w 652"/>
                <a:gd name="T13" fmla="*/ 66 h 221"/>
                <a:gd name="T14" fmla="*/ 606 w 652"/>
                <a:gd name="T15" fmla="*/ 55 h 221"/>
                <a:gd name="T16" fmla="*/ 614 w 652"/>
                <a:gd name="T17" fmla="*/ 56 h 221"/>
                <a:gd name="T18" fmla="*/ 647 w 652"/>
                <a:gd name="T19" fmla="*/ 64 h 221"/>
                <a:gd name="T20" fmla="*/ 648 w 652"/>
                <a:gd name="T21" fmla="*/ 64 h 221"/>
                <a:gd name="T22" fmla="*/ 645 w 652"/>
                <a:gd name="T23" fmla="*/ 78 h 221"/>
                <a:gd name="T24" fmla="*/ 579 w 652"/>
                <a:gd name="T25" fmla="*/ 121 h 221"/>
                <a:gd name="T26" fmla="*/ 380 w 652"/>
                <a:gd name="T27" fmla="*/ 207 h 221"/>
                <a:gd name="T28" fmla="*/ 135 w 652"/>
                <a:gd name="T29" fmla="*/ 211 h 221"/>
                <a:gd name="T30" fmla="*/ 101 w 652"/>
                <a:gd name="T31" fmla="*/ 210 h 221"/>
                <a:gd name="T32" fmla="*/ 95 w 652"/>
                <a:gd name="T33" fmla="*/ 207 h 221"/>
                <a:gd name="T34" fmla="*/ 3 w 652"/>
                <a:gd name="T35" fmla="*/ 95 h 221"/>
                <a:gd name="T36" fmla="*/ 3 w 652"/>
                <a:gd name="T37"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2" h="221">
                  <a:moveTo>
                    <a:pt x="3" y="83"/>
                  </a:moveTo>
                  <a:cubicBezTo>
                    <a:pt x="20" y="63"/>
                    <a:pt x="87" y="0"/>
                    <a:pt x="208" y="39"/>
                  </a:cubicBezTo>
                  <a:cubicBezTo>
                    <a:pt x="224" y="44"/>
                    <a:pt x="239" y="52"/>
                    <a:pt x="254" y="62"/>
                  </a:cubicBezTo>
                  <a:cubicBezTo>
                    <a:pt x="270" y="72"/>
                    <a:pt x="296" y="83"/>
                    <a:pt x="353" y="73"/>
                  </a:cubicBezTo>
                  <a:cubicBezTo>
                    <a:pt x="391" y="69"/>
                    <a:pt x="423" y="55"/>
                    <a:pt x="453" y="84"/>
                  </a:cubicBezTo>
                  <a:cubicBezTo>
                    <a:pt x="455" y="86"/>
                    <a:pt x="458" y="87"/>
                    <a:pt x="461" y="87"/>
                  </a:cubicBezTo>
                  <a:cubicBezTo>
                    <a:pt x="474" y="85"/>
                    <a:pt x="517" y="78"/>
                    <a:pt x="540" y="66"/>
                  </a:cubicBezTo>
                  <a:cubicBezTo>
                    <a:pt x="566" y="52"/>
                    <a:pt x="586" y="41"/>
                    <a:pt x="606" y="55"/>
                  </a:cubicBezTo>
                  <a:cubicBezTo>
                    <a:pt x="608" y="56"/>
                    <a:pt x="611" y="57"/>
                    <a:pt x="614" y="56"/>
                  </a:cubicBezTo>
                  <a:cubicBezTo>
                    <a:pt x="620" y="53"/>
                    <a:pt x="634" y="50"/>
                    <a:pt x="647" y="64"/>
                  </a:cubicBezTo>
                  <a:cubicBezTo>
                    <a:pt x="648" y="64"/>
                    <a:pt x="648" y="64"/>
                    <a:pt x="648" y="64"/>
                  </a:cubicBezTo>
                  <a:cubicBezTo>
                    <a:pt x="652" y="68"/>
                    <a:pt x="650" y="75"/>
                    <a:pt x="645" y="78"/>
                  </a:cubicBezTo>
                  <a:cubicBezTo>
                    <a:pt x="626" y="89"/>
                    <a:pt x="605" y="105"/>
                    <a:pt x="579" y="121"/>
                  </a:cubicBezTo>
                  <a:cubicBezTo>
                    <a:pt x="558" y="133"/>
                    <a:pt x="413" y="192"/>
                    <a:pt x="380" y="207"/>
                  </a:cubicBezTo>
                  <a:cubicBezTo>
                    <a:pt x="350" y="221"/>
                    <a:pt x="165" y="213"/>
                    <a:pt x="135" y="211"/>
                  </a:cubicBezTo>
                  <a:cubicBezTo>
                    <a:pt x="116" y="210"/>
                    <a:pt x="106" y="210"/>
                    <a:pt x="101" y="210"/>
                  </a:cubicBezTo>
                  <a:cubicBezTo>
                    <a:pt x="99" y="210"/>
                    <a:pt x="96" y="209"/>
                    <a:pt x="95" y="207"/>
                  </a:cubicBezTo>
                  <a:cubicBezTo>
                    <a:pt x="3" y="95"/>
                    <a:pt x="3" y="95"/>
                    <a:pt x="3" y="95"/>
                  </a:cubicBezTo>
                  <a:cubicBezTo>
                    <a:pt x="0" y="91"/>
                    <a:pt x="0" y="87"/>
                    <a:pt x="3" y="83"/>
                  </a:cubicBezTo>
                </a:path>
              </a:pathLst>
            </a:custGeom>
            <a:solidFill>
              <a:srgbClr val="EDB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6" name="9Slide.vn 56">
              <a:extLst>
                <a:ext uri="{FF2B5EF4-FFF2-40B4-BE49-F238E27FC236}">
                  <a16:creationId xmlns:a16="http://schemas.microsoft.com/office/drawing/2014/main" xmlns="" id="{E247B95B-20EF-5B4D-BD76-E6D694BFED9D}"/>
                </a:ext>
              </a:extLst>
            </p:cNvPr>
            <p:cNvSpPr>
              <a:spLocks/>
            </p:cNvSpPr>
            <p:nvPr/>
          </p:nvSpPr>
          <p:spPr bwMode="auto">
            <a:xfrm>
              <a:off x="3280" y="2822"/>
              <a:ext cx="100" cy="90"/>
            </a:xfrm>
            <a:custGeom>
              <a:avLst/>
              <a:gdLst>
                <a:gd name="T0" fmla="*/ 32 w 32"/>
                <a:gd name="T1" fmla="*/ 0 h 29"/>
                <a:gd name="T2" fmla="*/ 2 w 32"/>
                <a:gd name="T3" fmla="*/ 26 h 29"/>
                <a:gd name="T4" fmla="*/ 0 w 32"/>
                <a:gd name="T5" fmla="*/ 29 h 29"/>
                <a:gd name="T6" fmla="*/ 0 w 32"/>
                <a:gd name="T7" fmla="*/ 29 h 29"/>
                <a:gd name="T8" fmla="*/ 2 w 32"/>
                <a:gd name="T9" fmla="*/ 26 h 29"/>
                <a:gd name="T10" fmla="*/ 32 w 32"/>
                <a:gd name="T11" fmla="*/ 0 h 29"/>
              </a:gdLst>
              <a:ahLst/>
              <a:cxnLst>
                <a:cxn ang="0">
                  <a:pos x="T0" y="T1"/>
                </a:cxn>
                <a:cxn ang="0">
                  <a:pos x="T2" y="T3"/>
                </a:cxn>
                <a:cxn ang="0">
                  <a:pos x="T4" y="T5"/>
                </a:cxn>
                <a:cxn ang="0">
                  <a:pos x="T6" y="T7"/>
                </a:cxn>
                <a:cxn ang="0">
                  <a:pos x="T8" y="T9"/>
                </a:cxn>
                <a:cxn ang="0">
                  <a:pos x="T10" y="T11"/>
                </a:cxn>
              </a:cxnLst>
              <a:rect l="0" t="0" r="r" b="b"/>
              <a:pathLst>
                <a:path w="32" h="29">
                  <a:moveTo>
                    <a:pt x="32" y="0"/>
                  </a:moveTo>
                  <a:cubicBezTo>
                    <a:pt x="17" y="10"/>
                    <a:pt x="7" y="20"/>
                    <a:pt x="2" y="26"/>
                  </a:cubicBezTo>
                  <a:cubicBezTo>
                    <a:pt x="1" y="27"/>
                    <a:pt x="1" y="28"/>
                    <a:pt x="0" y="29"/>
                  </a:cubicBezTo>
                  <a:cubicBezTo>
                    <a:pt x="0" y="29"/>
                    <a:pt x="0" y="29"/>
                    <a:pt x="0" y="29"/>
                  </a:cubicBezTo>
                  <a:cubicBezTo>
                    <a:pt x="1" y="28"/>
                    <a:pt x="1" y="27"/>
                    <a:pt x="2" y="26"/>
                  </a:cubicBezTo>
                  <a:cubicBezTo>
                    <a:pt x="7" y="20"/>
                    <a:pt x="17" y="10"/>
                    <a:pt x="32" y="0"/>
                  </a:cubicBezTo>
                </a:path>
              </a:pathLst>
            </a:custGeom>
            <a:solidFill>
              <a:srgbClr val="FFE0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7" name="9Slide.vn 57">
              <a:extLst>
                <a:ext uri="{FF2B5EF4-FFF2-40B4-BE49-F238E27FC236}">
                  <a16:creationId xmlns:a16="http://schemas.microsoft.com/office/drawing/2014/main" xmlns="" id="{08EB0DAC-0FDC-D142-818C-5D36683D2560}"/>
                </a:ext>
              </a:extLst>
            </p:cNvPr>
            <p:cNvSpPr>
              <a:spLocks/>
            </p:cNvSpPr>
            <p:nvPr/>
          </p:nvSpPr>
          <p:spPr bwMode="auto">
            <a:xfrm>
              <a:off x="3280" y="2725"/>
              <a:ext cx="643" cy="577"/>
            </a:xfrm>
            <a:custGeom>
              <a:avLst/>
              <a:gdLst>
                <a:gd name="T0" fmla="*/ 133 w 206"/>
                <a:gd name="T1" fmla="*/ 0 h 185"/>
                <a:gd name="T2" fmla="*/ 32 w 206"/>
                <a:gd name="T3" fmla="*/ 31 h 185"/>
                <a:gd name="T4" fmla="*/ 2 w 206"/>
                <a:gd name="T5" fmla="*/ 57 h 185"/>
                <a:gd name="T6" fmla="*/ 0 w 206"/>
                <a:gd name="T7" fmla="*/ 60 h 185"/>
                <a:gd name="T8" fmla="*/ 1 w 206"/>
                <a:gd name="T9" fmla="*/ 61 h 185"/>
                <a:gd name="T10" fmla="*/ 102 w 206"/>
                <a:gd name="T11" fmla="*/ 182 h 185"/>
                <a:gd name="T12" fmla="*/ 103 w 206"/>
                <a:gd name="T13" fmla="*/ 184 h 185"/>
                <a:gd name="T14" fmla="*/ 134 w 206"/>
                <a:gd name="T15" fmla="*/ 185 h 185"/>
                <a:gd name="T16" fmla="*/ 136 w 206"/>
                <a:gd name="T17" fmla="*/ 185 h 185"/>
                <a:gd name="T18" fmla="*/ 49 w 206"/>
                <a:gd name="T19" fmla="*/ 79 h 185"/>
                <a:gd name="T20" fmla="*/ 49 w 206"/>
                <a:gd name="T21" fmla="*/ 68 h 185"/>
                <a:gd name="T22" fmla="*/ 180 w 206"/>
                <a:gd name="T23" fmla="*/ 11 h 185"/>
                <a:gd name="T24" fmla="*/ 206 w 206"/>
                <a:gd name="T25" fmla="*/ 12 h 185"/>
                <a:gd name="T26" fmla="*/ 133 w 206"/>
                <a:gd name="T2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5">
                  <a:moveTo>
                    <a:pt x="133" y="0"/>
                  </a:moveTo>
                  <a:cubicBezTo>
                    <a:pt x="88" y="0"/>
                    <a:pt x="55" y="15"/>
                    <a:pt x="32" y="31"/>
                  </a:cubicBezTo>
                  <a:cubicBezTo>
                    <a:pt x="17" y="41"/>
                    <a:pt x="7" y="51"/>
                    <a:pt x="2" y="57"/>
                  </a:cubicBezTo>
                  <a:cubicBezTo>
                    <a:pt x="1" y="58"/>
                    <a:pt x="1" y="59"/>
                    <a:pt x="0" y="60"/>
                  </a:cubicBezTo>
                  <a:cubicBezTo>
                    <a:pt x="1" y="61"/>
                    <a:pt x="1" y="61"/>
                    <a:pt x="1" y="61"/>
                  </a:cubicBezTo>
                  <a:cubicBezTo>
                    <a:pt x="102" y="182"/>
                    <a:pt x="102" y="182"/>
                    <a:pt x="102" y="182"/>
                  </a:cubicBezTo>
                  <a:cubicBezTo>
                    <a:pt x="103" y="184"/>
                    <a:pt x="103" y="184"/>
                    <a:pt x="103" y="184"/>
                  </a:cubicBezTo>
                  <a:cubicBezTo>
                    <a:pt x="109" y="184"/>
                    <a:pt x="118" y="184"/>
                    <a:pt x="134" y="185"/>
                  </a:cubicBezTo>
                  <a:cubicBezTo>
                    <a:pt x="135" y="185"/>
                    <a:pt x="135" y="185"/>
                    <a:pt x="136" y="185"/>
                  </a:cubicBezTo>
                  <a:cubicBezTo>
                    <a:pt x="49" y="79"/>
                    <a:pt x="49" y="79"/>
                    <a:pt x="49" y="79"/>
                  </a:cubicBezTo>
                  <a:cubicBezTo>
                    <a:pt x="46" y="76"/>
                    <a:pt x="46" y="71"/>
                    <a:pt x="49" y="68"/>
                  </a:cubicBezTo>
                  <a:cubicBezTo>
                    <a:pt x="62" y="52"/>
                    <a:pt x="105" y="11"/>
                    <a:pt x="180" y="11"/>
                  </a:cubicBezTo>
                  <a:cubicBezTo>
                    <a:pt x="189" y="11"/>
                    <a:pt x="197" y="11"/>
                    <a:pt x="206" y="12"/>
                  </a:cubicBezTo>
                  <a:cubicBezTo>
                    <a:pt x="179" y="4"/>
                    <a:pt x="155" y="0"/>
                    <a:pt x="133" y="0"/>
                  </a:cubicBezTo>
                </a:path>
              </a:pathLst>
            </a:custGeom>
            <a:solidFill>
              <a:srgbClr val="ED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8" name="9Slide.vn 58">
              <a:extLst>
                <a:ext uri="{FF2B5EF4-FFF2-40B4-BE49-F238E27FC236}">
                  <a16:creationId xmlns:a16="http://schemas.microsoft.com/office/drawing/2014/main" xmlns="" id="{81277D7D-53CF-4642-A65C-34999CB90F5E}"/>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59" name="9Slide.vn 59">
              <a:extLst>
                <a:ext uri="{FF2B5EF4-FFF2-40B4-BE49-F238E27FC236}">
                  <a16:creationId xmlns:a16="http://schemas.microsoft.com/office/drawing/2014/main" xmlns="" id="{8821A2C8-22E1-C348-9344-7A43483B9B4B}"/>
                </a:ext>
              </a:extLst>
            </p:cNvPr>
            <p:cNvSpPr>
              <a:spLocks/>
            </p:cNvSpPr>
            <p:nvPr/>
          </p:nvSpPr>
          <p:spPr bwMode="auto">
            <a:xfrm>
              <a:off x="1897" y="3009"/>
              <a:ext cx="1554" cy="1311"/>
            </a:xfrm>
            <a:custGeom>
              <a:avLst/>
              <a:gdLst>
                <a:gd name="T0" fmla="*/ 1164 w 1554"/>
                <a:gd name="T1" fmla="*/ 0 h 1311"/>
                <a:gd name="T2" fmla="*/ 0 w 1554"/>
                <a:gd name="T3" fmla="*/ 809 h 1311"/>
                <a:gd name="T4" fmla="*/ 503 w 1554"/>
                <a:gd name="T5" fmla="*/ 1311 h 1311"/>
                <a:gd name="T6" fmla="*/ 1554 w 1554"/>
                <a:gd name="T7" fmla="*/ 459 h 1311"/>
                <a:gd name="T8" fmla="*/ 1164 w 1554"/>
                <a:gd name="T9" fmla="*/ 0 h 1311"/>
              </a:gdLst>
              <a:ahLst/>
              <a:cxnLst>
                <a:cxn ang="0">
                  <a:pos x="T0" y="T1"/>
                </a:cxn>
                <a:cxn ang="0">
                  <a:pos x="T2" y="T3"/>
                </a:cxn>
                <a:cxn ang="0">
                  <a:pos x="T4" y="T5"/>
                </a:cxn>
                <a:cxn ang="0">
                  <a:pos x="T6" y="T7"/>
                </a:cxn>
                <a:cxn ang="0">
                  <a:pos x="T8" y="T9"/>
                </a:cxn>
              </a:cxnLst>
              <a:rect l="0" t="0" r="r" b="b"/>
              <a:pathLst>
                <a:path w="1554" h="1311">
                  <a:moveTo>
                    <a:pt x="1164" y="0"/>
                  </a:moveTo>
                  <a:lnTo>
                    <a:pt x="0" y="809"/>
                  </a:lnTo>
                  <a:lnTo>
                    <a:pt x="503" y="1311"/>
                  </a:lnTo>
                  <a:lnTo>
                    <a:pt x="1554" y="459"/>
                  </a:lnTo>
                  <a:lnTo>
                    <a:pt x="1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0" name="9Slide.vn 60">
              <a:extLst>
                <a:ext uri="{FF2B5EF4-FFF2-40B4-BE49-F238E27FC236}">
                  <a16:creationId xmlns:a16="http://schemas.microsoft.com/office/drawing/2014/main" xmlns="" id="{7DE7402F-ED7D-7B4A-BDFD-53B715987DCC}"/>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close/>
                  <a:moveTo>
                    <a:pt x="584" y="0"/>
                  </a:moveTo>
                  <a:lnTo>
                    <a:pt x="0" y="406"/>
                  </a:lnTo>
                  <a:lnTo>
                    <a:pt x="34" y="440"/>
                  </a:lnTo>
                  <a:lnTo>
                    <a:pt x="0" y="406"/>
                  </a:lnTo>
                  <a:lnTo>
                    <a:pt x="584"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1" name="9Slide.vn 61">
              <a:extLst>
                <a:ext uri="{FF2B5EF4-FFF2-40B4-BE49-F238E27FC236}">
                  <a16:creationId xmlns:a16="http://schemas.microsoft.com/office/drawing/2014/main" xmlns="" id="{AC80D494-DF5B-0341-A0CB-0294EBBEDD06}"/>
                </a:ext>
              </a:extLst>
            </p:cNvPr>
            <p:cNvSpPr>
              <a:spLocks noEditPoints="1"/>
            </p:cNvSpPr>
            <p:nvPr/>
          </p:nvSpPr>
          <p:spPr bwMode="auto">
            <a:xfrm>
              <a:off x="1897" y="3412"/>
              <a:ext cx="1542" cy="440"/>
            </a:xfrm>
            <a:custGeom>
              <a:avLst/>
              <a:gdLst>
                <a:gd name="T0" fmla="*/ 1542 w 1542"/>
                <a:gd name="T1" fmla="*/ 65 h 440"/>
                <a:gd name="T2" fmla="*/ 1470 w 1542"/>
                <a:gd name="T3" fmla="*/ 125 h 440"/>
                <a:gd name="T4" fmla="*/ 1473 w 1542"/>
                <a:gd name="T5" fmla="*/ 125 h 440"/>
                <a:gd name="T6" fmla="*/ 1542 w 1542"/>
                <a:gd name="T7" fmla="*/ 65 h 440"/>
                <a:gd name="T8" fmla="*/ 1542 w 1542"/>
                <a:gd name="T9" fmla="*/ 65 h 440"/>
                <a:gd name="T10" fmla="*/ 584 w 1542"/>
                <a:gd name="T11" fmla="*/ 0 h 440"/>
                <a:gd name="T12" fmla="*/ 0 w 1542"/>
                <a:gd name="T13" fmla="*/ 406 h 440"/>
                <a:gd name="T14" fmla="*/ 34 w 1542"/>
                <a:gd name="T15" fmla="*/ 440 h 440"/>
                <a:gd name="T16" fmla="*/ 0 w 1542"/>
                <a:gd name="T17" fmla="*/ 406 h 440"/>
                <a:gd name="T18" fmla="*/ 584 w 1542"/>
                <a:gd name="T1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2" h="440">
                  <a:moveTo>
                    <a:pt x="1542" y="65"/>
                  </a:moveTo>
                  <a:lnTo>
                    <a:pt x="1470" y="125"/>
                  </a:lnTo>
                  <a:lnTo>
                    <a:pt x="1473" y="125"/>
                  </a:lnTo>
                  <a:lnTo>
                    <a:pt x="1542" y="65"/>
                  </a:lnTo>
                  <a:lnTo>
                    <a:pt x="1542" y="65"/>
                  </a:lnTo>
                  <a:moveTo>
                    <a:pt x="584" y="0"/>
                  </a:moveTo>
                  <a:lnTo>
                    <a:pt x="0" y="406"/>
                  </a:lnTo>
                  <a:lnTo>
                    <a:pt x="34" y="440"/>
                  </a:lnTo>
                  <a:lnTo>
                    <a:pt x="0" y="406"/>
                  </a:lnTo>
                  <a:lnTo>
                    <a:pt x="5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2" name="9Slide.vn 62">
              <a:extLst>
                <a:ext uri="{FF2B5EF4-FFF2-40B4-BE49-F238E27FC236}">
                  <a16:creationId xmlns:a16="http://schemas.microsoft.com/office/drawing/2014/main" xmlns="" id="{6B8945CB-464D-2C41-A5EF-D2C502CE7039}"/>
                </a:ext>
              </a:extLst>
            </p:cNvPr>
            <p:cNvSpPr>
              <a:spLocks/>
            </p:cNvSpPr>
            <p:nvPr/>
          </p:nvSpPr>
          <p:spPr bwMode="auto">
            <a:xfrm>
              <a:off x="1897" y="3018"/>
              <a:ext cx="1542" cy="871"/>
            </a:xfrm>
            <a:custGeom>
              <a:avLst/>
              <a:gdLst>
                <a:gd name="T0" fmla="*/ 369 w 494"/>
                <a:gd name="T1" fmla="*/ 0 h 279"/>
                <a:gd name="T2" fmla="*/ 187 w 494"/>
                <a:gd name="T3" fmla="*/ 126 h 279"/>
                <a:gd name="T4" fmla="*/ 0 w 494"/>
                <a:gd name="T5" fmla="*/ 256 h 279"/>
                <a:gd name="T6" fmla="*/ 11 w 494"/>
                <a:gd name="T7" fmla="*/ 267 h 279"/>
                <a:gd name="T8" fmla="*/ 23 w 494"/>
                <a:gd name="T9" fmla="*/ 279 h 279"/>
                <a:gd name="T10" fmla="*/ 287 w 494"/>
                <a:gd name="T11" fmla="*/ 94 h 279"/>
                <a:gd name="T12" fmla="*/ 346 w 494"/>
                <a:gd name="T13" fmla="*/ 76 h 279"/>
                <a:gd name="T14" fmla="*/ 426 w 494"/>
                <a:gd name="T15" fmla="*/ 113 h 279"/>
                <a:gd name="T16" fmla="*/ 471 w 494"/>
                <a:gd name="T17" fmla="*/ 166 h 279"/>
                <a:gd name="T18" fmla="*/ 494 w 494"/>
                <a:gd name="T19" fmla="*/ 147 h 279"/>
                <a:gd name="T20" fmla="*/ 373 w 494"/>
                <a:gd name="T21" fmla="*/ 5 h 279"/>
                <a:gd name="T22" fmla="*/ 373 w 494"/>
                <a:gd name="T23" fmla="*/ 5 h 279"/>
                <a:gd name="T24" fmla="*/ 369 w 494"/>
                <a:gd name="T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279">
                  <a:moveTo>
                    <a:pt x="369" y="0"/>
                  </a:moveTo>
                  <a:cubicBezTo>
                    <a:pt x="187" y="126"/>
                    <a:pt x="187" y="126"/>
                    <a:pt x="187" y="126"/>
                  </a:cubicBezTo>
                  <a:cubicBezTo>
                    <a:pt x="0" y="256"/>
                    <a:pt x="0" y="256"/>
                    <a:pt x="0" y="256"/>
                  </a:cubicBezTo>
                  <a:cubicBezTo>
                    <a:pt x="11" y="267"/>
                    <a:pt x="11" y="267"/>
                    <a:pt x="11" y="267"/>
                  </a:cubicBezTo>
                  <a:cubicBezTo>
                    <a:pt x="23" y="279"/>
                    <a:pt x="23" y="279"/>
                    <a:pt x="23" y="279"/>
                  </a:cubicBezTo>
                  <a:cubicBezTo>
                    <a:pt x="287" y="94"/>
                    <a:pt x="287" y="94"/>
                    <a:pt x="287" y="94"/>
                  </a:cubicBezTo>
                  <a:cubicBezTo>
                    <a:pt x="305" y="82"/>
                    <a:pt x="326" y="76"/>
                    <a:pt x="346" y="76"/>
                  </a:cubicBezTo>
                  <a:cubicBezTo>
                    <a:pt x="376" y="76"/>
                    <a:pt x="406" y="89"/>
                    <a:pt x="426" y="113"/>
                  </a:cubicBezTo>
                  <a:cubicBezTo>
                    <a:pt x="471" y="166"/>
                    <a:pt x="471" y="166"/>
                    <a:pt x="471" y="166"/>
                  </a:cubicBezTo>
                  <a:cubicBezTo>
                    <a:pt x="494" y="147"/>
                    <a:pt x="494" y="147"/>
                    <a:pt x="494" y="147"/>
                  </a:cubicBezTo>
                  <a:cubicBezTo>
                    <a:pt x="373" y="5"/>
                    <a:pt x="373" y="5"/>
                    <a:pt x="373" y="5"/>
                  </a:cubicBezTo>
                  <a:cubicBezTo>
                    <a:pt x="373" y="5"/>
                    <a:pt x="373" y="5"/>
                    <a:pt x="373" y="5"/>
                  </a:cubicBezTo>
                  <a:cubicBezTo>
                    <a:pt x="369" y="0"/>
                    <a:pt x="369" y="0"/>
                    <a:pt x="369" y="0"/>
                  </a:cubicBezTo>
                </a:path>
              </a:pathLst>
            </a:custGeom>
            <a:solidFill>
              <a:srgbClr val="9CCC65">
                <a:lumMod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3" name="9Slide.vn 63">
              <a:extLst>
                <a:ext uri="{FF2B5EF4-FFF2-40B4-BE49-F238E27FC236}">
                  <a16:creationId xmlns:a16="http://schemas.microsoft.com/office/drawing/2014/main" xmlns="" id="{C3CE4668-FCD8-B544-9EE1-69148ECB38C5}"/>
                </a:ext>
              </a:extLst>
            </p:cNvPr>
            <p:cNvSpPr>
              <a:spLocks/>
            </p:cNvSpPr>
            <p:nvPr/>
          </p:nvSpPr>
          <p:spPr bwMode="auto">
            <a:xfrm>
              <a:off x="4691" y="2906"/>
              <a:ext cx="6" cy="3"/>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1" y="1"/>
                    <a:pt x="2" y="1"/>
                  </a:cubicBezTo>
                  <a:cubicBezTo>
                    <a:pt x="1" y="1"/>
                    <a:pt x="1" y="1"/>
                    <a:pt x="0" y="0"/>
                  </a:cubicBezTo>
                </a:path>
              </a:pathLst>
            </a:custGeom>
            <a:solidFill>
              <a:srgbClr val="8D9A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4" name="9Slide.vn 64">
              <a:extLst>
                <a:ext uri="{FF2B5EF4-FFF2-40B4-BE49-F238E27FC236}">
                  <a16:creationId xmlns:a16="http://schemas.microsoft.com/office/drawing/2014/main" xmlns="" id="{B51B72F6-C441-EA4C-9C50-95B632EE7CD6}"/>
                </a:ext>
              </a:extLst>
            </p:cNvPr>
            <p:cNvSpPr>
              <a:spLocks noEditPoints="1"/>
            </p:cNvSpPr>
            <p:nvPr/>
          </p:nvSpPr>
          <p:spPr bwMode="auto">
            <a:xfrm>
              <a:off x="3832" y="2906"/>
              <a:ext cx="890" cy="250"/>
            </a:xfrm>
            <a:custGeom>
              <a:avLst/>
              <a:gdLst>
                <a:gd name="T0" fmla="*/ 236 w 285"/>
                <a:gd name="T1" fmla="*/ 49 h 80"/>
                <a:gd name="T2" fmla="*/ 236 w 285"/>
                <a:gd name="T3" fmla="*/ 49 h 80"/>
                <a:gd name="T4" fmla="*/ 236 w 285"/>
                <a:gd name="T5" fmla="*/ 49 h 80"/>
                <a:gd name="T6" fmla="*/ 275 w 285"/>
                <a:gd name="T7" fmla="*/ 0 h 80"/>
                <a:gd name="T8" fmla="*/ 281 w 285"/>
                <a:gd name="T9" fmla="*/ 8 h 80"/>
                <a:gd name="T10" fmla="*/ 283 w 285"/>
                <a:gd name="T11" fmla="*/ 13 h 80"/>
                <a:gd name="T12" fmla="*/ 283 w 285"/>
                <a:gd name="T13" fmla="*/ 18 h 80"/>
                <a:gd name="T14" fmla="*/ 282 w 285"/>
                <a:gd name="T15" fmla="*/ 22 h 80"/>
                <a:gd name="T16" fmla="*/ 279 w 285"/>
                <a:gd name="T17" fmla="*/ 27 h 80"/>
                <a:gd name="T18" fmla="*/ 276 w 285"/>
                <a:gd name="T19" fmla="*/ 30 h 80"/>
                <a:gd name="T20" fmla="*/ 272 w 285"/>
                <a:gd name="T21" fmla="*/ 33 h 80"/>
                <a:gd name="T22" fmla="*/ 268 w 285"/>
                <a:gd name="T23" fmla="*/ 36 h 80"/>
                <a:gd name="T24" fmla="*/ 264 w 285"/>
                <a:gd name="T25" fmla="*/ 38 h 80"/>
                <a:gd name="T26" fmla="*/ 255 w 285"/>
                <a:gd name="T27" fmla="*/ 43 h 80"/>
                <a:gd name="T28" fmla="*/ 246 w 285"/>
                <a:gd name="T29" fmla="*/ 46 h 80"/>
                <a:gd name="T30" fmla="*/ 236 w 285"/>
                <a:gd name="T31" fmla="*/ 49 h 80"/>
                <a:gd name="T32" fmla="*/ 206 w 285"/>
                <a:gd name="T33" fmla="*/ 55 h 80"/>
                <a:gd name="T34" fmla="*/ 177 w 285"/>
                <a:gd name="T35" fmla="*/ 61 h 80"/>
                <a:gd name="T36" fmla="*/ 147 w 285"/>
                <a:gd name="T37" fmla="*/ 67 h 80"/>
                <a:gd name="T38" fmla="*/ 117 w 285"/>
                <a:gd name="T39" fmla="*/ 72 h 80"/>
                <a:gd name="T40" fmla="*/ 103 w 285"/>
                <a:gd name="T41" fmla="*/ 74 h 80"/>
                <a:gd name="T42" fmla="*/ 101 w 285"/>
                <a:gd name="T43" fmla="*/ 74 h 80"/>
                <a:gd name="T44" fmla="*/ 88 w 285"/>
                <a:gd name="T45" fmla="*/ 73 h 80"/>
                <a:gd name="T46" fmla="*/ 74 w 285"/>
                <a:gd name="T47" fmla="*/ 69 h 80"/>
                <a:gd name="T48" fmla="*/ 59 w 285"/>
                <a:gd name="T49" fmla="*/ 65 h 80"/>
                <a:gd name="T50" fmla="*/ 30 w 285"/>
                <a:gd name="T51" fmla="*/ 57 h 80"/>
                <a:gd name="T52" fmla="*/ 0 w 285"/>
                <a:gd name="T53" fmla="*/ 49 h 80"/>
                <a:gd name="T54" fmla="*/ 29 w 285"/>
                <a:gd name="T55" fmla="*/ 60 h 80"/>
                <a:gd name="T56" fmla="*/ 58 w 285"/>
                <a:gd name="T57" fmla="*/ 69 h 80"/>
                <a:gd name="T58" fmla="*/ 72 w 285"/>
                <a:gd name="T59" fmla="*/ 74 h 80"/>
                <a:gd name="T60" fmla="*/ 87 w 285"/>
                <a:gd name="T61" fmla="*/ 78 h 80"/>
                <a:gd name="T62" fmla="*/ 102 w 285"/>
                <a:gd name="T63" fmla="*/ 80 h 80"/>
                <a:gd name="T64" fmla="*/ 103 w 285"/>
                <a:gd name="T65" fmla="*/ 80 h 80"/>
                <a:gd name="T66" fmla="*/ 118 w 285"/>
                <a:gd name="T67" fmla="*/ 79 h 80"/>
                <a:gd name="T68" fmla="*/ 148 w 285"/>
                <a:gd name="T69" fmla="*/ 74 h 80"/>
                <a:gd name="T70" fmla="*/ 178 w 285"/>
                <a:gd name="T71" fmla="*/ 68 h 80"/>
                <a:gd name="T72" fmla="*/ 237 w 285"/>
                <a:gd name="T73" fmla="*/ 54 h 80"/>
                <a:gd name="T74" fmla="*/ 238 w 285"/>
                <a:gd name="T75" fmla="*/ 54 h 80"/>
                <a:gd name="T76" fmla="*/ 238 w 285"/>
                <a:gd name="T77" fmla="*/ 54 h 80"/>
                <a:gd name="T78" fmla="*/ 247 w 285"/>
                <a:gd name="T79" fmla="*/ 51 h 80"/>
                <a:gd name="T80" fmla="*/ 257 w 285"/>
                <a:gd name="T81" fmla="*/ 47 h 80"/>
                <a:gd name="T82" fmla="*/ 266 w 285"/>
                <a:gd name="T83" fmla="*/ 42 h 80"/>
                <a:gd name="T84" fmla="*/ 270 w 285"/>
                <a:gd name="T85" fmla="*/ 39 h 80"/>
                <a:gd name="T86" fmla="*/ 275 w 285"/>
                <a:gd name="T87" fmla="*/ 36 h 80"/>
                <a:gd name="T88" fmla="*/ 278 w 285"/>
                <a:gd name="T89" fmla="*/ 32 h 80"/>
                <a:gd name="T90" fmla="*/ 282 w 285"/>
                <a:gd name="T91" fmla="*/ 28 h 80"/>
                <a:gd name="T92" fmla="*/ 284 w 285"/>
                <a:gd name="T93" fmla="*/ 23 h 80"/>
                <a:gd name="T94" fmla="*/ 285 w 285"/>
                <a:gd name="T95" fmla="*/ 18 h 80"/>
                <a:gd name="T96" fmla="*/ 284 w 285"/>
                <a:gd name="T97" fmla="*/ 13 h 80"/>
                <a:gd name="T98" fmla="*/ 282 w 285"/>
                <a:gd name="T99" fmla="*/ 8 h 80"/>
                <a:gd name="T100" fmla="*/ 277 w 285"/>
                <a:gd name="T101" fmla="*/ 1 h 80"/>
                <a:gd name="T102" fmla="*/ 275 w 285"/>
                <a:gd name="T10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5" h="80">
                  <a:moveTo>
                    <a:pt x="236" y="49"/>
                  </a:moveTo>
                  <a:cubicBezTo>
                    <a:pt x="236" y="49"/>
                    <a:pt x="236" y="49"/>
                    <a:pt x="236" y="49"/>
                  </a:cubicBezTo>
                  <a:cubicBezTo>
                    <a:pt x="236" y="49"/>
                    <a:pt x="236" y="49"/>
                    <a:pt x="236" y="49"/>
                  </a:cubicBezTo>
                  <a:moveTo>
                    <a:pt x="275" y="0"/>
                  </a:moveTo>
                  <a:cubicBezTo>
                    <a:pt x="278" y="3"/>
                    <a:pt x="280" y="6"/>
                    <a:pt x="281" y="8"/>
                  </a:cubicBezTo>
                  <a:cubicBezTo>
                    <a:pt x="282" y="10"/>
                    <a:pt x="282" y="11"/>
                    <a:pt x="283" y="13"/>
                  </a:cubicBezTo>
                  <a:cubicBezTo>
                    <a:pt x="283" y="15"/>
                    <a:pt x="283" y="16"/>
                    <a:pt x="283" y="18"/>
                  </a:cubicBezTo>
                  <a:cubicBezTo>
                    <a:pt x="283" y="19"/>
                    <a:pt x="283" y="21"/>
                    <a:pt x="282" y="22"/>
                  </a:cubicBezTo>
                  <a:cubicBezTo>
                    <a:pt x="281" y="24"/>
                    <a:pt x="281" y="25"/>
                    <a:pt x="279" y="27"/>
                  </a:cubicBezTo>
                  <a:cubicBezTo>
                    <a:pt x="278" y="28"/>
                    <a:pt x="278" y="29"/>
                    <a:pt x="276" y="30"/>
                  </a:cubicBezTo>
                  <a:cubicBezTo>
                    <a:pt x="275" y="31"/>
                    <a:pt x="274" y="32"/>
                    <a:pt x="272" y="33"/>
                  </a:cubicBezTo>
                  <a:cubicBezTo>
                    <a:pt x="268" y="36"/>
                    <a:pt x="268" y="36"/>
                    <a:pt x="268" y="36"/>
                  </a:cubicBezTo>
                  <a:cubicBezTo>
                    <a:pt x="267" y="37"/>
                    <a:pt x="266" y="38"/>
                    <a:pt x="264" y="38"/>
                  </a:cubicBezTo>
                  <a:cubicBezTo>
                    <a:pt x="261" y="40"/>
                    <a:pt x="258" y="41"/>
                    <a:pt x="255" y="43"/>
                  </a:cubicBezTo>
                  <a:cubicBezTo>
                    <a:pt x="252" y="44"/>
                    <a:pt x="249" y="45"/>
                    <a:pt x="246" y="46"/>
                  </a:cubicBezTo>
                  <a:cubicBezTo>
                    <a:pt x="236" y="49"/>
                    <a:pt x="236" y="49"/>
                    <a:pt x="236" y="49"/>
                  </a:cubicBezTo>
                  <a:cubicBezTo>
                    <a:pt x="226" y="51"/>
                    <a:pt x="216" y="53"/>
                    <a:pt x="206" y="55"/>
                  </a:cubicBezTo>
                  <a:cubicBezTo>
                    <a:pt x="177" y="61"/>
                    <a:pt x="177" y="61"/>
                    <a:pt x="177" y="61"/>
                  </a:cubicBezTo>
                  <a:cubicBezTo>
                    <a:pt x="147" y="67"/>
                    <a:pt x="147" y="67"/>
                    <a:pt x="147" y="67"/>
                  </a:cubicBezTo>
                  <a:cubicBezTo>
                    <a:pt x="137" y="69"/>
                    <a:pt x="127" y="71"/>
                    <a:pt x="117" y="72"/>
                  </a:cubicBezTo>
                  <a:cubicBezTo>
                    <a:pt x="113" y="73"/>
                    <a:pt x="107" y="74"/>
                    <a:pt x="103" y="74"/>
                  </a:cubicBezTo>
                  <a:cubicBezTo>
                    <a:pt x="102" y="74"/>
                    <a:pt x="101" y="74"/>
                    <a:pt x="101" y="74"/>
                  </a:cubicBezTo>
                  <a:cubicBezTo>
                    <a:pt x="96" y="74"/>
                    <a:pt x="92" y="73"/>
                    <a:pt x="88" y="73"/>
                  </a:cubicBezTo>
                  <a:cubicBezTo>
                    <a:pt x="83" y="72"/>
                    <a:pt x="79" y="71"/>
                    <a:pt x="74" y="69"/>
                  </a:cubicBezTo>
                  <a:cubicBezTo>
                    <a:pt x="59" y="65"/>
                    <a:pt x="59" y="65"/>
                    <a:pt x="59" y="65"/>
                  </a:cubicBezTo>
                  <a:cubicBezTo>
                    <a:pt x="49" y="62"/>
                    <a:pt x="39" y="60"/>
                    <a:pt x="30" y="57"/>
                  </a:cubicBezTo>
                  <a:cubicBezTo>
                    <a:pt x="20" y="54"/>
                    <a:pt x="10" y="52"/>
                    <a:pt x="0" y="49"/>
                  </a:cubicBezTo>
                  <a:cubicBezTo>
                    <a:pt x="10" y="53"/>
                    <a:pt x="19" y="56"/>
                    <a:pt x="29" y="60"/>
                  </a:cubicBezTo>
                  <a:cubicBezTo>
                    <a:pt x="38" y="63"/>
                    <a:pt x="48" y="66"/>
                    <a:pt x="58" y="69"/>
                  </a:cubicBezTo>
                  <a:cubicBezTo>
                    <a:pt x="72" y="74"/>
                    <a:pt x="72" y="74"/>
                    <a:pt x="72" y="74"/>
                  </a:cubicBezTo>
                  <a:cubicBezTo>
                    <a:pt x="77" y="76"/>
                    <a:pt x="82" y="77"/>
                    <a:pt x="87" y="78"/>
                  </a:cubicBezTo>
                  <a:cubicBezTo>
                    <a:pt x="92" y="79"/>
                    <a:pt x="97" y="80"/>
                    <a:pt x="102" y="80"/>
                  </a:cubicBezTo>
                  <a:cubicBezTo>
                    <a:pt x="102" y="80"/>
                    <a:pt x="102" y="80"/>
                    <a:pt x="103" y="80"/>
                  </a:cubicBezTo>
                  <a:cubicBezTo>
                    <a:pt x="108" y="80"/>
                    <a:pt x="113" y="79"/>
                    <a:pt x="118" y="79"/>
                  </a:cubicBezTo>
                  <a:cubicBezTo>
                    <a:pt x="128" y="77"/>
                    <a:pt x="138" y="76"/>
                    <a:pt x="148" y="74"/>
                  </a:cubicBezTo>
                  <a:cubicBezTo>
                    <a:pt x="158" y="72"/>
                    <a:pt x="168" y="70"/>
                    <a:pt x="178" y="68"/>
                  </a:cubicBezTo>
                  <a:cubicBezTo>
                    <a:pt x="198" y="63"/>
                    <a:pt x="218" y="59"/>
                    <a:pt x="237" y="54"/>
                  </a:cubicBezTo>
                  <a:cubicBezTo>
                    <a:pt x="238" y="54"/>
                    <a:pt x="238" y="54"/>
                    <a:pt x="238" y="54"/>
                  </a:cubicBezTo>
                  <a:cubicBezTo>
                    <a:pt x="238" y="54"/>
                    <a:pt x="238" y="54"/>
                    <a:pt x="238" y="54"/>
                  </a:cubicBezTo>
                  <a:cubicBezTo>
                    <a:pt x="247" y="51"/>
                    <a:pt x="247" y="51"/>
                    <a:pt x="247" y="51"/>
                  </a:cubicBezTo>
                  <a:cubicBezTo>
                    <a:pt x="250" y="50"/>
                    <a:pt x="254" y="48"/>
                    <a:pt x="257" y="47"/>
                  </a:cubicBezTo>
                  <a:cubicBezTo>
                    <a:pt x="260" y="45"/>
                    <a:pt x="263" y="44"/>
                    <a:pt x="266" y="42"/>
                  </a:cubicBezTo>
                  <a:cubicBezTo>
                    <a:pt x="267" y="41"/>
                    <a:pt x="269" y="40"/>
                    <a:pt x="270" y="39"/>
                  </a:cubicBezTo>
                  <a:cubicBezTo>
                    <a:pt x="275" y="36"/>
                    <a:pt x="275" y="36"/>
                    <a:pt x="275" y="36"/>
                  </a:cubicBezTo>
                  <a:cubicBezTo>
                    <a:pt x="276" y="35"/>
                    <a:pt x="277" y="33"/>
                    <a:pt x="278" y="32"/>
                  </a:cubicBezTo>
                  <a:cubicBezTo>
                    <a:pt x="280" y="31"/>
                    <a:pt x="281" y="30"/>
                    <a:pt x="282" y="28"/>
                  </a:cubicBezTo>
                  <a:cubicBezTo>
                    <a:pt x="283" y="27"/>
                    <a:pt x="283" y="25"/>
                    <a:pt x="284" y="23"/>
                  </a:cubicBezTo>
                  <a:cubicBezTo>
                    <a:pt x="285" y="22"/>
                    <a:pt x="285" y="20"/>
                    <a:pt x="285" y="18"/>
                  </a:cubicBezTo>
                  <a:cubicBezTo>
                    <a:pt x="285" y="16"/>
                    <a:pt x="285" y="14"/>
                    <a:pt x="284" y="13"/>
                  </a:cubicBezTo>
                  <a:cubicBezTo>
                    <a:pt x="284" y="11"/>
                    <a:pt x="283" y="9"/>
                    <a:pt x="282" y="8"/>
                  </a:cubicBezTo>
                  <a:cubicBezTo>
                    <a:pt x="281" y="5"/>
                    <a:pt x="279" y="3"/>
                    <a:pt x="277" y="1"/>
                  </a:cubicBezTo>
                  <a:cubicBezTo>
                    <a:pt x="276" y="1"/>
                    <a:pt x="276" y="1"/>
                    <a:pt x="275"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5" name="9Slide.vn 65">
              <a:extLst>
                <a:ext uri="{FF2B5EF4-FFF2-40B4-BE49-F238E27FC236}">
                  <a16:creationId xmlns:a16="http://schemas.microsoft.com/office/drawing/2014/main" xmlns="" id="{98EEE92C-C49A-2E41-8B60-862382089EE7}"/>
                </a:ext>
              </a:extLst>
            </p:cNvPr>
            <p:cNvSpPr>
              <a:spLocks/>
            </p:cNvSpPr>
            <p:nvPr/>
          </p:nvSpPr>
          <p:spPr bwMode="auto">
            <a:xfrm>
              <a:off x="5168" y="2816"/>
              <a:ext cx="13" cy="3"/>
            </a:xfrm>
            <a:custGeom>
              <a:avLst/>
              <a:gdLst>
                <a:gd name="T0" fmla="*/ 0 w 4"/>
                <a:gd name="T1" fmla="*/ 0 h 1"/>
                <a:gd name="T2" fmla="*/ 3 w 4"/>
                <a:gd name="T3" fmla="*/ 1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2" y="1"/>
                    <a:pt x="3" y="1"/>
                  </a:cubicBezTo>
                  <a:cubicBezTo>
                    <a:pt x="3" y="1"/>
                    <a:pt x="4" y="1"/>
                    <a:pt x="4" y="1"/>
                  </a:cubicBezTo>
                  <a:cubicBezTo>
                    <a:pt x="3" y="1"/>
                    <a:pt x="1" y="0"/>
                    <a:pt x="0" y="0"/>
                  </a:cubicBezTo>
                </a:path>
              </a:pathLst>
            </a:custGeom>
            <a:solidFill>
              <a:srgbClr val="FFC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6" name="9Slide.vn 66">
              <a:extLst>
                <a:ext uri="{FF2B5EF4-FFF2-40B4-BE49-F238E27FC236}">
                  <a16:creationId xmlns:a16="http://schemas.microsoft.com/office/drawing/2014/main" xmlns="" id="{6C2699C7-AF83-1B4B-85CA-C356F0BFE8D4}"/>
                </a:ext>
              </a:extLst>
            </p:cNvPr>
            <p:cNvSpPr>
              <a:spLocks noEditPoints="1"/>
            </p:cNvSpPr>
            <p:nvPr/>
          </p:nvSpPr>
          <p:spPr bwMode="auto">
            <a:xfrm>
              <a:off x="4535" y="2819"/>
              <a:ext cx="699" cy="384"/>
            </a:xfrm>
            <a:custGeom>
              <a:avLst/>
              <a:gdLst>
                <a:gd name="T0" fmla="*/ 175 w 224"/>
                <a:gd name="T1" fmla="*/ 51 h 123"/>
                <a:gd name="T2" fmla="*/ 175 w 224"/>
                <a:gd name="T3" fmla="*/ 51 h 123"/>
                <a:gd name="T4" fmla="*/ 175 w 224"/>
                <a:gd name="T5" fmla="*/ 51 h 123"/>
                <a:gd name="T6" fmla="*/ 206 w 224"/>
                <a:gd name="T7" fmla="*/ 0 h 123"/>
                <a:gd name="T8" fmla="*/ 213 w 224"/>
                <a:gd name="T9" fmla="*/ 3 h 123"/>
                <a:gd name="T10" fmla="*/ 220 w 224"/>
                <a:gd name="T11" fmla="*/ 11 h 123"/>
                <a:gd name="T12" fmla="*/ 220 w 224"/>
                <a:gd name="T13" fmla="*/ 20 h 123"/>
                <a:gd name="T14" fmla="*/ 212 w 224"/>
                <a:gd name="T15" fmla="*/ 28 h 123"/>
                <a:gd name="T16" fmla="*/ 175 w 224"/>
                <a:gd name="T17" fmla="*/ 51 h 123"/>
                <a:gd name="T18" fmla="*/ 87 w 224"/>
                <a:gd name="T19" fmla="*/ 85 h 123"/>
                <a:gd name="T20" fmla="*/ 44 w 224"/>
                <a:gd name="T21" fmla="*/ 103 h 123"/>
                <a:gd name="T22" fmla="*/ 22 w 224"/>
                <a:gd name="T23" fmla="*/ 113 h 123"/>
                <a:gd name="T24" fmla="*/ 0 w 224"/>
                <a:gd name="T25" fmla="*/ 123 h 123"/>
                <a:gd name="T26" fmla="*/ 23 w 224"/>
                <a:gd name="T27" fmla="*/ 115 h 123"/>
                <a:gd name="T28" fmla="*/ 45 w 224"/>
                <a:gd name="T29" fmla="*/ 107 h 123"/>
                <a:gd name="T30" fmla="*/ 89 w 224"/>
                <a:gd name="T31" fmla="*/ 91 h 123"/>
                <a:gd name="T32" fmla="*/ 177 w 224"/>
                <a:gd name="T33" fmla="*/ 56 h 123"/>
                <a:gd name="T34" fmla="*/ 178 w 224"/>
                <a:gd name="T35" fmla="*/ 56 h 123"/>
                <a:gd name="T36" fmla="*/ 178 w 224"/>
                <a:gd name="T37" fmla="*/ 56 h 123"/>
                <a:gd name="T38" fmla="*/ 196 w 224"/>
                <a:gd name="T39" fmla="*/ 44 h 123"/>
                <a:gd name="T40" fmla="*/ 214 w 224"/>
                <a:gd name="T41" fmla="*/ 30 h 123"/>
                <a:gd name="T42" fmla="*/ 222 w 224"/>
                <a:gd name="T43" fmla="*/ 21 h 123"/>
                <a:gd name="T44" fmla="*/ 222 w 224"/>
                <a:gd name="T45" fmla="*/ 10 h 123"/>
                <a:gd name="T46" fmla="*/ 213 w 224"/>
                <a:gd name="T47" fmla="*/ 3 h 123"/>
                <a:gd name="T48" fmla="*/ 207 w 224"/>
                <a:gd name="T49" fmla="*/ 0 h 123"/>
                <a:gd name="T50" fmla="*/ 206 w 224"/>
                <a:gd name="T5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123">
                  <a:moveTo>
                    <a:pt x="175" y="51"/>
                  </a:moveTo>
                  <a:cubicBezTo>
                    <a:pt x="175" y="51"/>
                    <a:pt x="175" y="51"/>
                    <a:pt x="175" y="51"/>
                  </a:cubicBezTo>
                  <a:cubicBezTo>
                    <a:pt x="175" y="51"/>
                    <a:pt x="175" y="51"/>
                    <a:pt x="175" y="51"/>
                  </a:cubicBezTo>
                  <a:moveTo>
                    <a:pt x="206" y="0"/>
                  </a:moveTo>
                  <a:cubicBezTo>
                    <a:pt x="208" y="1"/>
                    <a:pt x="211" y="2"/>
                    <a:pt x="213" y="3"/>
                  </a:cubicBezTo>
                  <a:cubicBezTo>
                    <a:pt x="216" y="5"/>
                    <a:pt x="219" y="8"/>
                    <a:pt x="220" y="11"/>
                  </a:cubicBezTo>
                  <a:cubicBezTo>
                    <a:pt x="222" y="14"/>
                    <a:pt x="222" y="18"/>
                    <a:pt x="220" y="20"/>
                  </a:cubicBezTo>
                  <a:cubicBezTo>
                    <a:pt x="218" y="23"/>
                    <a:pt x="215" y="26"/>
                    <a:pt x="212" y="28"/>
                  </a:cubicBezTo>
                  <a:cubicBezTo>
                    <a:pt x="201" y="36"/>
                    <a:pt x="188" y="44"/>
                    <a:pt x="175" y="51"/>
                  </a:cubicBezTo>
                  <a:cubicBezTo>
                    <a:pt x="146" y="62"/>
                    <a:pt x="116" y="73"/>
                    <a:pt x="87" y="85"/>
                  </a:cubicBezTo>
                  <a:cubicBezTo>
                    <a:pt x="73" y="91"/>
                    <a:pt x="58" y="97"/>
                    <a:pt x="44" y="103"/>
                  </a:cubicBezTo>
                  <a:cubicBezTo>
                    <a:pt x="36" y="106"/>
                    <a:pt x="29" y="110"/>
                    <a:pt x="22" y="113"/>
                  </a:cubicBezTo>
                  <a:cubicBezTo>
                    <a:pt x="15" y="116"/>
                    <a:pt x="7" y="119"/>
                    <a:pt x="0" y="123"/>
                  </a:cubicBezTo>
                  <a:cubicBezTo>
                    <a:pt x="8" y="120"/>
                    <a:pt x="15" y="118"/>
                    <a:pt x="23" y="115"/>
                  </a:cubicBezTo>
                  <a:cubicBezTo>
                    <a:pt x="30" y="113"/>
                    <a:pt x="38" y="110"/>
                    <a:pt x="45" y="107"/>
                  </a:cubicBezTo>
                  <a:cubicBezTo>
                    <a:pt x="60" y="102"/>
                    <a:pt x="75" y="97"/>
                    <a:pt x="89" y="91"/>
                  </a:cubicBezTo>
                  <a:cubicBezTo>
                    <a:pt x="119" y="80"/>
                    <a:pt x="148" y="68"/>
                    <a:pt x="177" y="56"/>
                  </a:cubicBezTo>
                  <a:cubicBezTo>
                    <a:pt x="178" y="56"/>
                    <a:pt x="178" y="56"/>
                    <a:pt x="178" y="56"/>
                  </a:cubicBezTo>
                  <a:cubicBezTo>
                    <a:pt x="178" y="56"/>
                    <a:pt x="178" y="56"/>
                    <a:pt x="178" y="56"/>
                  </a:cubicBezTo>
                  <a:cubicBezTo>
                    <a:pt x="184" y="52"/>
                    <a:pt x="190" y="48"/>
                    <a:pt x="196" y="44"/>
                  </a:cubicBezTo>
                  <a:cubicBezTo>
                    <a:pt x="202" y="39"/>
                    <a:pt x="209" y="35"/>
                    <a:pt x="214" y="30"/>
                  </a:cubicBezTo>
                  <a:cubicBezTo>
                    <a:pt x="217" y="28"/>
                    <a:pt x="220" y="25"/>
                    <a:pt x="222" y="21"/>
                  </a:cubicBezTo>
                  <a:cubicBezTo>
                    <a:pt x="224" y="18"/>
                    <a:pt x="224" y="13"/>
                    <a:pt x="222" y="10"/>
                  </a:cubicBezTo>
                  <a:cubicBezTo>
                    <a:pt x="219" y="7"/>
                    <a:pt x="216" y="4"/>
                    <a:pt x="213" y="3"/>
                  </a:cubicBezTo>
                  <a:cubicBezTo>
                    <a:pt x="211" y="2"/>
                    <a:pt x="209" y="1"/>
                    <a:pt x="207" y="0"/>
                  </a:cubicBezTo>
                  <a:cubicBezTo>
                    <a:pt x="207" y="0"/>
                    <a:pt x="206" y="0"/>
                    <a:pt x="206" y="0"/>
                  </a:cubicBezTo>
                </a:path>
              </a:pathLst>
            </a:custGeom>
            <a:solidFill>
              <a:srgbClr val="ED8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7" name="9Slide.vn 67">
              <a:extLst>
                <a:ext uri="{FF2B5EF4-FFF2-40B4-BE49-F238E27FC236}">
                  <a16:creationId xmlns:a16="http://schemas.microsoft.com/office/drawing/2014/main" xmlns="" id="{5175726B-AA1E-774B-851E-B43C8D691F7C}"/>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close/>
                </a:path>
              </a:pathLst>
            </a:custGeom>
            <a:solidFill>
              <a:srgbClr val="9C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8" name="9Slide.vn 68">
              <a:extLst>
                <a:ext uri="{FF2B5EF4-FFF2-40B4-BE49-F238E27FC236}">
                  <a16:creationId xmlns:a16="http://schemas.microsoft.com/office/drawing/2014/main" xmlns="" id="{EFC25FC2-7D15-AE41-BC14-7EEE41069FF0}"/>
                </a:ext>
              </a:extLst>
            </p:cNvPr>
            <p:cNvSpPr>
              <a:spLocks/>
            </p:cNvSpPr>
            <p:nvPr/>
          </p:nvSpPr>
          <p:spPr bwMode="auto">
            <a:xfrm>
              <a:off x="2999" y="2806"/>
              <a:ext cx="674" cy="734"/>
            </a:xfrm>
            <a:custGeom>
              <a:avLst/>
              <a:gdLst>
                <a:gd name="T0" fmla="*/ 196 w 674"/>
                <a:gd name="T1" fmla="*/ 0 h 734"/>
                <a:gd name="T2" fmla="*/ 284 w 674"/>
                <a:gd name="T3" fmla="*/ 109 h 734"/>
                <a:gd name="T4" fmla="*/ 599 w 674"/>
                <a:gd name="T5" fmla="*/ 487 h 734"/>
                <a:gd name="T6" fmla="*/ 674 w 674"/>
                <a:gd name="T7" fmla="*/ 587 h 734"/>
                <a:gd name="T8" fmla="*/ 493 w 674"/>
                <a:gd name="T9" fmla="*/ 734 h 734"/>
                <a:gd name="T10" fmla="*/ 0 w 674"/>
                <a:gd name="T11" fmla="*/ 153 h 734"/>
                <a:gd name="T12" fmla="*/ 196 w 674"/>
                <a:gd name="T13" fmla="*/ 0 h 734"/>
              </a:gdLst>
              <a:ahLst/>
              <a:cxnLst>
                <a:cxn ang="0">
                  <a:pos x="T0" y="T1"/>
                </a:cxn>
                <a:cxn ang="0">
                  <a:pos x="T2" y="T3"/>
                </a:cxn>
                <a:cxn ang="0">
                  <a:pos x="T4" y="T5"/>
                </a:cxn>
                <a:cxn ang="0">
                  <a:pos x="T6" y="T7"/>
                </a:cxn>
                <a:cxn ang="0">
                  <a:pos x="T8" y="T9"/>
                </a:cxn>
                <a:cxn ang="0">
                  <a:pos x="T10" y="T11"/>
                </a:cxn>
                <a:cxn ang="0">
                  <a:pos x="T12" y="T13"/>
                </a:cxn>
              </a:cxnLst>
              <a:rect l="0" t="0" r="r" b="b"/>
              <a:pathLst>
                <a:path w="674" h="734">
                  <a:moveTo>
                    <a:pt x="196" y="0"/>
                  </a:moveTo>
                  <a:lnTo>
                    <a:pt x="284" y="109"/>
                  </a:lnTo>
                  <a:lnTo>
                    <a:pt x="599" y="487"/>
                  </a:lnTo>
                  <a:lnTo>
                    <a:pt x="674" y="587"/>
                  </a:lnTo>
                  <a:lnTo>
                    <a:pt x="493" y="734"/>
                  </a:lnTo>
                  <a:lnTo>
                    <a:pt x="0" y="153"/>
                  </a:lnTo>
                  <a:lnTo>
                    <a:pt x="1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69" name="9Slide.vn 69">
              <a:extLst>
                <a:ext uri="{FF2B5EF4-FFF2-40B4-BE49-F238E27FC236}">
                  <a16:creationId xmlns:a16="http://schemas.microsoft.com/office/drawing/2014/main" xmlns="" id="{B0A732E9-2B48-3C40-BCD9-687797927648}"/>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close/>
                </a:path>
              </a:pathLst>
            </a:custGeom>
            <a:solidFill>
              <a:srgbClr val="FF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0" name="9Slide.vn 70">
              <a:extLst>
                <a:ext uri="{FF2B5EF4-FFF2-40B4-BE49-F238E27FC236}">
                  <a16:creationId xmlns:a16="http://schemas.microsoft.com/office/drawing/2014/main" xmlns="" id="{333496D4-2C66-8145-A953-DC2E94727741}"/>
                </a:ext>
              </a:extLst>
            </p:cNvPr>
            <p:cNvSpPr>
              <a:spLocks/>
            </p:cNvSpPr>
            <p:nvPr/>
          </p:nvSpPr>
          <p:spPr bwMode="auto">
            <a:xfrm>
              <a:off x="2999" y="2959"/>
              <a:ext cx="50" cy="59"/>
            </a:xfrm>
            <a:custGeom>
              <a:avLst/>
              <a:gdLst>
                <a:gd name="T0" fmla="*/ 0 w 50"/>
                <a:gd name="T1" fmla="*/ 0 h 59"/>
                <a:gd name="T2" fmla="*/ 50 w 50"/>
                <a:gd name="T3" fmla="*/ 59 h 59"/>
                <a:gd name="T4" fmla="*/ 50 w 50"/>
                <a:gd name="T5" fmla="*/ 59 h 59"/>
                <a:gd name="T6" fmla="*/ 0 w 50"/>
                <a:gd name="T7" fmla="*/ 0 h 59"/>
              </a:gdLst>
              <a:ahLst/>
              <a:cxnLst>
                <a:cxn ang="0">
                  <a:pos x="T0" y="T1"/>
                </a:cxn>
                <a:cxn ang="0">
                  <a:pos x="T2" y="T3"/>
                </a:cxn>
                <a:cxn ang="0">
                  <a:pos x="T4" y="T5"/>
                </a:cxn>
                <a:cxn ang="0">
                  <a:pos x="T6" y="T7"/>
                </a:cxn>
              </a:cxnLst>
              <a:rect l="0" t="0" r="r" b="b"/>
              <a:pathLst>
                <a:path w="50" h="59">
                  <a:moveTo>
                    <a:pt x="0" y="0"/>
                  </a:moveTo>
                  <a:lnTo>
                    <a:pt x="50" y="59"/>
                  </a:lnTo>
                  <a:lnTo>
                    <a:pt x="50" y="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1" name="9Slide.vn 71">
              <a:extLst>
                <a:ext uri="{FF2B5EF4-FFF2-40B4-BE49-F238E27FC236}">
                  <a16:creationId xmlns:a16="http://schemas.microsoft.com/office/drawing/2014/main" xmlns="" id="{42EF9E4F-BD83-1C4E-A431-8EB8004D4BE9}"/>
                </a:ext>
              </a:extLst>
            </p:cNvPr>
            <p:cNvSpPr>
              <a:spLocks noChangeArrowheads="1"/>
            </p:cNvSpPr>
            <p:nvPr/>
          </p:nvSpPr>
          <p:spPr bwMode="auto">
            <a:xfrm>
              <a:off x="3049" y="3018"/>
              <a:ext cx="1" cy="1"/>
            </a:xfrm>
            <a:prstGeom prst="rect">
              <a:avLst/>
            </a:prstGeom>
            <a:solidFill>
              <a:srgbClr val="277E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2" name="9Slide.vn 72">
              <a:extLst>
                <a:ext uri="{FF2B5EF4-FFF2-40B4-BE49-F238E27FC236}">
                  <a16:creationId xmlns:a16="http://schemas.microsoft.com/office/drawing/2014/main" xmlns="" id="{AB3D38AF-82AC-4242-91E5-2322540498AD}"/>
                </a:ext>
              </a:extLst>
            </p:cNvPr>
            <p:cNvSpPr>
              <a:spLocks noChangeArrowheads="1"/>
            </p:cNvSpPr>
            <p:nvPr/>
          </p:nvSpPr>
          <p:spPr bwMode="auto">
            <a:xfrm>
              <a:off x="3049" y="3018"/>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3" name="9Slide.vn 73">
              <a:extLst>
                <a:ext uri="{FF2B5EF4-FFF2-40B4-BE49-F238E27FC236}">
                  <a16:creationId xmlns:a16="http://schemas.microsoft.com/office/drawing/2014/main" xmlns="" id="{CA5D11FC-2CDA-0C4F-8337-CDBE138AC6BF}"/>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close/>
                </a:path>
              </a:pathLst>
            </a:custGeom>
            <a:solidFill>
              <a:srgbClr val="275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4" name="9Slide.vn 74">
              <a:extLst>
                <a:ext uri="{FF2B5EF4-FFF2-40B4-BE49-F238E27FC236}">
                  <a16:creationId xmlns:a16="http://schemas.microsoft.com/office/drawing/2014/main" xmlns="" id="{9680FF24-D9AC-E148-A728-F71E6B96D770}"/>
                </a:ext>
              </a:extLst>
            </p:cNvPr>
            <p:cNvSpPr>
              <a:spLocks/>
            </p:cNvSpPr>
            <p:nvPr/>
          </p:nvSpPr>
          <p:spPr bwMode="auto">
            <a:xfrm>
              <a:off x="3049" y="3018"/>
              <a:ext cx="12" cy="16"/>
            </a:xfrm>
            <a:custGeom>
              <a:avLst/>
              <a:gdLst>
                <a:gd name="T0" fmla="*/ 0 w 12"/>
                <a:gd name="T1" fmla="*/ 0 h 16"/>
                <a:gd name="T2" fmla="*/ 0 w 12"/>
                <a:gd name="T3" fmla="*/ 0 h 16"/>
                <a:gd name="T4" fmla="*/ 12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lnTo>
                    <a:pt x="0" y="0"/>
                  </a:lnTo>
                  <a:lnTo>
                    <a:pt x="12" y="1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5" name="9Slide.vn 75">
              <a:extLst>
                <a:ext uri="{FF2B5EF4-FFF2-40B4-BE49-F238E27FC236}">
                  <a16:creationId xmlns:a16="http://schemas.microsoft.com/office/drawing/2014/main" xmlns="" id="{55991916-C799-7941-9D96-A8B121C7EC9B}"/>
                </a:ext>
              </a:extLst>
            </p:cNvPr>
            <p:cNvSpPr>
              <a:spLocks/>
            </p:cNvSpPr>
            <p:nvPr/>
          </p:nvSpPr>
          <p:spPr bwMode="auto">
            <a:xfrm>
              <a:off x="2999" y="2806"/>
              <a:ext cx="674" cy="631"/>
            </a:xfrm>
            <a:custGeom>
              <a:avLst/>
              <a:gdLst>
                <a:gd name="T0" fmla="*/ 63 w 216"/>
                <a:gd name="T1" fmla="*/ 0 h 202"/>
                <a:gd name="T2" fmla="*/ 0 w 216"/>
                <a:gd name="T3" fmla="*/ 49 h 202"/>
                <a:gd name="T4" fmla="*/ 16 w 216"/>
                <a:gd name="T5" fmla="*/ 68 h 202"/>
                <a:gd name="T6" fmla="*/ 16 w 216"/>
                <a:gd name="T7" fmla="*/ 68 h 202"/>
                <a:gd name="T8" fmla="*/ 20 w 216"/>
                <a:gd name="T9" fmla="*/ 73 h 202"/>
                <a:gd name="T10" fmla="*/ 35 w 216"/>
                <a:gd name="T11" fmla="*/ 61 h 202"/>
                <a:gd name="T12" fmla="*/ 58 w 216"/>
                <a:gd name="T13" fmla="*/ 53 h 202"/>
                <a:gd name="T14" fmla="*/ 87 w 216"/>
                <a:gd name="T15" fmla="*/ 67 h 202"/>
                <a:gd name="T16" fmla="*/ 93 w 216"/>
                <a:gd name="T17" fmla="*/ 74 h 202"/>
                <a:gd name="T18" fmla="*/ 193 w 216"/>
                <a:gd name="T19" fmla="*/ 195 h 202"/>
                <a:gd name="T20" fmla="*/ 199 w 216"/>
                <a:gd name="T21" fmla="*/ 202 h 202"/>
                <a:gd name="T22" fmla="*/ 216 w 216"/>
                <a:gd name="T23" fmla="*/ 188 h 202"/>
                <a:gd name="T24" fmla="*/ 193 w 216"/>
                <a:gd name="T25" fmla="*/ 158 h 202"/>
                <a:gd name="T26" fmla="*/ 192 w 216"/>
                <a:gd name="T27" fmla="*/ 156 h 202"/>
                <a:gd name="T28" fmla="*/ 91 w 216"/>
                <a:gd name="T29" fmla="*/ 35 h 202"/>
                <a:gd name="T30" fmla="*/ 90 w 216"/>
                <a:gd name="T31" fmla="*/ 34 h 202"/>
                <a:gd name="T32" fmla="*/ 90 w 216"/>
                <a:gd name="T33" fmla="*/ 34 h 202"/>
                <a:gd name="T34" fmla="*/ 63 w 216"/>
                <a:gd name="T3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2">
                  <a:moveTo>
                    <a:pt x="63" y="0"/>
                  </a:moveTo>
                  <a:cubicBezTo>
                    <a:pt x="0" y="49"/>
                    <a:pt x="0" y="49"/>
                    <a:pt x="0" y="49"/>
                  </a:cubicBezTo>
                  <a:cubicBezTo>
                    <a:pt x="16" y="68"/>
                    <a:pt x="16" y="68"/>
                    <a:pt x="16" y="68"/>
                  </a:cubicBezTo>
                  <a:cubicBezTo>
                    <a:pt x="16" y="68"/>
                    <a:pt x="16" y="68"/>
                    <a:pt x="16" y="68"/>
                  </a:cubicBezTo>
                  <a:cubicBezTo>
                    <a:pt x="20" y="73"/>
                    <a:pt x="20" y="73"/>
                    <a:pt x="20" y="73"/>
                  </a:cubicBezTo>
                  <a:cubicBezTo>
                    <a:pt x="35" y="61"/>
                    <a:pt x="35" y="61"/>
                    <a:pt x="35" y="61"/>
                  </a:cubicBezTo>
                  <a:cubicBezTo>
                    <a:pt x="42" y="56"/>
                    <a:pt x="50" y="53"/>
                    <a:pt x="58" y="53"/>
                  </a:cubicBezTo>
                  <a:cubicBezTo>
                    <a:pt x="69" y="53"/>
                    <a:pt x="80" y="58"/>
                    <a:pt x="87" y="67"/>
                  </a:cubicBezTo>
                  <a:cubicBezTo>
                    <a:pt x="93" y="74"/>
                    <a:pt x="93" y="74"/>
                    <a:pt x="93" y="74"/>
                  </a:cubicBezTo>
                  <a:cubicBezTo>
                    <a:pt x="193" y="195"/>
                    <a:pt x="193" y="195"/>
                    <a:pt x="193" y="195"/>
                  </a:cubicBezTo>
                  <a:cubicBezTo>
                    <a:pt x="199" y="202"/>
                    <a:pt x="199" y="202"/>
                    <a:pt x="199" y="202"/>
                  </a:cubicBezTo>
                  <a:cubicBezTo>
                    <a:pt x="216" y="188"/>
                    <a:pt x="216" y="188"/>
                    <a:pt x="216" y="188"/>
                  </a:cubicBezTo>
                  <a:cubicBezTo>
                    <a:pt x="193" y="158"/>
                    <a:pt x="193" y="158"/>
                    <a:pt x="193" y="158"/>
                  </a:cubicBezTo>
                  <a:cubicBezTo>
                    <a:pt x="192" y="156"/>
                    <a:pt x="192" y="156"/>
                    <a:pt x="192" y="156"/>
                  </a:cubicBezTo>
                  <a:cubicBezTo>
                    <a:pt x="91" y="35"/>
                    <a:pt x="91" y="35"/>
                    <a:pt x="91" y="35"/>
                  </a:cubicBezTo>
                  <a:cubicBezTo>
                    <a:pt x="90" y="34"/>
                    <a:pt x="90" y="34"/>
                    <a:pt x="90" y="34"/>
                  </a:cubicBezTo>
                  <a:cubicBezTo>
                    <a:pt x="90" y="34"/>
                    <a:pt x="90" y="34"/>
                    <a:pt x="90" y="34"/>
                  </a:cubicBezTo>
                  <a:cubicBezTo>
                    <a:pt x="63" y="0"/>
                    <a:pt x="63" y="0"/>
                    <a:pt x="63" y="0"/>
                  </a:cubicBezTo>
                </a:path>
              </a:pathLst>
            </a:custGeom>
            <a:solidFill>
              <a:srgbClr val="9CCC65">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sp>
          <p:nvSpPr>
            <p:cNvPr id="76" name="9Slide.vn 76">
              <a:extLst>
                <a:ext uri="{FF2B5EF4-FFF2-40B4-BE49-F238E27FC236}">
                  <a16:creationId xmlns:a16="http://schemas.microsoft.com/office/drawing/2014/main" xmlns="" id="{B6BF1211-D9FD-6644-AB5C-E424FA0907CC}"/>
                </a:ext>
              </a:extLst>
            </p:cNvPr>
            <p:cNvSpPr>
              <a:spLocks/>
            </p:cNvSpPr>
            <p:nvPr/>
          </p:nvSpPr>
          <p:spPr bwMode="auto">
            <a:xfrm>
              <a:off x="3117" y="2906"/>
              <a:ext cx="100" cy="100"/>
            </a:xfrm>
            <a:custGeom>
              <a:avLst/>
              <a:gdLst>
                <a:gd name="T0" fmla="*/ 26 w 32"/>
                <a:gd name="T1" fmla="*/ 26 h 32"/>
                <a:gd name="T2" fmla="*/ 6 w 32"/>
                <a:gd name="T3" fmla="*/ 26 h 32"/>
                <a:gd name="T4" fmla="*/ 6 w 32"/>
                <a:gd name="T5" fmla="*/ 6 h 32"/>
                <a:gd name="T6" fmla="*/ 26 w 32"/>
                <a:gd name="T7" fmla="*/ 6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2" y="32"/>
                    <a:pt x="6" y="26"/>
                  </a:cubicBezTo>
                  <a:cubicBezTo>
                    <a:pt x="0" y="21"/>
                    <a:pt x="0" y="11"/>
                    <a:pt x="6" y="6"/>
                  </a:cubicBezTo>
                  <a:cubicBezTo>
                    <a:pt x="12" y="0"/>
                    <a:pt x="21" y="0"/>
                    <a:pt x="26" y="6"/>
                  </a:cubicBezTo>
                  <a:cubicBezTo>
                    <a:pt x="32" y="11"/>
                    <a:pt x="32" y="21"/>
                    <a:pt x="26"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56D78"/>
                </a:solidFill>
                <a:effectLst/>
                <a:uLnTx/>
                <a:uFillTx/>
                <a:latin typeface="#9Slide02 Noi dung dai"/>
                <a:ea typeface="+mn-ea"/>
                <a:cs typeface="+mn-cs"/>
              </a:endParaRPr>
            </a:p>
          </p:txBody>
        </p:sp>
      </p:grpSp>
      <p:pic>
        <p:nvPicPr>
          <p:cNvPr id="77" name="Picture 76"/>
          <p:cNvPicPr>
            <a:picLocks noChangeAspect="1"/>
          </p:cNvPicPr>
          <p:nvPr/>
        </p:nvPicPr>
        <p:blipFill>
          <a:blip r:embed="rId2"/>
          <a:stretch>
            <a:fillRect/>
          </a:stretch>
        </p:blipFill>
        <p:spPr>
          <a:xfrm>
            <a:off x="307975" y="743830"/>
            <a:ext cx="5205010" cy="3234678"/>
          </a:xfrm>
          <a:prstGeom prst="rect">
            <a:avLst/>
          </a:prstGeom>
        </p:spPr>
      </p:pic>
      <p:sp>
        <p:nvSpPr>
          <p:cNvPr id="78" name="AutoShape 2" descr="Tại sao bò luôn quay mặt về hướng Bắc hoặc Nam trong khi gặm cỏ?"/>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9" name="Picture 78"/>
          <p:cNvPicPr>
            <a:picLocks noChangeAspect="1"/>
          </p:cNvPicPr>
          <p:nvPr/>
        </p:nvPicPr>
        <p:blipFill>
          <a:blip r:embed="rId3"/>
          <a:stretch>
            <a:fillRect/>
          </a:stretch>
        </p:blipFill>
        <p:spPr>
          <a:xfrm>
            <a:off x="5828392" y="559214"/>
            <a:ext cx="4282150" cy="3455624"/>
          </a:xfrm>
          <a:prstGeom prst="rect">
            <a:avLst/>
          </a:prstGeom>
        </p:spPr>
      </p:pic>
      <p:sp>
        <p:nvSpPr>
          <p:cNvPr id="80" name="Rectangle 79"/>
          <p:cNvSpPr/>
          <p:nvPr/>
        </p:nvSpPr>
        <p:spPr>
          <a:xfrm>
            <a:off x="564890" y="4411945"/>
            <a:ext cx="11164994" cy="2308324"/>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50000"/>
              </a:lnSpc>
            </a:pPr>
            <a:r>
              <a:rPr lang="de-DE" sz="32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r>
              <a:rPr lang="de-DE" sz="3200" b="1" dirty="0" smtClean="0">
                <a:solidFill>
                  <a:srgbClr val="FF0000"/>
                </a:solidFill>
                <a:effectLst/>
                <a:latin typeface="Times New Roman" panose="02020603050405020304" pitchFamily="18" charset="0"/>
                <a:ea typeface="Calibri" panose="020F0502020204030204" pitchFamily="34" charset="0"/>
                <a:cs typeface="Arial" panose="020B0604020202020204" pitchFamily="34" charset="0"/>
              </a:rPr>
              <a:t>Nhân giống thuần chủng: </a:t>
            </a:r>
            <a:r>
              <a:rPr lang="de-DE" sz="3200" dirty="0" smtClean="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là cho giao phối giữa con đực và con cái thuộc cùng một giống thuần chủng để thiết lập và duy trì các tính trạng ổn định mà con vật sẽ truyền cho thế hệ tiếp theo.</a:t>
            </a: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81" name="Picture 80"/>
          <p:cNvPicPr>
            <a:picLocks noChangeAspect="1"/>
          </p:cNvPicPr>
          <p:nvPr/>
        </p:nvPicPr>
        <p:blipFill>
          <a:blip r:embed="rId4"/>
          <a:stretch>
            <a:fillRect/>
          </a:stretch>
        </p:blipFill>
        <p:spPr>
          <a:xfrm>
            <a:off x="352398" y="-227739"/>
            <a:ext cx="6047756" cy="859611"/>
          </a:xfrm>
          <a:prstGeom prst="rect">
            <a:avLst/>
          </a:prstGeom>
        </p:spPr>
      </p:pic>
    </p:spTree>
    <p:extLst>
      <p:ext uri="{BB962C8B-B14F-4D97-AF65-F5344CB8AC3E}">
        <p14:creationId xmlns:p14="http://schemas.microsoft.com/office/powerpoint/2010/main" val="1475372959"/>
      </p:ext>
    </p:extLst>
  </p:cSld>
  <p:clrMapOvr>
    <a:masterClrMapping/>
  </p:clrMapOvr>
  <p:timing>
    <p:tnLst>
      <p:par>
        <p:cTn id="1" dur="indefinite" restart="never" nodeType="tmRoot"/>
      </p:par>
    </p:tnLst>
  </p:timing>
</p:sld>
</file>

<file path=ppt/theme/theme1.xml><?xml version="1.0" encoding="utf-8"?>
<a:theme xmlns:a="http://schemas.openxmlformats.org/drawingml/2006/main" name="Lawn and Garden Month by Slidesgo">
  <a:themeElements>
    <a:clrScheme name="Simple Light">
      <a:dk1>
        <a:srgbClr val="E5F7B3"/>
      </a:dk1>
      <a:lt1>
        <a:srgbClr val="8CC63F"/>
      </a:lt1>
      <a:dk2>
        <a:srgbClr val="24962F"/>
      </a:dk2>
      <a:lt2>
        <a:srgbClr val="76512D"/>
      </a:lt2>
      <a:accent1>
        <a:srgbClr val="C69C6D"/>
      </a:accent1>
      <a:accent2>
        <a:srgbClr val="FBB03B"/>
      </a:accent2>
      <a:accent3>
        <a:srgbClr val="F15A24"/>
      </a:accent3>
      <a:accent4>
        <a:srgbClr val="E6F7FF"/>
      </a:accent4>
      <a:accent5>
        <a:srgbClr val="FDFDFD"/>
      </a:accent5>
      <a:accent6>
        <a:srgbClr val="666666"/>
      </a:accent6>
      <a:hlink>
        <a:srgbClr val="8C62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Upcycling Workshop by Slidesgo">
  <a:themeElements>
    <a:clrScheme name="Simple Light">
      <a:dk1>
        <a:srgbClr val="13304E"/>
      </a:dk1>
      <a:lt1>
        <a:srgbClr val="38516A"/>
      </a:lt1>
      <a:dk2>
        <a:srgbClr val="F4FCDE"/>
      </a:dk2>
      <a:lt2>
        <a:srgbClr val="DBEBB7"/>
      </a:lt2>
      <a:accent1>
        <a:srgbClr val="A4CD49"/>
      </a:accent1>
      <a:accent2>
        <a:srgbClr val="6EA843"/>
      </a:accent2>
      <a:accent3>
        <a:srgbClr val="5F8343"/>
      </a:accent3>
      <a:accent4>
        <a:srgbClr val="FFDE25"/>
      </a:accent4>
      <a:accent5>
        <a:srgbClr val="FBB62D"/>
      </a:accent5>
      <a:accent6>
        <a:srgbClr val="FB7E2D"/>
      </a:accent6>
      <a:hlink>
        <a:srgbClr val="13304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Chinese Arbor Day by Slidesgo">
  <a:themeElements>
    <a:clrScheme name="Simple Light">
      <a:dk1>
        <a:srgbClr val="191919"/>
      </a:dk1>
      <a:lt1>
        <a:srgbClr val="4B7B6F"/>
      </a:lt1>
      <a:dk2>
        <a:srgbClr val="FFF3E1"/>
      </a:dk2>
      <a:lt2>
        <a:srgbClr val="FEC17E"/>
      </a:lt2>
      <a:accent1>
        <a:srgbClr val="DC623D"/>
      </a:accent1>
      <a:accent2>
        <a:srgbClr val="B37A5C"/>
      </a:accent2>
      <a:accent3>
        <a:srgbClr val="A0552E"/>
      </a:accent3>
      <a:accent4>
        <a:srgbClr val="7AAFA2"/>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_Chinese Arbor Day by Slidesgo">
  <a:themeElements>
    <a:clrScheme name="Simple Light">
      <a:dk1>
        <a:srgbClr val="191919"/>
      </a:dk1>
      <a:lt1>
        <a:srgbClr val="4B7B6F"/>
      </a:lt1>
      <a:dk2>
        <a:srgbClr val="FFF3E1"/>
      </a:dk2>
      <a:lt2>
        <a:srgbClr val="FEC17E"/>
      </a:lt2>
      <a:accent1>
        <a:srgbClr val="DC623D"/>
      </a:accent1>
      <a:accent2>
        <a:srgbClr val="B37A5C"/>
      </a:accent2>
      <a:accent3>
        <a:srgbClr val="A0552E"/>
      </a:accent3>
      <a:accent4>
        <a:srgbClr val="7AAFA2"/>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itania template">
  <a:themeElements>
    <a:clrScheme name="Custom 347">
      <a:dk1>
        <a:srgbClr val="4D778A"/>
      </a:dk1>
      <a:lt1>
        <a:srgbClr val="FFFFFF"/>
      </a:lt1>
      <a:dk2>
        <a:srgbClr val="7198A9"/>
      </a:dk2>
      <a:lt2>
        <a:srgbClr val="EFF3F5"/>
      </a:lt2>
      <a:accent1>
        <a:srgbClr val="37A9DD"/>
      </a:accent1>
      <a:accent2>
        <a:srgbClr val="B0D85B"/>
      </a:accent2>
      <a:accent3>
        <a:srgbClr val="EDC67B"/>
      </a:accent3>
      <a:accent4>
        <a:srgbClr val="FAA99C"/>
      </a:accent4>
      <a:accent5>
        <a:srgbClr val="EFF3F5"/>
      </a:accent5>
      <a:accent6>
        <a:srgbClr val="7198A9"/>
      </a:accent6>
      <a:hlink>
        <a:srgbClr val="4D77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Lawn and Garden Month by Slidesgo">
  <a:themeElements>
    <a:clrScheme name="Simple Light">
      <a:dk1>
        <a:srgbClr val="E5F7B3"/>
      </a:dk1>
      <a:lt1>
        <a:srgbClr val="8CC63F"/>
      </a:lt1>
      <a:dk2>
        <a:srgbClr val="24962F"/>
      </a:dk2>
      <a:lt2>
        <a:srgbClr val="76512D"/>
      </a:lt2>
      <a:accent1>
        <a:srgbClr val="C69C6D"/>
      </a:accent1>
      <a:accent2>
        <a:srgbClr val="FBB03B"/>
      </a:accent2>
      <a:accent3>
        <a:srgbClr val="F15A24"/>
      </a:accent3>
      <a:accent4>
        <a:srgbClr val="E6F7FF"/>
      </a:accent4>
      <a:accent5>
        <a:srgbClr val="FDFDFD"/>
      </a:accent5>
      <a:accent6>
        <a:srgbClr val="666666"/>
      </a:accent6>
      <a:hlink>
        <a:srgbClr val="8C62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Titania template">
  <a:themeElements>
    <a:clrScheme name="Custom 347">
      <a:dk1>
        <a:srgbClr val="4D778A"/>
      </a:dk1>
      <a:lt1>
        <a:srgbClr val="FFFFFF"/>
      </a:lt1>
      <a:dk2>
        <a:srgbClr val="7198A9"/>
      </a:dk2>
      <a:lt2>
        <a:srgbClr val="EFF3F5"/>
      </a:lt2>
      <a:accent1>
        <a:srgbClr val="37A9DD"/>
      </a:accent1>
      <a:accent2>
        <a:srgbClr val="B0D85B"/>
      </a:accent2>
      <a:accent3>
        <a:srgbClr val="EDC67B"/>
      </a:accent3>
      <a:accent4>
        <a:srgbClr val="FAA99C"/>
      </a:accent4>
      <a:accent5>
        <a:srgbClr val="EFF3F5"/>
      </a:accent5>
      <a:accent6>
        <a:srgbClr val="7198A9"/>
      </a:accent6>
      <a:hlink>
        <a:srgbClr val="4D77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Titania template">
  <a:themeElements>
    <a:clrScheme name="Custom 347">
      <a:dk1>
        <a:srgbClr val="4D778A"/>
      </a:dk1>
      <a:lt1>
        <a:srgbClr val="FFFFFF"/>
      </a:lt1>
      <a:dk2>
        <a:srgbClr val="7198A9"/>
      </a:dk2>
      <a:lt2>
        <a:srgbClr val="EFF3F5"/>
      </a:lt2>
      <a:accent1>
        <a:srgbClr val="37A9DD"/>
      </a:accent1>
      <a:accent2>
        <a:srgbClr val="B0D85B"/>
      </a:accent2>
      <a:accent3>
        <a:srgbClr val="EDC67B"/>
      </a:accent3>
      <a:accent4>
        <a:srgbClr val="FAA99C"/>
      </a:accent4>
      <a:accent5>
        <a:srgbClr val="EFF3F5"/>
      </a:accent5>
      <a:accent6>
        <a:srgbClr val="7198A9"/>
      </a:accent6>
      <a:hlink>
        <a:srgbClr val="4D77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Photosynthesis Process for Education by Slidesgo">
  <a:themeElements>
    <a:clrScheme name="Simple Light">
      <a:dk1>
        <a:srgbClr val="544139"/>
      </a:dk1>
      <a:lt1>
        <a:srgbClr val="FFEBD2"/>
      </a:lt1>
      <a:dk2>
        <a:srgbClr val="CBD17D"/>
      </a:dk2>
      <a:lt2>
        <a:srgbClr val="B3BA56"/>
      </a:lt2>
      <a:accent1>
        <a:srgbClr val="707F33"/>
      </a:accent1>
      <a:accent2>
        <a:srgbClr val="E69724"/>
      </a:accent2>
      <a:accent3>
        <a:srgbClr val="BED9D7"/>
      </a:accent3>
      <a:accent4>
        <a:srgbClr val="B36349"/>
      </a:accent4>
      <a:accent5>
        <a:srgbClr val="6E6431"/>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Titania template">
  <a:themeElements>
    <a:clrScheme name="Custom 347">
      <a:dk1>
        <a:srgbClr val="4D778A"/>
      </a:dk1>
      <a:lt1>
        <a:srgbClr val="FFFFFF"/>
      </a:lt1>
      <a:dk2>
        <a:srgbClr val="7198A9"/>
      </a:dk2>
      <a:lt2>
        <a:srgbClr val="EFF3F5"/>
      </a:lt2>
      <a:accent1>
        <a:srgbClr val="37A9DD"/>
      </a:accent1>
      <a:accent2>
        <a:srgbClr val="B0D85B"/>
      </a:accent2>
      <a:accent3>
        <a:srgbClr val="EDC67B"/>
      </a:accent3>
      <a:accent4>
        <a:srgbClr val="FAA99C"/>
      </a:accent4>
      <a:accent5>
        <a:srgbClr val="EFF3F5"/>
      </a:accent5>
      <a:accent6>
        <a:srgbClr val="7198A9"/>
      </a:accent6>
      <a:hlink>
        <a:srgbClr val="4D77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Photosynthesis Process for Education by Slidesgo">
  <a:themeElements>
    <a:clrScheme name="Simple Light">
      <a:dk1>
        <a:srgbClr val="544139"/>
      </a:dk1>
      <a:lt1>
        <a:srgbClr val="FFEBD2"/>
      </a:lt1>
      <a:dk2>
        <a:srgbClr val="CBD17D"/>
      </a:dk2>
      <a:lt2>
        <a:srgbClr val="B3BA56"/>
      </a:lt2>
      <a:accent1>
        <a:srgbClr val="707F33"/>
      </a:accent1>
      <a:accent2>
        <a:srgbClr val="E69724"/>
      </a:accent2>
      <a:accent3>
        <a:srgbClr val="BED9D7"/>
      </a:accent3>
      <a:accent4>
        <a:srgbClr val="B36349"/>
      </a:accent4>
      <a:accent5>
        <a:srgbClr val="6E6431"/>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Microsoft YaHei"/>
        <a:cs typeface=""/>
      </a:majorFont>
      <a:minorFont>
        <a:latin typeface="Arial"/>
        <a:ea typeface="Microsoft YaHei"/>
        <a:cs typeface=""/>
      </a:minorFont>
    </a:fontScheme>
    <a:fmtScheme name="Văn phòng">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defRPr sz="3600" dirty="0" err="1" smtClean="0">
            <a:latin typeface="Times New Roman" panose="02020603050405020304" pitchFamily="18" charset="0"/>
            <a:cs typeface="Times New Roman" panose="02020603050405020304" pitchFamily="18" charset="0"/>
          </a:defRPr>
        </a:defPPr>
      </a:lstStyle>
    </a:tx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1021</TotalTime>
  <Words>1261</Words>
  <Application>Microsoft Office PowerPoint</Application>
  <PresentationFormat>Widescreen</PresentationFormat>
  <Paragraphs>142</Paragraphs>
  <Slides>35</Slides>
  <Notes>15</Notes>
  <HiddenSlides>0</HiddenSlides>
  <MMClips>0</MMClips>
  <ScaleCrop>false</ScaleCrop>
  <HeadingPairs>
    <vt:vector size="6" baseType="variant">
      <vt:variant>
        <vt:lpstr>Fonts Used</vt:lpstr>
      </vt:variant>
      <vt:variant>
        <vt:i4>31</vt:i4>
      </vt:variant>
      <vt:variant>
        <vt:lpstr>Theme</vt:lpstr>
      </vt:variant>
      <vt:variant>
        <vt:i4>20</vt:i4>
      </vt:variant>
      <vt:variant>
        <vt:lpstr>Slide Titles</vt:lpstr>
      </vt:variant>
      <vt:variant>
        <vt:i4>35</vt:i4>
      </vt:variant>
    </vt:vector>
  </HeadingPairs>
  <TitlesOfParts>
    <vt:vector size="86" baseType="lpstr">
      <vt:lpstr>Microsoft YaHei</vt:lpstr>
      <vt:lpstr>宋体</vt:lpstr>
      <vt:lpstr>#9Slide02 Noi dung dai</vt:lpstr>
      <vt:lpstr>Actor</vt:lpstr>
      <vt:lpstr>Amaranth</vt:lpstr>
      <vt:lpstr>Anek Devanagari</vt:lpstr>
      <vt:lpstr>Anek Devanagari SemiBold</vt:lpstr>
      <vt:lpstr>Antic</vt:lpstr>
      <vt:lpstr>Arial</vt:lpstr>
      <vt:lpstr>Arvo</vt:lpstr>
      <vt:lpstr>Calibri</vt:lpstr>
      <vt:lpstr>Calibri Light</vt:lpstr>
      <vt:lpstr>Catamaran</vt:lpstr>
      <vt:lpstr>Catamaran Light</vt:lpstr>
      <vt:lpstr>Garamond</vt:lpstr>
      <vt:lpstr>Merienda</vt:lpstr>
      <vt:lpstr>Muli</vt:lpstr>
      <vt:lpstr>Neucha</vt:lpstr>
      <vt:lpstr>Open Sans</vt:lpstr>
      <vt:lpstr>OpenSans</vt:lpstr>
      <vt:lpstr>Patrick Hand</vt:lpstr>
      <vt:lpstr>PT Sans</vt:lpstr>
      <vt:lpstr>Roboto</vt:lpstr>
      <vt:lpstr>Roboto Condensed Light</vt:lpstr>
      <vt:lpstr>Rubik</vt:lpstr>
      <vt:lpstr>Source Sans Pro</vt:lpstr>
      <vt:lpstr>Symbol</vt:lpstr>
      <vt:lpstr>Tahoma</vt:lpstr>
      <vt:lpstr>Times New Roman</vt:lpstr>
      <vt:lpstr>Titan One</vt:lpstr>
      <vt:lpstr>Wingdings</vt:lpstr>
      <vt:lpstr>Lawn and Garden Month by Slidesgo</vt:lpstr>
      <vt:lpstr>1_Titania template</vt:lpstr>
      <vt:lpstr>1_Lawn and Garden Month by Slidesgo</vt:lpstr>
      <vt:lpstr>4_Titania template</vt:lpstr>
      <vt:lpstr>2_Titania template</vt:lpstr>
      <vt:lpstr>2_Photosynthesis Process for Education by Slidesgo</vt:lpstr>
      <vt:lpstr>3_Titania template</vt:lpstr>
      <vt:lpstr>3_Photosynthesis Process for Education by Slidesgo</vt:lpstr>
      <vt:lpstr>默认设计模板</vt:lpstr>
      <vt:lpstr>1_Office Theme</vt:lpstr>
      <vt:lpstr>Upcycling Workshop by Slidesgo</vt:lpstr>
      <vt:lpstr>Office Theme</vt:lpstr>
      <vt:lpstr>2_Office Theme</vt:lpstr>
      <vt:lpstr>3_Office Theme</vt:lpstr>
      <vt:lpstr>Edge</vt:lpstr>
      <vt:lpstr>Chinese Arbor Day by Slidesgo</vt:lpstr>
      <vt:lpstr>1_Edge</vt:lpstr>
      <vt:lpstr>2_Edge</vt:lpstr>
      <vt:lpstr>1_Chinese Arbor Day by Slidesgo</vt:lpstr>
      <vt:lpstr>4_Office Theme</vt:lpstr>
      <vt:lpstr>XIN CHÀO CÁC EM! CHÀO MỪNG CÁC EM ĐẾN VỚI  BUỔI HỌC NGÀY HÔM NAY!</vt:lpstr>
      <vt:lpstr>PowerPoint Presentation</vt:lpstr>
      <vt:lpstr>PowerPoint Presentation</vt:lpstr>
      <vt:lpstr>PowerPoint Presentation</vt:lpstr>
      <vt:lpstr>Nội dung bài học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XIN CHÀO CÁC EM! CHÀO MỪNG CÁC EM ĐẾN VỚI  BUỔI HỌC NGÀY HÔM NAY!</dc:title>
  <dc:creator>Admin</dc:creator>
  <cp:lastModifiedBy>ADMIN</cp:lastModifiedBy>
  <cp:revision>37</cp:revision>
  <dcterms:created xsi:type="dcterms:W3CDTF">2023-06-18T02:44:34Z</dcterms:created>
  <dcterms:modified xsi:type="dcterms:W3CDTF">2025-06-09T08:18:42Z</dcterms:modified>
</cp:coreProperties>
</file>